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7" r:id="rId3"/>
    <p:sldId id="258" r:id="rId4"/>
    <p:sldId id="260" r:id="rId5"/>
    <p:sldId id="272" r:id="rId6"/>
    <p:sldId id="273" r:id="rId7"/>
    <p:sldId id="275" r:id="rId8"/>
    <p:sldId id="274" r:id="rId9"/>
    <p:sldId id="27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toolqazan11111@gmail.com" userId="84c91cf929cbc4b7" providerId="LiveId" clId="{C34571EA-9390-4AE4-AA2C-FA3433BBC92C}"/>
    <pc:docChg chg="undo custSel modSld sldOrd">
      <pc:chgData name="batoolqazan11111@gmail.com" userId="84c91cf929cbc4b7" providerId="LiveId" clId="{C34571EA-9390-4AE4-AA2C-FA3433BBC92C}" dt="2024-05-29T19:20:16.945" v="91"/>
      <pc:docMkLst>
        <pc:docMk/>
      </pc:docMkLst>
      <pc:sldChg chg="modSp mod">
        <pc:chgData name="batoolqazan11111@gmail.com" userId="84c91cf929cbc4b7" providerId="LiveId" clId="{C34571EA-9390-4AE4-AA2C-FA3433BBC92C}" dt="2024-05-29T19:13:44.212" v="62" actId="1036"/>
        <pc:sldMkLst>
          <pc:docMk/>
          <pc:sldMk cId="1493982989" sldId="256"/>
        </pc:sldMkLst>
        <pc:spChg chg="mod">
          <ac:chgData name="batoolqazan11111@gmail.com" userId="84c91cf929cbc4b7" providerId="LiveId" clId="{C34571EA-9390-4AE4-AA2C-FA3433BBC92C}" dt="2024-05-29T19:13:44.212" v="62" actId="1036"/>
          <ac:spMkLst>
            <pc:docMk/>
            <pc:sldMk cId="1493982989" sldId="256"/>
            <ac:spMk id="2" creationId="{AF649FFA-AFFB-4F08-95D5-A1B2C5720F88}"/>
          </ac:spMkLst>
        </pc:spChg>
      </pc:sldChg>
      <pc:sldChg chg="modSp mod">
        <pc:chgData name="batoolqazan11111@gmail.com" userId="84c91cf929cbc4b7" providerId="LiveId" clId="{C34571EA-9390-4AE4-AA2C-FA3433BBC92C}" dt="2024-05-29T18:41:50.701" v="3" actId="27636"/>
        <pc:sldMkLst>
          <pc:docMk/>
          <pc:sldMk cId="3526912470" sldId="258"/>
        </pc:sldMkLst>
        <pc:spChg chg="mod">
          <ac:chgData name="batoolqazan11111@gmail.com" userId="84c91cf929cbc4b7" providerId="LiveId" clId="{C34571EA-9390-4AE4-AA2C-FA3433BBC92C}" dt="2024-05-29T18:41:50.701" v="3" actId="27636"/>
          <ac:spMkLst>
            <pc:docMk/>
            <pc:sldMk cId="3526912470" sldId="258"/>
            <ac:spMk id="3" creationId="{59F3D77A-CD19-4945-ADA2-515666ADC68D}"/>
          </ac:spMkLst>
        </pc:spChg>
      </pc:sldChg>
      <pc:sldChg chg="modSp">
        <pc:chgData name="batoolqazan11111@gmail.com" userId="84c91cf929cbc4b7" providerId="LiveId" clId="{C34571EA-9390-4AE4-AA2C-FA3433BBC92C}" dt="2024-05-29T18:58:14.511" v="57" actId="255"/>
        <pc:sldMkLst>
          <pc:docMk/>
          <pc:sldMk cId="1715202159" sldId="259"/>
        </pc:sldMkLst>
        <pc:graphicFrameChg chg="mod">
          <ac:chgData name="batoolqazan11111@gmail.com" userId="84c91cf929cbc4b7" providerId="LiveId" clId="{C34571EA-9390-4AE4-AA2C-FA3433BBC92C}" dt="2024-05-29T18:58:14.511" v="57" actId="255"/>
          <ac:graphicFrameMkLst>
            <pc:docMk/>
            <pc:sldMk cId="1715202159" sldId="259"/>
            <ac:graphicFrameMk id="4" creationId="{4C81F6F3-8C4D-44C3-A98F-DB635DC6DE01}"/>
          </ac:graphicFrameMkLst>
        </pc:graphicFrameChg>
      </pc:sldChg>
      <pc:sldChg chg="modSp mod">
        <pc:chgData name="batoolqazan11111@gmail.com" userId="84c91cf929cbc4b7" providerId="LiveId" clId="{C34571EA-9390-4AE4-AA2C-FA3433BBC92C}" dt="2024-05-29T18:56:41.927" v="50" actId="2711"/>
        <pc:sldMkLst>
          <pc:docMk/>
          <pc:sldMk cId="2791227020" sldId="260"/>
        </pc:sldMkLst>
        <pc:spChg chg="mod">
          <ac:chgData name="batoolqazan11111@gmail.com" userId="84c91cf929cbc4b7" providerId="LiveId" clId="{C34571EA-9390-4AE4-AA2C-FA3433BBC92C}" dt="2024-05-29T18:56:41.927" v="50" actId="2711"/>
          <ac:spMkLst>
            <pc:docMk/>
            <pc:sldMk cId="2791227020" sldId="260"/>
            <ac:spMk id="3" creationId="{77ADF48F-7435-41EF-82D6-B694B92F4F35}"/>
          </ac:spMkLst>
        </pc:spChg>
      </pc:sldChg>
      <pc:sldChg chg="addSp delSp modSp mod">
        <pc:chgData name="batoolqazan11111@gmail.com" userId="84c91cf929cbc4b7" providerId="LiveId" clId="{C34571EA-9390-4AE4-AA2C-FA3433BBC92C}" dt="2024-05-29T18:57:23.357" v="52" actId="27636"/>
        <pc:sldMkLst>
          <pc:docMk/>
          <pc:sldMk cId="2404235649" sldId="261"/>
        </pc:sldMkLst>
        <pc:spChg chg="mod">
          <ac:chgData name="batoolqazan11111@gmail.com" userId="84c91cf929cbc4b7" providerId="LiveId" clId="{C34571EA-9390-4AE4-AA2C-FA3433BBC92C}" dt="2024-05-29T18:57:23.357" v="52" actId="27636"/>
          <ac:spMkLst>
            <pc:docMk/>
            <pc:sldMk cId="2404235649" sldId="261"/>
            <ac:spMk id="3" creationId="{8E734A9D-A1C8-48F6-8C6D-2E38A91120B1}"/>
          </ac:spMkLst>
        </pc:spChg>
        <pc:spChg chg="add del">
          <ac:chgData name="batoolqazan11111@gmail.com" userId="84c91cf929cbc4b7" providerId="LiveId" clId="{C34571EA-9390-4AE4-AA2C-FA3433BBC92C}" dt="2024-05-29T18:52:24.367" v="14"/>
          <ac:spMkLst>
            <pc:docMk/>
            <pc:sldMk cId="2404235649" sldId="261"/>
            <ac:spMk id="4" creationId="{EDD19A71-5FB3-475B-B2D4-46800D5DE53B}"/>
          </ac:spMkLst>
        </pc:spChg>
        <pc:spChg chg="add del">
          <ac:chgData name="batoolqazan11111@gmail.com" userId="84c91cf929cbc4b7" providerId="LiveId" clId="{C34571EA-9390-4AE4-AA2C-FA3433BBC92C}" dt="2024-05-29T18:52:31.581" v="19"/>
          <ac:spMkLst>
            <pc:docMk/>
            <pc:sldMk cId="2404235649" sldId="261"/>
            <ac:spMk id="5" creationId="{4F9A2C02-FDD0-473A-B7F5-B60C90D0C420}"/>
          </ac:spMkLst>
        </pc:spChg>
        <pc:spChg chg="add del">
          <ac:chgData name="batoolqazan11111@gmail.com" userId="84c91cf929cbc4b7" providerId="LiveId" clId="{C34571EA-9390-4AE4-AA2C-FA3433BBC92C}" dt="2024-05-29T18:52:56.337" v="25"/>
          <ac:spMkLst>
            <pc:docMk/>
            <pc:sldMk cId="2404235649" sldId="261"/>
            <ac:spMk id="6" creationId="{781E5CDA-31A1-458A-B0EA-D792FC8403C9}"/>
          </ac:spMkLst>
        </pc:spChg>
      </pc:sldChg>
      <pc:sldChg chg="modSp mod ord">
        <pc:chgData name="batoolqazan11111@gmail.com" userId="84c91cf929cbc4b7" providerId="LiveId" clId="{C34571EA-9390-4AE4-AA2C-FA3433BBC92C}" dt="2024-05-29T19:20:16.945" v="91"/>
        <pc:sldMkLst>
          <pc:docMk/>
          <pc:sldMk cId="1726104518" sldId="262"/>
        </pc:sldMkLst>
        <pc:spChg chg="mod">
          <ac:chgData name="batoolqazan11111@gmail.com" userId="84c91cf929cbc4b7" providerId="LiveId" clId="{C34571EA-9390-4AE4-AA2C-FA3433BBC92C}" dt="2024-05-29T19:19:56.769" v="89" actId="20577"/>
          <ac:spMkLst>
            <pc:docMk/>
            <pc:sldMk cId="1726104518" sldId="262"/>
            <ac:spMk id="2" creationId="{76A6DC20-4A3C-4699-927A-F3BDD8B0E7A7}"/>
          </ac:spMkLst>
        </pc:spChg>
        <pc:graphicFrameChg chg="mod">
          <ac:chgData name="batoolqazan11111@gmail.com" userId="84c91cf929cbc4b7" providerId="LiveId" clId="{C34571EA-9390-4AE4-AA2C-FA3433BBC92C}" dt="2024-05-29T19:20:16.945" v="91"/>
          <ac:graphicFrameMkLst>
            <pc:docMk/>
            <pc:sldMk cId="1726104518" sldId="262"/>
            <ac:graphicFrameMk id="5" creationId="{AAA7DA4A-7D14-4B49-BD8E-E37E2C519E5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7B7698-6356-4858-BF60-4F3E22C789B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0572CC-16D8-46C5-8679-7699D241793B}">
      <dgm:prSet/>
      <dgm:spPr/>
      <dgm:t>
        <a:bodyPr/>
        <a:lstStyle/>
        <a:p>
          <a:r>
            <a:rPr lang="en-US" dirty="0"/>
            <a:t>QASIM TAWALBEH</a:t>
          </a:r>
        </a:p>
      </dgm:t>
    </dgm:pt>
    <dgm:pt modelId="{FDB51C69-AF8F-4820-845F-719947935A4C}" type="parTrans" cxnId="{29DE5A40-7280-43BF-B196-13693FEECF78}">
      <dgm:prSet/>
      <dgm:spPr/>
      <dgm:t>
        <a:bodyPr/>
        <a:lstStyle/>
        <a:p>
          <a:endParaRPr lang="en-US"/>
        </a:p>
      </dgm:t>
    </dgm:pt>
    <dgm:pt modelId="{2B652515-E5E2-4D8E-A28B-757D05497AF5}" type="sibTrans" cxnId="{29DE5A40-7280-43BF-B196-13693FEECF78}">
      <dgm:prSet/>
      <dgm:spPr/>
      <dgm:t>
        <a:bodyPr/>
        <a:lstStyle/>
        <a:p>
          <a:endParaRPr lang="en-US"/>
        </a:p>
      </dgm:t>
    </dgm:pt>
    <dgm:pt modelId="{7752E6E7-7090-4FA8-BC4A-F7B1F18514F6}">
      <dgm:prSet/>
      <dgm:spPr/>
      <dgm:t>
        <a:bodyPr/>
        <a:lstStyle/>
        <a:p>
          <a:r>
            <a:rPr lang="en-US" dirty="0"/>
            <a:t>RAYA IBRAHIM</a:t>
          </a:r>
        </a:p>
      </dgm:t>
    </dgm:pt>
    <dgm:pt modelId="{3996CC82-32DD-4016-A2F8-298E08C120CB}" type="parTrans" cxnId="{49CBBA0E-E0C0-4274-977C-4A5CC65F0C27}">
      <dgm:prSet/>
      <dgm:spPr/>
      <dgm:t>
        <a:bodyPr/>
        <a:lstStyle/>
        <a:p>
          <a:endParaRPr lang="en-US"/>
        </a:p>
      </dgm:t>
    </dgm:pt>
    <dgm:pt modelId="{2E692EE4-22BB-456E-9848-113CCA4B18D2}" type="sibTrans" cxnId="{49CBBA0E-E0C0-4274-977C-4A5CC65F0C27}">
      <dgm:prSet/>
      <dgm:spPr/>
      <dgm:t>
        <a:bodyPr/>
        <a:lstStyle/>
        <a:p>
          <a:endParaRPr lang="en-US"/>
        </a:p>
      </dgm:t>
    </dgm:pt>
    <dgm:pt modelId="{F73B84D3-7CF4-422D-8C88-225FCCA8170D}">
      <dgm:prSet/>
      <dgm:spPr/>
      <dgm:t>
        <a:bodyPr/>
        <a:lstStyle/>
        <a:p>
          <a:r>
            <a:rPr lang="en-US" dirty="0"/>
            <a:t>BATOOL QAZAN</a:t>
          </a:r>
        </a:p>
      </dgm:t>
    </dgm:pt>
    <dgm:pt modelId="{61A1D11E-4CDC-49E1-9F69-3FDFDD356363}" type="parTrans" cxnId="{1FE5DAD1-C7F6-4455-9A2C-87423AF5E657}">
      <dgm:prSet/>
      <dgm:spPr/>
      <dgm:t>
        <a:bodyPr/>
        <a:lstStyle/>
        <a:p>
          <a:endParaRPr lang="en-US"/>
        </a:p>
      </dgm:t>
    </dgm:pt>
    <dgm:pt modelId="{F360D378-0337-4FF9-9106-31F31CBB8797}" type="sibTrans" cxnId="{1FE5DAD1-C7F6-4455-9A2C-87423AF5E657}">
      <dgm:prSet/>
      <dgm:spPr/>
      <dgm:t>
        <a:bodyPr/>
        <a:lstStyle/>
        <a:p>
          <a:endParaRPr lang="en-US"/>
        </a:p>
      </dgm:t>
    </dgm:pt>
    <dgm:pt modelId="{BCE637A3-4DBA-46CD-92B7-052D4EC76E12}" type="pres">
      <dgm:prSet presAssocID="{017B7698-6356-4858-BF60-4F3E22C789B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19B0EF3-925A-4592-9E0B-94085C990BF9}" type="pres">
      <dgm:prSet presAssocID="{4D0572CC-16D8-46C5-8679-7699D241793B}" presName="hierRoot1" presStyleCnt="0"/>
      <dgm:spPr/>
    </dgm:pt>
    <dgm:pt modelId="{9DA74B50-272E-4918-925A-756CBA4C9591}" type="pres">
      <dgm:prSet presAssocID="{4D0572CC-16D8-46C5-8679-7699D241793B}" presName="composite" presStyleCnt="0"/>
      <dgm:spPr/>
    </dgm:pt>
    <dgm:pt modelId="{AE67733D-383F-4254-921A-4FEBA69ABB10}" type="pres">
      <dgm:prSet presAssocID="{4D0572CC-16D8-46C5-8679-7699D241793B}" presName="background" presStyleLbl="node0" presStyleIdx="0" presStyleCnt="3"/>
      <dgm:spPr/>
    </dgm:pt>
    <dgm:pt modelId="{C0BB6CD9-3D68-4804-8C2A-A4268CEF43C3}" type="pres">
      <dgm:prSet presAssocID="{4D0572CC-16D8-46C5-8679-7699D241793B}" presName="text" presStyleLbl="fgAcc0" presStyleIdx="0" presStyleCnt="3" custLinFactNeighborX="7694" custLinFactNeighborY="-39962">
        <dgm:presLayoutVars>
          <dgm:chPref val="3"/>
        </dgm:presLayoutVars>
      </dgm:prSet>
      <dgm:spPr/>
    </dgm:pt>
    <dgm:pt modelId="{9AEA5F20-DABE-432D-8D3D-CA6EC1944328}" type="pres">
      <dgm:prSet presAssocID="{4D0572CC-16D8-46C5-8679-7699D241793B}" presName="hierChild2" presStyleCnt="0"/>
      <dgm:spPr/>
    </dgm:pt>
    <dgm:pt modelId="{5122E5A3-AF0C-4780-A787-512F46F9A47F}" type="pres">
      <dgm:prSet presAssocID="{7752E6E7-7090-4FA8-BC4A-F7B1F18514F6}" presName="hierRoot1" presStyleCnt="0"/>
      <dgm:spPr/>
    </dgm:pt>
    <dgm:pt modelId="{6DD7B033-3266-4B30-A7EF-3C595C33335A}" type="pres">
      <dgm:prSet presAssocID="{7752E6E7-7090-4FA8-BC4A-F7B1F18514F6}" presName="composite" presStyleCnt="0"/>
      <dgm:spPr/>
    </dgm:pt>
    <dgm:pt modelId="{F4C0AFD3-5896-4278-A5DA-E5F539CFE911}" type="pres">
      <dgm:prSet presAssocID="{7752E6E7-7090-4FA8-BC4A-F7B1F18514F6}" presName="background" presStyleLbl="node0" presStyleIdx="1" presStyleCnt="3"/>
      <dgm:spPr/>
    </dgm:pt>
    <dgm:pt modelId="{14981613-0E2A-42A4-9C25-63BA15469194}" type="pres">
      <dgm:prSet presAssocID="{7752E6E7-7090-4FA8-BC4A-F7B1F18514F6}" presName="text" presStyleLbl="fgAcc0" presStyleIdx="1" presStyleCnt="3">
        <dgm:presLayoutVars>
          <dgm:chPref val="3"/>
        </dgm:presLayoutVars>
      </dgm:prSet>
      <dgm:spPr/>
    </dgm:pt>
    <dgm:pt modelId="{42A75EB7-BECF-452A-8639-56F4696A5A1A}" type="pres">
      <dgm:prSet presAssocID="{7752E6E7-7090-4FA8-BC4A-F7B1F18514F6}" presName="hierChild2" presStyleCnt="0"/>
      <dgm:spPr/>
    </dgm:pt>
    <dgm:pt modelId="{171C0916-FA83-4D27-96A5-CF131819F91B}" type="pres">
      <dgm:prSet presAssocID="{F73B84D3-7CF4-422D-8C88-225FCCA8170D}" presName="hierRoot1" presStyleCnt="0"/>
      <dgm:spPr/>
    </dgm:pt>
    <dgm:pt modelId="{060036AD-C376-43FE-8EC1-7B76555A7F72}" type="pres">
      <dgm:prSet presAssocID="{F73B84D3-7CF4-422D-8C88-225FCCA8170D}" presName="composite" presStyleCnt="0"/>
      <dgm:spPr/>
    </dgm:pt>
    <dgm:pt modelId="{18188C25-A61E-42D5-BBBE-D1993E7EB10F}" type="pres">
      <dgm:prSet presAssocID="{F73B84D3-7CF4-422D-8C88-225FCCA8170D}" presName="background" presStyleLbl="node0" presStyleIdx="2" presStyleCnt="3"/>
      <dgm:spPr/>
    </dgm:pt>
    <dgm:pt modelId="{69792EC7-DAC6-4025-8C79-D647A0769269}" type="pres">
      <dgm:prSet presAssocID="{F73B84D3-7CF4-422D-8C88-225FCCA8170D}" presName="text" presStyleLbl="fgAcc0" presStyleIdx="2" presStyleCnt="3" custScaleX="103075" custLinFactNeighborX="1027" custLinFactNeighborY="48943">
        <dgm:presLayoutVars>
          <dgm:chPref val="3"/>
        </dgm:presLayoutVars>
      </dgm:prSet>
      <dgm:spPr/>
    </dgm:pt>
    <dgm:pt modelId="{F5248495-E8D7-44C5-8625-F2DF102D9D95}" type="pres">
      <dgm:prSet presAssocID="{F73B84D3-7CF4-422D-8C88-225FCCA8170D}" presName="hierChild2" presStyleCnt="0"/>
      <dgm:spPr/>
    </dgm:pt>
  </dgm:ptLst>
  <dgm:cxnLst>
    <dgm:cxn modelId="{49CBBA0E-E0C0-4274-977C-4A5CC65F0C27}" srcId="{017B7698-6356-4858-BF60-4F3E22C789B5}" destId="{7752E6E7-7090-4FA8-BC4A-F7B1F18514F6}" srcOrd="1" destOrd="0" parTransId="{3996CC82-32DD-4016-A2F8-298E08C120CB}" sibTransId="{2E692EE4-22BB-456E-9848-113CCA4B18D2}"/>
    <dgm:cxn modelId="{4ECD5639-D20E-4CFE-84CF-A9AF25D95E4E}" type="presOf" srcId="{F73B84D3-7CF4-422D-8C88-225FCCA8170D}" destId="{69792EC7-DAC6-4025-8C79-D647A0769269}" srcOrd="0" destOrd="0" presId="urn:microsoft.com/office/officeart/2005/8/layout/hierarchy1"/>
    <dgm:cxn modelId="{7B3CE43A-FA3C-4137-AE3D-FC87946C0DB1}" type="presOf" srcId="{7752E6E7-7090-4FA8-BC4A-F7B1F18514F6}" destId="{14981613-0E2A-42A4-9C25-63BA15469194}" srcOrd="0" destOrd="0" presId="urn:microsoft.com/office/officeart/2005/8/layout/hierarchy1"/>
    <dgm:cxn modelId="{29DE5A40-7280-43BF-B196-13693FEECF78}" srcId="{017B7698-6356-4858-BF60-4F3E22C789B5}" destId="{4D0572CC-16D8-46C5-8679-7699D241793B}" srcOrd="0" destOrd="0" parTransId="{FDB51C69-AF8F-4820-845F-719947935A4C}" sibTransId="{2B652515-E5E2-4D8E-A28B-757D05497AF5}"/>
    <dgm:cxn modelId="{0FCAADCD-85C4-42C5-B376-F4BEC79D7FF0}" type="presOf" srcId="{4D0572CC-16D8-46C5-8679-7699D241793B}" destId="{C0BB6CD9-3D68-4804-8C2A-A4268CEF43C3}" srcOrd="0" destOrd="0" presId="urn:microsoft.com/office/officeart/2005/8/layout/hierarchy1"/>
    <dgm:cxn modelId="{1FE5DAD1-C7F6-4455-9A2C-87423AF5E657}" srcId="{017B7698-6356-4858-BF60-4F3E22C789B5}" destId="{F73B84D3-7CF4-422D-8C88-225FCCA8170D}" srcOrd="2" destOrd="0" parTransId="{61A1D11E-4CDC-49E1-9F69-3FDFDD356363}" sibTransId="{F360D378-0337-4FF9-9106-31F31CBB8797}"/>
    <dgm:cxn modelId="{AEEBC3D7-D7AE-43D7-9646-207567F21DFC}" type="presOf" srcId="{017B7698-6356-4858-BF60-4F3E22C789B5}" destId="{BCE637A3-4DBA-46CD-92B7-052D4EC76E12}" srcOrd="0" destOrd="0" presId="urn:microsoft.com/office/officeart/2005/8/layout/hierarchy1"/>
    <dgm:cxn modelId="{E080BF32-8B15-4AC3-8E9B-CA3128AF11D4}" type="presParOf" srcId="{BCE637A3-4DBA-46CD-92B7-052D4EC76E12}" destId="{B19B0EF3-925A-4592-9E0B-94085C990BF9}" srcOrd="0" destOrd="0" presId="urn:microsoft.com/office/officeart/2005/8/layout/hierarchy1"/>
    <dgm:cxn modelId="{1D3C3B0A-FA39-462B-914A-9A1FF57CE6C1}" type="presParOf" srcId="{B19B0EF3-925A-4592-9E0B-94085C990BF9}" destId="{9DA74B50-272E-4918-925A-756CBA4C9591}" srcOrd="0" destOrd="0" presId="urn:microsoft.com/office/officeart/2005/8/layout/hierarchy1"/>
    <dgm:cxn modelId="{E5B39C8F-173C-478D-B13C-05A03B31B429}" type="presParOf" srcId="{9DA74B50-272E-4918-925A-756CBA4C9591}" destId="{AE67733D-383F-4254-921A-4FEBA69ABB10}" srcOrd="0" destOrd="0" presId="urn:microsoft.com/office/officeart/2005/8/layout/hierarchy1"/>
    <dgm:cxn modelId="{CAC8BED1-E93D-4F58-A3C4-79334F78583B}" type="presParOf" srcId="{9DA74B50-272E-4918-925A-756CBA4C9591}" destId="{C0BB6CD9-3D68-4804-8C2A-A4268CEF43C3}" srcOrd="1" destOrd="0" presId="urn:microsoft.com/office/officeart/2005/8/layout/hierarchy1"/>
    <dgm:cxn modelId="{4141CB78-44E5-412B-8DE2-E1C811A77820}" type="presParOf" srcId="{B19B0EF3-925A-4592-9E0B-94085C990BF9}" destId="{9AEA5F20-DABE-432D-8D3D-CA6EC1944328}" srcOrd="1" destOrd="0" presId="urn:microsoft.com/office/officeart/2005/8/layout/hierarchy1"/>
    <dgm:cxn modelId="{58D31A80-2853-401A-916D-BF7F4F8BF45C}" type="presParOf" srcId="{BCE637A3-4DBA-46CD-92B7-052D4EC76E12}" destId="{5122E5A3-AF0C-4780-A787-512F46F9A47F}" srcOrd="1" destOrd="0" presId="urn:microsoft.com/office/officeart/2005/8/layout/hierarchy1"/>
    <dgm:cxn modelId="{984570BB-4C36-4E4D-A0EC-BA872EBAFD80}" type="presParOf" srcId="{5122E5A3-AF0C-4780-A787-512F46F9A47F}" destId="{6DD7B033-3266-4B30-A7EF-3C595C33335A}" srcOrd="0" destOrd="0" presId="urn:microsoft.com/office/officeart/2005/8/layout/hierarchy1"/>
    <dgm:cxn modelId="{B74CE4EC-DAE1-42EF-B583-0546B78E515F}" type="presParOf" srcId="{6DD7B033-3266-4B30-A7EF-3C595C33335A}" destId="{F4C0AFD3-5896-4278-A5DA-E5F539CFE911}" srcOrd="0" destOrd="0" presId="urn:microsoft.com/office/officeart/2005/8/layout/hierarchy1"/>
    <dgm:cxn modelId="{575454BC-14AF-4619-B718-4025C187F7C7}" type="presParOf" srcId="{6DD7B033-3266-4B30-A7EF-3C595C33335A}" destId="{14981613-0E2A-42A4-9C25-63BA15469194}" srcOrd="1" destOrd="0" presId="urn:microsoft.com/office/officeart/2005/8/layout/hierarchy1"/>
    <dgm:cxn modelId="{3749D0B8-1BEF-4418-B2E9-7F27D9C3C0D5}" type="presParOf" srcId="{5122E5A3-AF0C-4780-A787-512F46F9A47F}" destId="{42A75EB7-BECF-452A-8639-56F4696A5A1A}" srcOrd="1" destOrd="0" presId="urn:microsoft.com/office/officeart/2005/8/layout/hierarchy1"/>
    <dgm:cxn modelId="{89C4F8F5-2468-48E5-8DA6-86C8355BEFC2}" type="presParOf" srcId="{BCE637A3-4DBA-46CD-92B7-052D4EC76E12}" destId="{171C0916-FA83-4D27-96A5-CF131819F91B}" srcOrd="2" destOrd="0" presId="urn:microsoft.com/office/officeart/2005/8/layout/hierarchy1"/>
    <dgm:cxn modelId="{DC8E7580-BB6F-499F-9F4D-F1E1C7D53111}" type="presParOf" srcId="{171C0916-FA83-4D27-96A5-CF131819F91B}" destId="{060036AD-C376-43FE-8EC1-7B76555A7F72}" srcOrd="0" destOrd="0" presId="urn:microsoft.com/office/officeart/2005/8/layout/hierarchy1"/>
    <dgm:cxn modelId="{A2EC1507-0072-4992-8764-08D4872EEF50}" type="presParOf" srcId="{060036AD-C376-43FE-8EC1-7B76555A7F72}" destId="{18188C25-A61E-42D5-BBBE-D1993E7EB10F}" srcOrd="0" destOrd="0" presId="urn:microsoft.com/office/officeart/2005/8/layout/hierarchy1"/>
    <dgm:cxn modelId="{A44792BC-D74D-408C-9978-6B2369299353}" type="presParOf" srcId="{060036AD-C376-43FE-8EC1-7B76555A7F72}" destId="{69792EC7-DAC6-4025-8C79-D647A0769269}" srcOrd="1" destOrd="0" presId="urn:microsoft.com/office/officeart/2005/8/layout/hierarchy1"/>
    <dgm:cxn modelId="{3A30F9D4-9213-41D5-AF40-BB68BDF8E661}" type="presParOf" srcId="{171C0916-FA83-4D27-96A5-CF131819F91B}" destId="{F5248495-E8D7-44C5-8625-F2DF102D9D9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7733D-383F-4254-921A-4FEBA69ABB10}">
      <dsp:nvSpPr>
        <dsp:cNvPr id="0" name=""/>
        <dsp:cNvSpPr/>
      </dsp:nvSpPr>
      <dsp:spPr>
        <a:xfrm>
          <a:off x="139812" y="260974"/>
          <a:ext cx="1783561" cy="1132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B6CD9-3D68-4804-8C2A-A4268CEF43C3}">
      <dsp:nvSpPr>
        <dsp:cNvPr id="0" name=""/>
        <dsp:cNvSpPr/>
      </dsp:nvSpPr>
      <dsp:spPr>
        <a:xfrm>
          <a:off x="337985" y="449238"/>
          <a:ext cx="1783561" cy="11325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QASIM TAWALBEH</a:t>
          </a:r>
        </a:p>
      </dsp:txBody>
      <dsp:txXfrm>
        <a:off x="371157" y="482410"/>
        <a:ext cx="1717217" cy="1066217"/>
      </dsp:txXfrm>
    </dsp:sp>
    <dsp:sp modelId="{F4C0AFD3-5896-4278-A5DA-E5F539CFE911}">
      <dsp:nvSpPr>
        <dsp:cNvPr id="0" name=""/>
        <dsp:cNvSpPr/>
      </dsp:nvSpPr>
      <dsp:spPr>
        <a:xfrm>
          <a:off x="2182493" y="713568"/>
          <a:ext cx="1783561" cy="1132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81613-0E2A-42A4-9C25-63BA15469194}">
      <dsp:nvSpPr>
        <dsp:cNvPr id="0" name=""/>
        <dsp:cNvSpPr/>
      </dsp:nvSpPr>
      <dsp:spPr>
        <a:xfrm>
          <a:off x="2380666" y="901833"/>
          <a:ext cx="1783561" cy="11325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RAYA IBRAHIM</a:t>
          </a:r>
        </a:p>
      </dsp:txBody>
      <dsp:txXfrm>
        <a:off x="2413838" y="935005"/>
        <a:ext cx="1717217" cy="1066217"/>
      </dsp:txXfrm>
    </dsp:sp>
    <dsp:sp modelId="{18188C25-A61E-42D5-BBBE-D1993E7EB10F}">
      <dsp:nvSpPr>
        <dsp:cNvPr id="0" name=""/>
        <dsp:cNvSpPr/>
      </dsp:nvSpPr>
      <dsp:spPr>
        <a:xfrm>
          <a:off x="4364986" y="1267877"/>
          <a:ext cx="1838405" cy="1132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92EC7-DAC6-4025-8C79-D647A0769269}">
      <dsp:nvSpPr>
        <dsp:cNvPr id="0" name=""/>
        <dsp:cNvSpPr/>
      </dsp:nvSpPr>
      <dsp:spPr>
        <a:xfrm>
          <a:off x="4563160" y="1456142"/>
          <a:ext cx="1838405" cy="11325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BATOOL QAZAN</a:t>
          </a:r>
        </a:p>
      </dsp:txBody>
      <dsp:txXfrm>
        <a:off x="4596332" y="1489314"/>
        <a:ext cx="1772061" cy="1066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6/1/2024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FF30AE3-5A36-4C87-A232-1BB2380AE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25B5FF-E13A-45B8-AE8F-C24F2DD7D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942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A23B282-46D3-4D08-AA8B-B34C55AD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942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309C63A-BB43-4695-A368-9B4D722F1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80EA492-234B-7477-6901-3171D7679000}"/>
              </a:ext>
            </a:extLst>
          </p:cNvPr>
          <p:cNvSpPr txBox="1">
            <a:spLocks/>
          </p:cNvSpPr>
          <p:nvPr/>
        </p:nvSpPr>
        <p:spPr>
          <a:xfrm>
            <a:off x="914401" y="443459"/>
            <a:ext cx="10579607" cy="129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  <a:latin typeface="MuseoModerno"/>
              </a:rPr>
              <a:t>      QRB  Web-Based Learning Platform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4E8B2B15-B000-541B-545F-CD391251D0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5186462"/>
              </p:ext>
            </p:extLst>
          </p:nvPr>
        </p:nvGraphicFramePr>
        <p:xfrm>
          <a:off x="529336" y="2933203"/>
          <a:ext cx="6401566" cy="2747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785208B0-89B3-CC35-B0F7-ACCFB97A8287}"/>
              </a:ext>
            </a:extLst>
          </p:cNvPr>
          <p:cNvSpPr txBox="1"/>
          <p:nvPr/>
        </p:nvSpPr>
        <p:spPr>
          <a:xfrm>
            <a:off x="1171823" y="2532715"/>
            <a:ext cx="492417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500" dirty="0"/>
              <a:t>             PROJECT MEMBER</a:t>
            </a:r>
          </a:p>
        </p:txBody>
      </p:sp>
      <p:pic>
        <p:nvPicPr>
          <p:cNvPr id="35" name="Picture 34" descr="A blue and black logo&#10;&#10;Description automatically generated">
            <a:extLst>
              <a:ext uri="{FF2B5EF4-FFF2-40B4-BE49-F238E27FC236}">
                <a16:creationId xmlns:a16="http://schemas.microsoft.com/office/drawing/2014/main" id="{A6037336-2CF2-B3CF-4D76-4D410E5F88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527" y="2771242"/>
            <a:ext cx="2152650" cy="2124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546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B5B09F67-0226-4836-9B22-AFF94EF63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F6D18FB-3D39-4747-9ED8-42C5DFAB8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11" y="1"/>
            <a:ext cx="5199156" cy="6857999"/>
          </a:xfrm>
          <a:custGeom>
            <a:avLst/>
            <a:gdLst>
              <a:gd name="connsiteX0" fmla="*/ 0 w 5199156"/>
              <a:gd name="connsiteY0" fmla="*/ 0 h 6857999"/>
              <a:gd name="connsiteX1" fmla="*/ 5199156 w 5199156"/>
              <a:gd name="connsiteY1" fmla="*/ 0 h 6857999"/>
              <a:gd name="connsiteX2" fmla="*/ 5199156 w 5199156"/>
              <a:gd name="connsiteY2" fmla="*/ 4404241 h 6857999"/>
              <a:gd name="connsiteX3" fmla="*/ 2996280 w 5199156"/>
              <a:gd name="connsiteY3" fmla="*/ 6845331 h 6857999"/>
              <a:gd name="connsiteX4" fmla="*/ 2762435 w 5199156"/>
              <a:gd name="connsiteY4" fmla="*/ 6857139 h 6857999"/>
              <a:gd name="connsiteX5" fmla="*/ 2762435 w 5199156"/>
              <a:gd name="connsiteY5" fmla="*/ 6857999 h 6857999"/>
              <a:gd name="connsiteX6" fmla="*/ 2745398 w 5199156"/>
              <a:gd name="connsiteY6" fmla="*/ 6857999 h 6857999"/>
              <a:gd name="connsiteX7" fmla="*/ 0 w 5199156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9156" h="6857999">
                <a:moveTo>
                  <a:pt x="0" y="0"/>
                </a:moveTo>
                <a:lnTo>
                  <a:pt x="5199156" y="0"/>
                </a:lnTo>
                <a:lnTo>
                  <a:pt x="5199156" y="4404241"/>
                </a:lnTo>
                <a:cubicBezTo>
                  <a:pt x="5199156" y="5674715"/>
                  <a:pt x="4233603" y="6719673"/>
                  <a:pt x="2996280" y="6845331"/>
                </a:cubicBezTo>
                <a:lnTo>
                  <a:pt x="2762435" y="6857139"/>
                </a:lnTo>
                <a:lnTo>
                  <a:pt x="2762435" y="6857999"/>
                </a:lnTo>
                <a:lnTo>
                  <a:pt x="2745398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DCDD4D4-ADBD-45B9-944B-E77CC2584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34" y="-39394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D3A86-8E68-4EAC-8F04-E19135F3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22362"/>
            <a:ext cx="3814549" cy="33541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4744DA-F57B-4EB9-9759-48F92F6EF1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6305" y="4633415"/>
            <a:ext cx="4582644" cy="110222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800" b="1" i="1" cap="all" dirty="0">
                <a:solidFill>
                  <a:schemeClr val="bg2"/>
                </a:solidFill>
                <a:effectLst/>
                <a:latin typeface="YACkoA9eHeY 0"/>
              </a:rPr>
              <a:t>supervised by </a:t>
            </a:r>
          </a:p>
          <a:p>
            <a:r>
              <a:rPr lang="en-US" sz="1800" b="1" i="1" cap="all" dirty="0" err="1">
                <a:solidFill>
                  <a:srgbClr val="000000"/>
                </a:solidFill>
                <a:effectLst/>
                <a:latin typeface="YACkoA9eHeY 0"/>
              </a:rPr>
              <a:t>Eng.Mohammad</a:t>
            </a:r>
            <a:r>
              <a:rPr lang="en-US" sz="1800" b="1" i="1" cap="all" dirty="0">
                <a:solidFill>
                  <a:srgbClr val="000000"/>
                </a:solidFill>
                <a:effectLst/>
                <a:latin typeface="YACkoA9eHeY 0"/>
              </a:rPr>
              <a:t> Rasool S. Al-</a:t>
            </a:r>
            <a:r>
              <a:rPr lang="en-US" sz="1800" b="1" i="1" cap="all" dirty="0" err="1">
                <a:solidFill>
                  <a:srgbClr val="000000"/>
                </a:solidFill>
                <a:effectLst/>
                <a:latin typeface="YACkoA9eHeY 0"/>
              </a:rPr>
              <a:t>Jaafrah</a:t>
            </a:r>
            <a:endParaRPr lang="en-US" sz="1800" cap="all" dirty="0">
              <a:solidFill>
                <a:srgbClr val="034E7B"/>
              </a:solidFill>
              <a:effectLst/>
              <a:latin typeface="YACkoA9eHeY 0"/>
            </a:endParaRPr>
          </a:p>
        </p:txBody>
      </p:sp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698FBCE7-70E6-A70D-1A5B-D62697404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622" y="685800"/>
            <a:ext cx="5560208" cy="548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2535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EFE8E1C-6E21-431C-9566-DBE21EB8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CB7A76F-CC93-42A5-9502-CBD469E99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56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C2217DE-76DC-41C2-B926-88035EF6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672" y="0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44884-B121-4AA1-9025-1DBD2EEB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947"/>
            <a:ext cx="9914859" cy="1298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MuseoModerno" pitchFamily="34" charset="0"/>
                <a:ea typeface="MuseoModerno" pitchFamily="34" charset="-122"/>
              </a:rPr>
              <a:t>INTRODUCTION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EFAA6485-161D-B641-182F-ED8A129104BB}"/>
              </a:ext>
            </a:extLst>
          </p:cNvPr>
          <p:cNvSpPr/>
          <p:nvPr/>
        </p:nvSpPr>
        <p:spPr>
          <a:xfrm>
            <a:off x="447040" y="2810098"/>
            <a:ext cx="10525760" cy="17984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defTabSz="1234440">
              <a:lnSpc>
                <a:spcPts val="3779"/>
              </a:lnSpc>
              <a:spcAft>
                <a:spcPts val="600"/>
              </a:spcAft>
            </a:pPr>
            <a:r>
              <a:rPr lang="en-US" sz="2500" b="1" dirty="0"/>
              <a:t>QRB Is a Browser-based  Ethical Hacking Training Platform,  Provide Lessons About OWASP Top 10 , Labs To Simulate &amp; Mitigate  Real-world Attacks .  </a:t>
            </a:r>
          </a:p>
        </p:txBody>
      </p:sp>
      <p:sp>
        <p:nvSpPr>
          <p:cNvPr id="14" name="Text 8"/>
          <p:cNvSpPr/>
          <p:nvPr/>
        </p:nvSpPr>
        <p:spPr>
          <a:xfrm>
            <a:off x="5276986" y="2743621"/>
            <a:ext cx="1853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</p:spTree>
    <p:extLst>
      <p:ext uri="{BB962C8B-B14F-4D97-AF65-F5344CB8AC3E}">
        <p14:creationId xmlns:p14="http://schemas.microsoft.com/office/powerpoint/2010/main" val="372200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EFE8E1C-6E21-431C-9566-DBE21EB8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CB7A76F-CC93-42A5-9502-CBD469E99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56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C2217DE-76DC-41C2-B926-88035EF6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672" y="0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44884-B121-4AA1-9025-1DBD2EEB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947"/>
            <a:ext cx="9914859" cy="1298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Feature of QRB Website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EF6C5F-7A1A-B323-BE25-2C3128204976}"/>
              </a:ext>
            </a:extLst>
          </p:cNvPr>
          <p:cNvSpPr txBox="1"/>
          <p:nvPr/>
        </p:nvSpPr>
        <p:spPr>
          <a:xfrm>
            <a:off x="1434243" y="3470709"/>
            <a:ext cx="2394857" cy="521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34440">
              <a:lnSpc>
                <a:spcPts val="3691"/>
              </a:lnSpc>
              <a:spcAft>
                <a:spcPts val="600"/>
              </a:spcAft>
            </a:pPr>
            <a:r>
              <a:rPr lang="en-US" sz="2430" kern="12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+mn-cs"/>
              </a:rPr>
              <a:t>Learning Paths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DDA723-895C-06BF-109C-F35CCB2CABE0}"/>
              </a:ext>
            </a:extLst>
          </p:cNvPr>
          <p:cNvSpPr txBox="1"/>
          <p:nvPr/>
        </p:nvSpPr>
        <p:spPr>
          <a:xfrm>
            <a:off x="6474322" y="3429000"/>
            <a:ext cx="2691635" cy="527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34440">
              <a:lnSpc>
                <a:spcPts val="3691"/>
              </a:lnSpc>
              <a:spcAft>
                <a:spcPts val="600"/>
              </a:spcAft>
            </a:pPr>
            <a:r>
              <a:rPr lang="en-US" sz="2430" kern="12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+mn-cs"/>
              </a:rPr>
              <a:t>Hands-On Labs</a:t>
            </a: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E97ADC-4B9B-9C97-1FB4-83640698D8C6}"/>
              </a:ext>
            </a:extLst>
          </p:cNvPr>
          <p:cNvSpPr txBox="1"/>
          <p:nvPr/>
        </p:nvSpPr>
        <p:spPr>
          <a:xfrm>
            <a:off x="5987144" y="4191241"/>
            <a:ext cx="5290456" cy="1057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34440">
              <a:lnSpc>
                <a:spcPts val="3779"/>
              </a:lnSpc>
              <a:spcAft>
                <a:spcPts val="600"/>
              </a:spcAft>
            </a:pPr>
            <a:r>
              <a:rPr lang="en-US" sz="2430" kern="12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+mn-cs"/>
              </a:rPr>
              <a:t>Real-world scenarios for practical experience</a:t>
            </a:r>
            <a:endParaRPr lang="en-US" sz="18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EFAA6485-161D-B641-182F-ED8A129104BB}"/>
              </a:ext>
            </a:extLst>
          </p:cNvPr>
          <p:cNvSpPr/>
          <p:nvPr/>
        </p:nvSpPr>
        <p:spPr>
          <a:xfrm>
            <a:off x="914400" y="4284049"/>
            <a:ext cx="5184286" cy="9646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defTabSz="1234440">
              <a:lnSpc>
                <a:spcPts val="3779"/>
              </a:lnSpc>
              <a:spcAft>
                <a:spcPts val="600"/>
              </a:spcAft>
            </a:pPr>
            <a:r>
              <a:rPr lang="en-US" sz="2363" kern="12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+mn-cs"/>
              </a:rPr>
              <a:t>Curated curricula for beginner to advanced students</a:t>
            </a:r>
            <a:endParaRPr lang="en-US" sz="1750" dirty="0"/>
          </a:p>
        </p:txBody>
      </p:sp>
      <p:sp>
        <p:nvSpPr>
          <p:cNvPr id="14" name="Text 8"/>
          <p:cNvSpPr/>
          <p:nvPr/>
        </p:nvSpPr>
        <p:spPr>
          <a:xfrm>
            <a:off x="5276986" y="2743621"/>
            <a:ext cx="1853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94ECDD26-E84F-EE1A-27A7-5421E1B396B8}"/>
              </a:ext>
            </a:extLst>
          </p:cNvPr>
          <p:cNvSpPr/>
          <p:nvPr/>
        </p:nvSpPr>
        <p:spPr>
          <a:xfrm>
            <a:off x="765012" y="3492384"/>
            <a:ext cx="499943" cy="499943"/>
          </a:xfrm>
          <a:prstGeom prst="roundRect">
            <a:avLst>
              <a:gd name="adj" fmla="val 13333"/>
            </a:avLst>
          </a:prstGeom>
          <a:solidFill>
            <a:schemeClr val="tx2">
              <a:lumMod val="25000"/>
              <a:lumOff val="75000"/>
            </a:schemeClr>
          </a:solidFill>
          <a:ln/>
        </p:spPr>
        <p:txBody>
          <a:bodyPr/>
          <a:lstStyle/>
          <a:p>
            <a:r>
              <a:rPr lang="en-US" dirty="0"/>
              <a:t> 1</a:t>
            </a: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1B2EE259-43E1-E501-18D7-5344DF396667}"/>
              </a:ext>
            </a:extLst>
          </p:cNvPr>
          <p:cNvSpPr/>
          <p:nvPr/>
        </p:nvSpPr>
        <p:spPr>
          <a:xfrm>
            <a:off x="5974379" y="3481547"/>
            <a:ext cx="499943" cy="499943"/>
          </a:xfrm>
          <a:prstGeom prst="roundRect">
            <a:avLst>
              <a:gd name="adj" fmla="val 13333"/>
            </a:avLst>
          </a:prstGeom>
          <a:solidFill>
            <a:schemeClr val="tx2">
              <a:lumMod val="25000"/>
              <a:lumOff val="75000"/>
            </a:schemeClr>
          </a:solidFill>
          <a:ln/>
        </p:spPr>
        <p:txBody>
          <a:bodyPr/>
          <a:lstStyle/>
          <a:p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52691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AE74EBA-D2C0-48AE-BC45-68F2A5D40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26DDCB-14E3-4156-835C-B9A6A430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203942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299DC6-FC4C-47A5-B9DE-DD3011E19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455CAC4-59BE-4CCB-9569-D2A1AAA3A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93C94-20CE-8D79-2E52-ECD26CA632A3}"/>
              </a:ext>
            </a:extLst>
          </p:cNvPr>
          <p:cNvSpPr txBox="1"/>
          <p:nvPr/>
        </p:nvSpPr>
        <p:spPr>
          <a:xfrm>
            <a:off x="38064" y="3035674"/>
            <a:ext cx="2499414" cy="50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170432">
              <a:lnSpc>
                <a:spcPts val="3500"/>
              </a:lnSpc>
              <a:spcAft>
                <a:spcPts val="600"/>
              </a:spcAft>
            </a:pPr>
            <a:r>
              <a:rPr lang="en-US" sz="2304" kern="12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+mn-cs"/>
              </a:rPr>
              <a:t>  SQL Injection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C41BC-A50C-04BB-6AA0-C651954527B9}"/>
              </a:ext>
            </a:extLst>
          </p:cNvPr>
          <p:cNvSpPr txBox="1"/>
          <p:nvPr/>
        </p:nvSpPr>
        <p:spPr>
          <a:xfrm>
            <a:off x="2487575" y="3026997"/>
            <a:ext cx="4214951" cy="50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170432">
              <a:lnSpc>
                <a:spcPts val="3500"/>
              </a:lnSpc>
              <a:spcAft>
                <a:spcPts val="600"/>
              </a:spcAft>
            </a:pPr>
            <a:r>
              <a:rPr lang="en-US" sz="2304" kern="12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+mn-cs"/>
              </a:rPr>
              <a:t>  Cross-Site Scripting </a:t>
            </a: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B9950-0558-01F6-0554-DEC05D4772A6}"/>
              </a:ext>
            </a:extLst>
          </p:cNvPr>
          <p:cNvSpPr txBox="1"/>
          <p:nvPr/>
        </p:nvSpPr>
        <p:spPr>
          <a:xfrm>
            <a:off x="5869801" y="3026997"/>
            <a:ext cx="2348820" cy="50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170432">
              <a:lnSpc>
                <a:spcPts val="3500"/>
              </a:lnSpc>
              <a:spcAft>
                <a:spcPts val="600"/>
              </a:spcAft>
            </a:pPr>
            <a:r>
              <a:rPr lang="en-US" sz="2304" kern="12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+mn-cs"/>
              </a:rPr>
              <a:t>   File Inclusion</a:t>
            </a: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AC2C2F-6136-0A0B-D48F-F5D9A35EF004}"/>
              </a:ext>
            </a:extLst>
          </p:cNvPr>
          <p:cNvSpPr txBox="1"/>
          <p:nvPr/>
        </p:nvSpPr>
        <p:spPr>
          <a:xfrm>
            <a:off x="108755" y="3735614"/>
            <a:ext cx="3157479" cy="1975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170432">
              <a:lnSpc>
                <a:spcPts val="3583"/>
              </a:lnSpc>
              <a:spcAft>
                <a:spcPts val="600"/>
              </a:spcAft>
            </a:pPr>
            <a:r>
              <a:rPr lang="en-US" sz="2304" kern="12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+mn-cs"/>
              </a:rPr>
              <a:t>Exploiting vulnerabilities in database-driven </a:t>
            </a:r>
          </a:p>
          <a:p>
            <a:pPr defTabSz="1170432">
              <a:lnSpc>
                <a:spcPts val="3583"/>
              </a:lnSpc>
              <a:spcAft>
                <a:spcPts val="600"/>
              </a:spcAft>
            </a:pPr>
            <a:r>
              <a:rPr lang="en-US" sz="2304" kern="12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+mn-cs"/>
              </a:rPr>
              <a:t>web applications</a:t>
            </a:r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96B9C1-48DB-7C62-0709-926FF802DB08}"/>
              </a:ext>
            </a:extLst>
          </p:cNvPr>
          <p:cNvSpPr txBox="1"/>
          <p:nvPr/>
        </p:nvSpPr>
        <p:spPr>
          <a:xfrm>
            <a:off x="2720870" y="3758039"/>
            <a:ext cx="2747242" cy="143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170432">
              <a:lnSpc>
                <a:spcPts val="3583"/>
              </a:lnSpc>
              <a:spcAft>
                <a:spcPts val="600"/>
              </a:spcAft>
            </a:pPr>
            <a:r>
              <a:rPr lang="en-US" sz="2304" kern="12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+mn-cs"/>
              </a:rPr>
              <a:t>Injecting malicious scripts into web pages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0EE568-5660-4E95-6360-C30B54183F2C}"/>
              </a:ext>
            </a:extLst>
          </p:cNvPr>
          <p:cNvSpPr txBox="1"/>
          <p:nvPr/>
        </p:nvSpPr>
        <p:spPr>
          <a:xfrm>
            <a:off x="6096000" y="3735614"/>
            <a:ext cx="2473995" cy="189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170432">
              <a:lnSpc>
                <a:spcPts val="3583"/>
              </a:lnSpc>
              <a:spcAft>
                <a:spcPts val="600"/>
              </a:spcAft>
            </a:pPr>
            <a:r>
              <a:rPr lang="en-US" sz="2304" kern="12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+mn-cs"/>
              </a:rPr>
              <a:t>Accessing unauthorized files and directories on a server</a:t>
            </a:r>
            <a:endParaRPr lang="en-US" sz="1800" dirty="0"/>
          </a:p>
        </p:txBody>
      </p:sp>
      <p:pic>
        <p:nvPicPr>
          <p:cNvPr id="21" name="Picture 20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C86ABDC0-005F-EB65-9D25-9B44D65CF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88" y="2491655"/>
            <a:ext cx="796630" cy="498598"/>
          </a:xfrm>
          <a:prstGeom prst="rect">
            <a:avLst/>
          </a:prstGeom>
        </p:spPr>
      </p:pic>
      <p:pic>
        <p:nvPicPr>
          <p:cNvPr id="25" name="Picture 24" descr="A diagram of a computer&#10;&#10;Description automatically generated">
            <a:extLst>
              <a:ext uri="{FF2B5EF4-FFF2-40B4-BE49-F238E27FC236}">
                <a16:creationId xmlns:a16="http://schemas.microsoft.com/office/drawing/2014/main" id="{66571B6A-87AB-5855-ED66-01FCB1EF6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908" y="2612887"/>
            <a:ext cx="476425" cy="3714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4" name="Picture 33" descr="A syringe and a syringe with a syringe in the middle&#10;&#10;Description automatically generated">
            <a:extLst>
              <a:ext uri="{FF2B5EF4-FFF2-40B4-BE49-F238E27FC236}">
                <a16:creationId xmlns:a16="http://schemas.microsoft.com/office/drawing/2014/main" id="{881EE878-344C-ED89-4871-C7A33460C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04" y="2516786"/>
            <a:ext cx="636494" cy="50456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8311BAC-D414-6BEB-0CE0-0A6FFD94CC12}"/>
              </a:ext>
            </a:extLst>
          </p:cNvPr>
          <p:cNvSpPr txBox="1"/>
          <p:nvPr/>
        </p:nvSpPr>
        <p:spPr>
          <a:xfrm>
            <a:off x="658938" y="450171"/>
            <a:ext cx="106613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Modules On QRB Platform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AE64AB-04FE-1427-FBCB-E73C24E9FE70}"/>
              </a:ext>
            </a:extLst>
          </p:cNvPr>
          <p:cNvSpPr txBox="1"/>
          <p:nvPr/>
        </p:nvSpPr>
        <p:spPr>
          <a:xfrm>
            <a:off x="8772299" y="3041625"/>
            <a:ext cx="2097876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kern="12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+mn-cs"/>
              </a:rPr>
              <a:t> File Uploads</a:t>
            </a:r>
            <a:endParaRPr lang="en-US" sz="2300" dirty="0"/>
          </a:p>
        </p:txBody>
      </p:sp>
      <p:pic>
        <p:nvPicPr>
          <p:cNvPr id="2" name="Picture 1" descr="A group of icons with arrows pointing to a person">
            <a:extLst>
              <a:ext uri="{FF2B5EF4-FFF2-40B4-BE49-F238E27FC236}">
                <a16:creationId xmlns:a16="http://schemas.microsoft.com/office/drawing/2014/main" id="{431CDF58-DB7A-D967-7DEA-756AFB5AA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693" y="2412150"/>
            <a:ext cx="565641" cy="4379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DA422A-1B74-01F0-05F4-152E96CE6AB9}"/>
              </a:ext>
            </a:extLst>
          </p:cNvPr>
          <p:cNvSpPr txBox="1"/>
          <p:nvPr/>
        </p:nvSpPr>
        <p:spPr>
          <a:xfrm>
            <a:off x="8925767" y="3735614"/>
            <a:ext cx="3278175" cy="2669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170432">
              <a:lnSpc>
                <a:spcPts val="3583"/>
              </a:lnSpc>
              <a:spcAft>
                <a:spcPts val="600"/>
              </a:spcAft>
            </a:pPr>
            <a:r>
              <a:rPr lang="en-US" sz="2300" kern="12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+mn-cs"/>
              </a:rPr>
              <a:t>Unchecked</a:t>
            </a:r>
          </a:p>
          <a:p>
            <a:pPr defTabSz="1170432">
              <a:lnSpc>
                <a:spcPts val="3583"/>
              </a:lnSpc>
              <a:spcAft>
                <a:spcPts val="600"/>
              </a:spcAft>
            </a:pPr>
            <a:r>
              <a:rPr lang="en-US" sz="23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</a:rPr>
              <a:t> </a:t>
            </a:r>
            <a:r>
              <a:rPr lang="en-US" sz="2300" kern="12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+mn-cs"/>
              </a:rPr>
              <a:t>file uploads</a:t>
            </a:r>
          </a:p>
          <a:p>
            <a:pPr defTabSz="1170432">
              <a:lnSpc>
                <a:spcPts val="3583"/>
              </a:lnSpc>
              <a:spcAft>
                <a:spcPts val="600"/>
              </a:spcAft>
            </a:pPr>
            <a:r>
              <a:rPr lang="en-US" sz="2300" kern="12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+mn-cs"/>
              </a:rPr>
              <a:t>exploit it by</a:t>
            </a:r>
          </a:p>
          <a:p>
            <a:pPr defTabSz="1170432">
              <a:lnSpc>
                <a:spcPts val="3583"/>
              </a:lnSpc>
              <a:spcAft>
                <a:spcPts val="600"/>
              </a:spcAft>
            </a:pPr>
            <a:r>
              <a:rPr lang="en-US" sz="2300" kern="12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+mn-cs"/>
              </a:rPr>
              <a:t> disguising</a:t>
            </a:r>
          </a:p>
          <a:p>
            <a:pPr defTabSz="1170432">
              <a:lnSpc>
                <a:spcPts val="3583"/>
              </a:lnSpc>
              <a:spcAft>
                <a:spcPts val="600"/>
              </a:spcAft>
            </a:pPr>
            <a:r>
              <a:rPr lang="en-US" sz="2300" kern="12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+mn-cs"/>
              </a:rPr>
              <a:t> malicious files</a:t>
            </a:r>
          </a:p>
        </p:txBody>
      </p:sp>
    </p:spTree>
    <p:extLst>
      <p:ext uri="{BB962C8B-B14F-4D97-AF65-F5344CB8AC3E}">
        <p14:creationId xmlns:p14="http://schemas.microsoft.com/office/powerpoint/2010/main" val="279122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AE74EBA-D2C0-48AE-BC45-68F2A5D40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26DDCB-14E3-4156-835C-B9A6A430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203942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D21DB-CCCE-4FE4-B01C-2405F5320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1670"/>
            <a:ext cx="9914860" cy="1105648"/>
          </a:xfrm>
        </p:spPr>
        <p:txBody>
          <a:bodyPr>
            <a:normAutofit/>
          </a:bodyPr>
          <a:lstStyle/>
          <a:p>
            <a:pPr marL="0" indent="0">
              <a:lnSpc>
                <a:spcPts val="5468"/>
              </a:lnSpc>
              <a:buNone/>
            </a:pPr>
            <a:r>
              <a:rPr lang="en-US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SQL Injection(SQLI) Module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299DC6-FC4C-47A5-B9DE-DD3011E19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455CAC4-59BE-4CCB-9569-D2A1AAA3A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77143-8936-E8F1-D591-78F1881286CC}"/>
              </a:ext>
            </a:extLst>
          </p:cNvPr>
          <p:cNvSpPr txBox="1"/>
          <p:nvPr/>
        </p:nvSpPr>
        <p:spPr>
          <a:xfrm>
            <a:off x="453189" y="2380444"/>
            <a:ext cx="3188369" cy="680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468"/>
              </a:lnSpc>
              <a:buNone/>
            </a:pPr>
            <a:r>
              <a:rPr lang="en-US" sz="1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SQL Injection Module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862BE-5EC4-DB56-EB25-72B25BA1260E}"/>
              </a:ext>
            </a:extLst>
          </p:cNvPr>
          <p:cNvSpPr txBox="1"/>
          <p:nvPr/>
        </p:nvSpPr>
        <p:spPr>
          <a:xfrm>
            <a:off x="1768141" y="3270910"/>
            <a:ext cx="2937717" cy="411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1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Fundamentals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F44B47-7B6E-455B-90C7-E07211B95662}"/>
              </a:ext>
            </a:extLst>
          </p:cNvPr>
          <p:cNvSpPr txBox="1"/>
          <p:nvPr/>
        </p:nvSpPr>
        <p:spPr>
          <a:xfrm>
            <a:off x="1683886" y="3651561"/>
            <a:ext cx="6104020" cy="420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8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 user will learn about SQL injection theory and techniques</a:t>
            </a:r>
            <a:endParaRPr 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ABC0F8-8D2E-44B8-B134-30B47E4A568A}"/>
              </a:ext>
            </a:extLst>
          </p:cNvPr>
          <p:cNvSpPr txBox="1"/>
          <p:nvPr/>
        </p:nvSpPr>
        <p:spPr>
          <a:xfrm>
            <a:off x="1834465" y="4496730"/>
            <a:ext cx="2901431" cy="411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1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Vulnerable App</a:t>
            </a:r>
            <a:endParaRPr lang="en-US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C7AC4C-D195-64E8-0FBC-DE874E7B97DA}"/>
              </a:ext>
            </a:extLst>
          </p:cNvPr>
          <p:cNvSpPr txBox="1"/>
          <p:nvPr/>
        </p:nvSpPr>
        <p:spPr>
          <a:xfrm>
            <a:off x="1141180" y="4824119"/>
            <a:ext cx="6601008" cy="779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8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           So user can  Practice on a purposefully insecure web </a:t>
            </a:r>
            <a:r>
              <a:rPr lang="en-US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                     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8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          application</a:t>
            </a:r>
            <a:endParaRPr lang="en-US" sz="1800" dirty="0"/>
          </a:p>
        </p:txBody>
      </p:sp>
      <p:sp>
        <p:nvSpPr>
          <p:cNvPr id="31" name="Shape 3">
            <a:extLst>
              <a:ext uri="{FF2B5EF4-FFF2-40B4-BE49-F238E27FC236}">
                <a16:creationId xmlns:a16="http://schemas.microsoft.com/office/drawing/2014/main" id="{776FC199-3C69-A05F-AB7D-CE9394D1EC8A}"/>
              </a:ext>
            </a:extLst>
          </p:cNvPr>
          <p:cNvSpPr/>
          <p:nvPr/>
        </p:nvSpPr>
        <p:spPr>
          <a:xfrm>
            <a:off x="625642" y="3227473"/>
            <a:ext cx="45719" cy="3365406"/>
          </a:xfrm>
          <a:prstGeom prst="rect">
            <a:avLst/>
          </a:prstGeom>
          <a:solidFill>
            <a:srgbClr val="325F7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5" name="Shape 7">
            <a:extLst>
              <a:ext uri="{FF2B5EF4-FFF2-40B4-BE49-F238E27FC236}">
                <a16:creationId xmlns:a16="http://schemas.microsoft.com/office/drawing/2014/main" id="{182F0C29-F7E5-59BB-82CA-554266CDAE53}"/>
              </a:ext>
            </a:extLst>
          </p:cNvPr>
          <p:cNvSpPr/>
          <p:nvPr/>
        </p:nvSpPr>
        <p:spPr>
          <a:xfrm>
            <a:off x="414456" y="3389534"/>
            <a:ext cx="499943" cy="499943"/>
          </a:xfrm>
          <a:prstGeom prst="roundRect">
            <a:avLst>
              <a:gd name="adj" fmla="val 13333"/>
            </a:avLst>
          </a:prstGeom>
          <a:solidFill>
            <a:schemeClr val="tx2">
              <a:lumMod val="25000"/>
              <a:lumOff val="75000"/>
            </a:schemeClr>
          </a:solidFill>
          <a:ln/>
        </p:spPr>
        <p:txBody>
          <a:bodyPr/>
          <a:lstStyle/>
          <a:p>
            <a:r>
              <a:rPr lang="en-US" dirty="0"/>
              <a:t> 1</a:t>
            </a:r>
          </a:p>
        </p:txBody>
      </p:sp>
      <p:sp>
        <p:nvSpPr>
          <p:cNvPr id="36" name="Shape 7">
            <a:extLst>
              <a:ext uri="{FF2B5EF4-FFF2-40B4-BE49-F238E27FC236}">
                <a16:creationId xmlns:a16="http://schemas.microsoft.com/office/drawing/2014/main" id="{4D4874A5-6F06-704D-4660-CDFCA5B5B751}"/>
              </a:ext>
            </a:extLst>
          </p:cNvPr>
          <p:cNvSpPr/>
          <p:nvPr/>
        </p:nvSpPr>
        <p:spPr>
          <a:xfrm>
            <a:off x="414457" y="4454666"/>
            <a:ext cx="499943" cy="499943"/>
          </a:xfrm>
          <a:prstGeom prst="roundRect">
            <a:avLst>
              <a:gd name="adj" fmla="val 13333"/>
            </a:avLst>
          </a:prstGeom>
          <a:solidFill>
            <a:schemeClr val="tx2">
              <a:lumMod val="25000"/>
              <a:lumOff val="75000"/>
            </a:schemeClr>
          </a:solidFill>
          <a:ln/>
        </p:spPr>
        <p:txBody>
          <a:bodyPr/>
          <a:lstStyle/>
          <a:p>
            <a:r>
              <a:rPr lang="en-US" dirty="0"/>
              <a:t> 2</a:t>
            </a:r>
          </a:p>
        </p:txBody>
      </p:sp>
      <p:pic>
        <p:nvPicPr>
          <p:cNvPr id="38" name="Picture 37" descr="A syringe and a syringe with a syringe in the middle&#10;&#10;Description automatically generated">
            <a:extLst>
              <a:ext uri="{FF2B5EF4-FFF2-40B4-BE49-F238E27FC236}">
                <a16:creationId xmlns:a16="http://schemas.microsoft.com/office/drawing/2014/main" id="{69C4A704-34D8-EF0C-560F-A8C0283ED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05" y="3046942"/>
            <a:ext cx="3732573" cy="29254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0" name="Shape 4">
            <a:extLst>
              <a:ext uri="{FF2B5EF4-FFF2-40B4-BE49-F238E27FC236}">
                <a16:creationId xmlns:a16="http://schemas.microsoft.com/office/drawing/2014/main" id="{FDD10B66-C1C3-0133-6D09-78F124805620}"/>
              </a:ext>
            </a:extLst>
          </p:cNvPr>
          <p:cNvSpPr/>
          <p:nvPr/>
        </p:nvSpPr>
        <p:spPr>
          <a:xfrm>
            <a:off x="908204" y="3518399"/>
            <a:ext cx="777597" cy="27742"/>
          </a:xfrm>
          <a:prstGeom prst="rect">
            <a:avLst/>
          </a:prstGeom>
          <a:solidFill>
            <a:srgbClr val="325F7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2" name="Shape 4">
            <a:extLst>
              <a:ext uri="{FF2B5EF4-FFF2-40B4-BE49-F238E27FC236}">
                <a16:creationId xmlns:a16="http://schemas.microsoft.com/office/drawing/2014/main" id="{AC37AB29-204C-ACBE-EDE7-5B27FB4963A6}"/>
              </a:ext>
            </a:extLst>
          </p:cNvPr>
          <p:cNvSpPr/>
          <p:nvPr/>
        </p:nvSpPr>
        <p:spPr>
          <a:xfrm>
            <a:off x="975847" y="4684528"/>
            <a:ext cx="777597" cy="27742"/>
          </a:xfrm>
          <a:prstGeom prst="rect">
            <a:avLst/>
          </a:prstGeom>
          <a:solidFill>
            <a:srgbClr val="325F7B"/>
          </a:solidFill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3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AE74EBA-D2C0-48AE-BC45-68F2A5D40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26DDCB-14E3-4156-835C-B9A6A430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203942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D21DB-CCCE-4FE4-B01C-2405F5320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1670"/>
            <a:ext cx="9914860" cy="1105648"/>
          </a:xfrm>
        </p:spPr>
        <p:txBody>
          <a:bodyPr>
            <a:normAutofit/>
          </a:bodyPr>
          <a:lstStyle/>
          <a:p>
            <a:pPr marL="0" indent="0">
              <a:lnSpc>
                <a:spcPts val="5468"/>
              </a:lnSpc>
              <a:buNone/>
            </a:pPr>
            <a:r>
              <a:rPr lang="en-US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Cross-Site Scripting (XSS) Module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299DC6-FC4C-47A5-B9DE-DD3011E19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455CAC4-59BE-4CCB-9569-D2A1AAA3A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77143-8936-E8F1-D591-78F1881286CC}"/>
              </a:ext>
            </a:extLst>
          </p:cNvPr>
          <p:cNvSpPr txBox="1"/>
          <p:nvPr/>
        </p:nvSpPr>
        <p:spPr>
          <a:xfrm>
            <a:off x="466441" y="2380444"/>
            <a:ext cx="9623499" cy="680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468"/>
              </a:lnSpc>
              <a:buNone/>
            </a:pPr>
            <a:r>
              <a:rPr lang="en-US" sz="1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In this modules we provide tutorial about Cross-Site Scripting (XSS) 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862BE-5EC4-DB56-EB25-72B25BA1260E}"/>
              </a:ext>
            </a:extLst>
          </p:cNvPr>
          <p:cNvSpPr txBox="1"/>
          <p:nvPr/>
        </p:nvSpPr>
        <p:spPr>
          <a:xfrm>
            <a:off x="1768141" y="3270910"/>
            <a:ext cx="2937717" cy="750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34"/>
              </a:lnSpc>
            </a:pPr>
            <a:r>
              <a:rPr lang="en-US" sz="1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Understanding XSS</a:t>
            </a:r>
            <a:endParaRPr lang="en-US" sz="1800" dirty="0"/>
          </a:p>
          <a:p>
            <a:pPr marL="0" indent="0" algn="l">
              <a:lnSpc>
                <a:spcPts val="2734"/>
              </a:lnSpc>
              <a:buNone/>
            </a:pP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F44B47-7B6E-455B-90C7-E07211B95662}"/>
              </a:ext>
            </a:extLst>
          </p:cNvPr>
          <p:cNvSpPr txBox="1"/>
          <p:nvPr/>
        </p:nvSpPr>
        <p:spPr>
          <a:xfrm>
            <a:off x="1683886" y="3651561"/>
            <a:ext cx="6104020" cy="420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8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user will   Explore different types of XSS vulnerabilities</a:t>
            </a:r>
            <a:endParaRPr 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ABC0F8-8D2E-44B8-B134-30B47E4A568A}"/>
              </a:ext>
            </a:extLst>
          </p:cNvPr>
          <p:cNvSpPr txBox="1"/>
          <p:nvPr/>
        </p:nvSpPr>
        <p:spPr>
          <a:xfrm>
            <a:off x="1834465" y="4496730"/>
            <a:ext cx="2901431" cy="411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1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Vulnerable App</a:t>
            </a:r>
            <a:endParaRPr lang="en-US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C7AC4C-D195-64E8-0FBC-DE874E7B97DA}"/>
              </a:ext>
            </a:extLst>
          </p:cNvPr>
          <p:cNvSpPr txBox="1"/>
          <p:nvPr/>
        </p:nvSpPr>
        <p:spPr>
          <a:xfrm>
            <a:off x="1141180" y="4824119"/>
            <a:ext cx="6505324" cy="420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8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         We  Demonstrate XSS attacks in a controlled environment</a:t>
            </a:r>
            <a:endParaRPr lang="en-US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611766-CE19-47D9-0C8D-8E807029C443}"/>
              </a:ext>
            </a:extLst>
          </p:cNvPr>
          <p:cNvSpPr txBox="1"/>
          <p:nvPr/>
        </p:nvSpPr>
        <p:spPr>
          <a:xfrm>
            <a:off x="1683886" y="5753024"/>
            <a:ext cx="3496329" cy="411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1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  Mitigating Risks</a:t>
            </a:r>
            <a:endParaRPr lang="en-US" sz="1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C02D80-E1EC-7183-005F-9092800F44A8}"/>
              </a:ext>
            </a:extLst>
          </p:cNvPr>
          <p:cNvSpPr txBox="1"/>
          <p:nvPr/>
        </p:nvSpPr>
        <p:spPr>
          <a:xfrm>
            <a:off x="1093275" y="5972433"/>
            <a:ext cx="7199902" cy="420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8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               user will  Learn best practices for XSS protection</a:t>
            </a:r>
            <a:endParaRPr lang="en-US" sz="1800" dirty="0"/>
          </a:p>
        </p:txBody>
      </p:sp>
      <p:sp>
        <p:nvSpPr>
          <p:cNvPr id="31" name="Shape 3">
            <a:extLst>
              <a:ext uri="{FF2B5EF4-FFF2-40B4-BE49-F238E27FC236}">
                <a16:creationId xmlns:a16="http://schemas.microsoft.com/office/drawing/2014/main" id="{776FC199-3C69-A05F-AB7D-CE9394D1EC8A}"/>
              </a:ext>
            </a:extLst>
          </p:cNvPr>
          <p:cNvSpPr/>
          <p:nvPr/>
        </p:nvSpPr>
        <p:spPr>
          <a:xfrm>
            <a:off x="625642" y="3227473"/>
            <a:ext cx="45719" cy="3365406"/>
          </a:xfrm>
          <a:prstGeom prst="rect">
            <a:avLst/>
          </a:prstGeom>
          <a:solidFill>
            <a:srgbClr val="325F7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5" name="Shape 7">
            <a:extLst>
              <a:ext uri="{FF2B5EF4-FFF2-40B4-BE49-F238E27FC236}">
                <a16:creationId xmlns:a16="http://schemas.microsoft.com/office/drawing/2014/main" id="{182F0C29-F7E5-59BB-82CA-554266CDAE53}"/>
              </a:ext>
            </a:extLst>
          </p:cNvPr>
          <p:cNvSpPr/>
          <p:nvPr/>
        </p:nvSpPr>
        <p:spPr>
          <a:xfrm>
            <a:off x="414456" y="3389534"/>
            <a:ext cx="499943" cy="499943"/>
          </a:xfrm>
          <a:prstGeom prst="roundRect">
            <a:avLst>
              <a:gd name="adj" fmla="val 13333"/>
            </a:avLst>
          </a:prstGeom>
          <a:solidFill>
            <a:schemeClr val="tx2">
              <a:lumMod val="25000"/>
              <a:lumOff val="75000"/>
            </a:schemeClr>
          </a:solidFill>
          <a:ln/>
        </p:spPr>
        <p:txBody>
          <a:bodyPr/>
          <a:lstStyle/>
          <a:p>
            <a:r>
              <a:rPr lang="en-US" dirty="0"/>
              <a:t> 1</a:t>
            </a:r>
          </a:p>
        </p:txBody>
      </p:sp>
      <p:sp>
        <p:nvSpPr>
          <p:cNvPr id="36" name="Shape 7">
            <a:extLst>
              <a:ext uri="{FF2B5EF4-FFF2-40B4-BE49-F238E27FC236}">
                <a16:creationId xmlns:a16="http://schemas.microsoft.com/office/drawing/2014/main" id="{4D4874A5-6F06-704D-4660-CDFCA5B5B751}"/>
              </a:ext>
            </a:extLst>
          </p:cNvPr>
          <p:cNvSpPr/>
          <p:nvPr/>
        </p:nvSpPr>
        <p:spPr>
          <a:xfrm>
            <a:off x="414457" y="4454666"/>
            <a:ext cx="499943" cy="499943"/>
          </a:xfrm>
          <a:prstGeom prst="roundRect">
            <a:avLst>
              <a:gd name="adj" fmla="val 13333"/>
            </a:avLst>
          </a:prstGeom>
          <a:solidFill>
            <a:schemeClr val="tx2">
              <a:lumMod val="25000"/>
              <a:lumOff val="75000"/>
            </a:schemeClr>
          </a:solidFill>
          <a:ln/>
        </p:spPr>
        <p:txBody>
          <a:bodyPr/>
          <a:lstStyle/>
          <a:p>
            <a:r>
              <a:rPr lang="en-US" dirty="0"/>
              <a:t> 2</a:t>
            </a:r>
          </a:p>
        </p:txBody>
      </p:sp>
      <p:sp>
        <p:nvSpPr>
          <p:cNvPr id="37" name="Shape 7">
            <a:extLst>
              <a:ext uri="{FF2B5EF4-FFF2-40B4-BE49-F238E27FC236}">
                <a16:creationId xmlns:a16="http://schemas.microsoft.com/office/drawing/2014/main" id="{E5997465-6A5B-58BC-E96E-B026EC64BBFD}"/>
              </a:ext>
            </a:extLst>
          </p:cNvPr>
          <p:cNvSpPr/>
          <p:nvPr/>
        </p:nvSpPr>
        <p:spPr>
          <a:xfrm>
            <a:off x="398529" y="5769769"/>
            <a:ext cx="499943" cy="499943"/>
          </a:xfrm>
          <a:prstGeom prst="roundRect">
            <a:avLst>
              <a:gd name="adj" fmla="val 13333"/>
            </a:avLst>
          </a:prstGeom>
          <a:solidFill>
            <a:schemeClr val="tx2">
              <a:lumMod val="25000"/>
              <a:lumOff val="75000"/>
            </a:schemeClr>
          </a:solidFill>
          <a:ln/>
        </p:spPr>
        <p:txBody>
          <a:bodyPr/>
          <a:lstStyle/>
          <a:p>
            <a:r>
              <a:rPr lang="en-US" dirty="0"/>
              <a:t> 1</a:t>
            </a:r>
          </a:p>
        </p:txBody>
      </p:sp>
      <p:sp>
        <p:nvSpPr>
          <p:cNvPr id="40" name="Shape 4">
            <a:extLst>
              <a:ext uri="{FF2B5EF4-FFF2-40B4-BE49-F238E27FC236}">
                <a16:creationId xmlns:a16="http://schemas.microsoft.com/office/drawing/2014/main" id="{FDD10B66-C1C3-0133-6D09-78F124805620}"/>
              </a:ext>
            </a:extLst>
          </p:cNvPr>
          <p:cNvSpPr/>
          <p:nvPr/>
        </p:nvSpPr>
        <p:spPr>
          <a:xfrm>
            <a:off x="908204" y="3518399"/>
            <a:ext cx="777597" cy="27742"/>
          </a:xfrm>
          <a:prstGeom prst="rect">
            <a:avLst/>
          </a:prstGeom>
          <a:solidFill>
            <a:srgbClr val="325F7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2" name="Shape 4">
            <a:extLst>
              <a:ext uri="{FF2B5EF4-FFF2-40B4-BE49-F238E27FC236}">
                <a16:creationId xmlns:a16="http://schemas.microsoft.com/office/drawing/2014/main" id="{AC37AB29-204C-ACBE-EDE7-5B27FB4963A6}"/>
              </a:ext>
            </a:extLst>
          </p:cNvPr>
          <p:cNvSpPr/>
          <p:nvPr/>
        </p:nvSpPr>
        <p:spPr>
          <a:xfrm>
            <a:off x="975847" y="4684528"/>
            <a:ext cx="777597" cy="27742"/>
          </a:xfrm>
          <a:prstGeom prst="rect">
            <a:avLst/>
          </a:prstGeom>
          <a:solidFill>
            <a:srgbClr val="325F7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3" name="Shape 4">
            <a:extLst>
              <a:ext uri="{FF2B5EF4-FFF2-40B4-BE49-F238E27FC236}">
                <a16:creationId xmlns:a16="http://schemas.microsoft.com/office/drawing/2014/main" id="{258271CB-62ED-95F5-831F-AD42BEED9612}"/>
              </a:ext>
            </a:extLst>
          </p:cNvPr>
          <p:cNvSpPr/>
          <p:nvPr/>
        </p:nvSpPr>
        <p:spPr>
          <a:xfrm>
            <a:off x="1000529" y="5944691"/>
            <a:ext cx="777597" cy="27742"/>
          </a:xfrm>
          <a:prstGeom prst="rect">
            <a:avLst/>
          </a:prstGeom>
          <a:solidFill>
            <a:srgbClr val="325F7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BF1E5717-9DD5-7170-4A05-BDFA313F8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864" y="3437660"/>
            <a:ext cx="3402088" cy="26279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0050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AE74EBA-D2C0-48AE-BC45-68F2A5D40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26DDCB-14E3-4156-835C-B9A6A430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203942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D21DB-CCCE-4FE4-B01C-2405F5320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1670"/>
            <a:ext cx="9914860" cy="1105648"/>
          </a:xfrm>
        </p:spPr>
        <p:txBody>
          <a:bodyPr>
            <a:normAutofit/>
          </a:bodyPr>
          <a:lstStyle/>
          <a:p>
            <a:pPr marL="0" indent="0">
              <a:lnSpc>
                <a:spcPts val="4832"/>
              </a:lnSpc>
              <a:buNone/>
            </a:pPr>
            <a:r>
              <a:rPr lang="en-US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File Inclusion Module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299DC6-FC4C-47A5-B9DE-DD3011E19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455CAC4-59BE-4CCB-9569-D2A1AAA3A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77143-8936-E8F1-D591-78F1881286CC}"/>
              </a:ext>
            </a:extLst>
          </p:cNvPr>
          <p:cNvSpPr txBox="1"/>
          <p:nvPr/>
        </p:nvSpPr>
        <p:spPr>
          <a:xfrm>
            <a:off x="453188" y="2380444"/>
            <a:ext cx="7334717" cy="613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4832"/>
              </a:lnSpc>
              <a:buNone/>
            </a:pPr>
            <a:r>
              <a:rPr lang="en-US" sz="1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In this modules we provide tutorial  about File Inclusion 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862BE-5EC4-DB56-EB25-72B25BA1260E}"/>
              </a:ext>
            </a:extLst>
          </p:cNvPr>
          <p:cNvSpPr txBox="1"/>
          <p:nvPr/>
        </p:nvSpPr>
        <p:spPr>
          <a:xfrm>
            <a:off x="1768141" y="3270910"/>
            <a:ext cx="2937717" cy="3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416"/>
              </a:lnSpc>
              <a:buNone/>
            </a:pPr>
            <a:r>
              <a:rPr lang="en-US" sz="1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Local File Inclusion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F44B47-7B6E-455B-90C7-E07211B95662}"/>
              </a:ext>
            </a:extLst>
          </p:cNvPr>
          <p:cNvSpPr txBox="1"/>
          <p:nvPr/>
        </p:nvSpPr>
        <p:spPr>
          <a:xfrm>
            <a:off x="1683886" y="3651561"/>
            <a:ext cx="6104020" cy="391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474"/>
              </a:lnSpc>
              <a:buNone/>
            </a:pPr>
            <a:r>
              <a:rPr lang="en-US" sz="18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Accessing local files on the server</a:t>
            </a:r>
            <a:endParaRPr 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ABC0F8-8D2E-44B8-B134-30B47E4A568A}"/>
              </a:ext>
            </a:extLst>
          </p:cNvPr>
          <p:cNvSpPr txBox="1"/>
          <p:nvPr/>
        </p:nvSpPr>
        <p:spPr>
          <a:xfrm>
            <a:off x="1834465" y="4496730"/>
            <a:ext cx="2901431" cy="3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416"/>
              </a:lnSpc>
              <a:buNone/>
            </a:pPr>
            <a:r>
              <a:rPr lang="en-US" sz="1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Mitigations</a:t>
            </a:r>
            <a:endParaRPr lang="en-US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C7AC4C-D195-64E8-0FBC-DE874E7B97DA}"/>
              </a:ext>
            </a:extLst>
          </p:cNvPr>
          <p:cNvSpPr txBox="1"/>
          <p:nvPr/>
        </p:nvSpPr>
        <p:spPr>
          <a:xfrm>
            <a:off x="1138993" y="4824120"/>
            <a:ext cx="6766431" cy="391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474"/>
              </a:lnSpc>
              <a:buNone/>
            </a:pPr>
            <a:r>
              <a:rPr lang="en-US" sz="18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              Implementing safeguards against file inclusion attacks</a:t>
            </a:r>
            <a:endParaRPr lang="en-US" sz="1800" dirty="0"/>
          </a:p>
        </p:txBody>
      </p:sp>
      <p:sp>
        <p:nvSpPr>
          <p:cNvPr id="31" name="Shape 3">
            <a:extLst>
              <a:ext uri="{FF2B5EF4-FFF2-40B4-BE49-F238E27FC236}">
                <a16:creationId xmlns:a16="http://schemas.microsoft.com/office/drawing/2014/main" id="{776FC199-3C69-A05F-AB7D-CE9394D1EC8A}"/>
              </a:ext>
            </a:extLst>
          </p:cNvPr>
          <p:cNvSpPr/>
          <p:nvPr/>
        </p:nvSpPr>
        <p:spPr>
          <a:xfrm>
            <a:off x="625642" y="3227473"/>
            <a:ext cx="45719" cy="3365406"/>
          </a:xfrm>
          <a:prstGeom prst="rect">
            <a:avLst/>
          </a:prstGeom>
          <a:solidFill>
            <a:srgbClr val="325F7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5" name="Shape 7">
            <a:extLst>
              <a:ext uri="{FF2B5EF4-FFF2-40B4-BE49-F238E27FC236}">
                <a16:creationId xmlns:a16="http://schemas.microsoft.com/office/drawing/2014/main" id="{182F0C29-F7E5-59BB-82CA-554266CDAE53}"/>
              </a:ext>
            </a:extLst>
          </p:cNvPr>
          <p:cNvSpPr/>
          <p:nvPr/>
        </p:nvSpPr>
        <p:spPr>
          <a:xfrm>
            <a:off x="414456" y="3389534"/>
            <a:ext cx="499943" cy="499943"/>
          </a:xfrm>
          <a:prstGeom prst="roundRect">
            <a:avLst>
              <a:gd name="adj" fmla="val 13333"/>
            </a:avLst>
          </a:prstGeom>
          <a:solidFill>
            <a:schemeClr val="tx2">
              <a:lumMod val="25000"/>
              <a:lumOff val="75000"/>
            </a:schemeClr>
          </a:solidFill>
          <a:ln/>
        </p:spPr>
        <p:txBody>
          <a:bodyPr/>
          <a:lstStyle/>
          <a:p>
            <a:r>
              <a:rPr lang="en-US" dirty="0"/>
              <a:t> 1</a:t>
            </a:r>
          </a:p>
        </p:txBody>
      </p:sp>
      <p:sp>
        <p:nvSpPr>
          <p:cNvPr id="36" name="Shape 7">
            <a:extLst>
              <a:ext uri="{FF2B5EF4-FFF2-40B4-BE49-F238E27FC236}">
                <a16:creationId xmlns:a16="http://schemas.microsoft.com/office/drawing/2014/main" id="{4D4874A5-6F06-704D-4660-CDFCA5B5B751}"/>
              </a:ext>
            </a:extLst>
          </p:cNvPr>
          <p:cNvSpPr/>
          <p:nvPr/>
        </p:nvSpPr>
        <p:spPr>
          <a:xfrm>
            <a:off x="414457" y="4454666"/>
            <a:ext cx="499943" cy="499943"/>
          </a:xfrm>
          <a:prstGeom prst="roundRect">
            <a:avLst>
              <a:gd name="adj" fmla="val 13333"/>
            </a:avLst>
          </a:prstGeom>
          <a:solidFill>
            <a:schemeClr val="tx2">
              <a:lumMod val="25000"/>
              <a:lumOff val="75000"/>
            </a:schemeClr>
          </a:solidFill>
          <a:ln/>
        </p:spPr>
        <p:txBody>
          <a:bodyPr/>
          <a:lstStyle/>
          <a:p>
            <a:r>
              <a:rPr lang="en-US" dirty="0"/>
              <a:t> 2</a:t>
            </a:r>
          </a:p>
        </p:txBody>
      </p:sp>
      <p:sp>
        <p:nvSpPr>
          <p:cNvPr id="40" name="Shape 4">
            <a:extLst>
              <a:ext uri="{FF2B5EF4-FFF2-40B4-BE49-F238E27FC236}">
                <a16:creationId xmlns:a16="http://schemas.microsoft.com/office/drawing/2014/main" id="{FDD10B66-C1C3-0133-6D09-78F124805620}"/>
              </a:ext>
            </a:extLst>
          </p:cNvPr>
          <p:cNvSpPr/>
          <p:nvPr/>
        </p:nvSpPr>
        <p:spPr>
          <a:xfrm>
            <a:off x="908204" y="3518399"/>
            <a:ext cx="777597" cy="27742"/>
          </a:xfrm>
          <a:prstGeom prst="rect">
            <a:avLst/>
          </a:prstGeom>
          <a:solidFill>
            <a:srgbClr val="325F7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2" name="Shape 4">
            <a:extLst>
              <a:ext uri="{FF2B5EF4-FFF2-40B4-BE49-F238E27FC236}">
                <a16:creationId xmlns:a16="http://schemas.microsoft.com/office/drawing/2014/main" id="{AC37AB29-204C-ACBE-EDE7-5B27FB4963A6}"/>
              </a:ext>
            </a:extLst>
          </p:cNvPr>
          <p:cNvSpPr/>
          <p:nvPr/>
        </p:nvSpPr>
        <p:spPr>
          <a:xfrm>
            <a:off x="975847" y="4684528"/>
            <a:ext cx="777597" cy="27742"/>
          </a:xfrm>
          <a:prstGeom prst="rect">
            <a:avLst/>
          </a:prstGeom>
          <a:solidFill>
            <a:srgbClr val="325F7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Picture 3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B82A4D42-9BBE-9F5E-138E-BD28678E8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64" y="3135210"/>
            <a:ext cx="4437912" cy="27776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43070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AE74EBA-D2C0-48AE-BC45-68F2A5D40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26DDCB-14E3-4156-835C-B9A6A430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203942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D21DB-CCCE-4FE4-B01C-2405F5320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1670"/>
            <a:ext cx="9914860" cy="1105648"/>
          </a:xfrm>
        </p:spPr>
        <p:txBody>
          <a:bodyPr>
            <a:normAutofit/>
          </a:bodyPr>
          <a:lstStyle/>
          <a:p>
            <a:pPr marL="0" indent="0">
              <a:lnSpc>
                <a:spcPts val="5468"/>
              </a:lnSpc>
              <a:buNone/>
            </a:pPr>
            <a:r>
              <a:rPr lang="en-US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File Upload Module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299DC6-FC4C-47A5-B9DE-DD3011E19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455CAC4-59BE-4CCB-9569-D2A1AAA3A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77143-8936-E8F1-D591-78F1881286CC}"/>
              </a:ext>
            </a:extLst>
          </p:cNvPr>
          <p:cNvSpPr txBox="1"/>
          <p:nvPr/>
        </p:nvSpPr>
        <p:spPr>
          <a:xfrm>
            <a:off x="453189" y="2380444"/>
            <a:ext cx="3477127" cy="680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468"/>
              </a:lnSpc>
              <a:buNone/>
            </a:pPr>
            <a:r>
              <a:rPr lang="en-US" sz="1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File Upload Module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862BE-5EC4-DB56-EB25-72B25BA1260E}"/>
              </a:ext>
            </a:extLst>
          </p:cNvPr>
          <p:cNvSpPr txBox="1"/>
          <p:nvPr/>
        </p:nvSpPr>
        <p:spPr>
          <a:xfrm>
            <a:off x="1768141" y="3270910"/>
            <a:ext cx="2937717" cy="411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1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Unsafe Uploads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F44B47-7B6E-455B-90C7-E07211B95662}"/>
              </a:ext>
            </a:extLst>
          </p:cNvPr>
          <p:cNvSpPr txBox="1"/>
          <p:nvPr/>
        </p:nvSpPr>
        <p:spPr>
          <a:xfrm>
            <a:off x="1683886" y="3651561"/>
            <a:ext cx="6104020" cy="420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8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Identify and exploit vulnerable file upload functionality</a:t>
            </a:r>
            <a:endParaRPr 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ABC0F8-8D2E-44B8-B134-30B47E4A568A}"/>
              </a:ext>
            </a:extLst>
          </p:cNvPr>
          <p:cNvSpPr txBox="1"/>
          <p:nvPr/>
        </p:nvSpPr>
        <p:spPr>
          <a:xfrm>
            <a:off x="1834465" y="4496730"/>
            <a:ext cx="2901431" cy="411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1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Sanitization</a:t>
            </a:r>
            <a:endParaRPr lang="en-US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C7AC4C-D195-64E8-0FBC-DE874E7B97DA}"/>
              </a:ext>
            </a:extLst>
          </p:cNvPr>
          <p:cNvSpPr txBox="1"/>
          <p:nvPr/>
        </p:nvSpPr>
        <p:spPr>
          <a:xfrm>
            <a:off x="1141180" y="4824119"/>
            <a:ext cx="6104020" cy="420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8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               Implement proper file type validation and sanitization</a:t>
            </a:r>
            <a:endParaRPr lang="en-US" sz="1800" dirty="0"/>
          </a:p>
        </p:txBody>
      </p:sp>
      <p:sp>
        <p:nvSpPr>
          <p:cNvPr id="31" name="Shape 3">
            <a:extLst>
              <a:ext uri="{FF2B5EF4-FFF2-40B4-BE49-F238E27FC236}">
                <a16:creationId xmlns:a16="http://schemas.microsoft.com/office/drawing/2014/main" id="{776FC199-3C69-A05F-AB7D-CE9394D1EC8A}"/>
              </a:ext>
            </a:extLst>
          </p:cNvPr>
          <p:cNvSpPr/>
          <p:nvPr/>
        </p:nvSpPr>
        <p:spPr>
          <a:xfrm>
            <a:off x="625642" y="3227473"/>
            <a:ext cx="45719" cy="3365406"/>
          </a:xfrm>
          <a:prstGeom prst="rect">
            <a:avLst/>
          </a:prstGeom>
          <a:solidFill>
            <a:srgbClr val="325F7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5" name="Shape 7">
            <a:extLst>
              <a:ext uri="{FF2B5EF4-FFF2-40B4-BE49-F238E27FC236}">
                <a16:creationId xmlns:a16="http://schemas.microsoft.com/office/drawing/2014/main" id="{182F0C29-F7E5-59BB-82CA-554266CDAE53}"/>
              </a:ext>
            </a:extLst>
          </p:cNvPr>
          <p:cNvSpPr/>
          <p:nvPr/>
        </p:nvSpPr>
        <p:spPr>
          <a:xfrm>
            <a:off x="414456" y="3389534"/>
            <a:ext cx="499943" cy="499943"/>
          </a:xfrm>
          <a:prstGeom prst="roundRect">
            <a:avLst>
              <a:gd name="adj" fmla="val 13333"/>
            </a:avLst>
          </a:prstGeom>
          <a:solidFill>
            <a:schemeClr val="tx2">
              <a:lumMod val="25000"/>
              <a:lumOff val="75000"/>
            </a:schemeClr>
          </a:solidFill>
          <a:ln/>
        </p:spPr>
        <p:txBody>
          <a:bodyPr/>
          <a:lstStyle/>
          <a:p>
            <a:r>
              <a:rPr lang="en-US" dirty="0"/>
              <a:t> 1</a:t>
            </a:r>
          </a:p>
        </p:txBody>
      </p:sp>
      <p:sp>
        <p:nvSpPr>
          <p:cNvPr id="36" name="Shape 7">
            <a:extLst>
              <a:ext uri="{FF2B5EF4-FFF2-40B4-BE49-F238E27FC236}">
                <a16:creationId xmlns:a16="http://schemas.microsoft.com/office/drawing/2014/main" id="{4D4874A5-6F06-704D-4660-CDFCA5B5B751}"/>
              </a:ext>
            </a:extLst>
          </p:cNvPr>
          <p:cNvSpPr/>
          <p:nvPr/>
        </p:nvSpPr>
        <p:spPr>
          <a:xfrm>
            <a:off x="414457" y="4454666"/>
            <a:ext cx="499943" cy="499943"/>
          </a:xfrm>
          <a:prstGeom prst="roundRect">
            <a:avLst>
              <a:gd name="adj" fmla="val 13333"/>
            </a:avLst>
          </a:prstGeom>
          <a:solidFill>
            <a:schemeClr val="tx2">
              <a:lumMod val="25000"/>
              <a:lumOff val="75000"/>
            </a:schemeClr>
          </a:solidFill>
          <a:ln/>
        </p:spPr>
        <p:txBody>
          <a:bodyPr/>
          <a:lstStyle/>
          <a:p>
            <a:r>
              <a:rPr lang="en-US" dirty="0"/>
              <a:t> 2</a:t>
            </a:r>
          </a:p>
        </p:txBody>
      </p:sp>
      <p:sp>
        <p:nvSpPr>
          <p:cNvPr id="40" name="Shape 4">
            <a:extLst>
              <a:ext uri="{FF2B5EF4-FFF2-40B4-BE49-F238E27FC236}">
                <a16:creationId xmlns:a16="http://schemas.microsoft.com/office/drawing/2014/main" id="{FDD10B66-C1C3-0133-6D09-78F124805620}"/>
              </a:ext>
            </a:extLst>
          </p:cNvPr>
          <p:cNvSpPr/>
          <p:nvPr/>
        </p:nvSpPr>
        <p:spPr>
          <a:xfrm>
            <a:off x="908204" y="3518399"/>
            <a:ext cx="777597" cy="27742"/>
          </a:xfrm>
          <a:prstGeom prst="rect">
            <a:avLst/>
          </a:prstGeom>
          <a:solidFill>
            <a:srgbClr val="325F7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2" name="Shape 4">
            <a:extLst>
              <a:ext uri="{FF2B5EF4-FFF2-40B4-BE49-F238E27FC236}">
                <a16:creationId xmlns:a16="http://schemas.microsoft.com/office/drawing/2014/main" id="{AC37AB29-204C-ACBE-EDE7-5B27FB4963A6}"/>
              </a:ext>
            </a:extLst>
          </p:cNvPr>
          <p:cNvSpPr/>
          <p:nvPr/>
        </p:nvSpPr>
        <p:spPr>
          <a:xfrm>
            <a:off x="975847" y="4684528"/>
            <a:ext cx="777597" cy="27742"/>
          </a:xfrm>
          <a:prstGeom prst="rect">
            <a:avLst/>
          </a:prstGeom>
          <a:solidFill>
            <a:srgbClr val="325F7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C0FA2411-EFE2-8923-A3FC-C8DFAD774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31256" y="3321583"/>
            <a:ext cx="4572000" cy="23317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79705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AE74EBA-D2C0-48AE-BC45-68F2A5D40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26DDCB-14E3-4156-835C-B9A6A430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203942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299DC6-FC4C-47A5-B9DE-DD3011E19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455CAC4-59BE-4CCB-9569-D2A1AAA3A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93C94-20CE-8D79-2E52-ECD26CA632A3}"/>
              </a:ext>
            </a:extLst>
          </p:cNvPr>
          <p:cNvSpPr txBox="1"/>
          <p:nvPr/>
        </p:nvSpPr>
        <p:spPr>
          <a:xfrm>
            <a:off x="-76970" y="2921845"/>
            <a:ext cx="2329141" cy="50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170432">
              <a:lnSpc>
                <a:spcPts val="3500"/>
              </a:lnSpc>
              <a:spcAft>
                <a:spcPts val="600"/>
              </a:spcAft>
            </a:pPr>
            <a:r>
              <a:rPr lang="en-US" sz="2304" kern="12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+mn-cs"/>
              </a:rPr>
              <a:t>  SQL Injection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C41BC-A50C-04BB-6AA0-C651954527B9}"/>
              </a:ext>
            </a:extLst>
          </p:cNvPr>
          <p:cNvSpPr txBox="1"/>
          <p:nvPr/>
        </p:nvSpPr>
        <p:spPr>
          <a:xfrm>
            <a:off x="2845995" y="2978351"/>
            <a:ext cx="3529516" cy="50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170432">
              <a:lnSpc>
                <a:spcPts val="3500"/>
              </a:lnSpc>
              <a:spcAft>
                <a:spcPts val="600"/>
              </a:spcAft>
            </a:pPr>
            <a:r>
              <a:rPr lang="en-US" sz="2304" kern="12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+mn-cs"/>
              </a:rPr>
              <a:t>  Cross-Site Scripting</a:t>
            </a: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B9950-0558-01F6-0554-DEC05D4772A6}"/>
              </a:ext>
            </a:extLst>
          </p:cNvPr>
          <p:cNvSpPr txBox="1"/>
          <p:nvPr/>
        </p:nvSpPr>
        <p:spPr>
          <a:xfrm>
            <a:off x="5697522" y="3038585"/>
            <a:ext cx="2343647" cy="50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170432">
              <a:lnSpc>
                <a:spcPts val="3500"/>
              </a:lnSpc>
              <a:spcAft>
                <a:spcPts val="600"/>
              </a:spcAft>
            </a:pPr>
            <a:r>
              <a:rPr lang="en-US" sz="2304" kern="12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+mn-cs"/>
              </a:rPr>
              <a:t>   File Inclusion</a:t>
            </a: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AC2C2F-6136-0A0B-D48F-F5D9A35EF004}"/>
              </a:ext>
            </a:extLst>
          </p:cNvPr>
          <p:cNvSpPr txBox="1"/>
          <p:nvPr/>
        </p:nvSpPr>
        <p:spPr>
          <a:xfrm>
            <a:off x="-11942" y="3925877"/>
            <a:ext cx="2691134" cy="795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3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Practice exploiting and injection Query</a:t>
            </a:r>
            <a:endParaRPr lang="en-US" sz="2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96B9C1-48DB-7C62-0709-926FF802DB08}"/>
              </a:ext>
            </a:extLst>
          </p:cNvPr>
          <p:cNvSpPr txBox="1"/>
          <p:nvPr/>
        </p:nvSpPr>
        <p:spPr>
          <a:xfrm>
            <a:off x="3064287" y="3913831"/>
            <a:ext cx="2343647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Experiment with different XSS attack techniques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0EE568-5660-4E95-6360-C30B54183F2C}"/>
              </a:ext>
            </a:extLst>
          </p:cNvPr>
          <p:cNvSpPr txBox="1"/>
          <p:nvPr/>
        </p:nvSpPr>
        <p:spPr>
          <a:xfrm>
            <a:off x="5867942" y="3867457"/>
            <a:ext cx="2154248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Discover a local file inclusion and include files</a:t>
            </a:r>
            <a:endParaRPr lang="en-US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311BAC-D414-6BEB-0CE0-0A6FFD94CC12}"/>
              </a:ext>
            </a:extLst>
          </p:cNvPr>
          <p:cNvSpPr txBox="1"/>
          <p:nvPr/>
        </p:nvSpPr>
        <p:spPr>
          <a:xfrm>
            <a:off x="658939" y="450171"/>
            <a:ext cx="9201356" cy="765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468"/>
              </a:lnSpc>
              <a:buNone/>
            </a:pPr>
            <a:r>
              <a:rPr lang="en-US" sz="4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Real-World Labs for Hands-On Practice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892A50AF-D2BE-DB19-22D3-79656921A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70" y="2522378"/>
            <a:ext cx="555427" cy="555427"/>
          </a:xfrm>
          <a:prstGeom prst="rect">
            <a:avLst/>
          </a:prstGeom>
        </p:spPr>
      </p:pic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8BD72AC3-FD0F-CED1-EC2F-1993B3659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663" y="2541542"/>
            <a:ext cx="485878" cy="485878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7A869641-8FA3-BF3F-2009-4A1392980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998" y="2514407"/>
            <a:ext cx="465145" cy="4651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4D74A6-5427-ED08-49EB-585C0A3045A9}"/>
              </a:ext>
            </a:extLst>
          </p:cNvPr>
          <p:cNvSpPr txBox="1"/>
          <p:nvPr/>
        </p:nvSpPr>
        <p:spPr>
          <a:xfrm>
            <a:off x="8828879" y="3104565"/>
            <a:ext cx="2062832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3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File Upload</a:t>
            </a:r>
            <a:endParaRPr lang="en-US" sz="2300" dirty="0"/>
          </a:p>
        </p:txBody>
      </p:sp>
      <p:pic>
        <p:nvPicPr>
          <p:cNvPr id="9" name="Image 3" descr="preencoded.png">
            <a:extLst>
              <a:ext uri="{FF2B5EF4-FFF2-40B4-BE49-F238E27FC236}">
                <a16:creationId xmlns:a16="http://schemas.microsoft.com/office/drawing/2014/main" id="{F4929997-AEAA-20BF-A4B0-7E0E52167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7480" y="2458330"/>
            <a:ext cx="555427" cy="5554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4CB3EE-2220-5571-3C02-E5308DDA56A3}"/>
              </a:ext>
            </a:extLst>
          </p:cNvPr>
          <p:cNvSpPr txBox="1"/>
          <p:nvPr/>
        </p:nvSpPr>
        <p:spPr>
          <a:xfrm>
            <a:off x="8338332" y="3867457"/>
            <a:ext cx="339366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Identify and address insecure file upload functionality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894207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 overlay</Template>
  <TotalTime>3530</TotalTime>
  <Words>322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Nova Light</vt:lpstr>
      <vt:lpstr>Elephant</vt:lpstr>
      <vt:lpstr>MuseoModerno</vt:lpstr>
      <vt:lpstr>Source Sans Pro</vt:lpstr>
      <vt:lpstr>YACkoA9eHeY 0</vt:lpstr>
      <vt:lpstr>ModOverlayVTI</vt:lpstr>
      <vt:lpstr>PowerPoint Presentation</vt:lpstr>
      <vt:lpstr>INTRODUCTION</vt:lpstr>
      <vt:lpstr>Feature of QRB Website</vt:lpstr>
      <vt:lpstr>PowerPoint Presentation</vt:lpstr>
      <vt:lpstr>SQL Injection(SQLI) Module</vt:lpstr>
      <vt:lpstr>Cross-Site Scripting (XSS) Module</vt:lpstr>
      <vt:lpstr>File Inclusion Module</vt:lpstr>
      <vt:lpstr>File Upload Module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batoolqazan11111@gmail.com</dc:creator>
  <cp:lastModifiedBy>kasem tawalbeh</cp:lastModifiedBy>
  <cp:revision>30</cp:revision>
  <dcterms:created xsi:type="dcterms:W3CDTF">2024-05-28T13:55:47Z</dcterms:created>
  <dcterms:modified xsi:type="dcterms:W3CDTF">2024-06-03T14:26:38Z</dcterms:modified>
</cp:coreProperties>
</file>