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86803-83E6-1226-882C-67FB7FF49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2BCFDE-2C91-8556-E786-61F185AF3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62ECF-54D2-7CBD-5089-6939D9EF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343155-E182-372C-CB7B-F362E53B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47E50-1D48-1E1D-6775-07AC3253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88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99CB1-634A-ED88-DFC9-6CABF259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92FABE-F719-0B3A-43B1-2E9F095B8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0BFE6-B079-5570-9826-90C0180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FF51E6-6350-52CD-C55B-2E9577CC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1003F-B5E9-1081-4DDD-CF665C6A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3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C7A56B-B1FD-9FCD-B681-AF9F952F1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0545FE-57E0-F304-4563-A1CBA4C46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48838-E6C2-6652-2889-44757D27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2089A-621E-3CB5-14A7-F7E67E46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DB8CA-7F25-F046-1B4F-E065E7D5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4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89AD-041F-3CB6-76AD-F9F1FD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D447A-BB69-205A-AB3B-CCC781D8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A9F27-86C3-6DC5-58F7-947844BC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7CBF2-22DB-BE00-DF24-FF519950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A3298-E0B6-BCF8-F001-664253A3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0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11D91-74D2-5781-3D2A-803D6456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21BEF-88D7-F052-3314-99715BC1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CC897-2D14-AC4B-0616-1B2DC7CC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0F749-CA5C-EF69-E6AC-41A67FC3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B6B5-34CF-2933-B31C-F6BA49B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67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83571-6284-4C08-3A5B-DF7A67F9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C08FF-2C28-EB6D-7F71-008C9109D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97A6E4-1251-CF8E-FA1F-CCB3E078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C832A-5B37-3D78-BFC9-8A5E4284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51CB1-7D53-64A7-58FE-792198B5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48A10-5DFE-70F3-0E21-FA82BA05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0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2B4A0-7F7C-180D-82A3-86661C78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5A6FC-C8AF-E486-8EC5-A0A73D0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BB338-E83B-6B94-D9DA-21CA9458D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9A4FA4-8743-A8DB-C6DF-F203DFD5B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2A56FD-E3C5-A82C-2FEC-00F37BE0A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7056EE-4AF8-75E0-9256-E833DC38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8310CE-5A4A-9612-FBE8-9C269E02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EC2C5C-9BBB-4869-3D65-D6AD79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1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C3B9-58DA-4A35-619F-729150FB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A66072-5530-659E-00EE-2CFF6265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43F70A-91A6-A966-DAC8-A3114331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F140DA-352E-CBF2-51FC-66857608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51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0167F-B6A6-1C47-2F12-B2B06282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41A626-2557-DA78-EC7D-0C25128F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8238C-73AA-1C4A-7D36-8A230D35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27A0F-1843-A9F7-6C2C-480D9B11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188AC-0FDD-141F-22B0-19EADFB7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EFF00-D0C6-79C0-A1DE-17078394F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969EE-42F7-14FE-735B-7E57285D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232DFE-AC29-A3B3-3066-71A12636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B3451-376F-7060-2027-952333D9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2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3BE67-2522-35FE-C6B0-0CD9142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0FE937-1633-C73B-E678-EBBE059C3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04F1E5-4205-9AA2-67E7-3CB1BA66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832A40-3A65-1E44-0E96-3660A16B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75DF6E-F6BC-E863-CFDF-F2B5436E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C257E-CDA7-929F-F37E-F18B44D1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6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2786B1-CF76-BB92-0DCE-47AA5118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FAF93-3AB4-1882-5089-4FD46DB7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34C28-0E71-C23D-34B1-79EE6D7A6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CAAA-2885-4F99-A94F-6BBC2C95B52B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06CB9-C97C-17BF-71A9-9715CEA1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4D39A-59D3-D18C-3F5E-D44F1886E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A384-B56C-43EA-B171-A6953EE2E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51D6BEF-FBE9-8AE9-326A-DE8A1AF2C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744"/>
            <a:ext cx="9144000" cy="1655762"/>
          </a:xfrm>
        </p:spPr>
        <p:txBody>
          <a:bodyPr/>
          <a:lstStyle/>
          <a:p>
            <a:r>
              <a:rPr lang="de-DE" dirty="0"/>
              <a:t>Funny </a:t>
            </a:r>
            <a:r>
              <a:rPr lang="de-DE" dirty="0" err="1"/>
              <a:t>shit</a:t>
            </a:r>
            <a:r>
              <a:rPr lang="de-DE" dirty="0"/>
              <a:t> </a:t>
            </a:r>
            <a:r>
              <a:rPr lang="de-DE" dirty="0" err="1"/>
              <a:t>yo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B4F340-BCD3-A50F-A3EC-87DA6A359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" y="1600200"/>
            <a:ext cx="10587644" cy="23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8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1AA29-93FC-4361-FBA3-C200883F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latin typeface="+mn-lt"/>
              </a:rPr>
              <a:t>Tech-Stack Backend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22D7E1-8D85-4061-C39B-354D378C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99" y="1745823"/>
            <a:ext cx="3136677" cy="17077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C4B2C0-84DD-8291-0161-1EDBAA43F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67" y="1597306"/>
            <a:ext cx="2764970" cy="20047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24B3D21-76BD-44E7-9A45-CE3352C53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1432143"/>
            <a:ext cx="2335108" cy="2335108"/>
          </a:xfrm>
          <a:prstGeom prst="rect">
            <a:avLst/>
          </a:prstGeom>
        </p:spPr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098E80-9F9D-2BAE-E415-39331361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7067"/>
            <a:ext cx="10515600" cy="2129896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76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1AA29-93FC-4361-FBA3-C200883F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latin typeface="+mn-lt"/>
              </a:rPr>
              <a:t>Tech-Stack Frontend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098E80-9F9D-2BAE-E415-39331361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46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Tech-Stack Backend</vt:lpstr>
      <vt:lpstr>Tech-Stack 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Roesler David (PEA6-Fe-FI)</dc:creator>
  <cp:lastModifiedBy>Roesler David (PEA6-Fe-FI)</cp:lastModifiedBy>
  <cp:revision>1</cp:revision>
  <dcterms:created xsi:type="dcterms:W3CDTF">2025-02-13T23:13:22Z</dcterms:created>
  <dcterms:modified xsi:type="dcterms:W3CDTF">2025-02-13T23:22:33Z</dcterms:modified>
</cp:coreProperties>
</file>