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0" r:id="rId3"/>
    <p:sldId id="257" r:id="rId4"/>
    <p:sldId id="273" r:id="rId5"/>
    <p:sldId id="272" r:id="rId6"/>
    <p:sldId id="258" r:id="rId7"/>
    <p:sldId id="271" r:id="rId8"/>
    <p:sldId id="259" r:id="rId9"/>
    <p:sldId id="260" r:id="rId10"/>
    <p:sldId id="263" r:id="rId11"/>
    <p:sldId id="262" r:id="rId12"/>
    <p:sldId id="261" r:id="rId13"/>
    <p:sldId id="274" r:id="rId14"/>
    <p:sldId id="264" r:id="rId15"/>
    <p:sldId id="265" r:id="rId16"/>
    <p:sldId id="266" r:id="rId17"/>
    <p:sldId id="268" r:id="rId18"/>
    <p:sldId id="267" r:id="rId19"/>
    <p:sldId id="269" r:id="rId20"/>
    <p:sldId id="284" r:id="rId21"/>
    <p:sldId id="276" r:id="rId22"/>
    <p:sldId id="275"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BA6A71-B85D-46E7-B30E-D98194532953}" v="5" dt="2022-12-05T03:32:34.996"/>
    <p1510:client id="{78D49AE7-C0E6-4DE4-AFB4-7BF153CD01E7}" v="3" dt="2022-12-05T06:03:24.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5549" autoAdjust="0"/>
  </p:normalViewPr>
  <p:slideViewPr>
    <p:cSldViewPr snapToGrid="0">
      <p:cViewPr varScale="1">
        <p:scale>
          <a:sx n="108" d="100"/>
          <a:sy n="108" d="100"/>
        </p:scale>
        <p:origin x="6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1.235"/>
    </inkml:context>
    <inkml:brush xml:id="br0">
      <inkml:brushProperty name="width" value="0.05" units="cm"/>
      <inkml:brushProperty name="height" value="0.05" units="cm"/>
    </inkml:brush>
  </inkml:definitions>
  <inkml:trace contextRef="#ctx0" brushRef="#br0">289 1 24575,'-33'0'0,"13"-1"0,0 1 0,-28 4 0,41-2 0,1-1 0,-1 1 0,1 0 0,-1 0 0,1 1 0,0 0 0,0 0 0,0 0 0,0 1 0,1 0 0,-6 4 0,7-5 0,1 0 0,-1 0 0,1 0 0,-1 1 0,1-1 0,0 1 0,0 0 0,1 0 0,-1 0 0,1 0 0,0 0 0,0 1 0,0-1 0,0 0 0,1 1 0,0 0 0,0-1 0,0 1 0,1 0 0,-1-1 0,1 1 0,0 0 0,0-1 0,1 1 0,0 0 0,0-1 0,0 1 0,0 0 0,0-1 0,1 1 0,0-1 0,0 0 0,4 7 0,-3-8 0,-1 0 0,0 0 0,1-1 0,0 1 0,0-1 0,0 1 0,0-1 0,0 0 0,0 0 0,0 0 0,1-1 0,-1 1 0,1-1 0,-1 0 0,6 2 0,61 4 0,-10-1 0,-40-2 0,1-1 0,-1-1 0,42-1 0,13 0 0,-73 0 0,0-1 0,0 0 0,1 1 0,-1 0 0,0-1 0,0 1 0,0 0 0,0 0 0,0 0 0,0 0 0,-1 0 0,1 1 0,0-1 0,0 0 0,-1 1 0,1 0 0,-1-1 0,3 4 0,-1 0 0,-1-1 0,1 1 0,-1 0 0,0 0 0,-1 0 0,1 0 0,1 9 0,-1 2 0,-1 0 0,0 0 0,-1 1 0,-2 18 0,1-31 0,0 0 0,0-1 0,0 1 0,-1 0 0,1-1 0,-1 1 0,1-1 0,-1 0 0,0 1 0,-1-1 0,1 0 0,0 0 0,-1-1 0,0 1 0,0 0 0,0-1 0,0 0 0,0 0 0,0 1 0,0-2 0,-1 1 0,1 0 0,-1-1 0,1 0 0,-1 1 0,0-1 0,1-1 0,-8 2 0,-13 1 0,0-1 0,0-1 0,-38-2 0,27-1 0,17 2 0,2 1 0,0 0 0,0-2 0,0 1 0,0-2 0,0 0 0,1-1 0,-1-1 0,1 0 0,0-2 0,0 1 0,-21-12 0,24 11-1365,1 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4.258"/>
    </inkml:context>
    <inkml:brush xml:id="br0">
      <inkml:brushProperty name="width" value="0.05" units="cm"/>
      <inkml:brushProperty name="height" value="0.05" units="cm"/>
    </inkml:brush>
  </inkml:definitions>
  <inkml:trace contextRef="#ctx0" brushRef="#br0">118 21 24575,'-12'0'0,"1"-1"0,1 1 0,-1 0 0,1 1 0,0 1 0,-16 3 0,25-5 0,-1 1 0,0-1 0,1 1 0,-1 0 0,1 0 0,0-1 0,-1 1 0,1 0 0,0 0 0,-1 0 0,1 1 0,0-1 0,0 0 0,0 0 0,0 1 0,0-1 0,0 0 0,0 1 0,1-1 0,-1 1 0,0-1 0,1 1 0,-1-1 0,1 1 0,0 0 0,-1-1 0,1 1 0,0 0 0,0-1 0,0 1 0,0-1 0,0 1 0,1 0 0,-1-1 0,0 1 0,1-1 0,-1 1 0,1 0 0,0-1 0,-1 1 0,1-1 0,2 3 0,-2-1 0,2 0 0,-1-1 0,0 1 0,0 0 0,1-1 0,-1 1 0,1-1 0,0 0 0,0 0 0,0 0 0,0 0 0,0-1 0,0 1 0,1-1 0,-1 1 0,0-1 0,7 1 0,-5-1 0,0 1 0,0 0 0,-1 0 0,1 0 0,0 0 0,-1 1 0,7 5 0,-3-2 0,0 1 0,1-1 0,-1-1 0,1 1 0,1-2 0,9 5 0,-16-8 0,0 0 0,1 0 0,-1 0 0,1 0 0,-1-1 0,0 1 0,1-1 0,-1 0 0,7 0 0,-8-1 0,-1 1 0,1-1 0,-1 1 0,1-1 0,-1 1 0,0-1 0,1 0 0,-1 1 0,0-1 0,1 0 0,-1 0 0,0 0 0,0 0 0,0 0 0,0 0 0,0-1 0,0 1 0,0 0 0,-1 0 0,1-1 0,0 1 0,-1 0 0,2-2 0,-2-1 0,1 0 0,0 0 0,-1 0 0,0 0 0,0 0 0,0 0 0,0 0 0,-1 0 0,0 0 0,1 0 0,-1 1 0,-1-1 0,1 0 0,-1 0 0,1 1 0,-4-6 0,2 3 0,-1 0 0,0 1 0,0-1 0,0 1 0,0 0 0,-1 0 0,1 0 0,-12-7 0,-5 1-7,17 9-163,-1 0 0,1 0 1,0-1-1,0 1 0,0-1 0,0 0 1,-5-5-1,2-2-6656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6.179"/>
    </inkml:context>
    <inkml:brush xml:id="br0">
      <inkml:brushProperty name="width" value="0.05" units="cm"/>
      <inkml:brushProperty name="height" value="0.05" units="cm"/>
    </inkml:brush>
  </inkml:definitions>
  <inkml:trace contextRef="#ctx0" brushRef="#br0">1 1 24575,'13'0'0,"1"2"0,0-1 0,0 2 0,-1 0 0,0 0 0,1 1 0,-1 1 0,-1 0 0,1 1 0,-1 0 0,0 1 0,0 1 0,-1-1 0,0 2 0,14 13 0,51 54 0,-17-20 0,-30-31-1365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7.413"/>
    </inkml:context>
    <inkml:brush xml:id="br0">
      <inkml:brushProperty name="width" value="0.05" units="cm"/>
      <inkml:brushProperty name="height" value="0.05" units="cm"/>
    </inkml:brush>
  </inkml:definitions>
  <inkml:trace contextRef="#ctx0" brushRef="#br0">313 0 24575,'-1'3'0,"1"-1"0,-1 0 0,0 0 0,0 0 0,0 0 0,-1 0 0,1 0 0,0 0 0,-1-1 0,1 1 0,-1 0 0,1-1 0,-1 1 0,0-1 0,-3 3 0,-36 22 0,35-22 0,-87 58 0,40-35 0,46-24 0,-1 0 0,0 1 0,1 0 0,0 0 0,0 0 0,0 1 0,1 0 0,0 0 0,-9 10 0,6-5-1365,1-2-5461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9.152"/>
    </inkml:context>
    <inkml:brush xml:id="br0">
      <inkml:brushProperty name="width" value="0.05" units="cm"/>
      <inkml:brushProperty name="height" value="0.05" units="cm"/>
    </inkml:brush>
  </inkml:definitions>
  <inkml:trace contextRef="#ctx0" brushRef="#br0">1 1 24575,'1'9'0,"2"1"0,-1-1 0,1 1 0,0-1 0,1 0 0,0 0 0,0-1 0,1 1 0,1-1 0,-1 0 0,1 0 0,8 8 0,29 47 0,-15-16 77,-20-36-437,-1 1-1,0 0 0,6 14 1,-9-13-6466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10.230"/>
    </inkml:context>
    <inkml:brush xml:id="br0">
      <inkml:brushProperty name="width" value="0.05" units="cm"/>
      <inkml:brushProperty name="height" value="0.05" units="cm"/>
    </inkml:brush>
  </inkml:definitions>
  <inkml:trace contextRef="#ctx0" brushRef="#br0">1 228 24575,'58'-11'0,"-22"2"0,-15 6 0,0-2 0,0-1 0,0 0 0,-1-1 0,23-12 0,-34 13 0,-1 0 0,0-1 0,0 0 0,-1 0 0,0-1 0,0 0 0,-1 0 0,0-1 0,9-16 0,5-31-1365,-18 41-5461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09:59.5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0,'7'2,"1"1,-1-1,0 1,0 1,0-1,12 9,-10-7,12 5,1-1,-1-1,2-1,-1-1,1-1,38 4,-34-5,17 0,0-1,66-6,51 3,-89 9,-39-4,53 1,27-4,98-5,-190 0,1-1,22-8,-27 7,1 0,-1 2,35-4,-34 6,0-1,-1-1,32-10,-33 8,1 1,1 0,-1 1,23 0,-6-1,-21 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02.2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0 118,'147'12,"-83"-4,-6 0,-35-3,0-2,25 0,124 15,-151-16,-1 0,1 2,29 8,-29-7,-1 0,1-2,34 3,154 13,-36 0,-137-17,1 1,49 11,23 3,138-13,-131-6,36-19,-75 21,95-14,-130 10,69 2,-74 3,0-1,61-10,-35-1,72-17,133-30,-267 58,66-18,2 2,0 4,118-6,-161 16,0 0,0-2,28-7,-28 5,-1 1,1 1,32-1,-29 4,1-2,53-12,-54 9,1 1,56-3,71 6,132 6,-219 5,-47-5,49 2,80 13,1 0,-120-17,-1 1,45 11,-45-7,0-2,48 2,-45-4,-23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07.6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0 173,'173'-2,"184"5,-278 5,-43-3,46 0,1063-5,-1114-2,0-1,56-14,13-1,-55 11,0-3,55-18,-92 25,17-2,-1 2,0 0,1 1,0 1,40 5,8-1,65-6,148 6,-63 28,-102-9,12 2,-73-19,-2 4,1 1,87 29,-122-33,1 0,41 4,-26-4,35 4,132 3,-192-13,100-1,135 16,-128-9,-88-6,-1 1,48 8,-29-2,0-2,1-3,63-5,-8 0,542 3,-633-1,1-1,27-6,8-1,88-20,-30 5,38 5,4 0,23 0,-148 16,0 1,33 1,-37 2,0-1,0-2,39-7,-24 0,0-1,1 1,0 2,80-4,-73 10,79-12,-85 9,70 2,-74 3,0-2,62-9,-46 3,0 3,1 2,59 5,-5 0,971-3,-896 10,4 0,717-11,-769-9,3 0,139-4,165 7,-248 10,935-3,-1100-2,-1-1,0-2,52-14,-46 9,65-8,-24 9,-36 4,53-2,732 8,-636 19,-50-23,109 6,-215 1,0 3,37 12,-11-3,-8 1,-38-12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14.7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26,'60'1,"-27"0,0-1,-1-1,1-2,34-7,-32 4,1 2,0 1,0 2,48 5,6-2,998-2,-1019 10,-5 0,109 10,-21-1,-91-11,-30-3,49 1,-61-5,1 1,-1 0,37 12,-36-9,-1 0,1-2,36 3,1266-7,-1115 21,-24-1,1215-20,-1169 21,2659-21,-2698-18,-130 18,91-13,-100 9,73 2,-71 3,66-7,-71 2,62 3,-70 2,0-1,66-10,-58 4,0 3,1 2,62 5,-10-1,1765-2,-1723-10,-3 0,-2 12,107-4,-156-6,58-3,1021 12,-988-21,881 21,-1045-2,-1-1,-1-1,1 0,24-8,18-4,-43 12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03:10:16.1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21,'1147'0,"-956"-20,497 21,-498 18,421-19,-594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2.536"/>
    </inkml:context>
    <inkml:brush xml:id="br0">
      <inkml:brushProperty name="width" value="0.05" units="cm"/>
      <inkml:brushProperty name="height" value="0.05" units="cm"/>
    </inkml:brush>
  </inkml:definitions>
  <inkml:trace contextRef="#ctx0" brushRef="#br0">0 0 24575,'0'4'0,"0"3"0,0 5 0,0 3 0,0 3 0,4-3 0,0 1 0,0-4-8191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1.235"/>
    </inkml:context>
    <inkml:brush xml:id="br0">
      <inkml:brushProperty name="width" value="0.05" units="cm"/>
      <inkml:brushProperty name="height" value="0.05" units="cm"/>
    </inkml:brush>
  </inkml:definitions>
  <inkml:trace contextRef="#ctx0" brushRef="#br0">289 1 24575,'-33'0'0,"13"-1"0,0 1 0,-28 4 0,41-2 0,1-1 0,-1 1 0,1 0 0,-1 0 0,1 1 0,0 0 0,0 0 0,0 0 0,0 1 0,1 0 0,-6 4 0,7-5 0,1 0 0,-1 0 0,1 0 0,-1 1 0,1-1 0,0 1 0,0 0 0,1 0 0,-1 0 0,1 0 0,0 0 0,0 1 0,0-1 0,0 0 0,1 1 0,0 0 0,0-1 0,0 1 0,1 0 0,-1-1 0,1 1 0,0 0 0,0-1 0,1 1 0,0 0 0,0-1 0,0 1 0,0 0 0,0-1 0,1 1 0,0-1 0,0 0 0,4 7 0,-3-8 0,-1 0 0,0 0 0,1-1 0,0 1 0,0-1 0,0 1 0,0-1 0,0 0 0,0 0 0,0 0 0,1-1 0,-1 1 0,1-1 0,-1 0 0,6 2 0,61 4 0,-10-1 0,-40-2 0,1-1 0,-1-1 0,42-1 0,13 0 0,-73 0 0,0-1 0,0 0 0,1 1 0,-1 0 0,0-1 0,0 1 0,0 0 0,0 0 0,0 0 0,0 0 0,-1 0 0,1 1 0,0-1 0,0 0 0,-1 1 0,1 0 0,-1-1 0,3 4 0,-1 0 0,-1-1 0,1 1 0,-1 0 0,0 0 0,-1 0 0,1 0 0,1 9 0,-1 2 0,-1 0 0,0 0 0,-1 1 0,-2 18 0,1-31 0,0 0 0,0-1 0,0 1 0,-1 0 0,1-1 0,-1 1 0,1-1 0,-1 0 0,0 1 0,-1-1 0,1 0 0,0 0 0,-1-1 0,0 1 0,0 0 0,0-1 0,0 0 0,0 0 0,0 1 0,0-2 0,-1 1 0,1 0 0,-1-1 0,1 0 0,-1 1 0,0-1 0,1-1 0,-8 2 0,-13 1 0,0-1 0,0-1 0,-38-2 0,27-1 0,17 2 0,2 1 0,0 0 0,0-2 0,0 1 0,0-2 0,0 0 0,1-1 0,-1-1 0,1 0 0,0-2 0,0 1 0,-21-12 0,24 11-1365,1 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2.536"/>
    </inkml:context>
    <inkml:brush xml:id="br0">
      <inkml:brushProperty name="width" value="0.05" units="cm"/>
      <inkml:brushProperty name="height" value="0.05" units="cm"/>
    </inkml:brush>
  </inkml:definitions>
  <inkml:trace contextRef="#ctx0" brushRef="#br0">0 0 24575,'0'4'0,"0"3"0,0 5 0,0 3 0,0 3 0,4-3 0,0 1 0,0-4-8191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3"/>
    </inkml:context>
    <inkml:brush xml:id="br0">
      <inkml:brushProperty name="width" value="0.05" units="cm"/>
      <inkml:brushProperty name="height" value="0.05" units="cm"/>
    </inkml:brush>
  </inkml:definitions>
  <inkml:trace contextRef="#ctx0" brushRef="#br0">1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6.306"/>
    </inkml:context>
    <inkml:brush xml:id="br0">
      <inkml:brushProperty name="width" value="0.05" units="cm"/>
      <inkml:brushProperty name="height" value="0.05" units="cm"/>
    </inkml:brush>
  </inkml:definitions>
  <inkml:trace contextRef="#ctx0" brushRef="#br0">76 40 24575,'-4'0'0,"-1"0"0,0 0 0,1 0 0,-1 1 0,0-1 0,1 1 0,-1 1 0,0-1 0,1 0 0,-8 5 0,10-5 0,1 0 0,-1 1 0,1-1 0,0 1 0,0-1 0,-1 1 0,1 0 0,0 0 0,0-1 0,1 1 0,-1 0 0,0 0 0,0 0 0,1 0 0,0 0 0,-1 0 0,1 0 0,0 0 0,0 0 0,0 0 0,0 0 0,0 0 0,0 0 0,1 0 0,-1 0 0,0-1 0,1 1 0,1 2 0,0 6 0,0 0 0,1 0 0,1 0 0,0-1 0,0 0 0,1 0 0,0 0 0,7 10 0,-8-14 0,0-1 0,1 0 0,-1 0 0,1-1 0,-1 1 0,1-1 0,0 0 0,1 0 0,-1-1 0,0 1 0,1-1 0,-1 0 0,1-1 0,0 1 0,10 0 0,-3 0 0,0-1 0,1 0 0,0-1 0,-1 0 0,1-2 0,-1 1 0,24-7 0,-34 7 0,1 0 0,-1 0 0,0 0 0,0 0 0,0-1 0,0 1 0,0-1 0,-1 0 0,1 0 0,0 0 0,-1 0 0,1 0 0,-1-1 0,0 1 0,0-1 0,0 0 0,0 1 0,0-1 0,-1 0 0,1 0 0,-1 0 0,0 0 0,1 0 0,-1-1 0,-1 1 0,1 0 0,-1 0 0,1-1 0,-1 1 0,0 0 0,0-1 0,0 1 0,0 0 0,-1-1 0,0 1 0,1 0 0,-3-4 0,1-3 0,-1 0 0,0 0 0,-1 0 0,0 0 0,-1 1 0,0 0 0,-13-17 0,15 22 0,0 0 0,-1 0 0,1 1 0,-1-1 0,0 1 0,0 0 0,-1 0 0,1 1 0,-1-1 0,1 1 0,-1 0 0,0 0 0,0 0 0,1 1 0,-1 0 0,0 0 0,-1 0 0,-4 0 0,-66 2-1365,59-1-5461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958"/>
    </inkml:context>
    <inkml:brush xml:id="br0">
      <inkml:brushProperty name="width" value="0.05" units="cm"/>
      <inkml:brushProperty name="height" value="0.05" units="cm"/>
    </inkml:brush>
  </inkml:definitions>
  <inkml:trace contextRef="#ctx0" brushRef="#br0">1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7.938"/>
    </inkml:context>
    <inkml:brush xml:id="br0">
      <inkml:brushProperty name="width" value="0.05" units="cm"/>
      <inkml:brushProperty name="height" value="0.05" units="cm"/>
    </inkml:brush>
  </inkml:definitions>
  <inkml:trace contextRef="#ctx0" brushRef="#br0">0 1 24575,'6'0'0,"0"0"0,-1 0 0,1 1 0,0-1 0,-1 1 0,1 1 0,-1-1 0,1 1 0,-1 0 0,0 0 0,1 0 0,7 6 0,-9-5 0,-1 0 0,0 0 0,0 0 0,-1 1 0,1-1 0,-1 1 0,0-1 0,0 1 0,0 0 0,0 0 0,0 0 0,-1 0 0,0 0 0,0 0 0,0 0 0,0 1 0,0 7 0,-2 141-1365,1-137-5461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8.694"/>
    </inkml:context>
    <inkml:brush xml:id="br0">
      <inkml:brushProperty name="width" value="0.05" units="cm"/>
      <inkml:brushProperty name="height" value="0.05" units="cm"/>
    </inkml:brush>
  </inkml:definitions>
  <inkml:trace contextRef="#ctx0" brushRef="#br0">1 0 24575,'439'0'-1365,"-422"0"-5461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9.906"/>
    </inkml:context>
    <inkml:brush xml:id="br0">
      <inkml:brushProperty name="width" value="0.05" units="cm"/>
      <inkml:brushProperty name="height" value="0.05" units="cm"/>
    </inkml:brush>
  </inkml:definitions>
  <inkml:trace contextRef="#ctx0" brushRef="#br0">0 78 24575,'0'-2'0,"1"1"0,-1-1 0,0 1 0,1-1 0,-1 1 0,1 0 0,0-1 0,0 1 0,-1 0 0,1-1 0,0 1 0,0 0 0,0 0 0,0 0 0,0 0 0,0 0 0,1 0 0,-1 0 0,0 0 0,0 0 0,1 0 0,-1 1 0,1-1 0,1 0 0,43-13 0,-30 10 0,19-6 0,49-5 0,-75 14 0,63-4-1365,-56 5-5461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510"/>
    </inkml:context>
    <inkml:brush xml:id="br0">
      <inkml:brushProperty name="width" value="0.05" units="cm"/>
      <inkml:brushProperty name="height" value="0.05" units="cm"/>
    </inkml:brush>
  </inkml:definitions>
  <inkml:trace contextRef="#ctx0" brushRef="#br0">0 0 24575,'0'3'0,"3"2"0,2 2 0,2 1 0,1 2 0,-2 2 0,-1 3 0,-2 2 0,2-2 0,0-1 0,0 2 0,-2 0 0,2-2 0,1 0 0,-2-3-8191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4.258"/>
    </inkml:context>
    <inkml:brush xml:id="br0">
      <inkml:brushProperty name="width" value="0.05" units="cm"/>
      <inkml:brushProperty name="height" value="0.05" units="cm"/>
    </inkml:brush>
  </inkml:definitions>
  <inkml:trace contextRef="#ctx0" brushRef="#br0">118 21 24575,'-12'0'0,"1"-1"0,1 1 0,-1 0 0,1 1 0,0 1 0,-16 3 0,25-5 0,-1 1 0,0-1 0,1 1 0,-1 0 0,1 0 0,0-1 0,-1 1 0,1 0 0,0 0 0,-1 0 0,1 1 0,0-1 0,0 0 0,0 0 0,0 1 0,0-1 0,0 0 0,0 1 0,1-1 0,-1 1 0,0-1 0,1 1 0,-1-1 0,1 1 0,0 0 0,-1-1 0,1 1 0,0 0 0,0-1 0,0 1 0,0-1 0,0 1 0,1 0 0,-1-1 0,0 1 0,1-1 0,-1 1 0,1 0 0,0-1 0,-1 1 0,1-1 0,2 3 0,-2-1 0,2 0 0,-1-1 0,0 1 0,0 0 0,1-1 0,-1 1 0,1-1 0,0 0 0,0 0 0,0 0 0,0 0 0,0-1 0,0 1 0,1-1 0,-1 1 0,0-1 0,7 1 0,-5-1 0,0 1 0,0 0 0,-1 0 0,1 0 0,0 0 0,-1 1 0,7 5 0,-3-2 0,0 1 0,1-1 0,-1-1 0,1 1 0,1-2 0,9 5 0,-16-8 0,0 0 0,1 0 0,-1 0 0,1 0 0,-1-1 0,0 1 0,1-1 0,-1 0 0,7 0 0,-8-1 0,-1 1 0,1-1 0,-1 1 0,1-1 0,-1 1 0,0-1 0,1 0 0,-1 1 0,0-1 0,1 0 0,-1 0 0,0 0 0,0 0 0,0 0 0,0 0 0,0-1 0,0 1 0,0 0 0,-1 0 0,1-1 0,0 1 0,-1 0 0,2-2 0,-2-1 0,1 0 0,0 0 0,-1 0 0,0 0 0,0 0 0,0 0 0,0 0 0,-1 0 0,0 0 0,1 0 0,-1 1 0,-1-1 0,1 0 0,-1 0 0,1 1 0,-4-6 0,2 3 0,-1 0 0,0 1 0,0-1 0,0 1 0,0 0 0,-1 0 0,1 0 0,-12-7 0,-5 1-7,17 9-163,-1 0 0,1 0 1,0-1-1,0 1 0,0-1 0,0 0 1,-5-5-1,2-2-6656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3"/>
    </inkml:context>
    <inkml:brush xml:id="br0">
      <inkml:brushProperty name="width" value="0.05" units="cm"/>
      <inkml:brushProperty name="height" value="0.05" units="cm"/>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6.179"/>
    </inkml:context>
    <inkml:brush xml:id="br0">
      <inkml:brushProperty name="width" value="0.05" units="cm"/>
      <inkml:brushProperty name="height" value="0.05" units="cm"/>
    </inkml:brush>
  </inkml:definitions>
  <inkml:trace contextRef="#ctx0" brushRef="#br0">1 1 24575,'13'0'0,"1"2"0,0-1 0,0 2 0,-1 0 0,0 0 0,1 1 0,-1 1 0,-1 0 0,1 1 0,-1 0 0,0 1 0,0 1 0,-1-1 0,0 2 0,14 13 0,51 54 0,-17-20 0,-30-31-1365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7.413"/>
    </inkml:context>
    <inkml:brush xml:id="br0">
      <inkml:brushProperty name="width" value="0.05" units="cm"/>
      <inkml:brushProperty name="height" value="0.05" units="cm"/>
    </inkml:brush>
  </inkml:definitions>
  <inkml:trace contextRef="#ctx0" brushRef="#br0">313 0 24575,'-1'3'0,"1"-1"0,-1 0 0,0 0 0,0 0 0,0 0 0,-1 0 0,1 0 0,0 0 0,-1-1 0,1 1 0,-1 0 0,1-1 0,-1 1 0,0-1 0,-3 3 0,-36 22 0,35-22 0,-87 58 0,40-35 0,46-24 0,-1 0 0,0 1 0,1 0 0,0 0 0,0 0 0,0 1 0,1 0 0,0 0 0,-9 10 0,6-5-1365,1-2-5461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9.152"/>
    </inkml:context>
    <inkml:brush xml:id="br0">
      <inkml:brushProperty name="width" value="0.05" units="cm"/>
      <inkml:brushProperty name="height" value="0.05" units="cm"/>
    </inkml:brush>
  </inkml:definitions>
  <inkml:trace contextRef="#ctx0" brushRef="#br0">1 1 24575,'1'9'0,"2"1"0,-1-1 0,1 1 0,0-1 0,1 0 0,0 0 0,0-1 0,1 1 0,1-1 0,-1 0 0,1 0 0,8 8 0,29 47 0,-15-16 77,-20-36-437,-1 1-1,0 0 0,6 14 1,-9-13-6466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10.230"/>
    </inkml:context>
    <inkml:brush xml:id="br0">
      <inkml:brushProperty name="width" value="0.05" units="cm"/>
      <inkml:brushProperty name="height" value="0.05" units="cm"/>
    </inkml:brush>
  </inkml:definitions>
  <inkml:trace contextRef="#ctx0" brushRef="#br0">1 228 24575,'58'-11'0,"-22"2"0,-15 6 0,0-2 0,0-1 0,0 0 0,-1-1 0,23-12 0,-34 13 0,-1 0 0,0-1 0,0 0 0,-1 0 0,0-1 0,0 0 0,-1 0 0,0-1 0,9-16 0,5-31-1365,-18 41-5461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26.283"/>
    </inkml:context>
    <inkml:brush xml:id="br0">
      <inkml:brushProperty name="width" value="0.05" units="cm"/>
      <inkml:brushProperty name="height" value="0.05" units="cm"/>
    </inkml:brush>
  </inkml:definitions>
  <inkml:trace contextRef="#ctx0" brushRef="#br0">128 0 24575,'-8'1'0,"0"0"0,0 0 0,0 0 0,0 1 0,1 0 0,-1 1 0,-8 4 0,11-6 0,1 1 0,0 0 0,0 0 0,0 1 0,1-1 0,-1 1 0,0 0 0,1 0 0,0 0 0,0 1 0,0-1 0,0 1 0,0-1 0,-2 6 0,5-8 0,0 0 0,-1 0 0,1 1 0,0-1 0,0 0 0,0 0 0,0 1 0,0-1 0,0 0 0,0 1 0,0-1 0,0 0 0,0 0 0,1 1 0,-1-1 0,1 0 0,-1 0 0,1 0 0,-1 1 0,1-1 0,0 0 0,0 0 0,-1 0 0,1 0 0,0 0 0,0 0 0,0-1 0,0 1 0,0 0 0,0 0 0,0-1 0,0 1 0,0 0 0,1-1 0,-1 1 0,0-1 0,2 1 0,57 16 0,-44-14 0,-11-2 0,0 0 0,0 0 0,1 0 0,-1-1 0,0 0 0,0 0 0,1 0 0,-1-1 0,6-1 0,-10 2 0,0-1 0,1 1 0,-1 0 0,0-1 0,1 1 0,-1-1 0,0 1 0,0-1 0,1 0 0,-1 0 0,0 1 0,0-1 0,0 0 0,0 0 0,0 0 0,0 0 0,0 0 0,-1 0 0,1-1 0,0 1 0,-1 0 0,1 0 0,0 0 0,-1-1 0,1 1 0,-1 0 0,0-1 0,0 1 0,1 0 0,-1-1 0,0 1 0,0-1 0,0 1 0,0 0 0,0-1 0,-1 1 0,1 0 0,0-1 0,-1-1 0,-2 0-80,1 0 0,0 0-1,-1 0 1,1 0 0,-1 1-1,0-1 1,0 1 0,0 0-1,0-1 1,0 2 0,-1-1 0,1 0-1,0 1 1,-1-1 0,0 1-1,-6-2 1,-4 0-6746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29.265"/>
    </inkml:context>
    <inkml:brush xml:id="br0">
      <inkml:brushProperty name="width" value="0.05" units="cm"/>
      <inkml:brushProperty name="height" value="0.05" units="cm"/>
    </inkml:brush>
  </inkml:definitions>
  <inkml:trace contextRef="#ctx0" brushRef="#br0">100 63 24575,'-10'0'0,"3"0"0,1-1 0,-1 2 0,0-1 0,1 1 0,-1 0 0,-12 4 0,17-4 0,0 0 0,0 0 0,1 0 0,-1 0 0,0 1 0,0-1 0,1 1 0,-1 0 0,1-1 0,0 1 0,-1 0 0,1 0 0,0 0 0,0 0 0,0 0 0,0 0 0,0 0 0,1 0 0,-1 0 0,0 0 0,1 0 0,0 1 0,-1-1 0,1 4 0,0 0 0,-1 1 0,1 0 0,0-1 0,0 1 0,1-1 0,-1 1 0,2 0 0,-1-1 0,1 0 0,0 1 0,0-1 0,5 10 0,-4-13 0,-1 1 0,1-1 0,0 0 0,0 0 0,0 0 0,1 0 0,-1-1 0,1 0 0,-1 1 0,1-1 0,0 0 0,0 0 0,0-1 0,0 1 0,0-1 0,0 0 0,0 0 0,0-1 0,1 1 0,6-1 0,-7 1 0,1-1 0,-1 0 0,1 0 0,-1-1 0,1 1 0,-1-1 0,0 0 0,1-1 0,-1 1 0,0 0 0,0-1 0,0 0 0,0 0 0,0-1 0,0 1 0,0-1 0,4-3 0,-3 0 0,0 0 0,0 0 0,0-1 0,0 1 0,-1-1 0,-1 0 0,1 0 0,-1 0 0,3-10 0,1-4 0,-2 1 0,-1-1 0,3-29 0,-7 48 0,0 0 0,0 1 0,-1-1 0,1 0 0,0 1 0,-1-1 0,1 1 0,-1-1 0,0 1 0,1-1 0,-1 1 0,0 0 0,0-1 0,0 1 0,0 0 0,0-1 0,0 1 0,0 0 0,-1 0 0,1 0 0,0 0 0,-1 0 0,1 0 0,0 1 0,-1-1 0,1 0 0,-1 1 0,1-1 0,-1 1 0,0-1 0,1 1 0,-1 0 0,1 0 0,-4 0 0,-9-2 0,0 2 0,0 0 0,-17 2 0,14-1 0,-2-1-1365,2 1-5461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32.484"/>
    </inkml:context>
    <inkml:brush xml:id="br0">
      <inkml:brushProperty name="width" value="0.05" units="cm"/>
      <inkml:brushProperty name="height" value="0.05" units="cm"/>
    </inkml:brush>
  </inkml:definitions>
  <inkml:trace contextRef="#ctx0" brushRef="#br0">80 0 24575,'-2'0'0,"0"1"0,0-1 0,0 1 0,-1-1 0,1 1 0,0 0 0,1 0 0,-1-1 0,0 2 0,0-1 0,0 0 0,0 0 0,1 0 0,-1 1 0,1-1 0,-1 1 0,1 0 0,-1-1 0,1 1 0,0 0 0,0 0 0,0-1 0,0 1 0,0 0 0,0 0 0,0 4 0,-4 9 0,1 0 0,-4 28 0,2-9 0,3-23 0,0 0 0,0 0 0,1 0 0,1 0 0,0 0 0,1 0 0,0 1 0,0-1 0,1 0 0,4 16 0,-4-25 0,1 1 0,-1-1 0,1 0 0,0 0 0,0 0 0,0 0 0,0-1 0,0 1 0,0 0 0,1-1 0,-1 1 0,0-1 0,1 0 0,-1 0 0,1 0 0,-1 0 0,1 0 0,0-1 0,-1 1 0,1-1 0,0 1 0,0-1 0,-1 0 0,1 0 0,0 0 0,-1-1 0,1 1 0,5-2 0,-4 1 0,0 1 0,0-1 0,0 0 0,0 0 0,0 0 0,-1-1 0,1 0 0,0 1 0,-1-1 0,1-1 0,-1 1 0,0 0 0,1-1 0,-1 0 0,0 1 0,-1-1 0,1 0 0,4-7 0,-4 0 0,0 0 0,0 0 0,-2 0 0,1 0 0,-1 0 0,0-1 0,-1 1 0,-2-17 0,0 4 0,-2 0 0,-11-39 0,14 60-49,0 0 1,0-1-1,0 1 0,-1 0 0,1 0 1,-1 0-1,1 0 0,-1 0 0,0 1 1,1-1-1,-1 0 0,0 1 0,0 0 1,0-1-1,-1 1 0,1 0 0,0 0 1,0 0-1,-1 0 0,1 0 0,-1 1 1,1-1-1,0 1 0,-1-1 0,1 1 0,-1 0 1,-4 0-1,-9 0-6777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6.306"/>
    </inkml:context>
    <inkml:brush xml:id="br0">
      <inkml:brushProperty name="width" value="0.05" units="cm"/>
      <inkml:brushProperty name="height" value="0.05" units="cm"/>
    </inkml:brush>
  </inkml:definitions>
  <inkml:trace contextRef="#ctx0" brushRef="#br0">76 40 24575,'-4'0'0,"-1"0"0,0 0 0,1 0 0,-1 1 0,0-1 0,1 1 0,-1 1 0,0-1 0,1 0 0,-8 5 0,10-5 0,1 0 0,-1 1 0,1-1 0,0 1 0,0-1 0,-1 1 0,1 0 0,0 0 0,0-1 0,1 1 0,-1 0 0,0 0 0,0 0 0,1 0 0,0 0 0,-1 0 0,1 0 0,0 0 0,0 0 0,0 0 0,0 0 0,0 0 0,0 0 0,1 0 0,-1 0 0,0-1 0,1 1 0,1 2 0,0 6 0,0 0 0,1 0 0,1 0 0,0-1 0,0 0 0,1 0 0,0 0 0,7 10 0,-8-14 0,0-1 0,1 0 0,-1 0 0,1-1 0,-1 1 0,1-1 0,0 0 0,1 0 0,-1-1 0,0 1 0,1-1 0,-1 0 0,1-1 0,0 1 0,10 0 0,-3 0 0,0-1 0,1 0 0,0-1 0,-1 0 0,1-2 0,-1 1 0,24-7 0,-34 7 0,1 0 0,-1 0 0,0 0 0,0 0 0,0-1 0,0 1 0,0-1 0,-1 0 0,1 0 0,0 0 0,-1 0 0,1 0 0,-1-1 0,0 1 0,0-1 0,0 0 0,0 1 0,0-1 0,-1 0 0,1 0 0,-1 0 0,0 0 0,1 0 0,-1-1 0,-1 1 0,1 0 0,-1 0 0,1-1 0,-1 1 0,0 0 0,0-1 0,0 1 0,0 0 0,-1-1 0,0 1 0,1 0 0,-3-4 0,1-3 0,-1 0 0,0 0 0,-1 0 0,0 0 0,-1 1 0,0 0 0,-13-17 0,15 22 0,0 0 0,-1 0 0,1 1 0,-1-1 0,0 1 0,0 0 0,-1 0 0,1 1 0,-1-1 0,1 1 0,-1 0 0,0 0 0,0 0 0,1 1 0,-1 0 0,0 0 0,-1 0 0,-4 0 0,-66 2-1365,59-1-5461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958"/>
    </inkml:context>
    <inkml:brush xml:id="br0">
      <inkml:brushProperty name="width" value="0.05" units="cm"/>
      <inkml:brushProperty name="height" value="0.05" units="cm"/>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7.938"/>
    </inkml:context>
    <inkml:brush xml:id="br0">
      <inkml:brushProperty name="width" value="0.05" units="cm"/>
      <inkml:brushProperty name="height" value="0.05" units="cm"/>
    </inkml:brush>
  </inkml:definitions>
  <inkml:trace contextRef="#ctx0" brushRef="#br0">0 1 24575,'6'0'0,"0"0"0,-1 0 0,1 1 0,0-1 0,-1 1 0,1 1 0,-1-1 0,1 1 0,-1 0 0,0 0 0,1 0 0,7 6 0,-9-5 0,-1 0 0,0 0 0,0 0 0,-1 1 0,1-1 0,-1 1 0,0-1 0,0 1 0,0 0 0,0 0 0,0 0 0,-1 0 0,0 0 0,0 0 0,0 0 0,0 1 0,0 7 0,-2 141-1365,1-137-5461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8.694"/>
    </inkml:context>
    <inkml:brush xml:id="br0">
      <inkml:brushProperty name="width" value="0.05" units="cm"/>
      <inkml:brushProperty name="height" value="0.05" units="cm"/>
    </inkml:brush>
  </inkml:definitions>
  <inkml:trace contextRef="#ctx0" brushRef="#br0">1 0 24575,'439'0'-1365,"-422"0"-5461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1:59.906"/>
    </inkml:context>
    <inkml:brush xml:id="br0">
      <inkml:brushProperty name="width" value="0.05" units="cm"/>
      <inkml:brushProperty name="height" value="0.05" units="cm"/>
    </inkml:brush>
  </inkml:definitions>
  <inkml:trace contextRef="#ctx0" brushRef="#br0">0 78 24575,'0'-2'0,"1"1"0,-1-1 0,0 1 0,1-1 0,-1 1 0,1 0 0,0-1 0,0 1 0,-1 0 0,1-1 0,0 1 0,0 0 0,0 0 0,0 0 0,0 0 0,0 0 0,1 0 0,-1 0 0,0 0 0,0 0 0,1 0 0,-1 1 0,1-1 0,1 0 0,43-13 0,-30 10 0,19-6 0,49-5 0,-75 14 0,63-4-1365,-56 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2:02:01.510"/>
    </inkml:context>
    <inkml:brush xml:id="br0">
      <inkml:brushProperty name="width" value="0.05" units="cm"/>
      <inkml:brushProperty name="height" value="0.05" units="cm"/>
    </inkml:brush>
  </inkml:definitions>
  <inkml:trace contextRef="#ctx0" brushRef="#br0">0 0 24575,'0'3'0,"3"2"0,2 2 0,2 1 0,1 2 0,-2 2 0,-1 3 0,-2 2 0,2-2 0,0-1 0,0 2 0,-2 0 0,2-2 0,1 0 0,-2-3-8191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BEF67-7385-4815-9633-10AAFCD13A6C}" type="datetimeFigureOut">
              <a:rPr lang="en-SG" smtClean="0"/>
              <a:t>5/12/2022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20098-2FC6-49BA-A356-821AF6A570C5}" type="slidenum">
              <a:rPr lang="en-SG" smtClean="0"/>
              <a:t>‹#›</a:t>
            </a:fld>
            <a:endParaRPr lang="en-SG"/>
          </a:p>
        </p:txBody>
      </p:sp>
    </p:spTree>
    <p:extLst>
      <p:ext uri="{BB962C8B-B14F-4D97-AF65-F5344CB8AC3E}">
        <p14:creationId xmlns:p14="http://schemas.microsoft.com/office/powerpoint/2010/main" val="3087009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Activity effect:</a:t>
            </a:r>
          </a:p>
          <a:p>
            <a:endParaRPr lang="en-US" dirty="0"/>
          </a:p>
          <a:p>
            <a:r>
              <a:rPr lang="en-US" dirty="0"/>
              <a:t>For each year, in each sector, we have activity </a:t>
            </a:r>
            <a:r>
              <a:rPr lang="en-US" dirty="0" err="1"/>
              <a:t>AiT</a:t>
            </a:r>
            <a:r>
              <a:rPr lang="en-US" dirty="0"/>
              <a:t>. Then Ai0 is the base year activity for that sector. So </a:t>
            </a:r>
            <a:r>
              <a:rPr lang="en-US" dirty="0" err="1"/>
              <a:t>AiT</a:t>
            </a:r>
            <a:r>
              <a:rPr lang="en-US" dirty="0"/>
              <a:t>/Ai0 = multiplier for change in Activity (e.g. 2/1 = 2)</a:t>
            </a:r>
          </a:p>
        </p:txBody>
      </p:sp>
      <p:sp>
        <p:nvSpPr>
          <p:cNvPr id="4" name="Slide Number Placeholder 3"/>
          <p:cNvSpPr>
            <a:spLocks noGrp="1"/>
          </p:cNvSpPr>
          <p:nvPr>
            <p:ph type="sldNum" sz="quarter" idx="5"/>
          </p:nvPr>
        </p:nvSpPr>
        <p:spPr/>
        <p:txBody>
          <a:bodyPr/>
          <a:lstStyle/>
          <a:p>
            <a:fld id="{08820098-2FC6-49BA-A356-821AF6A570C5}" type="slidenum">
              <a:rPr lang="en-SG" smtClean="0"/>
              <a:t>2</a:t>
            </a:fld>
            <a:endParaRPr lang="en-SG"/>
          </a:p>
        </p:txBody>
      </p:sp>
    </p:spTree>
    <p:extLst>
      <p:ext uri="{BB962C8B-B14F-4D97-AF65-F5344CB8AC3E}">
        <p14:creationId xmlns:p14="http://schemas.microsoft.com/office/powerpoint/2010/main" val="2235064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t>
            </a:r>
            <a:r>
              <a:rPr lang="en-US" dirty="0" err="1"/>
              <a:t>lmdi</a:t>
            </a:r>
            <a:r>
              <a:rPr lang="en-US" dirty="0"/>
              <a:t> but their own decomposition method to avoid the technical difficulty of LMDI (theirs is also very technical though)</a:t>
            </a:r>
          </a:p>
          <a:p>
            <a:endParaRPr lang="en-US" dirty="0"/>
          </a:p>
          <a:p>
            <a:r>
              <a:rPr lang="en-US" dirty="0"/>
              <a:t> - The methodology used in ODYSSEE focuses on energy savings as one of the main driver and was developed so as to be consistent with the calculation of energy savings, in particular technical savings and to be easy to understand.</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8</a:t>
            </a:fld>
            <a:endParaRPr lang="en-SG"/>
          </a:p>
        </p:txBody>
      </p:sp>
    </p:spTree>
    <p:extLst>
      <p:ext uri="{BB962C8B-B14F-4D97-AF65-F5344CB8AC3E}">
        <p14:creationId xmlns:p14="http://schemas.microsoft.com/office/powerpoint/2010/main" val="539654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9</a:t>
            </a:fld>
            <a:endParaRPr lang="en-SG"/>
          </a:p>
        </p:txBody>
      </p:sp>
    </p:spTree>
    <p:extLst>
      <p:ext uri="{BB962C8B-B14F-4D97-AF65-F5344CB8AC3E}">
        <p14:creationId xmlns:p14="http://schemas.microsoft.com/office/powerpoint/2010/main" val="285697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Activity effect:</a:t>
            </a:r>
          </a:p>
          <a:p>
            <a:endParaRPr lang="en-US" dirty="0"/>
          </a:p>
          <a:p>
            <a:r>
              <a:rPr lang="en-US" dirty="0"/>
              <a:t>For each year, in each sector, we have activity </a:t>
            </a:r>
            <a:r>
              <a:rPr lang="en-US" dirty="0" err="1"/>
              <a:t>AiT</a:t>
            </a:r>
            <a:r>
              <a:rPr lang="en-US" dirty="0"/>
              <a:t>. Then Ai0 is the base year activity for that sector. So </a:t>
            </a:r>
            <a:r>
              <a:rPr lang="en-US" dirty="0" err="1"/>
              <a:t>AiT</a:t>
            </a:r>
            <a:r>
              <a:rPr lang="en-US" dirty="0"/>
              <a:t>/Ai0 = multiplier for change in Activity (e.g. 2/1 = 2)</a:t>
            </a:r>
          </a:p>
        </p:txBody>
      </p:sp>
      <p:sp>
        <p:nvSpPr>
          <p:cNvPr id="4" name="Slide Number Placeholder 3"/>
          <p:cNvSpPr>
            <a:spLocks noGrp="1"/>
          </p:cNvSpPr>
          <p:nvPr>
            <p:ph type="sldNum" sz="quarter" idx="5"/>
          </p:nvPr>
        </p:nvSpPr>
        <p:spPr/>
        <p:txBody>
          <a:bodyPr/>
          <a:lstStyle/>
          <a:p>
            <a:fld id="{08820098-2FC6-49BA-A356-821AF6A570C5}" type="slidenum">
              <a:rPr lang="en-SG" smtClean="0"/>
              <a:t>14</a:t>
            </a:fld>
            <a:endParaRPr lang="en-SG"/>
          </a:p>
        </p:txBody>
      </p:sp>
    </p:spTree>
    <p:extLst>
      <p:ext uri="{BB962C8B-B14F-4D97-AF65-F5344CB8AC3E}">
        <p14:creationId xmlns:p14="http://schemas.microsoft.com/office/powerpoint/2010/main" val="3935285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kaya identity the formulae equal out to change in energy</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16</a:t>
            </a:fld>
            <a:endParaRPr lang="en-SG"/>
          </a:p>
        </p:txBody>
      </p:sp>
    </p:spTree>
    <p:extLst>
      <p:ext uri="{BB962C8B-B14F-4D97-AF65-F5344CB8AC3E}">
        <p14:creationId xmlns:p14="http://schemas.microsoft.com/office/powerpoint/2010/main" val="37988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Cannot remember how this one can be proved</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17</a:t>
            </a:fld>
            <a:endParaRPr lang="en-SG"/>
          </a:p>
        </p:txBody>
      </p:sp>
    </p:spTree>
    <p:extLst>
      <p:ext uri="{BB962C8B-B14F-4D97-AF65-F5344CB8AC3E}">
        <p14:creationId xmlns:p14="http://schemas.microsoft.com/office/powerpoint/2010/main" val="3488378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Virang</a:t>
            </a:r>
            <a:r>
              <a:rPr lang="en-US" dirty="0"/>
              <a:t> has also got a tool</a:t>
            </a:r>
            <a:r>
              <a:rPr lang="en-SG" dirty="0"/>
              <a:t> for this which may be easier to use</a:t>
            </a:r>
          </a:p>
          <a:p>
            <a:endParaRPr lang="en-US" dirty="0"/>
          </a:p>
        </p:txBody>
      </p:sp>
      <p:sp>
        <p:nvSpPr>
          <p:cNvPr id="4" name="Slide Number Placeholder 3"/>
          <p:cNvSpPr>
            <a:spLocks noGrp="1"/>
          </p:cNvSpPr>
          <p:nvPr>
            <p:ph type="sldNum" sz="quarter" idx="5"/>
          </p:nvPr>
        </p:nvSpPr>
        <p:spPr/>
        <p:txBody>
          <a:bodyPr/>
          <a:lstStyle/>
          <a:p>
            <a:fld id="{08820098-2FC6-49BA-A356-821AF6A570C5}" type="slidenum">
              <a:rPr lang="en-SG" smtClean="0"/>
              <a:t>22</a:t>
            </a:fld>
            <a:endParaRPr lang="en-SG"/>
          </a:p>
        </p:txBody>
      </p:sp>
    </p:spTree>
    <p:extLst>
      <p:ext uri="{BB962C8B-B14F-4D97-AF65-F5344CB8AC3E}">
        <p14:creationId xmlns:p14="http://schemas.microsoft.com/office/powerpoint/2010/main" val="2441657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LMDI satisfies 1,2 and 4 in the above.</a:t>
            </a:r>
            <a:endParaRPr lang="en-SG" dirty="0"/>
          </a:p>
        </p:txBody>
      </p:sp>
      <p:sp>
        <p:nvSpPr>
          <p:cNvPr id="4" name="Slide Number Placeholder 3"/>
          <p:cNvSpPr>
            <a:spLocks noGrp="1"/>
          </p:cNvSpPr>
          <p:nvPr>
            <p:ph type="sldNum" sz="quarter" idx="5"/>
          </p:nvPr>
        </p:nvSpPr>
        <p:spPr/>
        <p:txBody>
          <a:bodyPr/>
          <a:lstStyle/>
          <a:p>
            <a:fld id="{08820098-2FC6-49BA-A356-821AF6A570C5}" type="slidenum">
              <a:rPr lang="en-SG" smtClean="0"/>
              <a:t>24</a:t>
            </a:fld>
            <a:endParaRPr lang="en-SG"/>
          </a:p>
        </p:txBody>
      </p:sp>
    </p:spTree>
    <p:extLst>
      <p:ext uri="{BB962C8B-B14F-4D97-AF65-F5344CB8AC3E}">
        <p14:creationId xmlns:p14="http://schemas.microsoft.com/office/powerpoint/2010/main" val="184545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ABC38-7257-9E4E-6DE2-4906D5B2BD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09EC65B-0C4B-384C-D15C-23983D1AC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921558E8-069D-29BF-CB14-AD47B6087ED5}"/>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5" name="Footer Placeholder 4">
            <a:extLst>
              <a:ext uri="{FF2B5EF4-FFF2-40B4-BE49-F238E27FC236}">
                <a16:creationId xmlns:a16="http://schemas.microsoft.com/office/drawing/2014/main" id="{D4A6908D-F28E-0C40-B1C9-ECA53C47AD0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503F6B6-3C54-DD5E-4B47-1900291E211B}"/>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101673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5FDE-5614-B029-9ACF-B9B56890B19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9AB6D09-32DF-0987-9DAE-F4DE8E03F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BA6FF0-CBA5-C65B-E4EA-30F02174884F}"/>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5" name="Footer Placeholder 4">
            <a:extLst>
              <a:ext uri="{FF2B5EF4-FFF2-40B4-BE49-F238E27FC236}">
                <a16:creationId xmlns:a16="http://schemas.microsoft.com/office/drawing/2014/main" id="{1F919350-8872-2899-DDB0-0385AD41A6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3B76953-63EB-584B-E281-D405A3AA7503}"/>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572019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49A134-4D61-D6D7-76C9-74B03BC429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3107915-9CB0-A640-AE5C-B996CD3A75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5B494E6-2D70-F114-5611-7BCEEDC05625}"/>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5" name="Footer Placeholder 4">
            <a:extLst>
              <a:ext uri="{FF2B5EF4-FFF2-40B4-BE49-F238E27FC236}">
                <a16:creationId xmlns:a16="http://schemas.microsoft.com/office/drawing/2014/main" id="{61B93E3A-9EF0-91F1-382D-7F4006FDBC5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092BEA6-F02B-44A5-78DA-5496966EDA58}"/>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88110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A094-BAED-1D33-918F-33890491ED1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E9AC38F-CF66-5BA6-A0BF-F26A56468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E007198-D05E-A9BE-1C46-9C47433EF623}"/>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5" name="Footer Placeholder 4">
            <a:extLst>
              <a:ext uri="{FF2B5EF4-FFF2-40B4-BE49-F238E27FC236}">
                <a16:creationId xmlns:a16="http://schemas.microsoft.com/office/drawing/2014/main" id="{B1824771-5179-AC4E-B333-9E5DCBA79B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D68447-2CF4-06CB-79BA-C3680005C990}"/>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99497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84B3-D5E5-A2F8-26DD-A55EFAEBC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F9D6F93A-AB65-B32E-4C05-AF5A3FD61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614E6-D6F7-3A14-092B-07D4776BE052}"/>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5" name="Footer Placeholder 4">
            <a:extLst>
              <a:ext uri="{FF2B5EF4-FFF2-40B4-BE49-F238E27FC236}">
                <a16:creationId xmlns:a16="http://schemas.microsoft.com/office/drawing/2014/main" id="{D31F3B39-B43D-4A2B-86BD-88EF9BD275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EC8FD8F-E4B3-5454-4559-500E19A0211F}"/>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169044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0D6C-4A20-C4AB-6FF7-4F62D0B1BE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04E61D9-B918-6D64-0D23-A2FEF318E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1712C54-3B45-406F-2A17-7A459DC39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24227A4C-90F8-4157-B77D-99F09213D4C5}"/>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6" name="Footer Placeholder 5">
            <a:extLst>
              <a:ext uri="{FF2B5EF4-FFF2-40B4-BE49-F238E27FC236}">
                <a16:creationId xmlns:a16="http://schemas.microsoft.com/office/drawing/2014/main" id="{9DB97649-8E82-7971-BCE0-DE444FCB7A4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F8F6006-1DE1-4AF8-A933-F74D43588F82}"/>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208072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3201-16B9-9F16-2B6C-3AD881299B5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BB957ED-DC4A-9E27-4209-5CE87D7597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9799F-5C7B-EC79-5C36-31BB4F1D5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33B2DF8-E5EC-DABB-C1F0-435D14C3D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2E6390-BECC-4D27-4300-5307940B35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EFF4FE8-70D4-C5F7-C8FC-A5CC7B31509D}"/>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8" name="Footer Placeholder 7">
            <a:extLst>
              <a:ext uri="{FF2B5EF4-FFF2-40B4-BE49-F238E27FC236}">
                <a16:creationId xmlns:a16="http://schemas.microsoft.com/office/drawing/2014/main" id="{CC24819F-58DD-FF37-2455-AE97FF4279A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38BA9E9-4724-0D79-9E5C-B0087370FE24}"/>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06984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97FD-0315-41A7-0AF5-F4D8417296A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3C30E9A-6542-719D-DF91-3BA39540452B}"/>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4" name="Footer Placeholder 3">
            <a:extLst>
              <a:ext uri="{FF2B5EF4-FFF2-40B4-BE49-F238E27FC236}">
                <a16:creationId xmlns:a16="http://schemas.microsoft.com/office/drawing/2014/main" id="{15489D66-8456-3640-6BD9-9AC6750571F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6AB290D-DD78-DAE8-834A-E95E042B9B9E}"/>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53216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844990-3D19-81CB-B29D-FF4408FB280E}"/>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3" name="Footer Placeholder 2">
            <a:extLst>
              <a:ext uri="{FF2B5EF4-FFF2-40B4-BE49-F238E27FC236}">
                <a16:creationId xmlns:a16="http://schemas.microsoft.com/office/drawing/2014/main" id="{D45D30FB-E774-CFEF-E03D-33ED9F19F3D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3728D85-48BB-BEE5-259D-9B61EB5A69AE}"/>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416979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8C22-9B6E-9A31-8BA1-FCC196B75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5948756-617A-6815-3A3D-5E7765A3B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15CC3B6-BA85-54DF-595B-ACA274DCE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CE48-18F5-B838-AE54-52CD3EB29DE2}"/>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6" name="Footer Placeholder 5">
            <a:extLst>
              <a:ext uri="{FF2B5EF4-FFF2-40B4-BE49-F238E27FC236}">
                <a16:creationId xmlns:a16="http://schemas.microsoft.com/office/drawing/2014/main" id="{F151719D-5302-08F6-66CB-C0A8B03DA7D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68978B-FE6C-8B5F-57FC-B65D700D21ED}"/>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144171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48C5-90F3-8BBA-9A3A-33A79E95E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2336C6-6925-EC66-9BBA-03D863837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EDE2355-9355-D26C-235D-599C246B2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32FE3-DC84-9740-C7A0-E37E59DB3170}"/>
              </a:ext>
            </a:extLst>
          </p:cNvPr>
          <p:cNvSpPr>
            <a:spLocks noGrp="1"/>
          </p:cNvSpPr>
          <p:nvPr>
            <p:ph type="dt" sz="half" idx="10"/>
          </p:nvPr>
        </p:nvSpPr>
        <p:spPr/>
        <p:txBody>
          <a:bodyPr/>
          <a:lstStyle/>
          <a:p>
            <a:fld id="{601E199B-655C-482F-91CD-1705399CC3B3}" type="datetimeFigureOut">
              <a:rPr lang="en-SG" smtClean="0"/>
              <a:t>5/12/2022</a:t>
            </a:fld>
            <a:endParaRPr lang="en-SG"/>
          </a:p>
        </p:txBody>
      </p:sp>
      <p:sp>
        <p:nvSpPr>
          <p:cNvPr id="6" name="Footer Placeholder 5">
            <a:extLst>
              <a:ext uri="{FF2B5EF4-FFF2-40B4-BE49-F238E27FC236}">
                <a16:creationId xmlns:a16="http://schemas.microsoft.com/office/drawing/2014/main" id="{B8F76FD7-F789-08AE-28B7-BEA795CE62D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83A43DD-4BDB-FBA7-1B6B-207C0D5DA4DD}"/>
              </a:ext>
            </a:extLst>
          </p:cNvPr>
          <p:cNvSpPr>
            <a:spLocks noGrp="1"/>
          </p:cNvSpPr>
          <p:nvPr>
            <p:ph type="sldNum" sz="quarter" idx="12"/>
          </p:nvPr>
        </p:nvSpPr>
        <p:spPr/>
        <p:txBody>
          <a:bodyPr/>
          <a:lstStyle/>
          <a:p>
            <a:fld id="{293A8CCE-30AA-401E-8F73-579E2269A31E}" type="slidenum">
              <a:rPr lang="en-SG" smtClean="0"/>
              <a:t>‹#›</a:t>
            </a:fld>
            <a:endParaRPr lang="en-SG"/>
          </a:p>
        </p:txBody>
      </p:sp>
    </p:spTree>
    <p:extLst>
      <p:ext uri="{BB962C8B-B14F-4D97-AF65-F5344CB8AC3E}">
        <p14:creationId xmlns:p14="http://schemas.microsoft.com/office/powerpoint/2010/main" val="354238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DAE108-44A1-5B4D-E214-10BC1F662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0D829C7-81DE-51A2-1C79-BDE67A6627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4B1ED2A-751C-9864-08C3-D59631CFDE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1E199B-655C-482F-91CD-1705399CC3B3}" type="datetimeFigureOut">
              <a:rPr lang="en-SG" smtClean="0"/>
              <a:t>5/12/2022</a:t>
            </a:fld>
            <a:endParaRPr lang="en-SG"/>
          </a:p>
        </p:txBody>
      </p:sp>
      <p:sp>
        <p:nvSpPr>
          <p:cNvPr id="5" name="Footer Placeholder 4">
            <a:extLst>
              <a:ext uri="{FF2B5EF4-FFF2-40B4-BE49-F238E27FC236}">
                <a16:creationId xmlns:a16="http://schemas.microsoft.com/office/drawing/2014/main" id="{4478575F-F1D1-B765-3C47-7194415CF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4E121F6F-BB7B-DF92-96C9-498ACA8EBE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A8CCE-30AA-401E-8F73-579E2269A31E}" type="slidenum">
              <a:rPr lang="en-SG" smtClean="0"/>
              <a:t>‹#›</a:t>
            </a:fld>
            <a:endParaRPr lang="en-SG"/>
          </a:p>
        </p:txBody>
      </p:sp>
    </p:spTree>
    <p:extLst>
      <p:ext uri="{BB962C8B-B14F-4D97-AF65-F5344CB8AC3E}">
        <p14:creationId xmlns:p14="http://schemas.microsoft.com/office/powerpoint/2010/main" val="9335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customXml" Target="../ink/ink25.xml"/><Relationship Id="rId18" Type="http://schemas.openxmlformats.org/officeDocument/2006/relationships/image" Target="../media/image8.png"/><Relationship Id="rId26" Type="http://schemas.openxmlformats.org/officeDocument/2006/relationships/image" Target="../media/image12.png"/><Relationship Id="rId3" Type="http://schemas.openxmlformats.org/officeDocument/2006/relationships/image" Target="../media/image1.png"/><Relationship Id="rId21" Type="http://schemas.openxmlformats.org/officeDocument/2006/relationships/customXml" Target="../ink/ink29.xml"/><Relationship Id="rId7" Type="http://schemas.openxmlformats.org/officeDocument/2006/relationships/image" Target="../media/image3.png"/><Relationship Id="rId12" Type="http://schemas.openxmlformats.org/officeDocument/2006/relationships/customXml" Target="../ink/ink24.xml"/><Relationship Id="rId17" Type="http://schemas.openxmlformats.org/officeDocument/2006/relationships/customXml" Target="../ink/ink27.xml"/><Relationship Id="rId25" Type="http://schemas.openxmlformats.org/officeDocument/2006/relationships/customXml" Target="../ink/ink31.xml"/><Relationship Id="rId2" Type="http://schemas.openxmlformats.org/officeDocument/2006/relationships/notesSlide" Target="../notesSlides/notesSlide4.xml"/><Relationship Id="rId16" Type="http://schemas.openxmlformats.org/officeDocument/2006/relationships/image" Target="../media/image7.png"/><Relationship Id="rId20" Type="http://schemas.openxmlformats.org/officeDocument/2006/relationships/image" Target="../media/image9.png"/><Relationship Id="rId29"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5.png"/><Relationship Id="rId24" Type="http://schemas.openxmlformats.org/officeDocument/2006/relationships/image" Target="../media/image11.png"/><Relationship Id="rId5" Type="http://schemas.openxmlformats.org/officeDocument/2006/relationships/image" Target="../media/image2.png"/><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13.png"/><Relationship Id="rId10" Type="http://schemas.openxmlformats.org/officeDocument/2006/relationships/customXml" Target="../ink/ink23.xml"/><Relationship Id="rId19" Type="http://schemas.openxmlformats.org/officeDocument/2006/relationships/customXml" Target="../ink/ink28.xml"/><Relationship Id="rId4" Type="http://schemas.openxmlformats.org/officeDocument/2006/relationships/customXml" Target="../ink/ink20.xml"/><Relationship Id="rId9" Type="http://schemas.openxmlformats.org/officeDocument/2006/relationships/image" Target="../media/image4.png"/><Relationship Id="rId14" Type="http://schemas.openxmlformats.org/officeDocument/2006/relationships/image" Target="../media/image6.png"/><Relationship Id="rId22" Type="http://schemas.openxmlformats.org/officeDocument/2006/relationships/image" Target="../media/image10.png"/><Relationship Id="rId27" Type="http://schemas.openxmlformats.org/officeDocument/2006/relationships/customXml" Target="../ink/ink32.xml"/><Relationship Id="rId30"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customXml" Target="../ink/ink34.xml"/><Relationship Id="rId7" Type="http://schemas.openxmlformats.org/officeDocument/2006/relationships/customXml" Target="../ink/ink36.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customXml" Target="../ink/ink35.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8.png"/><Relationship Id="rId26" Type="http://schemas.openxmlformats.org/officeDocument/2006/relationships/image" Target="../media/image12.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6.pn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image" Target="../media/image9.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24" Type="http://schemas.openxmlformats.org/officeDocument/2006/relationships/image" Target="../media/image11.png"/><Relationship Id="rId32" Type="http://schemas.openxmlformats.org/officeDocument/2006/relationships/image" Target="../media/image15.png"/><Relationship Id="rId37" Type="http://schemas.openxmlformats.org/officeDocument/2006/relationships/customXml" Target="../ink/ink18.xml"/><Relationship Id="rId40"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3.png"/><Relationship Id="rId36" Type="http://schemas.openxmlformats.org/officeDocument/2006/relationships/image" Target="../media/image17.png"/><Relationship Id="rId10" Type="http://schemas.openxmlformats.org/officeDocument/2006/relationships/customXml" Target="../ink/ink4.xml"/><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image" Target="../media/image6.png"/><Relationship Id="rId22" Type="http://schemas.openxmlformats.org/officeDocument/2006/relationships/image" Target="../media/image10.png"/><Relationship Id="rId27" Type="http://schemas.openxmlformats.org/officeDocument/2006/relationships/customXml" Target="../ink/ink13.xml"/><Relationship Id="rId30" Type="http://schemas.openxmlformats.org/officeDocument/2006/relationships/image" Target="../media/image14.png"/><Relationship Id="rId35" Type="http://schemas.openxmlformats.org/officeDocument/2006/relationships/customXml" Target="../ink/ink17.xml"/><Relationship Id="rId8" Type="http://schemas.openxmlformats.org/officeDocument/2006/relationships/customXml" Target="../ink/ink3.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asia-pacific-energy-research-centre/PyLMD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hyperlink" Target="https://www.odyssee-mure.eu/publications/efficiency-by-secto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05BF-A8B8-D7AB-F1E7-A14818ED48F8}"/>
              </a:ext>
            </a:extLst>
          </p:cNvPr>
          <p:cNvSpPr>
            <a:spLocks noGrp="1"/>
          </p:cNvSpPr>
          <p:nvPr>
            <p:ph type="ctrTitle"/>
          </p:nvPr>
        </p:nvSpPr>
        <p:spPr/>
        <p:txBody>
          <a:bodyPr/>
          <a:lstStyle/>
          <a:p>
            <a:r>
              <a:rPr lang="en-US" dirty="0"/>
              <a:t>Decomposition presentation</a:t>
            </a:r>
            <a:endParaRPr lang="en-SG" dirty="0"/>
          </a:p>
        </p:txBody>
      </p:sp>
      <p:sp>
        <p:nvSpPr>
          <p:cNvPr id="3" name="Subtitle 2">
            <a:extLst>
              <a:ext uri="{FF2B5EF4-FFF2-40B4-BE49-F238E27FC236}">
                <a16:creationId xmlns:a16="http://schemas.microsoft.com/office/drawing/2014/main" id="{B177FFFD-C0CD-C697-B5B6-9B481550FC6B}"/>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67114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0644-1A9F-83DB-00E8-4A917C4EBBB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6447B73-FFDC-AB36-459E-93D3556454D9}"/>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60F29CE0-80B6-DD63-8F87-C62C0EC39B24}"/>
              </a:ext>
            </a:extLst>
          </p:cNvPr>
          <p:cNvPicPr>
            <a:picLocks noChangeAspect="1"/>
          </p:cNvPicPr>
          <p:nvPr/>
        </p:nvPicPr>
        <p:blipFill>
          <a:blip r:embed="rId2"/>
          <a:stretch>
            <a:fillRect/>
          </a:stretch>
        </p:blipFill>
        <p:spPr>
          <a:xfrm>
            <a:off x="1760048" y="275188"/>
            <a:ext cx="9050240" cy="6582812"/>
          </a:xfrm>
          <a:prstGeom prst="rect">
            <a:avLst/>
          </a:prstGeom>
        </p:spPr>
      </p:pic>
    </p:spTree>
    <p:extLst>
      <p:ext uri="{BB962C8B-B14F-4D97-AF65-F5344CB8AC3E}">
        <p14:creationId xmlns:p14="http://schemas.microsoft.com/office/powerpoint/2010/main" val="36792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9426-AECE-6B62-907A-A3754F61834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812BC0E-AD3A-A0A7-7D33-6851AA43B9AD}"/>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99403038-DBFD-4700-7945-99600002AFEB}"/>
              </a:ext>
            </a:extLst>
          </p:cNvPr>
          <p:cNvPicPr>
            <a:picLocks noChangeAspect="1"/>
          </p:cNvPicPr>
          <p:nvPr/>
        </p:nvPicPr>
        <p:blipFill>
          <a:blip r:embed="rId2"/>
          <a:stretch>
            <a:fillRect/>
          </a:stretch>
        </p:blipFill>
        <p:spPr>
          <a:xfrm>
            <a:off x="3230509" y="1180557"/>
            <a:ext cx="6239746" cy="3658111"/>
          </a:xfrm>
          <a:prstGeom prst="rect">
            <a:avLst/>
          </a:prstGeom>
        </p:spPr>
      </p:pic>
    </p:spTree>
    <p:extLst>
      <p:ext uri="{BB962C8B-B14F-4D97-AF65-F5344CB8AC3E}">
        <p14:creationId xmlns:p14="http://schemas.microsoft.com/office/powerpoint/2010/main" val="138059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2846-7F43-2834-290D-CE44D7509D4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9D2C9F6-E8B9-982F-AB9B-4B674D483C66}"/>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4EE724CF-6B5D-BD1A-2B6F-28DA40A3C3BE}"/>
              </a:ext>
            </a:extLst>
          </p:cNvPr>
          <p:cNvPicPr>
            <a:picLocks noChangeAspect="1"/>
          </p:cNvPicPr>
          <p:nvPr/>
        </p:nvPicPr>
        <p:blipFill rotWithShape="1">
          <a:blip r:embed="rId2"/>
          <a:srcRect b="27108"/>
          <a:stretch/>
        </p:blipFill>
        <p:spPr>
          <a:xfrm>
            <a:off x="437260" y="215481"/>
            <a:ext cx="8649907" cy="4624651"/>
          </a:xfrm>
          <a:prstGeom prst="rect">
            <a:avLst/>
          </a:prstGeom>
        </p:spPr>
      </p:pic>
    </p:spTree>
    <p:extLst>
      <p:ext uri="{BB962C8B-B14F-4D97-AF65-F5344CB8AC3E}">
        <p14:creationId xmlns:p14="http://schemas.microsoft.com/office/powerpoint/2010/main" val="204927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88C6-DEF3-BFF8-F189-BD78596E84E0}"/>
              </a:ext>
            </a:extLst>
          </p:cNvPr>
          <p:cNvSpPr>
            <a:spLocks noGrp="1"/>
          </p:cNvSpPr>
          <p:nvPr>
            <p:ph type="title"/>
          </p:nvPr>
        </p:nvSpPr>
        <p:spPr/>
        <p:txBody>
          <a:bodyPr/>
          <a:lstStyle/>
          <a:p>
            <a:r>
              <a:rPr lang="en-US" dirty="0"/>
              <a:t>Let’s learn how the LMDI method works</a:t>
            </a:r>
            <a:endParaRPr lang="en-SG" dirty="0"/>
          </a:p>
        </p:txBody>
      </p:sp>
      <p:sp>
        <p:nvSpPr>
          <p:cNvPr id="3" name="Content Placeholder 2">
            <a:extLst>
              <a:ext uri="{FF2B5EF4-FFF2-40B4-BE49-F238E27FC236}">
                <a16:creationId xmlns:a16="http://schemas.microsoft.com/office/drawing/2014/main" id="{5A18D3DB-46FD-2702-074F-8381E95C5C2C}"/>
              </a:ext>
            </a:extLst>
          </p:cNvPr>
          <p:cNvSpPr>
            <a:spLocks noGrp="1"/>
          </p:cNvSpPr>
          <p:nvPr>
            <p:ph idx="1"/>
          </p:nvPr>
        </p:nvSpPr>
        <p:spPr/>
        <p:txBody>
          <a:bodyPr/>
          <a:lstStyle/>
          <a:p>
            <a:r>
              <a:rPr lang="en-US" dirty="0"/>
              <a:t>Will get  a bit technical, might have to get the whiteboard pens out</a:t>
            </a:r>
            <a:endParaRPr lang="en-SG" dirty="0"/>
          </a:p>
        </p:txBody>
      </p:sp>
    </p:spTree>
    <p:extLst>
      <p:ext uri="{BB962C8B-B14F-4D97-AF65-F5344CB8AC3E}">
        <p14:creationId xmlns:p14="http://schemas.microsoft.com/office/powerpoint/2010/main" val="373077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8F9-4339-4D2C-FD30-791AD8649C4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93BEFFC-0113-9B91-E480-AC1639464E4D}"/>
              </a:ext>
            </a:extLst>
          </p:cNvPr>
          <p:cNvSpPr>
            <a:spLocks noGrp="1"/>
          </p:cNvSpPr>
          <p:nvPr>
            <p:ph idx="1"/>
          </p:nvPr>
        </p:nvSpPr>
        <p:spPr/>
        <p:txBody>
          <a:bodyPr/>
          <a:lstStyle/>
          <a:p>
            <a:endParaRPr lang="en-SG"/>
          </a:p>
        </p:txBody>
      </p:sp>
      <p:grpSp>
        <p:nvGrpSpPr>
          <p:cNvPr id="9" name="Group 8">
            <a:extLst>
              <a:ext uri="{FF2B5EF4-FFF2-40B4-BE49-F238E27FC236}">
                <a16:creationId xmlns:a16="http://schemas.microsoft.com/office/drawing/2014/main" id="{4C21E91D-E373-5F31-7226-0A54964C67A0}"/>
              </a:ext>
            </a:extLst>
          </p:cNvPr>
          <p:cNvGrpSpPr/>
          <p:nvPr/>
        </p:nvGrpSpPr>
        <p:grpSpPr>
          <a:xfrm>
            <a:off x="2663660" y="23322"/>
            <a:ext cx="6864679" cy="6469553"/>
            <a:chOff x="2494425" y="171879"/>
            <a:chExt cx="4844642" cy="4968470"/>
          </a:xfrm>
        </p:grpSpPr>
        <p:pic>
          <p:nvPicPr>
            <p:cNvPr id="7" name="Picture 6">
              <a:extLst>
                <a:ext uri="{FF2B5EF4-FFF2-40B4-BE49-F238E27FC236}">
                  <a16:creationId xmlns:a16="http://schemas.microsoft.com/office/drawing/2014/main" id="{1A1D9984-E3B6-D312-A8D9-C5565631DB73}"/>
                </a:ext>
              </a:extLst>
            </p:cNvPr>
            <p:cNvPicPr>
              <a:picLocks noChangeAspect="1"/>
            </p:cNvPicPr>
            <p:nvPr/>
          </p:nvPicPr>
          <p:blipFill rotWithShape="1">
            <a:blip r:embed="rId3"/>
            <a:srcRect b="78847"/>
            <a:stretch/>
          </p:blipFill>
          <p:spPr>
            <a:xfrm>
              <a:off x="2494425" y="171879"/>
              <a:ext cx="4844642" cy="1450665"/>
            </a:xfrm>
            <a:prstGeom prst="rect">
              <a:avLst/>
            </a:prstGeom>
          </p:spPr>
        </p:pic>
        <p:pic>
          <p:nvPicPr>
            <p:cNvPr id="8" name="Picture 7">
              <a:extLst>
                <a:ext uri="{FF2B5EF4-FFF2-40B4-BE49-F238E27FC236}">
                  <a16:creationId xmlns:a16="http://schemas.microsoft.com/office/drawing/2014/main" id="{D8C182E0-67EE-F8FF-8AC1-8EB550A8436E}"/>
                </a:ext>
              </a:extLst>
            </p:cNvPr>
            <p:cNvPicPr>
              <a:picLocks noChangeAspect="1"/>
            </p:cNvPicPr>
            <p:nvPr/>
          </p:nvPicPr>
          <p:blipFill rotWithShape="1">
            <a:blip r:embed="rId3"/>
            <a:srcRect t="48705"/>
            <a:stretch/>
          </p:blipFill>
          <p:spPr>
            <a:xfrm>
              <a:off x="2494425" y="1622544"/>
              <a:ext cx="4844642" cy="3517805"/>
            </a:xfrm>
            <a:prstGeom prst="rect">
              <a:avLst/>
            </a:prstGeom>
          </p:spPr>
        </p:pic>
      </p:grpSp>
      <p:grpSp>
        <p:nvGrpSpPr>
          <p:cNvPr id="16" name="Group 15">
            <a:extLst>
              <a:ext uri="{FF2B5EF4-FFF2-40B4-BE49-F238E27FC236}">
                <a16:creationId xmlns:a16="http://schemas.microsoft.com/office/drawing/2014/main" id="{C5B6CF2B-CEED-505B-EFBE-6B0E987CBA83}"/>
              </a:ext>
            </a:extLst>
          </p:cNvPr>
          <p:cNvGrpSpPr/>
          <p:nvPr/>
        </p:nvGrpSpPr>
        <p:grpSpPr>
          <a:xfrm>
            <a:off x="7197434" y="1491531"/>
            <a:ext cx="197640" cy="235440"/>
            <a:chOff x="7197434" y="1491531"/>
            <a:chExt cx="197640" cy="23544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4882110-1E1B-38C3-16AA-CA85B2890145}"/>
                    </a:ext>
                  </a:extLst>
                </p14:cNvPr>
                <p14:cNvContentPartPr/>
                <p14:nvPr/>
              </p14:nvContentPartPr>
              <p14:xfrm>
                <a:off x="7197434" y="1546251"/>
                <a:ext cx="180720" cy="180720"/>
              </p14:xfrm>
            </p:contentPart>
          </mc:Choice>
          <mc:Fallback xmlns="">
            <p:pic>
              <p:nvPicPr>
                <p:cNvPr id="13" name="Ink 12">
                  <a:extLst>
                    <a:ext uri="{FF2B5EF4-FFF2-40B4-BE49-F238E27FC236}">
                      <a16:creationId xmlns:a16="http://schemas.microsoft.com/office/drawing/2014/main" id="{C4882110-1E1B-38C3-16AA-CA85B2890145}"/>
                    </a:ext>
                  </a:extLst>
                </p:cNvPr>
                <p:cNvPicPr/>
                <p:nvPr/>
              </p:nvPicPr>
              <p:blipFill>
                <a:blip r:embed="rId5"/>
                <a:stretch>
                  <a:fillRect/>
                </a:stretch>
              </p:blipFill>
              <p:spPr>
                <a:xfrm>
                  <a:off x="7188794" y="1537251"/>
                  <a:ext cx="1983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7B12E76-1404-BB0D-232C-7BB98508D378}"/>
                    </a:ext>
                  </a:extLst>
                </p14:cNvPr>
                <p14:cNvContentPartPr/>
                <p14:nvPr/>
              </p14:nvContentPartPr>
              <p14:xfrm>
                <a:off x="7390754" y="1491531"/>
                <a:ext cx="4320" cy="36000"/>
              </p14:xfrm>
            </p:contentPart>
          </mc:Choice>
          <mc:Fallback xmlns="">
            <p:pic>
              <p:nvPicPr>
                <p:cNvPr id="14" name="Ink 13">
                  <a:extLst>
                    <a:ext uri="{FF2B5EF4-FFF2-40B4-BE49-F238E27FC236}">
                      <a16:creationId xmlns:a16="http://schemas.microsoft.com/office/drawing/2014/main" id="{37B12E76-1404-BB0D-232C-7BB98508D378}"/>
                    </a:ext>
                  </a:extLst>
                </p:cNvPr>
                <p:cNvPicPr/>
                <p:nvPr/>
              </p:nvPicPr>
              <p:blipFill>
                <a:blip r:embed="rId7"/>
                <a:stretch>
                  <a:fillRect/>
                </a:stretch>
              </p:blipFill>
              <p:spPr>
                <a:xfrm>
                  <a:off x="7381754" y="1482531"/>
                  <a:ext cx="2196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8FAAC07-84AE-F434-5360-3C643A0CE304}"/>
                  </a:ext>
                </a:extLst>
              </p14:cNvPr>
              <p14:cNvContentPartPr/>
              <p14:nvPr/>
            </p14:nvContentPartPr>
            <p14:xfrm>
              <a:off x="7369874" y="1388571"/>
              <a:ext cx="360" cy="360"/>
            </p14:xfrm>
          </p:contentPart>
        </mc:Choice>
        <mc:Fallback xmlns="">
          <p:pic>
            <p:nvPicPr>
              <p:cNvPr id="15" name="Ink 14">
                <a:extLst>
                  <a:ext uri="{FF2B5EF4-FFF2-40B4-BE49-F238E27FC236}">
                    <a16:creationId xmlns:a16="http://schemas.microsoft.com/office/drawing/2014/main" id="{18FAAC07-84AE-F434-5360-3C643A0CE304}"/>
                  </a:ext>
                </a:extLst>
              </p:cNvPr>
              <p:cNvPicPr/>
              <p:nvPr/>
            </p:nvPicPr>
            <p:blipFill>
              <a:blip r:embed="rId9"/>
              <a:stretch>
                <a:fillRect/>
              </a:stretch>
            </p:blipFill>
            <p:spPr>
              <a:xfrm>
                <a:off x="7361234" y="137993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568B7F5-059C-A413-7070-75056EBD6339}"/>
                  </a:ext>
                </a:extLst>
              </p14:cNvPr>
              <p14:cNvContentPartPr/>
              <p14:nvPr/>
            </p14:nvContentPartPr>
            <p14:xfrm>
              <a:off x="7438994" y="1711131"/>
              <a:ext cx="118440" cy="91080"/>
            </p14:xfrm>
          </p:contentPart>
        </mc:Choice>
        <mc:Fallback xmlns="">
          <p:pic>
            <p:nvPicPr>
              <p:cNvPr id="17" name="Ink 16">
                <a:extLst>
                  <a:ext uri="{FF2B5EF4-FFF2-40B4-BE49-F238E27FC236}">
                    <a16:creationId xmlns:a16="http://schemas.microsoft.com/office/drawing/2014/main" id="{C568B7F5-059C-A413-7070-75056EBD6339}"/>
                  </a:ext>
                </a:extLst>
              </p:cNvPr>
              <p:cNvPicPr/>
              <p:nvPr/>
            </p:nvPicPr>
            <p:blipFill>
              <a:blip r:embed="rId11"/>
              <a:stretch>
                <a:fillRect/>
              </a:stretch>
            </p:blipFill>
            <p:spPr>
              <a:xfrm>
                <a:off x="7430354" y="1702131"/>
                <a:ext cx="1360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607BFE5E-148D-844E-F516-1049C5E4D7F8}"/>
                  </a:ext>
                </a:extLst>
              </p14:cNvPr>
              <p14:cNvContentPartPr/>
              <p14:nvPr/>
            </p14:nvContentPartPr>
            <p14:xfrm>
              <a:off x="7287434" y="2144931"/>
              <a:ext cx="360" cy="360"/>
            </p14:xfrm>
          </p:contentPart>
        </mc:Choice>
        <mc:Fallback xmlns="">
          <p:pic>
            <p:nvPicPr>
              <p:cNvPr id="23" name="Ink 22">
                <a:extLst>
                  <a:ext uri="{FF2B5EF4-FFF2-40B4-BE49-F238E27FC236}">
                    <a16:creationId xmlns:a16="http://schemas.microsoft.com/office/drawing/2014/main" id="{607BFE5E-148D-844E-F516-1049C5E4D7F8}"/>
                  </a:ext>
                </a:extLst>
              </p:cNvPr>
              <p:cNvPicPr/>
              <p:nvPr/>
            </p:nvPicPr>
            <p:blipFill>
              <a:blip r:embed="rId9"/>
              <a:stretch>
                <a:fillRect/>
              </a:stretch>
            </p:blipFill>
            <p:spPr>
              <a:xfrm>
                <a:off x="7278794" y="2135931"/>
                <a:ext cx="18000" cy="18000"/>
              </a:xfrm>
              <a:prstGeom prst="rect">
                <a:avLst/>
              </a:prstGeom>
            </p:spPr>
          </p:pic>
        </mc:Fallback>
      </mc:AlternateContent>
      <p:grpSp>
        <p:nvGrpSpPr>
          <p:cNvPr id="26" name="Group 25">
            <a:extLst>
              <a:ext uri="{FF2B5EF4-FFF2-40B4-BE49-F238E27FC236}">
                <a16:creationId xmlns:a16="http://schemas.microsoft.com/office/drawing/2014/main" id="{EA225DCF-3C8B-A8AA-1C02-FD6724BB3D7D}"/>
              </a:ext>
            </a:extLst>
          </p:cNvPr>
          <p:cNvGrpSpPr/>
          <p:nvPr/>
        </p:nvGrpSpPr>
        <p:grpSpPr>
          <a:xfrm>
            <a:off x="7143074" y="2241051"/>
            <a:ext cx="274680" cy="242280"/>
            <a:chOff x="7143074" y="2241051"/>
            <a:chExt cx="274680" cy="242280"/>
          </a:xfrm>
        </p:grpSpPr>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506C49B9-1CBA-25EE-D931-861A7E15FD4F}"/>
                    </a:ext>
                  </a:extLst>
                </p14:cNvPr>
                <p14:cNvContentPartPr/>
                <p14:nvPr/>
              </p14:nvContentPartPr>
              <p14:xfrm>
                <a:off x="7204994" y="2350851"/>
                <a:ext cx="41760" cy="95760"/>
              </p14:xfrm>
            </p:contentPart>
          </mc:Choice>
          <mc:Fallback xmlns="">
            <p:pic>
              <p:nvPicPr>
                <p:cNvPr id="18" name="Ink 17">
                  <a:extLst>
                    <a:ext uri="{FF2B5EF4-FFF2-40B4-BE49-F238E27FC236}">
                      <a16:creationId xmlns:a16="http://schemas.microsoft.com/office/drawing/2014/main" id="{506C49B9-1CBA-25EE-D931-861A7E15FD4F}"/>
                    </a:ext>
                  </a:extLst>
                </p:cNvPr>
                <p:cNvPicPr/>
                <p:nvPr/>
              </p:nvPicPr>
              <p:blipFill>
                <a:blip r:embed="rId14"/>
                <a:stretch>
                  <a:fillRect/>
                </a:stretch>
              </p:blipFill>
              <p:spPr>
                <a:xfrm>
                  <a:off x="7195994" y="2342211"/>
                  <a:ext cx="594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96AA8193-471F-4DF1-7B77-E8AE7F9B54AF}"/>
                    </a:ext>
                  </a:extLst>
                </p14:cNvPr>
                <p14:cNvContentPartPr/>
                <p14:nvPr/>
              </p14:nvContentPartPr>
              <p14:xfrm>
                <a:off x="7143074" y="2316651"/>
                <a:ext cx="164520" cy="360"/>
              </p14:xfrm>
            </p:contentPart>
          </mc:Choice>
          <mc:Fallback xmlns="">
            <p:pic>
              <p:nvPicPr>
                <p:cNvPr id="19" name="Ink 18">
                  <a:extLst>
                    <a:ext uri="{FF2B5EF4-FFF2-40B4-BE49-F238E27FC236}">
                      <a16:creationId xmlns:a16="http://schemas.microsoft.com/office/drawing/2014/main" id="{96AA8193-471F-4DF1-7B77-E8AE7F9B54AF}"/>
                    </a:ext>
                  </a:extLst>
                </p:cNvPr>
                <p:cNvPicPr/>
                <p:nvPr/>
              </p:nvPicPr>
              <p:blipFill>
                <a:blip r:embed="rId16"/>
                <a:stretch>
                  <a:fillRect/>
                </a:stretch>
              </p:blipFill>
              <p:spPr>
                <a:xfrm>
                  <a:off x="7134434" y="2307651"/>
                  <a:ext cx="18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95530A5E-971C-0A54-FD38-5C90A37EF781}"/>
                    </a:ext>
                  </a:extLst>
                </p14:cNvPr>
                <p14:cNvContentPartPr/>
                <p14:nvPr/>
              </p14:nvContentPartPr>
              <p14:xfrm>
                <a:off x="7191314" y="2426451"/>
                <a:ext cx="109440" cy="28080"/>
              </p14:xfrm>
            </p:contentPart>
          </mc:Choice>
          <mc:Fallback xmlns="">
            <p:pic>
              <p:nvPicPr>
                <p:cNvPr id="20" name="Ink 19">
                  <a:extLst>
                    <a:ext uri="{FF2B5EF4-FFF2-40B4-BE49-F238E27FC236}">
                      <a16:creationId xmlns:a16="http://schemas.microsoft.com/office/drawing/2014/main" id="{95530A5E-971C-0A54-FD38-5C90A37EF781}"/>
                    </a:ext>
                  </a:extLst>
                </p:cNvPr>
                <p:cNvPicPr/>
                <p:nvPr/>
              </p:nvPicPr>
              <p:blipFill>
                <a:blip r:embed="rId18"/>
                <a:stretch>
                  <a:fillRect/>
                </a:stretch>
              </p:blipFill>
              <p:spPr>
                <a:xfrm>
                  <a:off x="7182314" y="2417451"/>
                  <a:ext cx="127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D9B7B73A-0CCD-8D15-8D18-C43023F54F5A}"/>
                    </a:ext>
                  </a:extLst>
                </p14:cNvPr>
                <p14:cNvContentPartPr/>
                <p14:nvPr/>
              </p14:nvContentPartPr>
              <p14:xfrm>
                <a:off x="7342514" y="2241051"/>
                <a:ext cx="25560" cy="64080"/>
              </p14:xfrm>
            </p:contentPart>
          </mc:Choice>
          <mc:Fallback xmlns="">
            <p:pic>
              <p:nvPicPr>
                <p:cNvPr id="22" name="Ink 21">
                  <a:extLst>
                    <a:ext uri="{FF2B5EF4-FFF2-40B4-BE49-F238E27FC236}">
                      <a16:creationId xmlns:a16="http://schemas.microsoft.com/office/drawing/2014/main" id="{D9B7B73A-0CCD-8D15-8D18-C43023F54F5A}"/>
                    </a:ext>
                  </a:extLst>
                </p:cNvPr>
                <p:cNvPicPr/>
                <p:nvPr/>
              </p:nvPicPr>
              <p:blipFill>
                <a:blip r:embed="rId20"/>
                <a:stretch>
                  <a:fillRect/>
                </a:stretch>
              </p:blipFill>
              <p:spPr>
                <a:xfrm>
                  <a:off x="7333514" y="2232051"/>
                  <a:ext cx="432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E7869FED-1AF3-87A3-40D5-9BDF18771C30}"/>
                    </a:ext>
                  </a:extLst>
                </p14:cNvPr>
                <p14:cNvContentPartPr/>
                <p14:nvPr/>
              </p14:nvContentPartPr>
              <p14:xfrm>
                <a:off x="7327754" y="2412411"/>
                <a:ext cx="90000" cy="70920"/>
              </p14:xfrm>
            </p:contentPart>
          </mc:Choice>
          <mc:Fallback xmlns="">
            <p:pic>
              <p:nvPicPr>
                <p:cNvPr id="25" name="Ink 24">
                  <a:extLst>
                    <a:ext uri="{FF2B5EF4-FFF2-40B4-BE49-F238E27FC236}">
                      <a16:creationId xmlns:a16="http://schemas.microsoft.com/office/drawing/2014/main" id="{E7869FED-1AF3-87A3-40D5-9BDF18771C30}"/>
                    </a:ext>
                  </a:extLst>
                </p:cNvPr>
                <p:cNvPicPr/>
                <p:nvPr/>
              </p:nvPicPr>
              <p:blipFill>
                <a:blip r:embed="rId22"/>
                <a:stretch>
                  <a:fillRect/>
                </a:stretch>
              </p:blipFill>
              <p:spPr>
                <a:xfrm>
                  <a:off x="7318754" y="2403411"/>
                  <a:ext cx="107640" cy="88560"/>
                </a:xfrm>
                <a:prstGeom prst="rect">
                  <a:avLst/>
                </a:prstGeom>
              </p:spPr>
            </p:pic>
          </mc:Fallback>
        </mc:AlternateContent>
      </p:grpSp>
      <p:grpSp>
        <p:nvGrpSpPr>
          <p:cNvPr id="29" name="Group 28">
            <a:extLst>
              <a:ext uri="{FF2B5EF4-FFF2-40B4-BE49-F238E27FC236}">
                <a16:creationId xmlns:a16="http://schemas.microsoft.com/office/drawing/2014/main" id="{C6FA8951-A099-507B-EB21-80979E355D51}"/>
              </a:ext>
            </a:extLst>
          </p:cNvPr>
          <p:cNvGrpSpPr/>
          <p:nvPr/>
        </p:nvGrpSpPr>
        <p:grpSpPr>
          <a:xfrm>
            <a:off x="6819794" y="2357691"/>
            <a:ext cx="137880" cy="89640"/>
            <a:chOff x="6819794" y="2357691"/>
            <a:chExt cx="137880" cy="89640"/>
          </a:xfrm>
        </p:grpSpPr>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1EB07821-63D4-60CD-3F42-E088FE1D4042}"/>
                    </a:ext>
                  </a:extLst>
                </p14:cNvPr>
                <p14:cNvContentPartPr/>
                <p14:nvPr/>
              </p14:nvContentPartPr>
              <p14:xfrm>
                <a:off x="6819794" y="2357691"/>
                <a:ext cx="137160" cy="89640"/>
              </p14:xfrm>
            </p:contentPart>
          </mc:Choice>
          <mc:Fallback xmlns="">
            <p:pic>
              <p:nvPicPr>
                <p:cNvPr id="27" name="Ink 26">
                  <a:extLst>
                    <a:ext uri="{FF2B5EF4-FFF2-40B4-BE49-F238E27FC236}">
                      <a16:creationId xmlns:a16="http://schemas.microsoft.com/office/drawing/2014/main" id="{1EB07821-63D4-60CD-3F42-E088FE1D4042}"/>
                    </a:ext>
                  </a:extLst>
                </p:cNvPr>
                <p:cNvPicPr/>
                <p:nvPr/>
              </p:nvPicPr>
              <p:blipFill>
                <a:blip r:embed="rId24"/>
                <a:stretch>
                  <a:fillRect/>
                </a:stretch>
              </p:blipFill>
              <p:spPr>
                <a:xfrm>
                  <a:off x="6811154" y="2349051"/>
                  <a:ext cx="1548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CE0F98F7-C9AE-42F7-42F9-0059B7676FB2}"/>
                    </a:ext>
                  </a:extLst>
                </p14:cNvPr>
                <p14:cNvContentPartPr/>
                <p14:nvPr/>
              </p14:nvContentPartPr>
              <p14:xfrm>
                <a:off x="6844994" y="2364891"/>
                <a:ext cx="112680" cy="79920"/>
              </p14:xfrm>
            </p:contentPart>
          </mc:Choice>
          <mc:Fallback xmlns="">
            <p:pic>
              <p:nvPicPr>
                <p:cNvPr id="28" name="Ink 27">
                  <a:extLst>
                    <a:ext uri="{FF2B5EF4-FFF2-40B4-BE49-F238E27FC236}">
                      <a16:creationId xmlns:a16="http://schemas.microsoft.com/office/drawing/2014/main" id="{CE0F98F7-C9AE-42F7-42F9-0059B7676FB2}"/>
                    </a:ext>
                  </a:extLst>
                </p:cNvPr>
                <p:cNvPicPr/>
                <p:nvPr/>
              </p:nvPicPr>
              <p:blipFill>
                <a:blip r:embed="rId26"/>
                <a:stretch>
                  <a:fillRect/>
                </a:stretch>
              </p:blipFill>
              <p:spPr>
                <a:xfrm>
                  <a:off x="6836354" y="2355891"/>
                  <a:ext cx="130320" cy="97560"/>
                </a:xfrm>
                <a:prstGeom prst="rect">
                  <a:avLst/>
                </a:prstGeom>
              </p:spPr>
            </p:pic>
          </mc:Fallback>
        </mc:AlternateContent>
      </p:grpSp>
      <p:grpSp>
        <p:nvGrpSpPr>
          <p:cNvPr id="32" name="Group 31">
            <a:extLst>
              <a:ext uri="{FF2B5EF4-FFF2-40B4-BE49-F238E27FC236}">
                <a16:creationId xmlns:a16="http://schemas.microsoft.com/office/drawing/2014/main" id="{54F3EE24-1A5A-B3C2-3D5E-010844E9406C}"/>
              </a:ext>
            </a:extLst>
          </p:cNvPr>
          <p:cNvGrpSpPr/>
          <p:nvPr/>
        </p:nvGrpSpPr>
        <p:grpSpPr>
          <a:xfrm>
            <a:off x="6833474" y="1560291"/>
            <a:ext cx="124200" cy="131040"/>
            <a:chOff x="6833474" y="1560291"/>
            <a:chExt cx="124200" cy="131040"/>
          </a:xfrm>
        </p:grpSpPr>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35D6BEE3-3EB5-A650-20BE-7AF8FBB39EC7}"/>
                    </a:ext>
                  </a:extLst>
                </p14:cNvPr>
                <p14:cNvContentPartPr/>
                <p14:nvPr/>
              </p14:nvContentPartPr>
              <p14:xfrm>
                <a:off x="6833474" y="1560291"/>
                <a:ext cx="61560" cy="110520"/>
              </p14:xfrm>
            </p:contentPart>
          </mc:Choice>
          <mc:Fallback xmlns="">
            <p:pic>
              <p:nvPicPr>
                <p:cNvPr id="30" name="Ink 29">
                  <a:extLst>
                    <a:ext uri="{FF2B5EF4-FFF2-40B4-BE49-F238E27FC236}">
                      <a16:creationId xmlns:a16="http://schemas.microsoft.com/office/drawing/2014/main" id="{35D6BEE3-3EB5-A650-20BE-7AF8FBB39EC7}"/>
                    </a:ext>
                  </a:extLst>
                </p:cNvPr>
                <p:cNvPicPr/>
                <p:nvPr/>
              </p:nvPicPr>
              <p:blipFill>
                <a:blip r:embed="rId28"/>
                <a:stretch>
                  <a:fillRect/>
                </a:stretch>
              </p:blipFill>
              <p:spPr>
                <a:xfrm>
                  <a:off x="6824834" y="1551651"/>
                  <a:ext cx="792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45E95F6A-70EC-AB16-204F-C53B42E26DFD}"/>
                    </a:ext>
                  </a:extLst>
                </p14:cNvPr>
                <p14:cNvContentPartPr/>
                <p14:nvPr/>
              </p14:nvContentPartPr>
              <p14:xfrm>
                <a:off x="6833474" y="1609251"/>
                <a:ext cx="124200" cy="82080"/>
              </p14:xfrm>
            </p:contentPart>
          </mc:Choice>
          <mc:Fallback xmlns="">
            <p:pic>
              <p:nvPicPr>
                <p:cNvPr id="31" name="Ink 30">
                  <a:extLst>
                    <a:ext uri="{FF2B5EF4-FFF2-40B4-BE49-F238E27FC236}">
                      <a16:creationId xmlns:a16="http://schemas.microsoft.com/office/drawing/2014/main" id="{45E95F6A-70EC-AB16-204F-C53B42E26DFD}"/>
                    </a:ext>
                  </a:extLst>
                </p:cNvPr>
                <p:cNvPicPr/>
                <p:nvPr/>
              </p:nvPicPr>
              <p:blipFill>
                <a:blip r:embed="rId30"/>
                <a:stretch>
                  <a:fillRect/>
                </a:stretch>
              </p:blipFill>
              <p:spPr>
                <a:xfrm>
                  <a:off x="6824834" y="1600251"/>
                  <a:ext cx="141840" cy="99720"/>
                </a:xfrm>
                <a:prstGeom prst="rect">
                  <a:avLst/>
                </a:prstGeom>
              </p:spPr>
            </p:pic>
          </mc:Fallback>
        </mc:AlternateContent>
      </p:grpSp>
    </p:spTree>
    <p:extLst>
      <p:ext uri="{BB962C8B-B14F-4D97-AF65-F5344CB8AC3E}">
        <p14:creationId xmlns:p14="http://schemas.microsoft.com/office/powerpoint/2010/main" val="171066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3076-493C-3FEE-0D9B-B771E199FD0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E95617E-43EE-04A0-0513-CB946D86AB1B}"/>
              </a:ext>
            </a:extLst>
          </p:cNvPr>
          <p:cNvSpPr>
            <a:spLocks noGrp="1"/>
          </p:cNvSpPr>
          <p:nvPr>
            <p:ph idx="1"/>
          </p:nvPr>
        </p:nvSpPr>
        <p:spPr/>
        <p:txBody>
          <a:bodyPr/>
          <a:lstStyle/>
          <a:p>
            <a:endParaRPr lang="en-SG"/>
          </a:p>
        </p:txBody>
      </p:sp>
      <p:grpSp>
        <p:nvGrpSpPr>
          <p:cNvPr id="7" name="Group 6">
            <a:extLst>
              <a:ext uri="{FF2B5EF4-FFF2-40B4-BE49-F238E27FC236}">
                <a16:creationId xmlns:a16="http://schemas.microsoft.com/office/drawing/2014/main" id="{6ED3A4CE-E56D-5140-5631-5D853798A62F}"/>
              </a:ext>
            </a:extLst>
          </p:cNvPr>
          <p:cNvGrpSpPr/>
          <p:nvPr/>
        </p:nvGrpSpPr>
        <p:grpSpPr>
          <a:xfrm>
            <a:off x="2601363" y="254382"/>
            <a:ext cx="6233254" cy="6414550"/>
            <a:chOff x="4134530" y="2090057"/>
            <a:chExt cx="4227738" cy="4920343"/>
          </a:xfrm>
        </p:grpSpPr>
        <p:pic>
          <p:nvPicPr>
            <p:cNvPr id="5" name="Picture 4">
              <a:extLst>
                <a:ext uri="{FF2B5EF4-FFF2-40B4-BE49-F238E27FC236}">
                  <a16:creationId xmlns:a16="http://schemas.microsoft.com/office/drawing/2014/main" id="{B3695F76-6BE5-562E-6CDE-3869CBE489D2}"/>
                </a:ext>
              </a:extLst>
            </p:cNvPr>
            <p:cNvPicPr>
              <a:picLocks noChangeAspect="1"/>
            </p:cNvPicPr>
            <p:nvPr/>
          </p:nvPicPr>
          <p:blipFill rotWithShape="1">
            <a:blip r:embed="rId2"/>
            <a:srcRect b="67018"/>
            <a:stretch/>
          </p:blipFill>
          <p:spPr>
            <a:xfrm>
              <a:off x="4134530" y="2090057"/>
              <a:ext cx="4227737" cy="2261937"/>
            </a:xfrm>
            <a:prstGeom prst="rect">
              <a:avLst/>
            </a:prstGeom>
          </p:spPr>
        </p:pic>
        <p:pic>
          <p:nvPicPr>
            <p:cNvPr id="6" name="Picture 5">
              <a:extLst>
                <a:ext uri="{FF2B5EF4-FFF2-40B4-BE49-F238E27FC236}">
                  <a16:creationId xmlns:a16="http://schemas.microsoft.com/office/drawing/2014/main" id="{20D70F79-DB25-C082-5F2D-0B1293AF28BB}"/>
                </a:ext>
              </a:extLst>
            </p:cNvPr>
            <p:cNvPicPr>
              <a:picLocks noChangeAspect="1"/>
            </p:cNvPicPr>
            <p:nvPr/>
          </p:nvPicPr>
          <p:blipFill rotWithShape="1">
            <a:blip r:embed="rId2"/>
            <a:srcRect t="61236"/>
            <a:stretch/>
          </p:blipFill>
          <p:spPr>
            <a:xfrm>
              <a:off x="4134531" y="4351994"/>
              <a:ext cx="4227737" cy="2658406"/>
            </a:xfrm>
            <a:prstGeom prst="rect">
              <a:avLst/>
            </a:prstGeom>
          </p:spPr>
        </p:pic>
      </p:gr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81D7659-4890-0135-D6AB-A0968AA4BC68}"/>
                  </a:ext>
                </a:extLst>
              </p14:cNvPr>
              <p14:cNvContentPartPr/>
              <p14:nvPr/>
            </p14:nvContentPartPr>
            <p14:xfrm>
              <a:off x="6567794" y="2083011"/>
              <a:ext cx="66600" cy="46440"/>
            </p14:xfrm>
          </p:contentPart>
        </mc:Choice>
        <mc:Fallback xmlns="">
          <p:pic>
            <p:nvPicPr>
              <p:cNvPr id="8" name="Ink 7">
                <a:extLst>
                  <a:ext uri="{FF2B5EF4-FFF2-40B4-BE49-F238E27FC236}">
                    <a16:creationId xmlns:a16="http://schemas.microsoft.com/office/drawing/2014/main" id="{B81D7659-4890-0135-D6AB-A0968AA4BC68}"/>
                  </a:ext>
                </a:extLst>
              </p:cNvPr>
              <p:cNvPicPr/>
              <p:nvPr/>
            </p:nvPicPr>
            <p:blipFill>
              <a:blip r:embed="rId4"/>
              <a:stretch>
                <a:fillRect/>
              </a:stretch>
            </p:blipFill>
            <p:spPr>
              <a:xfrm>
                <a:off x="6559154" y="2074011"/>
                <a:ext cx="84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B92D40F-6A11-667B-F427-DDB3C60C08BB}"/>
                  </a:ext>
                </a:extLst>
              </p14:cNvPr>
              <p14:cNvContentPartPr/>
              <p14:nvPr/>
            </p14:nvContentPartPr>
            <p14:xfrm>
              <a:off x="6584714" y="2521131"/>
              <a:ext cx="89640" cy="91800"/>
            </p14:xfrm>
          </p:contentPart>
        </mc:Choice>
        <mc:Fallback xmlns="">
          <p:pic>
            <p:nvPicPr>
              <p:cNvPr id="9" name="Ink 8">
                <a:extLst>
                  <a:ext uri="{FF2B5EF4-FFF2-40B4-BE49-F238E27FC236}">
                    <a16:creationId xmlns:a16="http://schemas.microsoft.com/office/drawing/2014/main" id="{EB92D40F-6A11-667B-F427-DDB3C60C08BB}"/>
                  </a:ext>
                </a:extLst>
              </p:cNvPr>
              <p:cNvPicPr/>
              <p:nvPr/>
            </p:nvPicPr>
            <p:blipFill>
              <a:blip r:embed="rId6"/>
              <a:stretch>
                <a:fillRect/>
              </a:stretch>
            </p:blipFill>
            <p:spPr>
              <a:xfrm>
                <a:off x="6576074" y="2512491"/>
                <a:ext cx="1072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93DB9FEB-DFE5-1C02-4A14-B79D6471D04D}"/>
                  </a:ext>
                </a:extLst>
              </p14:cNvPr>
              <p14:cNvContentPartPr/>
              <p14:nvPr/>
            </p14:nvContentPartPr>
            <p14:xfrm>
              <a:off x="6591914" y="1649931"/>
              <a:ext cx="59040" cy="113400"/>
            </p14:xfrm>
          </p:contentPart>
        </mc:Choice>
        <mc:Fallback xmlns="">
          <p:pic>
            <p:nvPicPr>
              <p:cNvPr id="10" name="Ink 9">
                <a:extLst>
                  <a:ext uri="{FF2B5EF4-FFF2-40B4-BE49-F238E27FC236}">
                    <a16:creationId xmlns:a16="http://schemas.microsoft.com/office/drawing/2014/main" id="{93DB9FEB-DFE5-1C02-4A14-B79D6471D04D}"/>
                  </a:ext>
                </a:extLst>
              </p:cNvPr>
              <p:cNvPicPr/>
              <p:nvPr/>
            </p:nvPicPr>
            <p:blipFill>
              <a:blip r:embed="rId8"/>
              <a:stretch>
                <a:fillRect/>
              </a:stretch>
            </p:blipFill>
            <p:spPr>
              <a:xfrm>
                <a:off x="6583274" y="1640931"/>
                <a:ext cx="76680" cy="131040"/>
              </a:xfrm>
              <a:prstGeom prst="rect">
                <a:avLst/>
              </a:prstGeom>
            </p:spPr>
          </p:pic>
        </mc:Fallback>
      </mc:AlternateContent>
    </p:spTree>
    <p:extLst>
      <p:ext uri="{BB962C8B-B14F-4D97-AF65-F5344CB8AC3E}">
        <p14:creationId xmlns:p14="http://schemas.microsoft.com/office/powerpoint/2010/main" val="253431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A8C6-451A-969D-4370-B712E707B470}"/>
              </a:ext>
            </a:extLst>
          </p:cNvPr>
          <p:cNvSpPr>
            <a:spLocks noGrp="1"/>
          </p:cNvSpPr>
          <p:nvPr>
            <p:ph type="title"/>
          </p:nvPr>
        </p:nvSpPr>
        <p:spPr>
          <a:xfrm>
            <a:off x="88805" y="38994"/>
            <a:ext cx="8367676" cy="642043"/>
          </a:xfrm>
        </p:spPr>
        <p:txBody>
          <a:bodyPr>
            <a:normAutofit fontScale="90000"/>
          </a:bodyPr>
          <a:lstStyle/>
          <a:p>
            <a:r>
              <a:rPr lang="en-US" dirty="0"/>
              <a:t>Proof (kind of)</a:t>
            </a:r>
            <a:endParaRPr lang="en-SG" dirty="0"/>
          </a:p>
        </p:txBody>
      </p:sp>
      <p:sp>
        <p:nvSpPr>
          <p:cNvPr id="3" name="Content Placeholder 2">
            <a:extLst>
              <a:ext uri="{FF2B5EF4-FFF2-40B4-BE49-F238E27FC236}">
                <a16:creationId xmlns:a16="http://schemas.microsoft.com/office/drawing/2014/main" id="{650F23E7-3DCB-BCAF-CAC2-B290307F7606}"/>
              </a:ext>
            </a:extLst>
          </p:cNvPr>
          <p:cNvSpPr>
            <a:spLocks noGrp="1"/>
          </p:cNvSpPr>
          <p:nvPr>
            <p:ph idx="1"/>
          </p:nvPr>
        </p:nvSpPr>
        <p:spPr/>
        <p:txBody>
          <a:bodyPr/>
          <a:lstStyle/>
          <a:p>
            <a:endParaRPr lang="en-SG"/>
          </a:p>
        </p:txBody>
      </p:sp>
      <p:pic>
        <p:nvPicPr>
          <p:cNvPr id="4" name="Picture 2">
            <a:extLst>
              <a:ext uri="{FF2B5EF4-FFF2-40B4-BE49-F238E27FC236}">
                <a16:creationId xmlns:a16="http://schemas.microsoft.com/office/drawing/2014/main" id="{4477F129-171E-5A16-EF4C-C0E71BD73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64934"/>
            <a:ext cx="3022813" cy="203087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85ABFBA9-F8EF-8971-B862-29BD0BF2B1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4" y="2097350"/>
            <a:ext cx="3022813" cy="21094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B1E55B7-D708-63B2-22B3-FD941E5B18A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4462"/>
          <a:stretch/>
        </p:blipFill>
        <p:spPr bwMode="auto">
          <a:xfrm rot="16200000">
            <a:off x="648553" y="2914090"/>
            <a:ext cx="1747493" cy="304459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F987681-1D14-7034-2AB6-3F09885E009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51178"/>
          <a:stretch/>
        </p:blipFill>
        <p:spPr bwMode="auto">
          <a:xfrm>
            <a:off x="10892" y="4778960"/>
            <a:ext cx="3022813" cy="19496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077173F8-727E-D496-7FBD-D85719ACD2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4338" y="664934"/>
            <a:ext cx="4380948" cy="597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02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084F-B13F-3980-1328-1880D6E2AF0E}"/>
              </a:ext>
            </a:extLst>
          </p:cNvPr>
          <p:cNvSpPr>
            <a:spLocks noGrp="1"/>
          </p:cNvSpPr>
          <p:nvPr>
            <p:ph type="title"/>
          </p:nvPr>
        </p:nvSpPr>
        <p:spPr/>
        <p:txBody>
          <a:bodyPr/>
          <a:lstStyle/>
          <a:p>
            <a:r>
              <a:rPr lang="en-US" dirty="0"/>
              <a:t>Multiplicative LMDI</a:t>
            </a:r>
            <a:endParaRPr lang="en-SG" dirty="0"/>
          </a:p>
        </p:txBody>
      </p:sp>
      <p:pic>
        <p:nvPicPr>
          <p:cNvPr id="5" name="Content Placeholder 4">
            <a:extLst>
              <a:ext uri="{FF2B5EF4-FFF2-40B4-BE49-F238E27FC236}">
                <a16:creationId xmlns:a16="http://schemas.microsoft.com/office/drawing/2014/main" id="{F331A98E-9963-8C74-1CBC-E468AA000780}"/>
              </a:ext>
            </a:extLst>
          </p:cNvPr>
          <p:cNvPicPr>
            <a:picLocks noGrp="1" noChangeAspect="1"/>
          </p:cNvPicPr>
          <p:nvPr>
            <p:ph idx="1"/>
          </p:nvPr>
        </p:nvPicPr>
        <p:blipFill>
          <a:blip r:embed="rId3"/>
          <a:stretch>
            <a:fillRect/>
          </a:stretch>
        </p:blipFill>
        <p:spPr>
          <a:xfrm>
            <a:off x="3113352" y="1483466"/>
            <a:ext cx="4525006" cy="2543530"/>
          </a:xfrm>
        </p:spPr>
      </p:pic>
      <p:pic>
        <p:nvPicPr>
          <p:cNvPr id="7" name="Picture 6">
            <a:extLst>
              <a:ext uri="{FF2B5EF4-FFF2-40B4-BE49-F238E27FC236}">
                <a16:creationId xmlns:a16="http://schemas.microsoft.com/office/drawing/2014/main" id="{54D11DC3-E320-FAFF-171C-3B79B2A366C8}"/>
              </a:ext>
            </a:extLst>
          </p:cNvPr>
          <p:cNvPicPr>
            <a:picLocks noChangeAspect="1"/>
          </p:cNvPicPr>
          <p:nvPr/>
        </p:nvPicPr>
        <p:blipFill rotWithShape="1">
          <a:blip r:embed="rId4"/>
          <a:srcRect r="17135"/>
          <a:stretch/>
        </p:blipFill>
        <p:spPr>
          <a:xfrm>
            <a:off x="7879294" y="124174"/>
            <a:ext cx="4365416" cy="4753638"/>
          </a:xfrm>
          <a:prstGeom prst="rect">
            <a:avLst/>
          </a:prstGeom>
        </p:spPr>
      </p:pic>
      <p:pic>
        <p:nvPicPr>
          <p:cNvPr id="9" name="Picture 8">
            <a:extLst>
              <a:ext uri="{FF2B5EF4-FFF2-40B4-BE49-F238E27FC236}">
                <a16:creationId xmlns:a16="http://schemas.microsoft.com/office/drawing/2014/main" id="{ED4CFC0A-1AF9-61A2-3121-14837554B3EB}"/>
              </a:ext>
            </a:extLst>
          </p:cNvPr>
          <p:cNvPicPr>
            <a:picLocks noChangeAspect="1"/>
          </p:cNvPicPr>
          <p:nvPr/>
        </p:nvPicPr>
        <p:blipFill>
          <a:blip r:embed="rId5"/>
          <a:stretch>
            <a:fillRect/>
          </a:stretch>
        </p:blipFill>
        <p:spPr>
          <a:xfrm>
            <a:off x="185761" y="1930725"/>
            <a:ext cx="1705213" cy="1152686"/>
          </a:xfrm>
          <a:prstGeom prst="rect">
            <a:avLst/>
          </a:prstGeom>
        </p:spPr>
      </p:pic>
      <p:pic>
        <p:nvPicPr>
          <p:cNvPr id="11" name="Picture 10">
            <a:extLst>
              <a:ext uri="{FF2B5EF4-FFF2-40B4-BE49-F238E27FC236}">
                <a16:creationId xmlns:a16="http://schemas.microsoft.com/office/drawing/2014/main" id="{B8C07AAF-2ADC-1CF2-14E5-7D7EEC3B127F}"/>
              </a:ext>
            </a:extLst>
          </p:cNvPr>
          <p:cNvPicPr>
            <a:picLocks noChangeAspect="1"/>
          </p:cNvPicPr>
          <p:nvPr/>
        </p:nvPicPr>
        <p:blipFill>
          <a:blip r:embed="rId6"/>
          <a:stretch>
            <a:fillRect/>
          </a:stretch>
        </p:blipFill>
        <p:spPr>
          <a:xfrm>
            <a:off x="1890974" y="2147791"/>
            <a:ext cx="1333686" cy="857370"/>
          </a:xfrm>
          <a:prstGeom prst="rect">
            <a:avLst/>
          </a:prstGeom>
        </p:spPr>
      </p:pic>
      <p:pic>
        <p:nvPicPr>
          <p:cNvPr id="13" name="Picture 12">
            <a:extLst>
              <a:ext uri="{FF2B5EF4-FFF2-40B4-BE49-F238E27FC236}">
                <a16:creationId xmlns:a16="http://schemas.microsoft.com/office/drawing/2014/main" id="{F8F7A9BC-D5CE-BC31-5990-51249E98E9C8}"/>
              </a:ext>
            </a:extLst>
          </p:cNvPr>
          <p:cNvPicPr>
            <a:picLocks noChangeAspect="1"/>
          </p:cNvPicPr>
          <p:nvPr/>
        </p:nvPicPr>
        <p:blipFill>
          <a:blip r:embed="rId7"/>
          <a:stretch>
            <a:fillRect/>
          </a:stretch>
        </p:blipFill>
        <p:spPr>
          <a:xfrm>
            <a:off x="8243652" y="4862356"/>
            <a:ext cx="4001058" cy="1066949"/>
          </a:xfrm>
          <a:prstGeom prst="rect">
            <a:avLst/>
          </a:prstGeom>
        </p:spPr>
      </p:pic>
    </p:spTree>
    <p:extLst>
      <p:ext uri="{BB962C8B-B14F-4D97-AF65-F5344CB8AC3E}">
        <p14:creationId xmlns:p14="http://schemas.microsoft.com/office/powerpoint/2010/main" val="624684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CF1C-0A81-D31B-9B49-6F93708F77A9}"/>
              </a:ext>
            </a:extLst>
          </p:cNvPr>
          <p:cNvSpPr>
            <a:spLocks noGrp="1"/>
          </p:cNvSpPr>
          <p:nvPr>
            <p:ph type="title"/>
          </p:nvPr>
        </p:nvSpPr>
        <p:spPr/>
        <p:txBody>
          <a:bodyPr/>
          <a:lstStyle/>
          <a:p>
            <a:r>
              <a:rPr lang="en-US" dirty="0"/>
              <a:t>Can then add on additional structural effects to create a Multilevel (parallel) model:</a:t>
            </a:r>
            <a:endParaRPr lang="en-SG" dirty="0"/>
          </a:p>
        </p:txBody>
      </p:sp>
      <p:sp>
        <p:nvSpPr>
          <p:cNvPr id="3" name="Content Placeholder 2">
            <a:extLst>
              <a:ext uri="{FF2B5EF4-FFF2-40B4-BE49-F238E27FC236}">
                <a16:creationId xmlns:a16="http://schemas.microsoft.com/office/drawing/2014/main" id="{9B596D36-8F38-F5F7-82CB-E042332A7663}"/>
              </a:ext>
            </a:extLst>
          </p:cNvPr>
          <p:cNvSpPr>
            <a:spLocks noGrp="1"/>
          </p:cNvSpPr>
          <p:nvPr>
            <p:ph idx="1"/>
          </p:nvPr>
        </p:nvSpPr>
        <p:spPr/>
        <p:txBody>
          <a:bodyPr/>
          <a:lstStyle/>
          <a:p>
            <a:r>
              <a:rPr lang="en-US" dirty="0"/>
              <a:t>△E(act) + △E(str1) + △E(str2) + △E(int)</a:t>
            </a:r>
          </a:p>
          <a:p>
            <a:pPr lvl="1"/>
            <a:r>
              <a:rPr lang="en-US" dirty="0"/>
              <a:t>A * Ai/A * </a:t>
            </a:r>
            <a:r>
              <a:rPr lang="en-US" dirty="0" err="1"/>
              <a:t>Aij</a:t>
            </a:r>
            <a:r>
              <a:rPr lang="en-US" dirty="0"/>
              <a:t>/Ai * </a:t>
            </a:r>
            <a:r>
              <a:rPr lang="en-US" dirty="0" err="1"/>
              <a:t>Eij</a:t>
            </a:r>
            <a:r>
              <a:rPr lang="en-US" dirty="0"/>
              <a:t>/</a:t>
            </a:r>
            <a:r>
              <a:rPr lang="en-US" dirty="0" err="1"/>
              <a:t>Aij</a:t>
            </a:r>
            <a:r>
              <a:rPr lang="en-US" dirty="0"/>
              <a:t> = </a:t>
            </a:r>
            <a:r>
              <a:rPr lang="en-US" dirty="0" err="1"/>
              <a:t>Eij</a:t>
            </a:r>
            <a:endParaRPr lang="en-US" dirty="0"/>
          </a:p>
          <a:p>
            <a:pPr lvl="1"/>
            <a:endParaRPr lang="en-US" dirty="0"/>
          </a:p>
          <a:p>
            <a:endParaRPr lang="en-US" dirty="0"/>
          </a:p>
          <a:p>
            <a:pPr marL="0" indent="0">
              <a:buNone/>
            </a:pPr>
            <a:r>
              <a:rPr lang="en-SG" dirty="0"/>
              <a:t>	</a:t>
            </a:r>
          </a:p>
          <a:p>
            <a:pPr marL="0" indent="0">
              <a:buNone/>
            </a:pPr>
            <a:endParaRPr lang="en-US" dirty="0"/>
          </a:p>
        </p:txBody>
      </p:sp>
    </p:spTree>
    <p:extLst>
      <p:ext uri="{BB962C8B-B14F-4D97-AF65-F5344CB8AC3E}">
        <p14:creationId xmlns:p14="http://schemas.microsoft.com/office/powerpoint/2010/main" val="48477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C8BB-E1A8-A81A-869E-59C3329C946E}"/>
              </a:ext>
            </a:extLst>
          </p:cNvPr>
          <p:cNvSpPr>
            <a:spLocks noGrp="1"/>
          </p:cNvSpPr>
          <p:nvPr>
            <p:ph type="title"/>
          </p:nvPr>
        </p:nvSpPr>
        <p:spPr/>
        <p:txBody>
          <a:bodyPr/>
          <a:lstStyle/>
          <a:p>
            <a:r>
              <a:rPr lang="en-SG" dirty="0"/>
              <a:t>Hierarchical </a:t>
            </a:r>
            <a:r>
              <a:rPr lang="en-SG" dirty="0" err="1"/>
              <a:t>multivel</a:t>
            </a:r>
            <a:r>
              <a:rPr lang="en-SG" dirty="0"/>
              <a:t> (preferred method in most circumstances)</a:t>
            </a:r>
          </a:p>
        </p:txBody>
      </p:sp>
      <p:sp>
        <p:nvSpPr>
          <p:cNvPr id="3" name="Content Placeholder 2">
            <a:extLst>
              <a:ext uri="{FF2B5EF4-FFF2-40B4-BE49-F238E27FC236}">
                <a16:creationId xmlns:a16="http://schemas.microsoft.com/office/drawing/2014/main" id="{5ABDC15D-1261-5ED5-2255-6DDF4FA69B66}"/>
              </a:ext>
            </a:extLst>
          </p:cNvPr>
          <p:cNvSpPr>
            <a:spLocks noGrp="1"/>
          </p:cNvSpPr>
          <p:nvPr>
            <p:ph idx="1"/>
          </p:nvPr>
        </p:nvSpPr>
        <p:spPr/>
        <p:txBody>
          <a:bodyPr/>
          <a:lstStyle/>
          <a:p>
            <a:r>
              <a:rPr lang="en-US" dirty="0"/>
              <a:t>Quite hard to prove/recreate</a:t>
            </a:r>
          </a:p>
        </p:txBody>
      </p:sp>
      <p:pic>
        <p:nvPicPr>
          <p:cNvPr id="5" name="Picture 4">
            <a:extLst>
              <a:ext uri="{FF2B5EF4-FFF2-40B4-BE49-F238E27FC236}">
                <a16:creationId xmlns:a16="http://schemas.microsoft.com/office/drawing/2014/main" id="{B9F6B1E6-3409-A15B-E731-E0DF02BF6211}"/>
              </a:ext>
            </a:extLst>
          </p:cNvPr>
          <p:cNvPicPr>
            <a:picLocks noChangeAspect="1"/>
          </p:cNvPicPr>
          <p:nvPr/>
        </p:nvPicPr>
        <p:blipFill>
          <a:blip r:embed="rId2"/>
          <a:stretch>
            <a:fillRect/>
          </a:stretch>
        </p:blipFill>
        <p:spPr>
          <a:xfrm>
            <a:off x="7455643" y="1834500"/>
            <a:ext cx="4582164" cy="4658375"/>
          </a:xfrm>
          <a:prstGeom prst="rect">
            <a:avLst/>
          </a:prstGeom>
        </p:spPr>
      </p:pic>
      <p:pic>
        <p:nvPicPr>
          <p:cNvPr id="7" name="Picture 6">
            <a:extLst>
              <a:ext uri="{FF2B5EF4-FFF2-40B4-BE49-F238E27FC236}">
                <a16:creationId xmlns:a16="http://schemas.microsoft.com/office/drawing/2014/main" id="{84582499-6FA7-A68E-A500-69890685D52C}"/>
              </a:ext>
            </a:extLst>
          </p:cNvPr>
          <p:cNvPicPr>
            <a:picLocks noChangeAspect="1"/>
          </p:cNvPicPr>
          <p:nvPr/>
        </p:nvPicPr>
        <p:blipFill>
          <a:blip r:embed="rId3"/>
          <a:stretch>
            <a:fillRect/>
          </a:stretch>
        </p:blipFill>
        <p:spPr>
          <a:xfrm>
            <a:off x="679098" y="2976957"/>
            <a:ext cx="4664119" cy="3579786"/>
          </a:xfrm>
          <a:prstGeom prst="rect">
            <a:avLst/>
          </a:prstGeom>
        </p:spPr>
      </p:pic>
    </p:spTree>
    <p:extLst>
      <p:ext uri="{BB962C8B-B14F-4D97-AF65-F5344CB8AC3E}">
        <p14:creationId xmlns:p14="http://schemas.microsoft.com/office/powerpoint/2010/main" val="2847110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BC8F9-4339-4D2C-FD30-791AD8649C4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93BEFFC-0113-9B91-E480-AC1639464E4D}"/>
              </a:ext>
            </a:extLst>
          </p:cNvPr>
          <p:cNvSpPr>
            <a:spLocks noGrp="1"/>
          </p:cNvSpPr>
          <p:nvPr>
            <p:ph idx="1"/>
          </p:nvPr>
        </p:nvSpPr>
        <p:spPr/>
        <p:txBody>
          <a:bodyPr/>
          <a:lstStyle/>
          <a:p>
            <a:endParaRPr lang="en-SG"/>
          </a:p>
        </p:txBody>
      </p:sp>
      <p:grpSp>
        <p:nvGrpSpPr>
          <p:cNvPr id="9" name="Group 8">
            <a:extLst>
              <a:ext uri="{FF2B5EF4-FFF2-40B4-BE49-F238E27FC236}">
                <a16:creationId xmlns:a16="http://schemas.microsoft.com/office/drawing/2014/main" id="{4C21E91D-E373-5F31-7226-0A54964C67A0}"/>
              </a:ext>
            </a:extLst>
          </p:cNvPr>
          <p:cNvGrpSpPr/>
          <p:nvPr/>
        </p:nvGrpSpPr>
        <p:grpSpPr>
          <a:xfrm>
            <a:off x="2663660" y="23322"/>
            <a:ext cx="6864679" cy="6469553"/>
            <a:chOff x="2494425" y="171879"/>
            <a:chExt cx="4844642" cy="4968470"/>
          </a:xfrm>
        </p:grpSpPr>
        <p:pic>
          <p:nvPicPr>
            <p:cNvPr id="7" name="Picture 6">
              <a:extLst>
                <a:ext uri="{FF2B5EF4-FFF2-40B4-BE49-F238E27FC236}">
                  <a16:creationId xmlns:a16="http://schemas.microsoft.com/office/drawing/2014/main" id="{1A1D9984-E3B6-D312-A8D9-C5565631DB73}"/>
                </a:ext>
              </a:extLst>
            </p:cNvPr>
            <p:cNvPicPr>
              <a:picLocks noChangeAspect="1"/>
            </p:cNvPicPr>
            <p:nvPr/>
          </p:nvPicPr>
          <p:blipFill rotWithShape="1">
            <a:blip r:embed="rId3"/>
            <a:srcRect b="78847"/>
            <a:stretch/>
          </p:blipFill>
          <p:spPr>
            <a:xfrm>
              <a:off x="2494425" y="171879"/>
              <a:ext cx="4844642" cy="1450665"/>
            </a:xfrm>
            <a:prstGeom prst="rect">
              <a:avLst/>
            </a:prstGeom>
          </p:spPr>
        </p:pic>
        <p:pic>
          <p:nvPicPr>
            <p:cNvPr id="8" name="Picture 7">
              <a:extLst>
                <a:ext uri="{FF2B5EF4-FFF2-40B4-BE49-F238E27FC236}">
                  <a16:creationId xmlns:a16="http://schemas.microsoft.com/office/drawing/2014/main" id="{D8C182E0-67EE-F8FF-8AC1-8EB550A8436E}"/>
                </a:ext>
              </a:extLst>
            </p:cNvPr>
            <p:cNvPicPr>
              <a:picLocks noChangeAspect="1"/>
            </p:cNvPicPr>
            <p:nvPr/>
          </p:nvPicPr>
          <p:blipFill rotWithShape="1">
            <a:blip r:embed="rId3"/>
            <a:srcRect t="48705"/>
            <a:stretch/>
          </p:blipFill>
          <p:spPr>
            <a:xfrm>
              <a:off x="2494425" y="1622544"/>
              <a:ext cx="4844642" cy="3517805"/>
            </a:xfrm>
            <a:prstGeom prst="rect">
              <a:avLst/>
            </a:prstGeom>
          </p:spPr>
        </p:pic>
      </p:grpSp>
      <p:grpSp>
        <p:nvGrpSpPr>
          <p:cNvPr id="16" name="Group 15">
            <a:extLst>
              <a:ext uri="{FF2B5EF4-FFF2-40B4-BE49-F238E27FC236}">
                <a16:creationId xmlns:a16="http://schemas.microsoft.com/office/drawing/2014/main" id="{C5B6CF2B-CEED-505B-EFBE-6B0E987CBA83}"/>
              </a:ext>
            </a:extLst>
          </p:cNvPr>
          <p:cNvGrpSpPr/>
          <p:nvPr/>
        </p:nvGrpSpPr>
        <p:grpSpPr>
          <a:xfrm>
            <a:off x="7197434" y="1491531"/>
            <a:ext cx="197640" cy="235440"/>
            <a:chOff x="7197434" y="1491531"/>
            <a:chExt cx="197640" cy="23544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4882110-1E1B-38C3-16AA-CA85B2890145}"/>
                    </a:ext>
                  </a:extLst>
                </p14:cNvPr>
                <p14:cNvContentPartPr/>
                <p14:nvPr/>
              </p14:nvContentPartPr>
              <p14:xfrm>
                <a:off x="7197434" y="1546251"/>
                <a:ext cx="180720" cy="180720"/>
              </p14:xfrm>
            </p:contentPart>
          </mc:Choice>
          <mc:Fallback xmlns="">
            <p:pic>
              <p:nvPicPr>
                <p:cNvPr id="13" name="Ink 12">
                  <a:extLst>
                    <a:ext uri="{FF2B5EF4-FFF2-40B4-BE49-F238E27FC236}">
                      <a16:creationId xmlns:a16="http://schemas.microsoft.com/office/drawing/2014/main" id="{C4882110-1E1B-38C3-16AA-CA85B2890145}"/>
                    </a:ext>
                  </a:extLst>
                </p:cNvPr>
                <p:cNvPicPr/>
                <p:nvPr/>
              </p:nvPicPr>
              <p:blipFill>
                <a:blip r:embed="rId5"/>
                <a:stretch>
                  <a:fillRect/>
                </a:stretch>
              </p:blipFill>
              <p:spPr>
                <a:xfrm>
                  <a:off x="7188794" y="1537251"/>
                  <a:ext cx="1983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7B12E76-1404-BB0D-232C-7BB98508D378}"/>
                    </a:ext>
                  </a:extLst>
                </p14:cNvPr>
                <p14:cNvContentPartPr/>
                <p14:nvPr/>
              </p14:nvContentPartPr>
              <p14:xfrm>
                <a:off x="7390754" y="1491531"/>
                <a:ext cx="4320" cy="36000"/>
              </p14:xfrm>
            </p:contentPart>
          </mc:Choice>
          <mc:Fallback xmlns="">
            <p:pic>
              <p:nvPicPr>
                <p:cNvPr id="14" name="Ink 13">
                  <a:extLst>
                    <a:ext uri="{FF2B5EF4-FFF2-40B4-BE49-F238E27FC236}">
                      <a16:creationId xmlns:a16="http://schemas.microsoft.com/office/drawing/2014/main" id="{37B12E76-1404-BB0D-232C-7BB98508D378}"/>
                    </a:ext>
                  </a:extLst>
                </p:cNvPr>
                <p:cNvPicPr/>
                <p:nvPr/>
              </p:nvPicPr>
              <p:blipFill>
                <a:blip r:embed="rId7"/>
                <a:stretch>
                  <a:fillRect/>
                </a:stretch>
              </p:blipFill>
              <p:spPr>
                <a:xfrm>
                  <a:off x="7381754" y="1482531"/>
                  <a:ext cx="2196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8FAAC07-84AE-F434-5360-3C643A0CE304}"/>
                  </a:ext>
                </a:extLst>
              </p14:cNvPr>
              <p14:cNvContentPartPr/>
              <p14:nvPr/>
            </p14:nvContentPartPr>
            <p14:xfrm>
              <a:off x="7369874" y="1388571"/>
              <a:ext cx="360" cy="360"/>
            </p14:xfrm>
          </p:contentPart>
        </mc:Choice>
        <mc:Fallback xmlns="">
          <p:pic>
            <p:nvPicPr>
              <p:cNvPr id="15" name="Ink 14">
                <a:extLst>
                  <a:ext uri="{FF2B5EF4-FFF2-40B4-BE49-F238E27FC236}">
                    <a16:creationId xmlns:a16="http://schemas.microsoft.com/office/drawing/2014/main" id="{18FAAC07-84AE-F434-5360-3C643A0CE304}"/>
                  </a:ext>
                </a:extLst>
              </p:cNvPr>
              <p:cNvPicPr/>
              <p:nvPr/>
            </p:nvPicPr>
            <p:blipFill>
              <a:blip r:embed="rId9"/>
              <a:stretch>
                <a:fillRect/>
              </a:stretch>
            </p:blipFill>
            <p:spPr>
              <a:xfrm>
                <a:off x="7361234" y="137993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C568B7F5-059C-A413-7070-75056EBD6339}"/>
                  </a:ext>
                </a:extLst>
              </p14:cNvPr>
              <p14:cNvContentPartPr/>
              <p14:nvPr/>
            </p14:nvContentPartPr>
            <p14:xfrm>
              <a:off x="7438994" y="1711131"/>
              <a:ext cx="118440" cy="91080"/>
            </p14:xfrm>
          </p:contentPart>
        </mc:Choice>
        <mc:Fallback xmlns="">
          <p:pic>
            <p:nvPicPr>
              <p:cNvPr id="17" name="Ink 16">
                <a:extLst>
                  <a:ext uri="{FF2B5EF4-FFF2-40B4-BE49-F238E27FC236}">
                    <a16:creationId xmlns:a16="http://schemas.microsoft.com/office/drawing/2014/main" id="{C568B7F5-059C-A413-7070-75056EBD6339}"/>
                  </a:ext>
                </a:extLst>
              </p:cNvPr>
              <p:cNvPicPr/>
              <p:nvPr/>
            </p:nvPicPr>
            <p:blipFill>
              <a:blip r:embed="rId11"/>
              <a:stretch>
                <a:fillRect/>
              </a:stretch>
            </p:blipFill>
            <p:spPr>
              <a:xfrm>
                <a:off x="7430354" y="1702131"/>
                <a:ext cx="1360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607BFE5E-148D-844E-F516-1049C5E4D7F8}"/>
                  </a:ext>
                </a:extLst>
              </p14:cNvPr>
              <p14:cNvContentPartPr/>
              <p14:nvPr/>
            </p14:nvContentPartPr>
            <p14:xfrm>
              <a:off x="7287434" y="2144931"/>
              <a:ext cx="360" cy="360"/>
            </p14:xfrm>
          </p:contentPart>
        </mc:Choice>
        <mc:Fallback xmlns="">
          <p:pic>
            <p:nvPicPr>
              <p:cNvPr id="23" name="Ink 22">
                <a:extLst>
                  <a:ext uri="{FF2B5EF4-FFF2-40B4-BE49-F238E27FC236}">
                    <a16:creationId xmlns:a16="http://schemas.microsoft.com/office/drawing/2014/main" id="{607BFE5E-148D-844E-F516-1049C5E4D7F8}"/>
                  </a:ext>
                </a:extLst>
              </p:cNvPr>
              <p:cNvPicPr/>
              <p:nvPr/>
            </p:nvPicPr>
            <p:blipFill>
              <a:blip r:embed="rId9"/>
              <a:stretch>
                <a:fillRect/>
              </a:stretch>
            </p:blipFill>
            <p:spPr>
              <a:xfrm>
                <a:off x="7278794" y="2135931"/>
                <a:ext cx="18000" cy="18000"/>
              </a:xfrm>
              <a:prstGeom prst="rect">
                <a:avLst/>
              </a:prstGeom>
            </p:spPr>
          </p:pic>
        </mc:Fallback>
      </mc:AlternateContent>
      <p:grpSp>
        <p:nvGrpSpPr>
          <p:cNvPr id="26" name="Group 25">
            <a:extLst>
              <a:ext uri="{FF2B5EF4-FFF2-40B4-BE49-F238E27FC236}">
                <a16:creationId xmlns:a16="http://schemas.microsoft.com/office/drawing/2014/main" id="{EA225DCF-3C8B-A8AA-1C02-FD6724BB3D7D}"/>
              </a:ext>
            </a:extLst>
          </p:cNvPr>
          <p:cNvGrpSpPr/>
          <p:nvPr/>
        </p:nvGrpSpPr>
        <p:grpSpPr>
          <a:xfrm>
            <a:off x="7143074" y="2241051"/>
            <a:ext cx="274680" cy="242280"/>
            <a:chOff x="7143074" y="2241051"/>
            <a:chExt cx="274680" cy="242280"/>
          </a:xfrm>
        </p:grpSpPr>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506C49B9-1CBA-25EE-D931-861A7E15FD4F}"/>
                    </a:ext>
                  </a:extLst>
                </p14:cNvPr>
                <p14:cNvContentPartPr/>
                <p14:nvPr/>
              </p14:nvContentPartPr>
              <p14:xfrm>
                <a:off x="7204994" y="2350851"/>
                <a:ext cx="41760" cy="95760"/>
              </p14:xfrm>
            </p:contentPart>
          </mc:Choice>
          <mc:Fallback xmlns="">
            <p:pic>
              <p:nvPicPr>
                <p:cNvPr id="18" name="Ink 17">
                  <a:extLst>
                    <a:ext uri="{FF2B5EF4-FFF2-40B4-BE49-F238E27FC236}">
                      <a16:creationId xmlns:a16="http://schemas.microsoft.com/office/drawing/2014/main" id="{506C49B9-1CBA-25EE-D931-861A7E15FD4F}"/>
                    </a:ext>
                  </a:extLst>
                </p:cNvPr>
                <p:cNvPicPr/>
                <p:nvPr/>
              </p:nvPicPr>
              <p:blipFill>
                <a:blip r:embed="rId14"/>
                <a:stretch>
                  <a:fillRect/>
                </a:stretch>
              </p:blipFill>
              <p:spPr>
                <a:xfrm>
                  <a:off x="7195994" y="2342211"/>
                  <a:ext cx="594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96AA8193-471F-4DF1-7B77-E8AE7F9B54AF}"/>
                    </a:ext>
                  </a:extLst>
                </p14:cNvPr>
                <p14:cNvContentPartPr/>
                <p14:nvPr/>
              </p14:nvContentPartPr>
              <p14:xfrm>
                <a:off x="7143074" y="2316651"/>
                <a:ext cx="164520" cy="360"/>
              </p14:xfrm>
            </p:contentPart>
          </mc:Choice>
          <mc:Fallback xmlns="">
            <p:pic>
              <p:nvPicPr>
                <p:cNvPr id="19" name="Ink 18">
                  <a:extLst>
                    <a:ext uri="{FF2B5EF4-FFF2-40B4-BE49-F238E27FC236}">
                      <a16:creationId xmlns:a16="http://schemas.microsoft.com/office/drawing/2014/main" id="{96AA8193-471F-4DF1-7B77-E8AE7F9B54AF}"/>
                    </a:ext>
                  </a:extLst>
                </p:cNvPr>
                <p:cNvPicPr/>
                <p:nvPr/>
              </p:nvPicPr>
              <p:blipFill>
                <a:blip r:embed="rId16"/>
                <a:stretch>
                  <a:fillRect/>
                </a:stretch>
              </p:blipFill>
              <p:spPr>
                <a:xfrm>
                  <a:off x="7134434" y="2307651"/>
                  <a:ext cx="18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95530A5E-971C-0A54-FD38-5C90A37EF781}"/>
                    </a:ext>
                  </a:extLst>
                </p14:cNvPr>
                <p14:cNvContentPartPr/>
                <p14:nvPr/>
              </p14:nvContentPartPr>
              <p14:xfrm>
                <a:off x="7191314" y="2426451"/>
                <a:ext cx="109440" cy="28080"/>
              </p14:xfrm>
            </p:contentPart>
          </mc:Choice>
          <mc:Fallback xmlns="">
            <p:pic>
              <p:nvPicPr>
                <p:cNvPr id="20" name="Ink 19">
                  <a:extLst>
                    <a:ext uri="{FF2B5EF4-FFF2-40B4-BE49-F238E27FC236}">
                      <a16:creationId xmlns:a16="http://schemas.microsoft.com/office/drawing/2014/main" id="{95530A5E-971C-0A54-FD38-5C90A37EF781}"/>
                    </a:ext>
                  </a:extLst>
                </p:cNvPr>
                <p:cNvPicPr/>
                <p:nvPr/>
              </p:nvPicPr>
              <p:blipFill>
                <a:blip r:embed="rId18"/>
                <a:stretch>
                  <a:fillRect/>
                </a:stretch>
              </p:blipFill>
              <p:spPr>
                <a:xfrm>
                  <a:off x="7182314" y="2417451"/>
                  <a:ext cx="127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D9B7B73A-0CCD-8D15-8D18-C43023F54F5A}"/>
                    </a:ext>
                  </a:extLst>
                </p14:cNvPr>
                <p14:cNvContentPartPr/>
                <p14:nvPr/>
              </p14:nvContentPartPr>
              <p14:xfrm>
                <a:off x="7342514" y="2241051"/>
                <a:ext cx="25560" cy="64080"/>
              </p14:xfrm>
            </p:contentPart>
          </mc:Choice>
          <mc:Fallback xmlns="">
            <p:pic>
              <p:nvPicPr>
                <p:cNvPr id="22" name="Ink 21">
                  <a:extLst>
                    <a:ext uri="{FF2B5EF4-FFF2-40B4-BE49-F238E27FC236}">
                      <a16:creationId xmlns:a16="http://schemas.microsoft.com/office/drawing/2014/main" id="{D9B7B73A-0CCD-8D15-8D18-C43023F54F5A}"/>
                    </a:ext>
                  </a:extLst>
                </p:cNvPr>
                <p:cNvPicPr/>
                <p:nvPr/>
              </p:nvPicPr>
              <p:blipFill>
                <a:blip r:embed="rId20"/>
                <a:stretch>
                  <a:fillRect/>
                </a:stretch>
              </p:blipFill>
              <p:spPr>
                <a:xfrm>
                  <a:off x="7333514" y="2232051"/>
                  <a:ext cx="432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E7869FED-1AF3-87A3-40D5-9BDF18771C30}"/>
                    </a:ext>
                  </a:extLst>
                </p14:cNvPr>
                <p14:cNvContentPartPr/>
                <p14:nvPr/>
              </p14:nvContentPartPr>
              <p14:xfrm>
                <a:off x="7327754" y="2412411"/>
                <a:ext cx="90000" cy="70920"/>
              </p14:xfrm>
            </p:contentPart>
          </mc:Choice>
          <mc:Fallback xmlns="">
            <p:pic>
              <p:nvPicPr>
                <p:cNvPr id="25" name="Ink 24">
                  <a:extLst>
                    <a:ext uri="{FF2B5EF4-FFF2-40B4-BE49-F238E27FC236}">
                      <a16:creationId xmlns:a16="http://schemas.microsoft.com/office/drawing/2014/main" id="{E7869FED-1AF3-87A3-40D5-9BDF18771C30}"/>
                    </a:ext>
                  </a:extLst>
                </p:cNvPr>
                <p:cNvPicPr/>
                <p:nvPr/>
              </p:nvPicPr>
              <p:blipFill>
                <a:blip r:embed="rId22"/>
                <a:stretch>
                  <a:fillRect/>
                </a:stretch>
              </p:blipFill>
              <p:spPr>
                <a:xfrm>
                  <a:off x="7318754" y="2403411"/>
                  <a:ext cx="107640" cy="88560"/>
                </a:xfrm>
                <a:prstGeom prst="rect">
                  <a:avLst/>
                </a:prstGeom>
              </p:spPr>
            </p:pic>
          </mc:Fallback>
        </mc:AlternateContent>
      </p:grpSp>
      <p:grpSp>
        <p:nvGrpSpPr>
          <p:cNvPr id="29" name="Group 28">
            <a:extLst>
              <a:ext uri="{FF2B5EF4-FFF2-40B4-BE49-F238E27FC236}">
                <a16:creationId xmlns:a16="http://schemas.microsoft.com/office/drawing/2014/main" id="{C6FA8951-A099-507B-EB21-80979E355D51}"/>
              </a:ext>
            </a:extLst>
          </p:cNvPr>
          <p:cNvGrpSpPr/>
          <p:nvPr/>
        </p:nvGrpSpPr>
        <p:grpSpPr>
          <a:xfrm>
            <a:off x="6819794" y="2357691"/>
            <a:ext cx="137880" cy="89640"/>
            <a:chOff x="6819794" y="2357691"/>
            <a:chExt cx="137880" cy="89640"/>
          </a:xfrm>
        </p:grpSpPr>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1EB07821-63D4-60CD-3F42-E088FE1D4042}"/>
                    </a:ext>
                  </a:extLst>
                </p14:cNvPr>
                <p14:cNvContentPartPr/>
                <p14:nvPr/>
              </p14:nvContentPartPr>
              <p14:xfrm>
                <a:off x="6819794" y="2357691"/>
                <a:ext cx="137160" cy="89640"/>
              </p14:xfrm>
            </p:contentPart>
          </mc:Choice>
          <mc:Fallback xmlns="">
            <p:pic>
              <p:nvPicPr>
                <p:cNvPr id="27" name="Ink 26">
                  <a:extLst>
                    <a:ext uri="{FF2B5EF4-FFF2-40B4-BE49-F238E27FC236}">
                      <a16:creationId xmlns:a16="http://schemas.microsoft.com/office/drawing/2014/main" id="{1EB07821-63D4-60CD-3F42-E088FE1D4042}"/>
                    </a:ext>
                  </a:extLst>
                </p:cNvPr>
                <p:cNvPicPr/>
                <p:nvPr/>
              </p:nvPicPr>
              <p:blipFill>
                <a:blip r:embed="rId24"/>
                <a:stretch>
                  <a:fillRect/>
                </a:stretch>
              </p:blipFill>
              <p:spPr>
                <a:xfrm>
                  <a:off x="6811154" y="2349051"/>
                  <a:ext cx="1548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CE0F98F7-C9AE-42F7-42F9-0059B7676FB2}"/>
                    </a:ext>
                  </a:extLst>
                </p14:cNvPr>
                <p14:cNvContentPartPr/>
                <p14:nvPr/>
              </p14:nvContentPartPr>
              <p14:xfrm>
                <a:off x="6844994" y="2364891"/>
                <a:ext cx="112680" cy="79920"/>
              </p14:xfrm>
            </p:contentPart>
          </mc:Choice>
          <mc:Fallback xmlns="">
            <p:pic>
              <p:nvPicPr>
                <p:cNvPr id="28" name="Ink 27">
                  <a:extLst>
                    <a:ext uri="{FF2B5EF4-FFF2-40B4-BE49-F238E27FC236}">
                      <a16:creationId xmlns:a16="http://schemas.microsoft.com/office/drawing/2014/main" id="{CE0F98F7-C9AE-42F7-42F9-0059B7676FB2}"/>
                    </a:ext>
                  </a:extLst>
                </p:cNvPr>
                <p:cNvPicPr/>
                <p:nvPr/>
              </p:nvPicPr>
              <p:blipFill>
                <a:blip r:embed="rId26"/>
                <a:stretch>
                  <a:fillRect/>
                </a:stretch>
              </p:blipFill>
              <p:spPr>
                <a:xfrm>
                  <a:off x="6836354" y="2355891"/>
                  <a:ext cx="130320" cy="97560"/>
                </a:xfrm>
                <a:prstGeom prst="rect">
                  <a:avLst/>
                </a:prstGeom>
              </p:spPr>
            </p:pic>
          </mc:Fallback>
        </mc:AlternateContent>
      </p:grpSp>
      <p:grpSp>
        <p:nvGrpSpPr>
          <p:cNvPr id="32" name="Group 31">
            <a:extLst>
              <a:ext uri="{FF2B5EF4-FFF2-40B4-BE49-F238E27FC236}">
                <a16:creationId xmlns:a16="http://schemas.microsoft.com/office/drawing/2014/main" id="{54F3EE24-1A5A-B3C2-3D5E-010844E9406C}"/>
              </a:ext>
            </a:extLst>
          </p:cNvPr>
          <p:cNvGrpSpPr/>
          <p:nvPr/>
        </p:nvGrpSpPr>
        <p:grpSpPr>
          <a:xfrm>
            <a:off x="6833474" y="1560291"/>
            <a:ext cx="124200" cy="131040"/>
            <a:chOff x="6833474" y="1560291"/>
            <a:chExt cx="124200" cy="131040"/>
          </a:xfrm>
        </p:grpSpPr>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35D6BEE3-3EB5-A650-20BE-7AF8FBB39EC7}"/>
                    </a:ext>
                  </a:extLst>
                </p14:cNvPr>
                <p14:cNvContentPartPr/>
                <p14:nvPr/>
              </p14:nvContentPartPr>
              <p14:xfrm>
                <a:off x="6833474" y="1560291"/>
                <a:ext cx="61560" cy="110520"/>
              </p14:xfrm>
            </p:contentPart>
          </mc:Choice>
          <mc:Fallback xmlns="">
            <p:pic>
              <p:nvPicPr>
                <p:cNvPr id="30" name="Ink 29">
                  <a:extLst>
                    <a:ext uri="{FF2B5EF4-FFF2-40B4-BE49-F238E27FC236}">
                      <a16:creationId xmlns:a16="http://schemas.microsoft.com/office/drawing/2014/main" id="{35D6BEE3-3EB5-A650-20BE-7AF8FBB39EC7}"/>
                    </a:ext>
                  </a:extLst>
                </p:cNvPr>
                <p:cNvPicPr/>
                <p:nvPr/>
              </p:nvPicPr>
              <p:blipFill>
                <a:blip r:embed="rId28"/>
                <a:stretch>
                  <a:fillRect/>
                </a:stretch>
              </p:blipFill>
              <p:spPr>
                <a:xfrm>
                  <a:off x="6824834" y="1551651"/>
                  <a:ext cx="792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1" name="Ink 30">
                  <a:extLst>
                    <a:ext uri="{FF2B5EF4-FFF2-40B4-BE49-F238E27FC236}">
                      <a16:creationId xmlns:a16="http://schemas.microsoft.com/office/drawing/2014/main" id="{45E95F6A-70EC-AB16-204F-C53B42E26DFD}"/>
                    </a:ext>
                  </a:extLst>
                </p14:cNvPr>
                <p14:cNvContentPartPr/>
                <p14:nvPr/>
              </p14:nvContentPartPr>
              <p14:xfrm>
                <a:off x="6833474" y="1609251"/>
                <a:ext cx="124200" cy="82080"/>
              </p14:xfrm>
            </p:contentPart>
          </mc:Choice>
          <mc:Fallback xmlns="">
            <p:pic>
              <p:nvPicPr>
                <p:cNvPr id="31" name="Ink 30">
                  <a:extLst>
                    <a:ext uri="{FF2B5EF4-FFF2-40B4-BE49-F238E27FC236}">
                      <a16:creationId xmlns:a16="http://schemas.microsoft.com/office/drawing/2014/main" id="{45E95F6A-70EC-AB16-204F-C53B42E26DFD}"/>
                    </a:ext>
                  </a:extLst>
                </p:cNvPr>
                <p:cNvPicPr/>
                <p:nvPr/>
              </p:nvPicPr>
              <p:blipFill>
                <a:blip r:embed="rId30"/>
                <a:stretch>
                  <a:fillRect/>
                </a:stretch>
              </p:blipFill>
              <p:spPr>
                <a:xfrm>
                  <a:off x="6824834" y="1600251"/>
                  <a:ext cx="141840" cy="99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4" name="Ink 3">
                <a:extLst>
                  <a:ext uri="{FF2B5EF4-FFF2-40B4-BE49-F238E27FC236}">
                    <a16:creationId xmlns:a16="http://schemas.microsoft.com/office/drawing/2014/main" id="{0C0B8F69-3728-9D40-1D25-DB0004CC022F}"/>
                  </a:ext>
                </a:extLst>
              </p14:cNvPr>
              <p14:cNvContentPartPr/>
              <p14:nvPr/>
            </p14:nvContentPartPr>
            <p14:xfrm>
              <a:off x="4826114" y="762891"/>
              <a:ext cx="581040" cy="42480"/>
            </p14:xfrm>
          </p:contentPart>
        </mc:Choice>
        <mc:Fallback xmlns="">
          <p:pic>
            <p:nvPicPr>
              <p:cNvPr id="4" name="Ink 3">
                <a:extLst>
                  <a:ext uri="{FF2B5EF4-FFF2-40B4-BE49-F238E27FC236}">
                    <a16:creationId xmlns:a16="http://schemas.microsoft.com/office/drawing/2014/main" id="{0C0B8F69-3728-9D40-1D25-DB0004CC022F}"/>
                  </a:ext>
                </a:extLst>
              </p:cNvPr>
              <p:cNvPicPr/>
              <p:nvPr/>
            </p:nvPicPr>
            <p:blipFill>
              <a:blip r:embed="rId32"/>
              <a:stretch>
                <a:fillRect/>
              </a:stretch>
            </p:blipFill>
            <p:spPr>
              <a:xfrm>
                <a:off x="4772474" y="654891"/>
                <a:ext cx="6886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 name="Ink 4">
                <a:extLst>
                  <a:ext uri="{FF2B5EF4-FFF2-40B4-BE49-F238E27FC236}">
                    <a16:creationId xmlns:a16="http://schemas.microsoft.com/office/drawing/2014/main" id="{3291CA64-4155-8060-1B95-36EFAFDB8967}"/>
                  </a:ext>
                </a:extLst>
              </p14:cNvPr>
              <p14:cNvContentPartPr/>
              <p14:nvPr/>
            </p14:nvContentPartPr>
            <p14:xfrm>
              <a:off x="5472674" y="734451"/>
              <a:ext cx="1859760" cy="105120"/>
            </p14:xfrm>
          </p:contentPart>
        </mc:Choice>
        <mc:Fallback xmlns="">
          <p:pic>
            <p:nvPicPr>
              <p:cNvPr id="5" name="Ink 4">
                <a:extLst>
                  <a:ext uri="{FF2B5EF4-FFF2-40B4-BE49-F238E27FC236}">
                    <a16:creationId xmlns:a16="http://schemas.microsoft.com/office/drawing/2014/main" id="{3291CA64-4155-8060-1B95-36EFAFDB8967}"/>
                  </a:ext>
                </a:extLst>
              </p:cNvPr>
              <p:cNvPicPr/>
              <p:nvPr/>
            </p:nvPicPr>
            <p:blipFill>
              <a:blip r:embed="rId34"/>
              <a:stretch>
                <a:fillRect/>
              </a:stretch>
            </p:blipFill>
            <p:spPr>
              <a:xfrm>
                <a:off x="5418674" y="626451"/>
                <a:ext cx="19674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 name="Ink 5">
                <a:extLst>
                  <a:ext uri="{FF2B5EF4-FFF2-40B4-BE49-F238E27FC236}">
                    <a16:creationId xmlns:a16="http://schemas.microsoft.com/office/drawing/2014/main" id="{6BD176BC-3617-92A1-1814-6D0AE36ADBFE}"/>
                  </a:ext>
                </a:extLst>
              </p14:cNvPr>
              <p14:cNvContentPartPr/>
              <p14:nvPr/>
            </p14:nvContentPartPr>
            <p14:xfrm>
              <a:off x="3464954" y="2845851"/>
              <a:ext cx="5406120" cy="119520"/>
            </p14:xfrm>
          </p:contentPart>
        </mc:Choice>
        <mc:Fallback xmlns="">
          <p:pic>
            <p:nvPicPr>
              <p:cNvPr id="6" name="Ink 5">
                <a:extLst>
                  <a:ext uri="{FF2B5EF4-FFF2-40B4-BE49-F238E27FC236}">
                    <a16:creationId xmlns:a16="http://schemas.microsoft.com/office/drawing/2014/main" id="{6BD176BC-3617-92A1-1814-6D0AE36ADBFE}"/>
                  </a:ext>
                </a:extLst>
              </p:cNvPr>
              <p:cNvPicPr/>
              <p:nvPr/>
            </p:nvPicPr>
            <p:blipFill>
              <a:blip r:embed="rId36"/>
              <a:stretch>
                <a:fillRect/>
              </a:stretch>
            </p:blipFill>
            <p:spPr>
              <a:xfrm>
                <a:off x="3410954" y="2737851"/>
                <a:ext cx="551376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 name="Ink 9">
                <a:extLst>
                  <a:ext uri="{FF2B5EF4-FFF2-40B4-BE49-F238E27FC236}">
                    <a16:creationId xmlns:a16="http://schemas.microsoft.com/office/drawing/2014/main" id="{A1C3513B-972E-DA08-9090-2F18BCB6D4EE}"/>
                  </a:ext>
                </a:extLst>
              </p14:cNvPr>
              <p14:cNvContentPartPr/>
              <p14:nvPr/>
            </p14:nvContentPartPr>
            <p14:xfrm>
              <a:off x="3561074" y="3510771"/>
              <a:ext cx="5596560" cy="64800"/>
            </p14:xfrm>
          </p:contentPart>
        </mc:Choice>
        <mc:Fallback xmlns="">
          <p:pic>
            <p:nvPicPr>
              <p:cNvPr id="10" name="Ink 9">
                <a:extLst>
                  <a:ext uri="{FF2B5EF4-FFF2-40B4-BE49-F238E27FC236}">
                    <a16:creationId xmlns:a16="http://schemas.microsoft.com/office/drawing/2014/main" id="{A1C3513B-972E-DA08-9090-2F18BCB6D4EE}"/>
                  </a:ext>
                </a:extLst>
              </p:cNvPr>
              <p:cNvPicPr/>
              <p:nvPr/>
            </p:nvPicPr>
            <p:blipFill>
              <a:blip r:embed="rId38"/>
              <a:stretch>
                <a:fillRect/>
              </a:stretch>
            </p:blipFill>
            <p:spPr>
              <a:xfrm>
                <a:off x="3507074" y="3402771"/>
                <a:ext cx="57042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 name="Ink 10">
                <a:extLst>
                  <a:ext uri="{FF2B5EF4-FFF2-40B4-BE49-F238E27FC236}">
                    <a16:creationId xmlns:a16="http://schemas.microsoft.com/office/drawing/2014/main" id="{174A38BE-12FD-A47C-A039-CC8399DA3F79}"/>
                  </a:ext>
                </a:extLst>
              </p14:cNvPr>
              <p14:cNvContentPartPr/>
              <p14:nvPr/>
            </p14:nvContentPartPr>
            <p14:xfrm>
              <a:off x="3375674" y="3712011"/>
              <a:ext cx="1023840" cy="7560"/>
            </p14:xfrm>
          </p:contentPart>
        </mc:Choice>
        <mc:Fallback xmlns="">
          <p:pic>
            <p:nvPicPr>
              <p:cNvPr id="11" name="Ink 10">
                <a:extLst>
                  <a:ext uri="{FF2B5EF4-FFF2-40B4-BE49-F238E27FC236}">
                    <a16:creationId xmlns:a16="http://schemas.microsoft.com/office/drawing/2014/main" id="{174A38BE-12FD-A47C-A039-CC8399DA3F79}"/>
                  </a:ext>
                </a:extLst>
              </p:cNvPr>
              <p:cNvPicPr/>
              <p:nvPr/>
            </p:nvPicPr>
            <p:blipFill>
              <a:blip r:embed="rId40"/>
              <a:stretch>
                <a:fillRect/>
              </a:stretch>
            </p:blipFill>
            <p:spPr>
              <a:xfrm>
                <a:off x="3321674" y="3604371"/>
                <a:ext cx="1131480" cy="223200"/>
              </a:xfrm>
              <a:prstGeom prst="rect">
                <a:avLst/>
              </a:prstGeom>
            </p:spPr>
          </p:pic>
        </mc:Fallback>
      </mc:AlternateContent>
    </p:spTree>
    <p:extLst>
      <p:ext uri="{BB962C8B-B14F-4D97-AF65-F5344CB8AC3E}">
        <p14:creationId xmlns:p14="http://schemas.microsoft.com/office/powerpoint/2010/main" val="161550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250C-2879-69BB-9A3F-06E7F5199AD1}"/>
              </a:ext>
            </a:extLst>
          </p:cNvPr>
          <p:cNvSpPr>
            <a:spLocks noGrp="1"/>
          </p:cNvSpPr>
          <p:nvPr>
            <p:ph type="title"/>
          </p:nvPr>
        </p:nvSpPr>
        <p:spPr/>
        <p:txBody>
          <a:bodyPr/>
          <a:lstStyle/>
          <a:p>
            <a:r>
              <a:rPr lang="en-US" dirty="0"/>
              <a:t>hierarchical method formula for 3</a:t>
            </a:r>
            <a:r>
              <a:rPr lang="en-US" baseline="30000" dirty="0"/>
              <a:t>rd</a:t>
            </a:r>
            <a:r>
              <a:rPr lang="en-US" dirty="0"/>
              <a:t> sector and so on:</a:t>
            </a:r>
          </a:p>
        </p:txBody>
      </p:sp>
      <p:sp>
        <p:nvSpPr>
          <p:cNvPr id="3" name="Content Placeholder 2">
            <a:extLst>
              <a:ext uri="{FF2B5EF4-FFF2-40B4-BE49-F238E27FC236}">
                <a16:creationId xmlns:a16="http://schemas.microsoft.com/office/drawing/2014/main" id="{4E64A79A-215B-5FB9-0844-16BD6E3E1C30}"/>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BBA5D873-3BE0-B862-7473-5504709003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177" y="1946020"/>
            <a:ext cx="6114865" cy="411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45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43AF-DB79-3A02-9A7A-AFB25BA27D82}"/>
              </a:ext>
            </a:extLst>
          </p:cNvPr>
          <p:cNvSpPr>
            <a:spLocks noGrp="1"/>
          </p:cNvSpPr>
          <p:nvPr>
            <p:ph type="title"/>
          </p:nvPr>
        </p:nvSpPr>
        <p:spPr/>
        <p:txBody>
          <a:bodyPr/>
          <a:lstStyle/>
          <a:p>
            <a:r>
              <a:rPr lang="en-US" dirty="0"/>
              <a:t>How you can use it:</a:t>
            </a:r>
            <a:endParaRPr lang="en-SG" dirty="0"/>
          </a:p>
        </p:txBody>
      </p:sp>
      <p:sp>
        <p:nvSpPr>
          <p:cNvPr id="3" name="Content Placeholder 2">
            <a:extLst>
              <a:ext uri="{FF2B5EF4-FFF2-40B4-BE49-F238E27FC236}">
                <a16:creationId xmlns:a16="http://schemas.microsoft.com/office/drawing/2014/main" id="{6013347D-CF1D-AD1D-D32A-7829C86F8A34}"/>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795050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FF0D-A621-6C61-1365-4B68A8B430F7}"/>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23E4BE0-328C-2F27-E1C6-2D950348C9EF}"/>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6FA2CED9-403D-139F-7642-BE84E505E64F}"/>
              </a:ext>
            </a:extLst>
          </p:cNvPr>
          <p:cNvPicPr>
            <a:picLocks noChangeAspect="1"/>
          </p:cNvPicPr>
          <p:nvPr/>
        </p:nvPicPr>
        <p:blipFill>
          <a:blip r:embed="rId3"/>
          <a:stretch>
            <a:fillRect/>
          </a:stretch>
        </p:blipFill>
        <p:spPr>
          <a:xfrm>
            <a:off x="0" y="155575"/>
            <a:ext cx="12192000" cy="6546850"/>
          </a:xfrm>
          <a:prstGeom prst="rect">
            <a:avLst/>
          </a:prstGeom>
        </p:spPr>
      </p:pic>
    </p:spTree>
    <p:extLst>
      <p:ext uri="{BB962C8B-B14F-4D97-AF65-F5344CB8AC3E}">
        <p14:creationId xmlns:p14="http://schemas.microsoft.com/office/powerpoint/2010/main" val="2494182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F94C-87F8-F63F-1559-ACCB6177DF2D}"/>
              </a:ext>
            </a:extLst>
          </p:cNvPr>
          <p:cNvSpPr>
            <a:spLocks noGrp="1"/>
          </p:cNvSpPr>
          <p:nvPr>
            <p:ph type="title"/>
          </p:nvPr>
        </p:nvSpPr>
        <p:spPr/>
        <p:txBody>
          <a:bodyPr/>
          <a:lstStyle/>
          <a:p>
            <a:r>
              <a:rPr lang="en-US" dirty="0"/>
              <a:t>Pretty easy to use if you learn a </a:t>
            </a:r>
            <a:r>
              <a:rPr lang="en-US" i="1" dirty="0"/>
              <a:t>tiny</a:t>
            </a:r>
            <a:r>
              <a:rPr lang="en-US" dirty="0"/>
              <a:t> bit of python:</a:t>
            </a:r>
            <a:endParaRPr lang="en-SG" dirty="0"/>
          </a:p>
        </p:txBody>
      </p:sp>
      <p:sp>
        <p:nvSpPr>
          <p:cNvPr id="3" name="Content Placeholder 2">
            <a:extLst>
              <a:ext uri="{FF2B5EF4-FFF2-40B4-BE49-F238E27FC236}">
                <a16:creationId xmlns:a16="http://schemas.microsoft.com/office/drawing/2014/main" id="{9620CFC9-F75B-B08A-EC86-1A3E19D359CD}"/>
              </a:ext>
            </a:extLst>
          </p:cNvPr>
          <p:cNvSpPr>
            <a:spLocks noGrp="1"/>
          </p:cNvSpPr>
          <p:nvPr>
            <p:ph idx="1"/>
          </p:nvPr>
        </p:nvSpPr>
        <p:spPr/>
        <p:txBody>
          <a:bodyPr/>
          <a:lstStyle/>
          <a:p>
            <a:r>
              <a:rPr lang="en-SG" dirty="0">
                <a:hlinkClick r:id="rId2"/>
              </a:rPr>
              <a:t>https://github.com/asia-pacific-energy-research-centre/PyLMDI</a:t>
            </a:r>
            <a:endParaRPr lang="en-SG" dirty="0"/>
          </a:p>
          <a:p>
            <a:pPr lvl="1"/>
            <a:r>
              <a:rPr lang="en-SG" dirty="0"/>
              <a:t>I will also help you since I want this to be a useful library</a:t>
            </a:r>
          </a:p>
          <a:p>
            <a:pPr lvl="1"/>
            <a:r>
              <a:rPr lang="en-SG" dirty="0"/>
              <a:t>Excel tool is in ./documentation/ folder in that </a:t>
            </a:r>
            <a:r>
              <a:rPr lang="en-SG" dirty="0" err="1"/>
              <a:t>github</a:t>
            </a:r>
            <a:r>
              <a:rPr lang="en-SG" dirty="0"/>
              <a:t> library.</a:t>
            </a:r>
          </a:p>
        </p:txBody>
      </p:sp>
    </p:spTree>
    <p:extLst>
      <p:ext uri="{BB962C8B-B14F-4D97-AF65-F5344CB8AC3E}">
        <p14:creationId xmlns:p14="http://schemas.microsoft.com/office/powerpoint/2010/main" val="153318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3A6F-15EA-1D40-7140-47C3AE8EE7AC}"/>
              </a:ext>
            </a:extLst>
          </p:cNvPr>
          <p:cNvSpPr>
            <a:spLocks noGrp="1"/>
          </p:cNvSpPr>
          <p:nvPr>
            <p:ph type="title"/>
          </p:nvPr>
        </p:nvSpPr>
        <p:spPr/>
        <p:txBody>
          <a:bodyPr/>
          <a:lstStyle/>
          <a:p>
            <a:r>
              <a:rPr lang="en-US" dirty="0"/>
              <a:t>Other decomposition methods</a:t>
            </a:r>
            <a:endParaRPr lang="en-SG" dirty="0"/>
          </a:p>
        </p:txBody>
      </p:sp>
      <p:sp>
        <p:nvSpPr>
          <p:cNvPr id="3" name="Content Placeholder 2">
            <a:extLst>
              <a:ext uri="{FF2B5EF4-FFF2-40B4-BE49-F238E27FC236}">
                <a16:creationId xmlns:a16="http://schemas.microsoft.com/office/drawing/2014/main" id="{576322CD-51A4-4C33-A68E-C8E4F93B5101}"/>
              </a:ext>
            </a:extLst>
          </p:cNvPr>
          <p:cNvSpPr>
            <a:spLocks noGrp="1"/>
          </p:cNvSpPr>
          <p:nvPr>
            <p:ph idx="1"/>
          </p:nvPr>
        </p:nvSpPr>
        <p:spPr/>
        <p:txBody>
          <a:bodyPr>
            <a:normAutofit/>
          </a:bodyPr>
          <a:lstStyle/>
          <a:p>
            <a:pPr marL="0" indent="0" algn="l">
              <a:buNone/>
            </a:pPr>
            <a:r>
              <a:rPr lang="en-US" b="0" i="0" dirty="0">
                <a:solidFill>
                  <a:srgbClr val="24292F"/>
                </a:solidFill>
                <a:effectLst/>
                <a:latin typeface="-apple-system"/>
              </a:rPr>
              <a:t>When choosing a </a:t>
            </a:r>
            <a:r>
              <a:rPr lang="en-US" b="0" i="0" dirty="0" err="1">
                <a:solidFill>
                  <a:srgbClr val="24292F"/>
                </a:solidFill>
                <a:effectLst/>
                <a:latin typeface="-apple-system"/>
              </a:rPr>
              <a:t>decompostion</a:t>
            </a:r>
            <a:r>
              <a:rPr lang="en-US" b="0" i="0" dirty="0">
                <a:solidFill>
                  <a:srgbClr val="24292F"/>
                </a:solidFill>
                <a:effectLst/>
                <a:latin typeface="-apple-system"/>
              </a:rPr>
              <a:t> method, the following factors should be considered:</a:t>
            </a:r>
          </a:p>
          <a:p>
            <a:pPr marL="914400" lvl="1" indent="-457200">
              <a:buFont typeface="+mj-lt"/>
              <a:buAutoNum type="arabicPeriod"/>
            </a:pPr>
            <a:r>
              <a:rPr lang="en-US" sz="1800" b="0" i="0" dirty="0">
                <a:solidFill>
                  <a:srgbClr val="24292F"/>
                </a:solidFill>
                <a:effectLst/>
              </a:rPr>
              <a:t>The index methodology must </a:t>
            </a:r>
            <a:r>
              <a:rPr lang="en-US" sz="1800" b="1" i="0" dirty="0">
                <a:solidFill>
                  <a:srgbClr val="24292F"/>
                </a:solidFill>
                <a:effectLst/>
              </a:rPr>
              <a:t>be theoretically sound</a:t>
            </a:r>
            <a:r>
              <a:rPr lang="en-US" sz="1800" b="0" i="0" dirty="0">
                <a:solidFill>
                  <a:srgbClr val="24292F"/>
                </a:solidFill>
                <a:effectLst/>
              </a:rPr>
              <a:t>, i.e. an insignificant or no residual or interaction term, and must meet the index requirement of time reversibility.</a:t>
            </a:r>
          </a:p>
          <a:p>
            <a:pPr marL="914400" lvl="1" indent="-457200">
              <a:buFont typeface="+mj-lt"/>
              <a:buAutoNum type="arabicPeriod"/>
            </a:pPr>
            <a:r>
              <a:rPr lang="en-US" sz="1800" b="0" i="0" dirty="0">
                <a:solidFill>
                  <a:srgbClr val="24292F"/>
                </a:solidFill>
                <a:effectLst/>
              </a:rPr>
              <a:t>The index methodology must be </a:t>
            </a:r>
            <a:r>
              <a:rPr lang="en-US" sz="1800" b="1" i="0" dirty="0">
                <a:solidFill>
                  <a:srgbClr val="24292F"/>
                </a:solidFill>
                <a:effectLst/>
              </a:rPr>
              <a:t>applicable to all sectors and sub-sectors </a:t>
            </a:r>
            <a:r>
              <a:rPr lang="en-US" sz="1800" b="0" i="0" dirty="0">
                <a:solidFill>
                  <a:srgbClr val="24292F"/>
                </a:solidFill>
                <a:effectLst/>
              </a:rPr>
              <a:t>so that they can all be interpreted in the same way, making it possible to aggregate the sub-sector’s results.</a:t>
            </a:r>
          </a:p>
          <a:p>
            <a:pPr marL="914400" lvl="1" indent="-457200">
              <a:buFont typeface="+mj-lt"/>
              <a:buAutoNum type="arabicPeriod"/>
            </a:pPr>
            <a:r>
              <a:rPr lang="en-US" sz="1800" b="0" i="0" dirty="0">
                <a:solidFill>
                  <a:srgbClr val="24292F"/>
                </a:solidFill>
                <a:effectLst/>
              </a:rPr>
              <a:t>The </a:t>
            </a:r>
            <a:r>
              <a:rPr lang="en-US" sz="1800" b="1" i="0" dirty="0">
                <a:solidFill>
                  <a:srgbClr val="24292F"/>
                </a:solidFill>
                <a:effectLst/>
              </a:rPr>
              <a:t>interpretation of the index must be straightforward </a:t>
            </a:r>
            <a:r>
              <a:rPr lang="en-US" sz="1800" b="0" i="0" dirty="0">
                <a:solidFill>
                  <a:srgbClr val="24292F"/>
                </a:solidFill>
                <a:effectLst/>
              </a:rPr>
              <a:t>(i.e. the results must be easy to understand).</a:t>
            </a:r>
          </a:p>
          <a:p>
            <a:pPr marL="914400" lvl="1" indent="-457200">
              <a:buFont typeface="+mj-lt"/>
              <a:buAutoNum type="arabicPeriod"/>
            </a:pPr>
            <a:r>
              <a:rPr lang="en-US" sz="1800" b="1" i="0" dirty="0">
                <a:solidFill>
                  <a:srgbClr val="24292F"/>
                </a:solidFill>
                <a:effectLst/>
              </a:rPr>
              <a:t>Data to calculate the different effects must be available</a:t>
            </a:r>
          </a:p>
          <a:p>
            <a:endParaRPr lang="en-SG" dirty="0"/>
          </a:p>
        </p:txBody>
      </p:sp>
    </p:spTree>
    <p:extLst>
      <p:ext uri="{BB962C8B-B14F-4D97-AF65-F5344CB8AC3E}">
        <p14:creationId xmlns:p14="http://schemas.microsoft.com/office/powerpoint/2010/main" val="1134688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F340-B622-DC70-2EBA-D21C02E254BC}"/>
              </a:ext>
            </a:extLst>
          </p:cNvPr>
          <p:cNvSpPr>
            <a:spLocks noGrp="1"/>
          </p:cNvSpPr>
          <p:nvPr>
            <p:ph type="title"/>
          </p:nvPr>
        </p:nvSpPr>
        <p:spPr/>
        <p:txBody>
          <a:bodyPr/>
          <a:lstStyle/>
          <a:p>
            <a:r>
              <a:rPr lang="en-US" dirty="0"/>
              <a:t>Kaya</a:t>
            </a:r>
            <a:endParaRPr lang="en-SG" dirty="0"/>
          </a:p>
        </p:txBody>
      </p:sp>
      <p:sp>
        <p:nvSpPr>
          <p:cNvPr id="3" name="Content Placeholder 2">
            <a:extLst>
              <a:ext uri="{FF2B5EF4-FFF2-40B4-BE49-F238E27FC236}">
                <a16:creationId xmlns:a16="http://schemas.microsoft.com/office/drawing/2014/main" id="{E161F7D6-30FA-5A6D-D3E1-5E9896A91A94}"/>
              </a:ext>
            </a:extLst>
          </p:cNvPr>
          <p:cNvSpPr>
            <a:spLocks noGrp="1"/>
          </p:cNvSpPr>
          <p:nvPr>
            <p:ph idx="1"/>
          </p:nvPr>
        </p:nvSpPr>
        <p:spPr/>
        <p:txBody>
          <a:bodyPr/>
          <a:lstStyle/>
          <a:p>
            <a:r>
              <a:rPr lang="en-US" dirty="0"/>
              <a:t>Good for a whole economy view, not sure about otherwise</a:t>
            </a:r>
            <a:endParaRPr lang="en-SG" dirty="0"/>
          </a:p>
        </p:txBody>
      </p:sp>
      <p:pic>
        <p:nvPicPr>
          <p:cNvPr id="4" name="Content Placeholder 8">
            <a:extLst>
              <a:ext uri="{FF2B5EF4-FFF2-40B4-BE49-F238E27FC236}">
                <a16:creationId xmlns:a16="http://schemas.microsoft.com/office/drawing/2014/main" id="{FEF9BB15-B335-BF02-E0B5-8145BAEAEF4D}"/>
              </a:ext>
            </a:extLst>
          </p:cNvPr>
          <p:cNvPicPr>
            <a:picLocks noChangeAspect="1"/>
          </p:cNvPicPr>
          <p:nvPr/>
        </p:nvPicPr>
        <p:blipFill>
          <a:blip r:embed="rId2"/>
          <a:stretch>
            <a:fillRect/>
          </a:stretch>
        </p:blipFill>
        <p:spPr>
          <a:xfrm>
            <a:off x="1010080" y="3052710"/>
            <a:ext cx="9459645" cy="752580"/>
          </a:xfrm>
          <a:prstGeom prst="rect">
            <a:avLst/>
          </a:prstGeom>
        </p:spPr>
      </p:pic>
    </p:spTree>
    <p:extLst>
      <p:ext uri="{BB962C8B-B14F-4D97-AF65-F5344CB8AC3E}">
        <p14:creationId xmlns:p14="http://schemas.microsoft.com/office/powerpoint/2010/main" val="1954255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781E-8375-9699-47AF-DF39313C71C1}"/>
              </a:ext>
            </a:extLst>
          </p:cNvPr>
          <p:cNvSpPr>
            <a:spLocks noGrp="1"/>
          </p:cNvSpPr>
          <p:nvPr>
            <p:ph type="title"/>
          </p:nvPr>
        </p:nvSpPr>
        <p:spPr/>
        <p:txBody>
          <a:bodyPr>
            <a:normAutofit/>
          </a:bodyPr>
          <a:lstStyle/>
          <a:p>
            <a:r>
              <a:rPr lang="en-SG" b="0" i="0" dirty="0">
                <a:solidFill>
                  <a:srgbClr val="24292F"/>
                </a:solidFill>
                <a:effectLst/>
                <a:latin typeface="-apple-system"/>
              </a:rPr>
              <a:t>MESE Decomposition method</a:t>
            </a:r>
            <a:endParaRPr lang="en-SG" i="1" dirty="0"/>
          </a:p>
        </p:txBody>
      </p:sp>
      <p:sp>
        <p:nvSpPr>
          <p:cNvPr id="3" name="Content Placeholder 2">
            <a:extLst>
              <a:ext uri="{FF2B5EF4-FFF2-40B4-BE49-F238E27FC236}">
                <a16:creationId xmlns:a16="http://schemas.microsoft.com/office/drawing/2014/main" id="{8D2DCE59-DD78-3B74-79EF-E991F5D631DC}"/>
              </a:ext>
            </a:extLst>
          </p:cNvPr>
          <p:cNvSpPr>
            <a:spLocks noGrp="1"/>
          </p:cNvSpPr>
          <p:nvPr>
            <p:ph idx="1"/>
          </p:nvPr>
        </p:nvSpPr>
        <p:spPr/>
        <p:txBody>
          <a:bodyPr/>
          <a:lstStyle/>
          <a:p>
            <a:r>
              <a:rPr lang="en-US" dirty="0">
                <a:solidFill>
                  <a:srgbClr val="24292F"/>
                </a:solidFill>
                <a:latin typeface="-apple-system"/>
              </a:rPr>
              <a:t>“</a:t>
            </a:r>
            <a:r>
              <a:rPr lang="en-US" b="0" i="1" dirty="0">
                <a:solidFill>
                  <a:srgbClr val="24292F"/>
                </a:solidFill>
                <a:effectLst/>
                <a:latin typeface="-apple-system"/>
              </a:rPr>
              <a:t>In particular, structure effects calculated with the LMDI cannot be interpreted as the sole effect of changes between energy-efficient and inefficient sectors</a:t>
            </a:r>
            <a:r>
              <a:rPr lang="en-US" b="0" i="0" dirty="0">
                <a:solidFill>
                  <a:srgbClr val="24292F"/>
                </a:solidFill>
                <a:effectLst/>
                <a:latin typeface="-apple-system"/>
              </a:rPr>
              <a:t>“</a:t>
            </a:r>
          </a:p>
          <a:p>
            <a:r>
              <a:rPr lang="en-US" dirty="0">
                <a:solidFill>
                  <a:srgbClr val="24292F"/>
                </a:solidFill>
                <a:latin typeface="-apple-system"/>
              </a:rPr>
              <a:t>Basically it’s a more correct version of LMDI, however I can’t find a clear formula for how it works.</a:t>
            </a:r>
            <a:endParaRPr lang="en-SG" dirty="0"/>
          </a:p>
        </p:txBody>
      </p:sp>
    </p:spTree>
    <p:extLst>
      <p:ext uri="{BB962C8B-B14F-4D97-AF65-F5344CB8AC3E}">
        <p14:creationId xmlns:p14="http://schemas.microsoft.com/office/powerpoint/2010/main" val="18460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02A8-0D76-30CF-2D92-AA83CC7DAA2D}"/>
              </a:ext>
            </a:extLst>
          </p:cNvPr>
          <p:cNvSpPr>
            <a:spLocks noGrp="1"/>
          </p:cNvSpPr>
          <p:nvPr>
            <p:ph type="title"/>
          </p:nvPr>
        </p:nvSpPr>
        <p:spPr/>
        <p:txBody>
          <a:bodyPr/>
          <a:lstStyle/>
          <a:p>
            <a:r>
              <a:rPr lang="en-US" dirty="0" err="1"/>
              <a:t>Enerdata</a:t>
            </a:r>
            <a:r>
              <a:rPr lang="en-US" dirty="0"/>
              <a:t> methods</a:t>
            </a:r>
            <a:endParaRPr lang="en-SG" dirty="0"/>
          </a:p>
        </p:txBody>
      </p:sp>
      <p:pic>
        <p:nvPicPr>
          <p:cNvPr id="5" name="Content Placeholder 4">
            <a:extLst>
              <a:ext uri="{FF2B5EF4-FFF2-40B4-BE49-F238E27FC236}">
                <a16:creationId xmlns:a16="http://schemas.microsoft.com/office/drawing/2014/main" id="{6733FAE3-AD4A-25C3-58E6-16E9D45F2885}"/>
              </a:ext>
            </a:extLst>
          </p:cNvPr>
          <p:cNvPicPr>
            <a:picLocks noGrp="1" noChangeAspect="1"/>
          </p:cNvPicPr>
          <p:nvPr>
            <p:ph idx="1"/>
          </p:nvPr>
        </p:nvPicPr>
        <p:blipFill>
          <a:blip r:embed="rId2"/>
          <a:stretch>
            <a:fillRect/>
          </a:stretch>
        </p:blipFill>
        <p:spPr>
          <a:xfrm>
            <a:off x="838200" y="4826380"/>
            <a:ext cx="3751750" cy="1181919"/>
          </a:xfrm>
        </p:spPr>
      </p:pic>
      <p:pic>
        <p:nvPicPr>
          <p:cNvPr id="7" name="Picture 6">
            <a:extLst>
              <a:ext uri="{FF2B5EF4-FFF2-40B4-BE49-F238E27FC236}">
                <a16:creationId xmlns:a16="http://schemas.microsoft.com/office/drawing/2014/main" id="{FEABD9E0-222A-A197-19D6-78D3C7A67992}"/>
              </a:ext>
            </a:extLst>
          </p:cNvPr>
          <p:cNvPicPr>
            <a:picLocks noChangeAspect="1"/>
          </p:cNvPicPr>
          <p:nvPr/>
        </p:nvPicPr>
        <p:blipFill>
          <a:blip r:embed="rId3"/>
          <a:stretch>
            <a:fillRect/>
          </a:stretch>
        </p:blipFill>
        <p:spPr>
          <a:xfrm>
            <a:off x="6710184" y="262656"/>
            <a:ext cx="4730129" cy="3027282"/>
          </a:xfrm>
          <a:prstGeom prst="rect">
            <a:avLst/>
          </a:prstGeom>
        </p:spPr>
      </p:pic>
      <p:pic>
        <p:nvPicPr>
          <p:cNvPr id="9" name="Picture 8">
            <a:extLst>
              <a:ext uri="{FF2B5EF4-FFF2-40B4-BE49-F238E27FC236}">
                <a16:creationId xmlns:a16="http://schemas.microsoft.com/office/drawing/2014/main" id="{F2B04FE5-D4B4-81D3-C6D3-7767EA54394A}"/>
              </a:ext>
            </a:extLst>
          </p:cNvPr>
          <p:cNvPicPr>
            <a:picLocks noChangeAspect="1"/>
          </p:cNvPicPr>
          <p:nvPr/>
        </p:nvPicPr>
        <p:blipFill>
          <a:blip r:embed="rId4"/>
          <a:stretch>
            <a:fillRect/>
          </a:stretch>
        </p:blipFill>
        <p:spPr>
          <a:xfrm>
            <a:off x="6710184" y="3429000"/>
            <a:ext cx="4860828" cy="3317278"/>
          </a:xfrm>
          <a:prstGeom prst="rect">
            <a:avLst/>
          </a:prstGeom>
        </p:spPr>
      </p:pic>
      <p:sp>
        <p:nvSpPr>
          <p:cNvPr id="10" name="TextBox 9">
            <a:extLst>
              <a:ext uri="{FF2B5EF4-FFF2-40B4-BE49-F238E27FC236}">
                <a16:creationId xmlns:a16="http://schemas.microsoft.com/office/drawing/2014/main" id="{6F18F6EA-123D-FD4C-51AC-CA1195A25557}"/>
              </a:ext>
            </a:extLst>
          </p:cNvPr>
          <p:cNvSpPr txBox="1"/>
          <p:nvPr/>
        </p:nvSpPr>
        <p:spPr>
          <a:xfrm>
            <a:off x="419386" y="1381913"/>
            <a:ext cx="59195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Intended to reduce complexity of LMDI method. Could be useful to look into</a:t>
            </a:r>
          </a:p>
          <a:p>
            <a:pPr marL="285750" indent="-285750">
              <a:buFont typeface="Arial" panose="020B0604020202020204" pitchFamily="34" charset="0"/>
              <a:buChar char="•"/>
            </a:pPr>
            <a:r>
              <a:rPr lang="en-US" dirty="0"/>
              <a:t>But there are different methods for each sector.</a:t>
            </a:r>
          </a:p>
          <a:p>
            <a:pPr marL="742950" lvl="1" indent="-285750">
              <a:buFont typeface="Arial" panose="020B0604020202020204" pitchFamily="34" charset="0"/>
              <a:buChar char="•"/>
            </a:pPr>
            <a:r>
              <a:rPr lang="en-US" dirty="0"/>
              <a:t>So could argue that LMDI method is less complicated?</a:t>
            </a:r>
            <a:endParaRPr lang="en-SG" dirty="0"/>
          </a:p>
        </p:txBody>
      </p:sp>
    </p:spTree>
    <p:extLst>
      <p:ext uri="{BB962C8B-B14F-4D97-AF65-F5344CB8AC3E}">
        <p14:creationId xmlns:p14="http://schemas.microsoft.com/office/powerpoint/2010/main" val="2154590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7F6E-3AB1-5800-E559-71C95B18BAE8}"/>
              </a:ext>
            </a:extLst>
          </p:cNvPr>
          <p:cNvSpPr>
            <a:spLocks noGrp="1"/>
          </p:cNvSpPr>
          <p:nvPr>
            <p:ph type="title"/>
          </p:nvPr>
        </p:nvSpPr>
        <p:spPr/>
        <p:txBody>
          <a:bodyPr/>
          <a:lstStyle/>
          <a:p>
            <a:r>
              <a:rPr lang="en-US" dirty="0"/>
              <a:t>I think there are many other methods for decomposition too!</a:t>
            </a:r>
            <a:endParaRPr lang="en-SG" dirty="0"/>
          </a:p>
        </p:txBody>
      </p:sp>
      <p:sp>
        <p:nvSpPr>
          <p:cNvPr id="3" name="Content Placeholder 2">
            <a:extLst>
              <a:ext uri="{FF2B5EF4-FFF2-40B4-BE49-F238E27FC236}">
                <a16:creationId xmlns:a16="http://schemas.microsoft.com/office/drawing/2014/main" id="{CFA3975C-480B-38E0-D7D5-8A8D49D92ADB}"/>
              </a:ext>
            </a:extLst>
          </p:cNvPr>
          <p:cNvSpPr>
            <a:spLocks noGrp="1"/>
          </p:cNvSpPr>
          <p:nvPr>
            <p:ph idx="1"/>
          </p:nvPr>
        </p:nvSpPr>
        <p:spPr/>
        <p:txBody>
          <a:bodyPr/>
          <a:lstStyle/>
          <a:p>
            <a:r>
              <a:rPr lang="en-US" dirty="0" err="1"/>
              <a:t>Laspereys</a:t>
            </a:r>
            <a:r>
              <a:rPr lang="en-US" dirty="0"/>
              <a:t> index?</a:t>
            </a:r>
            <a:endParaRPr lang="en-SG" dirty="0"/>
          </a:p>
        </p:txBody>
      </p:sp>
    </p:spTree>
    <p:extLst>
      <p:ext uri="{BB962C8B-B14F-4D97-AF65-F5344CB8AC3E}">
        <p14:creationId xmlns:p14="http://schemas.microsoft.com/office/powerpoint/2010/main" val="802028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1299-3443-AD3A-D340-F21F7157243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D1C7FBD-EF97-5E48-315C-D927420FB956}"/>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52789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1F31-64D7-C962-E6D3-32062FFEE523}"/>
              </a:ext>
            </a:extLst>
          </p:cNvPr>
          <p:cNvSpPr>
            <a:spLocks noGrp="1"/>
          </p:cNvSpPr>
          <p:nvPr>
            <p:ph type="title"/>
          </p:nvPr>
        </p:nvSpPr>
        <p:spPr>
          <a:xfrm>
            <a:off x="838200" y="2449419"/>
            <a:ext cx="10515600" cy="1325563"/>
          </a:xfrm>
        </p:spPr>
        <p:txBody>
          <a:bodyPr/>
          <a:lstStyle/>
          <a:p>
            <a:r>
              <a:rPr lang="en-US" dirty="0"/>
              <a:t>LMDI and other decomposition methods being used in the wild:</a:t>
            </a:r>
            <a:endParaRPr lang="en-SG" dirty="0"/>
          </a:p>
        </p:txBody>
      </p:sp>
      <p:sp>
        <p:nvSpPr>
          <p:cNvPr id="3" name="Content Placeholder 2">
            <a:extLst>
              <a:ext uri="{FF2B5EF4-FFF2-40B4-BE49-F238E27FC236}">
                <a16:creationId xmlns:a16="http://schemas.microsoft.com/office/drawing/2014/main" id="{747C79C5-C4BB-374E-A01D-10BE7DC34F46}"/>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375246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EC07-5958-0C69-EFB9-FD3F9DC3012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8303EB83-9D42-AAE9-9309-0F8CA178AD27}"/>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AF6FD6BB-7635-810E-E146-532B0922752E}"/>
              </a:ext>
            </a:extLst>
          </p:cNvPr>
          <p:cNvPicPr>
            <a:picLocks noChangeAspect="1"/>
          </p:cNvPicPr>
          <p:nvPr/>
        </p:nvPicPr>
        <p:blipFill>
          <a:blip r:embed="rId2"/>
          <a:stretch>
            <a:fillRect/>
          </a:stretch>
        </p:blipFill>
        <p:spPr>
          <a:xfrm>
            <a:off x="0" y="167790"/>
            <a:ext cx="12192000" cy="6522420"/>
          </a:xfrm>
          <a:prstGeom prst="rect">
            <a:avLst/>
          </a:prstGeom>
        </p:spPr>
      </p:pic>
    </p:spTree>
    <p:extLst>
      <p:ext uri="{BB962C8B-B14F-4D97-AF65-F5344CB8AC3E}">
        <p14:creationId xmlns:p14="http://schemas.microsoft.com/office/powerpoint/2010/main" val="28942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2463-8153-AF7D-FCDB-352A5CFF51AC}"/>
              </a:ext>
            </a:extLst>
          </p:cNvPr>
          <p:cNvSpPr>
            <a:spLocks noGrp="1"/>
          </p:cNvSpPr>
          <p:nvPr>
            <p:ph type="title"/>
          </p:nvPr>
        </p:nvSpPr>
        <p:spPr/>
        <p:txBody>
          <a:bodyPr/>
          <a:lstStyle/>
          <a:p>
            <a:endParaRPr lang="en-SG"/>
          </a:p>
        </p:txBody>
      </p:sp>
      <p:pic>
        <p:nvPicPr>
          <p:cNvPr id="9" name="Content Placeholder 8">
            <a:extLst>
              <a:ext uri="{FF2B5EF4-FFF2-40B4-BE49-F238E27FC236}">
                <a16:creationId xmlns:a16="http://schemas.microsoft.com/office/drawing/2014/main" id="{6F437405-8329-7726-7BD2-7C20311EA6CF}"/>
              </a:ext>
            </a:extLst>
          </p:cNvPr>
          <p:cNvPicPr>
            <a:picLocks noGrp="1" noChangeAspect="1"/>
          </p:cNvPicPr>
          <p:nvPr>
            <p:ph idx="1"/>
          </p:nvPr>
        </p:nvPicPr>
        <p:blipFill>
          <a:blip r:embed="rId2"/>
          <a:stretch>
            <a:fillRect/>
          </a:stretch>
        </p:blipFill>
        <p:spPr>
          <a:xfrm>
            <a:off x="838200" y="5872261"/>
            <a:ext cx="9459645" cy="752580"/>
          </a:xfrm>
        </p:spPr>
      </p:pic>
      <p:pic>
        <p:nvPicPr>
          <p:cNvPr id="7" name="Picture 6">
            <a:extLst>
              <a:ext uri="{FF2B5EF4-FFF2-40B4-BE49-F238E27FC236}">
                <a16:creationId xmlns:a16="http://schemas.microsoft.com/office/drawing/2014/main" id="{C55CB992-AB2F-E5A2-5A47-158BDA2FA144}"/>
              </a:ext>
            </a:extLst>
          </p:cNvPr>
          <p:cNvPicPr>
            <a:picLocks noChangeAspect="1"/>
          </p:cNvPicPr>
          <p:nvPr/>
        </p:nvPicPr>
        <p:blipFill>
          <a:blip r:embed="rId3"/>
          <a:stretch>
            <a:fillRect/>
          </a:stretch>
        </p:blipFill>
        <p:spPr>
          <a:xfrm>
            <a:off x="713357" y="365125"/>
            <a:ext cx="9955748" cy="5043806"/>
          </a:xfrm>
          <a:prstGeom prst="rect">
            <a:avLst/>
          </a:prstGeom>
        </p:spPr>
      </p:pic>
    </p:spTree>
    <p:extLst>
      <p:ext uri="{BB962C8B-B14F-4D97-AF65-F5344CB8AC3E}">
        <p14:creationId xmlns:p14="http://schemas.microsoft.com/office/powerpoint/2010/main" val="299552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ABDA2-D127-90CD-6894-88F719FB297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13B56B3-9048-1BF8-0DFD-068CB91BD075}"/>
              </a:ext>
            </a:extLst>
          </p:cNvPr>
          <p:cNvSpPr>
            <a:spLocks noGrp="1"/>
          </p:cNvSpPr>
          <p:nvPr>
            <p:ph idx="1"/>
          </p:nvPr>
        </p:nvSpPr>
        <p:spPr/>
        <p:txBody>
          <a:bodyPr/>
          <a:lstStyle/>
          <a:p>
            <a:endParaRPr lang="en-SG"/>
          </a:p>
        </p:txBody>
      </p:sp>
      <p:pic>
        <p:nvPicPr>
          <p:cNvPr id="4" name="Picture 3">
            <a:extLst>
              <a:ext uri="{FF2B5EF4-FFF2-40B4-BE49-F238E27FC236}">
                <a16:creationId xmlns:a16="http://schemas.microsoft.com/office/drawing/2014/main" id="{3FB5BF61-0F32-56F5-524F-CD5D63E098C4}"/>
              </a:ext>
            </a:extLst>
          </p:cNvPr>
          <p:cNvPicPr>
            <a:picLocks noChangeAspect="1"/>
          </p:cNvPicPr>
          <p:nvPr/>
        </p:nvPicPr>
        <p:blipFill>
          <a:blip r:embed="rId2"/>
          <a:stretch>
            <a:fillRect/>
          </a:stretch>
        </p:blipFill>
        <p:spPr>
          <a:xfrm>
            <a:off x="995082" y="191996"/>
            <a:ext cx="9399828" cy="6247091"/>
          </a:xfrm>
          <a:prstGeom prst="rect">
            <a:avLst/>
          </a:prstGeom>
        </p:spPr>
      </p:pic>
    </p:spTree>
    <p:extLst>
      <p:ext uri="{BB962C8B-B14F-4D97-AF65-F5344CB8AC3E}">
        <p14:creationId xmlns:p14="http://schemas.microsoft.com/office/powerpoint/2010/main" val="222786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3E17-331F-7A16-3673-F3277CA26691}"/>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DC7E6934-D229-6D51-1C4A-DDE963A08D08}"/>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706D1F16-7F36-9B97-2B6D-4133174ABF47}"/>
              </a:ext>
            </a:extLst>
          </p:cNvPr>
          <p:cNvPicPr>
            <a:picLocks noChangeAspect="1"/>
          </p:cNvPicPr>
          <p:nvPr/>
        </p:nvPicPr>
        <p:blipFill>
          <a:blip r:embed="rId2"/>
          <a:stretch>
            <a:fillRect/>
          </a:stretch>
        </p:blipFill>
        <p:spPr>
          <a:xfrm>
            <a:off x="114469" y="365125"/>
            <a:ext cx="9865895" cy="5448330"/>
          </a:xfrm>
          <a:prstGeom prst="rect">
            <a:avLst/>
          </a:prstGeom>
        </p:spPr>
      </p:pic>
      <p:pic>
        <p:nvPicPr>
          <p:cNvPr id="9" name="Picture 8">
            <a:extLst>
              <a:ext uri="{FF2B5EF4-FFF2-40B4-BE49-F238E27FC236}">
                <a16:creationId xmlns:a16="http://schemas.microsoft.com/office/drawing/2014/main" id="{6FE512CC-7FCD-871A-FB84-3B56930839B5}"/>
              </a:ext>
            </a:extLst>
          </p:cNvPr>
          <p:cNvPicPr>
            <a:picLocks noChangeAspect="1"/>
          </p:cNvPicPr>
          <p:nvPr/>
        </p:nvPicPr>
        <p:blipFill>
          <a:blip r:embed="rId3"/>
          <a:stretch>
            <a:fillRect/>
          </a:stretch>
        </p:blipFill>
        <p:spPr>
          <a:xfrm>
            <a:off x="7404577" y="5719830"/>
            <a:ext cx="4787423" cy="1040439"/>
          </a:xfrm>
          <a:prstGeom prst="rect">
            <a:avLst/>
          </a:prstGeom>
        </p:spPr>
      </p:pic>
      <p:sp>
        <p:nvSpPr>
          <p:cNvPr id="13" name="TextBox 12">
            <a:extLst>
              <a:ext uri="{FF2B5EF4-FFF2-40B4-BE49-F238E27FC236}">
                <a16:creationId xmlns:a16="http://schemas.microsoft.com/office/drawing/2014/main" id="{A10F9D3D-1E45-EB53-950A-325C8CE13D31}"/>
              </a:ext>
            </a:extLst>
          </p:cNvPr>
          <p:cNvSpPr txBox="1"/>
          <p:nvPr/>
        </p:nvSpPr>
        <p:spPr>
          <a:xfrm>
            <a:off x="114469" y="-4207"/>
            <a:ext cx="11180201" cy="369332"/>
          </a:xfrm>
          <a:prstGeom prst="rect">
            <a:avLst/>
          </a:prstGeom>
          <a:noFill/>
        </p:spPr>
        <p:txBody>
          <a:bodyPr wrap="square">
            <a:spAutoFit/>
          </a:bodyPr>
          <a:lstStyle/>
          <a:p>
            <a:r>
              <a:rPr lang="en-US" b="0" i="1" u="none" strike="noStrike" dirty="0">
                <a:solidFill>
                  <a:srgbClr val="505050"/>
                </a:solidFill>
                <a:effectLst/>
                <a:latin typeface="NexusSerif"/>
              </a:rPr>
              <a:t>Energy research and R&amp;D indicators: An LMDI decomposition analysis for the IEA Big 5 in energy research</a:t>
            </a:r>
            <a:endParaRPr lang="en-SG" i="1" dirty="0"/>
          </a:p>
        </p:txBody>
      </p:sp>
    </p:spTree>
    <p:extLst>
      <p:ext uri="{BB962C8B-B14F-4D97-AF65-F5344CB8AC3E}">
        <p14:creationId xmlns:p14="http://schemas.microsoft.com/office/powerpoint/2010/main" val="191582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2900-9846-5915-A24A-7B6417A85EDF}"/>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49694D06-55AF-80E0-6C09-21F858118960}"/>
              </a:ext>
            </a:extLst>
          </p:cNvPr>
          <p:cNvSpPr>
            <a:spLocks noGrp="1"/>
          </p:cNvSpPr>
          <p:nvPr>
            <p:ph idx="1"/>
          </p:nvPr>
        </p:nvSpPr>
        <p:spPr/>
        <p:txBody>
          <a:bodyPr/>
          <a:lstStyle/>
          <a:p>
            <a:endParaRPr lang="en-SG" dirty="0"/>
          </a:p>
        </p:txBody>
      </p:sp>
      <p:pic>
        <p:nvPicPr>
          <p:cNvPr id="1026" name="Picture 2" descr="DRIVERS OF TRANSPORT CONSUMPTION &#10;• At ELI level, the energy consumption of transport was 2S Mtoe higher in 201 g than in 2000. Increase in traffic of passenger and &#10;goods ('activity effect&quot;) contributed to increase this consumption (by 4g Mtoe) &#10;• This effect was counterbalanced by energy savings (i e. change in the efficiency of cars, trucks, airplanes, etc.) which contributed &#10;to decrease the energy consumption by around 30 Mtoe &#10;• The impact of modal shifts, i.e. changes in the share of transport mode in the total traffic, was limited but contributed to increase &#10;consumption by 6 Mtoe_ &#10;• Other effects (behavioral and operational effects) were negligible 1 Mtoe &#10;Drivers of energy consumption variation in transport at EU level &#10;310 &#10;300 &#10;290 &#10;280 &#10;270 &#10;260 &#10;250 &#10;240 &#10;230 &#10;220 &#10;210 &#10;200 &#10;Consumption &#10;2000 &#10;Activity &#10;-30.4 &#10;En?rgy &#10;savings &#10;Modal &#10;shift &#10;Others &#10;287 &#10;Consumption &#10;201 g ">
            <a:extLst>
              <a:ext uri="{FF2B5EF4-FFF2-40B4-BE49-F238E27FC236}">
                <a16:creationId xmlns:a16="http://schemas.microsoft.com/office/drawing/2014/main" id="{06BB1785-018E-0F7A-EFE2-52220CDAE2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348"/>
          <a:stretch/>
        </p:blipFill>
        <p:spPr bwMode="auto">
          <a:xfrm>
            <a:off x="369757" y="2696134"/>
            <a:ext cx="5852823" cy="370926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29F04B-2346-908C-1EDC-B754FA6367C1}"/>
              </a:ext>
            </a:extLst>
          </p:cNvPr>
          <p:cNvPicPr>
            <a:picLocks noChangeAspect="1"/>
          </p:cNvPicPr>
          <p:nvPr/>
        </p:nvPicPr>
        <p:blipFill>
          <a:blip r:embed="rId4"/>
          <a:stretch>
            <a:fillRect/>
          </a:stretch>
        </p:blipFill>
        <p:spPr>
          <a:xfrm>
            <a:off x="6414247" y="3298839"/>
            <a:ext cx="5278862" cy="3106562"/>
          </a:xfrm>
          <a:prstGeom prst="rect">
            <a:avLst/>
          </a:prstGeom>
        </p:spPr>
      </p:pic>
      <p:pic>
        <p:nvPicPr>
          <p:cNvPr id="7" name="Picture 6">
            <a:extLst>
              <a:ext uri="{FF2B5EF4-FFF2-40B4-BE49-F238E27FC236}">
                <a16:creationId xmlns:a16="http://schemas.microsoft.com/office/drawing/2014/main" id="{B1B7A9F3-0BB1-737D-5B6C-40161D874E4B}"/>
              </a:ext>
            </a:extLst>
          </p:cNvPr>
          <p:cNvPicPr>
            <a:picLocks noChangeAspect="1"/>
          </p:cNvPicPr>
          <p:nvPr/>
        </p:nvPicPr>
        <p:blipFill>
          <a:blip r:embed="rId5"/>
          <a:stretch>
            <a:fillRect/>
          </a:stretch>
        </p:blipFill>
        <p:spPr>
          <a:xfrm>
            <a:off x="6475025" y="153102"/>
            <a:ext cx="4965639" cy="3210110"/>
          </a:xfrm>
          <a:prstGeom prst="rect">
            <a:avLst/>
          </a:prstGeom>
        </p:spPr>
      </p:pic>
      <p:pic>
        <p:nvPicPr>
          <p:cNvPr id="9" name="Picture 8">
            <a:extLst>
              <a:ext uri="{FF2B5EF4-FFF2-40B4-BE49-F238E27FC236}">
                <a16:creationId xmlns:a16="http://schemas.microsoft.com/office/drawing/2014/main" id="{84C4E96A-B2F9-9665-0B67-1E701302EFBE}"/>
              </a:ext>
            </a:extLst>
          </p:cNvPr>
          <p:cNvPicPr>
            <a:picLocks noChangeAspect="1"/>
          </p:cNvPicPr>
          <p:nvPr/>
        </p:nvPicPr>
        <p:blipFill>
          <a:blip r:embed="rId6"/>
          <a:stretch>
            <a:fillRect/>
          </a:stretch>
        </p:blipFill>
        <p:spPr>
          <a:xfrm>
            <a:off x="1243816" y="53354"/>
            <a:ext cx="4215690" cy="2708350"/>
          </a:xfrm>
          <a:prstGeom prst="rect">
            <a:avLst/>
          </a:prstGeom>
        </p:spPr>
      </p:pic>
      <p:sp>
        <p:nvSpPr>
          <p:cNvPr id="11" name="TextBox 10">
            <a:extLst>
              <a:ext uri="{FF2B5EF4-FFF2-40B4-BE49-F238E27FC236}">
                <a16:creationId xmlns:a16="http://schemas.microsoft.com/office/drawing/2014/main" id="{0D79EC83-DA59-3ED1-818B-BA6327B1745A}"/>
              </a:ext>
            </a:extLst>
          </p:cNvPr>
          <p:cNvSpPr txBox="1"/>
          <p:nvPr/>
        </p:nvSpPr>
        <p:spPr>
          <a:xfrm>
            <a:off x="0" y="6405401"/>
            <a:ext cx="7751239" cy="369332"/>
          </a:xfrm>
          <a:prstGeom prst="rect">
            <a:avLst/>
          </a:prstGeom>
          <a:noFill/>
        </p:spPr>
        <p:txBody>
          <a:bodyPr wrap="square">
            <a:spAutoFit/>
          </a:bodyPr>
          <a:lstStyle/>
          <a:p>
            <a:r>
              <a:rPr lang="en-SG" dirty="0">
                <a:hlinkClick r:id="rId7"/>
              </a:rPr>
              <a:t>https://www.odyssee-mure.eu/publications/efficiency-by-sector/</a:t>
            </a:r>
            <a:endParaRPr lang="en-SG" dirty="0"/>
          </a:p>
        </p:txBody>
      </p:sp>
    </p:spTree>
    <p:extLst>
      <p:ext uri="{BB962C8B-B14F-4D97-AF65-F5344CB8AC3E}">
        <p14:creationId xmlns:p14="http://schemas.microsoft.com/office/powerpoint/2010/main" val="294026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C621-57BE-3453-4BA1-A4CE155599C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8CAE8D6-8391-89BF-8083-F8C8E0215B65}"/>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AE30C540-B66A-1C70-7784-465699535513}"/>
              </a:ext>
            </a:extLst>
          </p:cNvPr>
          <p:cNvPicPr>
            <a:picLocks noChangeAspect="1"/>
          </p:cNvPicPr>
          <p:nvPr/>
        </p:nvPicPr>
        <p:blipFill>
          <a:blip r:embed="rId3"/>
          <a:stretch>
            <a:fillRect/>
          </a:stretch>
        </p:blipFill>
        <p:spPr>
          <a:xfrm>
            <a:off x="0" y="0"/>
            <a:ext cx="8821381" cy="6611273"/>
          </a:xfrm>
          <a:prstGeom prst="rect">
            <a:avLst/>
          </a:prstGeom>
        </p:spPr>
      </p:pic>
    </p:spTree>
    <p:extLst>
      <p:ext uri="{BB962C8B-B14F-4D97-AF65-F5344CB8AC3E}">
        <p14:creationId xmlns:p14="http://schemas.microsoft.com/office/powerpoint/2010/main" val="158453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639</Words>
  <Application>Microsoft Office PowerPoint</Application>
  <PresentationFormat>Widescreen</PresentationFormat>
  <Paragraphs>60</Paragraphs>
  <Slides>29</Slides>
  <Notes>8</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NexusSerif</vt:lpstr>
      <vt:lpstr>Arial</vt:lpstr>
      <vt:lpstr>Calibri</vt:lpstr>
      <vt:lpstr>Calibri Light</vt:lpstr>
      <vt:lpstr>Office Theme</vt:lpstr>
      <vt:lpstr>Decomposition presentation</vt:lpstr>
      <vt:lpstr>PowerPoint Presentation</vt:lpstr>
      <vt:lpstr>LMDI and other decomposition methods being used in the wild: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learn how the LMDI method works</vt:lpstr>
      <vt:lpstr>PowerPoint Presentation</vt:lpstr>
      <vt:lpstr>PowerPoint Presentation</vt:lpstr>
      <vt:lpstr>Proof (kind of)</vt:lpstr>
      <vt:lpstr>Multiplicative LMDI</vt:lpstr>
      <vt:lpstr>Can then add on additional structural effects to create a Multilevel (parallel) model:</vt:lpstr>
      <vt:lpstr>Hierarchical multivel (preferred method in most circumstances)</vt:lpstr>
      <vt:lpstr>hierarchical method formula for 3rd sector and so on:</vt:lpstr>
      <vt:lpstr>How you can use it:</vt:lpstr>
      <vt:lpstr>PowerPoint Presentation</vt:lpstr>
      <vt:lpstr>Pretty easy to use if you learn a tiny bit of python:</vt:lpstr>
      <vt:lpstr>Other decomposition methods</vt:lpstr>
      <vt:lpstr>Kaya</vt:lpstr>
      <vt:lpstr>MESE Decomposition method</vt:lpstr>
      <vt:lpstr>Enerdata methods</vt:lpstr>
      <vt:lpstr>I think there are many other methods for decomposition too!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Decomposition presentation</dc:title>
  <dc:creator>Finbar MAUNSELL</dc:creator>
  <cp:lastModifiedBy>Finbar MAUNSELL</cp:lastModifiedBy>
  <cp:revision>2</cp:revision>
  <dcterms:created xsi:type="dcterms:W3CDTF">2022-12-05T01:27:48Z</dcterms:created>
  <dcterms:modified xsi:type="dcterms:W3CDTF">2022-12-05T06:03:52Z</dcterms:modified>
</cp:coreProperties>
</file>