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0"/>
  </p:notesMasterIdLst>
  <p:handoutMasterIdLst>
    <p:handoutMasterId r:id="rId11"/>
  </p:handoutMasterIdLst>
  <p:sldIdLst>
    <p:sldId id="611" r:id="rId5"/>
    <p:sldId id="615" r:id="rId6"/>
    <p:sldId id="607" r:id="rId7"/>
    <p:sldId id="616" r:id="rId8"/>
    <p:sldId id="608" r:id="rId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53C90-6772-4EDA-AD41-31B60DED8CEE}" v="22" dt="2023-11-22T06:09:3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iko PARHUSIP" userId="69cdba23-2b4e-47d5-ada2-0ebfd7dd085c" providerId="ADAL" clId="{41753C90-6772-4EDA-AD41-31B60DED8CEE}"/>
    <pc:docChg chg="undo custSel addSld delSld modSld delMainMaster">
      <pc:chgData name="Juniko PARHUSIP" userId="69cdba23-2b4e-47d5-ada2-0ebfd7dd085c" providerId="ADAL" clId="{41753C90-6772-4EDA-AD41-31B60DED8CEE}" dt="2023-11-22T06:09:53.572" v="1456" actId="403"/>
      <pc:docMkLst>
        <pc:docMk/>
      </pc:docMkLst>
      <pc:sldChg chg="del">
        <pc:chgData name="Juniko PARHUSIP" userId="69cdba23-2b4e-47d5-ada2-0ebfd7dd085c" providerId="ADAL" clId="{41753C90-6772-4EDA-AD41-31B60DED8CEE}" dt="2023-11-22T05:30:38.215" v="1111" actId="2696"/>
        <pc:sldMkLst>
          <pc:docMk/>
          <pc:sldMk cId="182561045" sldId="607"/>
        </pc:sldMkLst>
      </pc:sldChg>
      <pc:sldChg chg="addSp delSp modSp add del mod">
        <pc:chgData name="Juniko PARHUSIP" userId="69cdba23-2b4e-47d5-ada2-0ebfd7dd085c" providerId="ADAL" clId="{41753C90-6772-4EDA-AD41-31B60DED8CEE}" dt="2023-11-22T05:44:44.938" v="1248" actId="14100"/>
        <pc:sldMkLst>
          <pc:docMk/>
          <pc:sldMk cId="2676622083" sldId="607"/>
        </pc:sldMkLst>
        <pc:spChg chg="add del">
          <ac:chgData name="Juniko PARHUSIP" userId="69cdba23-2b4e-47d5-ada2-0ebfd7dd085c" providerId="ADAL" clId="{41753C90-6772-4EDA-AD41-31B60DED8CEE}" dt="2023-11-22T05:33:40.223" v="1150" actId="478"/>
          <ac:spMkLst>
            <pc:docMk/>
            <pc:sldMk cId="2676622083" sldId="607"/>
            <ac:spMk id="4" creationId="{39311597-D419-E620-1F79-9D415BEA3E7D}"/>
          </ac:spMkLst>
        </pc:spChg>
        <pc:spChg chg="add mod">
          <ac:chgData name="Juniko PARHUSIP" userId="69cdba23-2b4e-47d5-ada2-0ebfd7dd085c" providerId="ADAL" clId="{41753C90-6772-4EDA-AD41-31B60DED8CEE}" dt="2023-11-22T05:34:42.295" v="1235" actId="207"/>
          <ac:spMkLst>
            <pc:docMk/>
            <pc:sldMk cId="2676622083" sldId="607"/>
            <ac:spMk id="6" creationId="{FF1F77D3-AD3E-BAC0-D02A-09219FC77788}"/>
          </ac:spMkLst>
        </pc:spChg>
        <pc:graphicFrameChg chg="add del mod">
          <ac:chgData name="Juniko PARHUSIP" userId="69cdba23-2b4e-47d5-ada2-0ebfd7dd085c" providerId="ADAL" clId="{41753C90-6772-4EDA-AD41-31B60DED8CEE}" dt="2023-11-22T05:44:38.908" v="1245"/>
          <ac:graphicFrameMkLst>
            <pc:docMk/>
            <pc:sldMk cId="2676622083" sldId="607"/>
            <ac:graphicFrameMk id="7" creationId="{2167C6B2-D6E3-E842-1EDD-BD890D2BB80C}"/>
          </ac:graphicFrameMkLst>
        </pc:graphicFrameChg>
        <pc:graphicFrameChg chg="add mod modGraphic">
          <ac:chgData name="Juniko PARHUSIP" userId="69cdba23-2b4e-47d5-ada2-0ebfd7dd085c" providerId="ADAL" clId="{41753C90-6772-4EDA-AD41-31B60DED8CEE}" dt="2023-11-22T05:44:44.938" v="1248" actId="14100"/>
          <ac:graphicFrameMkLst>
            <pc:docMk/>
            <pc:sldMk cId="2676622083" sldId="607"/>
            <ac:graphicFrameMk id="8" creationId="{6D819573-56C7-AA73-4FAE-711F7300493B}"/>
          </ac:graphicFrameMkLst>
        </pc:graphicFrameChg>
        <pc:picChg chg="add del mod">
          <ac:chgData name="Juniko PARHUSIP" userId="69cdba23-2b4e-47d5-ada2-0ebfd7dd085c" providerId="ADAL" clId="{41753C90-6772-4EDA-AD41-31B60DED8CEE}" dt="2023-11-22T05:44:31.131" v="1241" actId="478"/>
          <ac:picMkLst>
            <pc:docMk/>
            <pc:sldMk cId="2676622083" sldId="607"/>
            <ac:picMk id="5" creationId="{FCA1023E-085C-9B1F-D364-1D9E1494DBA4}"/>
          </ac:picMkLst>
        </pc:picChg>
      </pc:sldChg>
      <pc:sldChg chg="addSp delSp modSp mod">
        <pc:chgData name="Juniko PARHUSIP" userId="69cdba23-2b4e-47d5-ada2-0ebfd7dd085c" providerId="ADAL" clId="{41753C90-6772-4EDA-AD41-31B60DED8CEE}" dt="2023-11-22T05:45:14.542" v="1253" actId="14100"/>
        <pc:sldMkLst>
          <pc:docMk/>
          <pc:sldMk cId="781451707" sldId="608"/>
        </pc:sldMkLst>
        <pc:spChg chg="del">
          <ac:chgData name="Juniko PARHUSIP" userId="69cdba23-2b4e-47d5-ada2-0ebfd7dd085c" providerId="ADAL" clId="{41753C90-6772-4EDA-AD41-31B60DED8CEE}" dt="2023-11-22T05:45:03.875" v="1249" actId="478"/>
          <ac:spMkLst>
            <pc:docMk/>
            <pc:sldMk cId="781451707" sldId="608"/>
            <ac:spMk id="3" creationId="{B63EAEA9-BAF7-D365-91A2-1F7B5870D725}"/>
          </ac:spMkLst>
        </pc:spChg>
        <pc:spChg chg="add del mod">
          <ac:chgData name="Juniko PARHUSIP" userId="69cdba23-2b4e-47d5-ada2-0ebfd7dd085c" providerId="ADAL" clId="{41753C90-6772-4EDA-AD41-31B60DED8CEE}" dt="2023-11-22T05:45:08.404" v="1251" actId="478"/>
          <ac:spMkLst>
            <pc:docMk/>
            <pc:sldMk cId="781451707" sldId="608"/>
            <ac:spMk id="6" creationId="{4E12C293-0EA7-04AE-D034-481BB1F7724C}"/>
          </ac:spMkLst>
        </pc:spChg>
        <pc:picChg chg="mod">
          <ac:chgData name="Juniko PARHUSIP" userId="69cdba23-2b4e-47d5-ada2-0ebfd7dd085c" providerId="ADAL" clId="{41753C90-6772-4EDA-AD41-31B60DED8CEE}" dt="2023-11-22T05:45:14.542" v="1253" actId="14100"/>
          <ac:picMkLst>
            <pc:docMk/>
            <pc:sldMk cId="781451707" sldId="608"/>
            <ac:picMk id="4" creationId="{922DB36A-99F2-6ECC-4BA8-3AF2E049F764}"/>
          </ac:picMkLst>
        </pc:picChg>
      </pc:sldChg>
      <pc:sldChg chg="del">
        <pc:chgData name="Juniko PARHUSIP" userId="69cdba23-2b4e-47d5-ada2-0ebfd7dd085c" providerId="ADAL" clId="{41753C90-6772-4EDA-AD41-31B60DED8CEE}" dt="2023-11-22T05:32:19.683" v="1144" actId="47"/>
        <pc:sldMkLst>
          <pc:docMk/>
          <pc:sldMk cId="2430493000" sldId="609"/>
        </pc:sldMkLst>
      </pc:sldChg>
      <pc:sldChg chg="addSp delSp modSp mod">
        <pc:chgData name="Juniko PARHUSIP" userId="69cdba23-2b4e-47d5-ada2-0ebfd7dd085c" providerId="ADAL" clId="{41753C90-6772-4EDA-AD41-31B60DED8CEE}" dt="2023-11-22T05:48:08.208" v="1442" actId="20577"/>
        <pc:sldMkLst>
          <pc:docMk/>
          <pc:sldMk cId="2470757995" sldId="611"/>
        </pc:sldMkLst>
        <pc:spChg chg="mod">
          <ac:chgData name="Juniko PARHUSIP" userId="69cdba23-2b4e-47d5-ada2-0ebfd7dd085c" providerId="ADAL" clId="{41753C90-6772-4EDA-AD41-31B60DED8CEE}" dt="2023-11-22T05:48:08.208" v="1442" actId="20577"/>
          <ac:spMkLst>
            <pc:docMk/>
            <pc:sldMk cId="2470757995" sldId="611"/>
            <ac:spMk id="4" creationId="{F7C81819-4C1A-D355-E50E-0EC7DBB10749}"/>
          </ac:spMkLst>
        </pc:spChg>
        <pc:spChg chg="add del">
          <ac:chgData name="Juniko PARHUSIP" userId="69cdba23-2b4e-47d5-ada2-0ebfd7dd085c" providerId="ADAL" clId="{41753C90-6772-4EDA-AD41-31B60DED8CEE}" dt="2023-11-22T05:27:51.849" v="1020"/>
          <ac:spMkLst>
            <pc:docMk/>
            <pc:sldMk cId="2470757995" sldId="611"/>
            <ac:spMk id="5" creationId="{AE80A0E2-270F-0AE4-5474-8D44D93C64B2}"/>
          </ac:spMkLst>
        </pc:spChg>
        <pc:spChg chg="add del">
          <ac:chgData name="Juniko PARHUSIP" userId="69cdba23-2b4e-47d5-ada2-0ebfd7dd085c" providerId="ADAL" clId="{41753C90-6772-4EDA-AD41-31B60DED8CEE}" dt="2023-11-22T05:28:02.505" v="1022"/>
          <ac:spMkLst>
            <pc:docMk/>
            <pc:sldMk cId="2470757995" sldId="611"/>
            <ac:spMk id="6" creationId="{2A75DFF9-A74E-11D9-AFEB-1CA53F596A11}"/>
          </ac:spMkLst>
        </pc:spChg>
        <pc:spChg chg="add del mod">
          <ac:chgData name="Juniko PARHUSIP" userId="69cdba23-2b4e-47d5-ada2-0ebfd7dd085c" providerId="ADAL" clId="{41753C90-6772-4EDA-AD41-31B60DED8CEE}" dt="2023-11-22T05:30:13.619" v="1078"/>
          <ac:spMkLst>
            <pc:docMk/>
            <pc:sldMk cId="2470757995" sldId="611"/>
            <ac:spMk id="7" creationId="{78824E30-D264-5273-564E-2849B9737432}"/>
          </ac:spMkLst>
        </pc:spChg>
      </pc:sldChg>
      <pc:sldChg chg="del">
        <pc:chgData name="Juniko PARHUSIP" userId="69cdba23-2b4e-47d5-ada2-0ebfd7dd085c" providerId="ADAL" clId="{41753C90-6772-4EDA-AD41-31B60DED8CEE}" dt="2023-11-22T05:32:20.060" v="1145" actId="47"/>
        <pc:sldMkLst>
          <pc:docMk/>
          <pc:sldMk cId="2813802718" sldId="612"/>
        </pc:sldMkLst>
      </pc:sldChg>
      <pc:sldChg chg="del">
        <pc:chgData name="Juniko PARHUSIP" userId="69cdba23-2b4e-47d5-ada2-0ebfd7dd085c" providerId="ADAL" clId="{41753C90-6772-4EDA-AD41-31B60DED8CEE}" dt="2023-11-22T05:32:21.399" v="1146" actId="47"/>
        <pc:sldMkLst>
          <pc:docMk/>
          <pc:sldMk cId="4105970172" sldId="613"/>
        </pc:sldMkLst>
      </pc:sldChg>
      <pc:sldChg chg="del">
        <pc:chgData name="Juniko PARHUSIP" userId="69cdba23-2b4e-47d5-ada2-0ebfd7dd085c" providerId="ADAL" clId="{41753C90-6772-4EDA-AD41-31B60DED8CEE}" dt="2023-11-22T00:56:27.203" v="3" actId="47"/>
        <pc:sldMkLst>
          <pc:docMk/>
          <pc:sldMk cId="1728074993" sldId="614"/>
        </pc:sldMkLst>
      </pc:sldChg>
      <pc:sldChg chg="modSp mod">
        <pc:chgData name="Juniko PARHUSIP" userId="69cdba23-2b4e-47d5-ada2-0ebfd7dd085c" providerId="ADAL" clId="{41753C90-6772-4EDA-AD41-31B60DED8CEE}" dt="2023-11-22T05:30:26.164" v="1110" actId="20577"/>
        <pc:sldMkLst>
          <pc:docMk/>
          <pc:sldMk cId="57406627" sldId="615"/>
        </pc:sldMkLst>
        <pc:spChg chg="mod">
          <ac:chgData name="Juniko PARHUSIP" userId="69cdba23-2b4e-47d5-ada2-0ebfd7dd085c" providerId="ADAL" clId="{41753C90-6772-4EDA-AD41-31B60DED8CEE}" dt="2023-11-22T05:30:26.164" v="1110" actId="20577"/>
          <ac:spMkLst>
            <pc:docMk/>
            <pc:sldMk cId="57406627" sldId="615"/>
            <ac:spMk id="7" creationId="{C60E8CEC-E0B9-FA58-E1C6-3BFB42C250C7}"/>
          </ac:spMkLst>
        </pc:spChg>
        <pc:graphicFrameChg chg="mod modGraphic">
          <ac:chgData name="Juniko PARHUSIP" userId="69cdba23-2b4e-47d5-ada2-0ebfd7dd085c" providerId="ADAL" clId="{41753C90-6772-4EDA-AD41-31B60DED8CEE}" dt="2023-11-22T05:23:34.449" v="1017" actId="122"/>
          <ac:graphicFrameMkLst>
            <pc:docMk/>
            <pc:sldMk cId="57406627" sldId="615"/>
            <ac:graphicFrameMk id="8" creationId="{16CBD319-2A11-82E0-EF7E-634F7E45D3BB}"/>
          </ac:graphicFrameMkLst>
        </pc:graphicFrameChg>
      </pc:sldChg>
      <pc:sldChg chg="addSp delSp modSp add mod">
        <pc:chgData name="Juniko PARHUSIP" userId="69cdba23-2b4e-47d5-ada2-0ebfd7dd085c" providerId="ADAL" clId="{41753C90-6772-4EDA-AD41-31B60DED8CEE}" dt="2023-11-22T06:09:53.572" v="1456" actId="403"/>
        <pc:sldMkLst>
          <pc:docMk/>
          <pc:sldMk cId="3876434521" sldId="616"/>
        </pc:sldMkLst>
        <pc:spChg chg="mod">
          <ac:chgData name="Juniko PARHUSIP" userId="69cdba23-2b4e-47d5-ada2-0ebfd7dd085c" providerId="ADAL" clId="{41753C90-6772-4EDA-AD41-31B60DED8CEE}" dt="2023-11-22T05:32:03.622" v="1142" actId="20577"/>
          <ac:spMkLst>
            <pc:docMk/>
            <pc:sldMk cId="3876434521" sldId="616"/>
            <ac:spMk id="7" creationId="{C60E8CEC-E0B9-FA58-E1C6-3BFB42C250C7}"/>
          </ac:spMkLst>
        </pc:spChg>
        <pc:graphicFrameChg chg="add del mod">
          <ac:chgData name="Juniko PARHUSIP" userId="69cdba23-2b4e-47d5-ada2-0ebfd7dd085c" providerId="ADAL" clId="{41753C90-6772-4EDA-AD41-31B60DED8CEE}" dt="2023-11-22T06:09:38.352" v="1447"/>
          <ac:graphicFrameMkLst>
            <pc:docMk/>
            <pc:sldMk cId="3876434521" sldId="616"/>
            <ac:graphicFrameMk id="6" creationId="{E395B627-346C-E81B-74ED-DCA957FBD0F1}"/>
          </ac:graphicFrameMkLst>
        </pc:graphicFrameChg>
        <pc:graphicFrameChg chg="del">
          <ac:chgData name="Juniko PARHUSIP" userId="69cdba23-2b4e-47d5-ada2-0ebfd7dd085c" providerId="ADAL" clId="{41753C90-6772-4EDA-AD41-31B60DED8CEE}" dt="2023-11-22T05:31:56.066" v="1124" actId="21"/>
          <ac:graphicFrameMkLst>
            <pc:docMk/>
            <pc:sldMk cId="3876434521" sldId="616"/>
            <ac:graphicFrameMk id="8" creationId="{16CBD319-2A11-82E0-EF7E-634F7E45D3BB}"/>
          </ac:graphicFrameMkLst>
        </pc:graphicFrameChg>
        <pc:graphicFrameChg chg="add mod modGraphic">
          <ac:chgData name="Juniko PARHUSIP" userId="69cdba23-2b4e-47d5-ada2-0ebfd7dd085c" providerId="ADAL" clId="{41753C90-6772-4EDA-AD41-31B60DED8CEE}" dt="2023-11-22T06:09:53.572" v="1456" actId="403"/>
          <ac:graphicFrameMkLst>
            <pc:docMk/>
            <pc:sldMk cId="3876434521" sldId="616"/>
            <ac:graphicFrameMk id="9" creationId="{4C04E0CD-DDA1-8481-E514-01591AFA85A7}"/>
          </ac:graphicFrameMkLst>
        </pc:graphicFrameChg>
        <pc:picChg chg="add del mod modCrop">
          <ac:chgData name="Juniko PARHUSIP" userId="69cdba23-2b4e-47d5-ada2-0ebfd7dd085c" providerId="ADAL" clId="{41753C90-6772-4EDA-AD41-31B60DED8CEE}" dt="2023-11-22T06:09:32.801" v="1443" actId="478"/>
          <ac:picMkLst>
            <pc:docMk/>
            <pc:sldMk cId="3876434521" sldId="616"/>
            <ac:picMk id="4" creationId="{44CE5717-2F33-B60D-B979-DAE7AEE52D4A}"/>
          </ac:picMkLst>
        </pc:picChg>
        <pc:picChg chg="del">
          <ac:chgData name="Juniko PARHUSIP" userId="69cdba23-2b4e-47d5-ada2-0ebfd7dd085c" providerId="ADAL" clId="{41753C90-6772-4EDA-AD41-31B60DED8CEE}" dt="2023-11-22T05:31:53.746" v="1123" actId="21"/>
          <ac:picMkLst>
            <pc:docMk/>
            <pc:sldMk cId="3876434521" sldId="616"/>
            <ac:picMk id="5" creationId="{7173FFB5-1F42-F56C-047A-1C696EC1883E}"/>
          </ac:picMkLst>
        </pc:picChg>
      </pc:sldChg>
      <pc:sldChg chg="add del">
        <pc:chgData name="Juniko PARHUSIP" userId="69cdba23-2b4e-47d5-ada2-0ebfd7dd085c" providerId="ADAL" clId="{41753C90-6772-4EDA-AD41-31B60DED8CEE}" dt="2023-11-22T00:56:26.672" v="2" actId="47"/>
        <pc:sldMkLst>
          <pc:docMk/>
          <pc:sldMk cId="3907364093" sldId="617"/>
        </pc:sldMkLst>
      </pc:sldChg>
      <pc:sldChg chg="add del">
        <pc:chgData name="Juniko PARHUSIP" userId="69cdba23-2b4e-47d5-ada2-0ebfd7dd085c" providerId="ADAL" clId="{41753C90-6772-4EDA-AD41-31B60DED8CEE}" dt="2023-11-22T05:32:14.834" v="1143" actId="47"/>
        <pc:sldMkLst>
          <pc:docMk/>
          <pc:sldMk cId="0" sldId="2147475610"/>
        </pc:sldMkLst>
      </pc:sldChg>
      <pc:sldMasterChg chg="del delSldLayout">
        <pc:chgData name="Juniko PARHUSIP" userId="69cdba23-2b4e-47d5-ada2-0ebfd7dd085c" providerId="ADAL" clId="{41753C90-6772-4EDA-AD41-31B60DED8CEE}" dt="2023-11-22T05:32:14.834" v="1143" actId="47"/>
        <pc:sldMasterMkLst>
          <pc:docMk/>
          <pc:sldMasterMk cId="3815085537" sldId="2147483721"/>
        </pc:sldMasterMkLst>
        <pc:sldLayoutChg chg="del">
          <pc:chgData name="Juniko PARHUSIP" userId="69cdba23-2b4e-47d5-ada2-0ebfd7dd085c" providerId="ADAL" clId="{41753C90-6772-4EDA-AD41-31B60DED8CEE}" dt="2023-11-22T05:32:14.834" v="1143" actId="47"/>
          <pc:sldLayoutMkLst>
            <pc:docMk/>
            <pc:sldMasterMk cId="3815085537" sldId="2147483721"/>
            <pc:sldLayoutMk cId="267388362" sldId="2147483722"/>
          </pc:sldLayoutMkLst>
        </pc:sldLayoutChg>
        <pc:sldLayoutChg chg="del">
          <pc:chgData name="Juniko PARHUSIP" userId="69cdba23-2b4e-47d5-ada2-0ebfd7dd085c" providerId="ADAL" clId="{41753C90-6772-4EDA-AD41-31B60DED8CEE}" dt="2023-11-22T05:32:14.834" v="1143" actId="47"/>
          <pc:sldLayoutMkLst>
            <pc:docMk/>
            <pc:sldMasterMk cId="3815085537" sldId="2147483721"/>
            <pc:sldLayoutMk cId="3079789982" sldId="2147483723"/>
          </pc:sldLayoutMkLst>
        </pc:sldLayoutChg>
        <pc:sldLayoutChg chg="del">
          <pc:chgData name="Juniko PARHUSIP" userId="69cdba23-2b4e-47d5-ada2-0ebfd7dd085c" providerId="ADAL" clId="{41753C90-6772-4EDA-AD41-31B60DED8CEE}" dt="2023-11-22T05:32:14.834" v="1143" actId="47"/>
          <pc:sldLayoutMkLst>
            <pc:docMk/>
            <pc:sldMasterMk cId="3815085537" sldId="2147483721"/>
            <pc:sldLayoutMk cId="2505765200" sldId="214748372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A0A35-26BF-1CD7-F15A-9A07E5D018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BB6E2-6A51-B0F8-99FD-A404EDD760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6333" y="2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C7A576F-5313-4BCF-80FC-B2445804680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B47E5-B913-8FD6-D8AC-757E14BFD7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9016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78612-9119-6D98-91AA-36C540136D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6333" y="8839016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14DE5D9-CF95-4022-92FB-F6715FFE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2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B02A7D1-147F-433A-9DC9-9A5ACAB3397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6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6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8FDE13F-FB8C-4943-900A-10B81EB2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E13F-FB8C-4943-900A-10B81EB26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3D28-6E9C-3208-91CD-5953196215C1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2227" t="-616" r="77184" b="616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26D1A2-23CB-FF81-F809-14FA231A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87"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305F016-793B-8F22-B5E4-8A2BFCDF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535"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10" name="Picture 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16BA1724-D71E-8866-9DF6-A40ECF0C5D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673"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2" name="Picture 11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3468B75B-EB04-F3D8-A9C5-2CC885AB0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32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04E79978-6EEB-9C6E-06D0-F9768915FE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C87C6-5A09-A326-FB73-8E5AF33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15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3D28-6E9C-3208-91CD-5953196215C1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2227" t="-616" r="77184" b="616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26D1A2-23CB-FF81-F809-14FA231A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87"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305F016-793B-8F22-B5E4-8A2BFCDF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535"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10" name="Picture 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16BA1724-D71E-8866-9DF6-A40ECF0C5D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673"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2" name="Picture 11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3468B75B-EB04-F3D8-A9C5-2CC885AB0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1558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D50C0E6-D21C-A88B-5C0C-3DE1B0C6C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85" y="202204"/>
            <a:ext cx="1433063" cy="829672"/>
          </a:xfrm>
          <a:prstGeom prst="rect">
            <a:avLst/>
          </a:prstGeom>
        </p:spPr>
      </p:pic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F315AA-81DE-7DA1-982B-A3C99869B7C7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2227" t="-616" r="77184" b="616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EFB33-4A04-30AA-2037-789B4126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87"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43988DC-8190-9F1D-124D-1F543384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535"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20" name="Picture 1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64587836-C7BB-220C-909B-9D3B5B98F0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673"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5EEE32EF-DD77-2E83-661A-A8D01C7E3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40195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content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105-5132-44FD-8FE0-18D3B770719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6" name="コンテンツ プレースホルダー 54"/>
          <p:cNvSpPr>
            <a:spLocks noGrp="1"/>
          </p:cNvSpPr>
          <p:nvPr>
            <p:ph sz="quarter" idx="13" hasCustomPrompt="1"/>
          </p:nvPr>
        </p:nvSpPr>
        <p:spPr>
          <a:xfrm>
            <a:off x="1757855" y="6343634"/>
            <a:ext cx="8568399" cy="377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 b="0">
                <a:latin typeface="Segoe UI Light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Source: 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461818" y="923739"/>
            <a:ext cx="13092502" cy="73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3" y="5384468"/>
            <a:ext cx="11426556" cy="8032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i="1">
                <a:latin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Key message area</a:t>
            </a:r>
            <a:endParaRPr kumimoji="1" lang="ja-JP" altLang="en-US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28438"/>
          </a:xfrm>
        </p:spPr>
        <p:txBody>
          <a:bodyPr>
            <a:normAutofit/>
          </a:bodyPr>
          <a:lstStyle>
            <a:lvl1pPr marL="179388" indent="0">
              <a:defRPr sz="3200" baseline="0"/>
            </a:lvl1pPr>
          </a:lstStyle>
          <a:p>
            <a:r>
              <a:rPr kumimoji="1" lang="en-US" altLang="ja-JP"/>
              <a:t>Title (try to keep to one line)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17" y="6358034"/>
            <a:ext cx="1407920" cy="373235"/>
          </a:xfrm>
          <a:prstGeom prst="rect">
            <a:avLst/>
          </a:prstGeom>
        </p:spPr>
      </p:pic>
      <p:sp>
        <p:nvSpPr>
          <p:cNvPr id="11" name="テキスト プレースホルダー 7"/>
          <p:cNvSpPr>
            <a:spLocks noGrp="1"/>
          </p:cNvSpPr>
          <p:nvPr>
            <p:ph type="body" sz="quarter" idx="19" hasCustomPrompt="1"/>
          </p:nvPr>
        </p:nvSpPr>
        <p:spPr>
          <a:xfrm>
            <a:off x="214218" y="992254"/>
            <a:ext cx="11829654" cy="361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i="0" baseline="0">
                <a:latin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Chart/table name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35488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01041" y="1197047"/>
            <a:ext cx="11136000" cy="4797353"/>
          </a:xfrm>
          <a:prstGeom prst="rect">
            <a:avLst/>
          </a:prstGeom>
        </p:spPr>
        <p:txBody>
          <a:bodyPr/>
          <a:lstStyle>
            <a:lvl1pPr>
              <a:buClr>
                <a:srgbClr val="0F0957"/>
              </a:buClr>
              <a:defRPr/>
            </a:lvl1pPr>
            <a:lvl2pPr>
              <a:buClr>
                <a:srgbClr val="0F0957"/>
              </a:buClr>
              <a:defRPr/>
            </a:lvl2pPr>
            <a:lvl3pPr>
              <a:buClr>
                <a:srgbClr val="0F0957"/>
              </a:buClr>
              <a:defRPr/>
            </a:lvl3pPr>
            <a:lvl4pPr>
              <a:buClr>
                <a:srgbClr val="0F0957"/>
              </a:buClr>
              <a:defRPr/>
            </a:lvl4pPr>
            <a:lvl5pPr>
              <a:buClr>
                <a:srgbClr val="0F0957"/>
              </a:buClr>
              <a:defRPr/>
            </a:lvl5pPr>
          </a:lstStyle>
          <a:p>
            <a:pPr lvl="0"/>
            <a:r>
              <a:rPr kumimoji="1" lang="en-US" altLang="ja-JP"/>
              <a:t>Text</a:t>
            </a:r>
            <a:endParaRPr kumimoji="1" lang="ja-JP" altLang="en-US"/>
          </a:p>
          <a:p>
            <a:pPr lvl="1"/>
            <a:r>
              <a:rPr kumimoji="1" lang="en-US" altLang="ja-JP"/>
              <a:t>Text</a:t>
            </a:r>
            <a:endParaRPr kumimoji="1" lang="ja-JP" altLang="en-US"/>
          </a:p>
          <a:p>
            <a:pPr lvl="2"/>
            <a:r>
              <a:rPr kumimoji="1" lang="en-US" altLang="ja-JP"/>
              <a:t>Text  (Try not to use these text levels! Chances are you are writing too much in each slide.)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8" name="フッター プレースホルダー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スライド番号プレースホルダー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3DF105-5132-44FD-8FE0-18D3B770719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5" name="コンテンツ プレースホルダー 54"/>
          <p:cNvSpPr>
            <a:spLocks noGrp="1"/>
          </p:cNvSpPr>
          <p:nvPr>
            <p:ph sz="quarter" idx="13" hasCustomPrompt="1"/>
          </p:nvPr>
        </p:nvSpPr>
        <p:spPr>
          <a:xfrm>
            <a:off x="1991932" y="6343634"/>
            <a:ext cx="8519050" cy="377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="0">
                <a:latin typeface="Segoe UI Light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Source: 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461818" y="923739"/>
            <a:ext cx="13092502" cy="73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241299" y="5384468"/>
            <a:ext cx="11395742" cy="8032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i="1" baseline="0">
                <a:latin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/>
              <a:t>Key message area</a:t>
            </a:r>
            <a:endParaRPr kumimoji="1" lang="ja-JP" altLang="en-US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28438"/>
          </a:xfrm>
        </p:spPr>
        <p:txBody>
          <a:bodyPr>
            <a:normAutofit/>
          </a:bodyPr>
          <a:lstStyle>
            <a:lvl1pPr marL="179388" indent="0">
              <a:defRPr sz="3200"/>
            </a:lvl1pPr>
          </a:lstStyle>
          <a:p>
            <a:r>
              <a:rPr kumimoji="1" lang="en-US" altLang="ja-JP"/>
              <a:t>Title (try to keep to one line)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17" y="6358034"/>
            <a:ext cx="1407920" cy="3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06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719A-558F-7056-2B2D-14C87987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72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3D98-A632-6AE8-3A7E-1863308C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1731"/>
            <a:ext cx="9144000" cy="109061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D50C0E6-D21C-A88B-5C0C-3DE1B0C6C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85" y="202204"/>
            <a:ext cx="1433063" cy="829672"/>
          </a:xfrm>
          <a:prstGeom prst="rect">
            <a:avLst/>
          </a:prstGeom>
        </p:spPr>
      </p:pic>
      <p:pic>
        <p:nvPicPr>
          <p:cNvPr id="5" name="図 13">
            <a:extLst>
              <a:ext uri="{FF2B5EF4-FFF2-40B4-BE49-F238E27FC236}">
                <a16:creationId xmlns:a16="http://schemas.microsoft.com/office/drawing/2014/main" id="{C15456DA-D3C9-405E-3DFB-ADD18B73AC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5816" y="273309"/>
            <a:ext cx="1666352" cy="588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F315AA-81DE-7DA1-982B-A3C99869B7C7}"/>
              </a:ext>
            </a:extLst>
          </p:cNvPr>
          <p:cNvGrpSpPr/>
          <p:nvPr userDrawn="1"/>
        </p:nvGrpSpPr>
        <p:grpSpPr>
          <a:xfrm>
            <a:off x="1" y="4652344"/>
            <a:ext cx="12192000" cy="2225534"/>
            <a:chOff x="1" y="4652344"/>
            <a:chExt cx="12192000" cy="2225534"/>
          </a:xfrm>
        </p:grpSpPr>
        <p:pic>
          <p:nvPicPr>
            <p:cNvPr id="14" name="Picture 13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D62B8CED-8569-D807-6A20-55FA3F31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2227" t="-616" r="77184" b="616"/>
            <a:stretch/>
          </p:blipFill>
          <p:spPr>
            <a:xfrm>
              <a:off x="10600608" y="4652344"/>
              <a:ext cx="1410905" cy="2205656"/>
            </a:xfrm>
            <a:custGeom>
              <a:avLst/>
              <a:gdLst>
                <a:gd name="connsiteX0" fmla="*/ 269056 w 1076225"/>
                <a:gd name="connsiteY0" fmla="*/ 0 h 1697355"/>
                <a:gd name="connsiteX1" fmla="*/ 1076225 w 1076225"/>
                <a:gd name="connsiteY1" fmla="*/ 0 h 1697355"/>
                <a:gd name="connsiteX2" fmla="*/ 1074567 w 1076225"/>
                <a:gd name="connsiteY2" fmla="*/ 10459 h 1697355"/>
                <a:gd name="connsiteX3" fmla="*/ 375500 w 1076225"/>
                <a:gd name="connsiteY3" fmla="*/ 10459 h 1697355"/>
                <a:gd name="connsiteX4" fmla="*/ 375500 w 1076225"/>
                <a:gd name="connsiteY4" fmla="*/ 1697355 h 1697355"/>
                <a:gd name="connsiteX5" fmla="*/ 0 w 1076225"/>
                <a:gd name="connsiteY5" fmla="*/ 1697355 h 1697355"/>
                <a:gd name="connsiteX6" fmla="*/ 269056 w 1076225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225" h="1697355">
                  <a:moveTo>
                    <a:pt x="269056" y="0"/>
                  </a:moveTo>
                  <a:lnTo>
                    <a:pt x="1076225" y="0"/>
                  </a:lnTo>
                  <a:lnTo>
                    <a:pt x="1074567" y="10459"/>
                  </a:lnTo>
                  <a:lnTo>
                    <a:pt x="375500" y="10459"/>
                  </a:lnTo>
                  <a:lnTo>
                    <a:pt x="375500" y="1697355"/>
                  </a:lnTo>
                  <a:lnTo>
                    <a:pt x="0" y="1697355"/>
                  </a:lnTo>
                  <a:lnTo>
                    <a:pt x="269056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CEFB33-4A04-30AA-2037-789B4126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87"/>
            <a:stretch>
              <a:fillRect/>
            </a:stretch>
          </p:blipFill>
          <p:spPr>
            <a:xfrm>
              <a:off x="1" y="4672221"/>
              <a:ext cx="3322562" cy="2205657"/>
            </a:xfrm>
            <a:custGeom>
              <a:avLst/>
              <a:gdLst>
                <a:gd name="connsiteX0" fmla="*/ 0 w 2544171"/>
                <a:gd name="connsiteY0" fmla="*/ 0 h 1697355"/>
                <a:gd name="connsiteX1" fmla="*/ 2544171 w 2544171"/>
                <a:gd name="connsiteY1" fmla="*/ 0 h 1697355"/>
                <a:gd name="connsiteX2" fmla="*/ 2275115 w 2544171"/>
                <a:gd name="connsiteY2" fmla="*/ 1697355 h 1697355"/>
                <a:gd name="connsiteX3" fmla="*/ 0 w 2544171"/>
                <a:gd name="connsiteY3" fmla="*/ 1697355 h 1697355"/>
                <a:gd name="connsiteX4" fmla="*/ 0 w 2544171"/>
                <a:gd name="connsiteY4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171" h="1697355">
                  <a:moveTo>
                    <a:pt x="0" y="0"/>
                  </a:moveTo>
                  <a:lnTo>
                    <a:pt x="2544171" y="0"/>
                  </a:lnTo>
                  <a:lnTo>
                    <a:pt x="2275115" y="1697355"/>
                  </a:lnTo>
                  <a:lnTo>
                    <a:pt x="0" y="16973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 descr="A picture containing text, sky, outdoor, nature&#10;&#10;Description automatically generated">
              <a:extLst>
                <a:ext uri="{FF2B5EF4-FFF2-40B4-BE49-F238E27FC236}">
                  <a16:creationId xmlns:a16="http://schemas.microsoft.com/office/drawing/2014/main" id="{743988DC-8190-9F1D-124D-1F5433843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535"/>
            <a:stretch/>
          </p:blipFill>
          <p:spPr>
            <a:xfrm>
              <a:off x="2641684" y="4672221"/>
              <a:ext cx="3492370" cy="2205657"/>
            </a:xfrm>
            <a:custGeom>
              <a:avLst/>
              <a:gdLst>
                <a:gd name="connsiteX0" fmla="*/ 597508 w 2674197"/>
                <a:gd name="connsiteY0" fmla="*/ 0 h 1697355"/>
                <a:gd name="connsiteX1" fmla="*/ 2674197 w 2674197"/>
                <a:gd name="connsiteY1" fmla="*/ 0 h 1697355"/>
                <a:gd name="connsiteX2" fmla="*/ 2405141 w 2674197"/>
                <a:gd name="connsiteY2" fmla="*/ 1697355 h 1697355"/>
                <a:gd name="connsiteX3" fmla="*/ 0 w 2674197"/>
                <a:gd name="connsiteY3" fmla="*/ 1697355 h 1697355"/>
                <a:gd name="connsiteX4" fmla="*/ 0 w 2674197"/>
                <a:gd name="connsiteY4" fmla="*/ 1697353 h 1697355"/>
                <a:gd name="connsiteX5" fmla="*/ 328452 w 2674197"/>
                <a:gd name="connsiteY5" fmla="*/ 1697353 h 1697355"/>
                <a:gd name="connsiteX6" fmla="*/ 597508 w 2674197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4197" h="1697355">
                  <a:moveTo>
                    <a:pt x="597508" y="0"/>
                  </a:moveTo>
                  <a:lnTo>
                    <a:pt x="2674197" y="0"/>
                  </a:lnTo>
                  <a:lnTo>
                    <a:pt x="2405141" y="1697355"/>
                  </a:lnTo>
                  <a:lnTo>
                    <a:pt x="0" y="1697355"/>
                  </a:lnTo>
                  <a:lnTo>
                    <a:pt x="0" y="1697353"/>
                  </a:lnTo>
                  <a:lnTo>
                    <a:pt x="328452" y="1697353"/>
                  </a:lnTo>
                  <a:lnTo>
                    <a:pt x="597508" y="0"/>
                  </a:lnTo>
                  <a:close/>
                </a:path>
              </a:pathLst>
            </a:custGeom>
          </p:spPr>
        </p:pic>
        <p:pic>
          <p:nvPicPr>
            <p:cNvPr id="20" name="Picture 19" descr="A couple of ships in the water&#10;&#10;Description automatically generated with low confidence">
              <a:extLst>
                <a:ext uri="{FF2B5EF4-FFF2-40B4-BE49-F238E27FC236}">
                  <a16:creationId xmlns:a16="http://schemas.microsoft.com/office/drawing/2014/main" id="{64587836-C7BB-220C-909B-9D3B5B98F0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673"/>
            <a:stretch/>
          </p:blipFill>
          <p:spPr>
            <a:xfrm>
              <a:off x="5885897" y="4672221"/>
              <a:ext cx="3087572" cy="2205657"/>
            </a:xfrm>
            <a:custGeom>
              <a:avLst/>
              <a:gdLst>
                <a:gd name="connsiteX0" fmla="*/ 341850 w 3099453"/>
                <a:gd name="connsiteY0" fmla="*/ 0 h 2205656"/>
                <a:gd name="connsiteX1" fmla="*/ 3099453 w 3099453"/>
                <a:gd name="connsiteY1" fmla="*/ 0 h 2205656"/>
                <a:gd name="connsiteX2" fmla="*/ 3099453 w 3099453"/>
                <a:gd name="connsiteY2" fmla="*/ 37338 h 2205656"/>
                <a:gd name="connsiteX3" fmla="*/ 2752698 w 3099453"/>
                <a:gd name="connsiteY3" fmla="*/ 2205652 h 2205656"/>
                <a:gd name="connsiteX4" fmla="*/ 3099453 w 3099453"/>
                <a:gd name="connsiteY4" fmla="*/ 2205652 h 2205656"/>
                <a:gd name="connsiteX5" fmla="*/ 3099453 w 3099453"/>
                <a:gd name="connsiteY5" fmla="*/ 2205656 h 2205656"/>
                <a:gd name="connsiteX6" fmla="*/ 0 w 3099453"/>
                <a:gd name="connsiteY6" fmla="*/ 2205656 h 2205656"/>
                <a:gd name="connsiteX7" fmla="*/ 350664 w 3099453"/>
                <a:gd name="connsiteY7" fmla="*/ 12895 h 2205656"/>
                <a:gd name="connsiteX8" fmla="*/ 338627 w 3099453"/>
                <a:gd name="connsiteY8" fmla="*/ 12895 h 220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9453" h="2205656">
                  <a:moveTo>
                    <a:pt x="341850" y="0"/>
                  </a:moveTo>
                  <a:lnTo>
                    <a:pt x="3099453" y="0"/>
                  </a:lnTo>
                  <a:lnTo>
                    <a:pt x="3099453" y="37338"/>
                  </a:lnTo>
                  <a:lnTo>
                    <a:pt x="2752698" y="2205652"/>
                  </a:lnTo>
                  <a:lnTo>
                    <a:pt x="3099453" y="2205652"/>
                  </a:lnTo>
                  <a:lnTo>
                    <a:pt x="3099453" y="2205656"/>
                  </a:lnTo>
                  <a:lnTo>
                    <a:pt x="0" y="2205656"/>
                  </a:lnTo>
                  <a:lnTo>
                    <a:pt x="350664" y="12895"/>
                  </a:lnTo>
                  <a:lnTo>
                    <a:pt x="338627" y="12895"/>
                  </a:lnTo>
                  <a:close/>
                </a:path>
              </a:pathLst>
            </a:custGeom>
          </p:spPr>
        </p:pic>
        <p:pic>
          <p:nvPicPr>
            <p:cNvPr id="15" name="Picture 14" descr="A picture containing several, city&#10;&#10;Description automatically generated">
              <a:extLst>
                <a:ext uri="{FF2B5EF4-FFF2-40B4-BE49-F238E27FC236}">
                  <a16:creationId xmlns:a16="http://schemas.microsoft.com/office/drawing/2014/main" id="{5EEE32EF-DD77-2E83-661A-A8D01C7E3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81239" y="4672221"/>
              <a:ext cx="4010762" cy="2205657"/>
            </a:xfrm>
            <a:custGeom>
              <a:avLst/>
              <a:gdLst>
                <a:gd name="connsiteX0" fmla="*/ 699067 w 3071143"/>
                <a:gd name="connsiteY0" fmla="*/ 0 h 1697355"/>
                <a:gd name="connsiteX1" fmla="*/ 3071143 w 3071143"/>
                <a:gd name="connsiteY1" fmla="*/ 0 h 1697355"/>
                <a:gd name="connsiteX2" fmla="*/ 3071143 w 3071143"/>
                <a:gd name="connsiteY2" fmla="*/ 1697355 h 1697355"/>
                <a:gd name="connsiteX3" fmla="*/ 0 w 3071143"/>
                <a:gd name="connsiteY3" fmla="*/ 1697355 h 1697355"/>
                <a:gd name="connsiteX4" fmla="*/ 0 w 3071143"/>
                <a:gd name="connsiteY4" fmla="*/ 1686896 h 1697355"/>
                <a:gd name="connsiteX5" fmla="*/ 431669 w 3071143"/>
                <a:gd name="connsiteY5" fmla="*/ 1686896 h 1697355"/>
                <a:gd name="connsiteX6" fmla="*/ 699067 w 3071143"/>
                <a:gd name="connsiteY6" fmla="*/ 0 h 169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1143" h="1697355">
                  <a:moveTo>
                    <a:pt x="699067" y="0"/>
                  </a:moveTo>
                  <a:lnTo>
                    <a:pt x="3071143" y="0"/>
                  </a:lnTo>
                  <a:lnTo>
                    <a:pt x="3071143" y="1697355"/>
                  </a:lnTo>
                  <a:lnTo>
                    <a:pt x="0" y="1697355"/>
                  </a:lnTo>
                  <a:lnTo>
                    <a:pt x="0" y="1686896"/>
                  </a:lnTo>
                  <a:lnTo>
                    <a:pt x="431669" y="1686896"/>
                  </a:lnTo>
                  <a:lnTo>
                    <a:pt x="699067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8416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9E455C-EBFA-A154-8DEB-CC155C5C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709738"/>
            <a:ext cx="11328399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C753A9-103B-C950-E619-F65F96B3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1" y="4589463"/>
            <a:ext cx="11328399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3D0F82E0-B096-D8CB-9924-F9F2054680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F92-974C-EE3D-69C0-B233496A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80D-53BD-F60D-C85E-95B5845F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28057"/>
            <a:ext cx="11328400" cy="48695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図 13">
            <a:extLst>
              <a:ext uri="{FF2B5EF4-FFF2-40B4-BE49-F238E27FC236}">
                <a16:creationId xmlns:a16="http://schemas.microsoft.com/office/drawing/2014/main" id="{9FCFE694-15AC-50E6-E068-F4E03D0DFC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52A6-7CCA-8E11-2CB8-030708DF5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20800"/>
            <a:ext cx="5588000" cy="4881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4C6A9D0-1F1F-F4F2-BDBE-08269B2C4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0800"/>
            <a:ext cx="5588000" cy="4881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図 13">
            <a:extLst>
              <a:ext uri="{FF2B5EF4-FFF2-40B4-BE49-F238E27FC236}">
                <a16:creationId xmlns:a16="http://schemas.microsoft.com/office/drawing/2014/main" id="{CB09C967-054F-6315-DBC6-056D7AC77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B0632-48D0-BE05-750E-6A9CBA6E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33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13">
            <a:extLst>
              <a:ext uri="{FF2B5EF4-FFF2-40B4-BE49-F238E27FC236}">
                <a16:creationId xmlns:a16="http://schemas.microsoft.com/office/drawing/2014/main" id="{D9DBB8A0-0D94-641C-8437-0F9060ACB26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1799" y="1026110"/>
            <a:ext cx="5588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F4D05C-9D4A-CCC7-AC9E-B4E9133C7F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800" y="4679041"/>
            <a:ext cx="11328400" cy="15185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hart Placeholder 13">
            <a:extLst>
              <a:ext uri="{FF2B5EF4-FFF2-40B4-BE49-F238E27FC236}">
                <a16:creationId xmlns:a16="http://schemas.microsoft.com/office/drawing/2014/main" id="{89C0182C-AEC9-714A-6CF0-D711ED86C6F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72200" y="1026110"/>
            <a:ext cx="5588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pic>
        <p:nvPicPr>
          <p:cNvPr id="4" name="図 13">
            <a:extLst>
              <a:ext uri="{FF2B5EF4-FFF2-40B4-BE49-F238E27FC236}">
                <a16:creationId xmlns:a16="http://schemas.microsoft.com/office/drawing/2014/main" id="{50EF6712-75B9-FADE-C102-CAA8D77DC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F045EB-EA45-5AF2-7D6C-3DE3CAC2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DFF686-48D8-2A95-A789-E46BBAE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8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7EF3A-6A67-E012-63B0-115AB135F2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5102163"/>
            <a:ext cx="11328400" cy="11244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FC4E55C9-49B2-4947-D5ED-1BEA691188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ED9C5-9FE7-6CEA-9629-F721BC66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hart Placeholder 13">
            <a:extLst>
              <a:ext uri="{FF2B5EF4-FFF2-40B4-BE49-F238E27FC236}">
                <a16:creationId xmlns:a16="http://schemas.microsoft.com/office/drawing/2014/main" id="{E25C9CB5-5C26-EEE4-56AE-713D7CE7055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1799" y="1026110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7" name="Chart Placeholder 13">
            <a:extLst>
              <a:ext uri="{FF2B5EF4-FFF2-40B4-BE49-F238E27FC236}">
                <a16:creationId xmlns:a16="http://schemas.microsoft.com/office/drawing/2014/main" id="{41BF1A48-17E7-0904-8484-5E39B295B32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72200" y="1026110"/>
            <a:ext cx="55880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060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13">
            <a:extLst>
              <a:ext uri="{FF2B5EF4-FFF2-40B4-BE49-F238E27FC236}">
                <a16:creationId xmlns:a16="http://schemas.microsoft.com/office/drawing/2014/main" id="{D9DBB8A0-0D94-641C-8437-0F9060ACB26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981200" y="1111322"/>
            <a:ext cx="8229600" cy="37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164A-13A3-C071-B8E1-9A6C4B1C1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5102163"/>
            <a:ext cx="11328400" cy="11244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1B037D4B-1203-9C69-F2DE-3A629BB9D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469A-C765-4FE3-A39D-1B7C696E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6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706C-A146-C366-4B00-707B085B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F6399B-E970-48CA-821C-EAB94E252A2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図 13">
            <a:extLst>
              <a:ext uri="{FF2B5EF4-FFF2-40B4-BE49-F238E27FC236}">
                <a16:creationId xmlns:a16="http://schemas.microsoft.com/office/drawing/2014/main" id="{1B037D4B-1203-9C69-F2DE-3A629BB9DC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00" y="6356350"/>
            <a:ext cx="1033311" cy="36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469A-C765-4FE3-A39D-1B7C696E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4326"/>
            <a:ext cx="11328400" cy="5354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E9280E-ABEB-2986-4159-2C8377CBF7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1800" y="5196361"/>
            <a:ext cx="11328400" cy="1001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800" b="0">
                <a:solidFill>
                  <a:schemeClr val="tx1"/>
                </a:solidFill>
              </a:defRPr>
            </a:lvl2pPr>
            <a:lvl3pPr>
              <a:spcBef>
                <a:spcPts val="1200"/>
              </a:spcBef>
              <a:defRPr sz="1800" b="0">
                <a:solidFill>
                  <a:schemeClr val="tx1"/>
                </a:solidFill>
              </a:defRPr>
            </a:lvl3pPr>
            <a:lvl4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4pPr>
            <a:lvl5pPr>
              <a:spcBef>
                <a:spcPts val="1200"/>
              </a:spcBef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hart Placeholder 13">
            <a:extLst>
              <a:ext uri="{FF2B5EF4-FFF2-40B4-BE49-F238E27FC236}">
                <a16:creationId xmlns:a16="http://schemas.microsoft.com/office/drawing/2014/main" id="{1B4F39D2-5DF3-6BDD-44FC-D577AF5939B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981200" y="1111322"/>
            <a:ext cx="8229600" cy="37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900" indent="-342900">
              <a:defRPr lang="en-US" sz="2000" b="0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</a:pPr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1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51F-4D1D-62E2-01F1-AA09CD21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C7C8-5EB4-6F33-EA44-2A621086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6AD68E-DAEC-9D6D-3220-444473E9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BDE687B-1385-4678-B37F-AB98306ADDA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1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5" r:id="rId11"/>
    <p:sldLayoutId id="2147483714" r:id="rId12"/>
    <p:sldLayoutId id="2147483719" r:id="rId13"/>
    <p:sldLayoutId id="214748372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DCCAF-B7D8-3852-8DB5-876248A7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1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C974B-BA0C-E382-4835-ACA3E79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28400" cy="535420"/>
          </a:xfrm>
        </p:spPr>
        <p:txBody>
          <a:bodyPr/>
          <a:lstStyle/>
          <a:p>
            <a:r>
              <a:rPr lang="en-US"/>
              <a:t>Transport Model Assumption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C81819-4C1A-D355-E50E-0EC7DBB10749}"/>
              </a:ext>
            </a:extLst>
          </p:cNvPr>
          <p:cNvSpPr txBox="1">
            <a:spLocks/>
          </p:cNvSpPr>
          <p:nvPr/>
        </p:nvSpPr>
        <p:spPr>
          <a:xfrm>
            <a:off x="159658" y="766826"/>
            <a:ext cx="11328400" cy="532434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 target in 2030 is 2.2 million 4-wheeler (8% of car stocks) and 13.47 million 2-wheeler in 2030 (20% of the motorbike stocks). In 2060 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target is </a:t>
            </a: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65 million 4-wheeler  (90% of car stocks) and 175 million 2-wheeler 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(80% of the stocks)</a:t>
            </a: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There is no specific target for EV Bus and EV Truck, because 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they will be concentrated to biofuel utilization.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Energy</a:t>
            </a: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</a:t>
            </a:r>
            <a:r>
              <a:rPr lang="en-US" altLang="en-US" sz="7200" dirty="0">
                <a:latin typeface="Calibri" panose="020F0502020204030204" pitchFamily="34" charset="0"/>
              </a:rPr>
              <a:t>ector (Transport, industry and power) are expected to reduce emission to 1300 ton CO2 equivalent by 2030 (358 million ton CO2 reduction from </a:t>
            </a:r>
            <a:r>
              <a:rPr lang="en-US" altLang="en-US" sz="7200" dirty="0" err="1">
                <a:latin typeface="Calibri" panose="020F0502020204030204" pitchFamily="34" charset="0"/>
              </a:rPr>
              <a:t>BaU</a:t>
            </a:r>
            <a:r>
              <a:rPr lang="en-US" altLang="en-US" sz="7200" dirty="0">
                <a:latin typeface="Calibri" panose="020F0502020204030204" pitchFamily="34" charset="0"/>
              </a:rPr>
              <a:t>) and  129 </a:t>
            </a:r>
            <a:r>
              <a:rPr lang="en-US" altLang="en-US" sz="7200" dirty="0" err="1">
                <a:latin typeface="Calibri" panose="020F0502020204030204" pitchFamily="34" charset="0"/>
              </a:rPr>
              <a:t>Mton</a:t>
            </a:r>
            <a:r>
              <a:rPr lang="en-US" altLang="en-US" sz="7200" dirty="0">
                <a:latin typeface="Calibri" panose="020F0502020204030204" pitchFamily="34" charset="0"/>
              </a:rPr>
              <a:t> CO2 in 2060. From the total 358 million ton CO2 reduction target in 2030, transportation sector is expected to contribute as much as 72.2 million ton CO2 equivalent emission reduction. </a:t>
            </a:r>
          </a:p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altLang="en-US" sz="7200" dirty="0">
                <a:latin typeface="Calibri" panose="020F0502020204030204" pitchFamily="34" charset="0"/>
              </a:rPr>
              <a:t>In 2060, e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mission t</a:t>
            </a: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arget for transportation sector shall be 52 ton CO2 eq. </a:t>
            </a:r>
          </a:p>
          <a:p>
            <a:pPr marL="342900" marR="0" lvl="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AU" sz="7200" dirty="0">
                <a:latin typeface="Calibri" panose="020F0502020204030204" pitchFamily="34" charset="0"/>
              </a:rPr>
              <a:t>Commercial hydrogen utilization at the transportation sector will start in 2031.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AU" sz="7200" dirty="0">
                <a:latin typeface="Calibri" panose="020F0502020204030204" pitchFamily="34" charset="0"/>
              </a:rPr>
              <a:t>By 2060, ammonia and hydrogen cover half of domestic shipping fuel demand and hydrogen accounts for 7% of road transport, particularly for trucks.</a:t>
            </a:r>
            <a:endParaRPr lang="en-US" sz="7200" dirty="0">
              <a:latin typeface="Calibri" panose="020F0502020204030204" pitchFamily="34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7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Biodiesel blending for industrial and transportation start from 2026 will be 40% of the mix, and shall be maintained minimum in that level until 2060. </a:t>
            </a:r>
            <a:r>
              <a:rPr lang="en-US" sz="7200" dirty="0">
                <a:latin typeface="Calibri" panose="020F0502020204030204" pitchFamily="34" charset="0"/>
                <a:ea typeface="Times New Roman" panose="02020603050405020304" pitchFamily="18" charset="0"/>
              </a:rPr>
              <a:t>Currently Indonesia is implementing Biodiesel B-35 blend and under trial of blending B40. </a:t>
            </a:r>
          </a:p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altLang="en-US" sz="7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Bioavtur</a:t>
            </a:r>
            <a:r>
              <a:rPr lang="en-US" altLang="en-US" sz="7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blend is going to be 2% in 2024, and in 2035 it will be 10%. Current status of </a:t>
            </a:r>
            <a:r>
              <a:rPr lang="en-US" altLang="en-US" sz="7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Bioavtur</a:t>
            </a:r>
            <a:r>
              <a:rPr lang="en-US" altLang="en-US" sz="7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Garuda Indonesia has successfully flew with </a:t>
            </a:r>
            <a:r>
              <a:rPr lang="en-US" altLang="en-US" sz="7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Bioavtur</a:t>
            </a:r>
            <a:r>
              <a:rPr lang="en-US" altLang="en-US" sz="7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2.4% and is underway of certification for commercial purpose. In 2060, 55% emission reduction from aviation is targeted by the utilization of </a:t>
            </a:r>
            <a:r>
              <a:rPr lang="en-US" altLang="en-US" sz="7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bioavtur</a:t>
            </a:r>
            <a:r>
              <a:rPr lang="en-US" altLang="en-US" sz="7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kumimoji="0" lang="en-US" altLang="en-US" sz="38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DB5D4-3B0F-BCBD-E670-6EC04A3D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FFB5-1F42-F56C-047A-1C696EC18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2" t="44908" r="27876" b="9847"/>
          <a:stretch/>
        </p:blipFill>
        <p:spPr bwMode="auto">
          <a:xfrm>
            <a:off x="378144" y="1132114"/>
            <a:ext cx="5717856" cy="3414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60E8CEC-E0B9-FA58-E1C6-3BFB42C2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7"/>
            <a:ext cx="11328400" cy="535420"/>
          </a:xfrm>
        </p:spPr>
        <p:txBody>
          <a:bodyPr/>
          <a:lstStyle/>
          <a:p>
            <a:r>
              <a:rPr lang="en-US" dirty="0"/>
              <a:t>Electric Vehicle Target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CBD319-2A11-82E0-EF7E-634F7E45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39021"/>
              </p:ext>
            </p:extLst>
          </p:nvPr>
        </p:nvGraphicFramePr>
        <p:xfrm>
          <a:off x="6553200" y="1251731"/>
          <a:ext cx="4775199" cy="3414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317">
                  <a:extLst>
                    <a:ext uri="{9D8B030D-6E8A-4147-A177-3AD203B41FA5}">
                      <a16:colId xmlns:a16="http://schemas.microsoft.com/office/drawing/2014/main" val="2912240931"/>
                    </a:ext>
                  </a:extLst>
                </a:gridCol>
                <a:gridCol w="1806193">
                  <a:extLst>
                    <a:ext uri="{9D8B030D-6E8A-4147-A177-3AD203B41FA5}">
                      <a16:colId xmlns:a16="http://schemas.microsoft.com/office/drawing/2014/main" val="1989323404"/>
                    </a:ext>
                  </a:extLst>
                </a:gridCol>
                <a:gridCol w="2018689">
                  <a:extLst>
                    <a:ext uri="{9D8B030D-6E8A-4147-A177-3AD203B41FA5}">
                      <a16:colId xmlns:a16="http://schemas.microsoft.com/office/drawing/2014/main" val="2574407716"/>
                    </a:ext>
                  </a:extLst>
                </a:gridCol>
              </a:tblGrid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Year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E-Car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E-Motorbike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629944"/>
                  </a:ext>
                </a:extLst>
              </a:tr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2030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2.2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13.47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092958"/>
                  </a:ext>
                </a:extLst>
              </a:tr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2035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9.3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51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092509"/>
                  </a:ext>
                </a:extLst>
              </a:tr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2040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 million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101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868063"/>
                  </a:ext>
                </a:extLst>
              </a:tr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2050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50.2 million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163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4391"/>
                  </a:ext>
                </a:extLst>
              </a:tr>
              <a:tr h="56902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2060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65 million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175 million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53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B762-27FA-324C-0960-09CF7CE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3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3EAEA9-BAF7-D365-91A2-1F7B5870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1328400" cy="535420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Car Sales 2018 – 2022</a:t>
            </a:r>
            <a:endParaRPr lang="en-AU" dirty="0"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F77D3-AD3E-BAC0-D02A-09219FC77788}"/>
              </a:ext>
            </a:extLst>
          </p:cNvPr>
          <p:cNvSpPr txBox="1"/>
          <p:nvPr/>
        </p:nvSpPr>
        <p:spPr>
          <a:xfrm>
            <a:off x="9710057" y="1327603"/>
            <a:ext cx="239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number in </a:t>
            </a:r>
            <a:r>
              <a:rPr lang="en-US" dirty="0">
                <a:solidFill>
                  <a:srgbClr val="FF0000"/>
                </a:solidFill>
              </a:rPr>
              <a:t>(…)</a:t>
            </a:r>
            <a:r>
              <a:rPr lang="en-US" dirty="0"/>
              <a:t> means EV Type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819573-56C7-AA73-4FAE-711F73004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9083"/>
              </p:ext>
            </p:extLst>
          </p:nvPr>
        </p:nvGraphicFramePr>
        <p:xfrm>
          <a:off x="380999" y="1054894"/>
          <a:ext cx="9241970" cy="4431504"/>
        </p:xfrm>
        <a:graphic>
          <a:graphicData uri="http://schemas.openxmlformats.org/drawingml/2006/table">
            <a:tbl>
              <a:tblPr/>
              <a:tblGrid>
                <a:gridCol w="1964705">
                  <a:extLst>
                    <a:ext uri="{9D8B030D-6E8A-4147-A177-3AD203B41FA5}">
                      <a16:colId xmlns:a16="http://schemas.microsoft.com/office/drawing/2014/main" val="882559325"/>
                    </a:ext>
                  </a:extLst>
                </a:gridCol>
                <a:gridCol w="2184752">
                  <a:extLst>
                    <a:ext uri="{9D8B030D-6E8A-4147-A177-3AD203B41FA5}">
                      <a16:colId xmlns:a16="http://schemas.microsoft.com/office/drawing/2014/main" val="1827019476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3883391796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2058882414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3073619979"/>
                    </a:ext>
                  </a:extLst>
                </a:gridCol>
                <a:gridCol w="1021646">
                  <a:extLst>
                    <a:ext uri="{9D8B030D-6E8A-4147-A177-3AD203B41FA5}">
                      <a16:colId xmlns:a16="http://schemas.microsoft.com/office/drawing/2014/main" val="2867356500"/>
                    </a:ext>
                  </a:extLst>
                </a:gridCol>
                <a:gridCol w="1005929">
                  <a:extLst>
                    <a:ext uri="{9D8B030D-6E8A-4147-A177-3AD203B41FA5}">
                      <a16:colId xmlns:a16="http://schemas.microsoft.com/office/drawing/2014/main" val="2036385516"/>
                    </a:ext>
                  </a:extLst>
                </a:gridCol>
              </a:tblGrid>
              <a:tr h="20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32543"/>
                  </a:ext>
                </a:extLst>
              </a:tr>
              <a:tr h="1726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SEDAN TYPE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CC≤ 1.500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3,237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1,751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1112 (81)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1886 (42)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2618 (179)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927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1.501 - 3.000 [G] / 2.500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3586 (39)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82927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&gt; 3.001 [G] / 2.501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5,647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90989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4X2 TYPE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≤  1.500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494,358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442,636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213,146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395,825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473477 (10001)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87825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1.501 -   2.501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138,912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113,320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61,165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105860 (413)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86529 (147)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13276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2.501 - 3.000 [G]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5238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&gt; 3.001 [G] / 2.501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1,554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94777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4X4 TYPE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&lt; 1.500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53918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1.501 - 3.000 [G]  / 2.500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2456 (20)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2096 (45)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3177 (35)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5227 (10)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73356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&gt; 3.001 [G] / 2.501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1,893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78018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5 - 10 Ton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1,626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1,613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90388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10 - 24 Ton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2,110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026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&gt; 24 Ton [G/D]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842999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PICK UP Truck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&lt; 5 Ton (G/D)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143,473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135,383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139,720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149,726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7604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Truck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5 - 10 Ton (G/D)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64,755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33,412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55,728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71678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10 - 24 Ton (G/D)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7,274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7,938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4,499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27287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GVW &gt; 24 Ton (G/D)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29,825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20,901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6,507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21,611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010555"/>
                  </a:ext>
                </a:extLst>
              </a:tr>
              <a:tr h="20862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 CABIN 4X2 / 4X4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2.400-2.500  (D)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15,730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11,836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7,757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13,476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19,521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0020"/>
                  </a:ext>
                </a:extLst>
              </a:tr>
              <a:tr h="2877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AFFORDABLE ENERGY SAVING CARS 4X2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≤ 1.200 [G]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230,443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217,454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104,650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146,520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186,649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15316"/>
                  </a:ext>
                </a:extLst>
              </a:tr>
              <a:tr h="21582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 ≤ 1.500 [D]</a:t>
                      </a:r>
                    </a:p>
                  </a:txBody>
                  <a:tcPr marL="952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9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2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DB5D4-3B0F-BCBD-E670-6EC04A3D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4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0E8CEC-E0B9-FA58-E1C6-3BFB42C2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7"/>
            <a:ext cx="11328400" cy="535420"/>
          </a:xfrm>
        </p:spPr>
        <p:txBody>
          <a:bodyPr/>
          <a:lstStyle/>
          <a:p>
            <a:r>
              <a:rPr lang="en-US" dirty="0"/>
              <a:t>Biofuel roadmap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04E0CD-DDA1-8481-E514-01591AFA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3173"/>
              </p:ext>
            </p:extLst>
          </p:nvPr>
        </p:nvGraphicFramePr>
        <p:xfrm>
          <a:off x="459012" y="1388269"/>
          <a:ext cx="11036303" cy="3020445"/>
        </p:xfrm>
        <a:graphic>
          <a:graphicData uri="http://schemas.openxmlformats.org/drawingml/2006/table">
            <a:tbl>
              <a:tblPr/>
              <a:tblGrid>
                <a:gridCol w="2222329">
                  <a:extLst>
                    <a:ext uri="{9D8B030D-6E8A-4147-A177-3AD203B41FA5}">
                      <a16:colId xmlns:a16="http://schemas.microsoft.com/office/drawing/2014/main" val="2759796848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3651480648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3064900585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3584296902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1626142325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1026214837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690161668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2253262007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4146256094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2067732170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3012374166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2921516638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289374544"/>
                    </a:ext>
                  </a:extLst>
                </a:gridCol>
                <a:gridCol w="677998">
                  <a:extLst>
                    <a:ext uri="{9D8B030D-6E8A-4147-A177-3AD203B41FA5}">
                      <a16:colId xmlns:a16="http://schemas.microsoft.com/office/drawing/2014/main" val="3853399757"/>
                    </a:ext>
                  </a:extLst>
                </a:gridCol>
              </a:tblGrid>
              <a:tr h="307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fuel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63429"/>
                  </a:ext>
                </a:extLst>
              </a:tr>
              <a:tr h="296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Biodiesel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03823"/>
                  </a:ext>
                </a:extLst>
              </a:tr>
              <a:tr h="59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Bioetanol (Non Public Transport)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992086"/>
                  </a:ext>
                </a:extLst>
              </a:tr>
              <a:tr h="685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Diesel Biohydrocarbon (Non Public Transport)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974919"/>
                  </a:ext>
                </a:extLst>
              </a:tr>
              <a:tr h="829343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Gasoline Biohydrocarbon (Non Public Transport)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560030"/>
                  </a:ext>
                </a:extLst>
              </a:tr>
              <a:tr h="30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Bioavtur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48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3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B762-27FA-324C-0960-09CF7CE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399B-E970-48CA-821C-EAB94E252A21}" type="slidenum">
              <a:rPr lang="en-AU" smtClean="0"/>
              <a:t>5</a:t>
            </a:fld>
            <a:endParaRPr lang="en-AU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2DB36A-99F2-6ECC-4BA8-3AF2E049F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7"/>
          <a:stretch/>
        </p:blipFill>
        <p:spPr bwMode="auto">
          <a:xfrm>
            <a:off x="431800" y="362467"/>
            <a:ext cx="10976429" cy="6228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14517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39e5aef-327d-4eb6-a8e0-9b2fd01ac0fa">
      <Terms xmlns="http://schemas.microsoft.com/office/infopath/2007/PartnerControls"/>
    </lcf76f155ced4ddcb4097134ff3c332f>
    <TaxCatchAll xmlns="3042e625-934f-4bb2-8533-cbb6446c8b2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3DE4B8CEBD9304286F1E0B7BC383844" ma:contentTypeVersion="12" ma:contentTypeDescription="新しいドキュメントを作成します。" ma:contentTypeScope="" ma:versionID="f03410b33ad3cb45399ea91ebf40c6db">
  <xsd:schema xmlns:xsd="http://www.w3.org/2001/XMLSchema" xmlns:xs="http://www.w3.org/2001/XMLSchema" xmlns:p="http://schemas.microsoft.com/office/2006/metadata/properties" xmlns:ns2="339e5aef-327d-4eb6-a8e0-9b2fd01ac0fa" xmlns:ns3="3042e625-934f-4bb2-8533-cbb6446c8b2b" targetNamespace="http://schemas.microsoft.com/office/2006/metadata/properties" ma:root="true" ma:fieldsID="e8e1c1097d14208a0086d42f5107ed53" ns2:_="" ns3:_="">
    <xsd:import namespace="339e5aef-327d-4eb6-a8e0-9b2fd01ac0fa"/>
    <xsd:import namespace="3042e625-934f-4bb2-8533-cbb6446c8b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e5aef-327d-4eb6-a8e0-9b2fd01ac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19187c13-ff0b-40b9-aedf-f4c5774af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2e625-934f-4bb2-8533-cbb6446c8b2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5420bbb-da00-4731-a94a-6eda77d9d78f}" ma:internalName="TaxCatchAll" ma:showField="CatchAllData" ma:web="3042e625-934f-4bb2-8533-cbb6446c8b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4A2398-1869-41F2-B5A5-2F35AD0AAAF0}">
  <ds:schemaRefs>
    <ds:schemaRef ds:uri="3042e625-934f-4bb2-8533-cbb6446c8b2b"/>
    <ds:schemaRef ds:uri="339e5aef-327d-4eb6-a8e0-9b2fd01ac0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8E5C73-B2F4-4C5C-8CFB-690FF62FE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C0319-DA22-4C39-8205-F1AF0125DA2D}">
  <ds:schemaRefs>
    <ds:schemaRef ds:uri="3042e625-934f-4bb2-8533-cbb6446c8b2b"/>
    <ds:schemaRef ds:uri="339e5aef-327d-4eb6-a8e0-9b2fd01ac0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870</Words>
  <Application>Microsoft Office PowerPoint</Application>
  <PresentationFormat>Widescreen</PresentationFormat>
  <Paragraphs>276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Symbol</vt:lpstr>
      <vt:lpstr>Times New Roman</vt:lpstr>
      <vt:lpstr>2_Office Theme</vt:lpstr>
      <vt:lpstr>Transport Model Assumption</vt:lpstr>
      <vt:lpstr>Electric Vehicle Target </vt:lpstr>
      <vt:lpstr>Car Sales 2018 – 2022</vt:lpstr>
      <vt:lpstr>Biofuel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Asmayati Bt Ab Manan</dc:creator>
  <cp:lastModifiedBy>Juniko PARHUSIP</cp:lastModifiedBy>
  <cp:revision>4</cp:revision>
  <cp:lastPrinted>2022-10-21T07:24:40Z</cp:lastPrinted>
  <dcterms:created xsi:type="dcterms:W3CDTF">2022-09-22T01:55:46Z</dcterms:created>
  <dcterms:modified xsi:type="dcterms:W3CDTF">2023-11-22T06:09:59Z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0x01010033DE4B8CEBD9304286F1E0B7BC383844</vt:lpwstr>
  </property>
  <property fmtid="{D5CDD505-2E9C-101B-9397-08002B2CF9AE}" pid="3" name="MediaServiceImageTags">
    <vt:lpwstr/>
  </property>
</Properties>
</file>