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702" r:id="rId2"/>
    <p:sldId id="257" r:id="rId3"/>
    <p:sldId id="258" r:id="rId4"/>
    <p:sldId id="697" r:id="rId5"/>
    <p:sldId id="687" r:id="rId6"/>
    <p:sldId id="694" r:id="rId7"/>
    <p:sldId id="688" r:id="rId8"/>
    <p:sldId id="698" r:id="rId9"/>
    <p:sldId id="699" r:id="rId10"/>
    <p:sldId id="701" r:id="rId11"/>
    <p:sldId id="695" r:id="rId12"/>
    <p:sldId id="7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3875" autoAdjust="0"/>
  </p:normalViewPr>
  <p:slideViewPr>
    <p:cSldViewPr snapToGrid="0">
      <p:cViewPr varScale="1">
        <p:scale>
          <a:sx n="104" d="100"/>
          <a:sy n="104"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23EB2-6E7B-486A-9AB2-36AB7352CD86}"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71B4B-7D1A-46B5-B2FD-C10235DB567C}" type="slidenum">
              <a:rPr lang="en-US" smtClean="0"/>
              <a:t>‹#›</a:t>
            </a:fld>
            <a:endParaRPr lang="en-US"/>
          </a:p>
        </p:txBody>
      </p:sp>
    </p:spTree>
    <p:extLst>
      <p:ext uri="{BB962C8B-B14F-4D97-AF65-F5344CB8AC3E}">
        <p14:creationId xmlns:p14="http://schemas.microsoft.com/office/powerpoint/2010/main" val="657872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agencies don’t have to estimate petrol or diesel energy use because it comes from suppliers or other agencies. But now, as things are changing quickly, this isn’t possible. </a:t>
            </a:r>
          </a:p>
          <a:p>
            <a:endParaRPr lang="en-US" dirty="0"/>
          </a:p>
          <a:p>
            <a:r>
              <a:rPr lang="en-US" dirty="0"/>
              <a:t>This is how you can estimate transport energy use for both EVs and other engine types. </a:t>
            </a:r>
          </a:p>
          <a:p>
            <a:endParaRPr lang="en-US" dirty="0"/>
          </a:p>
          <a:p>
            <a:r>
              <a:rPr lang="en-US" dirty="0"/>
              <a:t>Mileage:</a:t>
            </a:r>
          </a:p>
          <a:p>
            <a:r>
              <a:rPr lang="en-US" dirty="0"/>
              <a:t>6,000 on a 2w</a:t>
            </a:r>
          </a:p>
          <a:p>
            <a:r>
              <a:rPr lang="en-US" dirty="0"/>
              <a:t>12,000 on a </a:t>
            </a:r>
            <a:r>
              <a:rPr lang="en-US" dirty="0" err="1"/>
              <a:t>lpv</a:t>
            </a:r>
            <a:r>
              <a:rPr lang="en-US" dirty="0"/>
              <a:t>,</a:t>
            </a:r>
          </a:p>
          <a:p>
            <a:r>
              <a:rPr lang="en-US" dirty="0"/>
              <a:t>60,000 in a </a:t>
            </a:r>
            <a:r>
              <a:rPr lang="en-US" dirty="0" err="1"/>
              <a:t>lcv</a:t>
            </a:r>
            <a:endParaRPr lang="en-US" dirty="0"/>
          </a:p>
          <a:p>
            <a:r>
              <a:rPr lang="en-US" dirty="0"/>
              <a:t>100,000 in a </a:t>
            </a:r>
            <a:r>
              <a:rPr lang="en-US" dirty="0" err="1"/>
              <a:t>ht</a:t>
            </a:r>
            <a:endParaRPr lang="en-US" dirty="0"/>
          </a:p>
        </p:txBody>
      </p:sp>
      <p:sp>
        <p:nvSpPr>
          <p:cNvPr id="4" name="Slide Number Placeholder 3"/>
          <p:cNvSpPr>
            <a:spLocks noGrp="1"/>
          </p:cNvSpPr>
          <p:nvPr>
            <p:ph type="sldNum" sz="quarter" idx="5"/>
          </p:nvPr>
        </p:nvSpPr>
        <p:spPr/>
        <p:txBody>
          <a:bodyPr/>
          <a:lstStyle/>
          <a:p>
            <a:fld id="{76F71B4B-7D1A-46B5-B2FD-C10235DB567C}" type="slidenum">
              <a:rPr lang="en-US" smtClean="0"/>
              <a:t>5</a:t>
            </a:fld>
            <a:endParaRPr lang="en-US"/>
          </a:p>
        </p:txBody>
      </p:sp>
    </p:spTree>
    <p:extLst>
      <p:ext uri="{BB962C8B-B14F-4D97-AF65-F5344CB8AC3E}">
        <p14:creationId xmlns:p14="http://schemas.microsoft.com/office/powerpoint/2010/main" val="25613914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719A-558F-7056-2B2D-14C87987087A}"/>
              </a:ext>
            </a:extLst>
          </p:cNvPr>
          <p:cNvSpPr>
            <a:spLocks noGrp="1"/>
          </p:cNvSpPr>
          <p:nvPr>
            <p:ph type="ctrTitle"/>
          </p:nvPr>
        </p:nvSpPr>
        <p:spPr>
          <a:xfrm>
            <a:off x="1524000" y="1062729"/>
            <a:ext cx="9144000" cy="2387600"/>
          </a:xfrm>
          <a:prstGeom prst="rect">
            <a:avLst/>
          </a:prstGeom>
        </p:spPr>
        <p:txBody>
          <a:bodyPr anchor="b">
            <a:normAutofit/>
          </a:bodyPr>
          <a:lstStyle>
            <a:lvl1pPr algn="l">
              <a:defRPr sz="3600"/>
            </a:lvl1pPr>
          </a:lstStyle>
          <a:p>
            <a:r>
              <a:rPr lang="en-US"/>
              <a:t>Click to edit Master title style</a:t>
            </a:r>
            <a:endParaRPr lang="en-AU"/>
          </a:p>
        </p:txBody>
      </p:sp>
      <p:sp>
        <p:nvSpPr>
          <p:cNvPr id="3" name="Subtitle 2">
            <a:extLst>
              <a:ext uri="{FF2B5EF4-FFF2-40B4-BE49-F238E27FC236}">
                <a16:creationId xmlns:a16="http://schemas.microsoft.com/office/drawing/2014/main" id="{3BCC3D98-A632-6AE8-3A7E-1863308C2C75}"/>
              </a:ext>
            </a:extLst>
          </p:cNvPr>
          <p:cNvSpPr>
            <a:spLocks noGrp="1"/>
          </p:cNvSpPr>
          <p:nvPr>
            <p:ph type="subTitle" idx="1"/>
          </p:nvPr>
        </p:nvSpPr>
        <p:spPr>
          <a:xfrm>
            <a:off x="1524000" y="3561731"/>
            <a:ext cx="9144000" cy="1090613"/>
          </a:xfrm>
          <a:prstGeom prst="rect">
            <a:avLst/>
          </a:prstGeom>
        </p:spPr>
        <p:txBody>
          <a:bodyPr anchor="t"/>
          <a:lstStyle>
            <a:lvl1pPr marL="0" indent="0" algn="l">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pic>
        <p:nvPicPr>
          <p:cNvPr id="5" name="図 13">
            <a:extLst>
              <a:ext uri="{FF2B5EF4-FFF2-40B4-BE49-F238E27FC236}">
                <a16:creationId xmlns:a16="http://schemas.microsoft.com/office/drawing/2014/main" id="{C15456DA-D3C9-405E-3DFB-ADD18B73ACD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25816" y="273309"/>
            <a:ext cx="1666352" cy="588993"/>
          </a:xfrm>
          <a:prstGeom prst="rect">
            <a:avLst/>
          </a:prstGeom>
        </p:spPr>
      </p:pic>
      <p:grpSp>
        <p:nvGrpSpPr>
          <p:cNvPr id="7" name="Group 6">
            <a:extLst>
              <a:ext uri="{FF2B5EF4-FFF2-40B4-BE49-F238E27FC236}">
                <a16:creationId xmlns:a16="http://schemas.microsoft.com/office/drawing/2014/main" id="{ADE83D28-6E9C-3208-91CD-5953196215C1}"/>
              </a:ext>
            </a:extLst>
          </p:cNvPr>
          <p:cNvGrpSpPr/>
          <p:nvPr/>
        </p:nvGrpSpPr>
        <p:grpSpPr>
          <a:xfrm>
            <a:off x="1" y="4652344"/>
            <a:ext cx="12192000" cy="2225534"/>
            <a:chOff x="1" y="4652344"/>
            <a:chExt cx="12192000" cy="2225534"/>
          </a:xfrm>
        </p:grpSpPr>
        <p:pic>
          <p:nvPicPr>
            <p:cNvPr id="14" name="Picture 13" descr="A picture containing several, city&#10;&#10;Description automatically generated">
              <a:extLst>
                <a:ext uri="{FF2B5EF4-FFF2-40B4-BE49-F238E27FC236}">
                  <a16:creationId xmlns:a16="http://schemas.microsoft.com/office/drawing/2014/main" id="{D62B8CED-8569-D807-6A20-55FA3F31A16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227" t="-616" r="77184" b="616"/>
            <a:stretch/>
          </p:blipFill>
          <p:spPr>
            <a:xfrm>
              <a:off x="10600608" y="4652344"/>
              <a:ext cx="1410905" cy="2205656"/>
            </a:xfrm>
            <a:custGeom>
              <a:avLst/>
              <a:gdLst>
                <a:gd name="connsiteX0" fmla="*/ 269056 w 1076225"/>
                <a:gd name="connsiteY0" fmla="*/ 0 h 1697355"/>
                <a:gd name="connsiteX1" fmla="*/ 1076225 w 1076225"/>
                <a:gd name="connsiteY1" fmla="*/ 0 h 1697355"/>
                <a:gd name="connsiteX2" fmla="*/ 1074567 w 1076225"/>
                <a:gd name="connsiteY2" fmla="*/ 10459 h 1697355"/>
                <a:gd name="connsiteX3" fmla="*/ 375500 w 1076225"/>
                <a:gd name="connsiteY3" fmla="*/ 10459 h 1697355"/>
                <a:gd name="connsiteX4" fmla="*/ 375500 w 1076225"/>
                <a:gd name="connsiteY4" fmla="*/ 1697355 h 1697355"/>
                <a:gd name="connsiteX5" fmla="*/ 0 w 1076225"/>
                <a:gd name="connsiteY5" fmla="*/ 1697355 h 1697355"/>
                <a:gd name="connsiteX6" fmla="*/ 269056 w 1076225"/>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225" h="1697355">
                  <a:moveTo>
                    <a:pt x="269056" y="0"/>
                  </a:moveTo>
                  <a:lnTo>
                    <a:pt x="1076225" y="0"/>
                  </a:lnTo>
                  <a:lnTo>
                    <a:pt x="1074567" y="10459"/>
                  </a:lnTo>
                  <a:lnTo>
                    <a:pt x="375500" y="10459"/>
                  </a:lnTo>
                  <a:lnTo>
                    <a:pt x="375500" y="1697355"/>
                  </a:lnTo>
                  <a:lnTo>
                    <a:pt x="0" y="1697355"/>
                  </a:lnTo>
                  <a:lnTo>
                    <a:pt x="269056" y="0"/>
                  </a:lnTo>
                  <a:close/>
                </a:path>
              </a:pathLst>
            </a:custGeom>
          </p:spPr>
        </p:pic>
        <p:pic>
          <p:nvPicPr>
            <p:cNvPr id="6" name="Picture 5">
              <a:extLst>
                <a:ext uri="{FF2B5EF4-FFF2-40B4-BE49-F238E27FC236}">
                  <a16:creationId xmlns:a16="http://schemas.microsoft.com/office/drawing/2014/main" id="{4726D1A2-23CB-FF81-F809-14FA231AFFAB}"/>
                </a:ext>
              </a:extLst>
            </p:cNvPr>
            <p:cNvPicPr>
              <a:picLocks noChangeAspect="1"/>
            </p:cNvPicPr>
            <p:nvPr/>
          </p:nvPicPr>
          <p:blipFill>
            <a:blip r:embed="rId4" cstate="screen">
              <a:extLst>
                <a:ext uri="{28A0092B-C50C-407E-A947-70E740481C1C}">
                  <a14:useLocalDpi xmlns:a14="http://schemas.microsoft.com/office/drawing/2010/main"/>
                </a:ext>
              </a:extLst>
            </a:blip>
            <a:srcRect r="15687"/>
            <a:stretch>
              <a:fillRect/>
            </a:stretch>
          </p:blipFill>
          <p:spPr>
            <a:xfrm>
              <a:off x="1" y="4672221"/>
              <a:ext cx="3322562" cy="2205657"/>
            </a:xfrm>
            <a:custGeom>
              <a:avLst/>
              <a:gdLst>
                <a:gd name="connsiteX0" fmla="*/ 0 w 2544171"/>
                <a:gd name="connsiteY0" fmla="*/ 0 h 1697355"/>
                <a:gd name="connsiteX1" fmla="*/ 2544171 w 2544171"/>
                <a:gd name="connsiteY1" fmla="*/ 0 h 1697355"/>
                <a:gd name="connsiteX2" fmla="*/ 2275115 w 2544171"/>
                <a:gd name="connsiteY2" fmla="*/ 1697355 h 1697355"/>
                <a:gd name="connsiteX3" fmla="*/ 0 w 2544171"/>
                <a:gd name="connsiteY3" fmla="*/ 1697355 h 1697355"/>
                <a:gd name="connsiteX4" fmla="*/ 0 w 2544171"/>
                <a:gd name="connsiteY4" fmla="*/ 0 h 169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171" h="1697355">
                  <a:moveTo>
                    <a:pt x="0" y="0"/>
                  </a:moveTo>
                  <a:lnTo>
                    <a:pt x="2544171" y="0"/>
                  </a:lnTo>
                  <a:lnTo>
                    <a:pt x="2275115" y="1697355"/>
                  </a:lnTo>
                  <a:lnTo>
                    <a:pt x="0" y="1697355"/>
                  </a:lnTo>
                  <a:lnTo>
                    <a:pt x="0" y="0"/>
                  </a:lnTo>
                  <a:close/>
                </a:path>
              </a:pathLst>
            </a:custGeom>
          </p:spPr>
        </p:pic>
        <p:pic>
          <p:nvPicPr>
            <p:cNvPr id="8" name="Picture 7" descr="A picture containing text, sky, outdoor, nature&#10;&#10;Description automatically generated">
              <a:extLst>
                <a:ext uri="{FF2B5EF4-FFF2-40B4-BE49-F238E27FC236}">
                  <a16:creationId xmlns:a16="http://schemas.microsoft.com/office/drawing/2014/main" id="{7305F016-793B-8F22-B5E4-8A2BFCDF84F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12535"/>
            <a:stretch/>
          </p:blipFill>
          <p:spPr>
            <a:xfrm>
              <a:off x="2641684" y="4672221"/>
              <a:ext cx="3492370" cy="2205657"/>
            </a:xfrm>
            <a:custGeom>
              <a:avLst/>
              <a:gdLst>
                <a:gd name="connsiteX0" fmla="*/ 597508 w 2674197"/>
                <a:gd name="connsiteY0" fmla="*/ 0 h 1697355"/>
                <a:gd name="connsiteX1" fmla="*/ 2674197 w 2674197"/>
                <a:gd name="connsiteY1" fmla="*/ 0 h 1697355"/>
                <a:gd name="connsiteX2" fmla="*/ 2405141 w 2674197"/>
                <a:gd name="connsiteY2" fmla="*/ 1697355 h 1697355"/>
                <a:gd name="connsiteX3" fmla="*/ 0 w 2674197"/>
                <a:gd name="connsiteY3" fmla="*/ 1697355 h 1697355"/>
                <a:gd name="connsiteX4" fmla="*/ 0 w 2674197"/>
                <a:gd name="connsiteY4" fmla="*/ 1697353 h 1697355"/>
                <a:gd name="connsiteX5" fmla="*/ 328452 w 2674197"/>
                <a:gd name="connsiteY5" fmla="*/ 1697353 h 1697355"/>
                <a:gd name="connsiteX6" fmla="*/ 597508 w 2674197"/>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197" h="1697355">
                  <a:moveTo>
                    <a:pt x="597508" y="0"/>
                  </a:moveTo>
                  <a:lnTo>
                    <a:pt x="2674197" y="0"/>
                  </a:lnTo>
                  <a:lnTo>
                    <a:pt x="2405141" y="1697355"/>
                  </a:lnTo>
                  <a:lnTo>
                    <a:pt x="0" y="1697355"/>
                  </a:lnTo>
                  <a:lnTo>
                    <a:pt x="0" y="1697353"/>
                  </a:lnTo>
                  <a:lnTo>
                    <a:pt x="328452" y="1697353"/>
                  </a:lnTo>
                  <a:lnTo>
                    <a:pt x="597508" y="0"/>
                  </a:lnTo>
                  <a:close/>
                </a:path>
              </a:pathLst>
            </a:custGeom>
          </p:spPr>
        </p:pic>
        <p:pic>
          <p:nvPicPr>
            <p:cNvPr id="10" name="Picture 9" descr="A couple of ships in the water&#10;&#10;Description automatically generated with low confidence">
              <a:extLst>
                <a:ext uri="{FF2B5EF4-FFF2-40B4-BE49-F238E27FC236}">
                  <a16:creationId xmlns:a16="http://schemas.microsoft.com/office/drawing/2014/main" id="{16BA1724-D71E-8866-9DF6-A40ECF0C5D74}"/>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22673"/>
            <a:stretch/>
          </p:blipFill>
          <p:spPr>
            <a:xfrm>
              <a:off x="5885897" y="4672221"/>
              <a:ext cx="3087572" cy="2205657"/>
            </a:xfrm>
            <a:custGeom>
              <a:avLst/>
              <a:gdLst>
                <a:gd name="connsiteX0" fmla="*/ 341850 w 3099453"/>
                <a:gd name="connsiteY0" fmla="*/ 0 h 2205656"/>
                <a:gd name="connsiteX1" fmla="*/ 3099453 w 3099453"/>
                <a:gd name="connsiteY1" fmla="*/ 0 h 2205656"/>
                <a:gd name="connsiteX2" fmla="*/ 3099453 w 3099453"/>
                <a:gd name="connsiteY2" fmla="*/ 37338 h 2205656"/>
                <a:gd name="connsiteX3" fmla="*/ 2752698 w 3099453"/>
                <a:gd name="connsiteY3" fmla="*/ 2205652 h 2205656"/>
                <a:gd name="connsiteX4" fmla="*/ 3099453 w 3099453"/>
                <a:gd name="connsiteY4" fmla="*/ 2205652 h 2205656"/>
                <a:gd name="connsiteX5" fmla="*/ 3099453 w 3099453"/>
                <a:gd name="connsiteY5" fmla="*/ 2205656 h 2205656"/>
                <a:gd name="connsiteX6" fmla="*/ 0 w 3099453"/>
                <a:gd name="connsiteY6" fmla="*/ 2205656 h 2205656"/>
                <a:gd name="connsiteX7" fmla="*/ 350664 w 3099453"/>
                <a:gd name="connsiteY7" fmla="*/ 12895 h 2205656"/>
                <a:gd name="connsiteX8" fmla="*/ 338627 w 3099453"/>
                <a:gd name="connsiteY8" fmla="*/ 12895 h 2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453" h="2205656">
                  <a:moveTo>
                    <a:pt x="341850" y="0"/>
                  </a:moveTo>
                  <a:lnTo>
                    <a:pt x="3099453" y="0"/>
                  </a:lnTo>
                  <a:lnTo>
                    <a:pt x="3099453" y="37338"/>
                  </a:lnTo>
                  <a:lnTo>
                    <a:pt x="2752698" y="2205652"/>
                  </a:lnTo>
                  <a:lnTo>
                    <a:pt x="3099453" y="2205652"/>
                  </a:lnTo>
                  <a:lnTo>
                    <a:pt x="3099453" y="2205656"/>
                  </a:lnTo>
                  <a:lnTo>
                    <a:pt x="0" y="2205656"/>
                  </a:lnTo>
                  <a:lnTo>
                    <a:pt x="350664" y="12895"/>
                  </a:lnTo>
                  <a:lnTo>
                    <a:pt x="338627" y="12895"/>
                  </a:lnTo>
                  <a:close/>
                </a:path>
              </a:pathLst>
            </a:custGeom>
          </p:spPr>
        </p:pic>
        <p:pic>
          <p:nvPicPr>
            <p:cNvPr id="12" name="Picture 11" descr="A picture containing several, city&#10;&#10;Description automatically generated">
              <a:extLst>
                <a:ext uri="{FF2B5EF4-FFF2-40B4-BE49-F238E27FC236}">
                  <a16:creationId xmlns:a16="http://schemas.microsoft.com/office/drawing/2014/main" id="{3468B75B-EB04-F3D8-A9C5-2CC885AB0FD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181239" y="4672221"/>
              <a:ext cx="4010762" cy="2205657"/>
            </a:xfrm>
            <a:custGeom>
              <a:avLst/>
              <a:gdLst>
                <a:gd name="connsiteX0" fmla="*/ 699067 w 3071143"/>
                <a:gd name="connsiteY0" fmla="*/ 0 h 1697355"/>
                <a:gd name="connsiteX1" fmla="*/ 3071143 w 3071143"/>
                <a:gd name="connsiteY1" fmla="*/ 0 h 1697355"/>
                <a:gd name="connsiteX2" fmla="*/ 3071143 w 3071143"/>
                <a:gd name="connsiteY2" fmla="*/ 1697355 h 1697355"/>
                <a:gd name="connsiteX3" fmla="*/ 0 w 3071143"/>
                <a:gd name="connsiteY3" fmla="*/ 1697355 h 1697355"/>
                <a:gd name="connsiteX4" fmla="*/ 0 w 3071143"/>
                <a:gd name="connsiteY4" fmla="*/ 1686896 h 1697355"/>
                <a:gd name="connsiteX5" fmla="*/ 431669 w 3071143"/>
                <a:gd name="connsiteY5" fmla="*/ 1686896 h 1697355"/>
                <a:gd name="connsiteX6" fmla="*/ 699067 w 3071143"/>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1143" h="1697355">
                  <a:moveTo>
                    <a:pt x="699067" y="0"/>
                  </a:moveTo>
                  <a:lnTo>
                    <a:pt x="3071143" y="0"/>
                  </a:lnTo>
                  <a:lnTo>
                    <a:pt x="3071143" y="1697355"/>
                  </a:lnTo>
                  <a:lnTo>
                    <a:pt x="0" y="1697355"/>
                  </a:lnTo>
                  <a:lnTo>
                    <a:pt x="0" y="1686896"/>
                  </a:lnTo>
                  <a:lnTo>
                    <a:pt x="431669" y="1686896"/>
                  </a:lnTo>
                  <a:lnTo>
                    <a:pt x="699067" y="0"/>
                  </a:lnTo>
                  <a:close/>
                </a:path>
              </a:pathLst>
            </a:custGeom>
          </p:spPr>
        </p:pic>
      </p:grpSp>
    </p:spTree>
    <p:extLst>
      <p:ext uri="{BB962C8B-B14F-4D97-AF65-F5344CB8AC3E}">
        <p14:creationId xmlns:p14="http://schemas.microsoft.com/office/powerpoint/2010/main" val="119084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4">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sp>
        <p:nvSpPr>
          <p:cNvPr id="4" name="Text Placeholder 3">
            <a:extLst>
              <a:ext uri="{FF2B5EF4-FFF2-40B4-BE49-F238E27FC236}">
                <a16:creationId xmlns:a16="http://schemas.microsoft.com/office/drawing/2014/main" id="{8C27EF3A-6A67-E012-63B0-115AB135F2B2}"/>
              </a:ext>
            </a:extLst>
          </p:cNvPr>
          <p:cNvSpPr>
            <a:spLocks noGrp="1"/>
          </p:cNvSpPr>
          <p:nvPr>
            <p:ph type="body" sz="quarter" idx="16"/>
          </p:nvPr>
        </p:nvSpPr>
        <p:spPr>
          <a:xfrm>
            <a:off x="431800" y="5102163"/>
            <a:ext cx="11328400" cy="1124466"/>
          </a:xfrm>
          <a:prstGeom prst="rect">
            <a:avLst/>
          </a:prstGeom>
        </p:spPr>
        <p:txBody>
          <a:bodyPr>
            <a:normAutofit/>
          </a:bodyPr>
          <a:lstStyle>
            <a:lvl1pPr marL="0" indent="0" algn="ctr">
              <a:buNone/>
              <a:defRPr sz="1800" i="1">
                <a:solidFill>
                  <a:schemeClr val="tx1"/>
                </a:solidFill>
              </a:defRPr>
            </a:lvl1pPr>
          </a:lstStyle>
          <a:p>
            <a:pPr lvl="0"/>
            <a:r>
              <a:rPr lang="en-US"/>
              <a:t>Click to edit Master text styles</a:t>
            </a:r>
          </a:p>
        </p:txBody>
      </p:sp>
      <p:pic>
        <p:nvPicPr>
          <p:cNvPr id="3" name="図 13">
            <a:extLst>
              <a:ext uri="{FF2B5EF4-FFF2-40B4-BE49-F238E27FC236}">
                <a16:creationId xmlns:a16="http://schemas.microsoft.com/office/drawing/2014/main" id="{FC4E55C9-49B2-4947-D5ED-1BEA691188F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2" name="Title 1">
            <a:extLst>
              <a:ext uri="{FF2B5EF4-FFF2-40B4-BE49-F238E27FC236}">
                <a16:creationId xmlns:a16="http://schemas.microsoft.com/office/drawing/2014/main" id="{A10ED9C5-9FE7-6CEA-9629-F721BC66E779}"/>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
        <p:nvSpPr>
          <p:cNvPr id="5" name="Chart Placeholder 13">
            <a:extLst>
              <a:ext uri="{FF2B5EF4-FFF2-40B4-BE49-F238E27FC236}">
                <a16:creationId xmlns:a16="http://schemas.microsoft.com/office/drawing/2014/main" id="{E25C9CB5-5C26-EEE4-56AE-713D7CE70550}"/>
              </a:ext>
            </a:extLst>
          </p:cNvPr>
          <p:cNvSpPr>
            <a:spLocks noGrp="1"/>
          </p:cNvSpPr>
          <p:nvPr>
            <p:ph type="chart" sz="quarter" idx="14"/>
          </p:nvPr>
        </p:nvSpPr>
        <p:spPr>
          <a:xfrm>
            <a:off x="431801" y="1268199"/>
            <a:ext cx="5588000" cy="3657600"/>
          </a:xfrm>
          <a:prstGeom prst="rect">
            <a:avLst/>
          </a:prstGeom>
        </p:spPr>
        <p:txBody>
          <a:bodyPr vert="horz" lIns="91440" tIns="45720" rIns="91440" bIns="45720" rtlCol="0">
            <a:normAutofit/>
          </a:bodyPr>
          <a:lstStyle>
            <a:lvl1pPr marL="0" indent="0">
              <a:buFont typeface="Arial" panose="020B0604020202020204" pitchFamily="34" charset="0"/>
              <a:buNone/>
              <a:defRPr lang="en-US" sz="2000" b="0" kern="1200" dirty="0">
                <a:solidFill>
                  <a:schemeClr val="tx1"/>
                </a:solidFill>
                <a:latin typeface="Segoe UI" panose="020B0502040204020203" pitchFamily="34" charset="0"/>
                <a:ea typeface="+mn-ea"/>
                <a:cs typeface="Segoe UI" panose="020B0502040204020203" pitchFamily="34" charset="0"/>
              </a:defRPr>
            </a:lvl1pPr>
            <a:lvl2pPr marL="342900" indent="-342900">
              <a:defRPr lang="en-US" sz="2000" b="0" kern="1200" dirty="0">
                <a:solidFill>
                  <a:schemeClr val="tx1"/>
                </a:solidFill>
                <a:latin typeface="Segoe UI" panose="020B0502040204020203" pitchFamily="34" charset="0"/>
                <a:ea typeface="+mn-ea"/>
                <a:cs typeface="Segoe UI" panose="020B0502040204020203" pitchFamily="34" charset="0"/>
              </a:defRPr>
            </a:lvl2pPr>
          </a:lstStyle>
          <a:p>
            <a:pPr marL="342900" lvl="0" indent="-342900" algn="l" defTabSz="914400" rtl="0" eaLnBrk="1" latinLnBrk="0" hangingPunct="1">
              <a:lnSpc>
                <a:spcPct val="90000"/>
              </a:lnSpc>
              <a:spcBef>
                <a:spcPts val="1200"/>
              </a:spcBef>
            </a:pPr>
            <a:r>
              <a:rPr lang="en-US"/>
              <a:t>Click icon to add chart</a:t>
            </a:r>
            <a:endParaRPr lang="en-US" dirty="0"/>
          </a:p>
        </p:txBody>
      </p:sp>
      <p:sp>
        <p:nvSpPr>
          <p:cNvPr id="7" name="Chart Placeholder 13">
            <a:extLst>
              <a:ext uri="{FF2B5EF4-FFF2-40B4-BE49-F238E27FC236}">
                <a16:creationId xmlns:a16="http://schemas.microsoft.com/office/drawing/2014/main" id="{41BF1A48-17E7-0904-8484-5E39B295B323}"/>
              </a:ext>
            </a:extLst>
          </p:cNvPr>
          <p:cNvSpPr>
            <a:spLocks noGrp="1"/>
          </p:cNvSpPr>
          <p:nvPr>
            <p:ph type="chart" sz="quarter" idx="15"/>
          </p:nvPr>
        </p:nvSpPr>
        <p:spPr>
          <a:xfrm>
            <a:off x="6172201" y="1268199"/>
            <a:ext cx="5588000" cy="3657600"/>
          </a:xfrm>
          <a:prstGeom prst="rect">
            <a:avLst/>
          </a:prstGeom>
        </p:spPr>
        <p:txBody>
          <a:bodyPr vert="horz" lIns="91440" tIns="45720" rIns="91440" bIns="45720" rtlCol="0">
            <a:normAutofit/>
          </a:bodyPr>
          <a:lstStyle>
            <a:lvl1pPr marL="0" indent="0">
              <a:buNone/>
              <a:defRPr lang="en-US" sz="2000" b="0" kern="1200" dirty="0">
                <a:solidFill>
                  <a:schemeClr val="tx1"/>
                </a:solidFill>
                <a:latin typeface="Segoe UI" panose="020B0502040204020203" pitchFamily="34" charset="0"/>
                <a:ea typeface="+mn-ea"/>
                <a:cs typeface="Segoe UI" panose="020B0502040204020203" pitchFamily="34" charset="0"/>
              </a:defRPr>
            </a:lvl1pPr>
          </a:lstStyle>
          <a:p>
            <a:pPr marL="228600" lvl="0" indent="-228600" algn="l" defTabSz="914400" rtl="0" eaLnBrk="1" latinLnBrk="0" hangingPunct="1">
              <a:lnSpc>
                <a:spcPct val="90000"/>
              </a:lnSpc>
              <a:spcBef>
                <a:spcPts val="1200"/>
              </a:spcBef>
            </a:pPr>
            <a:r>
              <a:rPr lang="en-US"/>
              <a:t>Click icon to add chart</a:t>
            </a:r>
            <a:endParaRPr lang="en-US" dirty="0"/>
          </a:p>
        </p:txBody>
      </p:sp>
      <p:sp>
        <p:nvSpPr>
          <p:cNvPr id="9" name="テキスト プレースホルダー 8">
            <a:extLst>
              <a:ext uri="{FF2B5EF4-FFF2-40B4-BE49-F238E27FC236}">
                <a16:creationId xmlns:a16="http://schemas.microsoft.com/office/drawing/2014/main" id="{31929C28-4B8E-5839-1EEC-94704480EBF4}"/>
              </a:ext>
            </a:extLst>
          </p:cNvPr>
          <p:cNvSpPr>
            <a:spLocks noGrp="1"/>
          </p:cNvSpPr>
          <p:nvPr>
            <p:ph type="body" sz="quarter" idx="17"/>
          </p:nvPr>
        </p:nvSpPr>
        <p:spPr>
          <a:xfrm>
            <a:off x="431799" y="922317"/>
            <a:ext cx="5587999" cy="288946"/>
          </a:xfrm>
        </p:spPr>
        <p:txBody>
          <a:bodyPr/>
          <a:lstStyle>
            <a:lvl1pPr marL="0" indent="0">
              <a:buNone/>
              <a:defRPr sz="1800" baseline="0"/>
            </a:lvl1pPr>
          </a:lstStyle>
          <a:p>
            <a:pPr lvl="0"/>
            <a:r>
              <a:rPr kumimoji="1" lang="en-US" altLang="ja-JP"/>
              <a:t>Click to edit Master text styles</a:t>
            </a:r>
          </a:p>
        </p:txBody>
      </p:sp>
      <p:sp>
        <p:nvSpPr>
          <p:cNvPr id="11" name="テキスト プレースホルダー 8">
            <a:extLst>
              <a:ext uri="{FF2B5EF4-FFF2-40B4-BE49-F238E27FC236}">
                <a16:creationId xmlns:a16="http://schemas.microsoft.com/office/drawing/2014/main" id="{F7C23917-2078-04EA-7660-A22D210933ED}"/>
              </a:ext>
            </a:extLst>
          </p:cNvPr>
          <p:cNvSpPr>
            <a:spLocks noGrp="1"/>
          </p:cNvSpPr>
          <p:nvPr>
            <p:ph type="body" sz="quarter" idx="18"/>
          </p:nvPr>
        </p:nvSpPr>
        <p:spPr>
          <a:xfrm>
            <a:off x="6172201" y="922317"/>
            <a:ext cx="5587999" cy="288946"/>
          </a:xfrm>
        </p:spPr>
        <p:txBody>
          <a:bodyPr/>
          <a:lstStyle>
            <a:lvl1pPr marL="0" indent="0">
              <a:buNone/>
              <a:defRPr sz="1800" baseline="0"/>
            </a:lvl1pPr>
          </a:lstStyle>
          <a:p>
            <a:pPr lvl="0"/>
            <a:r>
              <a:rPr kumimoji="1" lang="en-US" altLang="ja-JP"/>
              <a:t>Click to edit Master text styles</a:t>
            </a:r>
          </a:p>
        </p:txBody>
      </p:sp>
    </p:spTree>
    <p:extLst>
      <p:ext uri="{BB962C8B-B14F-4D97-AF65-F5344CB8AC3E}">
        <p14:creationId xmlns:p14="http://schemas.microsoft.com/office/powerpoint/2010/main" val="644424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and Content 5">
    <p:spTree>
      <p:nvGrpSpPr>
        <p:cNvPr id="1" name=""/>
        <p:cNvGrpSpPr/>
        <p:nvPr/>
      </p:nvGrpSpPr>
      <p:grpSpPr>
        <a:xfrm>
          <a:off x="0" y="0"/>
          <a:ext cx="0" cy="0"/>
          <a:chOff x="0" y="0"/>
          <a:chExt cx="0" cy="0"/>
        </a:xfrm>
      </p:grpSpPr>
      <p:sp>
        <p:nvSpPr>
          <p:cNvPr id="10" name="Chart Placeholder 13">
            <a:extLst>
              <a:ext uri="{FF2B5EF4-FFF2-40B4-BE49-F238E27FC236}">
                <a16:creationId xmlns:a16="http://schemas.microsoft.com/office/drawing/2014/main" id="{D9DBB8A0-0D94-641C-8437-0F9060ACB263}"/>
              </a:ext>
            </a:extLst>
          </p:cNvPr>
          <p:cNvSpPr>
            <a:spLocks noGrp="1"/>
          </p:cNvSpPr>
          <p:nvPr>
            <p:ph type="chart" sz="quarter" idx="14"/>
          </p:nvPr>
        </p:nvSpPr>
        <p:spPr>
          <a:xfrm>
            <a:off x="1981200" y="1283834"/>
            <a:ext cx="8229600" cy="3556753"/>
          </a:xfrm>
          <a:prstGeom prst="rect">
            <a:avLst/>
          </a:prstGeom>
        </p:spPr>
        <p:txBody>
          <a:bodyPr vert="horz" lIns="91440" tIns="45720" rIns="91440" bIns="45720" rtlCol="0">
            <a:normAutofit/>
          </a:bodyPr>
          <a:lstStyle>
            <a:lvl1pPr marL="0" indent="0" algn="ctr">
              <a:buFont typeface="Arial" panose="020B0604020202020204" pitchFamily="34" charset="0"/>
              <a:buNone/>
              <a:defRPr lang="en-US" sz="2000" b="0" kern="1200" dirty="0">
                <a:solidFill>
                  <a:schemeClr val="tx1"/>
                </a:solidFill>
                <a:latin typeface="Segoe UI" panose="020B0502040204020203" pitchFamily="34" charset="0"/>
                <a:ea typeface="+mn-ea"/>
                <a:cs typeface="Segoe UI" panose="020B0502040204020203" pitchFamily="34" charset="0"/>
              </a:defRPr>
            </a:lvl1pPr>
            <a:lvl2pPr marL="342900" indent="-342900">
              <a:defRPr lang="en-US" sz="2000" b="0" kern="1200" dirty="0">
                <a:solidFill>
                  <a:schemeClr val="tx1"/>
                </a:solidFill>
                <a:latin typeface="Segoe UI" panose="020B0502040204020203" pitchFamily="34" charset="0"/>
                <a:ea typeface="+mn-ea"/>
                <a:cs typeface="Segoe UI" panose="020B0502040204020203" pitchFamily="34" charset="0"/>
              </a:defRPr>
            </a:lvl2pPr>
          </a:lstStyle>
          <a:p>
            <a:pPr marL="342900" lvl="0" indent="-342900" algn="l" defTabSz="914400" rtl="0" eaLnBrk="1" latinLnBrk="0" hangingPunct="1">
              <a:lnSpc>
                <a:spcPct val="90000"/>
              </a:lnSpc>
              <a:spcBef>
                <a:spcPts val="1200"/>
              </a:spcBef>
            </a:pPr>
            <a:r>
              <a:rPr lang="en-US"/>
              <a:t>Click icon to add chart</a:t>
            </a:r>
            <a:endParaRPr lang="en-US" dirty="0"/>
          </a:p>
        </p:txBody>
      </p:sp>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sp>
        <p:nvSpPr>
          <p:cNvPr id="4" name="Text Placeholder 3">
            <a:extLst>
              <a:ext uri="{FF2B5EF4-FFF2-40B4-BE49-F238E27FC236}">
                <a16:creationId xmlns:a16="http://schemas.microsoft.com/office/drawing/2014/main" id="{3510164A-13A3-C071-B8E1-9A6C4B1C12B9}"/>
              </a:ext>
            </a:extLst>
          </p:cNvPr>
          <p:cNvSpPr>
            <a:spLocks noGrp="1"/>
          </p:cNvSpPr>
          <p:nvPr>
            <p:ph type="body" sz="quarter" idx="16"/>
          </p:nvPr>
        </p:nvSpPr>
        <p:spPr>
          <a:xfrm>
            <a:off x="431800" y="5333999"/>
            <a:ext cx="11328400" cy="892629"/>
          </a:xfrm>
          <a:prstGeom prst="rect">
            <a:avLst/>
          </a:prstGeom>
        </p:spPr>
        <p:txBody>
          <a:bodyPr>
            <a:normAutofit/>
          </a:bodyPr>
          <a:lstStyle>
            <a:lvl1pPr marL="0" indent="0" algn="ctr">
              <a:buNone/>
              <a:defRPr sz="1800" i="1">
                <a:solidFill>
                  <a:schemeClr val="tx1"/>
                </a:solidFill>
              </a:defRPr>
            </a:lvl1pPr>
          </a:lstStyle>
          <a:p>
            <a:pPr lvl="0"/>
            <a:r>
              <a:rPr lang="en-US"/>
              <a:t>Click to edit Master text styles</a:t>
            </a:r>
          </a:p>
        </p:txBody>
      </p:sp>
      <p:pic>
        <p:nvPicPr>
          <p:cNvPr id="3" name="図 13">
            <a:extLst>
              <a:ext uri="{FF2B5EF4-FFF2-40B4-BE49-F238E27FC236}">
                <a16:creationId xmlns:a16="http://schemas.microsoft.com/office/drawing/2014/main" id="{1B037D4B-1203-9C69-F2DE-3A629BB9DC9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2" name="Title 1">
            <a:extLst>
              <a:ext uri="{FF2B5EF4-FFF2-40B4-BE49-F238E27FC236}">
                <a16:creationId xmlns:a16="http://schemas.microsoft.com/office/drawing/2014/main" id="{DFAC469A-C765-4FE3-A39D-1B7C696EB0E8}"/>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
        <p:nvSpPr>
          <p:cNvPr id="5" name="テキスト プレースホルダー 8">
            <a:extLst>
              <a:ext uri="{FF2B5EF4-FFF2-40B4-BE49-F238E27FC236}">
                <a16:creationId xmlns:a16="http://schemas.microsoft.com/office/drawing/2014/main" id="{4CBE5281-4044-40B3-625F-5D5823978854}"/>
              </a:ext>
            </a:extLst>
          </p:cNvPr>
          <p:cNvSpPr>
            <a:spLocks noGrp="1"/>
          </p:cNvSpPr>
          <p:nvPr>
            <p:ph type="body" sz="quarter" idx="19" hasCustomPrompt="1"/>
          </p:nvPr>
        </p:nvSpPr>
        <p:spPr>
          <a:xfrm>
            <a:off x="6268720" y="4871067"/>
            <a:ext cx="3942080" cy="261576"/>
          </a:xfrm>
        </p:spPr>
        <p:txBody>
          <a:bodyPr>
            <a:normAutofit/>
          </a:bodyPr>
          <a:lstStyle>
            <a:lvl1pPr marL="0" indent="0">
              <a:buNone/>
              <a:defRPr sz="1100" i="1" baseline="0">
                <a:solidFill>
                  <a:schemeClr val="tx1"/>
                </a:solidFill>
                <a:latin typeface="Segoe UI" panose="020B0502040204020203" pitchFamily="34" charset="0"/>
                <a:cs typeface="Segoe UI" panose="020B0502040204020203" pitchFamily="34" charset="0"/>
              </a:defRPr>
            </a:lvl1pPr>
          </a:lstStyle>
          <a:p>
            <a:pPr lvl="0"/>
            <a:r>
              <a:rPr kumimoji="1" lang="en-US" altLang="ja-JP" dirty="0"/>
              <a:t>Source: </a:t>
            </a:r>
            <a:endParaRPr kumimoji="1" lang="ja-JP" altLang="en-US" dirty="0"/>
          </a:p>
        </p:txBody>
      </p:sp>
      <p:sp>
        <p:nvSpPr>
          <p:cNvPr id="7" name="テキスト プレースホルダー 8">
            <a:extLst>
              <a:ext uri="{FF2B5EF4-FFF2-40B4-BE49-F238E27FC236}">
                <a16:creationId xmlns:a16="http://schemas.microsoft.com/office/drawing/2014/main" id="{B2DFCACC-DF30-AF86-44A2-C24F60271882}"/>
              </a:ext>
            </a:extLst>
          </p:cNvPr>
          <p:cNvSpPr>
            <a:spLocks noGrp="1"/>
          </p:cNvSpPr>
          <p:nvPr>
            <p:ph type="body" sz="quarter" idx="17" hasCustomPrompt="1"/>
          </p:nvPr>
        </p:nvSpPr>
        <p:spPr>
          <a:xfrm>
            <a:off x="1981200" y="922316"/>
            <a:ext cx="8229600" cy="331037"/>
          </a:xfrm>
        </p:spPr>
        <p:txBody>
          <a:bodyPr/>
          <a:lstStyle>
            <a:lvl1pPr marL="0" indent="0">
              <a:buNone/>
              <a:defRPr sz="1800" baseline="0"/>
            </a:lvl1pPr>
          </a:lstStyle>
          <a:p>
            <a:pPr lvl="0"/>
            <a:r>
              <a:rPr lang="en-US" altLang="ja-JP" dirty="0"/>
              <a:t>Chart/table name</a:t>
            </a:r>
          </a:p>
          <a:p>
            <a:pPr lvl="0"/>
            <a:endParaRPr lang="en-US" altLang="ja-JP" dirty="0"/>
          </a:p>
        </p:txBody>
      </p:sp>
    </p:spTree>
    <p:extLst>
      <p:ext uri="{BB962C8B-B14F-4D97-AF65-F5344CB8AC3E}">
        <p14:creationId xmlns:p14="http://schemas.microsoft.com/office/powerpoint/2010/main" val="2323128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5">
    <p:spTree>
      <p:nvGrpSpPr>
        <p:cNvPr id="1" name=""/>
        <p:cNvGrpSpPr/>
        <p:nvPr/>
      </p:nvGrpSpPr>
      <p:grpSpPr>
        <a:xfrm>
          <a:off x="0" y="0"/>
          <a:ext cx="0" cy="0"/>
          <a:chOff x="0" y="0"/>
          <a:chExt cx="0" cy="0"/>
        </a:xfrm>
      </p:grpSpPr>
      <p:sp>
        <p:nvSpPr>
          <p:cNvPr id="10" name="Chart Placeholder 13">
            <a:extLst>
              <a:ext uri="{FF2B5EF4-FFF2-40B4-BE49-F238E27FC236}">
                <a16:creationId xmlns:a16="http://schemas.microsoft.com/office/drawing/2014/main" id="{D9DBB8A0-0D94-641C-8437-0F9060ACB263}"/>
              </a:ext>
            </a:extLst>
          </p:cNvPr>
          <p:cNvSpPr>
            <a:spLocks noGrp="1"/>
          </p:cNvSpPr>
          <p:nvPr>
            <p:ph type="chart" sz="quarter" idx="14"/>
          </p:nvPr>
        </p:nvSpPr>
        <p:spPr>
          <a:xfrm>
            <a:off x="1981200" y="1111322"/>
            <a:ext cx="8229600" cy="3729265"/>
          </a:xfrm>
          <a:prstGeom prst="rect">
            <a:avLst/>
          </a:prstGeom>
        </p:spPr>
        <p:txBody>
          <a:bodyPr vert="horz" lIns="91440" tIns="45720" rIns="91440" bIns="45720" rtlCol="0">
            <a:normAutofit/>
          </a:bodyPr>
          <a:lstStyle>
            <a:lvl1pPr marL="0" indent="0" algn="ctr">
              <a:buFont typeface="Arial" panose="020B0604020202020204" pitchFamily="34" charset="0"/>
              <a:buNone/>
              <a:defRPr lang="en-US" sz="2000" b="0" kern="1200" dirty="0">
                <a:solidFill>
                  <a:schemeClr val="tx1"/>
                </a:solidFill>
                <a:latin typeface="Segoe UI" panose="020B0502040204020203" pitchFamily="34" charset="0"/>
                <a:ea typeface="+mn-ea"/>
                <a:cs typeface="Segoe UI" panose="020B0502040204020203" pitchFamily="34" charset="0"/>
              </a:defRPr>
            </a:lvl1pPr>
            <a:lvl2pPr marL="342900" indent="-342900">
              <a:defRPr lang="en-US" sz="2000" b="0" kern="1200" dirty="0">
                <a:solidFill>
                  <a:schemeClr val="tx1"/>
                </a:solidFill>
                <a:latin typeface="Segoe UI" panose="020B0502040204020203" pitchFamily="34" charset="0"/>
                <a:ea typeface="+mn-ea"/>
                <a:cs typeface="Segoe UI" panose="020B0502040204020203" pitchFamily="34" charset="0"/>
              </a:defRPr>
            </a:lvl2pPr>
          </a:lstStyle>
          <a:p>
            <a:pPr marL="342900" lvl="0" indent="-342900" algn="l" defTabSz="914400" rtl="0" eaLnBrk="1" latinLnBrk="0" hangingPunct="1">
              <a:lnSpc>
                <a:spcPct val="90000"/>
              </a:lnSpc>
              <a:spcBef>
                <a:spcPts val="1200"/>
              </a:spcBef>
            </a:pPr>
            <a:r>
              <a:rPr lang="en-US"/>
              <a:t>Click icon to add chart</a:t>
            </a:r>
          </a:p>
        </p:txBody>
      </p:sp>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sp>
        <p:nvSpPr>
          <p:cNvPr id="4" name="Text Placeholder 3">
            <a:extLst>
              <a:ext uri="{FF2B5EF4-FFF2-40B4-BE49-F238E27FC236}">
                <a16:creationId xmlns:a16="http://schemas.microsoft.com/office/drawing/2014/main" id="{3510164A-13A3-C071-B8E1-9A6C4B1C12B9}"/>
              </a:ext>
            </a:extLst>
          </p:cNvPr>
          <p:cNvSpPr>
            <a:spLocks noGrp="1"/>
          </p:cNvSpPr>
          <p:nvPr>
            <p:ph type="body" sz="quarter" idx="16"/>
          </p:nvPr>
        </p:nvSpPr>
        <p:spPr>
          <a:xfrm>
            <a:off x="431800" y="5102163"/>
            <a:ext cx="11328400" cy="1124466"/>
          </a:xfrm>
          <a:prstGeom prst="rect">
            <a:avLst/>
          </a:prstGeom>
        </p:spPr>
        <p:txBody>
          <a:bodyPr>
            <a:normAutofit/>
          </a:bodyPr>
          <a:lstStyle>
            <a:lvl1pPr marL="0" indent="0" algn="ctr">
              <a:buNone/>
              <a:defRPr sz="1800" i="1">
                <a:solidFill>
                  <a:schemeClr val="tx1"/>
                </a:solidFill>
              </a:defRPr>
            </a:lvl1pPr>
          </a:lstStyle>
          <a:p>
            <a:pPr lvl="0"/>
            <a:r>
              <a:rPr lang="en-US"/>
              <a:t>Click to edit Master text styles</a:t>
            </a:r>
          </a:p>
        </p:txBody>
      </p:sp>
      <p:pic>
        <p:nvPicPr>
          <p:cNvPr id="3" name="図 13">
            <a:extLst>
              <a:ext uri="{FF2B5EF4-FFF2-40B4-BE49-F238E27FC236}">
                <a16:creationId xmlns:a16="http://schemas.microsoft.com/office/drawing/2014/main" id="{1B037D4B-1203-9C69-F2DE-3A629BB9DC9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2" name="Title 1">
            <a:extLst>
              <a:ext uri="{FF2B5EF4-FFF2-40B4-BE49-F238E27FC236}">
                <a16:creationId xmlns:a16="http://schemas.microsoft.com/office/drawing/2014/main" id="{DFAC469A-C765-4FE3-A39D-1B7C696EB0E8}"/>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Tree>
    <p:extLst>
      <p:ext uri="{BB962C8B-B14F-4D97-AF65-F5344CB8AC3E}">
        <p14:creationId xmlns:p14="http://schemas.microsoft.com/office/powerpoint/2010/main" val="153988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6">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pic>
        <p:nvPicPr>
          <p:cNvPr id="3" name="図 13">
            <a:extLst>
              <a:ext uri="{FF2B5EF4-FFF2-40B4-BE49-F238E27FC236}">
                <a16:creationId xmlns:a16="http://schemas.microsoft.com/office/drawing/2014/main" id="{1B037D4B-1203-9C69-F2DE-3A629BB9DC9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2" name="Title 1">
            <a:extLst>
              <a:ext uri="{FF2B5EF4-FFF2-40B4-BE49-F238E27FC236}">
                <a16:creationId xmlns:a16="http://schemas.microsoft.com/office/drawing/2014/main" id="{DFAC469A-C765-4FE3-A39D-1B7C696EB0E8}"/>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
        <p:nvSpPr>
          <p:cNvPr id="5" name="Content Placeholder 2">
            <a:extLst>
              <a:ext uri="{FF2B5EF4-FFF2-40B4-BE49-F238E27FC236}">
                <a16:creationId xmlns:a16="http://schemas.microsoft.com/office/drawing/2014/main" id="{6FE9280E-ABEB-2986-4159-2C8377CBF79D}"/>
              </a:ext>
            </a:extLst>
          </p:cNvPr>
          <p:cNvSpPr>
            <a:spLocks noGrp="1"/>
          </p:cNvSpPr>
          <p:nvPr>
            <p:ph idx="13"/>
          </p:nvPr>
        </p:nvSpPr>
        <p:spPr>
          <a:xfrm>
            <a:off x="431800" y="5196361"/>
            <a:ext cx="11328400" cy="1001238"/>
          </a:xfrm>
          <a:prstGeom prst="rect">
            <a:avLst/>
          </a:prstGeom>
        </p:spPr>
        <p:txBody>
          <a:bodyPr>
            <a:normAutofit/>
          </a:bodyPr>
          <a:lstStyle>
            <a:lvl1pPr>
              <a:spcBef>
                <a:spcPts val="0"/>
              </a:spcBef>
              <a:defRPr sz="1800" b="0">
                <a:solidFill>
                  <a:schemeClr val="tx1"/>
                </a:solidFill>
              </a:defRPr>
            </a:lvl1pPr>
            <a:lvl2pPr>
              <a:spcBef>
                <a:spcPts val="0"/>
              </a:spcBef>
              <a:defRPr sz="1800" b="0">
                <a:solidFill>
                  <a:schemeClr val="tx1"/>
                </a:solidFill>
              </a:defRPr>
            </a:lvl2pPr>
            <a:lvl3pPr>
              <a:spcBef>
                <a:spcPts val="1200"/>
              </a:spcBef>
              <a:defRPr sz="1800" b="0">
                <a:solidFill>
                  <a:schemeClr val="tx1"/>
                </a:solidFill>
              </a:defRPr>
            </a:lvl3pPr>
            <a:lvl4pPr>
              <a:spcBef>
                <a:spcPts val="1200"/>
              </a:spcBef>
              <a:defRPr sz="1600" b="0">
                <a:solidFill>
                  <a:schemeClr val="tx1"/>
                </a:solidFill>
              </a:defRPr>
            </a:lvl4pPr>
            <a:lvl5pPr>
              <a:spcBef>
                <a:spcPts val="1200"/>
              </a:spcBef>
              <a:defRPr sz="1600" b="0">
                <a:solidFill>
                  <a:schemeClr val="tx1"/>
                </a:solidFill>
              </a:defRPr>
            </a:lvl5pPr>
          </a:lstStyle>
          <a:p>
            <a:pPr lvl="0"/>
            <a:r>
              <a:rPr lang="en-US"/>
              <a:t>Click to edit Master text styles</a:t>
            </a:r>
          </a:p>
          <a:p>
            <a:pPr lvl="1"/>
            <a:r>
              <a:rPr lang="en-US"/>
              <a:t>Second level</a:t>
            </a:r>
          </a:p>
        </p:txBody>
      </p:sp>
      <p:sp>
        <p:nvSpPr>
          <p:cNvPr id="4" name="Chart Placeholder 13">
            <a:extLst>
              <a:ext uri="{FF2B5EF4-FFF2-40B4-BE49-F238E27FC236}">
                <a16:creationId xmlns:a16="http://schemas.microsoft.com/office/drawing/2014/main" id="{1B4F39D2-5DF3-6BDD-44FC-D577AF5939BE}"/>
              </a:ext>
            </a:extLst>
          </p:cNvPr>
          <p:cNvSpPr>
            <a:spLocks noGrp="1"/>
          </p:cNvSpPr>
          <p:nvPr>
            <p:ph type="chart" sz="quarter" idx="14"/>
          </p:nvPr>
        </p:nvSpPr>
        <p:spPr>
          <a:xfrm>
            <a:off x="1981200" y="1111322"/>
            <a:ext cx="8229600" cy="3729265"/>
          </a:xfrm>
          <a:prstGeom prst="rect">
            <a:avLst/>
          </a:prstGeom>
        </p:spPr>
        <p:txBody>
          <a:bodyPr vert="horz" lIns="91440" tIns="45720" rIns="91440" bIns="45720" rtlCol="0">
            <a:normAutofit/>
          </a:bodyPr>
          <a:lstStyle>
            <a:lvl1pPr marL="0" indent="0" algn="ctr">
              <a:buFont typeface="Arial" panose="020B0604020202020204" pitchFamily="34" charset="0"/>
              <a:buNone/>
              <a:defRPr lang="en-US" sz="2000" b="0" kern="1200" dirty="0">
                <a:solidFill>
                  <a:schemeClr val="tx1"/>
                </a:solidFill>
                <a:latin typeface="Segoe UI" panose="020B0502040204020203" pitchFamily="34" charset="0"/>
                <a:ea typeface="+mn-ea"/>
                <a:cs typeface="Segoe UI" panose="020B0502040204020203" pitchFamily="34" charset="0"/>
              </a:defRPr>
            </a:lvl1pPr>
            <a:lvl2pPr marL="342900" indent="-342900">
              <a:defRPr lang="en-US" sz="2000" b="0" kern="1200" dirty="0">
                <a:solidFill>
                  <a:schemeClr val="tx1"/>
                </a:solidFill>
                <a:latin typeface="Segoe UI" panose="020B0502040204020203" pitchFamily="34" charset="0"/>
                <a:ea typeface="+mn-ea"/>
                <a:cs typeface="Segoe UI" panose="020B0502040204020203" pitchFamily="34" charset="0"/>
              </a:defRPr>
            </a:lvl2pPr>
          </a:lstStyle>
          <a:p>
            <a:pPr marL="342900" lvl="0" indent="-342900" algn="l" defTabSz="914400" rtl="0" eaLnBrk="1" latinLnBrk="0" hangingPunct="1">
              <a:lnSpc>
                <a:spcPct val="90000"/>
              </a:lnSpc>
              <a:spcBef>
                <a:spcPts val="1200"/>
              </a:spcBef>
            </a:pPr>
            <a:r>
              <a:rPr lang="en-US"/>
              <a:t>Click icon to add chart</a:t>
            </a:r>
          </a:p>
        </p:txBody>
      </p:sp>
    </p:spTree>
    <p:extLst>
      <p:ext uri="{BB962C8B-B14F-4D97-AF65-F5344CB8AC3E}">
        <p14:creationId xmlns:p14="http://schemas.microsoft.com/office/powerpoint/2010/main" val="1744330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pic>
        <p:nvPicPr>
          <p:cNvPr id="3" name="図 13">
            <a:extLst>
              <a:ext uri="{FF2B5EF4-FFF2-40B4-BE49-F238E27FC236}">
                <a16:creationId xmlns:a16="http://schemas.microsoft.com/office/drawing/2014/main" id="{04E79978-6EEB-9C6E-06D0-F9768915FEE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2" name="Title 1">
            <a:extLst>
              <a:ext uri="{FF2B5EF4-FFF2-40B4-BE49-F238E27FC236}">
                <a16:creationId xmlns:a16="http://schemas.microsoft.com/office/drawing/2014/main" id="{52BC87C6-5A09-A326-FB73-8E5AF33E3219}"/>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Tree>
    <p:extLst>
      <p:ext uri="{BB962C8B-B14F-4D97-AF65-F5344CB8AC3E}">
        <p14:creationId xmlns:p14="http://schemas.microsoft.com/office/powerpoint/2010/main" val="2003293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hank you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719A-558F-7056-2B2D-14C87987087A}"/>
              </a:ext>
            </a:extLst>
          </p:cNvPr>
          <p:cNvSpPr>
            <a:spLocks noGrp="1"/>
          </p:cNvSpPr>
          <p:nvPr>
            <p:ph type="ctrTitle" hasCustomPrompt="1"/>
          </p:nvPr>
        </p:nvSpPr>
        <p:spPr>
          <a:xfrm>
            <a:off x="1524000" y="1062729"/>
            <a:ext cx="9144000" cy="2387600"/>
          </a:xfrm>
          <a:prstGeom prst="rect">
            <a:avLst/>
          </a:prstGeom>
        </p:spPr>
        <p:txBody>
          <a:bodyPr anchor="b">
            <a:normAutofit/>
          </a:bodyPr>
          <a:lstStyle>
            <a:lvl1pPr algn="l">
              <a:defRPr sz="3600"/>
            </a:lvl1pPr>
          </a:lstStyle>
          <a:p>
            <a:r>
              <a:rPr lang="en-AU" dirty="0"/>
              <a:t>Thank you.</a:t>
            </a:r>
          </a:p>
        </p:txBody>
      </p:sp>
      <p:sp>
        <p:nvSpPr>
          <p:cNvPr id="3" name="Subtitle 2">
            <a:extLst>
              <a:ext uri="{FF2B5EF4-FFF2-40B4-BE49-F238E27FC236}">
                <a16:creationId xmlns:a16="http://schemas.microsoft.com/office/drawing/2014/main" id="{3BCC3D98-A632-6AE8-3A7E-1863308C2C75}"/>
              </a:ext>
            </a:extLst>
          </p:cNvPr>
          <p:cNvSpPr>
            <a:spLocks noGrp="1"/>
          </p:cNvSpPr>
          <p:nvPr>
            <p:ph type="subTitle" idx="1" hasCustomPrompt="1"/>
          </p:nvPr>
        </p:nvSpPr>
        <p:spPr>
          <a:xfrm>
            <a:off x="1524000" y="3561731"/>
            <a:ext cx="9144000" cy="1090613"/>
          </a:xfrm>
          <a:prstGeom prst="rect">
            <a:avLst/>
          </a:prstGeom>
        </p:spPr>
        <p:txBody>
          <a:bodyPr anchor="t"/>
          <a:lstStyle>
            <a:lvl1pPr marL="0" indent="0" algn="l">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https://aperc.or.jp</a:t>
            </a:r>
          </a:p>
          <a:p>
            <a:endParaRPr lang="en-US" dirty="0"/>
          </a:p>
        </p:txBody>
      </p:sp>
      <p:pic>
        <p:nvPicPr>
          <p:cNvPr id="5" name="図 13">
            <a:extLst>
              <a:ext uri="{FF2B5EF4-FFF2-40B4-BE49-F238E27FC236}">
                <a16:creationId xmlns:a16="http://schemas.microsoft.com/office/drawing/2014/main" id="{C15456DA-D3C9-405E-3DFB-ADD18B73ACD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25816" y="273309"/>
            <a:ext cx="1666352" cy="588993"/>
          </a:xfrm>
          <a:prstGeom prst="rect">
            <a:avLst/>
          </a:prstGeom>
        </p:spPr>
      </p:pic>
      <p:grpSp>
        <p:nvGrpSpPr>
          <p:cNvPr id="7" name="Group 6">
            <a:extLst>
              <a:ext uri="{FF2B5EF4-FFF2-40B4-BE49-F238E27FC236}">
                <a16:creationId xmlns:a16="http://schemas.microsoft.com/office/drawing/2014/main" id="{ADE83D28-6E9C-3208-91CD-5953196215C1}"/>
              </a:ext>
            </a:extLst>
          </p:cNvPr>
          <p:cNvGrpSpPr/>
          <p:nvPr/>
        </p:nvGrpSpPr>
        <p:grpSpPr>
          <a:xfrm>
            <a:off x="1" y="4652344"/>
            <a:ext cx="12192000" cy="2225534"/>
            <a:chOff x="1" y="4652344"/>
            <a:chExt cx="12192000" cy="2225534"/>
          </a:xfrm>
        </p:grpSpPr>
        <p:pic>
          <p:nvPicPr>
            <p:cNvPr id="14" name="Picture 13" descr="A picture containing several, city&#10;&#10;Description automatically generated">
              <a:extLst>
                <a:ext uri="{FF2B5EF4-FFF2-40B4-BE49-F238E27FC236}">
                  <a16:creationId xmlns:a16="http://schemas.microsoft.com/office/drawing/2014/main" id="{D62B8CED-8569-D807-6A20-55FA3F31A16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227" t="-616" r="77184" b="616"/>
            <a:stretch/>
          </p:blipFill>
          <p:spPr>
            <a:xfrm>
              <a:off x="10600608" y="4652344"/>
              <a:ext cx="1410905" cy="2205656"/>
            </a:xfrm>
            <a:custGeom>
              <a:avLst/>
              <a:gdLst>
                <a:gd name="connsiteX0" fmla="*/ 269056 w 1076225"/>
                <a:gd name="connsiteY0" fmla="*/ 0 h 1697355"/>
                <a:gd name="connsiteX1" fmla="*/ 1076225 w 1076225"/>
                <a:gd name="connsiteY1" fmla="*/ 0 h 1697355"/>
                <a:gd name="connsiteX2" fmla="*/ 1074567 w 1076225"/>
                <a:gd name="connsiteY2" fmla="*/ 10459 h 1697355"/>
                <a:gd name="connsiteX3" fmla="*/ 375500 w 1076225"/>
                <a:gd name="connsiteY3" fmla="*/ 10459 h 1697355"/>
                <a:gd name="connsiteX4" fmla="*/ 375500 w 1076225"/>
                <a:gd name="connsiteY4" fmla="*/ 1697355 h 1697355"/>
                <a:gd name="connsiteX5" fmla="*/ 0 w 1076225"/>
                <a:gd name="connsiteY5" fmla="*/ 1697355 h 1697355"/>
                <a:gd name="connsiteX6" fmla="*/ 269056 w 1076225"/>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225" h="1697355">
                  <a:moveTo>
                    <a:pt x="269056" y="0"/>
                  </a:moveTo>
                  <a:lnTo>
                    <a:pt x="1076225" y="0"/>
                  </a:lnTo>
                  <a:lnTo>
                    <a:pt x="1074567" y="10459"/>
                  </a:lnTo>
                  <a:lnTo>
                    <a:pt x="375500" y="10459"/>
                  </a:lnTo>
                  <a:lnTo>
                    <a:pt x="375500" y="1697355"/>
                  </a:lnTo>
                  <a:lnTo>
                    <a:pt x="0" y="1697355"/>
                  </a:lnTo>
                  <a:lnTo>
                    <a:pt x="269056" y="0"/>
                  </a:lnTo>
                  <a:close/>
                </a:path>
              </a:pathLst>
            </a:custGeom>
          </p:spPr>
        </p:pic>
        <p:pic>
          <p:nvPicPr>
            <p:cNvPr id="6" name="Picture 5">
              <a:extLst>
                <a:ext uri="{FF2B5EF4-FFF2-40B4-BE49-F238E27FC236}">
                  <a16:creationId xmlns:a16="http://schemas.microsoft.com/office/drawing/2014/main" id="{4726D1A2-23CB-FF81-F809-14FA231AFFAB}"/>
                </a:ext>
              </a:extLst>
            </p:cNvPr>
            <p:cNvPicPr>
              <a:picLocks noChangeAspect="1"/>
            </p:cNvPicPr>
            <p:nvPr/>
          </p:nvPicPr>
          <p:blipFill>
            <a:blip r:embed="rId4" cstate="screen">
              <a:extLst>
                <a:ext uri="{28A0092B-C50C-407E-A947-70E740481C1C}">
                  <a14:useLocalDpi xmlns:a14="http://schemas.microsoft.com/office/drawing/2010/main"/>
                </a:ext>
              </a:extLst>
            </a:blip>
            <a:srcRect r="15687"/>
            <a:stretch>
              <a:fillRect/>
            </a:stretch>
          </p:blipFill>
          <p:spPr>
            <a:xfrm>
              <a:off x="1" y="4672221"/>
              <a:ext cx="3322562" cy="2205657"/>
            </a:xfrm>
            <a:custGeom>
              <a:avLst/>
              <a:gdLst>
                <a:gd name="connsiteX0" fmla="*/ 0 w 2544171"/>
                <a:gd name="connsiteY0" fmla="*/ 0 h 1697355"/>
                <a:gd name="connsiteX1" fmla="*/ 2544171 w 2544171"/>
                <a:gd name="connsiteY1" fmla="*/ 0 h 1697355"/>
                <a:gd name="connsiteX2" fmla="*/ 2275115 w 2544171"/>
                <a:gd name="connsiteY2" fmla="*/ 1697355 h 1697355"/>
                <a:gd name="connsiteX3" fmla="*/ 0 w 2544171"/>
                <a:gd name="connsiteY3" fmla="*/ 1697355 h 1697355"/>
                <a:gd name="connsiteX4" fmla="*/ 0 w 2544171"/>
                <a:gd name="connsiteY4" fmla="*/ 0 h 169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171" h="1697355">
                  <a:moveTo>
                    <a:pt x="0" y="0"/>
                  </a:moveTo>
                  <a:lnTo>
                    <a:pt x="2544171" y="0"/>
                  </a:lnTo>
                  <a:lnTo>
                    <a:pt x="2275115" y="1697355"/>
                  </a:lnTo>
                  <a:lnTo>
                    <a:pt x="0" y="1697355"/>
                  </a:lnTo>
                  <a:lnTo>
                    <a:pt x="0" y="0"/>
                  </a:lnTo>
                  <a:close/>
                </a:path>
              </a:pathLst>
            </a:custGeom>
          </p:spPr>
        </p:pic>
        <p:pic>
          <p:nvPicPr>
            <p:cNvPr id="8" name="Picture 7" descr="A picture containing text, sky, outdoor, nature&#10;&#10;Description automatically generated">
              <a:extLst>
                <a:ext uri="{FF2B5EF4-FFF2-40B4-BE49-F238E27FC236}">
                  <a16:creationId xmlns:a16="http://schemas.microsoft.com/office/drawing/2014/main" id="{7305F016-793B-8F22-B5E4-8A2BFCDF84F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12535"/>
            <a:stretch/>
          </p:blipFill>
          <p:spPr>
            <a:xfrm>
              <a:off x="2641684" y="4672221"/>
              <a:ext cx="3492370" cy="2205657"/>
            </a:xfrm>
            <a:custGeom>
              <a:avLst/>
              <a:gdLst>
                <a:gd name="connsiteX0" fmla="*/ 597508 w 2674197"/>
                <a:gd name="connsiteY0" fmla="*/ 0 h 1697355"/>
                <a:gd name="connsiteX1" fmla="*/ 2674197 w 2674197"/>
                <a:gd name="connsiteY1" fmla="*/ 0 h 1697355"/>
                <a:gd name="connsiteX2" fmla="*/ 2405141 w 2674197"/>
                <a:gd name="connsiteY2" fmla="*/ 1697355 h 1697355"/>
                <a:gd name="connsiteX3" fmla="*/ 0 w 2674197"/>
                <a:gd name="connsiteY3" fmla="*/ 1697355 h 1697355"/>
                <a:gd name="connsiteX4" fmla="*/ 0 w 2674197"/>
                <a:gd name="connsiteY4" fmla="*/ 1697353 h 1697355"/>
                <a:gd name="connsiteX5" fmla="*/ 328452 w 2674197"/>
                <a:gd name="connsiteY5" fmla="*/ 1697353 h 1697355"/>
                <a:gd name="connsiteX6" fmla="*/ 597508 w 2674197"/>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197" h="1697355">
                  <a:moveTo>
                    <a:pt x="597508" y="0"/>
                  </a:moveTo>
                  <a:lnTo>
                    <a:pt x="2674197" y="0"/>
                  </a:lnTo>
                  <a:lnTo>
                    <a:pt x="2405141" y="1697355"/>
                  </a:lnTo>
                  <a:lnTo>
                    <a:pt x="0" y="1697355"/>
                  </a:lnTo>
                  <a:lnTo>
                    <a:pt x="0" y="1697353"/>
                  </a:lnTo>
                  <a:lnTo>
                    <a:pt x="328452" y="1697353"/>
                  </a:lnTo>
                  <a:lnTo>
                    <a:pt x="597508" y="0"/>
                  </a:lnTo>
                  <a:close/>
                </a:path>
              </a:pathLst>
            </a:custGeom>
          </p:spPr>
        </p:pic>
        <p:pic>
          <p:nvPicPr>
            <p:cNvPr id="10" name="Picture 9" descr="A couple of ships in the water&#10;&#10;Description automatically generated with low confidence">
              <a:extLst>
                <a:ext uri="{FF2B5EF4-FFF2-40B4-BE49-F238E27FC236}">
                  <a16:creationId xmlns:a16="http://schemas.microsoft.com/office/drawing/2014/main" id="{16BA1724-D71E-8866-9DF6-A40ECF0C5D74}"/>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22673"/>
            <a:stretch/>
          </p:blipFill>
          <p:spPr>
            <a:xfrm>
              <a:off x="5885897" y="4672221"/>
              <a:ext cx="3087572" cy="2205657"/>
            </a:xfrm>
            <a:custGeom>
              <a:avLst/>
              <a:gdLst>
                <a:gd name="connsiteX0" fmla="*/ 341850 w 3099453"/>
                <a:gd name="connsiteY0" fmla="*/ 0 h 2205656"/>
                <a:gd name="connsiteX1" fmla="*/ 3099453 w 3099453"/>
                <a:gd name="connsiteY1" fmla="*/ 0 h 2205656"/>
                <a:gd name="connsiteX2" fmla="*/ 3099453 w 3099453"/>
                <a:gd name="connsiteY2" fmla="*/ 37338 h 2205656"/>
                <a:gd name="connsiteX3" fmla="*/ 2752698 w 3099453"/>
                <a:gd name="connsiteY3" fmla="*/ 2205652 h 2205656"/>
                <a:gd name="connsiteX4" fmla="*/ 3099453 w 3099453"/>
                <a:gd name="connsiteY4" fmla="*/ 2205652 h 2205656"/>
                <a:gd name="connsiteX5" fmla="*/ 3099453 w 3099453"/>
                <a:gd name="connsiteY5" fmla="*/ 2205656 h 2205656"/>
                <a:gd name="connsiteX6" fmla="*/ 0 w 3099453"/>
                <a:gd name="connsiteY6" fmla="*/ 2205656 h 2205656"/>
                <a:gd name="connsiteX7" fmla="*/ 350664 w 3099453"/>
                <a:gd name="connsiteY7" fmla="*/ 12895 h 2205656"/>
                <a:gd name="connsiteX8" fmla="*/ 338627 w 3099453"/>
                <a:gd name="connsiteY8" fmla="*/ 12895 h 2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453" h="2205656">
                  <a:moveTo>
                    <a:pt x="341850" y="0"/>
                  </a:moveTo>
                  <a:lnTo>
                    <a:pt x="3099453" y="0"/>
                  </a:lnTo>
                  <a:lnTo>
                    <a:pt x="3099453" y="37338"/>
                  </a:lnTo>
                  <a:lnTo>
                    <a:pt x="2752698" y="2205652"/>
                  </a:lnTo>
                  <a:lnTo>
                    <a:pt x="3099453" y="2205652"/>
                  </a:lnTo>
                  <a:lnTo>
                    <a:pt x="3099453" y="2205656"/>
                  </a:lnTo>
                  <a:lnTo>
                    <a:pt x="0" y="2205656"/>
                  </a:lnTo>
                  <a:lnTo>
                    <a:pt x="350664" y="12895"/>
                  </a:lnTo>
                  <a:lnTo>
                    <a:pt x="338627" y="12895"/>
                  </a:lnTo>
                  <a:close/>
                </a:path>
              </a:pathLst>
            </a:custGeom>
          </p:spPr>
        </p:pic>
        <p:pic>
          <p:nvPicPr>
            <p:cNvPr id="12" name="Picture 11" descr="A picture containing several, city&#10;&#10;Description automatically generated">
              <a:extLst>
                <a:ext uri="{FF2B5EF4-FFF2-40B4-BE49-F238E27FC236}">
                  <a16:creationId xmlns:a16="http://schemas.microsoft.com/office/drawing/2014/main" id="{3468B75B-EB04-F3D8-A9C5-2CC885AB0FD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181239" y="4672221"/>
              <a:ext cx="4010762" cy="2205657"/>
            </a:xfrm>
            <a:custGeom>
              <a:avLst/>
              <a:gdLst>
                <a:gd name="connsiteX0" fmla="*/ 699067 w 3071143"/>
                <a:gd name="connsiteY0" fmla="*/ 0 h 1697355"/>
                <a:gd name="connsiteX1" fmla="*/ 3071143 w 3071143"/>
                <a:gd name="connsiteY1" fmla="*/ 0 h 1697355"/>
                <a:gd name="connsiteX2" fmla="*/ 3071143 w 3071143"/>
                <a:gd name="connsiteY2" fmla="*/ 1697355 h 1697355"/>
                <a:gd name="connsiteX3" fmla="*/ 0 w 3071143"/>
                <a:gd name="connsiteY3" fmla="*/ 1697355 h 1697355"/>
                <a:gd name="connsiteX4" fmla="*/ 0 w 3071143"/>
                <a:gd name="connsiteY4" fmla="*/ 1686896 h 1697355"/>
                <a:gd name="connsiteX5" fmla="*/ 431669 w 3071143"/>
                <a:gd name="connsiteY5" fmla="*/ 1686896 h 1697355"/>
                <a:gd name="connsiteX6" fmla="*/ 699067 w 3071143"/>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1143" h="1697355">
                  <a:moveTo>
                    <a:pt x="699067" y="0"/>
                  </a:moveTo>
                  <a:lnTo>
                    <a:pt x="3071143" y="0"/>
                  </a:lnTo>
                  <a:lnTo>
                    <a:pt x="3071143" y="1697355"/>
                  </a:lnTo>
                  <a:lnTo>
                    <a:pt x="0" y="1697355"/>
                  </a:lnTo>
                  <a:lnTo>
                    <a:pt x="0" y="1686896"/>
                  </a:lnTo>
                  <a:lnTo>
                    <a:pt x="431669" y="1686896"/>
                  </a:lnTo>
                  <a:lnTo>
                    <a:pt x="699067" y="0"/>
                  </a:lnTo>
                  <a:close/>
                </a:path>
              </a:pathLst>
            </a:custGeom>
          </p:spPr>
        </p:pic>
      </p:grpSp>
    </p:spTree>
    <p:extLst>
      <p:ext uri="{BB962C8B-B14F-4D97-AF65-F5344CB8AC3E}">
        <p14:creationId xmlns:p14="http://schemas.microsoft.com/office/powerpoint/2010/main" val="416102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hank you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719A-558F-7056-2B2D-14C87987087A}"/>
              </a:ext>
            </a:extLst>
          </p:cNvPr>
          <p:cNvSpPr>
            <a:spLocks noGrp="1"/>
          </p:cNvSpPr>
          <p:nvPr>
            <p:ph type="ctrTitle" hasCustomPrompt="1"/>
          </p:nvPr>
        </p:nvSpPr>
        <p:spPr>
          <a:xfrm>
            <a:off x="1524000" y="1062729"/>
            <a:ext cx="9144000" cy="2387600"/>
          </a:xfrm>
          <a:prstGeom prst="rect">
            <a:avLst/>
          </a:prstGeom>
        </p:spPr>
        <p:txBody>
          <a:bodyPr anchor="b">
            <a:normAutofit/>
          </a:bodyPr>
          <a:lstStyle>
            <a:lvl1pPr algn="l">
              <a:defRPr sz="3600"/>
            </a:lvl1pPr>
          </a:lstStyle>
          <a:p>
            <a:r>
              <a:rPr lang="en-AU" altLang="ja-JP" dirty="0"/>
              <a:t>Thank you.</a:t>
            </a:r>
            <a:endParaRPr lang="en-AU" dirty="0"/>
          </a:p>
        </p:txBody>
      </p:sp>
      <p:sp>
        <p:nvSpPr>
          <p:cNvPr id="3" name="Subtitle 2">
            <a:extLst>
              <a:ext uri="{FF2B5EF4-FFF2-40B4-BE49-F238E27FC236}">
                <a16:creationId xmlns:a16="http://schemas.microsoft.com/office/drawing/2014/main" id="{3BCC3D98-A632-6AE8-3A7E-1863308C2C75}"/>
              </a:ext>
            </a:extLst>
          </p:cNvPr>
          <p:cNvSpPr>
            <a:spLocks noGrp="1"/>
          </p:cNvSpPr>
          <p:nvPr>
            <p:ph type="subTitle" idx="1" hasCustomPrompt="1"/>
          </p:nvPr>
        </p:nvSpPr>
        <p:spPr>
          <a:xfrm>
            <a:off x="1524000" y="3561731"/>
            <a:ext cx="9144000" cy="1090613"/>
          </a:xfrm>
          <a:prstGeom prst="rect">
            <a:avLst/>
          </a:prstGeom>
        </p:spPr>
        <p:txBody>
          <a:bodyPr anchor="t"/>
          <a:lstStyle>
            <a:lvl1pPr marL="0" indent="0" algn="l">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altLang="ja-JP" dirty="0"/>
              <a:t>https://aperc.or.jp</a:t>
            </a:r>
          </a:p>
          <a:p>
            <a:endParaRPr lang="en-US" dirty="0"/>
          </a:p>
        </p:txBody>
      </p:sp>
      <p:pic>
        <p:nvPicPr>
          <p:cNvPr id="4" name="Picture 3" descr="Logo, icon&#10;&#10;Description automatically generated">
            <a:extLst>
              <a:ext uri="{FF2B5EF4-FFF2-40B4-BE49-F238E27FC236}">
                <a16:creationId xmlns:a16="http://schemas.microsoft.com/office/drawing/2014/main" id="{7D50C0E6-D21C-A88B-5C0C-3DE1B0C6C2C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5985" y="202204"/>
            <a:ext cx="1433063" cy="829672"/>
          </a:xfrm>
          <a:prstGeom prst="rect">
            <a:avLst/>
          </a:prstGeom>
        </p:spPr>
      </p:pic>
      <p:pic>
        <p:nvPicPr>
          <p:cNvPr id="5" name="図 13">
            <a:extLst>
              <a:ext uri="{FF2B5EF4-FFF2-40B4-BE49-F238E27FC236}">
                <a16:creationId xmlns:a16="http://schemas.microsoft.com/office/drawing/2014/main" id="{C15456DA-D3C9-405E-3DFB-ADD18B73ACD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25816" y="273309"/>
            <a:ext cx="1666352" cy="588993"/>
          </a:xfrm>
          <a:prstGeom prst="rect">
            <a:avLst/>
          </a:prstGeom>
        </p:spPr>
      </p:pic>
      <p:grpSp>
        <p:nvGrpSpPr>
          <p:cNvPr id="6" name="Group 5">
            <a:extLst>
              <a:ext uri="{FF2B5EF4-FFF2-40B4-BE49-F238E27FC236}">
                <a16:creationId xmlns:a16="http://schemas.microsoft.com/office/drawing/2014/main" id="{4DF315AA-81DE-7DA1-982B-A3C99869B7C7}"/>
              </a:ext>
            </a:extLst>
          </p:cNvPr>
          <p:cNvGrpSpPr/>
          <p:nvPr/>
        </p:nvGrpSpPr>
        <p:grpSpPr>
          <a:xfrm>
            <a:off x="1" y="4652344"/>
            <a:ext cx="12192000" cy="2225534"/>
            <a:chOff x="1" y="4652344"/>
            <a:chExt cx="12192000" cy="2225534"/>
          </a:xfrm>
        </p:grpSpPr>
        <p:pic>
          <p:nvPicPr>
            <p:cNvPr id="14" name="Picture 13" descr="A picture containing several, city&#10;&#10;Description automatically generated">
              <a:extLst>
                <a:ext uri="{FF2B5EF4-FFF2-40B4-BE49-F238E27FC236}">
                  <a16:creationId xmlns:a16="http://schemas.microsoft.com/office/drawing/2014/main" id="{D62B8CED-8569-D807-6A20-55FA3F31A16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2227" t="-616" r="77184" b="616"/>
            <a:stretch/>
          </p:blipFill>
          <p:spPr>
            <a:xfrm>
              <a:off x="10600608" y="4652344"/>
              <a:ext cx="1410905" cy="2205656"/>
            </a:xfrm>
            <a:custGeom>
              <a:avLst/>
              <a:gdLst>
                <a:gd name="connsiteX0" fmla="*/ 269056 w 1076225"/>
                <a:gd name="connsiteY0" fmla="*/ 0 h 1697355"/>
                <a:gd name="connsiteX1" fmla="*/ 1076225 w 1076225"/>
                <a:gd name="connsiteY1" fmla="*/ 0 h 1697355"/>
                <a:gd name="connsiteX2" fmla="*/ 1074567 w 1076225"/>
                <a:gd name="connsiteY2" fmla="*/ 10459 h 1697355"/>
                <a:gd name="connsiteX3" fmla="*/ 375500 w 1076225"/>
                <a:gd name="connsiteY3" fmla="*/ 10459 h 1697355"/>
                <a:gd name="connsiteX4" fmla="*/ 375500 w 1076225"/>
                <a:gd name="connsiteY4" fmla="*/ 1697355 h 1697355"/>
                <a:gd name="connsiteX5" fmla="*/ 0 w 1076225"/>
                <a:gd name="connsiteY5" fmla="*/ 1697355 h 1697355"/>
                <a:gd name="connsiteX6" fmla="*/ 269056 w 1076225"/>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225" h="1697355">
                  <a:moveTo>
                    <a:pt x="269056" y="0"/>
                  </a:moveTo>
                  <a:lnTo>
                    <a:pt x="1076225" y="0"/>
                  </a:lnTo>
                  <a:lnTo>
                    <a:pt x="1074567" y="10459"/>
                  </a:lnTo>
                  <a:lnTo>
                    <a:pt x="375500" y="10459"/>
                  </a:lnTo>
                  <a:lnTo>
                    <a:pt x="375500" y="1697355"/>
                  </a:lnTo>
                  <a:lnTo>
                    <a:pt x="0" y="1697355"/>
                  </a:lnTo>
                  <a:lnTo>
                    <a:pt x="269056" y="0"/>
                  </a:lnTo>
                  <a:close/>
                </a:path>
              </a:pathLst>
            </a:custGeom>
          </p:spPr>
        </p:pic>
        <p:pic>
          <p:nvPicPr>
            <p:cNvPr id="9" name="Picture 8">
              <a:extLst>
                <a:ext uri="{FF2B5EF4-FFF2-40B4-BE49-F238E27FC236}">
                  <a16:creationId xmlns:a16="http://schemas.microsoft.com/office/drawing/2014/main" id="{7FCEFB33-4A04-30AA-2037-789B4126EC1A}"/>
                </a:ext>
              </a:extLst>
            </p:cNvPr>
            <p:cNvPicPr>
              <a:picLocks noChangeAspect="1"/>
            </p:cNvPicPr>
            <p:nvPr/>
          </p:nvPicPr>
          <p:blipFill>
            <a:blip r:embed="rId5" cstate="screen">
              <a:extLst>
                <a:ext uri="{28A0092B-C50C-407E-A947-70E740481C1C}">
                  <a14:useLocalDpi xmlns:a14="http://schemas.microsoft.com/office/drawing/2010/main"/>
                </a:ext>
              </a:extLst>
            </a:blip>
            <a:srcRect r="15687"/>
            <a:stretch>
              <a:fillRect/>
            </a:stretch>
          </p:blipFill>
          <p:spPr>
            <a:xfrm>
              <a:off x="1" y="4672221"/>
              <a:ext cx="3322562" cy="2205657"/>
            </a:xfrm>
            <a:custGeom>
              <a:avLst/>
              <a:gdLst>
                <a:gd name="connsiteX0" fmla="*/ 0 w 2544171"/>
                <a:gd name="connsiteY0" fmla="*/ 0 h 1697355"/>
                <a:gd name="connsiteX1" fmla="*/ 2544171 w 2544171"/>
                <a:gd name="connsiteY1" fmla="*/ 0 h 1697355"/>
                <a:gd name="connsiteX2" fmla="*/ 2275115 w 2544171"/>
                <a:gd name="connsiteY2" fmla="*/ 1697355 h 1697355"/>
                <a:gd name="connsiteX3" fmla="*/ 0 w 2544171"/>
                <a:gd name="connsiteY3" fmla="*/ 1697355 h 1697355"/>
                <a:gd name="connsiteX4" fmla="*/ 0 w 2544171"/>
                <a:gd name="connsiteY4" fmla="*/ 0 h 169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171" h="1697355">
                  <a:moveTo>
                    <a:pt x="0" y="0"/>
                  </a:moveTo>
                  <a:lnTo>
                    <a:pt x="2544171" y="0"/>
                  </a:lnTo>
                  <a:lnTo>
                    <a:pt x="2275115" y="1697355"/>
                  </a:lnTo>
                  <a:lnTo>
                    <a:pt x="0" y="1697355"/>
                  </a:lnTo>
                  <a:lnTo>
                    <a:pt x="0" y="0"/>
                  </a:lnTo>
                  <a:close/>
                </a:path>
              </a:pathLst>
            </a:custGeom>
          </p:spPr>
        </p:pic>
        <p:pic>
          <p:nvPicPr>
            <p:cNvPr id="11" name="Picture 10" descr="A picture containing text, sky, outdoor, nature&#10;&#10;Description automatically generated">
              <a:extLst>
                <a:ext uri="{FF2B5EF4-FFF2-40B4-BE49-F238E27FC236}">
                  <a16:creationId xmlns:a16="http://schemas.microsoft.com/office/drawing/2014/main" id="{743988DC-8190-9F1D-124D-1F5433843977}"/>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r="12535"/>
            <a:stretch/>
          </p:blipFill>
          <p:spPr>
            <a:xfrm>
              <a:off x="2641684" y="4672221"/>
              <a:ext cx="3492370" cy="2205657"/>
            </a:xfrm>
            <a:custGeom>
              <a:avLst/>
              <a:gdLst>
                <a:gd name="connsiteX0" fmla="*/ 597508 w 2674197"/>
                <a:gd name="connsiteY0" fmla="*/ 0 h 1697355"/>
                <a:gd name="connsiteX1" fmla="*/ 2674197 w 2674197"/>
                <a:gd name="connsiteY1" fmla="*/ 0 h 1697355"/>
                <a:gd name="connsiteX2" fmla="*/ 2405141 w 2674197"/>
                <a:gd name="connsiteY2" fmla="*/ 1697355 h 1697355"/>
                <a:gd name="connsiteX3" fmla="*/ 0 w 2674197"/>
                <a:gd name="connsiteY3" fmla="*/ 1697355 h 1697355"/>
                <a:gd name="connsiteX4" fmla="*/ 0 w 2674197"/>
                <a:gd name="connsiteY4" fmla="*/ 1697353 h 1697355"/>
                <a:gd name="connsiteX5" fmla="*/ 328452 w 2674197"/>
                <a:gd name="connsiteY5" fmla="*/ 1697353 h 1697355"/>
                <a:gd name="connsiteX6" fmla="*/ 597508 w 2674197"/>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197" h="1697355">
                  <a:moveTo>
                    <a:pt x="597508" y="0"/>
                  </a:moveTo>
                  <a:lnTo>
                    <a:pt x="2674197" y="0"/>
                  </a:lnTo>
                  <a:lnTo>
                    <a:pt x="2405141" y="1697355"/>
                  </a:lnTo>
                  <a:lnTo>
                    <a:pt x="0" y="1697355"/>
                  </a:lnTo>
                  <a:lnTo>
                    <a:pt x="0" y="1697353"/>
                  </a:lnTo>
                  <a:lnTo>
                    <a:pt x="328452" y="1697353"/>
                  </a:lnTo>
                  <a:lnTo>
                    <a:pt x="597508" y="0"/>
                  </a:lnTo>
                  <a:close/>
                </a:path>
              </a:pathLst>
            </a:custGeom>
          </p:spPr>
        </p:pic>
        <p:pic>
          <p:nvPicPr>
            <p:cNvPr id="20" name="Picture 19" descr="A couple of ships in the water&#10;&#10;Description automatically generated with low confidence">
              <a:extLst>
                <a:ext uri="{FF2B5EF4-FFF2-40B4-BE49-F238E27FC236}">
                  <a16:creationId xmlns:a16="http://schemas.microsoft.com/office/drawing/2014/main" id="{64587836-C7BB-220C-909B-9D3B5B98F09B}"/>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22673"/>
            <a:stretch/>
          </p:blipFill>
          <p:spPr>
            <a:xfrm>
              <a:off x="5885897" y="4672221"/>
              <a:ext cx="3087572" cy="2205657"/>
            </a:xfrm>
            <a:custGeom>
              <a:avLst/>
              <a:gdLst>
                <a:gd name="connsiteX0" fmla="*/ 341850 w 3099453"/>
                <a:gd name="connsiteY0" fmla="*/ 0 h 2205656"/>
                <a:gd name="connsiteX1" fmla="*/ 3099453 w 3099453"/>
                <a:gd name="connsiteY1" fmla="*/ 0 h 2205656"/>
                <a:gd name="connsiteX2" fmla="*/ 3099453 w 3099453"/>
                <a:gd name="connsiteY2" fmla="*/ 37338 h 2205656"/>
                <a:gd name="connsiteX3" fmla="*/ 2752698 w 3099453"/>
                <a:gd name="connsiteY3" fmla="*/ 2205652 h 2205656"/>
                <a:gd name="connsiteX4" fmla="*/ 3099453 w 3099453"/>
                <a:gd name="connsiteY4" fmla="*/ 2205652 h 2205656"/>
                <a:gd name="connsiteX5" fmla="*/ 3099453 w 3099453"/>
                <a:gd name="connsiteY5" fmla="*/ 2205656 h 2205656"/>
                <a:gd name="connsiteX6" fmla="*/ 0 w 3099453"/>
                <a:gd name="connsiteY6" fmla="*/ 2205656 h 2205656"/>
                <a:gd name="connsiteX7" fmla="*/ 350664 w 3099453"/>
                <a:gd name="connsiteY7" fmla="*/ 12895 h 2205656"/>
                <a:gd name="connsiteX8" fmla="*/ 338627 w 3099453"/>
                <a:gd name="connsiteY8" fmla="*/ 12895 h 2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453" h="2205656">
                  <a:moveTo>
                    <a:pt x="341850" y="0"/>
                  </a:moveTo>
                  <a:lnTo>
                    <a:pt x="3099453" y="0"/>
                  </a:lnTo>
                  <a:lnTo>
                    <a:pt x="3099453" y="37338"/>
                  </a:lnTo>
                  <a:lnTo>
                    <a:pt x="2752698" y="2205652"/>
                  </a:lnTo>
                  <a:lnTo>
                    <a:pt x="3099453" y="2205652"/>
                  </a:lnTo>
                  <a:lnTo>
                    <a:pt x="3099453" y="2205656"/>
                  </a:lnTo>
                  <a:lnTo>
                    <a:pt x="0" y="2205656"/>
                  </a:lnTo>
                  <a:lnTo>
                    <a:pt x="350664" y="12895"/>
                  </a:lnTo>
                  <a:lnTo>
                    <a:pt x="338627" y="12895"/>
                  </a:lnTo>
                  <a:close/>
                </a:path>
              </a:pathLst>
            </a:custGeom>
          </p:spPr>
        </p:pic>
        <p:pic>
          <p:nvPicPr>
            <p:cNvPr id="15" name="Picture 14" descr="A picture containing several, city&#10;&#10;Description automatically generated">
              <a:extLst>
                <a:ext uri="{FF2B5EF4-FFF2-40B4-BE49-F238E27FC236}">
                  <a16:creationId xmlns:a16="http://schemas.microsoft.com/office/drawing/2014/main" id="{5EEE32EF-DD77-2E83-661A-A8D01C7E331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181239" y="4672221"/>
              <a:ext cx="4010762" cy="2205657"/>
            </a:xfrm>
            <a:custGeom>
              <a:avLst/>
              <a:gdLst>
                <a:gd name="connsiteX0" fmla="*/ 699067 w 3071143"/>
                <a:gd name="connsiteY0" fmla="*/ 0 h 1697355"/>
                <a:gd name="connsiteX1" fmla="*/ 3071143 w 3071143"/>
                <a:gd name="connsiteY1" fmla="*/ 0 h 1697355"/>
                <a:gd name="connsiteX2" fmla="*/ 3071143 w 3071143"/>
                <a:gd name="connsiteY2" fmla="*/ 1697355 h 1697355"/>
                <a:gd name="connsiteX3" fmla="*/ 0 w 3071143"/>
                <a:gd name="connsiteY3" fmla="*/ 1697355 h 1697355"/>
                <a:gd name="connsiteX4" fmla="*/ 0 w 3071143"/>
                <a:gd name="connsiteY4" fmla="*/ 1686896 h 1697355"/>
                <a:gd name="connsiteX5" fmla="*/ 431669 w 3071143"/>
                <a:gd name="connsiteY5" fmla="*/ 1686896 h 1697355"/>
                <a:gd name="connsiteX6" fmla="*/ 699067 w 3071143"/>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1143" h="1697355">
                  <a:moveTo>
                    <a:pt x="699067" y="0"/>
                  </a:moveTo>
                  <a:lnTo>
                    <a:pt x="3071143" y="0"/>
                  </a:lnTo>
                  <a:lnTo>
                    <a:pt x="3071143" y="1697355"/>
                  </a:lnTo>
                  <a:lnTo>
                    <a:pt x="0" y="1697355"/>
                  </a:lnTo>
                  <a:lnTo>
                    <a:pt x="0" y="1686896"/>
                  </a:lnTo>
                  <a:lnTo>
                    <a:pt x="431669" y="1686896"/>
                  </a:lnTo>
                  <a:lnTo>
                    <a:pt x="699067" y="0"/>
                  </a:lnTo>
                  <a:close/>
                </a:path>
              </a:pathLst>
            </a:custGeom>
          </p:spPr>
        </p:pic>
      </p:grpSp>
    </p:spTree>
    <p:extLst>
      <p:ext uri="{BB962C8B-B14F-4D97-AF65-F5344CB8AC3E}">
        <p14:creationId xmlns:p14="http://schemas.microsoft.com/office/powerpoint/2010/main" val="2450111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hank you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719A-558F-7056-2B2D-14C87987087A}"/>
              </a:ext>
            </a:extLst>
          </p:cNvPr>
          <p:cNvSpPr>
            <a:spLocks noGrp="1"/>
          </p:cNvSpPr>
          <p:nvPr>
            <p:ph type="ctrTitle"/>
          </p:nvPr>
        </p:nvSpPr>
        <p:spPr>
          <a:xfrm>
            <a:off x="1524000" y="1062729"/>
            <a:ext cx="9144000" cy="2387600"/>
          </a:xfrm>
          <a:prstGeom prst="rect">
            <a:avLst/>
          </a:prstGeom>
        </p:spPr>
        <p:txBody>
          <a:bodyPr anchor="b">
            <a:normAutofit/>
          </a:bodyPr>
          <a:lstStyle>
            <a:lvl1pPr algn="l">
              <a:defRPr sz="3600"/>
            </a:lvl1pPr>
          </a:lstStyle>
          <a:p>
            <a:r>
              <a:rPr lang="en-US"/>
              <a:t>Click to edit Master title style</a:t>
            </a:r>
            <a:endParaRPr lang="en-AU"/>
          </a:p>
        </p:txBody>
      </p:sp>
      <p:sp>
        <p:nvSpPr>
          <p:cNvPr id="3" name="Subtitle 2">
            <a:extLst>
              <a:ext uri="{FF2B5EF4-FFF2-40B4-BE49-F238E27FC236}">
                <a16:creationId xmlns:a16="http://schemas.microsoft.com/office/drawing/2014/main" id="{3BCC3D98-A632-6AE8-3A7E-1863308C2C75}"/>
              </a:ext>
            </a:extLst>
          </p:cNvPr>
          <p:cNvSpPr>
            <a:spLocks noGrp="1"/>
          </p:cNvSpPr>
          <p:nvPr>
            <p:ph type="subTitle" idx="1"/>
          </p:nvPr>
        </p:nvSpPr>
        <p:spPr>
          <a:xfrm>
            <a:off x="1524000" y="3561731"/>
            <a:ext cx="9144000" cy="1090613"/>
          </a:xfrm>
          <a:prstGeom prst="rect">
            <a:avLst/>
          </a:prstGeom>
        </p:spPr>
        <p:txBody>
          <a:bodyPr anchor="t"/>
          <a:lstStyle>
            <a:lvl1pPr marL="0" indent="0" algn="l">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図 13">
            <a:extLst>
              <a:ext uri="{FF2B5EF4-FFF2-40B4-BE49-F238E27FC236}">
                <a16:creationId xmlns:a16="http://schemas.microsoft.com/office/drawing/2014/main" id="{C15456DA-D3C9-405E-3DFB-ADD18B73ACD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25816" y="273309"/>
            <a:ext cx="1666352" cy="588993"/>
          </a:xfrm>
          <a:prstGeom prst="rect">
            <a:avLst/>
          </a:prstGeom>
        </p:spPr>
      </p:pic>
      <p:grpSp>
        <p:nvGrpSpPr>
          <p:cNvPr id="7" name="Group 6">
            <a:extLst>
              <a:ext uri="{FF2B5EF4-FFF2-40B4-BE49-F238E27FC236}">
                <a16:creationId xmlns:a16="http://schemas.microsoft.com/office/drawing/2014/main" id="{ADE83D28-6E9C-3208-91CD-5953196215C1}"/>
              </a:ext>
            </a:extLst>
          </p:cNvPr>
          <p:cNvGrpSpPr/>
          <p:nvPr/>
        </p:nvGrpSpPr>
        <p:grpSpPr>
          <a:xfrm>
            <a:off x="1" y="4652344"/>
            <a:ext cx="12192000" cy="2225534"/>
            <a:chOff x="1" y="4652344"/>
            <a:chExt cx="12192000" cy="2225534"/>
          </a:xfrm>
        </p:grpSpPr>
        <p:pic>
          <p:nvPicPr>
            <p:cNvPr id="14" name="Picture 13" descr="A picture containing several, city&#10;&#10;Description automatically generated">
              <a:extLst>
                <a:ext uri="{FF2B5EF4-FFF2-40B4-BE49-F238E27FC236}">
                  <a16:creationId xmlns:a16="http://schemas.microsoft.com/office/drawing/2014/main" id="{D62B8CED-8569-D807-6A20-55FA3F31A16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227" t="-616" r="77184" b="616"/>
            <a:stretch/>
          </p:blipFill>
          <p:spPr>
            <a:xfrm>
              <a:off x="10600608" y="4652344"/>
              <a:ext cx="1410905" cy="2205656"/>
            </a:xfrm>
            <a:custGeom>
              <a:avLst/>
              <a:gdLst>
                <a:gd name="connsiteX0" fmla="*/ 269056 w 1076225"/>
                <a:gd name="connsiteY0" fmla="*/ 0 h 1697355"/>
                <a:gd name="connsiteX1" fmla="*/ 1076225 w 1076225"/>
                <a:gd name="connsiteY1" fmla="*/ 0 h 1697355"/>
                <a:gd name="connsiteX2" fmla="*/ 1074567 w 1076225"/>
                <a:gd name="connsiteY2" fmla="*/ 10459 h 1697355"/>
                <a:gd name="connsiteX3" fmla="*/ 375500 w 1076225"/>
                <a:gd name="connsiteY3" fmla="*/ 10459 h 1697355"/>
                <a:gd name="connsiteX4" fmla="*/ 375500 w 1076225"/>
                <a:gd name="connsiteY4" fmla="*/ 1697355 h 1697355"/>
                <a:gd name="connsiteX5" fmla="*/ 0 w 1076225"/>
                <a:gd name="connsiteY5" fmla="*/ 1697355 h 1697355"/>
                <a:gd name="connsiteX6" fmla="*/ 269056 w 1076225"/>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225" h="1697355">
                  <a:moveTo>
                    <a:pt x="269056" y="0"/>
                  </a:moveTo>
                  <a:lnTo>
                    <a:pt x="1076225" y="0"/>
                  </a:lnTo>
                  <a:lnTo>
                    <a:pt x="1074567" y="10459"/>
                  </a:lnTo>
                  <a:lnTo>
                    <a:pt x="375500" y="10459"/>
                  </a:lnTo>
                  <a:lnTo>
                    <a:pt x="375500" y="1697355"/>
                  </a:lnTo>
                  <a:lnTo>
                    <a:pt x="0" y="1697355"/>
                  </a:lnTo>
                  <a:lnTo>
                    <a:pt x="269056" y="0"/>
                  </a:lnTo>
                  <a:close/>
                </a:path>
              </a:pathLst>
            </a:custGeom>
          </p:spPr>
        </p:pic>
        <p:pic>
          <p:nvPicPr>
            <p:cNvPr id="6" name="Picture 5">
              <a:extLst>
                <a:ext uri="{FF2B5EF4-FFF2-40B4-BE49-F238E27FC236}">
                  <a16:creationId xmlns:a16="http://schemas.microsoft.com/office/drawing/2014/main" id="{4726D1A2-23CB-FF81-F809-14FA231AFFAB}"/>
                </a:ext>
              </a:extLst>
            </p:cNvPr>
            <p:cNvPicPr>
              <a:picLocks noChangeAspect="1"/>
            </p:cNvPicPr>
            <p:nvPr/>
          </p:nvPicPr>
          <p:blipFill>
            <a:blip r:embed="rId4" cstate="screen">
              <a:extLst>
                <a:ext uri="{28A0092B-C50C-407E-A947-70E740481C1C}">
                  <a14:useLocalDpi xmlns:a14="http://schemas.microsoft.com/office/drawing/2010/main"/>
                </a:ext>
              </a:extLst>
            </a:blip>
            <a:srcRect r="15687"/>
            <a:stretch>
              <a:fillRect/>
            </a:stretch>
          </p:blipFill>
          <p:spPr>
            <a:xfrm>
              <a:off x="1" y="4672221"/>
              <a:ext cx="3322562" cy="2205657"/>
            </a:xfrm>
            <a:custGeom>
              <a:avLst/>
              <a:gdLst>
                <a:gd name="connsiteX0" fmla="*/ 0 w 2544171"/>
                <a:gd name="connsiteY0" fmla="*/ 0 h 1697355"/>
                <a:gd name="connsiteX1" fmla="*/ 2544171 w 2544171"/>
                <a:gd name="connsiteY1" fmla="*/ 0 h 1697355"/>
                <a:gd name="connsiteX2" fmla="*/ 2275115 w 2544171"/>
                <a:gd name="connsiteY2" fmla="*/ 1697355 h 1697355"/>
                <a:gd name="connsiteX3" fmla="*/ 0 w 2544171"/>
                <a:gd name="connsiteY3" fmla="*/ 1697355 h 1697355"/>
                <a:gd name="connsiteX4" fmla="*/ 0 w 2544171"/>
                <a:gd name="connsiteY4" fmla="*/ 0 h 169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171" h="1697355">
                  <a:moveTo>
                    <a:pt x="0" y="0"/>
                  </a:moveTo>
                  <a:lnTo>
                    <a:pt x="2544171" y="0"/>
                  </a:lnTo>
                  <a:lnTo>
                    <a:pt x="2275115" y="1697355"/>
                  </a:lnTo>
                  <a:lnTo>
                    <a:pt x="0" y="1697355"/>
                  </a:lnTo>
                  <a:lnTo>
                    <a:pt x="0" y="0"/>
                  </a:lnTo>
                  <a:close/>
                </a:path>
              </a:pathLst>
            </a:custGeom>
          </p:spPr>
        </p:pic>
        <p:pic>
          <p:nvPicPr>
            <p:cNvPr id="8" name="Picture 7" descr="A picture containing text, sky, outdoor, nature&#10;&#10;Description automatically generated">
              <a:extLst>
                <a:ext uri="{FF2B5EF4-FFF2-40B4-BE49-F238E27FC236}">
                  <a16:creationId xmlns:a16="http://schemas.microsoft.com/office/drawing/2014/main" id="{7305F016-793B-8F22-B5E4-8A2BFCDF84F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12535"/>
            <a:stretch/>
          </p:blipFill>
          <p:spPr>
            <a:xfrm>
              <a:off x="2641684" y="4672221"/>
              <a:ext cx="3492370" cy="2205657"/>
            </a:xfrm>
            <a:custGeom>
              <a:avLst/>
              <a:gdLst>
                <a:gd name="connsiteX0" fmla="*/ 597508 w 2674197"/>
                <a:gd name="connsiteY0" fmla="*/ 0 h 1697355"/>
                <a:gd name="connsiteX1" fmla="*/ 2674197 w 2674197"/>
                <a:gd name="connsiteY1" fmla="*/ 0 h 1697355"/>
                <a:gd name="connsiteX2" fmla="*/ 2405141 w 2674197"/>
                <a:gd name="connsiteY2" fmla="*/ 1697355 h 1697355"/>
                <a:gd name="connsiteX3" fmla="*/ 0 w 2674197"/>
                <a:gd name="connsiteY3" fmla="*/ 1697355 h 1697355"/>
                <a:gd name="connsiteX4" fmla="*/ 0 w 2674197"/>
                <a:gd name="connsiteY4" fmla="*/ 1697353 h 1697355"/>
                <a:gd name="connsiteX5" fmla="*/ 328452 w 2674197"/>
                <a:gd name="connsiteY5" fmla="*/ 1697353 h 1697355"/>
                <a:gd name="connsiteX6" fmla="*/ 597508 w 2674197"/>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197" h="1697355">
                  <a:moveTo>
                    <a:pt x="597508" y="0"/>
                  </a:moveTo>
                  <a:lnTo>
                    <a:pt x="2674197" y="0"/>
                  </a:lnTo>
                  <a:lnTo>
                    <a:pt x="2405141" y="1697355"/>
                  </a:lnTo>
                  <a:lnTo>
                    <a:pt x="0" y="1697355"/>
                  </a:lnTo>
                  <a:lnTo>
                    <a:pt x="0" y="1697353"/>
                  </a:lnTo>
                  <a:lnTo>
                    <a:pt x="328452" y="1697353"/>
                  </a:lnTo>
                  <a:lnTo>
                    <a:pt x="597508" y="0"/>
                  </a:lnTo>
                  <a:close/>
                </a:path>
              </a:pathLst>
            </a:custGeom>
          </p:spPr>
        </p:pic>
        <p:pic>
          <p:nvPicPr>
            <p:cNvPr id="10" name="Picture 9" descr="A couple of ships in the water&#10;&#10;Description automatically generated with low confidence">
              <a:extLst>
                <a:ext uri="{FF2B5EF4-FFF2-40B4-BE49-F238E27FC236}">
                  <a16:creationId xmlns:a16="http://schemas.microsoft.com/office/drawing/2014/main" id="{16BA1724-D71E-8866-9DF6-A40ECF0C5D74}"/>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22673"/>
            <a:stretch/>
          </p:blipFill>
          <p:spPr>
            <a:xfrm>
              <a:off x="5885897" y="4672221"/>
              <a:ext cx="3087572" cy="2205657"/>
            </a:xfrm>
            <a:custGeom>
              <a:avLst/>
              <a:gdLst>
                <a:gd name="connsiteX0" fmla="*/ 341850 w 3099453"/>
                <a:gd name="connsiteY0" fmla="*/ 0 h 2205656"/>
                <a:gd name="connsiteX1" fmla="*/ 3099453 w 3099453"/>
                <a:gd name="connsiteY1" fmla="*/ 0 h 2205656"/>
                <a:gd name="connsiteX2" fmla="*/ 3099453 w 3099453"/>
                <a:gd name="connsiteY2" fmla="*/ 37338 h 2205656"/>
                <a:gd name="connsiteX3" fmla="*/ 2752698 w 3099453"/>
                <a:gd name="connsiteY3" fmla="*/ 2205652 h 2205656"/>
                <a:gd name="connsiteX4" fmla="*/ 3099453 w 3099453"/>
                <a:gd name="connsiteY4" fmla="*/ 2205652 h 2205656"/>
                <a:gd name="connsiteX5" fmla="*/ 3099453 w 3099453"/>
                <a:gd name="connsiteY5" fmla="*/ 2205656 h 2205656"/>
                <a:gd name="connsiteX6" fmla="*/ 0 w 3099453"/>
                <a:gd name="connsiteY6" fmla="*/ 2205656 h 2205656"/>
                <a:gd name="connsiteX7" fmla="*/ 350664 w 3099453"/>
                <a:gd name="connsiteY7" fmla="*/ 12895 h 2205656"/>
                <a:gd name="connsiteX8" fmla="*/ 338627 w 3099453"/>
                <a:gd name="connsiteY8" fmla="*/ 12895 h 2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453" h="2205656">
                  <a:moveTo>
                    <a:pt x="341850" y="0"/>
                  </a:moveTo>
                  <a:lnTo>
                    <a:pt x="3099453" y="0"/>
                  </a:lnTo>
                  <a:lnTo>
                    <a:pt x="3099453" y="37338"/>
                  </a:lnTo>
                  <a:lnTo>
                    <a:pt x="2752698" y="2205652"/>
                  </a:lnTo>
                  <a:lnTo>
                    <a:pt x="3099453" y="2205652"/>
                  </a:lnTo>
                  <a:lnTo>
                    <a:pt x="3099453" y="2205656"/>
                  </a:lnTo>
                  <a:lnTo>
                    <a:pt x="0" y="2205656"/>
                  </a:lnTo>
                  <a:lnTo>
                    <a:pt x="350664" y="12895"/>
                  </a:lnTo>
                  <a:lnTo>
                    <a:pt x="338627" y="12895"/>
                  </a:lnTo>
                  <a:close/>
                </a:path>
              </a:pathLst>
            </a:custGeom>
          </p:spPr>
        </p:pic>
        <p:pic>
          <p:nvPicPr>
            <p:cNvPr id="12" name="Picture 11" descr="A picture containing several, city&#10;&#10;Description automatically generated">
              <a:extLst>
                <a:ext uri="{FF2B5EF4-FFF2-40B4-BE49-F238E27FC236}">
                  <a16:creationId xmlns:a16="http://schemas.microsoft.com/office/drawing/2014/main" id="{3468B75B-EB04-F3D8-A9C5-2CC885AB0FD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181239" y="4672221"/>
              <a:ext cx="4010762" cy="2205657"/>
            </a:xfrm>
            <a:custGeom>
              <a:avLst/>
              <a:gdLst>
                <a:gd name="connsiteX0" fmla="*/ 699067 w 3071143"/>
                <a:gd name="connsiteY0" fmla="*/ 0 h 1697355"/>
                <a:gd name="connsiteX1" fmla="*/ 3071143 w 3071143"/>
                <a:gd name="connsiteY1" fmla="*/ 0 h 1697355"/>
                <a:gd name="connsiteX2" fmla="*/ 3071143 w 3071143"/>
                <a:gd name="connsiteY2" fmla="*/ 1697355 h 1697355"/>
                <a:gd name="connsiteX3" fmla="*/ 0 w 3071143"/>
                <a:gd name="connsiteY3" fmla="*/ 1697355 h 1697355"/>
                <a:gd name="connsiteX4" fmla="*/ 0 w 3071143"/>
                <a:gd name="connsiteY4" fmla="*/ 1686896 h 1697355"/>
                <a:gd name="connsiteX5" fmla="*/ 431669 w 3071143"/>
                <a:gd name="connsiteY5" fmla="*/ 1686896 h 1697355"/>
                <a:gd name="connsiteX6" fmla="*/ 699067 w 3071143"/>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1143" h="1697355">
                  <a:moveTo>
                    <a:pt x="699067" y="0"/>
                  </a:moveTo>
                  <a:lnTo>
                    <a:pt x="3071143" y="0"/>
                  </a:lnTo>
                  <a:lnTo>
                    <a:pt x="3071143" y="1697355"/>
                  </a:lnTo>
                  <a:lnTo>
                    <a:pt x="0" y="1697355"/>
                  </a:lnTo>
                  <a:lnTo>
                    <a:pt x="0" y="1686896"/>
                  </a:lnTo>
                  <a:lnTo>
                    <a:pt x="431669" y="1686896"/>
                  </a:lnTo>
                  <a:lnTo>
                    <a:pt x="699067" y="0"/>
                  </a:lnTo>
                  <a:close/>
                </a:path>
              </a:pathLst>
            </a:custGeom>
          </p:spPr>
        </p:pic>
      </p:grpSp>
    </p:spTree>
    <p:extLst>
      <p:ext uri="{BB962C8B-B14F-4D97-AF65-F5344CB8AC3E}">
        <p14:creationId xmlns:p14="http://schemas.microsoft.com/office/powerpoint/2010/main" val="38198262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hank you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719A-558F-7056-2B2D-14C87987087A}"/>
              </a:ext>
            </a:extLst>
          </p:cNvPr>
          <p:cNvSpPr>
            <a:spLocks noGrp="1"/>
          </p:cNvSpPr>
          <p:nvPr>
            <p:ph type="ctrTitle"/>
          </p:nvPr>
        </p:nvSpPr>
        <p:spPr>
          <a:xfrm>
            <a:off x="1524000" y="1062729"/>
            <a:ext cx="9144000" cy="2387600"/>
          </a:xfrm>
          <a:prstGeom prst="rect">
            <a:avLst/>
          </a:prstGeom>
        </p:spPr>
        <p:txBody>
          <a:bodyPr anchor="b">
            <a:normAutofit/>
          </a:bodyPr>
          <a:lstStyle>
            <a:lvl1pPr algn="l">
              <a:defRPr sz="3600"/>
            </a:lvl1pPr>
          </a:lstStyle>
          <a:p>
            <a:r>
              <a:rPr lang="en-US"/>
              <a:t>Click to edit Master title style</a:t>
            </a:r>
            <a:endParaRPr lang="en-AU"/>
          </a:p>
        </p:txBody>
      </p:sp>
      <p:sp>
        <p:nvSpPr>
          <p:cNvPr id="3" name="Subtitle 2">
            <a:extLst>
              <a:ext uri="{FF2B5EF4-FFF2-40B4-BE49-F238E27FC236}">
                <a16:creationId xmlns:a16="http://schemas.microsoft.com/office/drawing/2014/main" id="{3BCC3D98-A632-6AE8-3A7E-1863308C2C75}"/>
              </a:ext>
            </a:extLst>
          </p:cNvPr>
          <p:cNvSpPr>
            <a:spLocks noGrp="1"/>
          </p:cNvSpPr>
          <p:nvPr>
            <p:ph type="subTitle" idx="1"/>
          </p:nvPr>
        </p:nvSpPr>
        <p:spPr>
          <a:xfrm>
            <a:off x="1524000" y="3561731"/>
            <a:ext cx="9144000" cy="1090613"/>
          </a:xfrm>
          <a:prstGeom prst="rect">
            <a:avLst/>
          </a:prstGeom>
        </p:spPr>
        <p:txBody>
          <a:bodyPr anchor="t"/>
          <a:lstStyle>
            <a:lvl1pPr marL="0" indent="0" algn="l">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descr="Logo, icon&#10;&#10;Description automatically generated">
            <a:extLst>
              <a:ext uri="{FF2B5EF4-FFF2-40B4-BE49-F238E27FC236}">
                <a16:creationId xmlns:a16="http://schemas.microsoft.com/office/drawing/2014/main" id="{7D50C0E6-D21C-A88B-5C0C-3DE1B0C6C2C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5985" y="202204"/>
            <a:ext cx="1433063" cy="829672"/>
          </a:xfrm>
          <a:prstGeom prst="rect">
            <a:avLst/>
          </a:prstGeom>
        </p:spPr>
      </p:pic>
      <p:pic>
        <p:nvPicPr>
          <p:cNvPr id="5" name="図 13">
            <a:extLst>
              <a:ext uri="{FF2B5EF4-FFF2-40B4-BE49-F238E27FC236}">
                <a16:creationId xmlns:a16="http://schemas.microsoft.com/office/drawing/2014/main" id="{C15456DA-D3C9-405E-3DFB-ADD18B73ACD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25816" y="273309"/>
            <a:ext cx="1666352" cy="588993"/>
          </a:xfrm>
          <a:prstGeom prst="rect">
            <a:avLst/>
          </a:prstGeom>
        </p:spPr>
      </p:pic>
      <p:grpSp>
        <p:nvGrpSpPr>
          <p:cNvPr id="6" name="Group 5">
            <a:extLst>
              <a:ext uri="{FF2B5EF4-FFF2-40B4-BE49-F238E27FC236}">
                <a16:creationId xmlns:a16="http://schemas.microsoft.com/office/drawing/2014/main" id="{4DF315AA-81DE-7DA1-982B-A3C99869B7C7}"/>
              </a:ext>
            </a:extLst>
          </p:cNvPr>
          <p:cNvGrpSpPr/>
          <p:nvPr/>
        </p:nvGrpSpPr>
        <p:grpSpPr>
          <a:xfrm>
            <a:off x="1" y="4652344"/>
            <a:ext cx="12192000" cy="2225534"/>
            <a:chOff x="1" y="4652344"/>
            <a:chExt cx="12192000" cy="2225534"/>
          </a:xfrm>
        </p:grpSpPr>
        <p:pic>
          <p:nvPicPr>
            <p:cNvPr id="14" name="Picture 13" descr="A picture containing several, city&#10;&#10;Description automatically generated">
              <a:extLst>
                <a:ext uri="{FF2B5EF4-FFF2-40B4-BE49-F238E27FC236}">
                  <a16:creationId xmlns:a16="http://schemas.microsoft.com/office/drawing/2014/main" id="{D62B8CED-8569-D807-6A20-55FA3F31A16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2227" t="-616" r="77184" b="616"/>
            <a:stretch/>
          </p:blipFill>
          <p:spPr>
            <a:xfrm>
              <a:off x="10600608" y="4652344"/>
              <a:ext cx="1410905" cy="2205656"/>
            </a:xfrm>
            <a:custGeom>
              <a:avLst/>
              <a:gdLst>
                <a:gd name="connsiteX0" fmla="*/ 269056 w 1076225"/>
                <a:gd name="connsiteY0" fmla="*/ 0 h 1697355"/>
                <a:gd name="connsiteX1" fmla="*/ 1076225 w 1076225"/>
                <a:gd name="connsiteY1" fmla="*/ 0 h 1697355"/>
                <a:gd name="connsiteX2" fmla="*/ 1074567 w 1076225"/>
                <a:gd name="connsiteY2" fmla="*/ 10459 h 1697355"/>
                <a:gd name="connsiteX3" fmla="*/ 375500 w 1076225"/>
                <a:gd name="connsiteY3" fmla="*/ 10459 h 1697355"/>
                <a:gd name="connsiteX4" fmla="*/ 375500 w 1076225"/>
                <a:gd name="connsiteY4" fmla="*/ 1697355 h 1697355"/>
                <a:gd name="connsiteX5" fmla="*/ 0 w 1076225"/>
                <a:gd name="connsiteY5" fmla="*/ 1697355 h 1697355"/>
                <a:gd name="connsiteX6" fmla="*/ 269056 w 1076225"/>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225" h="1697355">
                  <a:moveTo>
                    <a:pt x="269056" y="0"/>
                  </a:moveTo>
                  <a:lnTo>
                    <a:pt x="1076225" y="0"/>
                  </a:lnTo>
                  <a:lnTo>
                    <a:pt x="1074567" y="10459"/>
                  </a:lnTo>
                  <a:lnTo>
                    <a:pt x="375500" y="10459"/>
                  </a:lnTo>
                  <a:lnTo>
                    <a:pt x="375500" y="1697355"/>
                  </a:lnTo>
                  <a:lnTo>
                    <a:pt x="0" y="1697355"/>
                  </a:lnTo>
                  <a:lnTo>
                    <a:pt x="269056" y="0"/>
                  </a:lnTo>
                  <a:close/>
                </a:path>
              </a:pathLst>
            </a:custGeom>
          </p:spPr>
        </p:pic>
        <p:pic>
          <p:nvPicPr>
            <p:cNvPr id="9" name="Picture 8">
              <a:extLst>
                <a:ext uri="{FF2B5EF4-FFF2-40B4-BE49-F238E27FC236}">
                  <a16:creationId xmlns:a16="http://schemas.microsoft.com/office/drawing/2014/main" id="{7FCEFB33-4A04-30AA-2037-789B4126EC1A}"/>
                </a:ext>
              </a:extLst>
            </p:cNvPr>
            <p:cNvPicPr>
              <a:picLocks noChangeAspect="1"/>
            </p:cNvPicPr>
            <p:nvPr/>
          </p:nvPicPr>
          <p:blipFill>
            <a:blip r:embed="rId5" cstate="screen">
              <a:extLst>
                <a:ext uri="{28A0092B-C50C-407E-A947-70E740481C1C}">
                  <a14:useLocalDpi xmlns:a14="http://schemas.microsoft.com/office/drawing/2010/main"/>
                </a:ext>
              </a:extLst>
            </a:blip>
            <a:srcRect r="15687"/>
            <a:stretch>
              <a:fillRect/>
            </a:stretch>
          </p:blipFill>
          <p:spPr>
            <a:xfrm>
              <a:off x="1" y="4672221"/>
              <a:ext cx="3322562" cy="2205657"/>
            </a:xfrm>
            <a:custGeom>
              <a:avLst/>
              <a:gdLst>
                <a:gd name="connsiteX0" fmla="*/ 0 w 2544171"/>
                <a:gd name="connsiteY0" fmla="*/ 0 h 1697355"/>
                <a:gd name="connsiteX1" fmla="*/ 2544171 w 2544171"/>
                <a:gd name="connsiteY1" fmla="*/ 0 h 1697355"/>
                <a:gd name="connsiteX2" fmla="*/ 2275115 w 2544171"/>
                <a:gd name="connsiteY2" fmla="*/ 1697355 h 1697355"/>
                <a:gd name="connsiteX3" fmla="*/ 0 w 2544171"/>
                <a:gd name="connsiteY3" fmla="*/ 1697355 h 1697355"/>
                <a:gd name="connsiteX4" fmla="*/ 0 w 2544171"/>
                <a:gd name="connsiteY4" fmla="*/ 0 h 169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171" h="1697355">
                  <a:moveTo>
                    <a:pt x="0" y="0"/>
                  </a:moveTo>
                  <a:lnTo>
                    <a:pt x="2544171" y="0"/>
                  </a:lnTo>
                  <a:lnTo>
                    <a:pt x="2275115" y="1697355"/>
                  </a:lnTo>
                  <a:lnTo>
                    <a:pt x="0" y="1697355"/>
                  </a:lnTo>
                  <a:lnTo>
                    <a:pt x="0" y="0"/>
                  </a:lnTo>
                  <a:close/>
                </a:path>
              </a:pathLst>
            </a:custGeom>
          </p:spPr>
        </p:pic>
        <p:pic>
          <p:nvPicPr>
            <p:cNvPr id="11" name="Picture 10" descr="A picture containing text, sky, outdoor, nature&#10;&#10;Description automatically generated">
              <a:extLst>
                <a:ext uri="{FF2B5EF4-FFF2-40B4-BE49-F238E27FC236}">
                  <a16:creationId xmlns:a16="http://schemas.microsoft.com/office/drawing/2014/main" id="{743988DC-8190-9F1D-124D-1F5433843977}"/>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r="12535"/>
            <a:stretch/>
          </p:blipFill>
          <p:spPr>
            <a:xfrm>
              <a:off x="2641684" y="4672221"/>
              <a:ext cx="3492370" cy="2205657"/>
            </a:xfrm>
            <a:custGeom>
              <a:avLst/>
              <a:gdLst>
                <a:gd name="connsiteX0" fmla="*/ 597508 w 2674197"/>
                <a:gd name="connsiteY0" fmla="*/ 0 h 1697355"/>
                <a:gd name="connsiteX1" fmla="*/ 2674197 w 2674197"/>
                <a:gd name="connsiteY1" fmla="*/ 0 h 1697355"/>
                <a:gd name="connsiteX2" fmla="*/ 2405141 w 2674197"/>
                <a:gd name="connsiteY2" fmla="*/ 1697355 h 1697355"/>
                <a:gd name="connsiteX3" fmla="*/ 0 w 2674197"/>
                <a:gd name="connsiteY3" fmla="*/ 1697355 h 1697355"/>
                <a:gd name="connsiteX4" fmla="*/ 0 w 2674197"/>
                <a:gd name="connsiteY4" fmla="*/ 1697353 h 1697355"/>
                <a:gd name="connsiteX5" fmla="*/ 328452 w 2674197"/>
                <a:gd name="connsiteY5" fmla="*/ 1697353 h 1697355"/>
                <a:gd name="connsiteX6" fmla="*/ 597508 w 2674197"/>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197" h="1697355">
                  <a:moveTo>
                    <a:pt x="597508" y="0"/>
                  </a:moveTo>
                  <a:lnTo>
                    <a:pt x="2674197" y="0"/>
                  </a:lnTo>
                  <a:lnTo>
                    <a:pt x="2405141" y="1697355"/>
                  </a:lnTo>
                  <a:lnTo>
                    <a:pt x="0" y="1697355"/>
                  </a:lnTo>
                  <a:lnTo>
                    <a:pt x="0" y="1697353"/>
                  </a:lnTo>
                  <a:lnTo>
                    <a:pt x="328452" y="1697353"/>
                  </a:lnTo>
                  <a:lnTo>
                    <a:pt x="597508" y="0"/>
                  </a:lnTo>
                  <a:close/>
                </a:path>
              </a:pathLst>
            </a:custGeom>
          </p:spPr>
        </p:pic>
        <p:pic>
          <p:nvPicPr>
            <p:cNvPr id="20" name="Picture 19" descr="A couple of ships in the water&#10;&#10;Description automatically generated with low confidence">
              <a:extLst>
                <a:ext uri="{FF2B5EF4-FFF2-40B4-BE49-F238E27FC236}">
                  <a16:creationId xmlns:a16="http://schemas.microsoft.com/office/drawing/2014/main" id="{64587836-C7BB-220C-909B-9D3B5B98F09B}"/>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22673"/>
            <a:stretch/>
          </p:blipFill>
          <p:spPr>
            <a:xfrm>
              <a:off x="5885897" y="4672221"/>
              <a:ext cx="3087572" cy="2205657"/>
            </a:xfrm>
            <a:custGeom>
              <a:avLst/>
              <a:gdLst>
                <a:gd name="connsiteX0" fmla="*/ 341850 w 3099453"/>
                <a:gd name="connsiteY0" fmla="*/ 0 h 2205656"/>
                <a:gd name="connsiteX1" fmla="*/ 3099453 w 3099453"/>
                <a:gd name="connsiteY1" fmla="*/ 0 h 2205656"/>
                <a:gd name="connsiteX2" fmla="*/ 3099453 w 3099453"/>
                <a:gd name="connsiteY2" fmla="*/ 37338 h 2205656"/>
                <a:gd name="connsiteX3" fmla="*/ 2752698 w 3099453"/>
                <a:gd name="connsiteY3" fmla="*/ 2205652 h 2205656"/>
                <a:gd name="connsiteX4" fmla="*/ 3099453 w 3099453"/>
                <a:gd name="connsiteY4" fmla="*/ 2205652 h 2205656"/>
                <a:gd name="connsiteX5" fmla="*/ 3099453 w 3099453"/>
                <a:gd name="connsiteY5" fmla="*/ 2205656 h 2205656"/>
                <a:gd name="connsiteX6" fmla="*/ 0 w 3099453"/>
                <a:gd name="connsiteY6" fmla="*/ 2205656 h 2205656"/>
                <a:gd name="connsiteX7" fmla="*/ 350664 w 3099453"/>
                <a:gd name="connsiteY7" fmla="*/ 12895 h 2205656"/>
                <a:gd name="connsiteX8" fmla="*/ 338627 w 3099453"/>
                <a:gd name="connsiteY8" fmla="*/ 12895 h 2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453" h="2205656">
                  <a:moveTo>
                    <a:pt x="341850" y="0"/>
                  </a:moveTo>
                  <a:lnTo>
                    <a:pt x="3099453" y="0"/>
                  </a:lnTo>
                  <a:lnTo>
                    <a:pt x="3099453" y="37338"/>
                  </a:lnTo>
                  <a:lnTo>
                    <a:pt x="2752698" y="2205652"/>
                  </a:lnTo>
                  <a:lnTo>
                    <a:pt x="3099453" y="2205652"/>
                  </a:lnTo>
                  <a:lnTo>
                    <a:pt x="3099453" y="2205656"/>
                  </a:lnTo>
                  <a:lnTo>
                    <a:pt x="0" y="2205656"/>
                  </a:lnTo>
                  <a:lnTo>
                    <a:pt x="350664" y="12895"/>
                  </a:lnTo>
                  <a:lnTo>
                    <a:pt x="338627" y="12895"/>
                  </a:lnTo>
                  <a:close/>
                </a:path>
              </a:pathLst>
            </a:custGeom>
          </p:spPr>
        </p:pic>
        <p:pic>
          <p:nvPicPr>
            <p:cNvPr id="15" name="Picture 14" descr="A picture containing several, city&#10;&#10;Description automatically generated">
              <a:extLst>
                <a:ext uri="{FF2B5EF4-FFF2-40B4-BE49-F238E27FC236}">
                  <a16:creationId xmlns:a16="http://schemas.microsoft.com/office/drawing/2014/main" id="{5EEE32EF-DD77-2E83-661A-A8D01C7E331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181239" y="4672221"/>
              <a:ext cx="4010762" cy="2205657"/>
            </a:xfrm>
            <a:custGeom>
              <a:avLst/>
              <a:gdLst>
                <a:gd name="connsiteX0" fmla="*/ 699067 w 3071143"/>
                <a:gd name="connsiteY0" fmla="*/ 0 h 1697355"/>
                <a:gd name="connsiteX1" fmla="*/ 3071143 w 3071143"/>
                <a:gd name="connsiteY1" fmla="*/ 0 h 1697355"/>
                <a:gd name="connsiteX2" fmla="*/ 3071143 w 3071143"/>
                <a:gd name="connsiteY2" fmla="*/ 1697355 h 1697355"/>
                <a:gd name="connsiteX3" fmla="*/ 0 w 3071143"/>
                <a:gd name="connsiteY3" fmla="*/ 1697355 h 1697355"/>
                <a:gd name="connsiteX4" fmla="*/ 0 w 3071143"/>
                <a:gd name="connsiteY4" fmla="*/ 1686896 h 1697355"/>
                <a:gd name="connsiteX5" fmla="*/ 431669 w 3071143"/>
                <a:gd name="connsiteY5" fmla="*/ 1686896 h 1697355"/>
                <a:gd name="connsiteX6" fmla="*/ 699067 w 3071143"/>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1143" h="1697355">
                  <a:moveTo>
                    <a:pt x="699067" y="0"/>
                  </a:moveTo>
                  <a:lnTo>
                    <a:pt x="3071143" y="0"/>
                  </a:lnTo>
                  <a:lnTo>
                    <a:pt x="3071143" y="1697355"/>
                  </a:lnTo>
                  <a:lnTo>
                    <a:pt x="0" y="1697355"/>
                  </a:lnTo>
                  <a:lnTo>
                    <a:pt x="0" y="1686896"/>
                  </a:lnTo>
                  <a:lnTo>
                    <a:pt x="431669" y="1686896"/>
                  </a:lnTo>
                  <a:lnTo>
                    <a:pt x="699067" y="0"/>
                  </a:lnTo>
                  <a:close/>
                </a:path>
              </a:pathLst>
            </a:custGeom>
          </p:spPr>
        </p:pic>
      </p:grpSp>
    </p:spTree>
    <p:extLst>
      <p:ext uri="{BB962C8B-B14F-4D97-AF65-F5344CB8AC3E}">
        <p14:creationId xmlns:p14="http://schemas.microsoft.com/office/powerpoint/2010/main" val="130899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719A-558F-7056-2B2D-14C87987087A}"/>
              </a:ext>
            </a:extLst>
          </p:cNvPr>
          <p:cNvSpPr>
            <a:spLocks noGrp="1"/>
          </p:cNvSpPr>
          <p:nvPr>
            <p:ph type="ctrTitle"/>
          </p:nvPr>
        </p:nvSpPr>
        <p:spPr>
          <a:xfrm>
            <a:off x="1524000" y="1062729"/>
            <a:ext cx="9144000" cy="2387600"/>
          </a:xfrm>
          <a:prstGeom prst="rect">
            <a:avLst/>
          </a:prstGeom>
        </p:spPr>
        <p:txBody>
          <a:bodyPr anchor="b">
            <a:normAutofit/>
          </a:bodyPr>
          <a:lstStyle>
            <a:lvl1pPr algn="l">
              <a:defRPr sz="3600"/>
            </a:lvl1pPr>
          </a:lstStyle>
          <a:p>
            <a:r>
              <a:rPr lang="en-US"/>
              <a:t>Click to edit Master title style</a:t>
            </a:r>
            <a:endParaRPr lang="en-AU"/>
          </a:p>
        </p:txBody>
      </p:sp>
      <p:sp>
        <p:nvSpPr>
          <p:cNvPr id="3" name="Subtitle 2">
            <a:extLst>
              <a:ext uri="{FF2B5EF4-FFF2-40B4-BE49-F238E27FC236}">
                <a16:creationId xmlns:a16="http://schemas.microsoft.com/office/drawing/2014/main" id="{3BCC3D98-A632-6AE8-3A7E-1863308C2C75}"/>
              </a:ext>
            </a:extLst>
          </p:cNvPr>
          <p:cNvSpPr>
            <a:spLocks noGrp="1"/>
          </p:cNvSpPr>
          <p:nvPr>
            <p:ph type="subTitle" idx="1"/>
          </p:nvPr>
        </p:nvSpPr>
        <p:spPr>
          <a:xfrm>
            <a:off x="1524000" y="3561731"/>
            <a:ext cx="9144000" cy="1090613"/>
          </a:xfrm>
          <a:prstGeom prst="rect">
            <a:avLst/>
          </a:prstGeom>
        </p:spPr>
        <p:txBody>
          <a:bodyPr anchor="t"/>
          <a:lstStyle>
            <a:lvl1pPr marL="0" indent="0" algn="l">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pic>
        <p:nvPicPr>
          <p:cNvPr id="4" name="Picture 3" descr="Logo, icon&#10;&#10;Description automatically generated">
            <a:extLst>
              <a:ext uri="{FF2B5EF4-FFF2-40B4-BE49-F238E27FC236}">
                <a16:creationId xmlns:a16="http://schemas.microsoft.com/office/drawing/2014/main" id="{7D50C0E6-D21C-A88B-5C0C-3DE1B0C6C2C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5985" y="202204"/>
            <a:ext cx="1433063" cy="829672"/>
          </a:xfrm>
          <a:prstGeom prst="rect">
            <a:avLst/>
          </a:prstGeom>
        </p:spPr>
      </p:pic>
      <p:pic>
        <p:nvPicPr>
          <p:cNvPr id="5" name="図 13">
            <a:extLst>
              <a:ext uri="{FF2B5EF4-FFF2-40B4-BE49-F238E27FC236}">
                <a16:creationId xmlns:a16="http://schemas.microsoft.com/office/drawing/2014/main" id="{C15456DA-D3C9-405E-3DFB-ADD18B73ACD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25816" y="273309"/>
            <a:ext cx="1666352" cy="588993"/>
          </a:xfrm>
          <a:prstGeom prst="rect">
            <a:avLst/>
          </a:prstGeom>
        </p:spPr>
      </p:pic>
      <p:grpSp>
        <p:nvGrpSpPr>
          <p:cNvPr id="6" name="Group 5">
            <a:extLst>
              <a:ext uri="{FF2B5EF4-FFF2-40B4-BE49-F238E27FC236}">
                <a16:creationId xmlns:a16="http://schemas.microsoft.com/office/drawing/2014/main" id="{4DF315AA-81DE-7DA1-982B-A3C99869B7C7}"/>
              </a:ext>
            </a:extLst>
          </p:cNvPr>
          <p:cNvGrpSpPr/>
          <p:nvPr/>
        </p:nvGrpSpPr>
        <p:grpSpPr>
          <a:xfrm>
            <a:off x="1" y="4652344"/>
            <a:ext cx="12192000" cy="2225534"/>
            <a:chOff x="1" y="4652344"/>
            <a:chExt cx="12192000" cy="2225534"/>
          </a:xfrm>
        </p:grpSpPr>
        <p:pic>
          <p:nvPicPr>
            <p:cNvPr id="14" name="Picture 13" descr="A picture containing several, city&#10;&#10;Description automatically generated">
              <a:extLst>
                <a:ext uri="{FF2B5EF4-FFF2-40B4-BE49-F238E27FC236}">
                  <a16:creationId xmlns:a16="http://schemas.microsoft.com/office/drawing/2014/main" id="{D62B8CED-8569-D807-6A20-55FA3F31A16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2227" t="-616" r="77184" b="616"/>
            <a:stretch/>
          </p:blipFill>
          <p:spPr>
            <a:xfrm>
              <a:off x="10600608" y="4652344"/>
              <a:ext cx="1410905" cy="2205656"/>
            </a:xfrm>
            <a:custGeom>
              <a:avLst/>
              <a:gdLst>
                <a:gd name="connsiteX0" fmla="*/ 269056 w 1076225"/>
                <a:gd name="connsiteY0" fmla="*/ 0 h 1697355"/>
                <a:gd name="connsiteX1" fmla="*/ 1076225 w 1076225"/>
                <a:gd name="connsiteY1" fmla="*/ 0 h 1697355"/>
                <a:gd name="connsiteX2" fmla="*/ 1074567 w 1076225"/>
                <a:gd name="connsiteY2" fmla="*/ 10459 h 1697355"/>
                <a:gd name="connsiteX3" fmla="*/ 375500 w 1076225"/>
                <a:gd name="connsiteY3" fmla="*/ 10459 h 1697355"/>
                <a:gd name="connsiteX4" fmla="*/ 375500 w 1076225"/>
                <a:gd name="connsiteY4" fmla="*/ 1697355 h 1697355"/>
                <a:gd name="connsiteX5" fmla="*/ 0 w 1076225"/>
                <a:gd name="connsiteY5" fmla="*/ 1697355 h 1697355"/>
                <a:gd name="connsiteX6" fmla="*/ 269056 w 1076225"/>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225" h="1697355">
                  <a:moveTo>
                    <a:pt x="269056" y="0"/>
                  </a:moveTo>
                  <a:lnTo>
                    <a:pt x="1076225" y="0"/>
                  </a:lnTo>
                  <a:lnTo>
                    <a:pt x="1074567" y="10459"/>
                  </a:lnTo>
                  <a:lnTo>
                    <a:pt x="375500" y="10459"/>
                  </a:lnTo>
                  <a:lnTo>
                    <a:pt x="375500" y="1697355"/>
                  </a:lnTo>
                  <a:lnTo>
                    <a:pt x="0" y="1697355"/>
                  </a:lnTo>
                  <a:lnTo>
                    <a:pt x="269056" y="0"/>
                  </a:lnTo>
                  <a:close/>
                </a:path>
              </a:pathLst>
            </a:custGeom>
          </p:spPr>
        </p:pic>
        <p:pic>
          <p:nvPicPr>
            <p:cNvPr id="9" name="Picture 8">
              <a:extLst>
                <a:ext uri="{FF2B5EF4-FFF2-40B4-BE49-F238E27FC236}">
                  <a16:creationId xmlns:a16="http://schemas.microsoft.com/office/drawing/2014/main" id="{7FCEFB33-4A04-30AA-2037-789B4126EC1A}"/>
                </a:ext>
              </a:extLst>
            </p:cNvPr>
            <p:cNvPicPr>
              <a:picLocks noChangeAspect="1"/>
            </p:cNvPicPr>
            <p:nvPr/>
          </p:nvPicPr>
          <p:blipFill>
            <a:blip r:embed="rId5" cstate="screen">
              <a:extLst>
                <a:ext uri="{28A0092B-C50C-407E-A947-70E740481C1C}">
                  <a14:useLocalDpi xmlns:a14="http://schemas.microsoft.com/office/drawing/2010/main"/>
                </a:ext>
              </a:extLst>
            </a:blip>
            <a:srcRect r="15687"/>
            <a:stretch>
              <a:fillRect/>
            </a:stretch>
          </p:blipFill>
          <p:spPr>
            <a:xfrm>
              <a:off x="1" y="4672221"/>
              <a:ext cx="3322562" cy="2205657"/>
            </a:xfrm>
            <a:custGeom>
              <a:avLst/>
              <a:gdLst>
                <a:gd name="connsiteX0" fmla="*/ 0 w 2544171"/>
                <a:gd name="connsiteY0" fmla="*/ 0 h 1697355"/>
                <a:gd name="connsiteX1" fmla="*/ 2544171 w 2544171"/>
                <a:gd name="connsiteY1" fmla="*/ 0 h 1697355"/>
                <a:gd name="connsiteX2" fmla="*/ 2275115 w 2544171"/>
                <a:gd name="connsiteY2" fmla="*/ 1697355 h 1697355"/>
                <a:gd name="connsiteX3" fmla="*/ 0 w 2544171"/>
                <a:gd name="connsiteY3" fmla="*/ 1697355 h 1697355"/>
                <a:gd name="connsiteX4" fmla="*/ 0 w 2544171"/>
                <a:gd name="connsiteY4" fmla="*/ 0 h 169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171" h="1697355">
                  <a:moveTo>
                    <a:pt x="0" y="0"/>
                  </a:moveTo>
                  <a:lnTo>
                    <a:pt x="2544171" y="0"/>
                  </a:lnTo>
                  <a:lnTo>
                    <a:pt x="2275115" y="1697355"/>
                  </a:lnTo>
                  <a:lnTo>
                    <a:pt x="0" y="1697355"/>
                  </a:lnTo>
                  <a:lnTo>
                    <a:pt x="0" y="0"/>
                  </a:lnTo>
                  <a:close/>
                </a:path>
              </a:pathLst>
            </a:custGeom>
          </p:spPr>
        </p:pic>
        <p:pic>
          <p:nvPicPr>
            <p:cNvPr id="11" name="Picture 10" descr="A picture containing text, sky, outdoor, nature&#10;&#10;Description automatically generated">
              <a:extLst>
                <a:ext uri="{FF2B5EF4-FFF2-40B4-BE49-F238E27FC236}">
                  <a16:creationId xmlns:a16="http://schemas.microsoft.com/office/drawing/2014/main" id="{743988DC-8190-9F1D-124D-1F5433843977}"/>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r="12535"/>
            <a:stretch/>
          </p:blipFill>
          <p:spPr>
            <a:xfrm>
              <a:off x="2641684" y="4672221"/>
              <a:ext cx="3492370" cy="2205657"/>
            </a:xfrm>
            <a:custGeom>
              <a:avLst/>
              <a:gdLst>
                <a:gd name="connsiteX0" fmla="*/ 597508 w 2674197"/>
                <a:gd name="connsiteY0" fmla="*/ 0 h 1697355"/>
                <a:gd name="connsiteX1" fmla="*/ 2674197 w 2674197"/>
                <a:gd name="connsiteY1" fmla="*/ 0 h 1697355"/>
                <a:gd name="connsiteX2" fmla="*/ 2405141 w 2674197"/>
                <a:gd name="connsiteY2" fmla="*/ 1697355 h 1697355"/>
                <a:gd name="connsiteX3" fmla="*/ 0 w 2674197"/>
                <a:gd name="connsiteY3" fmla="*/ 1697355 h 1697355"/>
                <a:gd name="connsiteX4" fmla="*/ 0 w 2674197"/>
                <a:gd name="connsiteY4" fmla="*/ 1697353 h 1697355"/>
                <a:gd name="connsiteX5" fmla="*/ 328452 w 2674197"/>
                <a:gd name="connsiteY5" fmla="*/ 1697353 h 1697355"/>
                <a:gd name="connsiteX6" fmla="*/ 597508 w 2674197"/>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197" h="1697355">
                  <a:moveTo>
                    <a:pt x="597508" y="0"/>
                  </a:moveTo>
                  <a:lnTo>
                    <a:pt x="2674197" y="0"/>
                  </a:lnTo>
                  <a:lnTo>
                    <a:pt x="2405141" y="1697355"/>
                  </a:lnTo>
                  <a:lnTo>
                    <a:pt x="0" y="1697355"/>
                  </a:lnTo>
                  <a:lnTo>
                    <a:pt x="0" y="1697353"/>
                  </a:lnTo>
                  <a:lnTo>
                    <a:pt x="328452" y="1697353"/>
                  </a:lnTo>
                  <a:lnTo>
                    <a:pt x="597508" y="0"/>
                  </a:lnTo>
                  <a:close/>
                </a:path>
              </a:pathLst>
            </a:custGeom>
          </p:spPr>
        </p:pic>
        <p:pic>
          <p:nvPicPr>
            <p:cNvPr id="20" name="Picture 19" descr="A couple of ships in the water&#10;&#10;Description automatically generated with low confidence">
              <a:extLst>
                <a:ext uri="{FF2B5EF4-FFF2-40B4-BE49-F238E27FC236}">
                  <a16:creationId xmlns:a16="http://schemas.microsoft.com/office/drawing/2014/main" id="{64587836-C7BB-220C-909B-9D3B5B98F09B}"/>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22673"/>
            <a:stretch/>
          </p:blipFill>
          <p:spPr>
            <a:xfrm>
              <a:off x="5885897" y="4672221"/>
              <a:ext cx="3087572" cy="2205657"/>
            </a:xfrm>
            <a:custGeom>
              <a:avLst/>
              <a:gdLst>
                <a:gd name="connsiteX0" fmla="*/ 341850 w 3099453"/>
                <a:gd name="connsiteY0" fmla="*/ 0 h 2205656"/>
                <a:gd name="connsiteX1" fmla="*/ 3099453 w 3099453"/>
                <a:gd name="connsiteY1" fmla="*/ 0 h 2205656"/>
                <a:gd name="connsiteX2" fmla="*/ 3099453 w 3099453"/>
                <a:gd name="connsiteY2" fmla="*/ 37338 h 2205656"/>
                <a:gd name="connsiteX3" fmla="*/ 2752698 w 3099453"/>
                <a:gd name="connsiteY3" fmla="*/ 2205652 h 2205656"/>
                <a:gd name="connsiteX4" fmla="*/ 3099453 w 3099453"/>
                <a:gd name="connsiteY4" fmla="*/ 2205652 h 2205656"/>
                <a:gd name="connsiteX5" fmla="*/ 3099453 w 3099453"/>
                <a:gd name="connsiteY5" fmla="*/ 2205656 h 2205656"/>
                <a:gd name="connsiteX6" fmla="*/ 0 w 3099453"/>
                <a:gd name="connsiteY6" fmla="*/ 2205656 h 2205656"/>
                <a:gd name="connsiteX7" fmla="*/ 350664 w 3099453"/>
                <a:gd name="connsiteY7" fmla="*/ 12895 h 2205656"/>
                <a:gd name="connsiteX8" fmla="*/ 338627 w 3099453"/>
                <a:gd name="connsiteY8" fmla="*/ 12895 h 2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453" h="2205656">
                  <a:moveTo>
                    <a:pt x="341850" y="0"/>
                  </a:moveTo>
                  <a:lnTo>
                    <a:pt x="3099453" y="0"/>
                  </a:lnTo>
                  <a:lnTo>
                    <a:pt x="3099453" y="37338"/>
                  </a:lnTo>
                  <a:lnTo>
                    <a:pt x="2752698" y="2205652"/>
                  </a:lnTo>
                  <a:lnTo>
                    <a:pt x="3099453" y="2205652"/>
                  </a:lnTo>
                  <a:lnTo>
                    <a:pt x="3099453" y="2205656"/>
                  </a:lnTo>
                  <a:lnTo>
                    <a:pt x="0" y="2205656"/>
                  </a:lnTo>
                  <a:lnTo>
                    <a:pt x="350664" y="12895"/>
                  </a:lnTo>
                  <a:lnTo>
                    <a:pt x="338627" y="12895"/>
                  </a:lnTo>
                  <a:close/>
                </a:path>
              </a:pathLst>
            </a:custGeom>
          </p:spPr>
        </p:pic>
        <p:pic>
          <p:nvPicPr>
            <p:cNvPr id="15" name="Picture 14" descr="A picture containing several, city&#10;&#10;Description automatically generated">
              <a:extLst>
                <a:ext uri="{FF2B5EF4-FFF2-40B4-BE49-F238E27FC236}">
                  <a16:creationId xmlns:a16="http://schemas.microsoft.com/office/drawing/2014/main" id="{5EEE32EF-DD77-2E83-661A-A8D01C7E331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181239" y="4672221"/>
              <a:ext cx="4010762" cy="2205657"/>
            </a:xfrm>
            <a:custGeom>
              <a:avLst/>
              <a:gdLst>
                <a:gd name="connsiteX0" fmla="*/ 699067 w 3071143"/>
                <a:gd name="connsiteY0" fmla="*/ 0 h 1697355"/>
                <a:gd name="connsiteX1" fmla="*/ 3071143 w 3071143"/>
                <a:gd name="connsiteY1" fmla="*/ 0 h 1697355"/>
                <a:gd name="connsiteX2" fmla="*/ 3071143 w 3071143"/>
                <a:gd name="connsiteY2" fmla="*/ 1697355 h 1697355"/>
                <a:gd name="connsiteX3" fmla="*/ 0 w 3071143"/>
                <a:gd name="connsiteY3" fmla="*/ 1697355 h 1697355"/>
                <a:gd name="connsiteX4" fmla="*/ 0 w 3071143"/>
                <a:gd name="connsiteY4" fmla="*/ 1686896 h 1697355"/>
                <a:gd name="connsiteX5" fmla="*/ 431669 w 3071143"/>
                <a:gd name="connsiteY5" fmla="*/ 1686896 h 1697355"/>
                <a:gd name="connsiteX6" fmla="*/ 699067 w 3071143"/>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1143" h="1697355">
                  <a:moveTo>
                    <a:pt x="699067" y="0"/>
                  </a:moveTo>
                  <a:lnTo>
                    <a:pt x="3071143" y="0"/>
                  </a:lnTo>
                  <a:lnTo>
                    <a:pt x="3071143" y="1697355"/>
                  </a:lnTo>
                  <a:lnTo>
                    <a:pt x="0" y="1697355"/>
                  </a:lnTo>
                  <a:lnTo>
                    <a:pt x="0" y="1686896"/>
                  </a:lnTo>
                  <a:lnTo>
                    <a:pt x="431669" y="1686896"/>
                  </a:lnTo>
                  <a:lnTo>
                    <a:pt x="699067" y="0"/>
                  </a:lnTo>
                  <a:close/>
                </a:path>
              </a:pathLst>
            </a:custGeom>
          </p:spPr>
        </p:pic>
      </p:grpSp>
    </p:spTree>
    <p:extLst>
      <p:ext uri="{BB962C8B-B14F-4D97-AF65-F5344CB8AC3E}">
        <p14:creationId xmlns:p14="http://schemas.microsoft.com/office/powerpoint/2010/main" val="256019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ver 2">
    <p:spTree>
      <p:nvGrpSpPr>
        <p:cNvPr id="1" name=""/>
        <p:cNvGrpSpPr/>
        <p:nvPr/>
      </p:nvGrpSpPr>
      <p:grpSpPr>
        <a:xfrm>
          <a:off x="0" y="0"/>
          <a:ext cx="0" cy="0"/>
          <a:chOff x="0" y="0"/>
          <a:chExt cx="0" cy="0"/>
        </a:xfrm>
      </p:grpSpPr>
      <p:pic>
        <p:nvPicPr>
          <p:cNvPr id="4" name="Picture 3" descr="Logo, icon&#10;&#10;Description automatically generated">
            <a:extLst>
              <a:ext uri="{FF2B5EF4-FFF2-40B4-BE49-F238E27FC236}">
                <a16:creationId xmlns:a16="http://schemas.microsoft.com/office/drawing/2014/main" id="{7D50C0E6-D21C-A88B-5C0C-3DE1B0C6C2C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5985" y="202204"/>
            <a:ext cx="1433063" cy="829672"/>
          </a:xfrm>
          <a:prstGeom prst="rect">
            <a:avLst/>
          </a:prstGeom>
        </p:spPr>
      </p:pic>
      <p:pic>
        <p:nvPicPr>
          <p:cNvPr id="5" name="図 13">
            <a:extLst>
              <a:ext uri="{FF2B5EF4-FFF2-40B4-BE49-F238E27FC236}">
                <a16:creationId xmlns:a16="http://schemas.microsoft.com/office/drawing/2014/main" id="{C15456DA-D3C9-405E-3DFB-ADD18B73ACD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25816" y="273309"/>
            <a:ext cx="1666352" cy="588993"/>
          </a:xfrm>
          <a:prstGeom prst="rect">
            <a:avLst/>
          </a:prstGeom>
        </p:spPr>
      </p:pic>
      <p:grpSp>
        <p:nvGrpSpPr>
          <p:cNvPr id="6" name="Group 5">
            <a:extLst>
              <a:ext uri="{FF2B5EF4-FFF2-40B4-BE49-F238E27FC236}">
                <a16:creationId xmlns:a16="http://schemas.microsoft.com/office/drawing/2014/main" id="{4DF315AA-81DE-7DA1-982B-A3C99869B7C7}"/>
              </a:ext>
            </a:extLst>
          </p:cNvPr>
          <p:cNvGrpSpPr/>
          <p:nvPr/>
        </p:nvGrpSpPr>
        <p:grpSpPr>
          <a:xfrm>
            <a:off x="1" y="4652344"/>
            <a:ext cx="12192000" cy="2225534"/>
            <a:chOff x="1" y="4652344"/>
            <a:chExt cx="12192000" cy="2225534"/>
          </a:xfrm>
        </p:grpSpPr>
        <p:pic>
          <p:nvPicPr>
            <p:cNvPr id="14" name="Picture 13" descr="A picture containing several, city&#10;&#10;Description automatically generated">
              <a:extLst>
                <a:ext uri="{FF2B5EF4-FFF2-40B4-BE49-F238E27FC236}">
                  <a16:creationId xmlns:a16="http://schemas.microsoft.com/office/drawing/2014/main" id="{D62B8CED-8569-D807-6A20-55FA3F31A16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2227" t="-616" r="77184" b="616"/>
            <a:stretch/>
          </p:blipFill>
          <p:spPr>
            <a:xfrm>
              <a:off x="10600608" y="4652344"/>
              <a:ext cx="1410905" cy="2205656"/>
            </a:xfrm>
            <a:custGeom>
              <a:avLst/>
              <a:gdLst>
                <a:gd name="connsiteX0" fmla="*/ 269056 w 1076225"/>
                <a:gd name="connsiteY0" fmla="*/ 0 h 1697355"/>
                <a:gd name="connsiteX1" fmla="*/ 1076225 w 1076225"/>
                <a:gd name="connsiteY1" fmla="*/ 0 h 1697355"/>
                <a:gd name="connsiteX2" fmla="*/ 1074567 w 1076225"/>
                <a:gd name="connsiteY2" fmla="*/ 10459 h 1697355"/>
                <a:gd name="connsiteX3" fmla="*/ 375500 w 1076225"/>
                <a:gd name="connsiteY3" fmla="*/ 10459 h 1697355"/>
                <a:gd name="connsiteX4" fmla="*/ 375500 w 1076225"/>
                <a:gd name="connsiteY4" fmla="*/ 1697355 h 1697355"/>
                <a:gd name="connsiteX5" fmla="*/ 0 w 1076225"/>
                <a:gd name="connsiteY5" fmla="*/ 1697355 h 1697355"/>
                <a:gd name="connsiteX6" fmla="*/ 269056 w 1076225"/>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225" h="1697355">
                  <a:moveTo>
                    <a:pt x="269056" y="0"/>
                  </a:moveTo>
                  <a:lnTo>
                    <a:pt x="1076225" y="0"/>
                  </a:lnTo>
                  <a:lnTo>
                    <a:pt x="1074567" y="10459"/>
                  </a:lnTo>
                  <a:lnTo>
                    <a:pt x="375500" y="10459"/>
                  </a:lnTo>
                  <a:lnTo>
                    <a:pt x="375500" y="1697355"/>
                  </a:lnTo>
                  <a:lnTo>
                    <a:pt x="0" y="1697355"/>
                  </a:lnTo>
                  <a:lnTo>
                    <a:pt x="269056" y="0"/>
                  </a:lnTo>
                  <a:close/>
                </a:path>
              </a:pathLst>
            </a:custGeom>
          </p:spPr>
        </p:pic>
        <p:pic>
          <p:nvPicPr>
            <p:cNvPr id="9" name="Picture 8">
              <a:extLst>
                <a:ext uri="{FF2B5EF4-FFF2-40B4-BE49-F238E27FC236}">
                  <a16:creationId xmlns:a16="http://schemas.microsoft.com/office/drawing/2014/main" id="{7FCEFB33-4A04-30AA-2037-789B4126EC1A}"/>
                </a:ext>
              </a:extLst>
            </p:cNvPr>
            <p:cNvPicPr>
              <a:picLocks noChangeAspect="1"/>
            </p:cNvPicPr>
            <p:nvPr/>
          </p:nvPicPr>
          <p:blipFill>
            <a:blip r:embed="rId5" cstate="screen">
              <a:extLst>
                <a:ext uri="{28A0092B-C50C-407E-A947-70E740481C1C}">
                  <a14:useLocalDpi xmlns:a14="http://schemas.microsoft.com/office/drawing/2010/main"/>
                </a:ext>
              </a:extLst>
            </a:blip>
            <a:srcRect r="15687"/>
            <a:stretch>
              <a:fillRect/>
            </a:stretch>
          </p:blipFill>
          <p:spPr>
            <a:xfrm>
              <a:off x="1" y="4672221"/>
              <a:ext cx="3322562" cy="2205657"/>
            </a:xfrm>
            <a:custGeom>
              <a:avLst/>
              <a:gdLst>
                <a:gd name="connsiteX0" fmla="*/ 0 w 2544171"/>
                <a:gd name="connsiteY0" fmla="*/ 0 h 1697355"/>
                <a:gd name="connsiteX1" fmla="*/ 2544171 w 2544171"/>
                <a:gd name="connsiteY1" fmla="*/ 0 h 1697355"/>
                <a:gd name="connsiteX2" fmla="*/ 2275115 w 2544171"/>
                <a:gd name="connsiteY2" fmla="*/ 1697355 h 1697355"/>
                <a:gd name="connsiteX3" fmla="*/ 0 w 2544171"/>
                <a:gd name="connsiteY3" fmla="*/ 1697355 h 1697355"/>
                <a:gd name="connsiteX4" fmla="*/ 0 w 2544171"/>
                <a:gd name="connsiteY4" fmla="*/ 0 h 169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171" h="1697355">
                  <a:moveTo>
                    <a:pt x="0" y="0"/>
                  </a:moveTo>
                  <a:lnTo>
                    <a:pt x="2544171" y="0"/>
                  </a:lnTo>
                  <a:lnTo>
                    <a:pt x="2275115" y="1697355"/>
                  </a:lnTo>
                  <a:lnTo>
                    <a:pt x="0" y="1697355"/>
                  </a:lnTo>
                  <a:lnTo>
                    <a:pt x="0" y="0"/>
                  </a:lnTo>
                  <a:close/>
                </a:path>
              </a:pathLst>
            </a:custGeom>
          </p:spPr>
        </p:pic>
        <p:pic>
          <p:nvPicPr>
            <p:cNvPr id="11" name="Picture 10" descr="A picture containing text, sky, outdoor, nature&#10;&#10;Description automatically generated">
              <a:extLst>
                <a:ext uri="{FF2B5EF4-FFF2-40B4-BE49-F238E27FC236}">
                  <a16:creationId xmlns:a16="http://schemas.microsoft.com/office/drawing/2014/main" id="{743988DC-8190-9F1D-124D-1F5433843977}"/>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r="12535"/>
            <a:stretch/>
          </p:blipFill>
          <p:spPr>
            <a:xfrm>
              <a:off x="2641684" y="4672221"/>
              <a:ext cx="3492370" cy="2205657"/>
            </a:xfrm>
            <a:custGeom>
              <a:avLst/>
              <a:gdLst>
                <a:gd name="connsiteX0" fmla="*/ 597508 w 2674197"/>
                <a:gd name="connsiteY0" fmla="*/ 0 h 1697355"/>
                <a:gd name="connsiteX1" fmla="*/ 2674197 w 2674197"/>
                <a:gd name="connsiteY1" fmla="*/ 0 h 1697355"/>
                <a:gd name="connsiteX2" fmla="*/ 2405141 w 2674197"/>
                <a:gd name="connsiteY2" fmla="*/ 1697355 h 1697355"/>
                <a:gd name="connsiteX3" fmla="*/ 0 w 2674197"/>
                <a:gd name="connsiteY3" fmla="*/ 1697355 h 1697355"/>
                <a:gd name="connsiteX4" fmla="*/ 0 w 2674197"/>
                <a:gd name="connsiteY4" fmla="*/ 1697353 h 1697355"/>
                <a:gd name="connsiteX5" fmla="*/ 328452 w 2674197"/>
                <a:gd name="connsiteY5" fmla="*/ 1697353 h 1697355"/>
                <a:gd name="connsiteX6" fmla="*/ 597508 w 2674197"/>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197" h="1697355">
                  <a:moveTo>
                    <a:pt x="597508" y="0"/>
                  </a:moveTo>
                  <a:lnTo>
                    <a:pt x="2674197" y="0"/>
                  </a:lnTo>
                  <a:lnTo>
                    <a:pt x="2405141" y="1697355"/>
                  </a:lnTo>
                  <a:lnTo>
                    <a:pt x="0" y="1697355"/>
                  </a:lnTo>
                  <a:lnTo>
                    <a:pt x="0" y="1697353"/>
                  </a:lnTo>
                  <a:lnTo>
                    <a:pt x="328452" y="1697353"/>
                  </a:lnTo>
                  <a:lnTo>
                    <a:pt x="597508" y="0"/>
                  </a:lnTo>
                  <a:close/>
                </a:path>
              </a:pathLst>
            </a:custGeom>
          </p:spPr>
        </p:pic>
        <p:pic>
          <p:nvPicPr>
            <p:cNvPr id="20" name="Picture 19" descr="A couple of ships in the water&#10;&#10;Description automatically generated with low confidence">
              <a:extLst>
                <a:ext uri="{FF2B5EF4-FFF2-40B4-BE49-F238E27FC236}">
                  <a16:creationId xmlns:a16="http://schemas.microsoft.com/office/drawing/2014/main" id="{64587836-C7BB-220C-909B-9D3B5B98F09B}"/>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22673"/>
            <a:stretch/>
          </p:blipFill>
          <p:spPr>
            <a:xfrm>
              <a:off x="5885897" y="4672221"/>
              <a:ext cx="3087572" cy="2205657"/>
            </a:xfrm>
            <a:custGeom>
              <a:avLst/>
              <a:gdLst>
                <a:gd name="connsiteX0" fmla="*/ 341850 w 3099453"/>
                <a:gd name="connsiteY0" fmla="*/ 0 h 2205656"/>
                <a:gd name="connsiteX1" fmla="*/ 3099453 w 3099453"/>
                <a:gd name="connsiteY1" fmla="*/ 0 h 2205656"/>
                <a:gd name="connsiteX2" fmla="*/ 3099453 w 3099453"/>
                <a:gd name="connsiteY2" fmla="*/ 37338 h 2205656"/>
                <a:gd name="connsiteX3" fmla="*/ 2752698 w 3099453"/>
                <a:gd name="connsiteY3" fmla="*/ 2205652 h 2205656"/>
                <a:gd name="connsiteX4" fmla="*/ 3099453 w 3099453"/>
                <a:gd name="connsiteY4" fmla="*/ 2205652 h 2205656"/>
                <a:gd name="connsiteX5" fmla="*/ 3099453 w 3099453"/>
                <a:gd name="connsiteY5" fmla="*/ 2205656 h 2205656"/>
                <a:gd name="connsiteX6" fmla="*/ 0 w 3099453"/>
                <a:gd name="connsiteY6" fmla="*/ 2205656 h 2205656"/>
                <a:gd name="connsiteX7" fmla="*/ 350664 w 3099453"/>
                <a:gd name="connsiteY7" fmla="*/ 12895 h 2205656"/>
                <a:gd name="connsiteX8" fmla="*/ 338627 w 3099453"/>
                <a:gd name="connsiteY8" fmla="*/ 12895 h 2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453" h="2205656">
                  <a:moveTo>
                    <a:pt x="341850" y="0"/>
                  </a:moveTo>
                  <a:lnTo>
                    <a:pt x="3099453" y="0"/>
                  </a:lnTo>
                  <a:lnTo>
                    <a:pt x="3099453" y="37338"/>
                  </a:lnTo>
                  <a:lnTo>
                    <a:pt x="2752698" y="2205652"/>
                  </a:lnTo>
                  <a:lnTo>
                    <a:pt x="3099453" y="2205652"/>
                  </a:lnTo>
                  <a:lnTo>
                    <a:pt x="3099453" y="2205656"/>
                  </a:lnTo>
                  <a:lnTo>
                    <a:pt x="0" y="2205656"/>
                  </a:lnTo>
                  <a:lnTo>
                    <a:pt x="350664" y="12895"/>
                  </a:lnTo>
                  <a:lnTo>
                    <a:pt x="338627" y="12895"/>
                  </a:lnTo>
                  <a:close/>
                </a:path>
              </a:pathLst>
            </a:custGeom>
          </p:spPr>
        </p:pic>
        <p:pic>
          <p:nvPicPr>
            <p:cNvPr id="15" name="Picture 14" descr="A picture containing several, city&#10;&#10;Description automatically generated">
              <a:extLst>
                <a:ext uri="{FF2B5EF4-FFF2-40B4-BE49-F238E27FC236}">
                  <a16:creationId xmlns:a16="http://schemas.microsoft.com/office/drawing/2014/main" id="{5EEE32EF-DD77-2E83-661A-A8D01C7E331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181239" y="4672221"/>
              <a:ext cx="4010762" cy="2205657"/>
            </a:xfrm>
            <a:custGeom>
              <a:avLst/>
              <a:gdLst>
                <a:gd name="connsiteX0" fmla="*/ 699067 w 3071143"/>
                <a:gd name="connsiteY0" fmla="*/ 0 h 1697355"/>
                <a:gd name="connsiteX1" fmla="*/ 3071143 w 3071143"/>
                <a:gd name="connsiteY1" fmla="*/ 0 h 1697355"/>
                <a:gd name="connsiteX2" fmla="*/ 3071143 w 3071143"/>
                <a:gd name="connsiteY2" fmla="*/ 1697355 h 1697355"/>
                <a:gd name="connsiteX3" fmla="*/ 0 w 3071143"/>
                <a:gd name="connsiteY3" fmla="*/ 1697355 h 1697355"/>
                <a:gd name="connsiteX4" fmla="*/ 0 w 3071143"/>
                <a:gd name="connsiteY4" fmla="*/ 1686896 h 1697355"/>
                <a:gd name="connsiteX5" fmla="*/ 431669 w 3071143"/>
                <a:gd name="connsiteY5" fmla="*/ 1686896 h 1697355"/>
                <a:gd name="connsiteX6" fmla="*/ 699067 w 3071143"/>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1143" h="1697355">
                  <a:moveTo>
                    <a:pt x="699067" y="0"/>
                  </a:moveTo>
                  <a:lnTo>
                    <a:pt x="3071143" y="0"/>
                  </a:lnTo>
                  <a:lnTo>
                    <a:pt x="3071143" y="1697355"/>
                  </a:lnTo>
                  <a:lnTo>
                    <a:pt x="0" y="1697355"/>
                  </a:lnTo>
                  <a:lnTo>
                    <a:pt x="0" y="1686896"/>
                  </a:lnTo>
                  <a:lnTo>
                    <a:pt x="431669" y="1686896"/>
                  </a:lnTo>
                  <a:lnTo>
                    <a:pt x="699067" y="0"/>
                  </a:lnTo>
                  <a:close/>
                </a:path>
              </a:pathLst>
            </a:custGeom>
          </p:spPr>
        </p:pic>
      </p:grpSp>
      <p:sp>
        <p:nvSpPr>
          <p:cNvPr id="8" name="Subtitle 2">
            <a:extLst>
              <a:ext uri="{FF2B5EF4-FFF2-40B4-BE49-F238E27FC236}">
                <a16:creationId xmlns:a16="http://schemas.microsoft.com/office/drawing/2014/main" id="{1040B117-B124-8DAF-D849-80C0A9E1C56D}"/>
              </a:ext>
            </a:extLst>
          </p:cNvPr>
          <p:cNvSpPr txBox="1">
            <a:spLocks/>
          </p:cNvSpPr>
          <p:nvPr/>
        </p:nvSpPr>
        <p:spPr>
          <a:xfrm>
            <a:off x="1524000" y="2212678"/>
            <a:ext cx="9144000" cy="1216322"/>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b="1" kern="1200">
                <a:solidFill>
                  <a:schemeClr val="tx1"/>
                </a:solidFill>
                <a:latin typeface="Segoe UI" panose="020B0502040204020203" pitchFamily="34" charset="0"/>
                <a:ea typeface="+mn-ea"/>
                <a:cs typeface="Segoe UI" panose="020B0502040204020203" pitchFamily="34" charset="0"/>
              </a:defRPr>
            </a:lvl1pPr>
            <a:lvl2pPr marL="457200" indent="0" algn="ctr" defTabSz="914400" rtl="0" eaLnBrk="1" latinLnBrk="0" hangingPunct="1">
              <a:lnSpc>
                <a:spcPct val="100000"/>
              </a:lnSpc>
              <a:spcBef>
                <a:spcPts val="500"/>
              </a:spcBef>
              <a:spcAft>
                <a:spcPts val="600"/>
              </a:spcAft>
              <a:buFont typeface="Arial" panose="020B0604020202020204" pitchFamily="34" charset="0"/>
              <a:buNone/>
              <a:defRPr sz="2000" b="0" kern="1200">
                <a:solidFill>
                  <a:schemeClr val="tx1"/>
                </a:solidFill>
                <a:latin typeface="Segoe UI" panose="020B0502040204020203" pitchFamily="34" charset="0"/>
                <a:ea typeface="+mn-ea"/>
                <a:cs typeface="Segoe UI" panose="020B0502040204020203" pitchFamily="34" charset="0"/>
              </a:defRPr>
            </a:lvl2pPr>
            <a:lvl3pPr marL="914400" indent="0" algn="ctr" defTabSz="914400" rtl="0" eaLnBrk="1" latinLnBrk="0" hangingPunct="1">
              <a:lnSpc>
                <a:spcPct val="90000"/>
              </a:lnSpc>
              <a:spcBef>
                <a:spcPts val="500"/>
              </a:spcBef>
              <a:buFontTx/>
              <a:buNone/>
              <a:defRPr sz="1800" kern="1200">
                <a:solidFill>
                  <a:schemeClr val="tx1"/>
                </a:solidFill>
                <a:latin typeface="Segoe UI" panose="020B0502040204020203" pitchFamily="34" charset="0"/>
                <a:ea typeface="+mn-ea"/>
                <a:cs typeface="Segoe UI" panose="020B0502040204020203" pitchFamily="34" charset="0"/>
              </a:defRPr>
            </a:lvl3pPr>
            <a:lvl4pPr marL="1371600" indent="0" algn="ctr" defTabSz="914400" rtl="0" eaLnBrk="1" latinLnBrk="0" hangingPunct="1">
              <a:lnSpc>
                <a:spcPct val="90000"/>
              </a:lnSpc>
              <a:spcBef>
                <a:spcPts val="500"/>
              </a:spcBef>
              <a:buFontTx/>
              <a:buNone/>
              <a:defRPr sz="1600" kern="1200">
                <a:solidFill>
                  <a:schemeClr val="tx1"/>
                </a:solidFill>
                <a:latin typeface="Segoe UI" panose="020B0502040204020203" pitchFamily="34" charset="0"/>
                <a:ea typeface="+mn-ea"/>
                <a:cs typeface="Segoe UI" panose="020B0502040204020203" pitchFamily="34" charset="0"/>
              </a:defRPr>
            </a:lvl4pPr>
            <a:lvl5pPr marL="1828800" indent="0" algn="ctr" defTabSz="914400" rtl="0" eaLnBrk="1" latinLnBrk="0" hangingPunct="1">
              <a:lnSpc>
                <a:spcPct val="90000"/>
              </a:lnSpc>
              <a:spcBef>
                <a:spcPts val="500"/>
              </a:spcBef>
              <a:buFontTx/>
              <a:buNone/>
              <a:defRPr sz="1600" kern="1200">
                <a:solidFill>
                  <a:schemeClr val="tx1"/>
                </a:solidFill>
                <a:latin typeface="Segoe UI" panose="020B0502040204020203" pitchFamily="34" charset="0"/>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br>
              <a:rPr lang="en-US" dirty="0">
                <a:solidFill>
                  <a:srgbClr val="002060"/>
                </a:solidFill>
              </a:rPr>
            </a:br>
            <a:endParaRPr lang="en-US" b="0" dirty="0">
              <a:solidFill>
                <a:srgbClr val="002060"/>
              </a:solidFill>
            </a:endParaRPr>
          </a:p>
        </p:txBody>
      </p:sp>
      <p:sp>
        <p:nvSpPr>
          <p:cNvPr id="10" name="Content Placeholder 4">
            <a:extLst>
              <a:ext uri="{FF2B5EF4-FFF2-40B4-BE49-F238E27FC236}">
                <a16:creationId xmlns:a16="http://schemas.microsoft.com/office/drawing/2014/main" id="{E24EB868-89AB-CE63-AA94-65A829ACBA8D}"/>
              </a:ext>
            </a:extLst>
          </p:cNvPr>
          <p:cNvSpPr txBox="1">
            <a:spLocks/>
          </p:cNvSpPr>
          <p:nvPr/>
        </p:nvSpPr>
        <p:spPr>
          <a:xfrm>
            <a:off x="1524000" y="3748476"/>
            <a:ext cx="7429500" cy="1001653"/>
          </a:xfrm>
          <a:prstGeom prst="rect">
            <a:avLst/>
          </a:prstGeom>
        </p:spPr>
        <p:txBody>
          <a:bodyPr vert="horz" lIns="91440" tIns="45720" rIns="91440" bIns="45720" rtlCol="0">
            <a:noAutofit/>
          </a:bodyPr>
          <a:lstStyle>
            <a:lvl1pPr marL="174625" indent="-174625" algn="l" defTabSz="914400" rtl="0" eaLnBrk="1" latinLnBrk="0" hangingPunct="1">
              <a:lnSpc>
                <a:spcPct val="110000"/>
              </a:lnSpc>
              <a:spcBef>
                <a:spcPts val="1000"/>
              </a:spcBef>
              <a:buFont typeface="Segoe UI" panose="020B0502040204020203" pitchFamily="34" charset="0"/>
              <a:buChar char="▪"/>
              <a:defRPr kumimoji="1" lang="ja-JP" altLang="en-US" sz="2000" b="0" kern="1200" dirty="0">
                <a:solidFill>
                  <a:schemeClr val="accent1">
                    <a:lumMod val="50000"/>
                  </a:schemeClr>
                </a:solidFill>
                <a:effectLst/>
                <a:latin typeface="Segoe UI" panose="020B0502040204020203" pitchFamily="34" charset="0"/>
                <a:ea typeface="Segoe UI" panose="020B0502040204020203" pitchFamily="34" charset="0"/>
                <a:cs typeface="Segoe UI" panose="020B0502040204020203" pitchFamily="34" charset="0"/>
              </a:defRPr>
            </a:lvl1pPr>
            <a:lvl2pPr marL="450850" indent="-187325" algn="l" defTabSz="914400" rtl="0" eaLnBrk="1" latinLnBrk="0" hangingPunct="1">
              <a:lnSpc>
                <a:spcPct val="110000"/>
              </a:lnSpc>
              <a:spcBef>
                <a:spcPts val="500"/>
              </a:spcBef>
              <a:buFont typeface="Segoe UI" panose="020B0502040204020203" pitchFamily="34" charset="0"/>
              <a:buChar char="▪"/>
              <a:defRPr kumimoji="1" sz="2400" b="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627063" indent="-176213" algn="l" defTabSz="914400" rtl="0" eaLnBrk="1" latinLnBrk="0" hangingPunct="1">
              <a:lnSpc>
                <a:spcPct val="110000"/>
              </a:lnSpc>
              <a:spcBef>
                <a:spcPts val="500"/>
              </a:spcBef>
              <a:buFont typeface="Segoe UI" panose="020B0502040204020203" pitchFamily="34" charset="0"/>
              <a:buChar char="▪"/>
              <a:defRPr kumimoji="1" sz="2000" b="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801688" indent="-174625" algn="l" defTabSz="914400" rtl="0" eaLnBrk="1" latinLnBrk="0" hangingPunct="1">
              <a:lnSpc>
                <a:spcPct val="110000"/>
              </a:lnSpc>
              <a:spcBef>
                <a:spcPts val="500"/>
              </a:spcBef>
              <a:buFont typeface="Segoe UI" panose="020B0502040204020203" pitchFamily="34" charset="0"/>
              <a:buChar char="▪"/>
              <a:tabLst>
                <a:tab pos="801688" algn="l"/>
              </a:tabLst>
              <a:defRPr kumimoji="1" sz="1800" b="1" kern="1200">
                <a:solidFill>
                  <a:schemeClr val="tx1"/>
                </a:solidFill>
                <a:latin typeface="Segoe UI" panose="020B0502040204020203" pitchFamily="34" charset="0"/>
                <a:ea typeface="+mn-ea"/>
                <a:cs typeface="Segoe UI" panose="020B0502040204020203" pitchFamily="34" charset="0"/>
              </a:defRPr>
            </a:lvl4pPr>
            <a:lvl5pPr marL="989013" indent="-187325" algn="l" defTabSz="914400" rtl="0" eaLnBrk="1" latinLnBrk="0" hangingPunct="1">
              <a:lnSpc>
                <a:spcPct val="110000"/>
              </a:lnSpc>
              <a:spcBef>
                <a:spcPts val="500"/>
              </a:spcBef>
              <a:buFont typeface="Segoe UI" panose="020B0502040204020203" pitchFamily="34" charset="0"/>
              <a:buChar char="▪"/>
              <a:defRPr kumimoji="1" sz="1800" b="1"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74625" marR="0" lvl="0" indent="-174625" algn="l" defTabSz="914400" rtl="0" eaLnBrk="1" fontAlgn="auto" latinLnBrk="0" hangingPunct="1">
              <a:lnSpc>
                <a:spcPct val="110000"/>
              </a:lnSpc>
              <a:spcBef>
                <a:spcPts val="0"/>
              </a:spcBef>
              <a:spcAft>
                <a:spcPts val="0"/>
              </a:spcAft>
              <a:buClrTx/>
              <a:buSzTx/>
              <a:buFont typeface="Segoe UI" panose="020B0502040204020203" pitchFamily="34" charset="0"/>
              <a:buChar char="▪"/>
              <a:tabLst/>
              <a:defRPr/>
            </a:pPr>
            <a:endParaRPr kumimoji="1" lang="en-US" altLang="en-US" sz="2400" b="0" i="0" u="none" strike="noStrike" kern="1200" cap="none" spc="0" normalizeH="0" noProof="0" dirty="0">
              <a:ln>
                <a:noFill/>
              </a:ln>
              <a:solidFill>
                <a:srgbClr val="002060"/>
              </a:solidFill>
              <a:effectLst/>
              <a:uLnTx/>
              <a:uFillTx/>
              <a:latin typeface="Calibri" panose="020F0502020204030204" pitchFamily="34" charset="0"/>
              <a:cs typeface="Calibri" panose="020F0502020204030204" pitchFamily="34" charset="0"/>
            </a:endParaRPr>
          </a:p>
        </p:txBody>
      </p:sp>
      <p:sp>
        <p:nvSpPr>
          <p:cNvPr id="12" name="Title 1">
            <a:extLst>
              <a:ext uri="{FF2B5EF4-FFF2-40B4-BE49-F238E27FC236}">
                <a16:creationId xmlns:a16="http://schemas.microsoft.com/office/drawing/2014/main" id="{20A8F957-A1A4-1229-B81E-D5B5EC9DB7BB}"/>
              </a:ext>
            </a:extLst>
          </p:cNvPr>
          <p:cNvSpPr>
            <a:spLocks noGrp="1"/>
          </p:cNvSpPr>
          <p:nvPr>
            <p:ph type="ctrTitle" hasCustomPrompt="1"/>
          </p:nvPr>
        </p:nvSpPr>
        <p:spPr>
          <a:xfrm>
            <a:off x="1524000" y="1230336"/>
            <a:ext cx="9144000" cy="1329531"/>
          </a:xfrm>
        </p:spPr>
        <p:txBody>
          <a:bodyPr/>
          <a:lstStyle>
            <a:lvl1pPr>
              <a:defRPr/>
            </a:lvl1pPr>
          </a:lstStyle>
          <a:p>
            <a:r>
              <a:rPr lang="en-US" altLang="ja-JP" dirty="0"/>
              <a:t>Click to edit Master title style</a:t>
            </a:r>
            <a:endParaRPr lang="en-US" dirty="0"/>
          </a:p>
        </p:txBody>
      </p:sp>
      <p:sp>
        <p:nvSpPr>
          <p:cNvPr id="13" name="Subtitle 2">
            <a:extLst>
              <a:ext uri="{FF2B5EF4-FFF2-40B4-BE49-F238E27FC236}">
                <a16:creationId xmlns:a16="http://schemas.microsoft.com/office/drawing/2014/main" id="{AF25B088-1EDC-F447-40FD-5D262E99D095}"/>
              </a:ext>
            </a:extLst>
          </p:cNvPr>
          <p:cNvSpPr txBox="1">
            <a:spLocks/>
          </p:cNvSpPr>
          <p:nvPr/>
        </p:nvSpPr>
        <p:spPr>
          <a:xfrm>
            <a:off x="1524000" y="2579746"/>
            <a:ext cx="9144000" cy="100165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b="1" kern="1200">
                <a:solidFill>
                  <a:schemeClr val="tx1"/>
                </a:solidFill>
                <a:latin typeface="Segoe UI" panose="020B0502040204020203" pitchFamily="34" charset="0"/>
                <a:ea typeface="+mn-ea"/>
                <a:cs typeface="Segoe UI" panose="020B0502040204020203" pitchFamily="34" charset="0"/>
              </a:defRPr>
            </a:lvl1pPr>
            <a:lvl2pPr marL="457200" indent="0" algn="ctr" defTabSz="914400" rtl="0" eaLnBrk="1" latinLnBrk="0" hangingPunct="1">
              <a:lnSpc>
                <a:spcPct val="100000"/>
              </a:lnSpc>
              <a:spcBef>
                <a:spcPts val="500"/>
              </a:spcBef>
              <a:spcAft>
                <a:spcPts val="600"/>
              </a:spcAft>
              <a:buFont typeface="Arial" panose="020B0604020202020204" pitchFamily="34" charset="0"/>
              <a:buNone/>
              <a:defRPr sz="2000" b="0" kern="1200">
                <a:solidFill>
                  <a:schemeClr val="tx1"/>
                </a:solidFill>
                <a:latin typeface="Segoe UI" panose="020B0502040204020203" pitchFamily="34" charset="0"/>
                <a:ea typeface="+mn-ea"/>
                <a:cs typeface="Segoe UI" panose="020B0502040204020203" pitchFamily="34" charset="0"/>
              </a:defRPr>
            </a:lvl2pPr>
            <a:lvl3pPr marL="914400" indent="0" algn="ctr" defTabSz="914400" rtl="0" eaLnBrk="1" latinLnBrk="0" hangingPunct="1">
              <a:lnSpc>
                <a:spcPct val="90000"/>
              </a:lnSpc>
              <a:spcBef>
                <a:spcPts val="500"/>
              </a:spcBef>
              <a:buFontTx/>
              <a:buNone/>
              <a:defRPr sz="1800" kern="1200">
                <a:solidFill>
                  <a:schemeClr val="tx1"/>
                </a:solidFill>
                <a:latin typeface="Segoe UI" panose="020B0502040204020203" pitchFamily="34" charset="0"/>
                <a:ea typeface="+mn-ea"/>
                <a:cs typeface="Segoe UI" panose="020B0502040204020203" pitchFamily="34" charset="0"/>
              </a:defRPr>
            </a:lvl3pPr>
            <a:lvl4pPr marL="1371600" indent="0" algn="ctr" defTabSz="914400" rtl="0" eaLnBrk="1" latinLnBrk="0" hangingPunct="1">
              <a:lnSpc>
                <a:spcPct val="90000"/>
              </a:lnSpc>
              <a:spcBef>
                <a:spcPts val="500"/>
              </a:spcBef>
              <a:buFontTx/>
              <a:buNone/>
              <a:defRPr sz="1600" kern="1200">
                <a:solidFill>
                  <a:schemeClr val="tx1"/>
                </a:solidFill>
                <a:latin typeface="Segoe UI" panose="020B0502040204020203" pitchFamily="34" charset="0"/>
                <a:ea typeface="+mn-ea"/>
                <a:cs typeface="Segoe UI" panose="020B0502040204020203" pitchFamily="34" charset="0"/>
              </a:defRPr>
            </a:lvl4pPr>
            <a:lvl5pPr marL="1828800" indent="0" algn="ctr" defTabSz="914400" rtl="0" eaLnBrk="1" latinLnBrk="0" hangingPunct="1">
              <a:lnSpc>
                <a:spcPct val="90000"/>
              </a:lnSpc>
              <a:spcBef>
                <a:spcPts val="500"/>
              </a:spcBef>
              <a:buFontTx/>
              <a:buNone/>
              <a:defRPr sz="1600" kern="1200">
                <a:solidFill>
                  <a:schemeClr val="tx1"/>
                </a:solidFill>
                <a:latin typeface="Segoe UI" panose="020B0502040204020203" pitchFamily="34" charset="0"/>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br>
              <a:rPr lang="en-US" dirty="0">
                <a:solidFill>
                  <a:srgbClr val="002060"/>
                </a:solidFill>
              </a:rPr>
            </a:br>
            <a:r>
              <a:rPr lang="en-US" b="0" dirty="0">
                <a:solidFill>
                  <a:srgbClr val="002060"/>
                </a:solidFill>
              </a:rPr>
              <a:t>Meeting info</a:t>
            </a:r>
          </a:p>
        </p:txBody>
      </p:sp>
      <p:sp>
        <p:nvSpPr>
          <p:cNvPr id="16" name="Content Placeholder 4">
            <a:extLst>
              <a:ext uri="{FF2B5EF4-FFF2-40B4-BE49-F238E27FC236}">
                <a16:creationId xmlns:a16="http://schemas.microsoft.com/office/drawing/2014/main" id="{81ADC26B-6847-C128-5C99-76688A1EF73A}"/>
              </a:ext>
            </a:extLst>
          </p:cNvPr>
          <p:cNvSpPr txBox="1">
            <a:spLocks/>
          </p:cNvSpPr>
          <p:nvPr/>
        </p:nvSpPr>
        <p:spPr>
          <a:xfrm>
            <a:off x="1533985" y="3804317"/>
            <a:ext cx="7429500" cy="889969"/>
          </a:xfrm>
          <a:prstGeom prst="rect">
            <a:avLst/>
          </a:prstGeom>
        </p:spPr>
        <p:txBody>
          <a:bodyPr vert="horz" lIns="91440" tIns="45720" rIns="91440" bIns="45720" rtlCol="0">
            <a:noAutofit/>
          </a:bodyPr>
          <a:lstStyle>
            <a:lvl1pPr marL="174625" indent="-174625" algn="l" defTabSz="914400" rtl="0" eaLnBrk="1" latinLnBrk="0" hangingPunct="1">
              <a:lnSpc>
                <a:spcPct val="110000"/>
              </a:lnSpc>
              <a:spcBef>
                <a:spcPts val="1000"/>
              </a:spcBef>
              <a:buFont typeface="Segoe UI" panose="020B0502040204020203" pitchFamily="34" charset="0"/>
              <a:buChar char="▪"/>
              <a:defRPr kumimoji="1" lang="ja-JP" altLang="en-US" sz="2000" b="0" kern="1200" dirty="0">
                <a:solidFill>
                  <a:schemeClr val="accent1">
                    <a:lumMod val="50000"/>
                  </a:schemeClr>
                </a:solidFill>
                <a:effectLst/>
                <a:latin typeface="Segoe UI" panose="020B0502040204020203" pitchFamily="34" charset="0"/>
                <a:ea typeface="Segoe UI" panose="020B0502040204020203" pitchFamily="34" charset="0"/>
                <a:cs typeface="Segoe UI" panose="020B0502040204020203" pitchFamily="34" charset="0"/>
              </a:defRPr>
            </a:lvl1pPr>
            <a:lvl2pPr marL="450850" indent="-187325" algn="l" defTabSz="914400" rtl="0" eaLnBrk="1" latinLnBrk="0" hangingPunct="1">
              <a:lnSpc>
                <a:spcPct val="110000"/>
              </a:lnSpc>
              <a:spcBef>
                <a:spcPts val="500"/>
              </a:spcBef>
              <a:buFont typeface="Segoe UI" panose="020B0502040204020203" pitchFamily="34" charset="0"/>
              <a:buChar char="▪"/>
              <a:defRPr kumimoji="1" sz="2400" b="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627063" indent="-176213" algn="l" defTabSz="914400" rtl="0" eaLnBrk="1" latinLnBrk="0" hangingPunct="1">
              <a:lnSpc>
                <a:spcPct val="110000"/>
              </a:lnSpc>
              <a:spcBef>
                <a:spcPts val="500"/>
              </a:spcBef>
              <a:buFont typeface="Segoe UI" panose="020B0502040204020203" pitchFamily="34" charset="0"/>
              <a:buChar char="▪"/>
              <a:defRPr kumimoji="1" sz="2000" b="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801688" indent="-174625" algn="l" defTabSz="914400" rtl="0" eaLnBrk="1" latinLnBrk="0" hangingPunct="1">
              <a:lnSpc>
                <a:spcPct val="110000"/>
              </a:lnSpc>
              <a:spcBef>
                <a:spcPts val="500"/>
              </a:spcBef>
              <a:buFont typeface="Segoe UI" panose="020B0502040204020203" pitchFamily="34" charset="0"/>
              <a:buChar char="▪"/>
              <a:tabLst>
                <a:tab pos="801688" algn="l"/>
              </a:tabLst>
              <a:defRPr kumimoji="1" sz="1800" b="1" kern="1200">
                <a:solidFill>
                  <a:schemeClr val="tx1"/>
                </a:solidFill>
                <a:latin typeface="Segoe UI" panose="020B0502040204020203" pitchFamily="34" charset="0"/>
                <a:ea typeface="+mn-ea"/>
                <a:cs typeface="Segoe UI" panose="020B0502040204020203" pitchFamily="34" charset="0"/>
              </a:defRPr>
            </a:lvl4pPr>
            <a:lvl5pPr marL="989013" indent="-187325" algn="l" defTabSz="914400" rtl="0" eaLnBrk="1" latinLnBrk="0" hangingPunct="1">
              <a:lnSpc>
                <a:spcPct val="110000"/>
              </a:lnSpc>
              <a:spcBef>
                <a:spcPts val="500"/>
              </a:spcBef>
              <a:buFont typeface="Segoe UI" panose="020B0502040204020203" pitchFamily="34" charset="0"/>
              <a:buChar char="▪"/>
              <a:defRPr kumimoji="1" sz="1800" b="1"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0"/>
              </a:spcBef>
              <a:spcAft>
                <a:spcPts val="0"/>
              </a:spcAft>
              <a:buClrTx/>
              <a:buSzTx/>
              <a:buFont typeface="Segoe UI" panose="020B0502040204020203" pitchFamily="34" charset="0"/>
              <a:buNone/>
              <a:tabLst/>
              <a:defRPr/>
            </a:pPr>
            <a:r>
              <a:rPr kumimoji="1" lang="en-AU" altLang="en-US" sz="2400" b="0" i="0" u="none" strike="noStrike" kern="1200" cap="none" spc="0" normalizeH="0" noProof="0" dirty="0">
                <a:ln>
                  <a:noFill/>
                </a:ln>
                <a:solidFill>
                  <a:srgbClr val="002060"/>
                </a:solidFill>
                <a:effectLst/>
                <a:uLnTx/>
                <a:uFillTx/>
                <a:latin typeface="Calibri" panose="020F0502020204030204" pitchFamily="34" charset="0"/>
                <a:cs typeface="Calibri" panose="020F0502020204030204" pitchFamily="34" charset="0"/>
              </a:rPr>
              <a:t>Presenter, title</a:t>
            </a:r>
          </a:p>
          <a:p>
            <a:pPr marL="174625" marR="0" lvl="0" indent="-174625" algn="l" defTabSz="914400" rtl="0" eaLnBrk="1" fontAlgn="auto" latinLnBrk="0" hangingPunct="1">
              <a:lnSpc>
                <a:spcPct val="110000"/>
              </a:lnSpc>
              <a:spcBef>
                <a:spcPts val="0"/>
              </a:spcBef>
              <a:spcAft>
                <a:spcPts val="0"/>
              </a:spcAft>
              <a:buClrTx/>
              <a:buSzTx/>
              <a:buFont typeface="Segoe UI" panose="020B0502040204020203" pitchFamily="34" charset="0"/>
              <a:buChar char="▪"/>
              <a:tabLst/>
              <a:defRPr/>
            </a:pPr>
            <a:endParaRPr kumimoji="1" lang="en-US" altLang="en-US" sz="2400" b="0" i="0" u="none" strike="noStrike" kern="1200" cap="none" spc="0" normalizeH="0" noProof="0" dirty="0">
              <a:ln>
                <a:noFill/>
              </a:ln>
              <a:solidFill>
                <a:srgbClr val="002060"/>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12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Cover Plai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sp>
        <p:nvSpPr>
          <p:cNvPr id="4" name="Title 1">
            <a:extLst>
              <a:ext uri="{FF2B5EF4-FFF2-40B4-BE49-F238E27FC236}">
                <a16:creationId xmlns:a16="http://schemas.microsoft.com/office/drawing/2014/main" id="{BD9E455C-EBFA-A154-8DEB-CC155C5CD515}"/>
              </a:ext>
            </a:extLst>
          </p:cNvPr>
          <p:cNvSpPr>
            <a:spLocks noGrp="1"/>
          </p:cNvSpPr>
          <p:nvPr>
            <p:ph type="title"/>
          </p:nvPr>
        </p:nvSpPr>
        <p:spPr>
          <a:xfrm>
            <a:off x="431801" y="1709738"/>
            <a:ext cx="11328399" cy="2852737"/>
          </a:xfrm>
          <a:prstGeom prst="rect">
            <a:avLst/>
          </a:prstGeom>
        </p:spPr>
        <p:txBody>
          <a:bodyPr anchor="b">
            <a:normAutofit/>
          </a:bodyPr>
          <a:lstStyle>
            <a:lvl1pPr>
              <a:defRPr sz="3600"/>
            </a:lvl1pPr>
          </a:lstStyle>
          <a:p>
            <a:r>
              <a:rPr lang="en-US"/>
              <a:t>Click to edit Master title style</a:t>
            </a:r>
            <a:endParaRPr lang="en-AU"/>
          </a:p>
        </p:txBody>
      </p:sp>
      <p:sp>
        <p:nvSpPr>
          <p:cNvPr id="5" name="Text Placeholder 2">
            <a:extLst>
              <a:ext uri="{FF2B5EF4-FFF2-40B4-BE49-F238E27FC236}">
                <a16:creationId xmlns:a16="http://schemas.microsoft.com/office/drawing/2014/main" id="{9FC753A9-103B-C950-E619-F65F96B33CD9}"/>
              </a:ext>
            </a:extLst>
          </p:cNvPr>
          <p:cNvSpPr>
            <a:spLocks noGrp="1"/>
          </p:cNvSpPr>
          <p:nvPr>
            <p:ph type="body" idx="1"/>
          </p:nvPr>
        </p:nvSpPr>
        <p:spPr>
          <a:xfrm>
            <a:off x="431801" y="4589463"/>
            <a:ext cx="11328399" cy="1500187"/>
          </a:xfrm>
          <a:prstGeom prst="rect">
            <a:avLst/>
          </a:prstGeom>
        </p:spPr>
        <p:txBody>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3" name="図 13">
            <a:extLst>
              <a:ext uri="{FF2B5EF4-FFF2-40B4-BE49-F238E27FC236}">
                <a16:creationId xmlns:a16="http://schemas.microsoft.com/office/drawing/2014/main" id="{3D0F82E0-B096-D8CB-9924-F9F2054680D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Tree>
    <p:extLst>
      <p:ext uri="{BB962C8B-B14F-4D97-AF65-F5344CB8AC3E}">
        <p14:creationId xmlns:p14="http://schemas.microsoft.com/office/powerpoint/2010/main" val="285161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AF92-974C-EE3D-69C0-B233496A1A83}"/>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E30080D-53BD-F60D-C85E-95B5845F5813}"/>
              </a:ext>
            </a:extLst>
          </p:cNvPr>
          <p:cNvSpPr>
            <a:spLocks noGrp="1"/>
          </p:cNvSpPr>
          <p:nvPr>
            <p:ph idx="1"/>
          </p:nvPr>
        </p:nvSpPr>
        <p:spPr>
          <a:xfrm>
            <a:off x="431800" y="1328057"/>
            <a:ext cx="11328400" cy="4869543"/>
          </a:xfrm>
          <a:prstGeom prst="rect">
            <a:avLst/>
          </a:prstGeom>
        </p:spPr>
        <p:txBody>
          <a:bodyPr>
            <a:normAutofit/>
          </a:bodyPr>
          <a:lstStyle>
            <a:lvl1pPr>
              <a:lnSpc>
                <a:spcPct val="100000"/>
              </a:lnSpc>
              <a:spcBef>
                <a:spcPts val="600"/>
              </a:spcBef>
              <a:defRPr sz="2000" b="0">
                <a:solidFill>
                  <a:schemeClr val="tx1"/>
                </a:solidFill>
              </a:defRPr>
            </a:lvl1pPr>
            <a:lvl2pPr>
              <a:lnSpc>
                <a:spcPct val="100000"/>
              </a:lnSpc>
              <a:spcBef>
                <a:spcPts val="600"/>
              </a:spcBef>
              <a:defRPr sz="1800" b="0">
                <a:solidFill>
                  <a:schemeClr val="tx1"/>
                </a:solidFill>
              </a:defRPr>
            </a:lvl2pPr>
            <a:lvl3pPr>
              <a:spcBef>
                <a:spcPts val="1200"/>
              </a:spcBef>
              <a:defRPr sz="1800" b="0">
                <a:solidFill>
                  <a:schemeClr val="tx1"/>
                </a:solidFill>
              </a:defRPr>
            </a:lvl3pPr>
            <a:lvl4pPr>
              <a:spcBef>
                <a:spcPts val="1200"/>
              </a:spcBef>
              <a:defRPr sz="1600" b="0">
                <a:solidFill>
                  <a:schemeClr val="tx1"/>
                </a:solidFill>
              </a:defRPr>
            </a:lvl4pPr>
            <a:lvl5pPr>
              <a:spcBef>
                <a:spcPts val="1200"/>
              </a:spcBef>
              <a:defRPr sz="1600" b="0">
                <a:solidFill>
                  <a:schemeClr val="tx1"/>
                </a:solidFill>
              </a:defRPr>
            </a:lvl5pPr>
          </a:lstStyle>
          <a:p>
            <a:pPr lvl="0"/>
            <a:r>
              <a:rPr lang="en-US"/>
              <a:t>Click to edit Master text styles</a:t>
            </a:r>
          </a:p>
          <a:p>
            <a:pPr lvl="1"/>
            <a:r>
              <a:rPr lang="en-US"/>
              <a:t>Second level</a:t>
            </a:r>
          </a:p>
        </p:txBody>
      </p:sp>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pic>
        <p:nvPicPr>
          <p:cNvPr id="5" name="図 13">
            <a:extLst>
              <a:ext uri="{FF2B5EF4-FFF2-40B4-BE49-F238E27FC236}">
                <a16:creationId xmlns:a16="http://schemas.microsoft.com/office/drawing/2014/main" id="{9FCFE694-15AC-50E6-E068-F4E03D0DFC7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Tree>
    <p:extLst>
      <p:ext uri="{BB962C8B-B14F-4D97-AF65-F5344CB8AC3E}">
        <p14:creationId xmlns:p14="http://schemas.microsoft.com/office/powerpoint/2010/main" val="78690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sp>
        <p:nvSpPr>
          <p:cNvPr id="3" name="Content Placeholder 2">
            <a:extLst>
              <a:ext uri="{FF2B5EF4-FFF2-40B4-BE49-F238E27FC236}">
                <a16:creationId xmlns:a16="http://schemas.microsoft.com/office/drawing/2014/main" id="{DD3452A6-7CCA-8E11-2CB8-030708DF53EE}"/>
              </a:ext>
            </a:extLst>
          </p:cNvPr>
          <p:cNvSpPr>
            <a:spLocks noGrp="1"/>
          </p:cNvSpPr>
          <p:nvPr>
            <p:ph sz="half" idx="1"/>
          </p:nvPr>
        </p:nvSpPr>
        <p:spPr>
          <a:xfrm>
            <a:off x="431800" y="1320800"/>
            <a:ext cx="5588000" cy="4881563"/>
          </a:xfrm>
          <a:prstGeom prst="rect">
            <a:avLst/>
          </a:prstGeom>
        </p:spPr>
        <p:txBody>
          <a:bodyPr>
            <a:normAutofit/>
          </a:bodyPr>
          <a:lstStyle>
            <a:lvl1pPr>
              <a:defRPr sz="2000" b="0">
                <a:solidFill>
                  <a:schemeClr val="tx1"/>
                </a:solidFill>
              </a:defRPr>
            </a:lvl1pPr>
            <a:lvl2pPr>
              <a:defRPr sz="1800" b="0">
                <a:solidFill>
                  <a:schemeClr val="tx1"/>
                </a:solidFill>
              </a:defRPr>
            </a:lvl2pPr>
            <a:lvl3pPr>
              <a:defRPr sz="1800"/>
            </a:lvl3pPr>
            <a:lvl4pPr>
              <a:defRPr sz="1600"/>
            </a:lvl4pPr>
            <a:lvl5pPr>
              <a:defRPr sz="1600"/>
            </a:lvl5pPr>
          </a:lstStyle>
          <a:p>
            <a:pPr lvl="0"/>
            <a:r>
              <a:rPr lang="en-US"/>
              <a:t>Click to edit Master text styles</a:t>
            </a:r>
          </a:p>
          <a:p>
            <a:pPr lvl="1"/>
            <a:r>
              <a:rPr lang="en-US"/>
              <a:t>Second level</a:t>
            </a:r>
          </a:p>
        </p:txBody>
      </p:sp>
      <p:sp>
        <p:nvSpPr>
          <p:cNvPr id="8" name="Content Placeholder 3">
            <a:extLst>
              <a:ext uri="{FF2B5EF4-FFF2-40B4-BE49-F238E27FC236}">
                <a16:creationId xmlns:a16="http://schemas.microsoft.com/office/drawing/2014/main" id="{A4C6A9D0-1F1F-F4F2-BDBE-08269B2C432F}"/>
              </a:ext>
            </a:extLst>
          </p:cNvPr>
          <p:cNvSpPr>
            <a:spLocks noGrp="1"/>
          </p:cNvSpPr>
          <p:nvPr>
            <p:ph sz="half" idx="2"/>
          </p:nvPr>
        </p:nvSpPr>
        <p:spPr>
          <a:xfrm>
            <a:off x="6172200" y="1320800"/>
            <a:ext cx="5588000" cy="4881563"/>
          </a:xfrm>
          <a:prstGeom prst="rect">
            <a:avLst/>
          </a:prstGeom>
        </p:spPr>
        <p:txBody>
          <a:bodyPr>
            <a:normAutofit/>
          </a:bodyPr>
          <a:lstStyle>
            <a:lvl1pPr>
              <a:defRPr sz="2000" b="0">
                <a:solidFill>
                  <a:schemeClr val="tx1"/>
                </a:solidFill>
              </a:defRPr>
            </a:lvl1pPr>
            <a:lvl2pPr>
              <a:defRPr sz="1800" b="0">
                <a:solidFill>
                  <a:schemeClr val="tx1"/>
                </a:solidFill>
              </a:defRPr>
            </a:lvl2pPr>
            <a:lvl3pPr>
              <a:defRPr sz="1800"/>
            </a:lvl3pPr>
            <a:lvl4pPr>
              <a:defRPr sz="1600"/>
            </a:lvl4pPr>
            <a:lvl5pPr>
              <a:defRPr sz="1600"/>
            </a:lvl5pPr>
          </a:lstStyle>
          <a:p>
            <a:pPr lvl="0"/>
            <a:r>
              <a:rPr lang="en-US"/>
              <a:t>Click to edit Master text styles</a:t>
            </a:r>
          </a:p>
          <a:p>
            <a:pPr lvl="1"/>
            <a:r>
              <a:rPr lang="en-US"/>
              <a:t>Second level</a:t>
            </a:r>
          </a:p>
        </p:txBody>
      </p:sp>
      <p:pic>
        <p:nvPicPr>
          <p:cNvPr id="4" name="図 13">
            <a:extLst>
              <a:ext uri="{FF2B5EF4-FFF2-40B4-BE49-F238E27FC236}">
                <a16:creationId xmlns:a16="http://schemas.microsoft.com/office/drawing/2014/main" id="{CB09C967-054F-6315-DBC6-056D7AC771E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2" name="Title 1">
            <a:extLst>
              <a:ext uri="{FF2B5EF4-FFF2-40B4-BE49-F238E27FC236}">
                <a16:creationId xmlns:a16="http://schemas.microsoft.com/office/drawing/2014/main" id="{103B0632-48D0-BE05-750E-6A9CBA6EEC06}"/>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Tree>
    <p:extLst>
      <p:ext uri="{BB962C8B-B14F-4D97-AF65-F5344CB8AC3E}">
        <p14:creationId xmlns:p14="http://schemas.microsoft.com/office/powerpoint/2010/main" val="1083219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1_Title and Content 4">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sp>
        <p:nvSpPr>
          <p:cNvPr id="4" name="Text Placeholder 3">
            <a:extLst>
              <a:ext uri="{FF2B5EF4-FFF2-40B4-BE49-F238E27FC236}">
                <a16:creationId xmlns:a16="http://schemas.microsoft.com/office/drawing/2014/main" id="{8C27EF3A-6A67-E012-63B0-115AB135F2B2}"/>
              </a:ext>
            </a:extLst>
          </p:cNvPr>
          <p:cNvSpPr>
            <a:spLocks noGrp="1"/>
          </p:cNvSpPr>
          <p:nvPr>
            <p:ph type="body" sz="quarter" idx="16"/>
          </p:nvPr>
        </p:nvSpPr>
        <p:spPr>
          <a:xfrm>
            <a:off x="431800" y="5102163"/>
            <a:ext cx="11328400" cy="1124466"/>
          </a:xfrm>
          <a:prstGeom prst="rect">
            <a:avLst/>
          </a:prstGeom>
        </p:spPr>
        <p:txBody>
          <a:bodyPr>
            <a:normAutofit/>
          </a:bodyPr>
          <a:lstStyle>
            <a:lvl1pPr marL="0" indent="0" algn="ctr">
              <a:buNone/>
              <a:defRPr sz="1800" i="1">
                <a:solidFill>
                  <a:schemeClr val="tx1"/>
                </a:solidFill>
              </a:defRPr>
            </a:lvl1pPr>
          </a:lstStyle>
          <a:p>
            <a:pPr lvl="0"/>
            <a:r>
              <a:rPr lang="en-US"/>
              <a:t>Click to edit Master text styles</a:t>
            </a:r>
          </a:p>
        </p:txBody>
      </p:sp>
      <p:pic>
        <p:nvPicPr>
          <p:cNvPr id="3" name="図 13">
            <a:extLst>
              <a:ext uri="{FF2B5EF4-FFF2-40B4-BE49-F238E27FC236}">
                <a16:creationId xmlns:a16="http://schemas.microsoft.com/office/drawing/2014/main" id="{FC4E55C9-49B2-4947-D5ED-1BEA691188F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2" name="Title 1">
            <a:extLst>
              <a:ext uri="{FF2B5EF4-FFF2-40B4-BE49-F238E27FC236}">
                <a16:creationId xmlns:a16="http://schemas.microsoft.com/office/drawing/2014/main" id="{A10ED9C5-9FE7-6CEA-9629-F721BC66E779}"/>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
        <p:nvSpPr>
          <p:cNvPr id="5" name="Chart Placeholder 13">
            <a:extLst>
              <a:ext uri="{FF2B5EF4-FFF2-40B4-BE49-F238E27FC236}">
                <a16:creationId xmlns:a16="http://schemas.microsoft.com/office/drawing/2014/main" id="{E25C9CB5-5C26-EEE4-56AE-713D7CE70550}"/>
              </a:ext>
            </a:extLst>
          </p:cNvPr>
          <p:cNvSpPr>
            <a:spLocks noGrp="1"/>
          </p:cNvSpPr>
          <p:nvPr>
            <p:ph type="chart" sz="quarter" idx="14"/>
          </p:nvPr>
        </p:nvSpPr>
        <p:spPr>
          <a:xfrm>
            <a:off x="431799" y="1026110"/>
            <a:ext cx="5588000" cy="3657600"/>
          </a:xfrm>
          <a:prstGeom prst="rect">
            <a:avLst/>
          </a:prstGeom>
        </p:spPr>
        <p:txBody>
          <a:bodyPr vert="horz" lIns="91440" tIns="45720" rIns="91440" bIns="45720" rtlCol="0">
            <a:normAutofit/>
          </a:bodyPr>
          <a:lstStyle>
            <a:lvl1pPr marL="0" indent="0">
              <a:buFont typeface="Arial" panose="020B0604020202020204" pitchFamily="34" charset="0"/>
              <a:buNone/>
              <a:defRPr lang="en-US" sz="2000" b="0" kern="1200" dirty="0">
                <a:solidFill>
                  <a:schemeClr val="tx1"/>
                </a:solidFill>
                <a:latin typeface="Segoe UI" panose="020B0502040204020203" pitchFamily="34" charset="0"/>
                <a:ea typeface="+mn-ea"/>
                <a:cs typeface="Segoe UI" panose="020B0502040204020203" pitchFamily="34" charset="0"/>
              </a:defRPr>
            </a:lvl1pPr>
            <a:lvl2pPr marL="342900" indent="-342900">
              <a:defRPr lang="en-US" sz="2000" b="0" kern="1200" dirty="0">
                <a:solidFill>
                  <a:schemeClr val="tx1"/>
                </a:solidFill>
                <a:latin typeface="Segoe UI" panose="020B0502040204020203" pitchFamily="34" charset="0"/>
                <a:ea typeface="+mn-ea"/>
                <a:cs typeface="Segoe UI" panose="020B0502040204020203" pitchFamily="34" charset="0"/>
              </a:defRPr>
            </a:lvl2pPr>
          </a:lstStyle>
          <a:p>
            <a:pPr marL="342900" lvl="0" indent="-342900" algn="l" defTabSz="914400" rtl="0" eaLnBrk="1" latinLnBrk="0" hangingPunct="1">
              <a:lnSpc>
                <a:spcPct val="90000"/>
              </a:lnSpc>
              <a:spcBef>
                <a:spcPts val="1200"/>
              </a:spcBef>
            </a:pPr>
            <a:r>
              <a:rPr lang="en-US"/>
              <a:t>Click icon to add chart</a:t>
            </a:r>
          </a:p>
        </p:txBody>
      </p:sp>
      <p:sp>
        <p:nvSpPr>
          <p:cNvPr id="7" name="Chart Placeholder 13">
            <a:extLst>
              <a:ext uri="{FF2B5EF4-FFF2-40B4-BE49-F238E27FC236}">
                <a16:creationId xmlns:a16="http://schemas.microsoft.com/office/drawing/2014/main" id="{41BF1A48-17E7-0904-8484-5E39B295B323}"/>
              </a:ext>
            </a:extLst>
          </p:cNvPr>
          <p:cNvSpPr>
            <a:spLocks noGrp="1"/>
          </p:cNvSpPr>
          <p:nvPr>
            <p:ph type="chart" sz="quarter" idx="15"/>
          </p:nvPr>
        </p:nvSpPr>
        <p:spPr>
          <a:xfrm>
            <a:off x="6172200" y="1026110"/>
            <a:ext cx="5588000" cy="3657600"/>
          </a:xfrm>
          <a:prstGeom prst="rect">
            <a:avLst/>
          </a:prstGeom>
        </p:spPr>
        <p:txBody>
          <a:bodyPr vert="horz" lIns="91440" tIns="45720" rIns="91440" bIns="45720" rtlCol="0">
            <a:normAutofit/>
          </a:bodyPr>
          <a:lstStyle>
            <a:lvl1pPr marL="0" indent="0">
              <a:buNone/>
              <a:defRPr lang="en-US" sz="2000" b="0" kern="1200" dirty="0">
                <a:solidFill>
                  <a:schemeClr val="tx1"/>
                </a:solidFill>
                <a:latin typeface="Segoe UI" panose="020B0502040204020203" pitchFamily="34" charset="0"/>
                <a:ea typeface="+mn-ea"/>
                <a:cs typeface="Segoe UI" panose="020B0502040204020203" pitchFamily="34" charset="0"/>
              </a:defRPr>
            </a:lvl1pPr>
          </a:lstStyle>
          <a:p>
            <a:pPr marL="228600" lvl="0" indent="-228600" algn="l" defTabSz="914400" rtl="0" eaLnBrk="1" latinLnBrk="0" hangingPunct="1">
              <a:lnSpc>
                <a:spcPct val="90000"/>
              </a:lnSpc>
              <a:spcBef>
                <a:spcPts val="1200"/>
              </a:spcBef>
            </a:pPr>
            <a:r>
              <a:rPr lang="en-US"/>
              <a:t>Click icon to add chart</a:t>
            </a:r>
          </a:p>
        </p:txBody>
      </p:sp>
    </p:spTree>
    <p:extLst>
      <p:ext uri="{BB962C8B-B14F-4D97-AF65-F5344CB8AC3E}">
        <p14:creationId xmlns:p14="http://schemas.microsoft.com/office/powerpoint/2010/main" val="1978415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and Content 4">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sp>
        <p:nvSpPr>
          <p:cNvPr id="4" name="Text Placeholder 3">
            <a:extLst>
              <a:ext uri="{FF2B5EF4-FFF2-40B4-BE49-F238E27FC236}">
                <a16:creationId xmlns:a16="http://schemas.microsoft.com/office/drawing/2014/main" id="{8C27EF3A-6A67-E012-63B0-115AB135F2B2}"/>
              </a:ext>
            </a:extLst>
          </p:cNvPr>
          <p:cNvSpPr>
            <a:spLocks noGrp="1"/>
          </p:cNvSpPr>
          <p:nvPr>
            <p:ph type="body" sz="quarter" idx="16"/>
          </p:nvPr>
        </p:nvSpPr>
        <p:spPr>
          <a:xfrm>
            <a:off x="431800" y="5344251"/>
            <a:ext cx="11328400" cy="882377"/>
          </a:xfrm>
          <a:prstGeom prst="rect">
            <a:avLst/>
          </a:prstGeom>
        </p:spPr>
        <p:txBody>
          <a:bodyPr>
            <a:normAutofit/>
          </a:bodyPr>
          <a:lstStyle>
            <a:lvl1pPr marL="0" indent="0" algn="ctr">
              <a:buNone/>
              <a:defRPr sz="1800" i="1">
                <a:solidFill>
                  <a:schemeClr val="tx1"/>
                </a:solidFill>
              </a:defRPr>
            </a:lvl1pPr>
          </a:lstStyle>
          <a:p>
            <a:pPr lvl="0"/>
            <a:r>
              <a:rPr lang="en-US"/>
              <a:t>Click to edit Master text styles</a:t>
            </a:r>
          </a:p>
        </p:txBody>
      </p:sp>
      <p:pic>
        <p:nvPicPr>
          <p:cNvPr id="3" name="図 13">
            <a:extLst>
              <a:ext uri="{FF2B5EF4-FFF2-40B4-BE49-F238E27FC236}">
                <a16:creationId xmlns:a16="http://schemas.microsoft.com/office/drawing/2014/main" id="{FC4E55C9-49B2-4947-D5ED-1BEA691188F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2" name="Title 1">
            <a:extLst>
              <a:ext uri="{FF2B5EF4-FFF2-40B4-BE49-F238E27FC236}">
                <a16:creationId xmlns:a16="http://schemas.microsoft.com/office/drawing/2014/main" id="{A10ED9C5-9FE7-6CEA-9629-F721BC66E779}"/>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dirty="0"/>
          </a:p>
        </p:txBody>
      </p:sp>
      <p:sp>
        <p:nvSpPr>
          <p:cNvPr id="5" name="Chart Placeholder 13">
            <a:extLst>
              <a:ext uri="{FF2B5EF4-FFF2-40B4-BE49-F238E27FC236}">
                <a16:creationId xmlns:a16="http://schemas.microsoft.com/office/drawing/2014/main" id="{E25C9CB5-5C26-EEE4-56AE-713D7CE70550}"/>
              </a:ext>
            </a:extLst>
          </p:cNvPr>
          <p:cNvSpPr>
            <a:spLocks noGrp="1"/>
          </p:cNvSpPr>
          <p:nvPr>
            <p:ph type="chart" sz="quarter" idx="14" hasCustomPrompt="1"/>
          </p:nvPr>
        </p:nvSpPr>
        <p:spPr>
          <a:xfrm>
            <a:off x="431801" y="1268199"/>
            <a:ext cx="5588000" cy="3657600"/>
          </a:xfrm>
          <a:prstGeom prst="rect">
            <a:avLst/>
          </a:prstGeom>
        </p:spPr>
        <p:txBody>
          <a:bodyPr vert="horz" lIns="91440" tIns="45720" rIns="91440" bIns="45720" rtlCol="0">
            <a:normAutofit/>
          </a:bodyPr>
          <a:lstStyle>
            <a:lvl1pPr marL="0" indent="0">
              <a:buFont typeface="Arial" panose="020B0604020202020204" pitchFamily="34" charset="0"/>
              <a:buNone/>
              <a:defRPr lang="en-US" sz="2000" b="0" kern="1200" dirty="0">
                <a:solidFill>
                  <a:schemeClr val="tx1"/>
                </a:solidFill>
                <a:latin typeface="Segoe UI" panose="020B0502040204020203" pitchFamily="34" charset="0"/>
                <a:ea typeface="+mn-ea"/>
                <a:cs typeface="Segoe UI" panose="020B0502040204020203" pitchFamily="34" charset="0"/>
              </a:defRPr>
            </a:lvl1pPr>
            <a:lvl2pPr marL="342900" indent="-342900">
              <a:defRPr lang="en-US" sz="2000" b="0" kern="1200" dirty="0">
                <a:solidFill>
                  <a:schemeClr val="tx1"/>
                </a:solidFill>
                <a:latin typeface="Segoe UI" panose="020B0502040204020203" pitchFamily="34" charset="0"/>
                <a:ea typeface="+mn-ea"/>
                <a:cs typeface="Segoe UI" panose="020B0502040204020203" pitchFamily="34" charset="0"/>
              </a:defRPr>
            </a:lvl2pPr>
          </a:lstStyle>
          <a:p>
            <a:pPr marL="342900" lvl="0" indent="-342900" algn="l" defTabSz="914400" rtl="0" eaLnBrk="1" latinLnBrk="0" hangingPunct="1">
              <a:lnSpc>
                <a:spcPct val="90000"/>
              </a:lnSpc>
              <a:spcBef>
                <a:spcPts val="1200"/>
              </a:spcBef>
            </a:pPr>
            <a:r>
              <a:rPr lang="en-US" dirty="0"/>
              <a:t>Click icon to add chart</a:t>
            </a:r>
          </a:p>
        </p:txBody>
      </p:sp>
      <p:sp>
        <p:nvSpPr>
          <p:cNvPr id="7" name="Chart Placeholder 13">
            <a:extLst>
              <a:ext uri="{FF2B5EF4-FFF2-40B4-BE49-F238E27FC236}">
                <a16:creationId xmlns:a16="http://schemas.microsoft.com/office/drawing/2014/main" id="{41BF1A48-17E7-0904-8484-5E39B295B323}"/>
              </a:ext>
            </a:extLst>
          </p:cNvPr>
          <p:cNvSpPr>
            <a:spLocks noGrp="1"/>
          </p:cNvSpPr>
          <p:nvPr>
            <p:ph type="chart" sz="quarter" idx="15"/>
          </p:nvPr>
        </p:nvSpPr>
        <p:spPr>
          <a:xfrm>
            <a:off x="6172201" y="1268199"/>
            <a:ext cx="5588000" cy="3657600"/>
          </a:xfrm>
          <a:prstGeom prst="rect">
            <a:avLst/>
          </a:prstGeom>
        </p:spPr>
        <p:txBody>
          <a:bodyPr vert="horz" lIns="91440" tIns="45720" rIns="91440" bIns="45720" rtlCol="0">
            <a:normAutofit/>
          </a:bodyPr>
          <a:lstStyle>
            <a:lvl1pPr marL="0" indent="0">
              <a:buNone/>
              <a:defRPr lang="en-US" sz="2000" b="0" kern="1200" dirty="0">
                <a:solidFill>
                  <a:schemeClr val="tx1"/>
                </a:solidFill>
                <a:latin typeface="Segoe UI" panose="020B0502040204020203" pitchFamily="34" charset="0"/>
                <a:ea typeface="+mn-ea"/>
                <a:cs typeface="Segoe UI" panose="020B0502040204020203" pitchFamily="34" charset="0"/>
              </a:defRPr>
            </a:lvl1pPr>
          </a:lstStyle>
          <a:p>
            <a:pPr marL="228600" lvl="0" indent="-228600" algn="l" defTabSz="914400" rtl="0" eaLnBrk="1" latinLnBrk="0" hangingPunct="1">
              <a:lnSpc>
                <a:spcPct val="90000"/>
              </a:lnSpc>
              <a:spcBef>
                <a:spcPts val="1200"/>
              </a:spcBef>
            </a:pPr>
            <a:r>
              <a:rPr lang="en-US"/>
              <a:t>Click icon to add chart</a:t>
            </a:r>
            <a:endParaRPr lang="en-US" dirty="0"/>
          </a:p>
        </p:txBody>
      </p:sp>
      <p:sp>
        <p:nvSpPr>
          <p:cNvPr id="9" name="テキスト プレースホルダー 8">
            <a:extLst>
              <a:ext uri="{FF2B5EF4-FFF2-40B4-BE49-F238E27FC236}">
                <a16:creationId xmlns:a16="http://schemas.microsoft.com/office/drawing/2014/main" id="{31929C28-4B8E-5839-1EEC-94704480EBF4}"/>
              </a:ext>
            </a:extLst>
          </p:cNvPr>
          <p:cNvSpPr>
            <a:spLocks noGrp="1"/>
          </p:cNvSpPr>
          <p:nvPr>
            <p:ph type="body" sz="quarter" idx="17" hasCustomPrompt="1"/>
          </p:nvPr>
        </p:nvSpPr>
        <p:spPr>
          <a:xfrm>
            <a:off x="431799" y="922316"/>
            <a:ext cx="5587999" cy="345881"/>
          </a:xfrm>
        </p:spPr>
        <p:txBody>
          <a:bodyPr/>
          <a:lstStyle>
            <a:lvl1pPr marL="0" indent="0">
              <a:buNone/>
              <a:defRPr sz="1800" baseline="0"/>
            </a:lvl1pPr>
          </a:lstStyle>
          <a:p>
            <a:pPr lvl="0"/>
            <a:r>
              <a:rPr lang="en-US" altLang="ja-JP" dirty="0"/>
              <a:t>Chart/table name</a:t>
            </a:r>
          </a:p>
          <a:p>
            <a:pPr lvl="0"/>
            <a:endParaRPr lang="en-US" altLang="ja-JP" dirty="0"/>
          </a:p>
        </p:txBody>
      </p:sp>
      <p:sp>
        <p:nvSpPr>
          <p:cNvPr id="11" name="テキスト プレースホルダー 8">
            <a:extLst>
              <a:ext uri="{FF2B5EF4-FFF2-40B4-BE49-F238E27FC236}">
                <a16:creationId xmlns:a16="http://schemas.microsoft.com/office/drawing/2014/main" id="{F7C23917-2078-04EA-7660-A22D210933ED}"/>
              </a:ext>
            </a:extLst>
          </p:cNvPr>
          <p:cNvSpPr>
            <a:spLocks noGrp="1"/>
          </p:cNvSpPr>
          <p:nvPr>
            <p:ph type="body" sz="quarter" idx="18" hasCustomPrompt="1"/>
          </p:nvPr>
        </p:nvSpPr>
        <p:spPr>
          <a:xfrm>
            <a:off x="6172201" y="922317"/>
            <a:ext cx="5587999" cy="345880"/>
          </a:xfrm>
        </p:spPr>
        <p:txBody>
          <a:bodyPr/>
          <a:lstStyle>
            <a:lvl1pPr marL="0" indent="0">
              <a:buNone/>
              <a:defRPr sz="1800" baseline="0"/>
            </a:lvl1pPr>
          </a:lstStyle>
          <a:p>
            <a:pPr lvl="0"/>
            <a:r>
              <a:rPr lang="en-US" altLang="ja-JP" dirty="0"/>
              <a:t>Chart/table name</a:t>
            </a:r>
          </a:p>
          <a:p>
            <a:pPr lvl="0"/>
            <a:endParaRPr lang="en-US" altLang="ja-JP" dirty="0"/>
          </a:p>
        </p:txBody>
      </p:sp>
      <p:sp>
        <p:nvSpPr>
          <p:cNvPr id="8" name="テキスト プレースホルダー 8">
            <a:extLst>
              <a:ext uri="{FF2B5EF4-FFF2-40B4-BE49-F238E27FC236}">
                <a16:creationId xmlns:a16="http://schemas.microsoft.com/office/drawing/2014/main" id="{DD6042ED-EB1D-F6B7-3EDA-FA912006BC33}"/>
              </a:ext>
            </a:extLst>
          </p:cNvPr>
          <p:cNvSpPr>
            <a:spLocks noGrp="1"/>
          </p:cNvSpPr>
          <p:nvPr>
            <p:ph type="body" sz="quarter" idx="19" hasCustomPrompt="1"/>
          </p:nvPr>
        </p:nvSpPr>
        <p:spPr>
          <a:xfrm>
            <a:off x="431798" y="4982734"/>
            <a:ext cx="5587999" cy="288946"/>
          </a:xfrm>
        </p:spPr>
        <p:txBody>
          <a:bodyPr>
            <a:normAutofit/>
          </a:bodyPr>
          <a:lstStyle>
            <a:lvl1pPr marL="0" indent="0">
              <a:buNone/>
              <a:defRPr sz="1100" i="1" baseline="0">
                <a:solidFill>
                  <a:schemeClr val="tx1"/>
                </a:solidFill>
                <a:latin typeface="Segoe UI" panose="020B0502040204020203" pitchFamily="34" charset="0"/>
                <a:cs typeface="Segoe UI" panose="020B0502040204020203" pitchFamily="34" charset="0"/>
              </a:defRPr>
            </a:lvl1pPr>
          </a:lstStyle>
          <a:p>
            <a:pPr lvl="0"/>
            <a:r>
              <a:rPr kumimoji="1" lang="en-US" altLang="ja-JP" dirty="0"/>
              <a:t>Source: </a:t>
            </a:r>
            <a:endParaRPr kumimoji="1" lang="ja-JP" altLang="en-US" dirty="0"/>
          </a:p>
        </p:txBody>
      </p:sp>
      <p:sp>
        <p:nvSpPr>
          <p:cNvPr id="12" name="テキスト プレースホルダー 8">
            <a:extLst>
              <a:ext uri="{FF2B5EF4-FFF2-40B4-BE49-F238E27FC236}">
                <a16:creationId xmlns:a16="http://schemas.microsoft.com/office/drawing/2014/main" id="{AA9D0BDB-37F0-ED8B-5838-EF1A0A5DB9A3}"/>
              </a:ext>
            </a:extLst>
          </p:cNvPr>
          <p:cNvSpPr>
            <a:spLocks noGrp="1"/>
          </p:cNvSpPr>
          <p:nvPr>
            <p:ph type="body" sz="quarter" idx="20" hasCustomPrompt="1"/>
          </p:nvPr>
        </p:nvSpPr>
        <p:spPr>
          <a:xfrm>
            <a:off x="6172201" y="4982734"/>
            <a:ext cx="5587999" cy="288946"/>
          </a:xfrm>
        </p:spPr>
        <p:txBody>
          <a:bodyPr>
            <a:normAutofit/>
          </a:bodyPr>
          <a:lstStyle>
            <a:lvl1pPr marL="0" indent="0">
              <a:buNone/>
              <a:defRPr sz="1100" i="1" baseline="0">
                <a:solidFill>
                  <a:schemeClr val="tx1"/>
                </a:solidFill>
                <a:latin typeface="Segoe UI" panose="020B0502040204020203" pitchFamily="34" charset="0"/>
                <a:cs typeface="Segoe UI" panose="020B0502040204020203" pitchFamily="34" charset="0"/>
              </a:defRPr>
            </a:lvl1pPr>
          </a:lstStyle>
          <a:p>
            <a:pPr lvl="0"/>
            <a:r>
              <a:rPr kumimoji="1" lang="en-US" altLang="ja-JP" dirty="0"/>
              <a:t>Source: </a:t>
            </a:r>
            <a:endParaRPr kumimoji="1" lang="ja-JP" altLang="en-US" dirty="0"/>
          </a:p>
        </p:txBody>
      </p:sp>
    </p:spTree>
    <p:extLst>
      <p:ext uri="{BB962C8B-B14F-4D97-AF65-F5344CB8AC3E}">
        <p14:creationId xmlns:p14="http://schemas.microsoft.com/office/powerpoint/2010/main" val="2375614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3">
    <p:spTree>
      <p:nvGrpSpPr>
        <p:cNvPr id="1" name=""/>
        <p:cNvGrpSpPr/>
        <p:nvPr/>
      </p:nvGrpSpPr>
      <p:grpSpPr>
        <a:xfrm>
          <a:off x="0" y="0"/>
          <a:ext cx="0" cy="0"/>
          <a:chOff x="0" y="0"/>
          <a:chExt cx="0" cy="0"/>
        </a:xfrm>
      </p:grpSpPr>
      <p:sp>
        <p:nvSpPr>
          <p:cNvPr id="10" name="Chart Placeholder 13">
            <a:extLst>
              <a:ext uri="{FF2B5EF4-FFF2-40B4-BE49-F238E27FC236}">
                <a16:creationId xmlns:a16="http://schemas.microsoft.com/office/drawing/2014/main" id="{D9DBB8A0-0D94-641C-8437-0F9060ACB263}"/>
              </a:ext>
            </a:extLst>
          </p:cNvPr>
          <p:cNvSpPr>
            <a:spLocks noGrp="1"/>
          </p:cNvSpPr>
          <p:nvPr>
            <p:ph type="chart" sz="quarter" idx="14"/>
          </p:nvPr>
        </p:nvSpPr>
        <p:spPr>
          <a:xfrm>
            <a:off x="431799" y="1026110"/>
            <a:ext cx="5588000" cy="3474720"/>
          </a:xfrm>
          <a:prstGeom prst="rect">
            <a:avLst/>
          </a:prstGeom>
        </p:spPr>
        <p:txBody>
          <a:bodyPr vert="horz" lIns="91440" tIns="45720" rIns="91440" bIns="45720" rtlCol="0">
            <a:normAutofit/>
          </a:bodyPr>
          <a:lstStyle>
            <a:lvl1pPr marL="0" indent="0">
              <a:buFont typeface="Arial" panose="020B0604020202020204" pitchFamily="34" charset="0"/>
              <a:buNone/>
              <a:defRPr lang="en-US" sz="2000" b="0" kern="1200" dirty="0">
                <a:solidFill>
                  <a:schemeClr val="tx1"/>
                </a:solidFill>
                <a:latin typeface="Segoe UI" panose="020B0502040204020203" pitchFamily="34" charset="0"/>
                <a:ea typeface="+mn-ea"/>
                <a:cs typeface="Segoe UI" panose="020B0502040204020203" pitchFamily="34" charset="0"/>
              </a:defRPr>
            </a:lvl1pPr>
            <a:lvl2pPr marL="342900" indent="-342900">
              <a:defRPr lang="en-US" sz="2000" b="0" kern="1200" dirty="0">
                <a:solidFill>
                  <a:schemeClr val="tx1"/>
                </a:solidFill>
                <a:latin typeface="Segoe UI" panose="020B0502040204020203" pitchFamily="34" charset="0"/>
                <a:ea typeface="+mn-ea"/>
                <a:cs typeface="Segoe UI" panose="020B0502040204020203" pitchFamily="34" charset="0"/>
              </a:defRPr>
            </a:lvl2pPr>
          </a:lstStyle>
          <a:p>
            <a:pPr marL="342900" lvl="0" indent="-342900" algn="l" defTabSz="914400" rtl="0" eaLnBrk="1" latinLnBrk="0" hangingPunct="1">
              <a:lnSpc>
                <a:spcPct val="90000"/>
              </a:lnSpc>
              <a:spcBef>
                <a:spcPts val="1200"/>
              </a:spcBef>
            </a:pPr>
            <a:r>
              <a:rPr lang="en-US"/>
              <a:t>Click icon to add chart</a:t>
            </a:r>
          </a:p>
        </p:txBody>
      </p:sp>
      <p:sp>
        <p:nvSpPr>
          <p:cNvPr id="2" name="Content Placeholder 2">
            <a:extLst>
              <a:ext uri="{FF2B5EF4-FFF2-40B4-BE49-F238E27FC236}">
                <a16:creationId xmlns:a16="http://schemas.microsoft.com/office/drawing/2014/main" id="{BCF4D05C-9D4A-CCC7-AC9E-B4E9133C7F0C}"/>
              </a:ext>
            </a:extLst>
          </p:cNvPr>
          <p:cNvSpPr>
            <a:spLocks noGrp="1"/>
          </p:cNvSpPr>
          <p:nvPr>
            <p:ph idx="13"/>
          </p:nvPr>
        </p:nvSpPr>
        <p:spPr>
          <a:xfrm>
            <a:off x="431800" y="4679041"/>
            <a:ext cx="11328400" cy="1518558"/>
          </a:xfrm>
          <a:prstGeom prst="rect">
            <a:avLst/>
          </a:prstGeom>
        </p:spPr>
        <p:txBody>
          <a:bodyPr>
            <a:normAutofit/>
          </a:bodyPr>
          <a:lstStyle>
            <a:lvl1pPr>
              <a:spcBef>
                <a:spcPts val="0"/>
              </a:spcBef>
              <a:defRPr sz="1800" b="0">
                <a:solidFill>
                  <a:schemeClr val="tx1"/>
                </a:solidFill>
              </a:defRPr>
            </a:lvl1pPr>
            <a:lvl2pPr>
              <a:spcBef>
                <a:spcPts val="0"/>
              </a:spcBef>
              <a:defRPr sz="1800" b="0">
                <a:solidFill>
                  <a:schemeClr val="tx1"/>
                </a:solidFill>
              </a:defRPr>
            </a:lvl2pPr>
            <a:lvl3pPr>
              <a:spcBef>
                <a:spcPts val="1200"/>
              </a:spcBef>
              <a:defRPr sz="1800" b="0">
                <a:solidFill>
                  <a:schemeClr val="tx1"/>
                </a:solidFill>
              </a:defRPr>
            </a:lvl3pPr>
            <a:lvl4pPr>
              <a:spcBef>
                <a:spcPts val="1200"/>
              </a:spcBef>
              <a:defRPr sz="1600" b="0">
                <a:solidFill>
                  <a:schemeClr val="tx1"/>
                </a:solidFill>
              </a:defRPr>
            </a:lvl4pPr>
            <a:lvl5pPr>
              <a:spcBef>
                <a:spcPts val="1200"/>
              </a:spcBef>
              <a:defRPr sz="1600" b="0">
                <a:solidFill>
                  <a:schemeClr val="tx1"/>
                </a:solidFill>
              </a:defRPr>
            </a:lvl5pPr>
          </a:lstStyle>
          <a:p>
            <a:pPr lvl="0"/>
            <a:r>
              <a:rPr lang="en-US"/>
              <a:t>Click to edit Master text styles</a:t>
            </a:r>
          </a:p>
          <a:p>
            <a:pPr lvl="1"/>
            <a:r>
              <a:rPr lang="en-US"/>
              <a:t>Second level</a:t>
            </a:r>
          </a:p>
        </p:txBody>
      </p:sp>
      <p:sp>
        <p:nvSpPr>
          <p:cNvPr id="11" name="Chart Placeholder 13">
            <a:extLst>
              <a:ext uri="{FF2B5EF4-FFF2-40B4-BE49-F238E27FC236}">
                <a16:creationId xmlns:a16="http://schemas.microsoft.com/office/drawing/2014/main" id="{89C0182C-AEC9-714A-6CF0-D711ED86C6FF}"/>
              </a:ext>
            </a:extLst>
          </p:cNvPr>
          <p:cNvSpPr>
            <a:spLocks noGrp="1"/>
          </p:cNvSpPr>
          <p:nvPr>
            <p:ph type="chart" sz="quarter" idx="15"/>
          </p:nvPr>
        </p:nvSpPr>
        <p:spPr>
          <a:xfrm>
            <a:off x="6172200" y="1026110"/>
            <a:ext cx="5588000" cy="3474720"/>
          </a:xfrm>
          <a:prstGeom prst="rect">
            <a:avLst/>
          </a:prstGeom>
        </p:spPr>
        <p:txBody>
          <a:bodyPr vert="horz" lIns="91440" tIns="45720" rIns="91440" bIns="45720" rtlCol="0">
            <a:normAutofit/>
          </a:bodyPr>
          <a:lstStyle>
            <a:lvl1pPr marL="0" indent="0">
              <a:buNone/>
              <a:defRPr lang="en-US" sz="2000" b="0" kern="1200" dirty="0">
                <a:solidFill>
                  <a:schemeClr val="tx1"/>
                </a:solidFill>
                <a:latin typeface="Segoe UI" panose="020B0502040204020203" pitchFamily="34" charset="0"/>
                <a:ea typeface="+mn-ea"/>
                <a:cs typeface="Segoe UI" panose="020B0502040204020203" pitchFamily="34" charset="0"/>
              </a:defRPr>
            </a:lvl1pPr>
          </a:lstStyle>
          <a:p>
            <a:pPr marL="228600" lvl="0" indent="-228600" algn="l" defTabSz="914400" rtl="0" eaLnBrk="1" latinLnBrk="0" hangingPunct="1">
              <a:lnSpc>
                <a:spcPct val="90000"/>
              </a:lnSpc>
              <a:spcBef>
                <a:spcPts val="1200"/>
              </a:spcBef>
            </a:pPr>
            <a:r>
              <a:rPr lang="en-US"/>
              <a:t>Click icon to add chart</a:t>
            </a:r>
          </a:p>
        </p:txBody>
      </p:sp>
      <p:pic>
        <p:nvPicPr>
          <p:cNvPr id="4" name="図 13">
            <a:extLst>
              <a:ext uri="{FF2B5EF4-FFF2-40B4-BE49-F238E27FC236}">
                <a16:creationId xmlns:a16="http://schemas.microsoft.com/office/drawing/2014/main" id="{50EF6712-75B9-FADE-C102-CAA8D77DCE7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3" name="Title 1">
            <a:extLst>
              <a:ext uri="{FF2B5EF4-FFF2-40B4-BE49-F238E27FC236}">
                <a16:creationId xmlns:a16="http://schemas.microsoft.com/office/drawing/2014/main" id="{2FF045EB-EA45-5AF2-7D6C-3DE3CAC28FDE}"/>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
        <p:nvSpPr>
          <p:cNvPr id="5" name="Slide Number Placeholder 5">
            <a:extLst>
              <a:ext uri="{FF2B5EF4-FFF2-40B4-BE49-F238E27FC236}">
                <a16:creationId xmlns:a16="http://schemas.microsoft.com/office/drawing/2014/main" id="{10DFF686-48D8-2A95-A789-E46BBAEA3553}"/>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spTree>
    <p:extLst>
      <p:ext uri="{BB962C8B-B14F-4D97-AF65-F5344CB8AC3E}">
        <p14:creationId xmlns:p14="http://schemas.microsoft.com/office/powerpoint/2010/main" val="207757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1AB51F-4D1D-62E2-01F1-AA09CD212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BE7C7C8-5EB4-6F33-EA44-2A621086BC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p:txBody>
      </p:sp>
      <p:sp>
        <p:nvSpPr>
          <p:cNvPr id="10" name="Slide Number Placeholder 9">
            <a:extLst>
              <a:ext uri="{FF2B5EF4-FFF2-40B4-BE49-F238E27FC236}">
                <a16:creationId xmlns:a16="http://schemas.microsoft.com/office/drawing/2014/main" id="{846AD68E-DAEC-9D6D-3220-444473E97E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latin typeface="Segoe UI" panose="020B0502040204020203" pitchFamily="34" charset="0"/>
                <a:cs typeface="Segoe UI" panose="020B0502040204020203" pitchFamily="34" charset="0"/>
              </a:defRPr>
            </a:lvl1pPr>
          </a:lstStyle>
          <a:p>
            <a:fld id="{A52F65C8-6BE8-47BA-9E20-34E6183AD160}" type="slidenum">
              <a:rPr lang="en-US" smtClean="0"/>
              <a:t>‹#›</a:t>
            </a:fld>
            <a:endParaRPr lang="en-US"/>
          </a:p>
        </p:txBody>
      </p:sp>
      <p:sp>
        <p:nvSpPr>
          <p:cNvPr id="4" name="Footer Placeholder 3">
            <a:extLst>
              <a:ext uri="{FF2B5EF4-FFF2-40B4-BE49-F238E27FC236}">
                <a16:creationId xmlns:a16="http://schemas.microsoft.com/office/drawing/2014/main" id="{2FBDC1A7-7CFE-F769-FDBB-0642CCF808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951031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3200" b="1" kern="1200">
          <a:solidFill>
            <a:srgbClr val="002060"/>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2000" b="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800" b="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Tx/>
        <a:buBlip>
          <a:blip r:embed="rId20">
            <a:extLst>
              <a:ext uri="{96DAC541-7B7A-43D3-8B79-37D633B846F1}">
                <asvg:svgBlip xmlns:asvg="http://schemas.microsoft.com/office/drawing/2016/SVG/main" r:embed="rId21"/>
              </a:ext>
            </a:extLst>
          </a:blip>
        </a:buBlip>
        <a:defRPr sz="18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Tx/>
        <a:buBlip>
          <a:blip r:embed="rId20">
            <a:extLst>
              <a:ext uri="{96DAC541-7B7A-43D3-8B79-37D633B846F1}">
                <asvg:svgBlip xmlns:asvg="http://schemas.microsoft.com/office/drawing/2016/SVG/main" r:embed="rId21"/>
              </a:ext>
            </a:extLst>
          </a:blip>
        </a:buBlip>
        <a:defRPr sz="16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Tx/>
        <a:buBlip>
          <a:blip r:embed="rId20">
            <a:extLst>
              <a:ext uri="{96DAC541-7B7A-43D3-8B79-37D633B846F1}">
                <asvg:svgBlip xmlns:asvg="http://schemas.microsoft.com/office/drawing/2016/SVG/main" r:embed="rId21"/>
              </a:ext>
            </a:extLst>
          </a:blip>
        </a:buBlip>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afdc.energy.gov/vehicles/how-do-hybrid-electric-cars-work" TargetMode="External"/><Relationship Id="rId2" Type="http://schemas.openxmlformats.org/officeDocument/2006/relationships/hyperlink" Target="https://theicct.org/wp-content/uploads/2022/06/real-world-phev-use-jun22-1.pdf" TargetMode="External"/><Relationship Id="rId1" Type="http://schemas.openxmlformats.org/officeDocument/2006/relationships/slideLayout" Target="../slideLayouts/slideLayout5.xml"/><Relationship Id="rId6" Type="http://schemas.openxmlformats.org/officeDocument/2006/relationships/hyperlink" Target="https://www.iea.org/data-and-statistics/charts/comparative-life-cycle-greenhouse-gas-emissions-of-a-mid-size-bev-and-ice-vehicle" TargetMode="External"/><Relationship Id="rId5" Type="http://schemas.openxmlformats.org/officeDocument/2006/relationships/hyperlink" Target="https://theicct.org/wp-content/uploads/2021/06/EV_charging_guide_03162020.pdf" TargetMode="External"/><Relationship Id="rId4" Type="http://schemas.openxmlformats.org/officeDocument/2006/relationships/hyperlink" Target="https://www.iea.org/reports/global-ev-outlook-2022/trends-in-charging-infrastructur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88F428-46FA-07F1-C51B-E7F5D2C5625F}"/>
              </a:ext>
            </a:extLst>
          </p:cNvPr>
          <p:cNvSpPr>
            <a:spLocks noGrp="1"/>
          </p:cNvSpPr>
          <p:nvPr>
            <p:ph type="ctrTitle"/>
          </p:nvPr>
        </p:nvSpPr>
        <p:spPr>
          <a:xfrm>
            <a:off x="1467853" y="485213"/>
            <a:ext cx="9144000" cy="2387600"/>
          </a:xfrm>
        </p:spPr>
        <p:txBody>
          <a:bodyPr/>
          <a:lstStyle/>
          <a:p>
            <a:r>
              <a:rPr lang="en-US" dirty="0"/>
              <a:t>Electric vehicle technologies</a:t>
            </a:r>
          </a:p>
        </p:txBody>
      </p:sp>
      <p:sp>
        <p:nvSpPr>
          <p:cNvPr id="5" name="Subtitle 4">
            <a:extLst>
              <a:ext uri="{FF2B5EF4-FFF2-40B4-BE49-F238E27FC236}">
                <a16:creationId xmlns:a16="http://schemas.microsoft.com/office/drawing/2014/main" id="{9F51A7B3-E35E-C63F-1E7D-A5C984E1ABE0}"/>
              </a:ext>
            </a:extLst>
          </p:cNvPr>
          <p:cNvSpPr>
            <a:spLocks noGrp="1"/>
          </p:cNvSpPr>
          <p:nvPr>
            <p:ph type="subTitle" idx="1"/>
          </p:nvPr>
        </p:nvSpPr>
        <p:spPr>
          <a:xfrm>
            <a:off x="1467853" y="2984215"/>
            <a:ext cx="9144000" cy="1090613"/>
          </a:xfrm>
        </p:spPr>
        <p:txBody>
          <a:bodyPr/>
          <a:lstStyle/>
          <a:p>
            <a:r>
              <a:rPr lang="en-US" dirty="0"/>
              <a:t>21</a:t>
            </a:r>
            <a:r>
              <a:rPr lang="en-US" baseline="30000" dirty="0"/>
              <a:t>st</a:t>
            </a:r>
            <a:r>
              <a:rPr lang="en-US" dirty="0"/>
              <a:t> APEC workshop on energy statistics: data collection on new energy products and technologies, Tokyo</a:t>
            </a:r>
          </a:p>
          <a:p>
            <a:endParaRPr lang="en-US" dirty="0"/>
          </a:p>
          <a:p>
            <a:endParaRPr lang="en-US" dirty="0"/>
          </a:p>
        </p:txBody>
      </p:sp>
      <p:sp>
        <p:nvSpPr>
          <p:cNvPr id="7" name="Subtitle 2">
            <a:extLst>
              <a:ext uri="{FF2B5EF4-FFF2-40B4-BE49-F238E27FC236}">
                <a16:creationId xmlns:a16="http://schemas.microsoft.com/office/drawing/2014/main" id="{A7275B25-3810-C483-DD36-53B1EB9AC045}"/>
              </a:ext>
            </a:extLst>
          </p:cNvPr>
          <p:cNvSpPr txBox="1">
            <a:spLocks/>
          </p:cNvSpPr>
          <p:nvPr/>
        </p:nvSpPr>
        <p:spPr>
          <a:xfrm>
            <a:off x="1467853" y="3786320"/>
            <a:ext cx="9144000" cy="1090613"/>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b="1" kern="1200">
                <a:solidFill>
                  <a:schemeClr val="tx1"/>
                </a:solidFill>
                <a:latin typeface="Segoe UI" panose="020B0502040204020203" pitchFamily="34" charset="0"/>
                <a:ea typeface="+mn-ea"/>
                <a:cs typeface="Segoe UI" panose="020B0502040204020203" pitchFamily="34" charset="0"/>
              </a:defRPr>
            </a:lvl1pPr>
            <a:lvl2pPr marL="457200" indent="0" algn="ctr" defTabSz="914400" rtl="0" eaLnBrk="1" latinLnBrk="0" hangingPunct="1">
              <a:lnSpc>
                <a:spcPct val="100000"/>
              </a:lnSpc>
              <a:spcBef>
                <a:spcPts val="500"/>
              </a:spcBef>
              <a:spcAft>
                <a:spcPts val="600"/>
              </a:spcAft>
              <a:buFont typeface="Arial" panose="020B0604020202020204" pitchFamily="34" charset="0"/>
              <a:buNone/>
              <a:defRPr sz="2000" b="0" kern="1200">
                <a:solidFill>
                  <a:schemeClr val="tx1"/>
                </a:solidFill>
                <a:latin typeface="Segoe UI" panose="020B0502040204020203" pitchFamily="34" charset="0"/>
                <a:ea typeface="+mn-ea"/>
                <a:cs typeface="Segoe UI" panose="020B0502040204020203" pitchFamily="34" charset="0"/>
              </a:defRPr>
            </a:lvl2pPr>
            <a:lvl3pPr marL="914400" indent="0" algn="ctr" defTabSz="914400" rtl="0" eaLnBrk="1" latinLnBrk="0" hangingPunct="1">
              <a:lnSpc>
                <a:spcPct val="90000"/>
              </a:lnSpc>
              <a:spcBef>
                <a:spcPts val="500"/>
              </a:spcBef>
              <a:buFontTx/>
              <a:buNone/>
              <a:defRPr sz="1800" kern="1200">
                <a:solidFill>
                  <a:schemeClr val="tx1"/>
                </a:solidFill>
                <a:latin typeface="Segoe UI" panose="020B0502040204020203" pitchFamily="34" charset="0"/>
                <a:ea typeface="+mn-ea"/>
                <a:cs typeface="Segoe UI" panose="020B0502040204020203" pitchFamily="34" charset="0"/>
              </a:defRPr>
            </a:lvl3pPr>
            <a:lvl4pPr marL="1371600" indent="0" algn="ctr" defTabSz="914400" rtl="0" eaLnBrk="1" latinLnBrk="0" hangingPunct="1">
              <a:lnSpc>
                <a:spcPct val="90000"/>
              </a:lnSpc>
              <a:spcBef>
                <a:spcPts val="500"/>
              </a:spcBef>
              <a:buFontTx/>
              <a:buNone/>
              <a:defRPr sz="1600" kern="1200">
                <a:solidFill>
                  <a:schemeClr val="tx1"/>
                </a:solidFill>
                <a:latin typeface="Segoe UI" panose="020B0502040204020203" pitchFamily="34" charset="0"/>
                <a:ea typeface="+mn-ea"/>
                <a:cs typeface="Segoe UI" panose="020B0502040204020203" pitchFamily="34" charset="0"/>
              </a:defRPr>
            </a:lvl4pPr>
            <a:lvl5pPr marL="1828800" indent="0" algn="ctr" defTabSz="914400" rtl="0" eaLnBrk="1" latinLnBrk="0" hangingPunct="1">
              <a:lnSpc>
                <a:spcPct val="90000"/>
              </a:lnSpc>
              <a:spcBef>
                <a:spcPts val="500"/>
              </a:spcBef>
              <a:buFontTx/>
              <a:buNone/>
              <a:defRPr sz="1600" kern="1200">
                <a:solidFill>
                  <a:schemeClr val="tx1"/>
                </a:solidFill>
                <a:latin typeface="Segoe UI" panose="020B0502040204020203" pitchFamily="34" charset="0"/>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Energy Statistics and Training Office (ESTO), Asia Pacific Energy Research Centre</a:t>
            </a:r>
          </a:p>
          <a:p>
            <a:r>
              <a:rPr lang="en-US" dirty="0"/>
              <a:t>Finbar Maunsell</a:t>
            </a:r>
          </a:p>
          <a:p>
            <a:r>
              <a:rPr lang="en-US" altLang="ja-JP" dirty="0"/>
              <a:t>14 September </a:t>
            </a:r>
            <a:r>
              <a:rPr lang="en-US" dirty="0"/>
              <a:t>2023</a:t>
            </a:r>
          </a:p>
        </p:txBody>
      </p:sp>
    </p:spTree>
    <p:extLst>
      <p:ext uri="{BB962C8B-B14F-4D97-AF65-F5344CB8AC3E}">
        <p14:creationId xmlns:p14="http://schemas.microsoft.com/office/powerpoint/2010/main" val="1823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219E-283D-F6ED-68DB-73F19E4F37A3}"/>
              </a:ext>
            </a:extLst>
          </p:cNvPr>
          <p:cNvSpPr>
            <a:spLocks noGrp="1"/>
          </p:cNvSpPr>
          <p:nvPr>
            <p:ph type="title"/>
          </p:nvPr>
        </p:nvSpPr>
        <p:spPr/>
        <p:txBody>
          <a:bodyPr/>
          <a:lstStyle/>
          <a:p>
            <a:r>
              <a:rPr lang="en-US" dirty="0"/>
              <a:t>FCEV’s</a:t>
            </a:r>
          </a:p>
        </p:txBody>
      </p:sp>
      <p:sp>
        <p:nvSpPr>
          <p:cNvPr id="3" name="Content Placeholder 2">
            <a:extLst>
              <a:ext uri="{FF2B5EF4-FFF2-40B4-BE49-F238E27FC236}">
                <a16:creationId xmlns:a16="http://schemas.microsoft.com/office/drawing/2014/main" id="{255519DE-DB1A-7EE9-1A0E-37C7D6C1E47F}"/>
              </a:ext>
            </a:extLst>
          </p:cNvPr>
          <p:cNvSpPr>
            <a:spLocks noGrp="1"/>
          </p:cNvSpPr>
          <p:nvPr>
            <p:ph idx="1"/>
          </p:nvPr>
        </p:nvSpPr>
        <p:spPr/>
        <p:txBody>
          <a:bodyPr/>
          <a:lstStyle/>
          <a:p>
            <a:r>
              <a:rPr lang="en-US" dirty="0"/>
              <a:t>Fuel cell electric vehicles</a:t>
            </a:r>
          </a:p>
          <a:p>
            <a:pPr lvl="1"/>
            <a:r>
              <a:rPr lang="en-US" dirty="0"/>
              <a:t>These convert hydrogen into electricity. Therefore, energy use is recorded as hydrogen energy use.</a:t>
            </a:r>
          </a:p>
          <a:p>
            <a:pPr lvl="1"/>
            <a:r>
              <a:rPr lang="en-US" dirty="0"/>
              <a:t>Energy can be estimated using stocks.</a:t>
            </a:r>
          </a:p>
          <a:p>
            <a:pPr lvl="1"/>
            <a:endParaRPr lang="en-US" dirty="0"/>
          </a:p>
          <a:p>
            <a:pPr lvl="1"/>
            <a:endParaRPr lang="en-US" dirty="0"/>
          </a:p>
        </p:txBody>
      </p:sp>
    </p:spTree>
    <p:extLst>
      <p:ext uri="{BB962C8B-B14F-4D97-AF65-F5344CB8AC3E}">
        <p14:creationId xmlns:p14="http://schemas.microsoft.com/office/powerpoint/2010/main" val="135060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29101-EDC2-8078-5CB3-FC827BF346B7}"/>
              </a:ext>
            </a:extLst>
          </p:cNvPr>
          <p:cNvSpPr>
            <a:spLocks noGrp="1"/>
          </p:cNvSpPr>
          <p:nvPr>
            <p:ph type="title"/>
          </p:nvPr>
        </p:nvSpPr>
        <p:spPr/>
        <p:txBody>
          <a:bodyPr/>
          <a:lstStyle/>
          <a:p>
            <a:r>
              <a:rPr lang="en-US" dirty="0"/>
              <a:t>Wrap up and key takeaways</a:t>
            </a:r>
            <a:endParaRPr lang="en-SG" dirty="0"/>
          </a:p>
        </p:txBody>
      </p:sp>
      <p:sp>
        <p:nvSpPr>
          <p:cNvPr id="3" name="Content Placeholder 2">
            <a:extLst>
              <a:ext uri="{FF2B5EF4-FFF2-40B4-BE49-F238E27FC236}">
                <a16:creationId xmlns:a16="http://schemas.microsoft.com/office/drawing/2014/main" id="{AAA5AFE7-AA0D-3E8E-8794-BC767AD76E74}"/>
              </a:ext>
            </a:extLst>
          </p:cNvPr>
          <p:cNvSpPr>
            <a:spLocks noGrp="1"/>
          </p:cNvSpPr>
          <p:nvPr>
            <p:ph idx="1"/>
          </p:nvPr>
        </p:nvSpPr>
        <p:spPr/>
        <p:txBody>
          <a:bodyPr/>
          <a:lstStyle/>
          <a:p>
            <a:r>
              <a:rPr lang="en-SG" dirty="0"/>
              <a:t>Stocks are the most important metric to track. Once you have that, the rest is easy.</a:t>
            </a:r>
          </a:p>
          <a:p>
            <a:r>
              <a:rPr lang="en-SG" dirty="0"/>
              <a:t>Difficult to separate charging from buildings energy use, unless you know public charging statistics. </a:t>
            </a:r>
          </a:p>
          <a:p>
            <a:r>
              <a:rPr lang="en-SG" dirty="0"/>
              <a:t>Separate hybrids by their type. Non-plug-in hybrids can be treated like they only use fuel.</a:t>
            </a:r>
          </a:p>
          <a:p>
            <a:endParaRPr lang="en-SG" dirty="0"/>
          </a:p>
          <a:p>
            <a:endParaRPr lang="en-SG" dirty="0"/>
          </a:p>
        </p:txBody>
      </p:sp>
    </p:spTree>
    <p:extLst>
      <p:ext uri="{BB962C8B-B14F-4D97-AF65-F5344CB8AC3E}">
        <p14:creationId xmlns:p14="http://schemas.microsoft.com/office/powerpoint/2010/main" val="415978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B4F2-8A2F-28E0-044F-F13DC13E66FB}"/>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6DEA14A0-04DA-A0F3-CD7D-2EEA97C408FD}"/>
              </a:ext>
            </a:extLst>
          </p:cNvPr>
          <p:cNvSpPr>
            <a:spLocks noGrp="1"/>
          </p:cNvSpPr>
          <p:nvPr>
            <p:ph idx="1"/>
          </p:nvPr>
        </p:nvSpPr>
        <p:spPr/>
        <p:txBody>
          <a:bodyPr>
            <a:normAutofit/>
          </a:bodyPr>
          <a:lstStyle/>
          <a:p>
            <a:r>
              <a:rPr lang="en-US" dirty="0"/>
              <a:t>Hybrid electricity usage share - </a:t>
            </a:r>
            <a:r>
              <a:rPr lang="en-US" dirty="0">
                <a:hlinkClick r:id="rId2"/>
              </a:rPr>
              <a:t>https://theicct.org/wp-content/uploads/2022/06/real-world-phev-use-jun22-1.pdf</a:t>
            </a:r>
            <a:r>
              <a:rPr lang="en-US" dirty="0"/>
              <a:t> </a:t>
            </a:r>
          </a:p>
          <a:p>
            <a:r>
              <a:rPr lang="en-US" dirty="0"/>
              <a:t>Useful pages on how different EV technologies work </a:t>
            </a:r>
            <a:r>
              <a:rPr lang="en-US" dirty="0">
                <a:hlinkClick r:id="rId3"/>
              </a:rPr>
              <a:t>https://afdc.energy.gov/vehicles/how-do-hybrid-electric-cars-work</a:t>
            </a:r>
            <a:endParaRPr lang="en-US" dirty="0"/>
          </a:p>
          <a:p>
            <a:r>
              <a:rPr lang="en-US" dirty="0"/>
              <a:t>IEA trends in charging infrastructure - </a:t>
            </a:r>
            <a:r>
              <a:rPr lang="en-US" dirty="0">
                <a:hlinkClick r:id="rId4"/>
              </a:rPr>
              <a:t>https://www.iea.org/reports/global-ev-outlook-2022/trends-in-charging-infrastructure</a:t>
            </a:r>
            <a:r>
              <a:rPr lang="en-US" dirty="0"/>
              <a:t> </a:t>
            </a:r>
          </a:p>
          <a:p>
            <a:r>
              <a:rPr lang="en-US" dirty="0"/>
              <a:t>ICCT report on charging (very informative) - </a:t>
            </a:r>
            <a:r>
              <a:rPr lang="en-US" dirty="0">
                <a:hlinkClick r:id="rId5"/>
              </a:rPr>
              <a:t>https://theicct.org/wp-content/uploads/2021/06/EV_charging_guide_03162020.pdf</a:t>
            </a:r>
            <a:endParaRPr lang="en-US" dirty="0"/>
          </a:p>
          <a:p>
            <a:r>
              <a:rPr lang="en-US" dirty="0"/>
              <a:t>Detailed breakdown of EV lifecycle emissions </a:t>
            </a:r>
            <a:r>
              <a:rPr lang="en-US" dirty="0">
                <a:hlinkClick r:id="rId6"/>
              </a:rPr>
              <a:t>https://www.iea.org/data-and-statistics/charts/comparative-life-cycle-greenhouse-gas-emissions-of-a-mid-size-bev-and-ice-vehicle</a:t>
            </a:r>
            <a:endParaRPr lang="en-US" dirty="0"/>
          </a:p>
          <a:p>
            <a:r>
              <a:rPr lang="en-US" dirty="0"/>
              <a:t>I will supply a workbook containing factors for mileage/efficiency and more. Plus some other data.</a:t>
            </a:r>
          </a:p>
        </p:txBody>
      </p:sp>
    </p:spTree>
    <p:extLst>
      <p:ext uri="{BB962C8B-B14F-4D97-AF65-F5344CB8AC3E}">
        <p14:creationId xmlns:p14="http://schemas.microsoft.com/office/powerpoint/2010/main" val="3869139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5B5F8-162D-7B77-DD5C-9A4655A174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1F2076-0A8A-6A9D-81C4-6441E4FC52B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C851ADD-CE6C-E9EA-3DD0-85EA25135DE7}"/>
              </a:ext>
            </a:extLst>
          </p:cNvPr>
          <p:cNvPicPr>
            <a:picLocks noChangeAspect="1"/>
          </p:cNvPicPr>
          <p:nvPr/>
        </p:nvPicPr>
        <p:blipFill>
          <a:blip r:embed="rId2"/>
          <a:stretch>
            <a:fillRect/>
          </a:stretch>
        </p:blipFill>
        <p:spPr>
          <a:xfrm>
            <a:off x="2652232" y="1533260"/>
            <a:ext cx="6887536" cy="3791479"/>
          </a:xfrm>
          <a:prstGeom prst="rect">
            <a:avLst/>
          </a:prstGeom>
        </p:spPr>
      </p:pic>
    </p:spTree>
    <p:extLst>
      <p:ext uri="{BB962C8B-B14F-4D97-AF65-F5344CB8AC3E}">
        <p14:creationId xmlns:p14="http://schemas.microsoft.com/office/powerpoint/2010/main" val="126997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BC9E-AD82-8221-9554-F981243EC600}"/>
              </a:ext>
            </a:extLst>
          </p:cNvPr>
          <p:cNvSpPr>
            <a:spLocks noGrp="1"/>
          </p:cNvSpPr>
          <p:nvPr>
            <p:ph type="title"/>
          </p:nvPr>
        </p:nvSpPr>
        <p:spPr/>
        <p:txBody>
          <a:bodyPr/>
          <a:lstStyle/>
          <a:p>
            <a:r>
              <a:rPr lang="en-US" dirty="0"/>
              <a:t>Electric Vehicle Technologies</a:t>
            </a:r>
          </a:p>
        </p:txBody>
      </p:sp>
      <p:sp>
        <p:nvSpPr>
          <p:cNvPr id="3" name="Content Placeholder 2">
            <a:extLst>
              <a:ext uri="{FF2B5EF4-FFF2-40B4-BE49-F238E27FC236}">
                <a16:creationId xmlns:a16="http://schemas.microsoft.com/office/drawing/2014/main" id="{B266EC35-0AA3-A32A-2DBA-41AB65DB085C}"/>
              </a:ext>
            </a:extLst>
          </p:cNvPr>
          <p:cNvSpPr>
            <a:spLocks noGrp="1"/>
          </p:cNvSpPr>
          <p:nvPr>
            <p:ph idx="1"/>
          </p:nvPr>
        </p:nvSpPr>
        <p:spPr/>
        <p:txBody>
          <a:bodyPr>
            <a:normAutofit/>
          </a:bodyPr>
          <a:lstStyle/>
          <a:p>
            <a:r>
              <a:rPr lang="en-US" dirty="0"/>
              <a:t>Outline:</a:t>
            </a:r>
          </a:p>
          <a:p>
            <a:pPr lvl="1"/>
            <a:r>
              <a:rPr lang="en-US" dirty="0"/>
              <a:t>Estimating EV energy use</a:t>
            </a:r>
          </a:p>
          <a:p>
            <a:pPr lvl="1"/>
            <a:r>
              <a:rPr lang="en-US" dirty="0"/>
              <a:t>Separating EV energy use from buildings energy use</a:t>
            </a:r>
          </a:p>
          <a:p>
            <a:pPr lvl="1"/>
            <a:r>
              <a:rPr lang="en-US" dirty="0"/>
              <a:t>Projecting energy use</a:t>
            </a:r>
          </a:p>
          <a:p>
            <a:pPr lvl="1"/>
            <a:r>
              <a:rPr lang="en-US" dirty="0"/>
              <a:t>Charging statistics</a:t>
            </a:r>
          </a:p>
          <a:p>
            <a:pPr lvl="1"/>
            <a:r>
              <a:rPr lang="en-US" dirty="0"/>
              <a:t>Hybrids</a:t>
            </a:r>
          </a:p>
          <a:p>
            <a:pPr lvl="1"/>
            <a:r>
              <a:rPr lang="en-US" dirty="0"/>
              <a:t>FCEVs</a:t>
            </a:r>
          </a:p>
        </p:txBody>
      </p:sp>
    </p:spTree>
    <p:extLst>
      <p:ext uri="{BB962C8B-B14F-4D97-AF65-F5344CB8AC3E}">
        <p14:creationId xmlns:p14="http://schemas.microsoft.com/office/powerpoint/2010/main" val="1630228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B6AA-3A2B-0D53-873F-DC8DD70E336C}"/>
              </a:ext>
            </a:extLst>
          </p:cNvPr>
          <p:cNvSpPr>
            <a:spLocks noGrp="1"/>
          </p:cNvSpPr>
          <p:nvPr>
            <p:ph type="title"/>
          </p:nvPr>
        </p:nvSpPr>
        <p:spPr/>
        <p:txBody>
          <a:bodyPr/>
          <a:lstStyle/>
          <a:p>
            <a:r>
              <a:rPr lang="en-US" dirty="0"/>
              <a:t>The most important value</a:t>
            </a:r>
          </a:p>
        </p:txBody>
      </p:sp>
      <p:sp>
        <p:nvSpPr>
          <p:cNvPr id="3" name="Content Placeholder 2">
            <a:extLst>
              <a:ext uri="{FF2B5EF4-FFF2-40B4-BE49-F238E27FC236}">
                <a16:creationId xmlns:a16="http://schemas.microsoft.com/office/drawing/2014/main" id="{06532D67-3E82-D61E-5428-EF1E0E134880}"/>
              </a:ext>
            </a:extLst>
          </p:cNvPr>
          <p:cNvSpPr>
            <a:spLocks noGrp="1"/>
          </p:cNvSpPr>
          <p:nvPr>
            <p:ph idx="1"/>
          </p:nvPr>
        </p:nvSpPr>
        <p:spPr/>
        <p:txBody>
          <a:bodyPr/>
          <a:lstStyle/>
          <a:p>
            <a:r>
              <a:rPr lang="en-US" dirty="0"/>
              <a:t>Stocks (registered vehicles) - if you know this, you can estimate any other value.</a:t>
            </a:r>
          </a:p>
          <a:p>
            <a:r>
              <a:rPr lang="en-US" dirty="0"/>
              <a:t>Breaking stocks into vehicle types (e.g. car/truck/van/bus) is the next most useful thing. </a:t>
            </a:r>
          </a:p>
          <a:p>
            <a:r>
              <a:rPr lang="en-US" dirty="0"/>
              <a:t>This applies to all engine types, not just EVs.</a:t>
            </a:r>
          </a:p>
          <a:p>
            <a:endParaRPr lang="en-US" dirty="0"/>
          </a:p>
        </p:txBody>
      </p:sp>
    </p:spTree>
    <p:extLst>
      <p:ext uri="{BB962C8B-B14F-4D97-AF65-F5344CB8AC3E}">
        <p14:creationId xmlns:p14="http://schemas.microsoft.com/office/powerpoint/2010/main" val="316461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2650-5B3E-6449-E982-17E80C899EDA}"/>
              </a:ext>
            </a:extLst>
          </p:cNvPr>
          <p:cNvSpPr>
            <a:spLocks noGrp="1"/>
          </p:cNvSpPr>
          <p:nvPr>
            <p:ph type="title"/>
          </p:nvPr>
        </p:nvSpPr>
        <p:spPr>
          <a:xfrm>
            <a:off x="383022" y="414939"/>
            <a:ext cx="10515600" cy="662781"/>
          </a:xfrm>
        </p:spPr>
        <p:txBody>
          <a:bodyPr/>
          <a:lstStyle/>
          <a:p>
            <a:r>
              <a:rPr lang="en-US" dirty="0"/>
              <a:t>Estimating EV energy use</a:t>
            </a:r>
          </a:p>
        </p:txBody>
      </p:sp>
      <p:sp>
        <p:nvSpPr>
          <p:cNvPr id="3" name="Content Placeholder 2">
            <a:extLst>
              <a:ext uri="{FF2B5EF4-FFF2-40B4-BE49-F238E27FC236}">
                <a16:creationId xmlns:a16="http://schemas.microsoft.com/office/drawing/2014/main" id="{EE6CEFAA-6180-6683-B88A-6176048294ED}"/>
              </a:ext>
            </a:extLst>
          </p:cNvPr>
          <p:cNvSpPr>
            <a:spLocks noGrp="1"/>
          </p:cNvSpPr>
          <p:nvPr>
            <p:ph idx="1"/>
          </p:nvPr>
        </p:nvSpPr>
        <p:spPr>
          <a:xfrm>
            <a:off x="838200" y="1692275"/>
            <a:ext cx="10515600" cy="2153947"/>
          </a:xfrm>
        </p:spPr>
        <p:txBody>
          <a:bodyPr>
            <a:normAutofit/>
          </a:bodyPr>
          <a:lstStyle/>
          <a:p>
            <a:r>
              <a:rPr lang="en-US" dirty="0"/>
              <a:t>Mileage: the amount of km that the average vehicle drives per year</a:t>
            </a:r>
          </a:p>
          <a:p>
            <a:r>
              <a:rPr lang="en-US" dirty="0"/>
              <a:t>Efficiency: energy use per km travelled (km/energy)</a:t>
            </a:r>
          </a:p>
          <a:p>
            <a:pPr marL="0" indent="0">
              <a:buNone/>
            </a:pPr>
            <a:r>
              <a:rPr lang="en-US" dirty="0"/>
              <a:t>(These factors can be found online, or I am happy to provide what I use for your economies.)</a:t>
            </a:r>
          </a:p>
          <a:p>
            <a:pPr marL="0" indent="0">
              <a:buNone/>
            </a:pPr>
            <a:endParaRPr lang="en-US" dirty="0"/>
          </a:p>
          <a:p>
            <a:pPr marL="0" indent="0">
              <a:buNone/>
            </a:pPr>
            <a:endParaRPr lang="en-US" dirty="0"/>
          </a:p>
          <a:p>
            <a:endParaRPr lang="en-US" dirty="0"/>
          </a:p>
        </p:txBody>
      </p:sp>
      <p:sp>
        <p:nvSpPr>
          <p:cNvPr id="4" name="TextBox 3">
            <a:extLst>
              <a:ext uri="{FF2B5EF4-FFF2-40B4-BE49-F238E27FC236}">
                <a16:creationId xmlns:a16="http://schemas.microsoft.com/office/drawing/2014/main" id="{D9F336F7-099F-9D6F-63DD-F6B4F4F78D2C}"/>
              </a:ext>
            </a:extLst>
          </p:cNvPr>
          <p:cNvSpPr txBox="1"/>
          <p:nvPr/>
        </p:nvSpPr>
        <p:spPr>
          <a:xfrm>
            <a:off x="1082063" y="4412552"/>
            <a:ext cx="9566698" cy="1938992"/>
          </a:xfrm>
          <a:prstGeom prst="rect">
            <a:avLst/>
          </a:prstGeom>
          <a:noFill/>
        </p:spPr>
        <p:txBody>
          <a:bodyPr wrap="square" rtlCol="0">
            <a:spAutoFit/>
          </a:bodyPr>
          <a:lstStyle/>
          <a:p>
            <a:r>
              <a:rPr lang="en-US" sz="4000" dirty="0"/>
              <a:t>Mileage*Stocks = km travelled per year</a:t>
            </a:r>
          </a:p>
          <a:p>
            <a:r>
              <a:rPr lang="en-US" sz="4000" dirty="0"/>
              <a:t>Km/Efficiency = Energy</a:t>
            </a:r>
          </a:p>
          <a:p>
            <a:endParaRPr lang="en-US" sz="4000" dirty="0"/>
          </a:p>
        </p:txBody>
      </p:sp>
    </p:spTree>
    <p:extLst>
      <p:ext uri="{BB962C8B-B14F-4D97-AF65-F5344CB8AC3E}">
        <p14:creationId xmlns:p14="http://schemas.microsoft.com/office/powerpoint/2010/main" val="108142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C6B8-EEF6-03FF-C0AE-6E31CC261D82}"/>
              </a:ext>
            </a:extLst>
          </p:cNvPr>
          <p:cNvSpPr>
            <a:spLocks noGrp="1"/>
          </p:cNvSpPr>
          <p:nvPr>
            <p:ph type="title"/>
          </p:nvPr>
        </p:nvSpPr>
        <p:spPr/>
        <p:txBody>
          <a:bodyPr/>
          <a:lstStyle/>
          <a:p>
            <a:r>
              <a:rPr lang="en-US" dirty="0"/>
              <a:t>Separating EV energy use from buildings energy use</a:t>
            </a:r>
          </a:p>
        </p:txBody>
      </p:sp>
      <p:sp>
        <p:nvSpPr>
          <p:cNvPr id="3" name="Content Placeholder 2">
            <a:extLst>
              <a:ext uri="{FF2B5EF4-FFF2-40B4-BE49-F238E27FC236}">
                <a16:creationId xmlns:a16="http://schemas.microsoft.com/office/drawing/2014/main" id="{0DD785AE-9058-2BD6-9C5F-EC162C130210}"/>
              </a:ext>
            </a:extLst>
          </p:cNvPr>
          <p:cNvSpPr>
            <a:spLocks noGrp="1"/>
          </p:cNvSpPr>
          <p:nvPr>
            <p:ph idx="1"/>
          </p:nvPr>
        </p:nvSpPr>
        <p:spPr/>
        <p:txBody>
          <a:bodyPr>
            <a:normAutofit/>
          </a:bodyPr>
          <a:lstStyle/>
          <a:p>
            <a:r>
              <a:rPr lang="en-US" dirty="0"/>
              <a:t>Charging in homes and at charging depots can easily be accidentally recorded in residential or services categories.</a:t>
            </a:r>
          </a:p>
          <a:p>
            <a:r>
              <a:rPr lang="en-US" dirty="0"/>
              <a:t>Unless you know/estimate public charger use, it is difficult to understand how much EV use to take away from these categories. </a:t>
            </a:r>
          </a:p>
          <a:p>
            <a:r>
              <a:rPr lang="en-US" dirty="0"/>
              <a:t>An EV could use around 200-150kwh monthly. That is about 30% of an average US households current energy use, or 40% of an Aussie household.</a:t>
            </a:r>
          </a:p>
          <a:p>
            <a:pPr lvl="1"/>
            <a:r>
              <a:rPr lang="en-US" dirty="0"/>
              <a:t>This is why the time of charging is so important. Shift it later into the night, or during the day, and you spread the peak out a lot.</a:t>
            </a:r>
          </a:p>
          <a:p>
            <a:pPr lvl="1"/>
            <a:endParaRPr lang="en-US" dirty="0"/>
          </a:p>
          <a:p>
            <a:endParaRPr lang="en-US" dirty="0"/>
          </a:p>
          <a:p>
            <a:endParaRPr lang="en-US" dirty="0"/>
          </a:p>
          <a:p>
            <a:pPr lvl="1"/>
            <a:endParaRPr lang="en-US" dirty="0"/>
          </a:p>
          <a:p>
            <a:pPr lvl="1"/>
            <a:endParaRPr lang="en-US" dirty="0">
              <a:highlight>
                <a:srgbClr val="FFFF00"/>
              </a:highlight>
            </a:endParaRPr>
          </a:p>
          <a:p>
            <a:pPr lvl="1"/>
            <a:endParaRPr lang="en-US" dirty="0">
              <a:highlight>
                <a:srgbClr val="FFFF00"/>
              </a:highlight>
            </a:endParaRPr>
          </a:p>
        </p:txBody>
      </p:sp>
    </p:spTree>
    <p:extLst>
      <p:ext uri="{BB962C8B-B14F-4D97-AF65-F5344CB8AC3E}">
        <p14:creationId xmlns:p14="http://schemas.microsoft.com/office/powerpoint/2010/main" val="2357454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2956-86F3-E91F-A9CB-DC54E23AAE87}"/>
              </a:ext>
            </a:extLst>
          </p:cNvPr>
          <p:cNvSpPr>
            <a:spLocks noGrp="1"/>
          </p:cNvSpPr>
          <p:nvPr>
            <p:ph type="title"/>
          </p:nvPr>
        </p:nvSpPr>
        <p:spPr/>
        <p:txBody>
          <a:bodyPr/>
          <a:lstStyle/>
          <a:p>
            <a:r>
              <a:rPr lang="en-US" dirty="0"/>
              <a:t>Projecting energy use</a:t>
            </a:r>
          </a:p>
        </p:txBody>
      </p:sp>
      <p:sp>
        <p:nvSpPr>
          <p:cNvPr id="3" name="Content Placeholder 2">
            <a:extLst>
              <a:ext uri="{FF2B5EF4-FFF2-40B4-BE49-F238E27FC236}">
                <a16:creationId xmlns:a16="http://schemas.microsoft.com/office/drawing/2014/main" id="{E3E938CE-EB84-ADEF-3580-D5E91FB448A9}"/>
              </a:ext>
            </a:extLst>
          </p:cNvPr>
          <p:cNvSpPr>
            <a:spLocks noGrp="1"/>
          </p:cNvSpPr>
          <p:nvPr>
            <p:ph idx="1"/>
          </p:nvPr>
        </p:nvSpPr>
        <p:spPr/>
        <p:txBody>
          <a:bodyPr>
            <a:normAutofit/>
          </a:bodyPr>
          <a:lstStyle/>
          <a:p>
            <a:r>
              <a:rPr lang="en-US" dirty="0"/>
              <a:t>If you base your projections off stocks, you will want:</a:t>
            </a:r>
          </a:p>
          <a:p>
            <a:pPr lvl="1"/>
            <a:r>
              <a:rPr lang="en-US" dirty="0"/>
              <a:t>Sales shares (the proportion of new vehicles sold that are EV’s)</a:t>
            </a:r>
          </a:p>
          <a:p>
            <a:pPr lvl="2"/>
            <a:r>
              <a:rPr lang="en-US" dirty="0"/>
              <a:t>Most economies already have targets for these so they can provide a reference point</a:t>
            </a:r>
          </a:p>
          <a:p>
            <a:pPr lvl="1"/>
            <a:r>
              <a:rPr lang="en-US" dirty="0"/>
              <a:t>Turnover rates</a:t>
            </a:r>
          </a:p>
          <a:p>
            <a:pPr lvl="2"/>
            <a:r>
              <a:rPr lang="en-US" dirty="0"/>
              <a:t>3% works, but it can differ based on the average age of vehicle stocks.</a:t>
            </a:r>
          </a:p>
          <a:p>
            <a:pPr lvl="1"/>
            <a:r>
              <a:rPr lang="en-US" dirty="0"/>
              <a:t>Additional stocks per year:</a:t>
            </a:r>
          </a:p>
          <a:p>
            <a:pPr lvl="2"/>
            <a:r>
              <a:rPr lang="en-US" dirty="0"/>
              <a:t>After stocks to replace the turnover of stocks, there are the new vehicles to satisfy new demand. Historic trends in the change in total vehicles stocks per year can tell you how many additional sales there are per year.</a:t>
            </a:r>
          </a:p>
          <a:p>
            <a:pPr lvl="2"/>
            <a:r>
              <a:rPr lang="en-US" dirty="0"/>
              <a:t>Our model calculates this using passenger/freight km and its growth.</a:t>
            </a:r>
          </a:p>
          <a:p>
            <a:r>
              <a:rPr lang="en-US" dirty="0"/>
              <a:t>So:</a:t>
            </a:r>
          </a:p>
          <a:p>
            <a:pPr lvl="1"/>
            <a:r>
              <a:rPr lang="en-US" dirty="0"/>
              <a:t>New EV’s = (Additional stocks per year + turnover) * sales share of EV’s.</a:t>
            </a:r>
          </a:p>
          <a:p>
            <a:endParaRPr lang="en-US" dirty="0"/>
          </a:p>
          <a:p>
            <a:endParaRPr lang="en-US" dirty="0"/>
          </a:p>
        </p:txBody>
      </p:sp>
    </p:spTree>
    <p:extLst>
      <p:ext uri="{BB962C8B-B14F-4D97-AF65-F5344CB8AC3E}">
        <p14:creationId xmlns:p14="http://schemas.microsoft.com/office/powerpoint/2010/main" val="337457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BD67-3AA0-30C7-D049-7246CD4902F5}"/>
              </a:ext>
            </a:extLst>
          </p:cNvPr>
          <p:cNvSpPr>
            <a:spLocks noGrp="1"/>
          </p:cNvSpPr>
          <p:nvPr>
            <p:ph type="title"/>
          </p:nvPr>
        </p:nvSpPr>
        <p:spPr/>
        <p:txBody>
          <a:bodyPr/>
          <a:lstStyle/>
          <a:p>
            <a:r>
              <a:rPr lang="en-US" dirty="0"/>
              <a:t>Charging statistics</a:t>
            </a:r>
          </a:p>
        </p:txBody>
      </p:sp>
      <p:sp>
        <p:nvSpPr>
          <p:cNvPr id="3" name="Content Placeholder 2">
            <a:extLst>
              <a:ext uri="{FF2B5EF4-FFF2-40B4-BE49-F238E27FC236}">
                <a16:creationId xmlns:a16="http://schemas.microsoft.com/office/drawing/2014/main" id="{C5C71BEE-60BC-0ACB-832E-11937519E272}"/>
              </a:ext>
            </a:extLst>
          </p:cNvPr>
          <p:cNvSpPr>
            <a:spLocks noGrp="1"/>
          </p:cNvSpPr>
          <p:nvPr>
            <p:ph idx="1"/>
          </p:nvPr>
        </p:nvSpPr>
        <p:spPr>
          <a:xfrm>
            <a:off x="706855" y="1360404"/>
            <a:ext cx="10515600" cy="4351338"/>
          </a:xfrm>
        </p:spPr>
        <p:txBody>
          <a:bodyPr/>
          <a:lstStyle/>
          <a:p>
            <a:r>
              <a:rPr lang="en-US" dirty="0"/>
              <a:t>Charger to stock ratios</a:t>
            </a:r>
          </a:p>
          <a:p>
            <a:pPr lvl="1"/>
            <a:r>
              <a:rPr lang="en-US" dirty="0"/>
              <a:t>Studies show economies seem to require around 1 charging point per 10 EVs. This can change based off:</a:t>
            </a:r>
          </a:p>
          <a:p>
            <a:pPr lvl="2"/>
            <a:r>
              <a:rPr lang="en-US" dirty="0"/>
              <a:t>the number of fast/slow chargers (faster charging means less chargers needed).</a:t>
            </a:r>
          </a:p>
          <a:p>
            <a:pPr lvl="2"/>
            <a:r>
              <a:rPr lang="en-US" dirty="0"/>
              <a:t>private charging availability</a:t>
            </a:r>
          </a:p>
          <a:p>
            <a:pPr lvl="2"/>
            <a:r>
              <a:rPr lang="en-US" dirty="0"/>
              <a:t>average battery capacity</a:t>
            </a:r>
          </a:p>
          <a:p>
            <a:pPr lvl="2"/>
            <a:r>
              <a:rPr lang="en-US" dirty="0"/>
              <a:t>Driving patterns</a:t>
            </a:r>
          </a:p>
          <a:p>
            <a:pPr lvl="1"/>
            <a:endParaRPr lang="en-US" dirty="0"/>
          </a:p>
          <a:p>
            <a:r>
              <a:rPr lang="en-US" dirty="0"/>
              <a:t>Finer detail: Kw charger to kwh of battery ratios</a:t>
            </a:r>
          </a:p>
          <a:p>
            <a:pPr lvl="1"/>
            <a:r>
              <a:rPr lang="en-US" dirty="0"/>
              <a:t>Even better. </a:t>
            </a:r>
          </a:p>
          <a:p>
            <a:pPr lvl="1"/>
            <a:endParaRPr lang="en-US" dirty="0"/>
          </a:p>
          <a:p>
            <a:endParaRPr lang="en-US" dirty="0"/>
          </a:p>
        </p:txBody>
      </p:sp>
    </p:spTree>
    <p:extLst>
      <p:ext uri="{BB962C8B-B14F-4D97-AF65-F5344CB8AC3E}">
        <p14:creationId xmlns:p14="http://schemas.microsoft.com/office/powerpoint/2010/main" val="169302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3A63-8634-D79D-8275-E000769B8C67}"/>
              </a:ext>
            </a:extLst>
          </p:cNvPr>
          <p:cNvSpPr>
            <a:spLocks noGrp="1"/>
          </p:cNvSpPr>
          <p:nvPr>
            <p:ph type="title"/>
          </p:nvPr>
        </p:nvSpPr>
        <p:spPr/>
        <p:txBody>
          <a:bodyPr/>
          <a:lstStyle/>
          <a:p>
            <a:r>
              <a:rPr lang="en-US" dirty="0"/>
              <a:t>Hybrids</a:t>
            </a:r>
          </a:p>
        </p:txBody>
      </p:sp>
      <p:sp>
        <p:nvSpPr>
          <p:cNvPr id="3" name="Content Placeholder 2">
            <a:extLst>
              <a:ext uri="{FF2B5EF4-FFF2-40B4-BE49-F238E27FC236}">
                <a16:creationId xmlns:a16="http://schemas.microsoft.com/office/drawing/2014/main" id="{064ED29C-91C5-8B43-7017-6F4286A3C8E5}"/>
              </a:ext>
            </a:extLst>
          </p:cNvPr>
          <p:cNvSpPr>
            <a:spLocks noGrp="1"/>
          </p:cNvSpPr>
          <p:nvPr>
            <p:ph idx="1"/>
          </p:nvPr>
        </p:nvSpPr>
        <p:spPr/>
        <p:txBody>
          <a:bodyPr>
            <a:normAutofit/>
          </a:bodyPr>
          <a:lstStyle/>
          <a:p>
            <a:r>
              <a:rPr lang="en-US" dirty="0"/>
              <a:t>Studies still being done, but its important to know how people use electricity vs fuel in their hybrids. </a:t>
            </a:r>
          </a:p>
          <a:p>
            <a:pPr lvl="1"/>
            <a:r>
              <a:rPr lang="en-US" dirty="0"/>
              <a:t>Current estimates are 50%, or less (link in notes at the end)</a:t>
            </a:r>
          </a:p>
          <a:p>
            <a:r>
              <a:rPr lang="en-US" dirty="0"/>
              <a:t>Should only track plug in hybrid electricity use. Non-plug-in hybrid electricity use comes from fuel consumption. </a:t>
            </a:r>
          </a:p>
        </p:txBody>
      </p:sp>
      <p:pic>
        <p:nvPicPr>
          <p:cNvPr id="5" name="Picture 4">
            <a:extLst>
              <a:ext uri="{FF2B5EF4-FFF2-40B4-BE49-F238E27FC236}">
                <a16:creationId xmlns:a16="http://schemas.microsoft.com/office/drawing/2014/main" id="{6B2537EE-4C45-88B0-6FFA-6CF1E07BD4A7}"/>
              </a:ext>
            </a:extLst>
          </p:cNvPr>
          <p:cNvPicPr>
            <a:picLocks noChangeAspect="1"/>
          </p:cNvPicPr>
          <p:nvPr/>
        </p:nvPicPr>
        <p:blipFill>
          <a:blip r:embed="rId2"/>
          <a:stretch>
            <a:fillRect/>
          </a:stretch>
        </p:blipFill>
        <p:spPr>
          <a:xfrm>
            <a:off x="1955162" y="3217853"/>
            <a:ext cx="6725589" cy="3458058"/>
          </a:xfrm>
          <a:prstGeom prst="rect">
            <a:avLst/>
          </a:prstGeom>
        </p:spPr>
      </p:pic>
      <p:sp>
        <p:nvSpPr>
          <p:cNvPr id="6" name="TextBox 5">
            <a:extLst>
              <a:ext uri="{FF2B5EF4-FFF2-40B4-BE49-F238E27FC236}">
                <a16:creationId xmlns:a16="http://schemas.microsoft.com/office/drawing/2014/main" id="{1B523B63-B2F2-55F6-65E6-2F300712C864}"/>
              </a:ext>
            </a:extLst>
          </p:cNvPr>
          <p:cNvSpPr txBox="1"/>
          <p:nvPr/>
        </p:nvSpPr>
        <p:spPr>
          <a:xfrm>
            <a:off x="9084344" y="6312841"/>
            <a:ext cx="3048000" cy="461665"/>
          </a:xfrm>
          <a:prstGeom prst="rect">
            <a:avLst/>
          </a:prstGeom>
          <a:noFill/>
        </p:spPr>
        <p:txBody>
          <a:bodyPr wrap="square" rtlCol="0">
            <a:spAutoFit/>
          </a:bodyPr>
          <a:lstStyle/>
          <a:p>
            <a:r>
              <a:rPr lang="en-US" sz="1200" i="1" dirty="0"/>
              <a:t>Chart from ICCT - Real-world usage of plug-in hybrid vehicles in Europe</a:t>
            </a:r>
          </a:p>
        </p:txBody>
      </p:sp>
    </p:spTree>
    <p:extLst>
      <p:ext uri="{BB962C8B-B14F-4D97-AF65-F5344CB8AC3E}">
        <p14:creationId xmlns:p14="http://schemas.microsoft.com/office/powerpoint/2010/main" val="1342876960"/>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5-3 Final energy consumption on transportation_Risa Pancho</Template>
  <TotalTime>682</TotalTime>
  <Words>849</Words>
  <Application>Microsoft Office PowerPoint</Application>
  <PresentationFormat>Widescreen</PresentationFormat>
  <Paragraphs>84</Paragraphs>
  <Slides>12</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Segoe UI</vt:lpstr>
      <vt:lpstr>2_Office Theme</vt:lpstr>
      <vt:lpstr>Electric vehicle technologies</vt:lpstr>
      <vt:lpstr>PowerPoint Presentation</vt:lpstr>
      <vt:lpstr>Electric Vehicle Technologies</vt:lpstr>
      <vt:lpstr>The most important value</vt:lpstr>
      <vt:lpstr>Estimating EV energy use</vt:lpstr>
      <vt:lpstr>Separating EV energy use from buildings energy use</vt:lpstr>
      <vt:lpstr>Projecting energy use</vt:lpstr>
      <vt:lpstr>Charging statistics</vt:lpstr>
      <vt:lpstr>Hybrids</vt:lpstr>
      <vt:lpstr>FCEV’s</vt:lpstr>
      <vt:lpstr>Wrap up and key takeaways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Finbar MAUNSELL</dc:creator>
  <cp:lastModifiedBy>Finbar MAUNSELL</cp:lastModifiedBy>
  <cp:revision>14</cp:revision>
  <dcterms:created xsi:type="dcterms:W3CDTF">2023-08-30T04:25:24Z</dcterms:created>
  <dcterms:modified xsi:type="dcterms:W3CDTF">2024-01-24T04:34:51Z</dcterms:modified>
</cp:coreProperties>
</file>