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E814-DBA2-4ABA-86C3-B1DCB13F9E4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7E402-78F7-4755-9468-2C5695FC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https://www.itf-oecd.org/sites/default/files/docs/low-emission-trucks.pdf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7E402-78F7-4755-9468-2C5695FCA5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4C7A-9882-D313-5DB9-1935BC208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6CEFD-2666-5A74-B590-6888340E0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2419-8D1B-5A22-496F-87136298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11A-B7CC-40A3-8BC1-934F2A545A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1B32-5F1A-082C-DEA9-EA6981D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91BC-FF56-4445-9E9A-13841536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5E32-3B25-437D-B66D-F0C89D4C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C82F-74AA-6DC1-CF8E-3C7F4A32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C67CB-767E-A7F8-241C-2B643240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6F18-CA40-EA91-45CD-2434655D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11A-B7CC-40A3-8BC1-934F2A545A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E835-E449-F433-8865-E7B2F7D5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F44F-EA79-C3D5-79F3-9C63CAA1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5E32-3B25-437D-B66D-F0C89D4C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289CD-49E4-C236-A191-62C31642A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3E4B5-568A-B020-57A2-AAF22935B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7B20-C83E-C71D-76E2-488442E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11A-B7CC-40A3-8BC1-934F2A545A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0502-E9CB-B091-626E-E96FC9E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94F8-06C7-E474-4F53-9008F6A3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5E32-3B25-437D-B66D-F0C89D4C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40D7-2234-75D9-1BE9-495EA92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86C1-D755-AB26-ECBE-13A1DEAE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9FDDE-3CEB-46C3-8F6F-FBC33144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11A-B7CC-40A3-8BC1-934F2A545A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EBF0-24DA-1612-4BE7-5F8C44B7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CBCE-E6DD-E4F4-11AD-DD28B0FF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5E32-3B25-437D-B66D-F0C89D4C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73A0-FBF5-2416-9FF0-87E7F9E1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8E9-10CF-A7A4-911E-0D5222286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142A-2591-BC45-3370-A931DF44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11A-B7CC-40A3-8BC1-934F2A545A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2826-582F-FA8C-886A-39E58E07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3DAD-3D1C-6C38-3286-FD7ED8D9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5E32-3B25-437D-B66D-F0C89D4C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6269-24E5-8E09-E82A-157E2EE3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3CA1-1004-8143-E75F-86DFBCFEB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BDC7C-D429-C763-131D-42BDC8F33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86B90-D4B0-FA3D-16C4-70BC60E1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11A-B7CC-40A3-8BC1-934F2A545A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0DC04-9C80-DE78-1E9E-F5E401C7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F6825-B5E3-82C9-AAC8-E1274A85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5E32-3B25-437D-B66D-F0C89D4C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4573-D4CC-66C1-6DD2-D5284A6B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C788-5F07-92C3-762F-B37FB261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9A85-9E82-B0BF-CEBA-3B04D505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4CC29-8EED-5A93-D99E-8F99C4432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D2816-EC4C-9E32-780E-E1A758812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A562B-6C77-9BFC-B888-4F11C900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11A-B7CC-40A3-8BC1-934F2A545A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00A80-9F6D-D9AC-E356-49628649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DEDB1-BB8B-1C95-979C-FE222294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5E32-3B25-437D-B66D-F0C89D4C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3233-2CA1-2214-2904-48CDD08E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A8878-0B42-27B3-288D-A4792231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11A-B7CC-40A3-8BC1-934F2A545A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B01DD-943C-EFCA-DC84-BCC5B913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549B-CB60-85DE-A070-70023FD4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5E32-3B25-437D-B66D-F0C89D4C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A4AE2-66C0-19F6-DB06-1BFE96CC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11A-B7CC-40A3-8BC1-934F2A545A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4BF51-03C0-7790-C33C-075FF4B0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03B60-61DE-DBCF-9FDF-2C765AF9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5E32-3B25-437D-B66D-F0C89D4C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4EC-A468-D706-EE0E-818BD8B7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4A26-F0B3-1A81-1EEE-A8311608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3F0B2-EBA7-5886-19B9-94C7D7CAF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362F-778B-AB9C-D473-66EAF33B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11A-B7CC-40A3-8BC1-934F2A545A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876DF-FCFF-26BB-BB7D-D3C86B7F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9CF5E-96F2-CF06-BF78-DACAED28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5E32-3B25-437D-B66D-F0C89D4C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BE1B-66DC-05D4-9AB7-4AD7FFA7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C9064-02F1-FE38-BE52-271CA6D49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DCA4D-2D5D-F346-B2B8-75BB9F12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32C91-25B5-6FF5-C774-E0D6B772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11A-B7CC-40A3-8BC1-934F2A545A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28F7-B03B-3580-55B9-707A653A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16DF0-8DCC-7A5B-08A1-4A583F47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5E32-3B25-437D-B66D-F0C89D4C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D36A2-0EB6-CCC5-84FC-30D0D0DC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B1A6F-A021-156E-BDEC-C99858253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C9C5-3A6F-A6B1-296D-53A083AA2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4511A-B7CC-40A3-8BC1-934F2A545A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6BDD2-5219-AA4C-24E5-CF3DF7533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91DC-9418-10F5-5105-5A6B2A0C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65E32-3B25-437D-B66D-F0C89D4C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4C4B-3B83-FE9A-A777-BEB25CCFD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D887C-A78B-542D-F1FC-A9CF6D282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52823-3ED9-18A3-B084-055C9FAF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15386"/>
            <a:ext cx="9449093" cy="52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7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8D-1D47-7C63-5878-8EDB238A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3138-84FF-5BFB-9CB4-972AAE3D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5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EBB-DFCF-AB76-126F-CC2841E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D7A3-55C4-829E-5F3A-C19BEF54C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1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16C2-4CEC-001A-4BA8-7D08C8FE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EA81-4118-3AB0-FCE0-260AA0EB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544F-FBDA-B033-E09A-EFADBB03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E316-EB25-3865-BB9B-D6A9CDC0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20</Words>
  <Application>Microsoft Office PowerPoint</Application>
  <PresentationFormat>Widescreen</PresentationFormat>
  <Paragraphs>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Finbar MAUNSELL</dc:creator>
  <cp:lastModifiedBy>Finbar MAUNSELL</cp:lastModifiedBy>
  <cp:revision>1</cp:revision>
  <dcterms:created xsi:type="dcterms:W3CDTF">2024-05-20T08:50:15Z</dcterms:created>
  <dcterms:modified xsi:type="dcterms:W3CDTF">2024-05-21T01:08:16Z</dcterms:modified>
</cp:coreProperties>
</file>