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C89A-2904-7675-5DB2-5263D879D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37F1A-16BA-1710-28EE-5B6CD408D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F806-16C9-0DE7-EE28-F150857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BE8F-82D3-31AC-5F43-6934CA2C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3277-FBBF-FDDF-7097-4F7752A0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BFE9-6078-195C-2F18-B94ABCA0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A4D77-9CB6-2046-03B3-E31A22309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06EC-B479-98EF-4B20-ACF3CC93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F901-C48A-8422-0318-43D421AB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6316-0CCC-C506-14CF-93EDBA0F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9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09495-AEC6-5574-9B7C-9604978E5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EAE00-8BE6-76E1-7C83-0B5CD848D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CD258-4D98-3950-B593-D206BA15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939B-A504-1D71-FD14-6075AE4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838B-B23A-47D9-0760-A48A0B70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F4F-DFC9-8F36-DEAC-326FA0C3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E9EB-7EE2-BF23-B131-6F851C61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B901-2B6E-6AB6-A8BD-1D42892B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A2E24-7C83-4387-9C98-4117931A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ACBA-1394-5FF8-2091-1CF69AFB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4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31DF-B710-CC17-EBEC-56462AA5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A3D5E-7BB3-98C4-42FF-91191BFA9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7981-3910-7C8C-EE52-66894A9A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42EB-6FBE-F9D3-3CBB-C4F8D833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F007-5641-54EA-0022-BC1B0AD5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0B64-66D1-275F-3884-D4C9E8AC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7A98-2977-810D-5127-A7E1D038C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2F00D-F069-F2F3-3C06-C795D0C9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D57D9-571A-AC47-8314-7E47B3A7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FB99D-D878-2E67-98C3-19038E06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247EC-CF8F-AE01-DBDB-465C916C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D687C-5825-8C24-ACCA-7E6A3112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9BE9C-E862-4522-DA4B-D735A9AF3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E4F29-EBAB-04CB-0AFB-C144A1DEC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8A1C9-65CC-E406-8F7A-D8BC6FBA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2E75F-AB98-99F0-ED6A-7DFAC8372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3C10C-AE4A-9BA8-1A7E-A09E8430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D9BD9-D88B-AD4A-F943-412C8218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8D64C-62D4-2914-1472-FDBE2403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AC3F-CC24-8EF7-CD6B-EE7EF4C5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B68D1-97C9-AF94-DA7B-2C68C711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99027-29BF-DD06-23E9-9DA90550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73DF-212E-ADEA-C38E-1C27D9C9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57AEC-9302-9D07-2FA0-70DA9BE7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692E8-53EC-97B2-68FA-4E600F4D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F4ECC-2020-9104-86AC-1A39B5BB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0154-53E5-1107-4AAE-1C2CE27A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5C07-E579-9C2C-7ED6-FBC3E84B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4D4A1-E64E-3AF0-0278-DFE35826F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35E9A-792F-0046-9DAC-0AC94E38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FEA46-9C15-3530-8047-84F1093A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8C172-F922-3199-C47C-66D6B21B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351A-C850-767C-8F20-2E54567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2E8AC-942B-72CF-B098-8B1661E6D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CDA8-128C-50BA-8D02-2BFE5947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138A7-5CDB-B1CA-1B5F-EF7257F3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4A86B-4983-E134-AF3F-04E74D37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A06FD-6A81-1A5A-5253-E2B7619D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9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BFB89-D694-9A31-F831-A7A9532F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E1B95-EC99-AA15-C3E1-B59C3A5F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53B00-766B-5BF5-1F8E-FE6DB36A3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9F738-F85F-44DF-ACBE-597CE7C654E4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66AFA-5B9F-8BEB-93AD-9FF70DECC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EB04-64D8-22E7-2B3E-B7051A8D0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72988-F320-45DC-8B1B-2CBCA57B9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85FE-7485-3892-1CAE-7AEB838D4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Used vehicles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C8A50-7754-BB67-39CA-EDD262E05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1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F2DC-1712-AE71-25BC-E832D753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https://www.itf-oecd.org/sites/default/files/docs/new-but-used-electric-vehicle-global-second-hand-car-trade_0.pdf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226E-A926-DB38-39FE-327F12E9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0ABFC-D0CF-A1DB-FE55-C174992B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52" y="1114306"/>
            <a:ext cx="5766096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3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Used vehicles</vt:lpstr>
      <vt:lpstr>https://www.itf-oecd.org/sites/default/files/docs/new-but-used-electric-vehicle-global-second-hand-car-trade_0.pdf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vehicles</dc:title>
  <dc:creator>Finbar MAUNSELL</dc:creator>
  <cp:lastModifiedBy>Finbar MAUNSELL</cp:lastModifiedBy>
  <cp:revision>1</cp:revision>
  <dcterms:created xsi:type="dcterms:W3CDTF">2024-05-23T03:15:29Z</dcterms:created>
  <dcterms:modified xsi:type="dcterms:W3CDTF">2024-05-23T03:16:00Z</dcterms:modified>
</cp:coreProperties>
</file>