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5T03:08:29.4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5T03:09:28.65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89,'17'2,"1"1,-1 1,1 0,-1 2,0-1,30 17,-4-4,105 54,-12-6,-71-32,-54-28,-1 1,1-2,0 1,0-2,0 1,1-1,-1-1,1 0,0-1,21 2,53-3,128-5,-199 2,-1-1,0 0,16-6,-18 5,0 0,0 1,1 0,24-1,62-7,-40 3,-6 1,35-2,71-9,21 0,-73 20,117-4,-155-6,-38 4,47-2,1512 7,-1444-13,-83 5,24-10,-67 12,0 1,-1 0,28-1,571 6,-470-19,-93 17,78-11,-90 7,77 3,-76 3,78-10,-49 2,0 3,88 6,-39 1,-62-5,72-10,-12 5,-93 8,-1-2,1-1,-1-1,48-12,-46 8,0 1,45-2,-23 2,129-9,188 9,-264 6,-53-2,74-14,-76 8,86-2,24-7,-83 17,97 14,-170-14,330 40,-255-32,60 1,-89-10,-16 0,0 1,0 1,59 10,4 0,-84-7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5T03:09:32.78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200 252,'54'-10,"-21"2,3 2,-12 2,0 0,35 0,108-13,-125 16,1-1,46-9,-42 6,0 2,90 5,-38 0,102-15,-138 8,-1-3,-37 4,47-2,140-11,3-1,-157 18,93-13,-85 7,0 3,72 6,-21-1,0-3,126 3,-164 6,47 1,-106-8,1 1,0 1,31 9,-31-7,0 0,0-2,31 2,1748-6,-1660-17,-44 8,-34 1,80-8,-51 0,-68 12,-1 0,1 1,30 0,106-13,17-1,-131 17,69-11,-47 6,0 3,69 6,-20-1,718-2,-661 18,120 0,-239-17,76 11,-74-7,1-3,56-5,-48 0,66 6,-78 6,18 0,6 1,-31-2,-15-2,-1 0,49 18,-53-15,45 10,-52-16,-1 2,1 0,-1 2,0 0,20 11,112 65,-125-70,-15-8,-1 0,1 1,-1 0,15 13,-21-16,0 1,0 0,0 0,0 0,-1 0,0 0,0 0,0 1,0-1,-1 1,0-1,0 1,0-1,1 10,8 91,-10-104,0 1,0 0,0-1,0 1,-1 0,1-1,-1 1,1-1,-1 1,1 0,-1-1,0 0,0 1,0-1,0 1,0-1,0 0,0 0,-1 1,1-1,0 0,0 0,-1 0,1-1,-1 1,1 0,-1 0,1-1,-1 1,0-1,1 1,-1-1,0 0,1 0,-1 0,0 0,-2 0,-12 1,-1 0,0-2,-16-2,7 1,-42 1,-129 15,131-8,0-3,-66-5,18-1,-390 3,364-18,97 19,19-1,1 0,-1-1,1-1,-24-6,12 2,1 2,-1 2,0 1,-49 4,-4 0,-165-21,-525 19,550 17,-841-19,974-3,-111-20,-27-2,-20 0,3-1,-31 3,-160-4,71 10,-500 19,694 17,93-8,25-2,-118 28,53-19,72-9,-22 2,50-9,0 2,-44 10,44-8,0 0,0-2,-24 1,-113 14,20 0,-37 0,-370-19,535 2,-1 0,1 1,0 1,0 0,-14 6,-44 9,64-17,1 0,-1 0,1 0,-1 1,1 0,0 0,-8 5,13-7,-1 0,0 1,1-1,-1 0,1 1,-1-1,1 1,0-1,-1 1,1-1,-1 1,1-1,0 1,-1-1,1 1,0-1,0 1,-1-1,1 1,0 0,0-1,0 1,0 0,0-1,0 1,0 0,1 1,-1-1,1 0,0 0,0 0,0 0,0 1,0-1,0-1,0 1,1 0,-1 0,0 0,0-1,1 1,-1 0,0-1,3 1,12 5,0-2,0 1,1-2,0 0,25 1,89-6,-49 0,-28 3,-24 0,1-1,-1-1,0-2,31-6,-28 4,0 1,0 1,1 2,44 4,4 0,536-3,-442-18,1207 19,-1213 17,23 0,55-6,-204-9,50-3,32 2,-62 5,-23-2,48 0,52-3,108-5,-172-5,57-1,3322 9,-3298 18,-117-19,81-12,-73 8,1 2,83 5,-34 0,378-2,-467 1,0 0,0 1,0 0,0 0,19 8,-19-6,0 0,1-1,-1-1,1 0,15 2,-9-4,-1 1,0 0,0 2,0 0,24 8,-29-7</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5T03:09:35.23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38,'584'0,"-558"1,0 2,47 10,-45-6,56 4,-58-9,-1 2,33 8,-35-6,1-2,44 4,151 10,-167-13,58 15,-67-10,1-3,63 3,80 8,-126-10,70 2,893-11,-872-10,-64 3,-34 2,54-14,-65 11,0 2,75-4,64-6,-135 14,66-12,6 0,278 11,-210 6,-129-2,44-1,126 16,-168-10,106-4,-72-3,-54-1,0-1,-1-3,40-11,-49 11,39-6,83-4,227 13,-202 7,352-3,-499-2,-1-1,46-10,-44 6,0 2,35-1,432 5,-235 2,-123 17,-103-15,0 1,71 18,28 3,5-8,-90-8,21 0,-51-8,-1 2,1 0,24 7,-24-4,0-2,42 4,71 10,-59-9,105 27,-7-1,15-5,-128-18,68 5,-63-13,-30-2,42 7,-64-7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5T03:09:39.25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54 19,'1413'0,"-1193"18,-28-15,192-7,-232-12,68-3,2527 19,-2719 2,0 1,46 10,-46-7,0-1,47 3,1164-9,-1062 19,45-1,5 1,681-19,-812 12,-33-3,56 8,-65-8,90 3,-115-13,-15 1,-32 7,-185 53,163-50,-79 6,-12-2,-232 12,-724-26,650 19,215-8,96-1,23-2,-54 2,124-7,-43 7,17-2,27-3,-176 9,-48 6,17-4,161-11,-78-6,-47 2,115 8,-64 2,111-11,4 0,0 1,1 2,-1 1,-54 12,40-4,-88 7,102-15,-153 17,105-3,66-11,0-2,0-1,-33 2,-134 9,80-7,-127-8,85-1,-98 17,186-8,-133 6,-12 5,-501-19,530-17,64 9,-5 0,-142-8,63-1,156 18,0-2,-47-9,14 5,55 6,-1-1,-32-7,-41-5,28 6,62 6,0 1,1-1,-1 1,0 0,0 0,1 0,-1 0,0 0,0 0,1 1,-1-1,0 1,-3 0,5 0,0-1,-1 0,1 1,0-1,-1 0,1 1,0-1,0 1,-1-1,1 0,0 1,0-1,0 1,0-1,0 1,-1-1,1 1,0-1,0 1,0-1,0 0,0 1,0-1,1 1,-1-1,0 1,0-1,0 1,0-1,0 1,1-1,1 4,0 0,1 0,-1-1,1 0,0 1,0-1,0 0,1 0,4 3,54 34,2-3,71 30,-111-58,0-2,1 0,0-2,37 4,-18-3,80 12,-43-13,-61-5,0 1,38 7,98 13,-103-13,74 17,-105-21,-1-1,1 0,37-1,31 3,-9 2,1-2,80-8,-31 1,510 2,-496 18,68 0,1227-19,-1309 10,9 0,2528-12,-1369 5,-1284-2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5T03:09:41.56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38,'178'-18,"119"5,58 6,-202 10,907-3,-684 19,1407-20,-1590-18,388 20,-387 18,-159-18,0 3,43 8,-44-5,1-2,50 1,143 11,475-17,-522-18,257 18,-419 1,0 1,0 1,32 9,-32-6,0-2,1 0,25 0,114 14,-133-17,-1 2,45 10,-45-7,0-1,49 2,102-10,165 6,-267 5,-36-3,41-1,87 14,-11-9,18-1,21 11,405-20,-570 3,0 1,0 2,49 14,-66-16</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5T03:09:43.48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5297 159,'-1052'0,"851"19,103-9,41-2,2-2,-107 5,-1742-11,1819-11,26 3,-155-10,89 0,17 1,-81-9,86 10,-11-4,-55-6,-126-10,218 29,-60-3,117 10,-30 1,28 2,29 3,-1 0,1 0,-1 0,-1 1,1 0,-1 0,0 0,0 1,-1 0,0 0,-1 0,5 13,15 33,-7-25,-2 1,-1 0,12 40,-24-66,0 0,0-1,1 1,0 0,0-1,0 1,0-1,0 0,1 0,-1 0,1 0,0 0,0-1,0 1,0-1,0 1,1-1,-1 0,1-1,-1 1,1-1,0 1,-1-1,7 1,6 0,1 0,0-1,0-1,26-3,6 1,-22-1,0-1,0-1,0-1,43-16,-2 2,133-21,-146 32,9-4,58-7,4 4,-76 8,81-2,-16 11,248-12,-225 1,156 10,-119 3,1294-3,-1237-18,-189 16,78-14,-78 8,79-2,-46 6,109-18,-110 10,118-3,144 2,-230 6,125 8,-87 1,-74-2,21-2,-1 5,138 21,135 32,-107-25,-195-23,64 1,46 6,-111-8,117-2,-2-2,-103 5,66 3,45 6,-127-17,-4-1,100 12,-107-6,1-2,55-3,-57-1,0 1,69 11,-57-5,1-1,103-7,-50 0,-54 1,-13 0,1 2,74 10,-95-7,0-2,33 0,-42-2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5T03:09:48.45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0,'0'3,"0"4,0 4,0 3,0 2,0 1,0-2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5T03:09:50.94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1,'53'16,"6"-12,86-6,40 2,-125 8,25 2,-55-9,1 3,40 8,-42-5,0-3,53 3,154 10,913-18,-605 2,-516-3,0-1,46-10,-47 7,1 1,52-3,11 10,118-3,-141-7,-28 3,46 0,1084 7,-612-3,-400-17,1466 19,-1541 9,-26-2,43 11,-23-3,46 2,-66-10,-30-4,48 1,1130-6,-645 2,-507-10,-17 1,-22 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5T03:09:58.4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1,'3'0,"4"0,1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5T03:10:01.70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1,'6'1,"0"1,0-1,-1 2,1-1,-1 0,0 1,0 0,7 6,14 6,-7-7,0 0,0-1,1-1,-1-1,1 0,1-2,-1 0,41-1,92 0,95-5,-167-5,62-1,127-5,209 11,-161 36,-149-11,226 32,-230-33,-59-7,122 1,66 6,-128-9,185-9,-176-5,-159 1,-1-1,1 0,0-1,18-7,-18 5,1 1,-1 1,31-3,150-11,-51 6,-64 3,-11 3,128-6,-68 13,177-4,-231-6,46-2,1013 11,-995-20,635 20,-677 10,-39-3,-7 0,34 1,-61-8,44 9,-24-4,-32-2,-2-1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5T03:08:32.4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0,'123'19,"1"-1,-82-13,-4 1,59 0,-51-6,1 2,58 9,-13-4,-67-7,48 8,8 2,-60-9,-1 1,0 1,0 1,23 7,11 5,1-2,99 10,-110-18,32 5,112-1,553-10,-600-18,336 19,-337 17,1368-17,-717-3,-688 12,4-1,1499-11,-852 3,-733 1,-1 0,1 1,29 8,-29-5,-1-2,1 0,32 1,64-3,138-6,-178-13,-62 12,0 1,0 0,22-1,-23 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5T03:10:05.4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8681 477,'-104'9,"-5"0,-4-11,-160 4,195 6,-58 2,-122 8,204-16,-78 13,79-7,-84 2,-72 8,-223-1,159-15,-250-5,404-4,-91-3,-75-4,-4-3,-84 10,209 10,128-2,-1 2,-35 6,42-5,-55-1,56-3,0 1,-37 6,-36 6,67-10,-59 12,61-9,1-2,-1-1,-47-2,16 0,-151 15,-67 1,28-30,195 9,-84-14,86 9,-92-2,108 9,-81-14,82 9,-1 2,-42 0,-166-13,126 1,105 15,0-1,0 0,-23-7,24 5,-1 1,0 0,-28-1,-95-12,-18-1,111 17,-81-11,-16-6,22 0,-92-31,127 32,56 12,-176-43,159 36,30 8,1 0,-1-2,-32-13,51 19,0 0,0 0,0-1,-1 1,1 0,0 0,0 0,0 0,0 0,-1 0,1 0,0-1,0 1,0 0,0 0,0 0,0 0,-1-1,1 1,0 0,0 0,0 0,0-1,0 1,0 0,0 0,0 0,0-1,0 1,0 0,0 0,0 0,0-1,0 1,0 0,0 0,0 0,0 0,0-1,0 1,1 0,-1 0,0 0,0-1,0 1,0 0,0 0,0 0,1 0,-1 0,0-1,0 1,0 0,0 0,1 0,-1 0,0 0,20-10,25-1,20 5,127 6,-79 3,796-3,-851 2,73 14,-75-8,84 2,-2-13,215 5,-284 6,-36-3,44 0,234 11,-112-1,-114-9,131-6,-85-2,-3 0,139 4,-189 7,29 0,151 9,-16-5,-34 5,-102-11,126-8,-84-2,575 3,-702-1,0-1,1-2,27-7,-28 6,1 0,0 2,29-2,-14 3,0-2,48-10,-24 3,-32 6,-1 0,32-11,-37 9,1 2,0 0,25 0,-12 0,57-6,96-15,-147 17,52-2,-35 3,22-1,2-1,-27 2,44-9,-72 11,1 1,57-2,125-11,-196 18,26 1,0-1,0-3,56-10,-236 14,-151 22,171-17,72-4,-446 18,-40-7,-120 4,193 1,-171 4,-208-22,666-18,87 9,-10 0,4-2,41 4,9 2,-125-8,-685 14,629-19,12 0,-12 1,180 15,-82-14,82 9,-83-4,45 2,29 1,-6 1,18 2,-52-1,53 6,0-2,-49-9,4 7,68 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5T03:10:07.35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0 213,'87'-18,"-48"14,76-19,16-2,120-18,-143 21,115-16,-55 20,-65 12,121 6,-80 3,1304-3,-1232-19,933 20,-1087 2,71 12,58 3,16 0,0-1,-134-12,99 17,-100-11,105 4,227 9,-229-7,199-5,-58 6,372-19,-512 20,71-2,-18 1,-172-18,-26 2,-1-2,1-2,57-10,46-23,-108 30,0 1,39-1,12-2,26 3,-80 5,1-2,-1 0,40-8,-40 5,0 1,0 1,1 1,26 3,-7-1,-27-1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5T03:10:08.53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1 142,'53'-10,"-19"2,179-27,-128 18,-63 11,1 2,-1 0,27-1,263-12,46 0,-16 8,-2 0,1653 9,-1978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5T03:10:12.21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1 408,'287'-15,"-272"14,192-26,-92 9,-54 9,109-11,31-6,3-1,-70 10,-86 10,64-3,119-10,-78 5,-78 9,139-6,-32 15,259-6,-345-4,79-3,68-8,-177 15,80-14,-2 1,-23-1,-80 10,0 1,41 1,-50 3,-1-1,46-10,-45 7,-1 1,48-2,79-10,93 4,104 7,-201 9,-138-3,18-2,1 2,-1 2,0 1,0 1,0 2,61 19,-79-19,-4-1,-1 0,1-1,0 0,1-1,-1-1,24 2,158 13,-172-16,0 1,-1 1,33 9,-32-6,1-2,42 4,94 9,18 1,-61-19,-170 25,13-11,0-2,-84 11,109-21,2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5T03:10:13.4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3844 0,'-87'17,"22"-7,-13-1,-6 1,27-2,-13 2,-100 27,103-20,9-2,19-5,-51 8,-33-1,66-10,29-2,-46 0,-42-8,-157 6,207 5,35-3,-48 0,49-4,1 1,-40 8,-99 8,111-14,-1 4,-24 2,38-11,0-1,-49-10,10 6,63 6,1-1,0-1,-20-4,-218-37,136 18,90 17,1 1,-1 2,-39-2,-88-11,66 8,42 2,-161-27,111 18,-12 0,98 16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5T03:10:14.96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0,'1'2,"0"-1,0 1,0-1,0 0,0 1,0-1,0 0,0 0,1 0,-1 0,0 0,1 0,-1 0,0 0,1 0,-1-1,1 1,0-1,-1 1,4 0,34 9,8-5,0-1,89-7,-37 1,23 3,133-3,-154-6,89-2,1134 11,-1074 17,0 0,171 8,-15 1,108-1,25 1,-30-8,-157-2,-164-10,177 2,76 9,696-18,-1124-1,0-1,0 0,0 0,24-9,-24 6,0 1,0 1,0 1,22-3,55-10,-76 13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5T03:10:17.8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0 288,'53'1,"72"11,-58-6,136-5,-85-4,1064 3,-1006-18,-33 0,-116 16,-1-1,37-9,-38 6,1 1,42-2,-20 4,61-11,-64 6,81-2,25-8,-76 17,84-11,-89 6,133 6,-85 2,-15-11,-70 5,42-1,172-13,-106 0,512 19,-513-19,45 5,-131 5,-7 2,69-2,167-8,-119 11,-104 6,93-12,-55 6,-75 5,0-1,0 0,26-7,-11 3,-1 1,1 2,72 4,-22 1,1394-3,-1306 18,-100-19,112 14,-120-7,-1-2,69-7,-19 0,59 22,29-20,-248 17,-121 0,-47 1,164-12,-72-3,72-3,-78 10,-120 10,125-13,87-2,-45 11,-15 1,-84 15,61-10,-131 29,107-33,99-13,-56-3,63-1,1 0,-62 10,46-4,0-2,0-1,-62-6,9 0,-182-11,-353-8,506 23,-45 17,-43-5,128-6,-135-7,88-3,2 5,-147-5,209-4,-65-4,-545 12,486 18,-718-20,901 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5T03:10:19.1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1 125,'0'1,"1"0,-1 0,1-1,-1 1,1 0,0 0,-1 0,1 0,0-1,-1 1,1 0,0 0,0-1,0 1,0-1,0 1,0-1,0 1,0-1,0 0,0 1,0-1,0 0,0 0,0 0,0 0,2 0,35 3,-33-3,113 8,32 1,916-9,-745 19,-251-16,73 12,17 3,32 8,-15 0,180 16,-355-42,116 19,85 9,-43-12,67 2,-16-17,178-3,-234-17,-25 2,1 1,-75 7,69-1,-75 7,64-12,-66 7,75-2,-92 9,0-2,42-10,-40 7,63-5,44-8,-19 4,-62 6,90-1,107-5,-15-1,-194 9,0 0,74-1,56-10,722 19,-876-3,-1-1,0 0,0-2,0-1,28-11,-25 9,0 0,1 1,37-4,54-7,-80 11,0 2,53-2,335 8,-285-19,178 18,-303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5T03:10:20.30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8425 198,'-141'17,"-5"1,15-19,-67 2,120 7,-55 2,80-9,-74 11,82-8,-45-2,49-2,-69 8,41 0,-1-4,-100-6,46 0,-121 4,-263-5,33-39,155 8,13 3,64 12,-11-2,63 5,122 13,-79-13,-55-6,65 11,72 3,-25-4,-103 0,-59-1,-16-5,-129 12,224 9,-276-3,423 1,-1 2,-47 11,48-8,0-2,-53 4,-432-9,372 19,-54-1,-318-17,505 0,1 0,0 1,-1-1,1 2,0-1,0 1,0 0,0 0,-9 5,6-1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5T03:10:21.49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1,'0'1,"1"1,0-1,-1 0,1 1,0-1,0 0,0 0,0 1,0-1,0 0,0 0,0 0,0 0,0-1,1 1,-1 0,0 0,1-1,-1 1,0-1,1 1,2 0,36 10,-37-10,52 14,-34-9,1 0,29 3,61 6,-55-6,92 2,259 7,1443-19,-1339 19,101 0,1054-18,-1427-18,9 0,-211 16,45-7,-17 1,-8 2,91-4,29 7,148 6,-248 5,42 2,-65-9,-1-3,0-2,97-21,-111 16,1 2,-1 2,1 1,0 2,1 2,-1 2,0 2,-1 1,64 17,427 114,-272-74,119 23,193 24,-480-99,113-1,-130-9,-66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5T03:08:37.1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668 19,'52'16,"-16"-14,0-1,-1-2,46-8,33 0,-25 0,15 0,-78 9,6-1,1 2,-1 1,0 2,60 13,195 58,-191-49,155 20,-89-25,-5-4,-115-13,0-2,45-4,-39 0,50 4,-41 7,-37-5,-1-1,26 0,114 14,-105-15,75 13,-77-7,84 2,1046-10,-1128 2,80 15,-2 0,3-1,-73-7,86 1,157 7,-207-16,86-3,-115-5,-29 2,45 0,-47 5,0-2,49-9,-39 2,0 3,63-2,953 10,-557-3,-384 19,35 0,-130-20,31 0,-56 2,0 0,0 0,0 1,0-1,0 1,0-1,0 1,-1 0,1 0,0 0,0 1,-1-1,5 4,-5-3,-1 0,0 0,0 0,-1 0,1 0,0 0,-1 0,1 0,-1 0,0 1,0-1,0 0,0 0,0 0,0 1,0-1,-1 0,1 0,-1 0,0 0,0 0,1 0,-1 0,0 0,-1 0,1 0,0 0,-1-1,-1 4,-46 50,36-45,0 0,0-2,-1 1,0-2,-1 1,0-2,0 0,0-1,-22 4,11-4,-34 7,-101 32,122-32,0-1,0-2,-58 7,-215-13,164-5,120 3,-1 2,-53 11,12 0,-187 34,69-19,105-19,5-5,57-5,0 1,1 1,-24 5,-94 14,112-18,-44-1,49-3,0 2,0 0,-35 7,-81 13,81-15,1-3,-78-6,27 1,-105-16,174 17,0 0,-52-11,-211-41,253 45,-165-22,-136 27,183 5,111-1,22 0,1-1,-1-1,-55-10,51 5,0 2,0 2,0 1,-42 4,-11 0,-90-17,129 10,-79 4,-24-1,94-7,-23-1,-102-9,-444 19,452-19,91 19,-95-2,114-7,35 3,-48 0,45 3,0-1,-47-10,47 6,1 2,-50-1,-111-11,-1-1,170 16,0 0,0-2,-26-7,-34-5,-91-19,108 18,55 12,0 2,-1-1,0 2,-23-3,-121-12,142 17</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5T03:10:22.7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6754 231,'-1667'0,"1530"9,-8 0,-272-7,-228-5,394-19,101 6,-49-6,-66-5,-35-9,11 0,13 15,-286-10,-266 31,618-18,157 17,-81-11,95 8,-76 3,58 2,42-1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5T03:10:27.25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5T03:08:52.53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6933 1025,'-8'-1,"1"-1,-1 1,1-2,-1 1,1-1,0 0,0 0,0-1,0 0,-6-5,-35-17,-32-1,-37-15,95 33,-1 2,0 0,-31-5,30 8,1-1,-1-2,-29-12,31 11,0 1,-1 1,-41-5,13 2,2 1,27 4,0 0,-28-9,28 7,-1 1,1 1,-34-2,4 0,-128-11,88 11,72 6,0 0,0-2,-25-5,6-1,1 2,-1 1,-68 0,-69-13,-17 0,172 17,1-1,-1-2,-31-8,-28-5,-221-32,254 38,-28-6,-86-9,-146-13,226 27,-131-5,113 11,71 6,-56-9,-74-12,60 16,69 4,-56-7,-13-1,74 8,0-1,1-1,-27-6,-7-3,0 2,-78-3,-15-2,107 11,-78 3,84 3,-1-3,1 0,-39-8,-105-12,153 18,-1 1,-37 2,42 1,-1-1,1-1,-47-8,49 5,0 1,-42 0,39 2,-47-6,-76-29,28 16,-123-30,-4 6,231 42,1-2,-1 0,-20-9,-21-6,-21 7,58 10,0-1,0-1,-29-9,49 13,0 0,0 0,1-1,-1 1,0 0,0 0,0 0,0 0,0 0,0 0,0 0,0 0,0-1,0 1,0 0,0 0,0 0,1 0,-1 0,0 0,0 0,0-1,0 1,0 0,0 0,0 0,0 0,-1 0,1 0,0-1,0 1,0 0,0 0,0 0,0 0,0 0,0 0,0 0,0-1,0 1,0 0,0 0,-1 0,1 0,0 0,0 0,0 0,0 0,0 0,0 0,0 0,0 0,-1 0,1 0,0 0,0-1,0 1,0 0,0 0,-1 0,20-3,23 1,-32 2,74 0,110 15,-87-9,-77-6,-1 1,34 6,112 16,41-8,-122-9,-62-6,54 9,-18 1,0-2,92-1,-103-7,-27 2,0-2,0-1,0-2,29-6,-26 3,0 2,0 2,0 1,46 4,3 0,-2-2,87-3,-107-6,-34 4,46-1,-30 4,76-12,-81 9,68 2,-71 3,-1-1,58-9,-40 2,1 3,0 2,57 5,-3 0,566-3,-460 18,486-19,-592 11,-71-6,42 1,79 12,-120-16,0 1,39 9,-27-6,0-2,88-5,-37 0,1049 2,-941 18,-170-19,-12 0,-1 1,1 1,-1 2,28 5,-30-4,1-1,0-1,36-1,-33-1,1 1,33 5,126 24,43 9,-190-30,1-2,0-2,61 2,75 10,-133-19,42 2,-80 1,0-1,0 1,0 0,1 1,-1-1,-1 1,1 0,0 1,0-1,-1 1,1 0,-1 0,5 4,2 3,-9-8,1 0,-1 0,0 0,0 1,0-1,0 0,0 1,0 0,-1-1,3 6,-4-6,0 1,0-1,0 1,-1 0,1-1,-1 1,1-1,-1 1,0-1,0 1,0-1,0 0,-1 1,1-1,-3 3,-18 28,-42 46,60-74,-1 0,0-1,0 0,-1 0,1 0,-1 0,0-1,0 0,0 0,0-1,0 0,-13 3,-4-1,0-2,-34 1,36-3,0 1,-31 5,8 2,-1-3,1-2,-66-4,54 0,-86 9,-50 15,135-16,9-1,-56 1,-58 10,53-8,-16 0,81-10,17 0,0 1,0 1,-1 1,-31 7,41-5,1-2,-1 0,-18-1,17 0,0 0,-30 6,26-3,-1-1,-36 0,40-3,0 1,0 1,0 1,-30 8,19-4,0-2,0 0,-1-2,0-2,-62-5,6 2,-31 2,-59 2,-234-29,-75-26,309 43,119 9,-60-9,34 2,-169 6,117 5,-1873-3,1833 19,61-17,-120-6,179-4,38 4,-1 1,-25 0,-187-14,-401 18,617 0,-1 1,1 1,0 1,0 0,0 1,0 1,1 0,0 2,0-1,1 2,0 0,0 0,1 1,0 1,-12 14,19-20,-1 0,0-1,0 0,0 0,0 0,-1-1,1 0,-1 0,-9 1,-75 13,76-16,5-1,-1 1,1 0,0 0,0 1,0 1,0 0,0 0,1 1,-14 7,30-9,1-1,0 1,-1-1,1-1,8 1,126-10,6-1,71 24,74 22,-61-1,-52-18,17 1,-129-7,1-4,0-2,112-7,-120-6,-34 4,46-2,8 8,106-4,-120-6,-35 4,48-2,-26 6,88-13,-74 7,0 3,70 6,-20 0,-70-3,-17 1,0-1,0-1,52-10,-47 6,1 0,0 3,1 1,41 5,10-2,-59-2,31 0,-1 2,63 10,-73-7,0-2,84-5,-34 0,1453 2,-1411-18,-89 18,-36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5T03:09:02.95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0 178,'27'1,"-1"2,0 1,0 1,0 1,0 1,-1 1,0 2,33 17,11 2,1-3,0-2,110 20,-82-19,-63-14,43 6,-28-7,63 22,-72-19,1-2,67 10,17-6,-77-7,-1-1,62-1,67 13,2434-20,-2537-9,-25 1,181-8,-151 19,106-4,-128-6,-38 4,1 1,25 0,-2 3,1-2,50-9,-65 8,59 0,-61 3,1-1,43-7,-47 5,1 0,31 2,-34 1,1-1,-1-1,24-5,-10 1,1 2,-1 2,1 1,39 4,13 0,757-3,-687-18,-38 9,5 0,774 10,-881-3,0 0,0 0,31-10,-30 6,-1 2,1 0,25 0,-3-1,-40 5,0 0,-1 0,1 0,0-1,0 1,0-1,-1 0,1 1,0-1,-1 0,1 0,0 0,-1 0,1 0,-1 0,0-1,1 1,-1 0,2-3,-3 3,0-1,-1 1,1 0,0-1,0 1,-1 0,1-1,-1 1,0 0,1 0,-1 0,0-1,1 1,-1 0,0 0,0 0,0 0,0 1,0-1,0 0,0 0,0 0,-1 1,1-1,0 1,-2-1,-34-16,-6 6,0 2,-1 1,-74-3,40 4,-52-3,-97-7,184 17,0 1,1-2,-66-9,62 3,-58 1,-7-2,7-10,69 10,0 2,-51-2,-137-10,57 7,105 4,-3 0,23 2,-46 0,21 4,35 0,-1 1,0 1,-61 11,37-2,-1-2,1-3,-1-2,-71-7,-111 7,183 6,36-5,0-1,-24 0,-1386-4,1254-18,-53 2,199 16,1-2,-50-11,48 8,-66-5,77 9,0 0,1-2,-24-6,24 5,0 1,0 0,-32-1,-60-4,-8 0,22 12,-141-6,178-5,34 4,-46-1,43 4,-46-8,20 1,0 1,27 2,-48 0,-701 5,637 19,56-21,-62 4,86 6,34-4,-46 1,-33-7,-143 4,219 4,18-2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5T03:09:05.27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0 359,'29'-3,"-1"-1,1-1,-1-1,31-12,-19 6,119-33,-113 35,1 2,0 1,60 1,-76 5,0-1,0-1,0-2,45-13,45-2,69-3,-62 7,-77 8,88-2,65-3,-179 11,86-1,-78 3,0-1,55-8,57-12,-90 16,0 2,78 5,-27 1,476-3,-423 18,-1 0,-110-19,0 3,54 9,-52-5,-1-3,84-5,-33-1,535 3,-502-17,-117 15,-1 0,1 0,29-10,-30 7,-1 1,1 1,1 0,16 0,127-15,-97 11,-20 2,48 0,-83 5,80 1,136-15,-46-4,-110 12,0 2,74 7,-19 0,1153-3,-1085 19,-125-19,90 12,-106-7,0-3,61-5,-53 1,65 5,-16 15,55 0,-90-10,35 1,103 9,-33-19,-161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5T03:09:08.58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3696 495,'-80'2,"-87"-4,110-7,37 6,1 0,-26 0,-29 4,-82-2,100-7,-25-2,-86 0,69 2,76 5,0 0,-30-10,-32-4,36 10,-68-20,75 17,-116-19,92 19,14 5,0 2,-79 5,30 1,-393-3,475-2,0 1,0-2,-33-9,33 7,1 0,-1 2,-35-3,2 3,0-3,-81-20,118 23,-30-6,-152-30,162 32,-45-15,-10-2,-72-26,23 32,105 16,23 1,31 1,899 0,-772-11,-61 3,-51 6,280-13,-35-3,11 1,808 17,-1067 2,0 1,43 10,-43-6,1-2,41 1,137 7,-111-6,130-7,-87-3,-2 5,152-5,-219-5,31-1,759 10,-712 17,-53-20,-43 1,0 1,89 13,-97-7,1-2,57-3,68 5,-61 3,152-8,-113-4,-96 3,-14-2,1 3,78 11,-22 0,-71-10,0 1,40 10,-39-7,-1 0,46 1,5 0,-39-3,51-2,-54-2,70 9,-44-2,1-3,98-6,-46 0,-20 0,105 4,-79 16,-80-11,0 2,56 18,-58-14,0-2,65 8,105 17,-198-32,-2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5T03:09:10.8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2227 638,'-121'9,"-6"0,96-9,12 1,0-1,0-1,0-1,0 0,1-1,-1-1,-23-8,19 4,-2 1,1 1,-50-4,2-1,-109-27,40 21,-35-1,35 0,-32 1,134 10,-1-2,-64-24,72 23,-48-8,53 14,1-2,1-1,-37-15,50 18,0 1,1 0,-1 0,0 1,-24 0,-15-4,-20 3,58 4,0-1,0-1,1 0,-22-4,34 5,0 0,0 0,-1 0,1 0,0-1,0 1,-1 0,1 0,0 0,0 0,-1 0,1 0,0 0,0 0,0 0,-1-1,1 1,0 0,0 0,0 0,-1 0,1-1,0 1,0 0,0 0,0-1,0 1,-1 0,1 0,0 0,0-1,0 1,0 0,0 0,0-1,0 1,0 0,0 0,0-1,0 1,0 0,0 0,0-1,0 1,0 0,0 0,1-1,12-11,20-5,-13 10,0 1,0 1,1 1,38-2,30-7,87-22,-155 31,-1 1,40-2,11-1,-39 2,146-27,33-5,-185 32,0 2,29-1,-28 3,47-8,-19 2,0 2,105 5,-51 2,345-3,-418-3,0-1,0-2,0-2,42-14,-46 11,31-7,114 1,-102 9,79-2,10 8,126 5,-229 6,23 0,-39-7,76 14,-78-9,85 4,136 6,978-19,-650 3,-416 18,-68-21,120 4,-154 5,67 3,596-10,-561 18,-146-17,45 8,-21-1,32 9,-65-12,1 0,0-1,26 0,57 5,14-1,587-8,-691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5T03:09:12.06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5664 85,'-45'1,"-69"12,77-10,0-1,-44-3,-47 1,68 8,34-4,-46 2,-728-7,545-17,100 8,66 2,7 1,-88-3,-1867 12,1056-3,858-18,98 17,0-1,-35-10,37 8,0 0,-1 2,-26-2,32 5,0 1,-1-1,1-1,0-1,-21-5,27 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B888-3A8D-C980-3E98-78FE7A4FA8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4198B2-09A1-580C-6A1E-CAB9C4C828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7A794C-D565-FB69-56B0-8D719C5B5305}"/>
              </a:ext>
            </a:extLst>
          </p:cNvPr>
          <p:cNvSpPr>
            <a:spLocks noGrp="1"/>
          </p:cNvSpPr>
          <p:nvPr>
            <p:ph type="dt" sz="half" idx="10"/>
          </p:nvPr>
        </p:nvSpPr>
        <p:spPr/>
        <p:txBody>
          <a:bodyPr/>
          <a:lstStyle/>
          <a:p>
            <a:fld id="{51A2E9C9-4CA0-499D-A44E-0177833E66C3}" type="datetimeFigureOut">
              <a:rPr lang="en-US" smtClean="0"/>
              <a:t>10/25/2023</a:t>
            </a:fld>
            <a:endParaRPr lang="en-US"/>
          </a:p>
        </p:txBody>
      </p:sp>
      <p:sp>
        <p:nvSpPr>
          <p:cNvPr id="5" name="Footer Placeholder 4">
            <a:extLst>
              <a:ext uri="{FF2B5EF4-FFF2-40B4-BE49-F238E27FC236}">
                <a16:creationId xmlns:a16="http://schemas.microsoft.com/office/drawing/2014/main" id="{C4C0F967-08A2-D80C-C271-56C842E42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8346B-B6E2-1541-F316-14ADDF203C39}"/>
              </a:ext>
            </a:extLst>
          </p:cNvPr>
          <p:cNvSpPr>
            <a:spLocks noGrp="1"/>
          </p:cNvSpPr>
          <p:nvPr>
            <p:ph type="sldNum" sz="quarter" idx="12"/>
          </p:nvPr>
        </p:nvSpPr>
        <p:spPr/>
        <p:txBody>
          <a:bodyPr/>
          <a:lstStyle/>
          <a:p>
            <a:fld id="{9459FF8C-E757-4A16-95B8-9C4DCF8926FB}" type="slidenum">
              <a:rPr lang="en-US" smtClean="0"/>
              <a:t>‹#›</a:t>
            </a:fld>
            <a:endParaRPr lang="en-US"/>
          </a:p>
        </p:txBody>
      </p:sp>
    </p:spTree>
    <p:extLst>
      <p:ext uri="{BB962C8B-B14F-4D97-AF65-F5344CB8AC3E}">
        <p14:creationId xmlns:p14="http://schemas.microsoft.com/office/powerpoint/2010/main" val="2324734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F43D9-40F4-9538-5B6A-7122BE07A7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E67827-D757-D782-5F74-F2E16874C0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F5B958-2FAB-63AD-B3D9-704F3F724814}"/>
              </a:ext>
            </a:extLst>
          </p:cNvPr>
          <p:cNvSpPr>
            <a:spLocks noGrp="1"/>
          </p:cNvSpPr>
          <p:nvPr>
            <p:ph type="dt" sz="half" idx="10"/>
          </p:nvPr>
        </p:nvSpPr>
        <p:spPr/>
        <p:txBody>
          <a:bodyPr/>
          <a:lstStyle/>
          <a:p>
            <a:fld id="{51A2E9C9-4CA0-499D-A44E-0177833E66C3}" type="datetimeFigureOut">
              <a:rPr lang="en-US" smtClean="0"/>
              <a:t>10/25/2023</a:t>
            </a:fld>
            <a:endParaRPr lang="en-US"/>
          </a:p>
        </p:txBody>
      </p:sp>
      <p:sp>
        <p:nvSpPr>
          <p:cNvPr id="5" name="Footer Placeholder 4">
            <a:extLst>
              <a:ext uri="{FF2B5EF4-FFF2-40B4-BE49-F238E27FC236}">
                <a16:creationId xmlns:a16="http://schemas.microsoft.com/office/drawing/2014/main" id="{9C721ACF-032B-602E-BE2B-410052F405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A88633-33F6-46E1-11ED-DD3DEB171DB4}"/>
              </a:ext>
            </a:extLst>
          </p:cNvPr>
          <p:cNvSpPr>
            <a:spLocks noGrp="1"/>
          </p:cNvSpPr>
          <p:nvPr>
            <p:ph type="sldNum" sz="quarter" idx="12"/>
          </p:nvPr>
        </p:nvSpPr>
        <p:spPr/>
        <p:txBody>
          <a:bodyPr/>
          <a:lstStyle/>
          <a:p>
            <a:fld id="{9459FF8C-E757-4A16-95B8-9C4DCF8926FB}" type="slidenum">
              <a:rPr lang="en-US" smtClean="0"/>
              <a:t>‹#›</a:t>
            </a:fld>
            <a:endParaRPr lang="en-US"/>
          </a:p>
        </p:txBody>
      </p:sp>
    </p:spTree>
    <p:extLst>
      <p:ext uri="{BB962C8B-B14F-4D97-AF65-F5344CB8AC3E}">
        <p14:creationId xmlns:p14="http://schemas.microsoft.com/office/powerpoint/2010/main" val="310174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E8CFAD-0818-31DE-809C-FC1A240089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025EF1-9B78-CD9E-A8CD-4DE7A4F7CB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F80646-C57D-5DE3-CFF5-731AFFDF1D7E}"/>
              </a:ext>
            </a:extLst>
          </p:cNvPr>
          <p:cNvSpPr>
            <a:spLocks noGrp="1"/>
          </p:cNvSpPr>
          <p:nvPr>
            <p:ph type="dt" sz="half" idx="10"/>
          </p:nvPr>
        </p:nvSpPr>
        <p:spPr/>
        <p:txBody>
          <a:bodyPr/>
          <a:lstStyle/>
          <a:p>
            <a:fld id="{51A2E9C9-4CA0-499D-A44E-0177833E66C3}" type="datetimeFigureOut">
              <a:rPr lang="en-US" smtClean="0"/>
              <a:t>10/25/2023</a:t>
            </a:fld>
            <a:endParaRPr lang="en-US"/>
          </a:p>
        </p:txBody>
      </p:sp>
      <p:sp>
        <p:nvSpPr>
          <p:cNvPr id="5" name="Footer Placeholder 4">
            <a:extLst>
              <a:ext uri="{FF2B5EF4-FFF2-40B4-BE49-F238E27FC236}">
                <a16:creationId xmlns:a16="http://schemas.microsoft.com/office/drawing/2014/main" id="{5FBA24B7-0057-0267-B7C2-3DD30617A0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D5D6B6-3C1B-8C64-F868-0FC907A4E318}"/>
              </a:ext>
            </a:extLst>
          </p:cNvPr>
          <p:cNvSpPr>
            <a:spLocks noGrp="1"/>
          </p:cNvSpPr>
          <p:nvPr>
            <p:ph type="sldNum" sz="quarter" idx="12"/>
          </p:nvPr>
        </p:nvSpPr>
        <p:spPr/>
        <p:txBody>
          <a:bodyPr/>
          <a:lstStyle/>
          <a:p>
            <a:fld id="{9459FF8C-E757-4A16-95B8-9C4DCF8926FB}" type="slidenum">
              <a:rPr lang="en-US" smtClean="0"/>
              <a:t>‹#›</a:t>
            </a:fld>
            <a:endParaRPr lang="en-US"/>
          </a:p>
        </p:txBody>
      </p:sp>
    </p:spTree>
    <p:extLst>
      <p:ext uri="{BB962C8B-B14F-4D97-AF65-F5344CB8AC3E}">
        <p14:creationId xmlns:p14="http://schemas.microsoft.com/office/powerpoint/2010/main" val="2819013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DC9DD-A746-B1E2-A959-C7DF9EC8FF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A4B0CC-182E-4524-C083-F2E0E63302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D393C0-6477-DB7E-98BA-2B8372767530}"/>
              </a:ext>
            </a:extLst>
          </p:cNvPr>
          <p:cNvSpPr>
            <a:spLocks noGrp="1"/>
          </p:cNvSpPr>
          <p:nvPr>
            <p:ph type="dt" sz="half" idx="10"/>
          </p:nvPr>
        </p:nvSpPr>
        <p:spPr/>
        <p:txBody>
          <a:bodyPr/>
          <a:lstStyle/>
          <a:p>
            <a:fld id="{51A2E9C9-4CA0-499D-A44E-0177833E66C3}" type="datetimeFigureOut">
              <a:rPr lang="en-US" smtClean="0"/>
              <a:t>10/25/2023</a:t>
            </a:fld>
            <a:endParaRPr lang="en-US"/>
          </a:p>
        </p:txBody>
      </p:sp>
      <p:sp>
        <p:nvSpPr>
          <p:cNvPr id="5" name="Footer Placeholder 4">
            <a:extLst>
              <a:ext uri="{FF2B5EF4-FFF2-40B4-BE49-F238E27FC236}">
                <a16:creationId xmlns:a16="http://schemas.microsoft.com/office/drawing/2014/main" id="{9023B196-3810-2BED-743F-30912B7E3B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D8CB04-17D4-9ACA-3116-3B1A1D3A836E}"/>
              </a:ext>
            </a:extLst>
          </p:cNvPr>
          <p:cNvSpPr>
            <a:spLocks noGrp="1"/>
          </p:cNvSpPr>
          <p:nvPr>
            <p:ph type="sldNum" sz="quarter" idx="12"/>
          </p:nvPr>
        </p:nvSpPr>
        <p:spPr/>
        <p:txBody>
          <a:bodyPr/>
          <a:lstStyle/>
          <a:p>
            <a:fld id="{9459FF8C-E757-4A16-95B8-9C4DCF8926FB}" type="slidenum">
              <a:rPr lang="en-US" smtClean="0"/>
              <a:t>‹#›</a:t>
            </a:fld>
            <a:endParaRPr lang="en-US"/>
          </a:p>
        </p:txBody>
      </p:sp>
    </p:spTree>
    <p:extLst>
      <p:ext uri="{BB962C8B-B14F-4D97-AF65-F5344CB8AC3E}">
        <p14:creationId xmlns:p14="http://schemas.microsoft.com/office/powerpoint/2010/main" val="1009429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28E18-901B-4A2A-F5D1-D995D5B19D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953E84-D1DA-5CE4-EBE8-D0DE1E23D4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D40BF2-724D-253B-BF49-C023B1D37A1B}"/>
              </a:ext>
            </a:extLst>
          </p:cNvPr>
          <p:cNvSpPr>
            <a:spLocks noGrp="1"/>
          </p:cNvSpPr>
          <p:nvPr>
            <p:ph type="dt" sz="half" idx="10"/>
          </p:nvPr>
        </p:nvSpPr>
        <p:spPr/>
        <p:txBody>
          <a:bodyPr/>
          <a:lstStyle/>
          <a:p>
            <a:fld id="{51A2E9C9-4CA0-499D-A44E-0177833E66C3}" type="datetimeFigureOut">
              <a:rPr lang="en-US" smtClean="0"/>
              <a:t>10/25/2023</a:t>
            </a:fld>
            <a:endParaRPr lang="en-US"/>
          </a:p>
        </p:txBody>
      </p:sp>
      <p:sp>
        <p:nvSpPr>
          <p:cNvPr id="5" name="Footer Placeholder 4">
            <a:extLst>
              <a:ext uri="{FF2B5EF4-FFF2-40B4-BE49-F238E27FC236}">
                <a16:creationId xmlns:a16="http://schemas.microsoft.com/office/drawing/2014/main" id="{0DEDC086-B809-D504-4F29-6DC77F7C7A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CF1402-B97C-4AB0-8546-2953E57D781B}"/>
              </a:ext>
            </a:extLst>
          </p:cNvPr>
          <p:cNvSpPr>
            <a:spLocks noGrp="1"/>
          </p:cNvSpPr>
          <p:nvPr>
            <p:ph type="sldNum" sz="quarter" idx="12"/>
          </p:nvPr>
        </p:nvSpPr>
        <p:spPr/>
        <p:txBody>
          <a:bodyPr/>
          <a:lstStyle/>
          <a:p>
            <a:fld id="{9459FF8C-E757-4A16-95B8-9C4DCF8926FB}" type="slidenum">
              <a:rPr lang="en-US" smtClean="0"/>
              <a:t>‹#›</a:t>
            </a:fld>
            <a:endParaRPr lang="en-US"/>
          </a:p>
        </p:txBody>
      </p:sp>
    </p:spTree>
    <p:extLst>
      <p:ext uri="{BB962C8B-B14F-4D97-AF65-F5344CB8AC3E}">
        <p14:creationId xmlns:p14="http://schemas.microsoft.com/office/powerpoint/2010/main" val="350978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E24CA-057D-F63A-B9E1-C290DA3202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F0404A-F8D9-1B71-625E-B0CB165EF2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41C51A-BA0E-DEFE-E318-6498A585DE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EB3356-D612-4F33-738D-323210D1E367}"/>
              </a:ext>
            </a:extLst>
          </p:cNvPr>
          <p:cNvSpPr>
            <a:spLocks noGrp="1"/>
          </p:cNvSpPr>
          <p:nvPr>
            <p:ph type="dt" sz="half" idx="10"/>
          </p:nvPr>
        </p:nvSpPr>
        <p:spPr/>
        <p:txBody>
          <a:bodyPr/>
          <a:lstStyle/>
          <a:p>
            <a:fld id="{51A2E9C9-4CA0-499D-A44E-0177833E66C3}" type="datetimeFigureOut">
              <a:rPr lang="en-US" smtClean="0"/>
              <a:t>10/25/2023</a:t>
            </a:fld>
            <a:endParaRPr lang="en-US"/>
          </a:p>
        </p:txBody>
      </p:sp>
      <p:sp>
        <p:nvSpPr>
          <p:cNvPr id="6" name="Footer Placeholder 5">
            <a:extLst>
              <a:ext uri="{FF2B5EF4-FFF2-40B4-BE49-F238E27FC236}">
                <a16:creationId xmlns:a16="http://schemas.microsoft.com/office/drawing/2014/main" id="{069F17B8-61DF-D8B7-AE73-1389F44C7D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BA30E5-0A63-6760-67EF-3CED202EDA08}"/>
              </a:ext>
            </a:extLst>
          </p:cNvPr>
          <p:cNvSpPr>
            <a:spLocks noGrp="1"/>
          </p:cNvSpPr>
          <p:nvPr>
            <p:ph type="sldNum" sz="quarter" idx="12"/>
          </p:nvPr>
        </p:nvSpPr>
        <p:spPr/>
        <p:txBody>
          <a:bodyPr/>
          <a:lstStyle/>
          <a:p>
            <a:fld id="{9459FF8C-E757-4A16-95B8-9C4DCF8926FB}" type="slidenum">
              <a:rPr lang="en-US" smtClean="0"/>
              <a:t>‹#›</a:t>
            </a:fld>
            <a:endParaRPr lang="en-US"/>
          </a:p>
        </p:txBody>
      </p:sp>
    </p:spTree>
    <p:extLst>
      <p:ext uri="{BB962C8B-B14F-4D97-AF65-F5344CB8AC3E}">
        <p14:creationId xmlns:p14="http://schemas.microsoft.com/office/powerpoint/2010/main" val="2315022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D3932-C507-59A4-0B9F-C192E7E6E7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2665AA-3FFF-7885-D420-EEE341286F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519CAF-CA9E-D4D7-3C21-F52546BD6B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AD86D1-0D58-986C-F7F0-E0B8F0808D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21DE77-0B02-9399-A149-A144FC4E54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5275DB-1D20-0650-F18E-C51B4FD43A2A}"/>
              </a:ext>
            </a:extLst>
          </p:cNvPr>
          <p:cNvSpPr>
            <a:spLocks noGrp="1"/>
          </p:cNvSpPr>
          <p:nvPr>
            <p:ph type="dt" sz="half" idx="10"/>
          </p:nvPr>
        </p:nvSpPr>
        <p:spPr/>
        <p:txBody>
          <a:bodyPr/>
          <a:lstStyle/>
          <a:p>
            <a:fld id="{51A2E9C9-4CA0-499D-A44E-0177833E66C3}" type="datetimeFigureOut">
              <a:rPr lang="en-US" smtClean="0"/>
              <a:t>10/25/2023</a:t>
            </a:fld>
            <a:endParaRPr lang="en-US"/>
          </a:p>
        </p:txBody>
      </p:sp>
      <p:sp>
        <p:nvSpPr>
          <p:cNvPr id="8" name="Footer Placeholder 7">
            <a:extLst>
              <a:ext uri="{FF2B5EF4-FFF2-40B4-BE49-F238E27FC236}">
                <a16:creationId xmlns:a16="http://schemas.microsoft.com/office/drawing/2014/main" id="{992CB222-344A-FE31-E068-2262079332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03E81C-F8B0-83A5-E882-E38CBFFBE587}"/>
              </a:ext>
            </a:extLst>
          </p:cNvPr>
          <p:cNvSpPr>
            <a:spLocks noGrp="1"/>
          </p:cNvSpPr>
          <p:nvPr>
            <p:ph type="sldNum" sz="quarter" idx="12"/>
          </p:nvPr>
        </p:nvSpPr>
        <p:spPr/>
        <p:txBody>
          <a:bodyPr/>
          <a:lstStyle/>
          <a:p>
            <a:fld id="{9459FF8C-E757-4A16-95B8-9C4DCF8926FB}" type="slidenum">
              <a:rPr lang="en-US" smtClean="0"/>
              <a:t>‹#›</a:t>
            </a:fld>
            <a:endParaRPr lang="en-US"/>
          </a:p>
        </p:txBody>
      </p:sp>
    </p:spTree>
    <p:extLst>
      <p:ext uri="{BB962C8B-B14F-4D97-AF65-F5344CB8AC3E}">
        <p14:creationId xmlns:p14="http://schemas.microsoft.com/office/powerpoint/2010/main" val="2252073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DB20-2067-56C0-C85E-0CCCE8A997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91DECE-5537-1A94-C78A-D1DB73DB9B0A}"/>
              </a:ext>
            </a:extLst>
          </p:cNvPr>
          <p:cNvSpPr>
            <a:spLocks noGrp="1"/>
          </p:cNvSpPr>
          <p:nvPr>
            <p:ph type="dt" sz="half" idx="10"/>
          </p:nvPr>
        </p:nvSpPr>
        <p:spPr/>
        <p:txBody>
          <a:bodyPr/>
          <a:lstStyle/>
          <a:p>
            <a:fld id="{51A2E9C9-4CA0-499D-A44E-0177833E66C3}" type="datetimeFigureOut">
              <a:rPr lang="en-US" smtClean="0"/>
              <a:t>10/25/2023</a:t>
            </a:fld>
            <a:endParaRPr lang="en-US"/>
          </a:p>
        </p:txBody>
      </p:sp>
      <p:sp>
        <p:nvSpPr>
          <p:cNvPr id="4" name="Footer Placeholder 3">
            <a:extLst>
              <a:ext uri="{FF2B5EF4-FFF2-40B4-BE49-F238E27FC236}">
                <a16:creationId xmlns:a16="http://schemas.microsoft.com/office/drawing/2014/main" id="{501E850D-F25A-593A-9673-4E83943C41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BC5FB0-C011-230E-E866-F9C98478E730}"/>
              </a:ext>
            </a:extLst>
          </p:cNvPr>
          <p:cNvSpPr>
            <a:spLocks noGrp="1"/>
          </p:cNvSpPr>
          <p:nvPr>
            <p:ph type="sldNum" sz="quarter" idx="12"/>
          </p:nvPr>
        </p:nvSpPr>
        <p:spPr/>
        <p:txBody>
          <a:bodyPr/>
          <a:lstStyle/>
          <a:p>
            <a:fld id="{9459FF8C-E757-4A16-95B8-9C4DCF8926FB}" type="slidenum">
              <a:rPr lang="en-US" smtClean="0"/>
              <a:t>‹#›</a:t>
            </a:fld>
            <a:endParaRPr lang="en-US"/>
          </a:p>
        </p:txBody>
      </p:sp>
    </p:spTree>
    <p:extLst>
      <p:ext uri="{BB962C8B-B14F-4D97-AF65-F5344CB8AC3E}">
        <p14:creationId xmlns:p14="http://schemas.microsoft.com/office/powerpoint/2010/main" val="3343246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ED3C86-B93D-E5D6-4DD6-19C6C78A578F}"/>
              </a:ext>
            </a:extLst>
          </p:cNvPr>
          <p:cNvSpPr>
            <a:spLocks noGrp="1"/>
          </p:cNvSpPr>
          <p:nvPr>
            <p:ph type="dt" sz="half" idx="10"/>
          </p:nvPr>
        </p:nvSpPr>
        <p:spPr/>
        <p:txBody>
          <a:bodyPr/>
          <a:lstStyle/>
          <a:p>
            <a:fld id="{51A2E9C9-4CA0-499D-A44E-0177833E66C3}" type="datetimeFigureOut">
              <a:rPr lang="en-US" smtClean="0"/>
              <a:t>10/25/2023</a:t>
            </a:fld>
            <a:endParaRPr lang="en-US"/>
          </a:p>
        </p:txBody>
      </p:sp>
      <p:sp>
        <p:nvSpPr>
          <p:cNvPr id="3" name="Footer Placeholder 2">
            <a:extLst>
              <a:ext uri="{FF2B5EF4-FFF2-40B4-BE49-F238E27FC236}">
                <a16:creationId xmlns:a16="http://schemas.microsoft.com/office/drawing/2014/main" id="{55376C0C-9466-BBFC-64E8-17E2259C11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7AE816-EDB3-DBC6-7901-745DAA65CD0B}"/>
              </a:ext>
            </a:extLst>
          </p:cNvPr>
          <p:cNvSpPr>
            <a:spLocks noGrp="1"/>
          </p:cNvSpPr>
          <p:nvPr>
            <p:ph type="sldNum" sz="quarter" idx="12"/>
          </p:nvPr>
        </p:nvSpPr>
        <p:spPr/>
        <p:txBody>
          <a:bodyPr/>
          <a:lstStyle/>
          <a:p>
            <a:fld id="{9459FF8C-E757-4A16-95B8-9C4DCF8926FB}" type="slidenum">
              <a:rPr lang="en-US" smtClean="0"/>
              <a:t>‹#›</a:t>
            </a:fld>
            <a:endParaRPr lang="en-US"/>
          </a:p>
        </p:txBody>
      </p:sp>
    </p:spTree>
    <p:extLst>
      <p:ext uri="{BB962C8B-B14F-4D97-AF65-F5344CB8AC3E}">
        <p14:creationId xmlns:p14="http://schemas.microsoft.com/office/powerpoint/2010/main" val="2660733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EBA04-BE50-CB47-C373-391B93CE45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7A96AA-4EFD-C1BB-A8C6-AF705DB215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E81D3E-CCB1-EF32-18D2-C2BB9A88EF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6BA99E-1CA1-271E-5541-BB61BFDB950A}"/>
              </a:ext>
            </a:extLst>
          </p:cNvPr>
          <p:cNvSpPr>
            <a:spLocks noGrp="1"/>
          </p:cNvSpPr>
          <p:nvPr>
            <p:ph type="dt" sz="half" idx="10"/>
          </p:nvPr>
        </p:nvSpPr>
        <p:spPr/>
        <p:txBody>
          <a:bodyPr/>
          <a:lstStyle/>
          <a:p>
            <a:fld id="{51A2E9C9-4CA0-499D-A44E-0177833E66C3}" type="datetimeFigureOut">
              <a:rPr lang="en-US" smtClean="0"/>
              <a:t>10/25/2023</a:t>
            </a:fld>
            <a:endParaRPr lang="en-US"/>
          </a:p>
        </p:txBody>
      </p:sp>
      <p:sp>
        <p:nvSpPr>
          <p:cNvPr id="6" name="Footer Placeholder 5">
            <a:extLst>
              <a:ext uri="{FF2B5EF4-FFF2-40B4-BE49-F238E27FC236}">
                <a16:creationId xmlns:a16="http://schemas.microsoft.com/office/drawing/2014/main" id="{6EE69AC0-AC2A-BDBF-9CA4-03A1604F34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5C032C-1072-DB35-3FD4-CF136271B9A5}"/>
              </a:ext>
            </a:extLst>
          </p:cNvPr>
          <p:cNvSpPr>
            <a:spLocks noGrp="1"/>
          </p:cNvSpPr>
          <p:nvPr>
            <p:ph type="sldNum" sz="quarter" idx="12"/>
          </p:nvPr>
        </p:nvSpPr>
        <p:spPr/>
        <p:txBody>
          <a:bodyPr/>
          <a:lstStyle/>
          <a:p>
            <a:fld id="{9459FF8C-E757-4A16-95B8-9C4DCF8926FB}" type="slidenum">
              <a:rPr lang="en-US" smtClean="0"/>
              <a:t>‹#›</a:t>
            </a:fld>
            <a:endParaRPr lang="en-US"/>
          </a:p>
        </p:txBody>
      </p:sp>
    </p:spTree>
    <p:extLst>
      <p:ext uri="{BB962C8B-B14F-4D97-AF65-F5344CB8AC3E}">
        <p14:creationId xmlns:p14="http://schemas.microsoft.com/office/powerpoint/2010/main" val="1143193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AF1E5-CB5E-72A3-0F3F-80ED8ADF3A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892090-4AE6-BE4E-C71F-1CEA30B978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CD0981-6CC1-2276-D2E3-28F248535D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F7ACC8-2FB6-64B6-F36F-33A18FF919BF}"/>
              </a:ext>
            </a:extLst>
          </p:cNvPr>
          <p:cNvSpPr>
            <a:spLocks noGrp="1"/>
          </p:cNvSpPr>
          <p:nvPr>
            <p:ph type="dt" sz="half" idx="10"/>
          </p:nvPr>
        </p:nvSpPr>
        <p:spPr/>
        <p:txBody>
          <a:bodyPr/>
          <a:lstStyle/>
          <a:p>
            <a:fld id="{51A2E9C9-4CA0-499D-A44E-0177833E66C3}" type="datetimeFigureOut">
              <a:rPr lang="en-US" smtClean="0"/>
              <a:t>10/25/2023</a:t>
            </a:fld>
            <a:endParaRPr lang="en-US"/>
          </a:p>
        </p:txBody>
      </p:sp>
      <p:sp>
        <p:nvSpPr>
          <p:cNvPr id="6" name="Footer Placeholder 5">
            <a:extLst>
              <a:ext uri="{FF2B5EF4-FFF2-40B4-BE49-F238E27FC236}">
                <a16:creationId xmlns:a16="http://schemas.microsoft.com/office/drawing/2014/main" id="{8E9D652D-7DD9-A8B0-2549-59406C6F12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9B8335-9EFF-2E70-8191-4FEDFB8019B1}"/>
              </a:ext>
            </a:extLst>
          </p:cNvPr>
          <p:cNvSpPr>
            <a:spLocks noGrp="1"/>
          </p:cNvSpPr>
          <p:nvPr>
            <p:ph type="sldNum" sz="quarter" idx="12"/>
          </p:nvPr>
        </p:nvSpPr>
        <p:spPr/>
        <p:txBody>
          <a:bodyPr/>
          <a:lstStyle/>
          <a:p>
            <a:fld id="{9459FF8C-E757-4A16-95B8-9C4DCF8926FB}" type="slidenum">
              <a:rPr lang="en-US" smtClean="0"/>
              <a:t>‹#›</a:t>
            </a:fld>
            <a:endParaRPr lang="en-US"/>
          </a:p>
        </p:txBody>
      </p:sp>
    </p:spTree>
    <p:extLst>
      <p:ext uri="{BB962C8B-B14F-4D97-AF65-F5344CB8AC3E}">
        <p14:creationId xmlns:p14="http://schemas.microsoft.com/office/powerpoint/2010/main" val="863276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CB71CD-8C25-2C7D-9ABF-C56AAA6248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30F154-A7B9-4A1A-C2EC-4F62760BA6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823760-A80A-4476-B3A0-3EE5D49C8A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A2E9C9-4CA0-499D-A44E-0177833E66C3}" type="datetimeFigureOut">
              <a:rPr lang="en-US" smtClean="0"/>
              <a:t>10/25/2023</a:t>
            </a:fld>
            <a:endParaRPr lang="en-US"/>
          </a:p>
        </p:txBody>
      </p:sp>
      <p:sp>
        <p:nvSpPr>
          <p:cNvPr id="5" name="Footer Placeholder 4">
            <a:extLst>
              <a:ext uri="{FF2B5EF4-FFF2-40B4-BE49-F238E27FC236}">
                <a16:creationId xmlns:a16="http://schemas.microsoft.com/office/drawing/2014/main" id="{2D02AC98-975F-D03E-607D-43A9AA6C60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094D93-BF04-C173-1D48-DC96897119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9FF8C-E757-4A16-95B8-9C4DCF8926FB}" type="slidenum">
              <a:rPr lang="en-US" smtClean="0"/>
              <a:t>‹#›</a:t>
            </a:fld>
            <a:endParaRPr lang="en-US"/>
          </a:p>
        </p:txBody>
      </p:sp>
    </p:spTree>
    <p:extLst>
      <p:ext uri="{BB962C8B-B14F-4D97-AF65-F5344CB8AC3E}">
        <p14:creationId xmlns:p14="http://schemas.microsoft.com/office/powerpoint/2010/main" val="1589993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6.xml"/><Relationship Id="rId18" Type="http://schemas.openxmlformats.org/officeDocument/2006/relationships/image" Target="../media/image10.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7.png"/><Relationship Id="rId17" Type="http://schemas.openxmlformats.org/officeDocument/2006/relationships/customXml" Target="../ink/ink8.xml"/><Relationship Id="rId2" Type="http://schemas.openxmlformats.org/officeDocument/2006/relationships/image" Target="../media/image2.png"/><Relationship Id="rId16" Type="http://schemas.openxmlformats.org/officeDocument/2006/relationships/image" Target="../media/image9.png"/><Relationship Id="rId20"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6.png"/><Relationship Id="rId19" Type="http://schemas.openxmlformats.org/officeDocument/2006/relationships/customXml" Target="../ink/ink9.xml"/><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customXml" Target="../ink/ink15.xml"/><Relationship Id="rId18" Type="http://schemas.openxmlformats.org/officeDocument/2006/relationships/image" Target="../media/image20.png"/><Relationship Id="rId3" Type="http://schemas.openxmlformats.org/officeDocument/2006/relationships/customXml" Target="../ink/ink10.xml"/><Relationship Id="rId7" Type="http://schemas.openxmlformats.org/officeDocument/2006/relationships/customXml" Target="../ink/ink12.xml"/><Relationship Id="rId12" Type="http://schemas.openxmlformats.org/officeDocument/2006/relationships/image" Target="../media/image17.png"/><Relationship Id="rId17" Type="http://schemas.openxmlformats.org/officeDocument/2006/relationships/customXml" Target="../ink/ink17.xml"/><Relationship Id="rId2" Type="http://schemas.openxmlformats.org/officeDocument/2006/relationships/image" Target="../media/image12.png"/><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ustomXml" Target="../ink/ink14.xml"/><Relationship Id="rId5" Type="http://schemas.openxmlformats.org/officeDocument/2006/relationships/customXml" Target="../ink/ink11.xml"/><Relationship Id="rId15" Type="http://schemas.openxmlformats.org/officeDocument/2006/relationships/customXml" Target="../ink/ink16.xml"/><Relationship Id="rId10" Type="http://schemas.openxmlformats.org/officeDocument/2006/relationships/image" Target="../media/image16.png"/><Relationship Id="rId4" Type="http://schemas.openxmlformats.org/officeDocument/2006/relationships/image" Target="../media/image13.png"/><Relationship Id="rId9" Type="http://schemas.openxmlformats.org/officeDocument/2006/relationships/customXml" Target="../ink/ink13.xml"/><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customXml" Target="../ink/ink23.xml"/><Relationship Id="rId18" Type="http://schemas.openxmlformats.org/officeDocument/2006/relationships/image" Target="../media/image29.png"/><Relationship Id="rId26" Type="http://schemas.openxmlformats.org/officeDocument/2006/relationships/image" Target="../media/image33.png"/><Relationship Id="rId3" Type="http://schemas.openxmlformats.org/officeDocument/2006/relationships/customXml" Target="../ink/ink18.xml"/><Relationship Id="rId21" Type="http://schemas.openxmlformats.org/officeDocument/2006/relationships/customXml" Target="../ink/ink27.xml"/><Relationship Id="rId7" Type="http://schemas.openxmlformats.org/officeDocument/2006/relationships/customXml" Target="../ink/ink20.xml"/><Relationship Id="rId12" Type="http://schemas.openxmlformats.org/officeDocument/2006/relationships/image" Target="../media/image26.png"/><Relationship Id="rId17" Type="http://schemas.openxmlformats.org/officeDocument/2006/relationships/customXml" Target="../ink/ink25.xml"/><Relationship Id="rId25" Type="http://schemas.openxmlformats.org/officeDocument/2006/relationships/customXml" Target="../ink/ink29.xml"/><Relationship Id="rId2" Type="http://schemas.openxmlformats.org/officeDocument/2006/relationships/image" Target="../media/image21.png"/><Relationship Id="rId16" Type="http://schemas.openxmlformats.org/officeDocument/2006/relationships/image" Target="../media/image28.png"/><Relationship Id="rId20" Type="http://schemas.openxmlformats.org/officeDocument/2006/relationships/image" Target="../media/image30.png"/><Relationship Id="rId29" Type="http://schemas.openxmlformats.org/officeDocument/2006/relationships/customXml" Target="../ink/ink31.xml"/><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customXml" Target="../ink/ink22.xml"/><Relationship Id="rId24" Type="http://schemas.openxmlformats.org/officeDocument/2006/relationships/image" Target="../media/image32.png"/><Relationship Id="rId5" Type="http://schemas.openxmlformats.org/officeDocument/2006/relationships/customXml" Target="../ink/ink19.xml"/><Relationship Id="rId15" Type="http://schemas.openxmlformats.org/officeDocument/2006/relationships/customXml" Target="../ink/ink24.xml"/><Relationship Id="rId23" Type="http://schemas.openxmlformats.org/officeDocument/2006/relationships/customXml" Target="../ink/ink28.xml"/><Relationship Id="rId28" Type="http://schemas.openxmlformats.org/officeDocument/2006/relationships/image" Target="../media/image34.png"/><Relationship Id="rId10" Type="http://schemas.openxmlformats.org/officeDocument/2006/relationships/image" Target="../media/image25.png"/><Relationship Id="rId19" Type="http://schemas.openxmlformats.org/officeDocument/2006/relationships/customXml" Target="../ink/ink26.xml"/><Relationship Id="rId4" Type="http://schemas.openxmlformats.org/officeDocument/2006/relationships/image" Target="../media/image22.png"/><Relationship Id="rId9" Type="http://schemas.openxmlformats.org/officeDocument/2006/relationships/customXml" Target="../ink/ink21.xml"/><Relationship Id="rId14" Type="http://schemas.openxmlformats.org/officeDocument/2006/relationships/image" Target="../media/image27.png"/><Relationship Id="rId22" Type="http://schemas.openxmlformats.org/officeDocument/2006/relationships/image" Target="../media/image31.png"/><Relationship Id="rId27" Type="http://schemas.openxmlformats.org/officeDocument/2006/relationships/customXml" Target="../ink/ink30.xml"/><Relationship Id="rId30"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0DC70-B6BA-4646-1F46-A1F70C7E602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0B801976-CCD3-C838-421B-A23E9046873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99442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77930-789E-B3DF-85CE-4CBA2A1D33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A7CCC6-4F92-0975-8101-8A2A44AF014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FFF5563-082B-080E-6919-E5F8E38B03EB}"/>
              </a:ext>
            </a:extLst>
          </p:cNvPr>
          <p:cNvPicPr>
            <a:picLocks noChangeAspect="1"/>
          </p:cNvPicPr>
          <p:nvPr/>
        </p:nvPicPr>
        <p:blipFill>
          <a:blip r:embed="rId2"/>
          <a:stretch>
            <a:fillRect/>
          </a:stretch>
        </p:blipFill>
        <p:spPr>
          <a:xfrm>
            <a:off x="2151681" y="681037"/>
            <a:ext cx="7888638" cy="5189893"/>
          </a:xfrm>
          <a:prstGeom prst="rect">
            <a:avLst/>
          </a:prstGeom>
        </p:spPr>
      </p:pic>
    </p:spTree>
    <p:extLst>
      <p:ext uri="{BB962C8B-B14F-4D97-AF65-F5344CB8AC3E}">
        <p14:creationId xmlns:p14="http://schemas.microsoft.com/office/powerpoint/2010/main" val="212307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DEEFD-8282-D59B-1230-847BDCF3E3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F15CA3F-F4DF-C87E-FBA1-409D422861FB}"/>
              </a:ext>
            </a:extLst>
          </p:cNvPr>
          <p:cNvSpPr>
            <a:spLocks noGrp="1"/>
          </p:cNvSpPr>
          <p:nvPr>
            <p:ph idx="1"/>
          </p:nvPr>
        </p:nvSpPr>
        <p:spPr/>
        <p:txBody>
          <a:bodyPr>
            <a:normAutofit lnSpcReduction="10000"/>
          </a:bodyPr>
          <a:lstStyle/>
          <a:p>
            <a:r>
              <a:rPr lang="en-US" dirty="0"/>
              <a:t>Two/three-wheelers already have the highest electrification shares today of any road transport mode, in particular in emerging market and developing economies, and that looks set to continue as infrastructure requirements and cost premiums are limited. However, less than 1% of heavy trucks sold today are electric, and limited progress is made in the STEPS, where sales in 2030 are nearly four-times lower than in the NZE Scenario. More widespread deployment of charging infrastructure is needed to increase the rate of heavy trucks electrification, especially in emerging market and developing economies. Deployment levels are higher for electric buses, which are already cost competitive on a lifetime basis and are often </a:t>
            </a:r>
            <a:r>
              <a:rPr lang="en-US" dirty="0" err="1"/>
              <a:t>subsidised</a:t>
            </a:r>
            <a:r>
              <a:rPr lang="en-US" dirty="0"/>
              <a:t> by local municipalities</a:t>
            </a:r>
          </a:p>
        </p:txBody>
      </p:sp>
    </p:spTree>
    <p:extLst>
      <p:ext uri="{BB962C8B-B14F-4D97-AF65-F5344CB8AC3E}">
        <p14:creationId xmlns:p14="http://schemas.microsoft.com/office/powerpoint/2010/main" val="2587811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1536D-AF5D-1FDA-A521-16762C076F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79CDB3-9B06-311D-7128-5EA45767496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A78DC31-1685-114E-0FE5-C8C302ADE7A9}"/>
              </a:ext>
            </a:extLst>
          </p:cNvPr>
          <p:cNvPicPr>
            <a:picLocks noChangeAspect="1"/>
          </p:cNvPicPr>
          <p:nvPr/>
        </p:nvPicPr>
        <p:blipFill>
          <a:blip r:embed="rId2"/>
          <a:stretch>
            <a:fillRect/>
          </a:stretch>
        </p:blipFill>
        <p:spPr>
          <a:xfrm>
            <a:off x="3495312" y="161469"/>
            <a:ext cx="5201376" cy="6535062"/>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0684B254-FA16-18D5-FD15-521CEC13BF41}"/>
                  </a:ext>
                </a:extLst>
              </p14:cNvPr>
              <p14:cNvContentPartPr/>
              <p14:nvPr/>
            </p14:nvContentPartPr>
            <p14:xfrm>
              <a:off x="5549710" y="2139680"/>
              <a:ext cx="360" cy="360"/>
            </p14:xfrm>
          </p:contentPart>
        </mc:Choice>
        <mc:Fallback xmlns="">
          <p:pic>
            <p:nvPicPr>
              <p:cNvPr id="6" name="Ink 5">
                <a:extLst>
                  <a:ext uri="{FF2B5EF4-FFF2-40B4-BE49-F238E27FC236}">
                    <a16:creationId xmlns:a16="http://schemas.microsoft.com/office/drawing/2014/main" id="{0684B254-FA16-18D5-FD15-521CEC13BF41}"/>
                  </a:ext>
                </a:extLst>
              </p:cNvPr>
              <p:cNvPicPr/>
              <p:nvPr/>
            </p:nvPicPr>
            <p:blipFill>
              <a:blip r:embed="rId4"/>
              <a:stretch>
                <a:fillRect/>
              </a:stretch>
            </p:blipFill>
            <p:spPr>
              <a:xfrm>
                <a:off x="5496070" y="203204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6BB106AD-49C5-FE35-A089-B186858109AE}"/>
                  </a:ext>
                </a:extLst>
              </p14:cNvPr>
              <p14:cNvContentPartPr/>
              <p14:nvPr/>
            </p14:nvContentPartPr>
            <p14:xfrm>
              <a:off x="4946350" y="2127080"/>
              <a:ext cx="3142440" cy="90360"/>
            </p14:xfrm>
          </p:contentPart>
        </mc:Choice>
        <mc:Fallback xmlns="">
          <p:pic>
            <p:nvPicPr>
              <p:cNvPr id="7" name="Ink 6">
                <a:extLst>
                  <a:ext uri="{FF2B5EF4-FFF2-40B4-BE49-F238E27FC236}">
                    <a16:creationId xmlns:a16="http://schemas.microsoft.com/office/drawing/2014/main" id="{6BB106AD-49C5-FE35-A089-B186858109AE}"/>
                  </a:ext>
                </a:extLst>
              </p:cNvPr>
              <p:cNvPicPr/>
              <p:nvPr/>
            </p:nvPicPr>
            <p:blipFill>
              <a:blip r:embed="rId6"/>
              <a:stretch>
                <a:fillRect/>
              </a:stretch>
            </p:blipFill>
            <p:spPr>
              <a:xfrm>
                <a:off x="4892710" y="2019080"/>
                <a:ext cx="3250080" cy="30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867DE931-7C0F-8E53-19F1-F0C311AE10DF}"/>
                  </a:ext>
                </a:extLst>
              </p14:cNvPr>
              <p14:cNvContentPartPr/>
              <p14:nvPr/>
            </p14:nvContentPartPr>
            <p14:xfrm>
              <a:off x="4896670" y="2355320"/>
              <a:ext cx="3021480" cy="313560"/>
            </p14:xfrm>
          </p:contentPart>
        </mc:Choice>
        <mc:Fallback xmlns="">
          <p:pic>
            <p:nvPicPr>
              <p:cNvPr id="8" name="Ink 7">
                <a:extLst>
                  <a:ext uri="{FF2B5EF4-FFF2-40B4-BE49-F238E27FC236}">
                    <a16:creationId xmlns:a16="http://schemas.microsoft.com/office/drawing/2014/main" id="{867DE931-7C0F-8E53-19F1-F0C311AE10DF}"/>
                  </a:ext>
                </a:extLst>
              </p:cNvPr>
              <p:cNvPicPr/>
              <p:nvPr/>
            </p:nvPicPr>
            <p:blipFill>
              <a:blip r:embed="rId8"/>
              <a:stretch>
                <a:fillRect/>
              </a:stretch>
            </p:blipFill>
            <p:spPr>
              <a:xfrm>
                <a:off x="4842670" y="2247320"/>
                <a:ext cx="3129120" cy="529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D089A779-F318-C728-0300-B108AE337068}"/>
                  </a:ext>
                </a:extLst>
              </p14:cNvPr>
              <p14:cNvContentPartPr/>
              <p14:nvPr/>
            </p14:nvContentPartPr>
            <p14:xfrm>
              <a:off x="4946350" y="3072800"/>
              <a:ext cx="3139560" cy="369000"/>
            </p14:xfrm>
          </p:contentPart>
        </mc:Choice>
        <mc:Fallback xmlns="">
          <p:pic>
            <p:nvPicPr>
              <p:cNvPr id="9" name="Ink 8">
                <a:extLst>
                  <a:ext uri="{FF2B5EF4-FFF2-40B4-BE49-F238E27FC236}">
                    <a16:creationId xmlns:a16="http://schemas.microsoft.com/office/drawing/2014/main" id="{D089A779-F318-C728-0300-B108AE337068}"/>
                  </a:ext>
                </a:extLst>
              </p:cNvPr>
              <p:cNvPicPr/>
              <p:nvPr/>
            </p:nvPicPr>
            <p:blipFill>
              <a:blip r:embed="rId10"/>
              <a:stretch>
                <a:fillRect/>
              </a:stretch>
            </p:blipFill>
            <p:spPr>
              <a:xfrm>
                <a:off x="4892710" y="2965160"/>
                <a:ext cx="3247200" cy="584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DD240D8E-23C3-E86E-09F6-C8184B077455}"/>
                  </a:ext>
                </a:extLst>
              </p14:cNvPr>
              <p14:cNvContentPartPr/>
              <p14:nvPr/>
            </p14:nvContentPartPr>
            <p14:xfrm>
              <a:off x="5003590" y="3834920"/>
              <a:ext cx="3056760" cy="204120"/>
            </p14:xfrm>
          </p:contentPart>
        </mc:Choice>
        <mc:Fallback xmlns="">
          <p:pic>
            <p:nvPicPr>
              <p:cNvPr id="10" name="Ink 9">
                <a:extLst>
                  <a:ext uri="{FF2B5EF4-FFF2-40B4-BE49-F238E27FC236}">
                    <a16:creationId xmlns:a16="http://schemas.microsoft.com/office/drawing/2014/main" id="{DD240D8E-23C3-E86E-09F6-C8184B077455}"/>
                  </a:ext>
                </a:extLst>
              </p:cNvPr>
              <p:cNvPicPr/>
              <p:nvPr/>
            </p:nvPicPr>
            <p:blipFill>
              <a:blip r:embed="rId12"/>
              <a:stretch>
                <a:fillRect/>
              </a:stretch>
            </p:blipFill>
            <p:spPr>
              <a:xfrm>
                <a:off x="4949590" y="3727280"/>
                <a:ext cx="3164400" cy="419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43154DB6-1F15-FDC3-F2A1-35C26FD55536}"/>
                  </a:ext>
                </a:extLst>
              </p14:cNvPr>
              <p14:cNvContentPartPr/>
              <p14:nvPr/>
            </p14:nvContentPartPr>
            <p14:xfrm>
              <a:off x="4933750" y="4207880"/>
              <a:ext cx="3231720" cy="129240"/>
            </p14:xfrm>
          </p:contentPart>
        </mc:Choice>
        <mc:Fallback xmlns="">
          <p:pic>
            <p:nvPicPr>
              <p:cNvPr id="11" name="Ink 10">
                <a:extLst>
                  <a:ext uri="{FF2B5EF4-FFF2-40B4-BE49-F238E27FC236}">
                    <a16:creationId xmlns:a16="http://schemas.microsoft.com/office/drawing/2014/main" id="{43154DB6-1F15-FDC3-F2A1-35C26FD55536}"/>
                  </a:ext>
                </a:extLst>
              </p:cNvPr>
              <p:cNvPicPr/>
              <p:nvPr/>
            </p:nvPicPr>
            <p:blipFill>
              <a:blip r:embed="rId14"/>
              <a:stretch>
                <a:fillRect/>
              </a:stretch>
            </p:blipFill>
            <p:spPr>
              <a:xfrm>
                <a:off x="4879750" y="4099880"/>
                <a:ext cx="3339360" cy="344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4FEB1EE3-22AE-7788-2F25-F0EFFCD1BEEF}"/>
                  </a:ext>
                </a:extLst>
              </p14:cNvPr>
              <p14:cNvContentPartPr/>
              <p14:nvPr/>
            </p14:nvContentPartPr>
            <p14:xfrm>
              <a:off x="4803430" y="4469960"/>
              <a:ext cx="3422880" cy="178920"/>
            </p14:xfrm>
          </p:contentPart>
        </mc:Choice>
        <mc:Fallback xmlns="">
          <p:pic>
            <p:nvPicPr>
              <p:cNvPr id="12" name="Ink 11">
                <a:extLst>
                  <a:ext uri="{FF2B5EF4-FFF2-40B4-BE49-F238E27FC236}">
                    <a16:creationId xmlns:a16="http://schemas.microsoft.com/office/drawing/2014/main" id="{4FEB1EE3-22AE-7788-2F25-F0EFFCD1BEEF}"/>
                  </a:ext>
                </a:extLst>
              </p:cNvPr>
              <p:cNvPicPr/>
              <p:nvPr/>
            </p:nvPicPr>
            <p:blipFill>
              <a:blip r:embed="rId16"/>
              <a:stretch>
                <a:fillRect/>
              </a:stretch>
            </p:blipFill>
            <p:spPr>
              <a:xfrm>
                <a:off x="4749790" y="4362320"/>
                <a:ext cx="3530520" cy="394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439861D7-5BB6-D4A2-B312-A1282485DD4F}"/>
                  </a:ext>
                </a:extLst>
              </p14:cNvPr>
              <p14:cNvContentPartPr/>
              <p14:nvPr/>
            </p14:nvContentPartPr>
            <p14:xfrm>
              <a:off x="4970470" y="4723400"/>
              <a:ext cx="3163320" cy="236880"/>
            </p14:xfrm>
          </p:contentPart>
        </mc:Choice>
        <mc:Fallback xmlns="">
          <p:pic>
            <p:nvPicPr>
              <p:cNvPr id="13" name="Ink 12">
                <a:extLst>
                  <a:ext uri="{FF2B5EF4-FFF2-40B4-BE49-F238E27FC236}">
                    <a16:creationId xmlns:a16="http://schemas.microsoft.com/office/drawing/2014/main" id="{439861D7-5BB6-D4A2-B312-A1282485DD4F}"/>
                  </a:ext>
                </a:extLst>
              </p:cNvPr>
              <p:cNvPicPr/>
              <p:nvPr/>
            </p:nvPicPr>
            <p:blipFill>
              <a:blip r:embed="rId18"/>
              <a:stretch>
                <a:fillRect/>
              </a:stretch>
            </p:blipFill>
            <p:spPr>
              <a:xfrm>
                <a:off x="4916830" y="4615400"/>
                <a:ext cx="3270960" cy="4525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F8C6DD77-DF7C-F50A-76D9-DE1002AB78E8}"/>
                  </a:ext>
                </a:extLst>
              </p14:cNvPr>
              <p14:cNvContentPartPr/>
              <p14:nvPr/>
            </p14:nvContentPartPr>
            <p14:xfrm>
              <a:off x="4996750" y="5024000"/>
              <a:ext cx="2039400" cy="43560"/>
            </p14:xfrm>
          </p:contentPart>
        </mc:Choice>
        <mc:Fallback xmlns="">
          <p:pic>
            <p:nvPicPr>
              <p:cNvPr id="14" name="Ink 13">
                <a:extLst>
                  <a:ext uri="{FF2B5EF4-FFF2-40B4-BE49-F238E27FC236}">
                    <a16:creationId xmlns:a16="http://schemas.microsoft.com/office/drawing/2014/main" id="{F8C6DD77-DF7C-F50A-76D9-DE1002AB78E8}"/>
                  </a:ext>
                </a:extLst>
              </p:cNvPr>
              <p:cNvPicPr/>
              <p:nvPr/>
            </p:nvPicPr>
            <p:blipFill>
              <a:blip r:embed="rId20"/>
              <a:stretch>
                <a:fillRect/>
              </a:stretch>
            </p:blipFill>
            <p:spPr>
              <a:xfrm>
                <a:off x="4942750" y="4916360"/>
                <a:ext cx="2147040" cy="259200"/>
              </a:xfrm>
              <a:prstGeom prst="rect">
                <a:avLst/>
              </a:prstGeom>
            </p:spPr>
          </p:pic>
        </mc:Fallback>
      </mc:AlternateContent>
    </p:spTree>
    <p:extLst>
      <p:ext uri="{BB962C8B-B14F-4D97-AF65-F5344CB8AC3E}">
        <p14:creationId xmlns:p14="http://schemas.microsoft.com/office/powerpoint/2010/main" val="1915758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E7DD4-B326-A0BD-A0AD-966BC9BF454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912EE1C-5388-8634-FA1B-980406DCDF5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E781595-A259-7213-2EA8-425C6F13977E}"/>
              </a:ext>
            </a:extLst>
          </p:cNvPr>
          <p:cNvPicPr>
            <a:picLocks noChangeAspect="1"/>
          </p:cNvPicPr>
          <p:nvPr/>
        </p:nvPicPr>
        <p:blipFill>
          <a:blip r:embed="rId2"/>
          <a:stretch>
            <a:fillRect/>
          </a:stretch>
        </p:blipFill>
        <p:spPr>
          <a:xfrm>
            <a:off x="3542943" y="309127"/>
            <a:ext cx="5106113" cy="6239746"/>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254F6507-445B-D7FE-12FF-BFDE1B719B77}"/>
                  </a:ext>
                </a:extLst>
              </p14:cNvPr>
              <p14:cNvContentPartPr/>
              <p14:nvPr/>
            </p14:nvContentPartPr>
            <p14:xfrm>
              <a:off x="4762260" y="3784140"/>
              <a:ext cx="3228840" cy="135000"/>
            </p14:xfrm>
          </p:contentPart>
        </mc:Choice>
        <mc:Fallback xmlns="">
          <p:pic>
            <p:nvPicPr>
              <p:cNvPr id="6" name="Ink 5">
                <a:extLst>
                  <a:ext uri="{FF2B5EF4-FFF2-40B4-BE49-F238E27FC236}">
                    <a16:creationId xmlns:a16="http://schemas.microsoft.com/office/drawing/2014/main" id="{254F6507-445B-D7FE-12FF-BFDE1B719B77}"/>
                  </a:ext>
                </a:extLst>
              </p:cNvPr>
              <p:cNvPicPr/>
              <p:nvPr/>
            </p:nvPicPr>
            <p:blipFill>
              <a:blip r:embed="rId4"/>
              <a:stretch>
                <a:fillRect/>
              </a:stretch>
            </p:blipFill>
            <p:spPr>
              <a:xfrm>
                <a:off x="4708620" y="3676500"/>
                <a:ext cx="3336480" cy="350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DCD47CD7-7DD9-F0F6-E8FD-B1A2734EC168}"/>
                  </a:ext>
                </a:extLst>
              </p14:cNvPr>
              <p14:cNvContentPartPr/>
              <p14:nvPr/>
            </p14:nvContentPartPr>
            <p14:xfrm>
              <a:off x="4715820" y="3998700"/>
              <a:ext cx="3459600" cy="264960"/>
            </p14:xfrm>
          </p:contentPart>
        </mc:Choice>
        <mc:Fallback xmlns="">
          <p:pic>
            <p:nvPicPr>
              <p:cNvPr id="7" name="Ink 6">
                <a:extLst>
                  <a:ext uri="{FF2B5EF4-FFF2-40B4-BE49-F238E27FC236}">
                    <a16:creationId xmlns:a16="http://schemas.microsoft.com/office/drawing/2014/main" id="{DCD47CD7-7DD9-F0F6-E8FD-B1A2734EC168}"/>
                  </a:ext>
                </a:extLst>
              </p:cNvPr>
              <p:cNvPicPr/>
              <p:nvPr/>
            </p:nvPicPr>
            <p:blipFill>
              <a:blip r:embed="rId6"/>
              <a:stretch>
                <a:fillRect/>
              </a:stretch>
            </p:blipFill>
            <p:spPr>
              <a:xfrm>
                <a:off x="4662180" y="3890700"/>
                <a:ext cx="3567240" cy="480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C4D39283-AEC4-7E6D-BF1B-33E426E2C9CE}"/>
                  </a:ext>
                </a:extLst>
              </p14:cNvPr>
              <p14:cNvContentPartPr/>
              <p14:nvPr/>
            </p14:nvContentPartPr>
            <p14:xfrm>
              <a:off x="4755780" y="4507740"/>
              <a:ext cx="3600720" cy="114480"/>
            </p14:xfrm>
          </p:contentPart>
        </mc:Choice>
        <mc:Fallback xmlns="">
          <p:pic>
            <p:nvPicPr>
              <p:cNvPr id="8" name="Ink 7">
                <a:extLst>
                  <a:ext uri="{FF2B5EF4-FFF2-40B4-BE49-F238E27FC236}">
                    <a16:creationId xmlns:a16="http://schemas.microsoft.com/office/drawing/2014/main" id="{C4D39283-AEC4-7E6D-BF1B-33E426E2C9CE}"/>
                  </a:ext>
                </a:extLst>
              </p:cNvPr>
              <p:cNvPicPr/>
              <p:nvPr/>
            </p:nvPicPr>
            <p:blipFill>
              <a:blip r:embed="rId8"/>
              <a:stretch>
                <a:fillRect/>
              </a:stretch>
            </p:blipFill>
            <p:spPr>
              <a:xfrm>
                <a:off x="4702140" y="4400100"/>
                <a:ext cx="370836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895A5599-B591-0DD9-0E77-8AB013E41B41}"/>
                  </a:ext>
                </a:extLst>
              </p14:cNvPr>
              <p14:cNvContentPartPr/>
              <p14:nvPr/>
            </p14:nvContentPartPr>
            <p14:xfrm>
              <a:off x="4730220" y="4857300"/>
              <a:ext cx="3216960" cy="311760"/>
            </p14:xfrm>
          </p:contentPart>
        </mc:Choice>
        <mc:Fallback xmlns="">
          <p:pic>
            <p:nvPicPr>
              <p:cNvPr id="9" name="Ink 8">
                <a:extLst>
                  <a:ext uri="{FF2B5EF4-FFF2-40B4-BE49-F238E27FC236}">
                    <a16:creationId xmlns:a16="http://schemas.microsoft.com/office/drawing/2014/main" id="{895A5599-B591-0DD9-0E77-8AB013E41B41}"/>
                  </a:ext>
                </a:extLst>
              </p:cNvPr>
              <p:cNvPicPr/>
              <p:nvPr/>
            </p:nvPicPr>
            <p:blipFill>
              <a:blip r:embed="rId10"/>
              <a:stretch>
                <a:fillRect/>
              </a:stretch>
            </p:blipFill>
            <p:spPr>
              <a:xfrm>
                <a:off x="4676220" y="4749660"/>
                <a:ext cx="3324600" cy="527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941BF3AB-6841-53A9-D0EF-F03A042864EE}"/>
                  </a:ext>
                </a:extLst>
              </p14:cNvPr>
              <p14:cNvContentPartPr/>
              <p14:nvPr/>
            </p14:nvContentPartPr>
            <p14:xfrm>
              <a:off x="4889340" y="5421780"/>
              <a:ext cx="3531600" cy="89280"/>
            </p14:xfrm>
          </p:contentPart>
        </mc:Choice>
        <mc:Fallback xmlns="">
          <p:pic>
            <p:nvPicPr>
              <p:cNvPr id="10" name="Ink 9">
                <a:extLst>
                  <a:ext uri="{FF2B5EF4-FFF2-40B4-BE49-F238E27FC236}">
                    <a16:creationId xmlns:a16="http://schemas.microsoft.com/office/drawing/2014/main" id="{941BF3AB-6841-53A9-D0EF-F03A042864EE}"/>
                  </a:ext>
                </a:extLst>
              </p:cNvPr>
              <p:cNvPicPr/>
              <p:nvPr/>
            </p:nvPicPr>
            <p:blipFill>
              <a:blip r:embed="rId12"/>
              <a:stretch>
                <a:fillRect/>
              </a:stretch>
            </p:blipFill>
            <p:spPr>
              <a:xfrm>
                <a:off x="4835340" y="5313780"/>
                <a:ext cx="363924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5862266A-C8C3-36BF-8400-69CE58E1CDFC}"/>
                  </a:ext>
                </a:extLst>
              </p14:cNvPr>
              <p14:cNvContentPartPr/>
              <p14:nvPr/>
            </p14:nvContentPartPr>
            <p14:xfrm>
              <a:off x="4773060" y="5657580"/>
              <a:ext cx="3443400" cy="142200"/>
            </p14:xfrm>
          </p:contentPart>
        </mc:Choice>
        <mc:Fallback xmlns="">
          <p:pic>
            <p:nvPicPr>
              <p:cNvPr id="11" name="Ink 10">
                <a:extLst>
                  <a:ext uri="{FF2B5EF4-FFF2-40B4-BE49-F238E27FC236}">
                    <a16:creationId xmlns:a16="http://schemas.microsoft.com/office/drawing/2014/main" id="{5862266A-C8C3-36BF-8400-69CE58E1CDFC}"/>
                  </a:ext>
                </a:extLst>
              </p:cNvPr>
              <p:cNvPicPr/>
              <p:nvPr/>
            </p:nvPicPr>
            <p:blipFill>
              <a:blip r:embed="rId14"/>
              <a:stretch>
                <a:fillRect/>
              </a:stretch>
            </p:blipFill>
            <p:spPr>
              <a:xfrm>
                <a:off x="4719420" y="5549580"/>
                <a:ext cx="355104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123F29AC-5251-D995-7B52-F33225736339}"/>
                  </a:ext>
                </a:extLst>
              </p14:cNvPr>
              <p14:cNvContentPartPr/>
              <p14:nvPr/>
            </p14:nvContentPartPr>
            <p14:xfrm>
              <a:off x="628380" y="4102110"/>
              <a:ext cx="360" cy="30240"/>
            </p14:xfrm>
          </p:contentPart>
        </mc:Choice>
        <mc:Fallback xmlns="">
          <p:pic>
            <p:nvPicPr>
              <p:cNvPr id="12" name="Ink 11">
                <a:extLst>
                  <a:ext uri="{FF2B5EF4-FFF2-40B4-BE49-F238E27FC236}">
                    <a16:creationId xmlns:a16="http://schemas.microsoft.com/office/drawing/2014/main" id="{123F29AC-5251-D995-7B52-F33225736339}"/>
                  </a:ext>
                </a:extLst>
              </p:cNvPr>
              <p:cNvPicPr/>
              <p:nvPr/>
            </p:nvPicPr>
            <p:blipFill>
              <a:blip r:embed="rId16"/>
              <a:stretch>
                <a:fillRect/>
              </a:stretch>
            </p:blipFill>
            <p:spPr>
              <a:xfrm>
                <a:off x="574380" y="3994110"/>
                <a:ext cx="10800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90584CF8-CE50-08DE-EB42-24B1F09C9F5E}"/>
                  </a:ext>
                </a:extLst>
              </p14:cNvPr>
              <p14:cNvContentPartPr/>
              <p14:nvPr/>
            </p14:nvContentPartPr>
            <p14:xfrm>
              <a:off x="4768740" y="6076710"/>
              <a:ext cx="3428640" cy="38880"/>
            </p14:xfrm>
          </p:contentPart>
        </mc:Choice>
        <mc:Fallback xmlns="">
          <p:pic>
            <p:nvPicPr>
              <p:cNvPr id="13" name="Ink 12">
                <a:extLst>
                  <a:ext uri="{FF2B5EF4-FFF2-40B4-BE49-F238E27FC236}">
                    <a16:creationId xmlns:a16="http://schemas.microsoft.com/office/drawing/2014/main" id="{90584CF8-CE50-08DE-EB42-24B1F09C9F5E}"/>
                  </a:ext>
                </a:extLst>
              </p:cNvPr>
              <p:cNvPicPr/>
              <p:nvPr/>
            </p:nvPicPr>
            <p:blipFill>
              <a:blip r:embed="rId18"/>
              <a:stretch>
                <a:fillRect/>
              </a:stretch>
            </p:blipFill>
            <p:spPr>
              <a:xfrm>
                <a:off x="4714740" y="5969070"/>
                <a:ext cx="3536280" cy="254520"/>
              </a:xfrm>
              <a:prstGeom prst="rect">
                <a:avLst/>
              </a:prstGeom>
            </p:spPr>
          </p:pic>
        </mc:Fallback>
      </mc:AlternateContent>
    </p:spTree>
    <p:extLst>
      <p:ext uri="{BB962C8B-B14F-4D97-AF65-F5344CB8AC3E}">
        <p14:creationId xmlns:p14="http://schemas.microsoft.com/office/powerpoint/2010/main" val="1013076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846B5-5886-2103-1B87-F39DDFFC14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E8517BE-035B-075A-FD7A-E1F4FC5E4EF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C48095A-0199-D1EE-4946-1F3CD2AAE376}"/>
              </a:ext>
            </a:extLst>
          </p:cNvPr>
          <p:cNvPicPr>
            <a:picLocks noChangeAspect="1"/>
          </p:cNvPicPr>
          <p:nvPr/>
        </p:nvPicPr>
        <p:blipFill>
          <a:blip r:embed="rId2"/>
          <a:stretch>
            <a:fillRect/>
          </a:stretch>
        </p:blipFill>
        <p:spPr>
          <a:xfrm>
            <a:off x="3700128" y="128127"/>
            <a:ext cx="4791744" cy="6601746"/>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112929C-A78D-DEE0-50D5-441602F7934C}"/>
                  </a:ext>
                </a:extLst>
              </p14:cNvPr>
              <p14:cNvContentPartPr/>
              <p14:nvPr/>
            </p14:nvContentPartPr>
            <p14:xfrm>
              <a:off x="329940" y="3415860"/>
              <a:ext cx="6840" cy="360"/>
            </p14:xfrm>
          </p:contentPart>
        </mc:Choice>
        <mc:Fallback xmlns="">
          <p:pic>
            <p:nvPicPr>
              <p:cNvPr id="6" name="Ink 5">
                <a:extLst>
                  <a:ext uri="{FF2B5EF4-FFF2-40B4-BE49-F238E27FC236}">
                    <a16:creationId xmlns:a16="http://schemas.microsoft.com/office/drawing/2014/main" id="{B112929C-A78D-DEE0-50D5-441602F7934C}"/>
                  </a:ext>
                </a:extLst>
              </p:cNvPr>
              <p:cNvPicPr/>
              <p:nvPr/>
            </p:nvPicPr>
            <p:blipFill>
              <a:blip r:embed="rId4"/>
              <a:stretch>
                <a:fillRect/>
              </a:stretch>
            </p:blipFill>
            <p:spPr>
              <a:xfrm>
                <a:off x="276300" y="3308220"/>
                <a:ext cx="1144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0044D5E4-2D5B-74C8-1E82-490C730F9021}"/>
                  </a:ext>
                </a:extLst>
              </p14:cNvPr>
              <p14:cNvContentPartPr/>
              <p14:nvPr/>
            </p14:nvContentPartPr>
            <p14:xfrm>
              <a:off x="4927500" y="984060"/>
              <a:ext cx="2911680" cy="89640"/>
            </p14:xfrm>
          </p:contentPart>
        </mc:Choice>
        <mc:Fallback xmlns="">
          <p:pic>
            <p:nvPicPr>
              <p:cNvPr id="7" name="Ink 6">
                <a:extLst>
                  <a:ext uri="{FF2B5EF4-FFF2-40B4-BE49-F238E27FC236}">
                    <a16:creationId xmlns:a16="http://schemas.microsoft.com/office/drawing/2014/main" id="{0044D5E4-2D5B-74C8-1E82-490C730F9021}"/>
                  </a:ext>
                </a:extLst>
              </p:cNvPr>
              <p:cNvPicPr/>
              <p:nvPr/>
            </p:nvPicPr>
            <p:blipFill>
              <a:blip r:embed="rId6"/>
              <a:stretch>
                <a:fillRect/>
              </a:stretch>
            </p:blipFill>
            <p:spPr>
              <a:xfrm>
                <a:off x="4873500" y="876420"/>
                <a:ext cx="301932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8D9930EF-8CB4-F795-0B0A-DC2C8BFAD9BD}"/>
                  </a:ext>
                </a:extLst>
              </p14:cNvPr>
              <p14:cNvContentPartPr/>
              <p14:nvPr/>
            </p14:nvContentPartPr>
            <p14:xfrm>
              <a:off x="4945860" y="1256940"/>
              <a:ext cx="3125160" cy="236160"/>
            </p14:xfrm>
          </p:contentPart>
        </mc:Choice>
        <mc:Fallback xmlns="">
          <p:pic>
            <p:nvPicPr>
              <p:cNvPr id="8" name="Ink 7">
                <a:extLst>
                  <a:ext uri="{FF2B5EF4-FFF2-40B4-BE49-F238E27FC236}">
                    <a16:creationId xmlns:a16="http://schemas.microsoft.com/office/drawing/2014/main" id="{8D9930EF-8CB4-F795-0B0A-DC2C8BFAD9BD}"/>
                  </a:ext>
                </a:extLst>
              </p:cNvPr>
              <p:cNvPicPr/>
              <p:nvPr/>
            </p:nvPicPr>
            <p:blipFill>
              <a:blip r:embed="rId8"/>
              <a:stretch>
                <a:fillRect/>
              </a:stretch>
            </p:blipFill>
            <p:spPr>
              <a:xfrm>
                <a:off x="4892220" y="1149300"/>
                <a:ext cx="3232800" cy="451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1E596894-4573-3A1C-AB36-F4F209C6F21E}"/>
                  </a:ext>
                </a:extLst>
              </p14:cNvPr>
              <p14:cNvContentPartPr/>
              <p14:nvPr/>
            </p14:nvContentPartPr>
            <p14:xfrm>
              <a:off x="4978260" y="1555380"/>
              <a:ext cx="3352680" cy="90360"/>
            </p14:xfrm>
          </p:contentPart>
        </mc:Choice>
        <mc:Fallback xmlns="">
          <p:pic>
            <p:nvPicPr>
              <p:cNvPr id="9" name="Ink 8">
                <a:extLst>
                  <a:ext uri="{FF2B5EF4-FFF2-40B4-BE49-F238E27FC236}">
                    <a16:creationId xmlns:a16="http://schemas.microsoft.com/office/drawing/2014/main" id="{1E596894-4573-3A1C-AB36-F4F209C6F21E}"/>
                  </a:ext>
                </a:extLst>
              </p:cNvPr>
              <p:cNvPicPr/>
              <p:nvPr/>
            </p:nvPicPr>
            <p:blipFill>
              <a:blip r:embed="rId10"/>
              <a:stretch>
                <a:fillRect/>
              </a:stretch>
            </p:blipFill>
            <p:spPr>
              <a:xfrm>
                <a:off x="4924260" y="1447380"/>
                <a:ext cx="3460320" cy="30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EC04F3CE-4E85-C825-17DF-A992DF1250FB}"/>
                  </a:ext>
                </a:extLst>
              </p14:cNvPr>
              <p14:cNvContentPartPr/>
              <p14:nvPr/>
            </p14:nvContentPartPr>
            <p14:xfrm>
              <a:off x="5003460" y="1695060"/>
              <a:ext cx="1390320" cy="51480"/>
            </p14:xfrm>
          </p:contentPart>
        </mc:Choice>
        <mc:Fallback xmlns="">
          <p:pic>
            <p:nvPicPr>
              <p:cNvPr id="10" name="Ink 9">
                <a:extLst>
                  <a:ext uri="{FF2B5EF4-FFF2-40B4-BE49-F238E27FC236}">
                    <a16:creationId xmlns:a16="http://schemas.microsoft.com/office/drawing/2014/main" id="{EC04F3CE-4E85-C825-17DF-A992DF1250FB}"/>
                  </a:ext>
                </a:extLst>
              </p:cNvPr>
              <p:cNvPicPr/>
              <p:nvPr/>
            </p:nvPicPr>
            <p:blipFill>
              <a:blip r:embed="rId12"/>
              <a:stretch>
                <a:fillRect/>
              </a:stretch>
            </p:blipFill>
            <p:spPr>
              <a:xfrm>
                <a:off x="4949820" y="1587420"/>
                <a:ext cx="149796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BA77DD9F-BDDA-D784-5118-EA86646DA4B6}"/>
                  </a:ext>
                </a:extLst>
              </p14:cNvPr>
              <p14:cNvContentPartPr/>
              <p14:nvPr/>
            </p14:nvContentPartPr>
            <p14:xfrm>
              <a:off x="5003460" y="1796220"/>
              <a:ext cx="2347560" cy="147240"/>
            </p14:xfrm>
          </p:contentPart>
        </mc:Choice>
        <mc:Fallback xmlns="">
          <p:pic>
            <p:nvPicPr>
              <p:cNvPr id="11" name="Ink 10">
                <a:extLst>
                  <a:ext uri="{FF2B5EF4-FFF2-40B4-BE49-F238E27FC236}">
                    <a16:creationId xmlns:a16="http://schemas.microsoft.com/office/drawing/2014/main" id="{BA77DD9F-BDDA-D784-5118-EA86646DA4B6}"/>
                  </a:ext>
                </a:extLst>
              </p:cNvPr>
              <p:cNvPicPr/>
              <p:nvPr/>
            </p:nvPicPr>
            <p:blipFill>
              <a:blip r:embed="rId14"/>
              <a:stretch>
                <a:fillRect/>
              </a:stretch>
            </p:blipFill>
            <p:spPr>
              <a:xfrm>
                <a:off x="4949820" y="1688220"/>
                <a:ext cx="245520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C3AA117A-2286-2B23-0229-FDD53E7BDF0F}"/>
                  </a:ext>
                </a:extLst>
              </p14:cNvPr>
              <p14:cNvContentPartPr/>
              <p14:nvPr/>
            </p14:nvContentPartPr>
            <p14:xfrm>
              <a:off x="4959900" y="1955700"/>
              <a:ext cx="1383840" cy="95760"/>
            </p14:xfrm>
          </p:contentPart>
        </mc:Choice>
        <mc:Fallback xmlns="">
          <p:pic>
            <p:nvPicPr>
              <p:cNvPr id="12" name="Ink 11">
                <a:extLst>
                  <a:ext uri="{FF2B5EF4-FFF2-40B4-BE49-F238E27FC236}">
                    <a16:creationId xmlns:a16="http://schemas.microsoft.com/office/drawing/2014/main" id="{C3AA117A-2286-2B23-0229-FDD53E7BDF0F}"/>
                  </a:ext>
                </a:extLst>
              </p:cNvPr>
              <p:cNvPicPr/>
              <p:nvPr/>
            </p:nvPicPr>
            <p:blipFill>
              <a:blip r:embed="rId16"/>
              <a:stretch>
                <a:fillRect/>
              </a:stretch>
            </p:blipFill>
            <p:spPr>
              <a:xfrm>
                <a:off x="4906260" y="1847700"/>
                <a:ext cx="149148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776EABFF-68C3-F48E-82B9-177FDFA2270B}"/>
                  </a:ext>
                </a:extLst>
              </p14:cNvPr>
              <p14:cNvContentPartPr/>
              <p14:nvPr/>
            </p14:nvContentPartPr>
            <p14:xfrm>
              <a:off x="4997340" y="2133540"/>
              <a:ext cx="2895120" cy="83160"/>
            </p14:xfrm>
          </p:contentPart>
        </mc:Choice>
        <mc:Fallback xmlns="">
          <p:pic>
            <p:nvPicPr>
              <p:cNvPr id="13" name="Ink 12">
                <a:extLst>
                  <a:ext uri="{FF2B5EF4-FFF2-40B4-BE49-F238E27FC236}">
                    <a16:creationId xmlns:a16="http://schemas.microsoft.com/office/drawing/2014/main" id="{776EABFF-68C3-F48E-82B9-177FDFA2270B}"/>
                  </a:ext>
                </a:extLst>
              </p:cNvPr>
              <p:cNvPicPr/>
              <p:nvPr/>
            </p:nvPicPr>
            <p:blipFill>
              <a:blip r:embed="rId18"/>
              <a:stretch>
                <a:fillRect/>
              </a:stretch>
            </p:blipFill>
            <p:spPr>
              <a:xfrm>
                <a:off x="4943340" y="2025540"/>
                <a:ext cx="300276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CE8283BE-5E2B-3A3A-5AC7-34C6FE6ECAAD}"/>
                  </a:ext>
                </a:extLst>
              </p14:cNvPr>
              <p14:cNvContentPartPr/>
              <p14:nvPr/>
            </p14:nvContentPartPr>
            <p14:xfrm>
              <a:off x="4997340" y="3623940"/>
              <a:ext cx="3268440" cy="118440"/>
            </p14:xfrm>
          </p:contentPart>
        </mc:Choice>
        <mc:Fallback xmlns="">
          <p:pic>
            <p:nvPicPr>
              <p:cNvPr id="14" name="Ink 13">
                <a:extLst>
                  <a:ext uri="{FF2B5EF4-FFF2-40B4-BE49-F238E27FC236}">
                    <a16:creationId xmlns:a16="http://schemas.microsoft.com/office/drawing/2014/main" id="{CE8283BE-5E2B-3A3A-5AC7-34C6FE6ECAAD}"/>
                  </a:ext>
                </a:extLst>
              </p:cNvPr>
              <p:cNvPicPr/>
              <p:nvPr/>
            </p:nvPicPr>
            <p:blipFill>
              <a:blip r:embed="rId20"/>
              <a:stretch>
                <a:fillRect/>
              </a:stretch>
            </p:blipFill>
            <p:spPr>
              <a:xfrm>
                <a:off x="4943340" y="3516300"/>
                <a:ext cx="337608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19C1118F-A903-749E-9F6A-E41ED7EE8F86}"/>
                  </a:ext>
                </a:extLst>
              </p14:cNvPr>
              <p14:cNvContentPartPr/>
              <p14:nvPr/>
            </p14:nvContentPartPr>
            <p14:xfrm>
              <a:off x="5079780" y="3923820"/>
              <a:ext cx="3263400" cy="141120"/>
            </p14:xfrm>
          </p:contentPart>
        </mc:Choice>
        <mc:Fallback xmlns="">
          <p:pic>
            <p:nvPicPr>
              <p:cNvPr id="15" name="Ink 14">
                <a:extLst>
                  <a:ext uri="{FF2B5EF4-FFF2-40B4-BE49-F238E27FC236}">
                    <a16:creationId xmlns:a16="http://schemas.microsoft.com/office/drawing/2014/main" id="{19C1118F-A903-749E-9F6A-E41ED7EE8F86}"/>
                  </a:ext>
                </a:extLst>
              </p:cNvPr>
              <p:cNvPicPr/>
              <p:nvPr/>
            </p:nvPicPr>
            <p:blipFill>
              <a:blip r:embed="rId22"/>
              <a:stretch>
                <a:fillRect/>
              </a:stretch>
            </p:blipFill>
            <p:spPr>
              <a:xfrm>
                <a:off x="5026140" y="3816180"/>
                <a:ext cx="3371040" cy="3567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9E62A6C4-4AB3-797B-9AEB-E2642B83AAFE}"/>
                  </a:ext>
                </a:extLst>
              </p14:cNvPr>
              <p14:cNvContentPartPr/>
              <p14:nvPr/>
            </p14:nvContentPartPr>
            <p14:xfrm>
              <a:off x="5050620" y="4151700"/>
              <a:ext cx="3033360" cy="104400"/>
            </p14:xfrm>
          </p:contentPart>
        </mc:Choice>
        <mc:Fallback xmlns="">
          <p:pic>
            <p:nvPicPr>
              <p:cNvPr id="16" name="Ink 15">
                <a:extLst>
                  <a:ext uri="{FF2B5EF4-FFF2-40B4-BE49-F238E27FC236}">
                    <a16:creationId xmlns:a16="http://schemas.microsoft.com/office/drawing/2014/main" id="{9E62A6C4-4AB3-797B-9AEB-E2642B83AAFE}"/>
                  </a:ext>
                </a:extLst>
              </p:cNvPr>
              <p:cNvPicPr/>
              <p:nvPr/>
            </p:nvPicPr>
            <p:blipFill>
              <a:blip r:embed="rId24"/>
              <a:stretch>
                <a:fillRect/>
              </a:stretch>
            </p:blipFill>
            <p:spPr>
              <a:xfrm>
                <a:off x="4996980" y="4044060"/>
                <a:ext cx="314100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523785CC-1EA7-EB8F-B92A-0399F2D54A40}"/>
                  </a:ext>
                </a:extLst>
              </p14:cNvPr>
              <p14:cNvContentPartPr/>
              <p14:nvPr/>
            </p14:nvContentPartPr>
            <p14:xfrm>
              <a:off x="5003460" y="4374900"/>
              <a:ext cx="3627000" cy="177840"/>
            </p14:xfrm>
          </p:contentPart>
        </mc:Choice>
        <mc:Fallback xmlns="">
          <p:pic>
            <p:nvPicPr>
              <p:cNvPr id="17" name="Ink 16">
                <a:extLst>
                  <a:ext uri="{FF2B5EF4-FFF2-40B4-BE49-F238E27FC236}">
                    <a16:creationId xmlns:a16="http://schemas.microsoft.com/office/drawing/2014/main" id="{523785CC-1EA7-EB8F-B92A-0399F2D54A40}"/>
                  </a:ext>
                </a:extLst>
              </p:cNvPr>
              <p:cNvPicPr/>
              <p:nvPr/>
            </p:nvPicPr>
            <p:blipFill>
              <a:blip r:embed="rId26"/>
              <a:stretch>
                <a:fillRect/>
              </a:stretch>
            </p:blipFill>
            <p:spPr>
              <a:xfrm>
                <a:off x="4949820" y="4267260"/>
                <a:ext cx="3734640" cy="393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Ink 17">
                <a:extLst>
                  <a:ext uri="{FF2B5EF4-FFF2-40B4-BE49-F238E27FC236}">
                    <a16:creationId xmlns:a16="http://schemas.microsoft.com/office/drawing/2014/main" id="{ECA620BE-0DF5-4A6C-A94F-8C0F18AF110E}"/>
                  </a:ext>
                </a:extLst>
              </p14:cNvPr>
              <p14:cNvContentPartPr/>
              <p14:nvPr/>
            </p14:nvContentPartPr>
            <p14:xfrm>
              <a:off x="5118660" y="4514220"/>
              <a:ext cx="2431800" cy="90360"/>
            </p14:xfrm>
          </p:contentPart>
        </mc:Choice>
        <mc:Fallback xmlns="">
          <p:pic>
            <p:nvPicPr>
              <p:cNvPr id="18" name="Ink 17">
                <a:extLst>
                  <a:ext uri="{FF2B5EF4-FFF2-40B4-BE49-F238E27FC236}">
                    <a16:creationId xmlns:a16="http://schemas.microsoft.com/office/drawing/2014/main" id="{ECA620BE-0DF5-4A6C-A94F-8C0F18AF110E}"/>
                  </a:ext>
                </a:extLst>
              </p:cNvPr>
              <p:cNvPicPr/>
              <p:nvPr/>
            </p:nvPicPr>
            <p:blipFill>
              <a:blip r:embed="rId28"/>
              <a:stretch>
                <a:fillRect/>
              </a:stretch>
            </p:blipFill>
            <p:spPr>
              <a:xfrm>
                <a:off x="5064660" y="4406580"/>
                <a:ext cx="2539440" cy="306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9" name="Ink 18">
                <a:extLst>
                  <a:ext uri="{FF2B5EF4-FFF2-40B4-BE49-F238E27FC236}">
                    <a16:creationId xmlns:a16="http://schemas.microsoft.com/office/drawing/2014/main" id="{16EF87E0-FFD5-9A3D-F38F-1F1DCDA3FBD4}"/>
                  </a:ext>
                </a:extLst>
              </p14:cNvPr>
              <p14:cNvContentPartPr/>
              <p14:nvPr/>
            </p14:nvContentPartPr>
            <p14:xfrm>
              <a:off x="450900" y="3054060"/>
              <a:ext cx="360" cy="360"/>
            </p14:xfrm>
          </p:contentPart>
        </mc:Choice>
        <mc:Fallback xmlns="">
          <p:pic>
            <p:nvPicPr>
              <p:cNvPr id="19" name="Ink 18">
                <a:extLst>
                  <a:ext uri="{FF2B5EF4-FFF2-40B4-BE49-F238E27FC236}">
                    <a16:creationId xmlns:a16="http://schemas.microsoft.com/office/drawing/2014/main" id="{16EF87E0-FFD5-9A3D-F38F-1F1DCDA3FBD4}"/>
                  </a:ext>
                </a:extLst>
              </p:cNvPr>
              <p:cNvPicPr/>
              <p:nvPr/>
            </p:nvPicPr>
            <p:blipFill>
              <a:blip r:embed="rId30"/>
              <a:stretch>
                <a:fillRect/>
              </a:stretch>
            </p:blipFill>
            <p:spPr>
              <a:xfrm>
                <a:off x="396900" y="2946420"/>
                <a:ext cx="108000" cy="216000"/>
              </a:xfrm>
              <a:prstGeom prst="rect">
                <a:avLst/>
              </a:prstGeom>
            </p:spPr>
          </p:pic>
        </mc:Fallback>
      </mc:AlternateContent>
    </p:spTree>
    <p:extLst>
      <p:ext uri="{BB962C8B-B14F-4D97-AF65-F5344CB8AC3E}">
        <p14:creationId xmlns:p14="http://schemas.microsoft.com/office/powerpoint/2010/main" val="2148761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126</Words>
  <Application>Microsoft Office PowerPoint</Application>
  <PresentationFormat>Widescreen</PresentationFormat>
  <Paragraphs>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Finbar MAUNSELL</dc:creator>
  <cp:lastModifiedBy>Finbar MAUNSELL</cp:lastModifiedBy>
  <cp:revision>2</cp:revision>
  <dcterms:created xsi:type="dcterms:W3CDTF">2023-10-25T02:36:28Z</dcterms:created>
  <dcterms:modified xsi:type="dcterms:W3CDTF">2023-10-25T03:23:55Z</dcterms:modified>
</cp:coreProperties>
</file>