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5595-29AD-96B3-5026-83DF38DC1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3F7DA-44C6-965A-0531-E3394BDF0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919EB-45D2-B8E7-5EE2-D1ACF79C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CF3C-813E-4712-9724-5010630ED42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311F1-E8EF-32F8-1E28-7E012216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6C046-F966-31C0-C2D9-4C3C8FBF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0ED3-FDE5-4641-A770-9C9DF6BCB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7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6867-6CD5-B3D2-CF4A-AF028B27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2F18E-C00C-5422-AAB9-DF72AD512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59F2A-E1FF-E8B2-2C3A-E87FAB00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CF3C-813E-4712-9724-5010630ED42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A0588-0EC8-F722-BE3D-9A15E583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E3E94-230C-73B9-2D2A-DCA192EC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0ED3-FDE5-4641-A770-9C9DF6BCB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8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CF0CC4-D0EE-2FED-7B00-537C49ED5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F81CD-E1B4-154E-A7CF-FBDDEBD5B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9FAFB-56F1-381B-5F23-1110D319C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CF3C-813E-4712-9724-5010630ED42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FE38C-2D45-7FEB-AC38-3A0334AD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128-F38F-3700-C97A-C94D7436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0ED3-FDE5-4641-A770-9C9DF6BCB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1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C550F-A0CC-9ADC-4CB5-E88DFD452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E5E01-32E2-F8C7-45A3-BFF7FF0D9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D7A7F-00A1-5E10-A594-3E2F4F26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CF3C-813E-4712-9724-5010630ED42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BD06C-B415-B707-56E5-FA65B3DD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02E36-EA7E-F19C-7D4A-5881029C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0ED3-FDE5-4641-A770-9C9DF6BCB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E35B-1142-B824-2B96-09B974C4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C878D-8142-9050-5203-AEAFFD2BF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DC358-A3DA-5580-1019-686472E3C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CF3C-813E-4712-9724-5010630ED42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DCBFF-7231-BE44-2E3B-562AB832C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3D2A4-387E-2176-C475-83D06319B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0ED3-FDE5-4641-A770-9C9DF6BCB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6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DB52-BD49-B7BA-20F7-377747F9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48C9D-43B1-7568-19D3-7B2119DB6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11CEA-29E6-5E98-6448-0659A521A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B8FF-3424-77A8-574F-AE7156136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CF3C-813E-4712-9724-5010630ED42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EC15E-E9AF-A2FF-46DF-240B0739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53668-C2C7-BDF2-3FD9-B4BB5BF1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0ED3-FDE5-4641-A770-9C9DF6BCB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5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82D3-FD53-DD33-765F-2C03D8481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DC7A5-5DD9-3A29-88AC-6749AEA8B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4BDEA-7C90-FE1C-0D63-50A042DA1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9A0EB6-1DAC-E37B-641D-4F314643A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4AFD16-C140-9846-EFE9-7F9895212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F9B983-CB8E-A6DF-BEDB-C9CB8B1D0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CF3C-813E-4712-9724-5010630ED42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04DE04-6E73-DF28-7D8E-230C5C41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45D323-7A6F-2197-C415-9205034F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0ED3-FDE5-4641-A770-9C9DF6BCB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3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548C-7719-D2B4-958F-177C42AE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D12DC-3FE0-DB0D-8F34-7DD08574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CF3C-813E-4712-9724-5010630ED42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11149-F83A-921C-123C-38246913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38FAF-08A8-5996-33A6-A0D5A863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0ED3-FDE5-4641-A770-9C9DF6BCB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5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B215B-4082-F191-C8B2-88CB1921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CF3C-813E-4712-9724-5010630ED42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6EA5D-199C-4230-69F7-764FCA54F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A3CC5-A01B-A7A9-E573-27FFE79B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0ED3-FDE5-4641-A770-9C9DF6BCB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0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33AD-EA08-55CE-943E-4FE84D318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E617B-BA48-48BB-01EB-29F63C29C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7B137-EBC1-DDD8-6BC4-ACEA2935C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94D02-8E5F-BAF6-D3D8-86F8A8BD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CF3C-813E-4712-9724-5010630ED42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D911E-1C36-0489-FDD6-7F5C00077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A4368-0DAC-BCB5-BC0A-4CBEE36C9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0ED3-FDE5-4641-A770-9C9DF6BCB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14CE-B3DC-1F54-B71B-8E7F86BFF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C4942-1318-D03F-B0A2-80073C9BB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8BDCE-5D98-4FD8-304F-43B385BF5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E753C-F6C5-FAFE-2009-FD04BC02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CF3C-813E-4712-9724-5010630ED42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5D851-E838-E8DD-D3C4-64217B5F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48AB8-0D25-6F3A-6C32-3D10877A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0ED3-FDE5-4641-A770-9C9DF6BCB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9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193A49-9893-1790-B784-CD18482D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41F27-DAC7-C81C-64A9-C8CA2637C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78EFD-5E8D-F78B-93EB-86FA0F9A8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3CF3C-813E-4712-9724-5010630ED423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2B8B9-2BF2-2C13-1966-F2C216AA5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C78A1-B531-90DF-67BF-61F28D62E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F0ED3-FDE5-4641-A770-9C9DF6BCB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2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CA32B-ED69-3ADC-B58F-F837B89B4A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984FF-64CF-DD1B-7E0B-41FECE92AF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3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1792-C059-AA49-22AD-F8A05B12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E5395-6664-AF37-71D1-A186B6764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Really important to consider the costs of introducing </a:t>
            </a:r>
            <a:r>
              <a:rPr lang="en-US" dirty="0" err="1"/>
              <a:t>evs</a:t>
            </a:r>
            <a:r>
              <a:rPr lang="en-US" dirty="0"/>
              <a:t>. Consider the roads upkeep, charging ability and even end of life.)could be useful to talk to </a:t>
            </a:r>
            <a:r>
              <a:rPr lang="en-US" dirty="0" err="1"/>
              <a:t>irena</a:t>
            </a:r>
            <a:r>
              <a:rPr lang="en-US" dirty="0"/>
              <a:t> lady, )</a:t>
            </a:r>
            <a:r>
              <a:rPr lang="en-US" dirty="0" err="1"/>
              <a:t>nazik</a:t>
            </a:r>
            <a:r>
              <a:rPr lang="en-US"/>
              <a:t> Elhassan)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21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36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Finbar MAUNSELL</dc:creator>
  <cp:lastModifiedBy>Finbar MAUNSELL</cp:lastModifiedBy>
  <cp:revision>2</cp:revision>
  <dcterms:created xsi:type="dcterms:W3CDTF">2023-09-14T02:06:20Z</dcterms:created>
  <dcterms:modified xsi:type="dcterms:W3CDTF">2023-09-14T03:02:48Z</dcterms:modified>
</cp:coreProperties>
</file>