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4" r:id="rId2"/>
    <p:sldId id="703" r:id="rId3"/>
    <p:sldId id="407" r:id="rId4"/>
    <p:sldId id="266" r:id="rId5"/>
    <p:sldId id="290" r:id="rId6"/>
    <p:sldId id="263" r:id="rId7"/>
    <p:sldId id="267" r:id="rId8"/>
    <p:sldId id="268" r:id="rId9"/>
    <p:sldId id="274" r:id="rId10"/>
    <p:sldId id="276" r:id="rId11"/>
    <p:sldId id="287" r:id="rId12"/>
    <p:sldId id="288" r:id="rId13"/>
    <p:sldId id="293" r:id="rId14"/>
    <p:sldId id="291" r:id="rId15"/>
    <p:sldId id="303" r:id="rId16"/>
    <p:sldId id="295" r:id="rId17"/>
    <p:sldId id="299" r:id="rId18"/>
    <p:sldId id="298" r:id="rId19"/>
    <p:sldId id="297" r:id="rId20"/>
    <p:sldId id="296" r:id="rId21"/>
    <p:sldId id="301" r:id="rId22"/>
    <p:sldId id="300" r:id="rId23"/>
    <p:sldId id="302" r:id="rId24"/>
  </p:sldIdLst>
  <p:sldSz cx="12192000" cy="6858000"/>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3487" autoAdjust="0"/>
  </p:normalViewPr>
  <p:slideViewPr>
    <p:cSldViewPr snapToGrid="0">
      <p:cViewPr varScale="1">
        <p:scale>
          <a:sx n="81" d="100"/>
          <a:sy n="81" d="100"/>
        </p:scale>
        <p:origin x="16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6912"/>
          </a:xfrm>
          <a:prstGeom prst="rect">
            <a:avLst/>
          </a:prstGeom>
        </p:spPr>
        <p:txBody>
          <a:bodyPr vert="horz" lIns="93287" tIns="46644" rIns="93287" bIns="46644" rtlCol="0"/>
          <a:lstStyle>
            <a:lvl1pPr algn="r">
              <a:defRPr sz="1200"/>
            </a:lvl1pPr>
          </a:lstStyle>
          <a:p>
            <a:fld id="{66723EB2-6E7B-486A-9AB2-36AB7352CD86}" type="datetimeFigureOut">
              <a:rPr lang="en-US" smtClean="0"/>
              <a:t>10/6/2023</a:t>
            </a:fld>
            <a:endParaRPr lang="en-US"/>
          </a:p>
        </p:txBody>
      </p:sp>
      <p:sp>
        <p:nvSpPr>
          <p:cNvPr id="4" name="Slide Image Placeholder 3"/>
          <p:cNvSpPr>
            <a:spLocks noGrp="1" noRot="1" noChangeAspect="1"/>
          </p:cNvSpPr>
          <p:nvPr>
            <p:ph type="sldImg" idx="2"/>
          </p:nvPr>
        </p:nvSpPr>
        <p:spPr>
          <a:xfrm>
            <a:off x="719138" y="1163638"/>
            <a:ext cx="5581650" cy="314007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78476"/>
            <a:ext cx="5615940" cy="3664208"/>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6911"/>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6911"/>
          </a:xfrm>
          <a:prstGeom prst="rect">
            <a:avLst/>
          </a:prstGeom>
        </p:spPr>
        <p:txBody>
          <a:bodyPr vert="horz" lIns="93287" tIns="46644" rIns="93287" bIns="46644" rtlCol="0" anchor="b"/>
          <a:lstStyle>
            <a:lvl1pPr algn="r">
              <a:defRPr sz="1200"/>
            </a:lvl1pPr>
          </a:lstStyle>
          <a:p>
            <a:fld id="{76F71B4B-7D1A-46B5-B2FD-C10235DB567C}" type="slidenum">
              <a:rPr lang="en-US" smtClean="0"/>
              <a:t>‹#›</a:t>
            </a:fld>
            <a:endParaRPr lang="en-US"/>
          </a:p>
        </p:txBody>
      </p:sp>
    </p:spTree>
    <p:extLst>
      <p:ext uri="{BB962C8B-B14F-4D97-AF65-F5344CB8AC3E}">
        <p14:creationId xmlns:p14="http://schemas.microsoft.com/office/powerpoint/2010/main" val="65787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Verbally:</a:t>
            </a:r>
          </a:p>
          <a:p>
            <a:r>
              <a:rPr lang="en-US" dirty="0"/>
              <a:t>Chose USA because it’s the economy for which we are the most confident about the data and projections, as well as having more related research to compare to.</a:t>
            </a:r>
          </a:p>
        </p:txBody>
      </p:sp>
      <p:sp>
        <p:nvSpPr>
          <p:cNvPr id="4" name="Slide Number Placeholder 3"/>
          <p:cNvSpPr>
            <a:spLocks noGrp="1"/>
          </p:cNvSpPr>
          <p:nvPr>
            <p:ph type="sldNum" sz="quarter" idx="5"/>
          </p:nvPr>
        </p:nvSpPr>
        <p:spPr/>
        <p:txBody>
          <a:bodyPr/>
          <a:lstStyle/>
          <a:p>
            <a:fld id="{976BD033-DF9B-42F3-8D6C-986BD943A149}" type="slidenum">
              <a:rPr lang="en-US" smtClean="0"/>
              <a:t>4</a:t>
            </a:fld>
            <a:endParaRPr lang="en-US"/>
          </a:p>
        </p:txBody>
      </p:sp>
    </p:spTree>
    <p:extLst>
      <p:ext uri="{BB962C8B-B14F-4D97-AF65-F5344CB8AC3E}">
        <p14:creationId xmlns:p14="http://schemas.microsoft.com/office/powerpoint/2010/main" val="1555672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activity has less of an impact of energy so that’s why the </a:t>
            </a:r>
            <a:r>
              <a:rPr lang="en-US" dirty="0" err="1"/>
              <a:t>pkm</a:t>
            </a:r>
            <a:r>
              <a:rPr lang="en-US" dirty="0"/>
              <a:t> bar is smaller for tgt. It seems non logical but I think when you think about it, it would make sense to therefore show that the effect of </a:t>
            </a:r>
            <a:r>
              <a:rPr lang="en-US" dirty="0" err="1"/>
              <a:t>pkm</a:t>
            </a:r>
            <a:r>
              <a:rPr lang="en-US" dirty="0"/>
              <a:t> growth is </a:t>
            </a:r>
            <a:r>
              <a:rPr lang="en-US" dirty="0" err="1"/>
              <a:t>lower..but</a:t>
            </a:r>
            <a:r>
              <a:rPr lang="en-US" dirty="0"/>
              <a:t> worth considering as a weakness of </a:t>
            </a:r>
            <a:r>
              <a:rPr lang="en-US" dirty="0" err="1"/>
              <a:t>lmdi</a:t>
            </a:r>
            <a:endParaRPr lang="en-US" dirty="0"/>
          </a:p>
        </p:txBody>
      </p:sp>
      <p:sp>
        <p:nvSpPr>
          <p:cNvPr id="4" name="Slide Number Placeholder 3"/>
          <p:cNvSpPr>
            <a:spLocks noGrp="1"/>
          </p:cNvSpPr>
          <p:nvPr>
            <p:ph type="sldNum" sz="quarter" idx="5"/>
          </p:nvPr>
        </p:nvSpPr>
        <p:spPr/>
        <p:txBody>
          <a:bodyPr/>
          <a:lstStyle/>
          <a:p>
            <a:fld id="{976BD033-DF9B-42F3-8D6C-986BD943A149}" type="slidenum">
              <a:rPr lang="en-US" smtClean="0"/>
              <a:t>7</a:t>
            </a:fld>
            <a:endParaRPr lang="en-US"/>
          </a:p>
        </p:txBody>
      </p:sp>
    </p:spTree>
    <p:extLst>
      <p:ext uri="{BB962C8B-B14F-4D97-AF65-F5344CB8AC3E}">
        <p14:creationId xmlns:p14="http://schemas.microsoft.com/office/powerpoint/2010/main" val="333571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 EV’s decreases the effects of improvements to efficiency within ICE engines. However, in the ref, with a constant 1% improvement rate to new vehicle efficiency, this is only expected to generate an effect of around 250PJ.</a:t>
            </a:r>
          </a:p>
          <a:p>
            <a:pPr lvl="1"/>
            <a:r>
              <a:rPr lang="en-US" dirty="0">
                <a:highlight>
                  <a:srgbClr val="FFFF00"/>
                </a:highlight>
              </a:rPr>
              <a:t>Could this be improved much more with same amount of money spent on </a:t>
            </a:r>
            <a:r>
              <a:rPr lang="en-US" dirty="0" err="1">
                <a:highlight>
                  <a:srgbClr val="FFFF00"/>
                </a:highlight>
              </a:rPr>
              <a:t>evs?what</a:t>
            </a:r>
            <a:r>
              <a:rPr lang="en-US" dirty="0">
                <a:highlight>
                  <a:srgbClr val="FFFF00"/>
                </a:highlight>
              </a:rPr>
              <a:t> is the kind of cutoff point where efficiency improvement gains acceptable improvements to replace </a:t>
            </a:r>
            <a:r>
              <a:rPr lang="en-US" dirty="0" err="1">
                <a:highlight>
                  <a:srgbClr val="FFFF00"/>
                </a:highlight>
              </a:rPr>
              <a:t>evs</a:t>
            </a:r>
            <a:r>
              <a:rPr lang="en-US" dirty="0">
                <a:highlight>
                  <a:srgbClr val="FFFF00"/>
                </a:highlight>
              </a:rPr>
              <a:t>? (probs never)</a:t>
            </a:r>
          </a:p>
          <a:p>
            <a:endParaRPr lang="en-US" dirty="0"/>
          </a:p>
          <a:p>
            <a:endParaRPr lang="en-US" dirty="0"/>
          </a:p>
          <a:p>
            <a:endParaRPr lang="en-US" dirty="0"/>
          </a:p>
          <a:p>
            <a:r>
              <a:rPr lang="en-US" dirty="0"/>
              <a:t>We are we yet again </a:t>
            </a:r>
            <a:r>
              <a:rPr lang="en-US" dirty="0" err="1"/>
              <a:t>analysing</a:t>
            </a:r>
            <a:r>
              <a:rPr lang="en-US" dirty="0"/>
              <a:t> the USA instead of different economies. Why? This is to help with comparison of the effects to other research.</a:t>
            </a:r>
          </a:p>
          <a:p>
            <a:pPr lvl="1"/>
            <a:r>
              <a:rPr lang="en-US" dirty="0"/>
              <a:t> The findings will be of similar proportions for different economies, changing because of factors such as current vehicle stock efficiency, projected growth and sales shares, and freight/passenger stock compositions. </a:t>
            </a:r>
          </a:p>
          <a:p>
            <a:endParaRPr lang="en-US" dirty="0"/>
          </a:p>
          <a:p>
            <a:r>
              <a:rPr lang="en-US" dirty="0"/>
              <a:t>USA GDP 2005 </a:t>
            </a:r>
            <a:r>
              <a:rPr lang="en-US" sz="1800" dirty="0">
                <a:solidFill>
                  <a:srgbClr val="000000"/>
                </a:solidFill>
                <a:latin typeface="Calibri" panose="020F0502020204030204" pitchFamily="34" charset="0"/>
              </a:rPr>
              <a:t>1.64663E+13</a:t>
            </a:r>
            <a:r>
              <a:rPr lang="en-US" dirty="0"/>
              <a:t> </a:t>
            </a:r>
          </a:p>
          <a:p>
            <a:r>
              <a:rPr lang="en-US" dirty="0"/>
              <a:t>USA GDP 2035: 27892491457446.1</a:t>
            </a:r>
          </a:p>
          <a:p>
            <a:pPr defTabSz="932871">
              <a:defRPr/>
            </a:pPr>
            <a:r>
              <a:rPr lang="en-US" dirty="0"/>
              <a:t>USA GDP 2050: </a:t>
            </a:r>
            <a:r>
              <a:rPr lang="en-US" sz="1800" dirty="0">
                <a:solidFill>
                  <a:srgbClr val="000000"/>
                </a:solidFill>
                <a:latin typeface="Calibri" panose="020F0502020204030204" pitchFamily="34" charset="0"/>
              </a:rPr>
              <a:t>3.72306E+13</a:t>
            </a:r>
            <a:r>
              <a:rPr lang="en-US" dirty="0"/>
              <a:t> </a:t>
            </a:r>
          </a:p>
          <a:p>
            <a:pPr defTabSz="932871">
              <a:defRPr/>
            </a:pPr>
            <a:endParaRPr lang="en-US" dirty="0"/>
          </a:p>
          <a:p>
            <a:pPr defTabSz="932871"/>
            <a:r>
              <a:rPr lang="en-US" dirty="0"/>
              <a:t>USA energy 2005 58803</a:t>
            </a:r>
          </a:p>
          <a:p>
            <a:pPr defTabSz="932871"/>
            <a:r>
              <a:rPr lang="en-US" dirty="0"/>
              <a:t>USA energy 2035 58150</a:t>
            </a:r>
          </a:p>
          <a:p>
            <a:pPr defTabSz="932871"/>
            <a:r>
              <a:rPr lang="en-US" dirty="0"/>
              <a:t>USA energy 2050 59311</a:t>
            </a:r>
          </a:p>
          <a:p>
            <a:pPr defTabSz="932871">
              <a:defRPr/>
            </a:pPr>
            <a:endParaRPr lang="en-US" dirty="0"/>
          </a:p>
          <a:p>
            <a:pPr defTabSz="932871">
              <a:defRPr/>
            </a:pPr>
            <a:r>
              <a:rPr lang="en-US" dirty="0"/>
              <a:t>USA </a:t>
            </a:r>
            <a:r>
              <a:rPr lang="en-US" dirty="0" err="1"/>
              <a:t>inten</a:t>
            </a:r>
            <a:r>
              <a:rPr lang="en-US" dirty="0"/>
              <a:t> 2005 3.57</a:t>
            </a:r>
          </a:p>
          <a:p>
            <a:pPr defTabSz="932871"/>
            <a:r>
              <a:rPr lang="en-US" dirty="0"/>
              <a:t>USA </a:t>
            </a:r>
            <a:r>
              <a:rPr lang="en-US" dirty="0" err="1"/>
              <a:t>inten</a:t>
            </a:r>
            <a:r>
              <a:rPr lang="en-US" dirty="0"/>
              <a:t> 2035 2.08</a:t>
            </a:r>
          </a:p>
          <a:p>
            <a:pPr defTabSz="932871"/>
            <a:r>
              <a:rPr lang="en-US" dirty="0"/>
              <a:t>USA </a:t>
            </a:r>
            <a:r>
              <a:rPr lang="en-US" dirty="0" err="1"/>
              <a:t>inten</a:t>
            </a:r>
            <a:r>
              <a:rPr lang="en-US" dirty="0"/>
              <a:t> 2050 1.59</a:t>
            </a:r>
          </a:p>
          <a:p>
            <a:pPr defTabSz="932871"/>
            <a:endParaRPr lang="en-US" dirty="0"/>
          </a:p>
          <a:p>
            <a:pPr defTabSz="932871"/>
            <a:r>
              <a:rPr lang="en-US" dirty="0"/>
              <a:t>Change in intensity 2035: =(58150-3623)/(27892491457446.1/1000000000)</a:t>
            </a:r>
          </a:p>
          <a:p>
            <a:pPr defTabSz="932871"/>
            <a:endParaRPr lang="en-US" dirty="0"/>
          </a:p>
          <a:p>
            <a:pPr defTabSz="932871"/>
            <a:endParaRPr lang="en-US" dirty="0"/>
          </a:p>
          <a:p>
            <a:endParaRPr lang="en-US" dirty="0"/>
          </a:p>
        </p:txBody>
      </p:sp>
      <p:sp>
        <p:nvSpPr>
          <p:cNvPr id="4" name="Slide Number Placeholder 3"/>
          <p:cNvSpPr>
            <a:spLocks noGrp="1"/>
          </p:cNvSpPr>
          <p:nvPr>
            <p:ph type="sldNum" sz="quarter" idx="5"/>
          </p:nvPr>
        </p:nvSpPr>
        <p:spPr/>
        <p:txBody>
          <a:bodyPr/>
          <a:lstStyle/>
          <a:p>
            <a:fld id="{976BD033-DF9B-42F3-8D6C-986BD943A149}" type="slidenum">
              <a:rPr lang="en-US" smtClean="0"/>
              <a:t>8</a:t>
            </a:fld>
            <a:endParaRPr lang="en-US"/>
          </a:p>
        </p:txBody>
      </p:sp>
    </p:spTree>
    <p:extLst>
      <p:ext uri="{BB962C8B-B14F-4D97-AF65-F5344CB8AC3E}">
        <p14:creationId xmlns:p14="http://schemas.microsoft.com/office/powerpoint/2010/main" val="247833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6BD033-DF9B-42F3-8D6C-986BD943A149}" type="slidenum">
              <a:rPr lang="en-US" smtClean="0"/>
              <a:t>9</a:t>
            </a:fld>
            <a:endParaRPr lang="en-US"/>
          </a:p>
        </p:txBody>
      </p:sp>
    </p:spTree>
    <p:extLst>
      <p:ext uri="{BB962C8B-B14F-4D97-AF65-F5344CB8AC3E}">
        <p14:creationId xmlns:p14="http://schemas.microsoft.com/office/powerpoint/2010/main" val="3823890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Revious</a:t>
            </a:r>
            <a:r>
              <a:rPr lang="en-US" dirty="0"/>
              <a:t> efficiency growth rate was 1% per year till 2050, so =1.01^30 = 1.34 times improvement</a:t>
            </a:r>
          </a:p>
          <a:p>
            <a:endParaRPr lang="en-US" dirty="0"/>
          </a:p>
          <a:p>
            <a:r>
              <a:rPr lang="en-US" dirty="0"/>
              <a:t>The sales share remains the same in both scenarios. This helps to show how switching will cancel out the efficiency improvements</a:t>
            </a:r>
          </a:p>
          <a:p>
            <a:endParaRPr lang="en-US" dirty="0"/>
          </a:p>
          <a:p>
            <a:endParaRPr lang="en-US" dirty="0"/>
          </a:p>
        </p:txBody>
      </p:sp>
      <p:sp>
        <p:nvSpPr>
          <p:cNvPr id="4" name="Slide Number Placeholder 3"/>
          <p:cNvSpPr>
            <a:spLocks noGrp="1"/>
          </p:cNvSpPr>
          <p:nvPr>
            <p:ph type="sldNum" sz="quarter" idx="5"/>
          </p:nvPr>
        </p:nvSpPr>
        <p:spPr/>
        <p:txBody>
          <a:bodyPr/>
          <a:lstStyle/>
          <a:p>
            <a:fld id="{976BD033-DF9B-42F3-8D6C-986BD943A149}" type="slidenum">
              <a:rPr lang="en-US" smtClean="0"/>
              <a:t>10</a:t>
            </a:fld>
            <a:endParaRPr lang="en-US"/>
          </a:p>
        </p:txBody>
      </p:sp>
    </p:spTree>
    <p:extLst>
      <p:ext uri="{BB962C8B-B14F-4D97-AF65-F5344CB8AC3E}">
        <p14:creationId xmlns:p14="http://schemas.microsoft.com/office/powerpoint/2010/main" val="771172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activity has less of an impact of energy so that’s why the </a:t>
            </a:r>
            <a:r>
              <a:rPr lang="en-US" dirty="0" err="1"/>
              <a:t>pkm</a:t>
            </a:r>
            <a:r>
              <a:rPr lang="en-US" dirty="0"/>
              <a:t> bar is smaller for tgt. It seems non logical but I think when you think about it, it would make sense to therefore show that the effect of </a:t>
            </a:r>
            <a:r>
              <a:rPr lang="en-US" dirty="0" err="1"/>
              <a:t>pkm</a:t>
            </a:r>
            <a:r>
              <a:rPr lang="en-US" dirty="0"/>
              <a:t> growth is </a:t>
            </a:r>
            <a:r>
              <a:rPr lang="en-US" dirty="0" err="1"/>
              <a:t>lower..but</a:t>
            </a:r>
            <a:r>
              <a:rPr lang="en-US" dirty="0"/>
              <a:t> worth considering as a weakness of </a:t>
            </a:r>
            <a:r>
              <a:rPr lang="en-US" dirty="0" err="1"/>
              <a:t>lmdi</a:t>
            </a:r>
            <a:endParaRPr lang="en-US" dirty="0"/>
          </a:p>
        </p:txBody>
      </p:sp>
      <p:sp>
        <p:nvSpPr>
          <p:cNvPr id="4" name="Slide Number Placeholder 3"/>
          <p:cNvSpPr>
            <a:spLocks noGrp="1"/>
          </p:cNvSpPr>
          <p:nvPr>
            <p:ph type="sldNum" sz="quarter" idx="5"/>
          </p:nvPr>
        </p:nvSpPr>
        <p:spPr/>
        <p:txBody>
          <a:bodyPr/>
          <a:lstStyle/>
          <a:p>
            <a:fld id="{976BD033-DF9B-42F3-8D6C-986BD943A149}" type="slidenum">
              <a:rPr lang="en-US" smtClean="0"/>
              <a:t>12</a:t>
            </a:fld>
            <a:endParaRPr lang="en-US"/>
          </a:p>
        </p:txBody>
      </p:sp>
    </p:spTree>
    <p:extLst>
      <p:ext uri="{BB962C8B-B14F-4D97-AF65-F5344CB8AC3E}">
        <p14:creationId xmlns:p14="http://schemas.microsoft.com/office/powerpoint/2010/main" val="226347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F71B4B-7D1A-46B5-B2FD-C10235DB567C}" type="slidenum">
              <a:rPr lang="en-US" smtClean="0"/>
              <a:t>23</a:t>
            </a:fld>
            <a:endParaRPr lang="en-US"/>
          </a:p>
        </p:txBody>
      </p:sp>
    </p:spTree>
    <p:extLst>
      <p:ext uri="{BB962C8B-B14F-4D97-AF65-F5344CB8AC3E}">
        <p14:creationId xmlns:p14="http://schemas.microsoft.com/office/powerpoint/2010/main" val="3958348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719A-558F-7056-2B2D-14C87987087A}"/>
              </a:ext>
            </a:extLst>
          </p:cNvPr>
          <p:cNvSpPr>
            <a:spLocks noGrp="1"/>
          </p:cNvSpPr>
          <p:nvPr>
            <p:ph type="ctrTitle"/>
          </p:nvPr>
        </p:nvSpPr>
        <p:spPr>
          <a:xfrm>
            <a:off x="1524000" y="1062729"/>
            <a:ext cx="9144000" cy="2387600"/>
          </a:xfrm>
          <a:prstGeom prst="rect">
            <a:avLst/>
          </a:prstGeom>
        </p:spPr>
        <p:txBody>
          <a:bodyPr anchor="b">
            <a:normAutofit/>
          </a:bodyPr>
          <a:lstStyle>
            <a:lvl1pPr algn="l">
              <a:defRPr sz="3600"/>
            </a:lvl1pPr>
          </a:lstStyle>
          <a:p>
            <a:r>
              <a:rPr lang="en-US"/>
              <a:t>Click to edit Master title style</a:t>
            </a:r>
            <a:endParaRPr lang="en-AU"/>
          </a:p>
        </p:txBody>
      </p:sp>
      <p:sp>
        <p:nvSpPr>
          <p:cNvPr id="3" name="Subtitle 2">
            <a:extLst>
              <a:ext uri="{FF2B5EF4-FFF2-40B4-BE49-F238E27FC236}">
                <a16:creationId xmlns:a16="http://schemas.microsoft.com/office/drawing/2014/main" id="{3BCC3D98-A632-6AE8-3A7E-1863308C2C75}"/>
              </a:ext>
            </a:extLst>
          </p:cNvPr>
          <p:cNvSpPr>
            <a:spLocks noGrp="1"/>
          </p:cNvSpPr>
          <p:nvPr>
            <p:ph type="subTitle" idx="1"/>
          </p:nvPr>
        </p:nvSpPr>
        <p:spPr>
          <a:xfrm>
            <a:off x="1524000" y="3561731"/>
            <a:ext cx="9144000" cy="1090613"/>
          </a:xfrm>
          <a:prstGeom prst="rect">
            <a:avLst/>
          </a:prstGeom>
        </p:spPr>
        <p:txBody>
          <a:bodyPr anchor="t"/>
          <a:lstStyle>
            <a:lvl1pPr marL="0" indent="0" algn="l">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pic>
        <p:nvPicPr>
          <p:cNvPr id="5" name="図 13">
            <a:extLst>
              <a:ext uri="{FF2B5EF4-FFF2-40B4-BE49-F238E27FC236}">
                <a16:creationId xmlns:a16="http://schemas.microsoft.com/office/drawing/2014/main" id="{C15456DA-D3C9-405E-3DFB-ADD18B73ACD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25816" y="273309"/>
            <a:ext cx="1666352" cy="588993"/>
          </a:xfrm>
          <a:prstGeom prst="rect">
            <a:avLst/>
          </a:prstGeom>
        </p:spPr>
      </p:pic>
      <p:grpSp>
        <p:nvGrpSpPr>
          <p:cNvPr id="7" name="Group 6">
            <a:extLst>
              <a:ext uri="{FF2B5EF4-FFF2-40B4-BE49-F238E27FC236}">
                <a16:creationId xmlns:a16="http://schemas.microsoft.com/office/drawing/2014/main" id="{ADE83D28-6E9C-3208-91CD-5953196215C1}"/>
              </a:ext>
            </a:extLst>
          </p:cNvPr>
          <p:cNvGrpSpPr/>
          <p:nvPr/>
        </p:nvGrpSpPr>
        <p:grpSpPr>
          <a:xfrm>
            <a:off x="1" y="4652344"/>
            <a:ext cx="12192000" cy="2225534"/>
            <a:chOff x="1" y="4652344"/>
            <a:chExt cx="12192000" cy="2225534"/>
          </a:xfrm>
        </p:grpSpPr>
        <p:pic>
          <p:nvPicPr>
            <p:cNvPr id="14" name="Picture 13" descr="A picture containing several, city&#10;&#10;Description automatically generated">
              <a:extLst>
                <a:ext uri="{FF2B5EF4-FFF2-40B4-BE49-F238E27FC236}">
                  <a16:creationId xmlns:a16="http://schemas.microsoft.com/office/drawing/2014/main" id="{D62B8CED-8569-D807-6A20-55FA3F31A16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227" t="-616" r="77184" b="616"/>
            <a:stretch/>
          </p:blipFill>
          <p:spPr>
            <a:xfrm>
              <a:off x="10600608" y="4652344"/>
              <a:ext cx="1410905" cy="2205656"/>
            </a:xfrm>
            <a:custGeom>
              <a:avLst/>
              <a:gdLst>
                <a:gd name="connsiteX0" fmla="*/ 269056 w 1076225"/>
                <a:gd name="connsiteY0" fmla="*/ 0 h 1697355"/>
                <a:gd name="connsiteX1" fmla="*/ 1076225 w 1076225"/>
                <a:gd name="connsiteY1" fmla="*/ 0 h 1697355"/>
                <a:gd name="connsiteX2" fmla="*/ 1074567 w 1076225"/>
                <a:gd name="connsiteY2" fmla="*/ 10459 h 1697355"/>
                <a:gd name="connsiteX3" fmla="*/ 375500 w 1076225"/>
                <a:gd name="connsiteY3" fmla="*/ 10459 h 1697355"/>
                <a:gd name="connsiteX4" fmla="*/ 375500 w 1076225"/>
                <a:gd name="connsiteY4" fmla="*/ 1697355 h 1697355"/>
                <a:gd name="connsiteX5" fmla="*/ 0 w 1076225"/>
                <a:gd name="connsiteY5" fmla="*/ 1697355 h 1697355"/>
                <a:gd name="connsiteX6" fmla="*/ 269056 w 1076225"/>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25" h="1697355">
                  <a:moveTo>
                    <a:pt x="269056" y="0"/>
                  </a:moveTo>
                  <a:lnTo>
                    <a:pt x="1076225" y="0"/>
                  </a:lnTo>
                  <a:lnTo>
                    <a:pt x="1074567" y="10459"/>
                  </a:lnTo>
                  <a:lnTo>
                    <a:pt x="375500" y="10459"/>
                  </a:lnTo>
                  <a:lnTo>
                    <a:pt x="375500" y="1697355"/>
                  </a:lnTo>
                  <a:lnTo>
                    <a:pt x="0" y="1697355"/>
                  </a:lnTo>
                  <a:lnTo>
                    <a:pt x="269056" y="0"/>
                  </a:lnTo>
                  <a:close/>
                </a:path>
              </a:pathLst>
            </a:custGeom>
          </p:spPr>
        </p:pic>
        <p:pic>
          <p:nvPicPr>
            <p:cNvPr id="6" name="Picture 5">
              <a:extLst>
                <a:ext uri="{FF2B5EF4-FFF2-40B4-BE49-F238E27FC236}">
                  <a16:creationId xmlns:a16="http://schemas.microsoft.com/office/drawing/2014/main" id="{4726D1A2-23CB-FF81-F809-14FA231AFFAB}"/>
                </a:ext>
              </a:extLst>
            </p:cNvPr>
            <p:cNvPicPr>
              <a:picLocks noChangeAspect="1"/>
            </p:cNvPicPr>
            <p:nvPr/>
          </p:nvPicPr>
          <p:blipFill>
            <a:blip r:embed="rId4" cstate="screen">
              <a:extLst>
                <a:ext uri="{28A0092B-C50C-407E-A947-70E740481C1C}">
                  <a14:useLocalDpi xmlns:a14="http://schemas.microsoft.com/office/drawing/2010/main"/>
                </a:ext>
              </a:extLst>
            </a:blip>
            <a:srcRect r="15687"/>
            <a:stretch>
              <a:fillRect/>
            </a:stretch>
          </p:blipFill>
          <p:spPr>
            <a:xfrm>
              <a:off x="1" y="4672221"/>
              <a:ext cx="3322562" cy="2205657"/>
            </a:xfrm>
            <a:custGeom>
              <a:avLst/>
              <a:gdLst>
                <a:gd name="connsiteX0" fmla="*/ 0 w 2544171"/>
                <a:gd name="connsiteY0" fmla="*/ 0 h 1697355"/>
                <a:gd name="connsiteX1" fmla="*/ 2544171 w 2544171"/>
                <a:gd name="connsiteY1" fmla="*/ 0 h 1697355"/>
                <a:gd name="connsiteX2" fmla="*/ 2275115 w 2544171"/>
                <a:gd name="connsiteY2" fmla="*/ 1697355 h 1697355"/>
                <a:gd name="connsiteX3" fmla="*/ 0 w 2544171"/>
                <a:gd name="connsiteY3" fmla="*/ 1697355 h 1697355"/>
                <a:gd name="connsiteX4" fmla="*/ 0 w 2544171"/>
                <a:gd name="connsiteY4" fmla="*/ 0 h 169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171" h="1697355">
                  <a:moveTo>
                    <a:pt x="0" y="0"/>
                  </a:moveTo>
                  <a:lnTo>
                    <a:pt x="2544171" y="0"/>
                  </a:lnTo>
                  <a:lnTo>
                    <a:pt x="2275115" y="1697355"/>
                  </a:lnTo>
                  <a:lnTo>
                    <a:pt x="0" y="1697355"/>
                  </a:lnTo>
                  <a:lnTo>
                    <a:pt x="0" y="0"/>
                  </a:lnTo>
                  <a:close/>
                </a:path>
              </a:pathLst>
            </a:custGeom>
          </p:spPr>
        </p:pic>
        <p:pic>
          <p:nvPicPr>
            <p:cNvPr id="8" name="Picture 7" descr="A picture containing text, sky, outdoor, nature&#10;&#10;Description automatically generated">
              <a:extLst>
                <a:ext uri="{FF2B5EF4-FFF2-40B4-BE49-F238E27FC236}">
                  <a16:creationId xmlns:a16="http://schemas.microsoft.com/office/drawing/2014/main" id="{7305F016-793B-8F22-B5E4-8A2BFCDF84F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12535"/>
            <a:stretch/>
          </p:blipFill>
          <p:spPr>
            <a:xfrm>
              <a:off x="2641684" y="4672221"/>
              <a:ext cx="3492370" cy="2205657"/>
            </a:xfrm>
            <a:custGeom>
              <a:avLst/>
              <a:gdLst>
                <a:gd name="connsiteX0" fmla="*/ 597508 w 2674197"/>
                <a:gd name="connsiteY0" fmla="*/ 0 h 1697355"/>
                <a:gd name="connsiteX1" fmla="*/ 2674197 w 2674197"/>
                <a:gd name="connsiteY1" fmla="*/ 0 h 1697355"/>
                <a:gd name="connsiteX2" fmla="*/ 2405141 w 2674197"/>
                <a:gd name="connsiteY2" fmla="*/ 1697355 h 1697355"/>
                <a:gd name="connsiteX3" fmla="*/ 0 w 2674197"/>
                <a:gd name="connsiteY3" fmla="*/ 1697355 h 1697355"/>
                <a:gd name="connsiteX4" fmla="*/ 0 w 2674197"/>
                <a:gd name="connsiteY4" fmla="*/ 1697353 h 1697355"/>
                <a:gd name="connsiteX5" fmla="*/ 328452 w 2674197"/>
                <a:gd name="connsiteY5" fmla="*/ 1697353 h 1697355"/>
                <a:gd name="connsiteX6" fmla="*/ 597508 w 2674197"/>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197" h="1697355">
                  <a:moveTo>
                    <a:pt x="597508" y="0"/>
                  </a:moveTo>
                  <a:lnTo>
                    <a:pt x="2674197" y="0"/>
                  </a:lnTo>
                  <a:lnTo>
                    <a:pt x="2405141" y="1697355"/>
                  </a:lnTo>
                  <a:lnTo>
                    <a:pt x="0" y="1697355"/>
                  </a:lnTo>
                  <a:lnTo>
                    <a:pt x="0" y="1697353"/>
                  </a:lnTo>
                  <a:lnTo>
                    <a:pt x="328452" y="1697353"/>
                  </a:lnTo>
                  <a:lnTo>
                    <a:pt x="597508" y="0"/>
                  </a:lnTo>
                  <a:close/>
                </a:path>
              </a:pathLst>
            </a:custGeom>
          </p:spPr>
        </p:pic>
        <p:pic>
          <p:nvPicPr>
            <p:cNvPr id="10" name="Picture 9" descr="A couple of ships in the water&#10;&#10;Description automatically generated with low confidence">
              <a:extLst>
                <a:ext uri="{FF2B5EF4-FFF2-40B4-BE49-F238E27FC236}">
                  <a16:creationId xmlns:a16="http://schemas.microsoft.com/office/drawing/2014/main" id="{16BA1724-D71E-8866-9DF6-A40ECF0C5D74}"/>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22673"/>
            <a:stretch/>
          </p:blipFill>
          <p:spPr>
            <a:xfrm>
              <a:off x="5885897" y="4672221"/>
              <a:ext cx="3087572" cy="2205657"/>
            </a:xfrm>
            <a:custGeom>
              <a:avLst/>
              <a:gdLst>
                <a:gd name="connsiteX0" fmla="*/ 341850 w 3099453"/>
                <a:gd name="connsiteY0" fmla="*/ 0 h 2205656"/>
                <a:gd name="connsiteX1" fmla="*/ 3099453 w 3099453"/>
                <a:gd name="connsiteY1" fmla="*/ 0 h 2205656"/>
                <a:gd name="connsiteX2" fmla="*/ 3099453 w 3099453"/>
                <a:gd name="connsiteY2" fmla="*/ 37338 h 2205656"/>
                <a:gd name="connsiteX3" fmla="*/ 2752698 w 3099453"/>
                <a:gd name="connsiteY3" fmla="*/ 2205652 h 2205656"/>
                <a:gd name="connsiteX4" fmla="*/ 3099453 w 3099453"/>
                <a:gd name="connsiteY4" fmla="*/ 2205652 h 2205656"/>
                <a:gd name="connsiteX5" fmla="*/ 3099453 w 3099453"/>
                <a:gd name="connsiteY5" fmla="*/ 2205656 h 2205656"/>
                <a:gd name="connsiteX6" fmla="*/ 0 w 3099453"/>
                <a:gd name="connsiteY6" fmla="*/ 2205656 h 2205656"/>
                <a:gd name="connsiteX7" fmla="*/ 350664 w 3099453"/>
                <a:gd name="connsiteY7" fmla="*/ 12895 h 2205656"/>
                <a:gd name="connsiteX8" fmla="*/ 338627 w 3099453"/>
                <a:gd name="connsiteY8" fmla="*/ 12895 h 2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453" h="2205656">
                  <a:moveTo>
                    <a:pt x="341850" y="0"/>
                  </a:moveTo>
                  <a:lnTo>
                    <a:pt x="3099453" y="0"/>
                  </a:lnTo>
                  <a:lnTo>
                    <a:pt x="3099453" y="37338"/>
                  </a:lnTo>
                  <a:lnTo>
                    <a:pt x="2752698" y="2205652"/>
                  </a:lnTo>
                  <a:lnTo>
                    <a:pt x="3099453" y="2205652"/>
                  </a:lnTo>
                  <a:lnTo>
                    <a:pt x="3099453" y="2205656"/>
                  </a:lnTo>
                  <a:lnTo>
                    <a:pt x="0" y="2205656"/>
                  </a:lnTo>
                  <a:lnTo>
                    <a:pt x="350664" y="12895"/>
                  </a:lnTo>
                  <a:lnTo>
                    <a:pt x="338627" y="12895"/>
                  </a:lnTo>
                  <a:close/>
                </a:path>
              </a:pathLst>
            </a:custGeom>
          </p:spPr>
        </p:pic>
        <p:pic>
          <p:nvPicPr>
            <p:cNvPr id="12" name="Picture 11" descr="A picture containing several, city&#10;&#10;Description automatically generated">
              <a:extLst>
                <a:ext uri="{FF2B5EF4-FFF2-40B4-BE49-F238E27FC236}">
                  <a16:creationId xmlns:a16="http://schemas.microsoft.com/office/drawing/2014/main" id="{3468B75B-EB04-F3D8-A9C5-2CC885AB0FD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81239" y="4672221"/>
              <a:ext cx="4010762" cy="2205657"/>
            </a:xfrm>
            <a:custGeom>
              <a:avLst/>
              <a:gdLst>
                <a:gd name="connsiteX0" fmla="*/ 699067 w 3071143"/>
                <a:gd name="connsiteY0" fmla="*/ 0 h 1697355"/>
                <a:gd name="connsiteX1" fmla="*/ 3071143 w 3071143"/>
                <a:gd name="connsiteY1" fmla="*/ 0 h 1697355"/>
                <a:gd name="connsiteX2" fmla="*/ 3071143 w 3071143"/>
                <a:gd name="connsiteY2" fmla="*/ 1697355 h 1697355"/>
                <a:gd name="connsiteX3" fmla="*/ 0 w 3071143"/>
                <a:gd name="connsiteY3" fmla="*/ 1697355 h 1697355"/>
                <a:gd name="connsiteX4" fmla="*/ 0 w 3071143"/>
                <a:gd name="connsiteY4" fmla="*/ 1686896 h 1697355"/>
                <a:gd name="connsiteX5" fmla="*/ 431669 w 3071143"/>
                <a:gd name="connsiteY5" fmla="*/ 1686896 h 1697355"/>
                <a:gd name="connsiteX6" fmla="*/ 699067 w 3071143"/>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43" h="1697355">
                  <a:moveTo>
                    <a:pt x="699067" y="0"/>
                  </a:moveTo>
                  <a:lnTo>
                    <a:pt x="3071143" y="0"/>
                  </a:lnTo>
                  <a:lnTo>
                    <a:pt x="3071143" y="1697355"/>
                  </a:lnTo>
                  <a:lnTo>
                    <a:pt x="0" y="1697355"/>
                  </a:lnTo>
                  <a:lnTo>
                    <a:pt x="0" y="1686896"/>
                  </a:lnTo>
                  <a:lnTo>
                    <a:pt x="431669" y="1686896"/>
                  </a:lnTo>
                  <a:lnTo>
                    <a:pt x="699067" y="0"/>
                  </a:lnTo>
                  <a:close/>
                </a:path>
              </a:pathLst>
            </a:custGeom>
          </p:spPr>
        </p:pic>
      </p:grpSp>
    </p:spTree>
    <p:extLst>
      <p:ext uri="{BB962C8B-B14F-4D97-AF65-F5344CB8AC3E}">
        <p14:creationId xmlns:p14="http://schemas.microsoft.com/office/powerpoint/2010/main" val="119084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4">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
        <p:nvSpPr>
          <p:cNvPr id="4" name="Text Placeholder 3">
            <a:extLst>
              <a:ext uri="{FF2B5EF4-FFF2-40B4-BE49-F238E27FC236}">
                <a16:creationId xmlns:a16="http://schemas.microsoft.com/office/drawing/2014/main" id="{8C27EF3A-6A67-E012-63B0-115AB135F2B2}"/>
              </a:ext>
            </a:extLst>
          </p:cNvPr>
          <p:cNvSpPr>
            <a:spLocks noGrp="1"/>
          </p:cNvSpPr>
          <p:nvPr>
            <p:ph type="body" sz="quarter" idx="16"/>
          </p:nvPr>
        </p:nvSpPr>
        <p:spPr>
          <a:xfrm>
            <a:off x="431800" y="5102163"/>
            <a:ext cx="11328400" cy="1124466"/>
          </a:xfrm>
          <a:prstGeom prst="rect">
            <a:avLst/>
          </a:prstGeom>
        </p:spPr>
        <p:txBody>
          <a:bodyPr>
            <a:normAutofit/>
          </a:bodyPr>
          <a:lstStyle>
            <a:lvl1pPr marL="0" indent="0" algn="ctr">
              <a:buNone/>
              <a:defRPr sz="1800" i="1">
                <a:solidFill>
                  <a:schemeClr val="tx1"/>
                </a:solidFill>
              </a:defRPr>
            </a:lvl1pPr>
          </a:lstStyle>
          <a:p>
            <a:pPr lvl="0"/>
            <a:r>
              <a:rPr lang="en-US"/>
              <a:t>Click to edit Master text styles</a:t>
            </a:r>
          </a:p>
        </p:txBody>
      </p:sp>
      <p:pic>
        <p:nvPicPr>
          <p:cNvPr id="3" name="図 13">
            <a:extLst>
              <a:ext uri="{FF2B5EF4-FFF2-40B4-BE49-F238E27FC236}">
                <a16:creationId xmlns:a16="http://schemas.microsoft.com/office/drawing/2014/main" id="{FC4E55C9-49B2-4947-D5ED-1BEA691188F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A10ED9C5-9FE7-6CEA-9629-F721BC66E779}"/>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
        <p:nvSpPr>
          <p:cNvPr id="5" name="Chart Placeholder 13">
            <a:extLst>
              <a:ext uri="{FF2B5EF4-FFF2-40B4-BE49-F238E27FC236}">
                <a16:creationId xmlns:a16="http://schemas.microsoft.com/office/drawing/2014/main" id="{E25C9CB5-5C26-EEE4-56AE-713D7CE70550}"/>
              </a:ext>
            </a:extLst>
          </p:cNvPr>
          <p:cNvSpPr>
            <a:spLocks noGrp="1"/>
          </p:cNvSpPr>
          <p:nvPr>
            <p:ph type="chart" sz="quarter" idx="14"/>
          </p:nvPr>
        </p:nvSpPr>
        <p:spPr>
          <a:xfrm>
            <a:off x="431801" y="1268199"/>
            <a:ext cx="5588000" cy="3657600"/>
          </a:xfrm>
          <a:prstGeom prst="rect">
            <a:avLst/>
          </a:prstGeom>
        </p:spPr>
        <p:txBody>
          <a:bodyPr vert="horz" lIns="91440" tIns="45720" rIns="91440" bIns="45720" rtlCol="0">
            <a:normAutofit/>
          </a:bodyPr>
          <a:lstStyle>
            <a:lvl1pPr marL="0" indent="0">
              <a:buFont typeface="Arial" panose="020B0604020202020204" pitchFamily="34" charset="0"/>
              <a:buNone/>
              <a:defRPr lang="en-US" sz="2000" b="0" kern="1200" dirty="0">
                <a:solidFill>
                  <a:schemeClr val="tx1"/>
                </a:solidFill>
                <a:latin typeface="Segoe UI" panose="020B0502040204020203" pitchFamily="34" charset="0"/>
                <a:ea typeface="+mn-ea"/>
                <a:cs typeface="Segoe UI" panose="020B0502040204020203" pitchFamily="34" charset="0"/>
              </a:defRPr>
            </a:lvl1pPr>
            <a:lvl2pPr marL="342900" indent="-342900">
              <a:defRPr lang="en-US" sz="2000" b="0" kern="1200" dirty="0">
                <a:solidFill>
                  <a:schemeClr val="tx1"/>
                </a:solidFill>
                <a:latin typeface="Segoe UI" panose="020B0502040204020203" pitchFamily="34" charset="0"/>
                <a:ea typeface="+mn-ea"/>
                <a:cs typeface="Segoe UI" panose="020B0502040204020203" pitchFamily="34" charset="0"/>
              </a:defRPr>
            </a:lvl2pPr>
          </a:lstStyle>
          <a:p>
            <a:pPr marL="342900" lvl="0" indent="-342900" algn="l" defTabSz="914400" rtl="0" eaLnBrk="1" latinLnBrk="0" hangingPunct="1">
              <a:lnSpc>
                <a:spcPct val="90000"/>
              </a:lnSpc>
              <a:spcBef>
                <a:spcPts val="1200"/>
              </a:spcBef>
            </a:pPr>
            <a:r>
              <a:rPr lang="en-US"/>
              <a:t>Click icon to add chart</a:t>
            </a:r>
            <a:endParaRPr lang="en-US" dirty="0"/>
          </a:p>
        </p:txBody>
      </p:sp>
      <p:sp>
        <p:nvSpPr>
          <p:cNvPr id="7" name="Chart Placeholder 13">
            <a:extLst>
              <a:ext uri="{FF2B5EF4-FFF2-40B4-BE49-F238E27FC236}">
                <a16:creationId xmlns:a16="http://schemas.microsoft.com/office/drawing/2014/main" id="{41BF1A48-17E7-0904-8484-5E39B295B323}"/>
              </a:ext>
            </a:extLst>
          </p:cNvPr>
          <p:cNvSpPr>
            <a:spLocks noGrp="1"/>
          </p:cNvSpPr>
          <p:nvPr>
            <p:ph type="chart" sz="quarter" idx="15"/>
          </p:nvPr>
        </p:nvSpPr>
        <p:spPr>
          <a:xfrm>
            <a:off x="6172201" y="1268199"/>
            <a:ext cx="5588000" cy="3657600"/>
          </a:xfrm>
          <a:prstGeom prst="rect">
            <a:avLst/>
          </a:prstGeom>
        </p:spPr>
        <p:txBody>
          <a:bodyPr vert="horz" lIns="91440" tIns="45720" rIns="91440" bIns="45720" rtlCol="0">
            <a:normAutofit/>
          </a:bodyPr>
          <a:lstStyle>
            <a:lvl1pPr marL="0" indent="0">
              <a:buNone/>
              <a:defRPr lang="en-US" sz="2000" b="0" kern="1200" dirty="0">
                <a:solidFill>
                  <a:schemeClr val="tx1"/>
                </a:solidFill>
                <a:latin typeface="Segoe UI" panose="020B0502040204020203" pitchFamily="34" charset="0"/>
                <a:ea typeface="+mn-ea"/>
                <a:cs typeface="Segoe UI" panose="020B0502040204020203" pitchFamily="34" charset="0"/>
              </a:defRPr>
            </a:lvl1pPr>
          </a:lstStyle>
          <a:p>
            <a:pPr marL="228600" lvl="0" indent="-228600" algn="l" defTabSz="914400" rtl="0" eaLnBrk="1" latinLnBrk="0" hangingPunct="1">
              <a:lnSpc>
                <a:spcPct val="90000"/>
              </a:lnSpc>
              <a:spcBef>
                <a:spcPts val="1200"/>
              </a:spcBef>
            </a:pPr>
            <a:r>
              <a:rPr lang="en-US"/>
              <a:t>Click icon to add chart</a:t>
            </a:r>
            <a:endParaRPr lang="en-US" dirty="0"/>
          </a:p>
        </p:txBody>
      </p:sp>
      <p:sp>
        <p:nvSpPr>
          <p:cNvPr id="9" name="テキスト プレースホルダー 8">
            <a:extLst>
              <a:ext uri="{FF2B5EF4-FFF2-40B4-BE49-F238E27FC236}">
                <a16:creationId xmlns:a16="http://schemas.microsoft.com/office/drawing/2014/main" id="{31929C28-4B8E-5839-1EEC-94704480EBF4}"/>
              </a:ext>
            </a:extLst>
          </p:cNvPr>
          <p:cNvSpPr>
            <a:spLocks noGrp="1"/>
          </p:cNvSpPr>
          <p:nvPr>
            <p:ph type="body" sz="quarter" idx="17"/>
          </p:nvPr>
        </p:nvSpPr>
        <p:spPr>
          <a:xfrm>
            <a:off x="431799" y="922317"/>
            <a:ext cx="5587999" cy="288946"/>
          </a:xfrm>
        </p:spPr>
        <p:txBody>
          <a:bodyPr/>
          <a:lstStyle>
            <a:lvl1pPr marL="0" indent="0">
              <a:buNone/>
              <a:defRPr sz="1800" baseline="0"/>
            </a:lvl1pPr>
          </a:lstStyle>
          <a:p>
            <a:pPr lvl="0"/>
            <a:r>
              <a:rPr kumimoji="1" lang="en-US" altLang="ja-JP"/>
              <a:t>Click to edit Master text styles</a:t>
            </a:r>
          </a:p>
        </p:txBody>
      </p:sp>
      <p:sp>
        <p:nvSpPr>
          <p:cNvPr id="11" name="テキスト プレースホルダー 8">
            <a:extLst>
              <a:ext uri="{FF2B5EF4-FFF2-40B4-BE49-F238E27FC236}">
                <a16:creationId xmlns:a16="http://schemas.microsoft.com/office/drawing/2014/main" id="{F7C23917-2078-04EA-7660-A22D210933ED}"/>
              </a:ext>
            </a:extLst>
          </p:cNvPr>
          <p:cNvSpPr>
            <a:spLocks noGrp="1"/>
          </p:cNvSpPr>
          <p:nvPr>
            <p:ph type="body" sz="quarter" idx="18"/>
          </p:nvPr>
        </p:nvSpPr>
        <p:spPr>
          <a:xfrm>
            <a:off x="6172201" y="922317"/>
            <a:ext cx="5587999" cy="288946"/>
          </a:xfrm>
        </p:spPr>
        <p:txBody>
          <a:bodyPr/>
          <a:lstStyle>
            <a:lvl1pPr marL="0" indent="0">
              <a:buNone/>
              <a:defRPr sz="1800" baseline="0"/>
            </a:lvl1pPr>
          </a:lstStyle>
          <a:p>
            <a:pPr lvl="0"/>
            <a:r>
              <a:rPr kumimoji="1" lang="en-US" altLang="ja-JP"/>
              <a:t>Click to edit Master text styles</a:t>
            </a:r>
          </a:p>
        </p:txBody>
      </p:sp>
    </p:spTree>
    <p:extLst>
      <p:ext uri="{BB962C8B-B14F-4D97-AF65-F5344CB8AC3E}">
        <p14:creationId xmlns:p14="http://schemas.microsoft.com/office/powerpoint/2010/main" val="64442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and Content 5">
    <p:spTree>
      <p:nvGrpSpPr>
        <p:cNvPr id="1" name=""/>
        <p:cNvGrpSpPr/>
        <p:nvPr/>
      </p:nvGrpSpPr>
      <p:grpSpPr>
        <a:xfrm>
          <a:off x="0" y="0"/>
          <a:ext cx="0" cy="0"/>
          <a:chOff x="0" y="0"/>
          <a:chExt cx="0" cy="0"/>
        </a:xfrm>
      </p:grpSpPr>
      <p:sp>
        <p:nvSpPr>
          <p:cNvPr id="10" name="Chart Placeholder 13">
            <a:extLst>
              <a:ext uri="{FF2B5EF4-FFF2-40B4-BE49-F238E27FC236}">
                <a16:creationId xmlns:a16="http://schemas.microsoft.com/office/drawing/2014/main" id="{D9DBB8A0-0D94-641C-8437-0F9060ACB263}"/>
              </a:ext>
            </a:extLst>
          </p:cNvPr>
          <p:cNvSpPr>
            <a:spLocks noGrp="1"/>
          </p:cNvSpPr>
          <p:nvPr>
            <p:ph type="chart" sz="quarter" idx="14"/>
          </p:nvPr>
        </p:nvSpPr>
        <p:spPr>
          <a:xfrm>
            <a:off x="1981200" y="1283834"/>
            <a:ext cx="8229600" cy="3556753"/>
          </a:xfrm>
          <a:prstGeom prst="rect">
            <a:avLst/>
          </a:prstGeom>
        </p:spPr>
        <p:txBody>
          <a:bodyPr vert="horz" lIns="91440" tIns="45720" rIns="91440" bIns="45720" rtlCol="0">
            <a:normAutofit/>
          </a:bodyPr>
          <a:lstStyle>
            <a:lvl1pPr marL="0" indent="0" algn="ctr">
              <a:buFont typeface="Arial" panose="020B0604020202020204" pitchFamily="34" charset="0"/>
              <a:buNone/>
              <a:defRPr lang="en-US" sz="2000" b="0" kern="1200" dirty="0">
                <a:solidFill>
                  <a:schemeClr val="tx1"/>
                </a:solidFill>
                <a:latin typeface="Segoe UI" panose="020B0502040204020203" pitchFamily="34" charset="0"/>
                <a:ea typeface="+mn-ea"/>
                <a:cs typeface="Segoe UI" panose="020B0502040204020203" pitchFamily="34" charset="0"/>
              </a:defRPr>
            </a:lvl1pPr>
            <a:lvl2pPr marL="342900" indent="-342900">
              <a:defRPr lang="en-US" sz="2000" b="0" kern="1200" dirty="0">
                <a:solidFill>
                  <a:schemeClr val="tx1"/>
                </a:solidFill>
                <a:latin typeface="Segoe UI" panose="020B0502040204020203" pitchFamily="34" charset="0"/>
                <a:ea typeface="+mn-ea"/>
                <a:cs typeface="Segoe UI" panose="020B0502040204020203" pitchFamily="34" charset="0"/>
              </a:defRPr>
            </a:lvl2pPr>
          </a:lstStyle>
          <a:p>
            <a:pPr marL="342900" lvl="0" indent="-342900" algn="l" defTabSz="914400" rtl="0" eaLnBrk="1" latinLnBrk="0" hangingPunct="1">
              <a:lnSpc>
                <a:spcPct val="90000"/>
              </a:lnSpc>
              <a:spcBef>
                <a:spcPts val="1200"/>
              </a:spcBef>
            </a:pPr>
            <a:r>
              <a:rPr lang="en-US"/>
              <a:t>Click icon to add chart</a:t>
            </a:r>
            <a:endParaRPr lang="en-US" dirty="0"/>
          </a:p>
        </p:txBody>
      </p:sp>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
        <p:nvSpPr>
          <p:cNvPr id="4" name="Text Placeholder 3">
            <a:extLst>
              <a:ext uri="{FF2B5EF4-FFF2-40B4-BE49-F238E27FC236}">
                <a16:creationId xmlns:a16="http://schemas.microsoft.com/office/drawing/2014/main" id="{3510164A-13A3-C071-B8E1-9A6C4B1C12B9}"/>
              </a:ext>
            </a:extLst>
          </p:cNvPr>
          <p:cNvSpPr>
            <a:spLocks noGrp="1"/>
          </p:cNvSpPr>
          <p:nvPr>
            <p:ph type="body" sz="quarter" idx="16"/>
          </p:nvPr>
        </p:nvSpPr>
        <p:spPr>
          <a:xfrm>
            <a:off x="431800" y="5333999"/>
            <a:ext cx="11328400" cy="892629"/>
          </a:xfrm>
          <a:prstGeom prst="rect">
            <a:avLst/>
          </a:prstGeom>
        </p:spPr>
        <p:txBody>
          <a:bodyPr>
            <a:normAutofit/>
          </a:bodyPr>
          <a:lstStyle>
            <a:lvl1pPr marL="0" indent="0" algn="ctr">
              <a:buNone/>
              <a:defRPr sz="1800" i="1">
                <a:solidFill>
                  <a:schemeClr val="tx1"/>
                </a:solidFill>
              </a:defRPr>
            </a:lvl1pPr>
          </a:lstStyle>
          <a:p>
            <a:pPr lvl="0"/>
            <a:r>
              <a:rPr lang="en-US"/>
              <a:t>Click to edit Master text styles</a:t>
            </a:r>
          </a:p>
        </p:txBody>
      </p:sp>
      <p:pic>
        <p:nvPicPr>
          <p:cNvPr id="3" name="図 13">
            <a:extLst>
              <a:ext uri="{FF2B5EF4-FFF2-40B4-BE49-F238E27FC236}">
                <a16:creationId xmlns:a16="http://schemas.microsoft.com/office/drawing/2014/main" id="{1B037D4B-1203-9C69-F2DE-3A629BB9DC9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DFAC469A-C765-4FE3-A39D-1B7C696EB0E8}"/>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
        <p:nvSpPr>
          <p:cNvPr id="5" name="テキスト プレースホルダー 8">
            <a:extLst>
              <a:ext uri="{FF2B5EF4-FFF2-40B4-BE49-F238E27FC236}">
                <a16:creationId xmlns:a16="http://schemas.microsoft.com/office/drawing/2014/main" id="{4CBE5281-4044-40B3-625F-5D5823978854}"/>
              </a:ext>
            </a:extLst>
          </p:cNvPr>
          <p:cNvSpPr>
            <a:spLocks noGrp="1"/>
          </p:cNvSpPr>
          <p:nvPr>
            <p:ph type="body" sz="quarter" idx="19" hasCustomPrompt="1"/>
          </p:nvPr>
        </p:nvSpPr>
        <p:spPr>
          <a:xfrm>
            <a:off x="6268720" y="4871067"/>
            <a:ext cx="3942080" cy="261576"/>
          </a:xfrm>
        </p:spPr>
        <p:txBody>
          <a:bodyPr>
            <a:normAutofit/>
          </a:bodyPr>
          <a:lstStyle>
            <a:lvl1pPr marL="0" indent="0">
              <a:buNone/>
              <a:defRPr sz="1100" i="1" baseline="0">
                <a:solidFill>
                  <a:schemeClr val="tx1"/>
                </a:solidFill>
                <a:latin typeface="Segoe UI" panose="020B0502040204020203" pitchFamily="34" charset="0"/>
                <a:cs typeface="Segoe UI" panose="020B0502040204020203" pitchFamily="34" charset="0"/>
              </a:defRPr>
            </a:lvl1pPr>
          </a:lstStyle>
          <a:p>
            <a:pPr lvl="0"/>
            <a:r>
              <a:rPr kumimoji="1" lang="en-US" altLang="ja-JP" dirty="0"/>
              <a:t>Source: </a:t>
            </a:r>
            <a:endParaRPr kumimoji="1" lang="ja-JP" altLang="en-US" dirty="0"/>
          </a:p>
        </p:txBody>
      </p:sp>
      <p:sp>
        <p:nvSpPr>
          <p:cNvPr id="7" name="テキスト プレースホルダー 8">
            <a:extLst>
              <a:ext uri="{FF2B5EF4-FFF2-40B4-BE49-F238E27FC236}">
                <a16:creationId xmlns:a16="http://schemas.microsoft.com/office/drawing/2014/main" id="{B2DFCACC-DF30-AF86-44A2-C24F60271882}"/>
              </a:ext>
            </a:extLst>
          </p:cNvPr>
          <p:cNvSpPr>
            <a:spLocks noGrp="1"/>
          </p:cNvSpPr>
          <p:nvPr>
            <p:ph type="body" sz="quarter" idx="17" hasCustomPrompt="1"/>
          </p:nvPr>
        </p:nvSpPr>
        <p:spPr>
          <a:xfrm>
            <a:off x="1981200" y="922316"/>
            <a:ext cx="8229600" cy="331037"/>
          </a:xfrm>
        </p:spPr>
        <p:txBody>
          <a:bodyPr/>
          <a:lstStyle>
            <a:lvl1pPr marL="0" indent="0">
              <a:buNone/>
              <a:defRPr sz="1800" baseline="0"/>
            </a:lvl1pPr>
          </a:lstStyle>
          <a:p>
            <a:pPr lvl="0"/>
            <a:r>
              <a:rPr lang="en-US" altLang="ja-JP" dirty="0"/>
              <a:t>Chart/table name</a:t>
            </a:r>
          </a:p>
          <a:p>
            <a:pPr lvl="0"/>
            <a:endParaRPr lang="en-US" altLang="ja-JP" dirty="0"/>
          </a:p>
        </p:txBody>
      </p:sp>
    </p:spTree>
    <p:extLst>
      <p:ext uri="{BB962C8B-B14F-4D97-AF65-F5344CB8AC3E}">
        <p14:creationId xmlns:p14="http://schemas.microsoft.com/office/powerpoint/2010/main" val="2323128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5">
    <p:spTree>
      <p:nvGrpSpPr>
        <p:cNvPr id="1" name=""/>
        <p:cNvGrpSpPr/>
        <p:nvPr/>
      </p:nvGrpSpPr>
      <p:grpSpPr>
        <a:xfrm>
          <a:off x="0" y="0"/>
          <a:ext cx="0" cy="0"/>
          <a:chOff x="0" y="0"/>
          <a:chExt cx="0" cy="0"/>
        </a:xfrm>
      </p:grpSpPr>
      <p:sp>
        <p:nvSpPr>
          <p:cNvPr id="10" name="Chart Placeholder 13">
            <a:extLst>
              <a:ext uri="{FF2B5EF4-FFF2-40B4-BE49-F238E27FC236}">
                <a16:creationId xmlns:a16="http://schemas.microsoft.com/office/drawing/2014/main" id="{D9DBB8A0-0D94-641C-8437-0F9060ACB263}"/>
              </a:ext>
            </a:extLst>
          </p:cNvPr>
          <p:cNvSpPr>
            <a:spLocks noGrp="1"/>
          </p:cNvSpPr>
          <p:nvPr>
            <p:ph type="chart" sz="quarter" idx="14"/>
          </p:nvPr>
        </p:nvSpPr>
        <p:spPr>
          <a:xfrm>
            <a:off x="1981200" y="1111322"/>
            <a:ext cx="8229600" cy="3729265"/>
          </a:xfrm>
          <a:prstGeom prst="rect">
            <a:avLst/>
          </a:prstGeom>
        </p:spPr>
        <p:txBody>
          <a:bodyPr vert="horz" lIns="91440" tIns="45720" rIns="91440" bIns="45720" rtlCol="0">
            <a:normAutofit/>
          </a:bodyPr>
          <a:lstStyle>
            <a:lvl1pPr marL="0" indent="0" algn="ctr">
              <a:buFont typeface="Arial" panose="020B0604020202020204" pitchFamily="34" charset="0"/>
              <a:buNone/>
              <a:defRPr lang="en-US" sz="2000" b="0" kern="1200" dirty="0">
                <a:solidFill>
                  <a:schemeClr val="tx1"/>
                </a:solidFill>
                <a:latin typeface="Segoe UI" panose="020B0502040204020203" pitchFamily="34" charset="0"/>
                <a:ea typeface="+mn-ea"/>
                <a:cs typeface="Segoe UI" panose="020B0502040204020203" pitchFamily="34" charset="0"/>
              </a:defRPr>
            </a:lvl1pPr>
            <a:lvl2pPr marL="342900" indent="-342900">
              <a:defRPr lang="en-US" sz="2000" b="0" kern="1200" dirty="0">
                <a:solidFill>
                  <a:schemeClr val="tx1"/>
                </a:solidFill>
                <a:latin typeface="Segoe UI" panose="020B0502040204020203" pitchFamily="34" charset="0"/>
                <a:ea typeface="+mn-ea"/>
                <a:cs typeface="Segoe UI" panose="020B0502040204020203" pitchFamily="34" charset="0"/>
              </a:defRPr>
            </a:lvl2pPr>
          </a:lstStyle>
          <a:p>
            <a:pPr marL="342900" lvl="0" indent="-342900" algn="l" defTabSz="914400" rtl="0" eaLnBrk="1" latinLnBrk="0" hangingPunct="1">
              <a:lnSpc>
                <a:spcPct val="90000"/>
              </a:lnSpc>
              <a:spcBef>
                <a:spcPts val="1200"/>
              </a:spcBef>
            </a:pPr>
            <a:r>
              <a:rPr lang="en-US"/>
              <a:t>Click icon to add chart</a:t>
            </a:r>
          </a:p>
        </p:txBody>
      </p:sp>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
        <p:nvSpPr>
          <p:cNvPr id="4" name="Text Placeholder 3">
            <a:extLst>
              <a:ext uri="{FF2B5EF4-FFF2-40B4-BE49-F238E27FC236}">
                <a16:creationId xmlns:a16="http://schemas.microsoft.com/office/drawing/2014/main" id="{3510164A-13A3-C071-B8E1-9A6C4B1C12B9}"/>
              </a:ext>
            </a:extLst>
          </p:cNvPr>
          <p:cNvSpPr>
            <a:spLocks noGrp="1"/>
          </p:cNvSpPr>
          <p:nvPr>
            <p:ph type="body" sz="quarter" idx="16"/>
          </p:nvPr>
        </p:nvSpPr>
        <p:spPr>
          <a:xfrm>
            <a:off x="431800" y="5102163"/>
            <a:ext cx="11328400" cy="1124466"/>
          </a:xfrm>
          <a:prstGeom prst="rect">
            <a:avLst/>
          </a:prstGeom>
        </p:spPr>
        <p:txBody>
          <a:bodyPr>
            <a:normAutofit/>
          </a:bodyPr>
          <a:lstStyle>
            <a:lvl1pPr marL="0" indent="0" algn="ctr">
              <a:buNone/>
              <a:defRPr sz="1800" i="1">
                <a:solidFill>
                  <a:schemeClr val="tx1"/>
                </a:solidFill>
              </a:defRPr>
            </a:lvl1pPr>
          </a:lstStyle>
          <a:p>
            <a:pPr lvl="0"/>
            <a:r>
              <a:rPr lang="en-US"/>
              <a:t>Click to edit Master text styles</a:t>
            </a:r>
          </a:p>
        </p:txBody>
      </p:sp>
      <p:pic>
        <p:nvPicPr>
          <p:cNvPr id="3" name="図 13">
            <a:extLst>
              <a:ext uri="{FF2B5EF4-FFF2-40B4-BE49-F238E27FC236}">
                <a16:creationId xmlns:a16="http://schemas.microsoft.com/office/drawing/2014/main" id="{1B037D4B-1203-9C69-F2DE-3A629BB9DC9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DFAC469A-C765-4FE3-A39D-1B7C696EB0E8}"/>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Tree>
    <p:extLst>
      <p:ext uri="{BB962C8B-B14F-4D97-AF65-F5344CB8AC3E}">
        <p14:creationId xmlns:p14="http://schemas.microsoft.com/office/powerpoint/2010/main" val="153988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6">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pic>
        <p:nvPicPr>
          <p:cNvPr id="3" name="図 13">
            <a:extLst>
              <a:ext uri="{FF2B5EF4-FFF2-40B4-BE49-F238E27FC236}">
                <a16:creationId xmlns:a16="http://schemas.microsoft.com/office/drawing/2014/main" id="{1B037D4B-1203-9C69-F2DE-3A629BB9DC9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DFAC469A-C765-4FE3-A39D-1B7C696EB0E8}"/>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
        <p:nvSpPr>
          <p:cNvPr id="5" name="Content Placeholder 2">
            <a:extLst>
              <a:ext uri="{FF2B5EF4-FFF2-40B4-BE49-F238E27FC236}">
                <a16:creationId xmlns:a16="http://schemas.microsoft.com/office/drawing/2014/main" id="{6FE9280E-ABEB-2986-4159-2C8377CBF79D}"/>
              </a:ext>
            </a:extLst>
          </p:cNvPr>
          <p:cNvSpPr>
            <a:spLocks noGrp="1"/>
          </p:cNvSpPr>
          <p:nvPr>
            <p:ph idx="13"/>
          </p:nvPr>
        </p:nvSpPr>
        <p:spPr>
          <a:xfrm>
            <a:off x="431800" y="5196361"/>
            <a:ext cx="11328400" cy="1001238"/>
          </a:xfrm>
          <a:prstGeom prst="rect">
            <a:avLst/>
          </a:prstGeom>
        </p:spPr>
        <p:txBody>
          <a:bodyPr>
            <a:normAutofit/>
          </a:bodyPr>
          <a:lstStyle>
            <a:lvl1pPr>
              <a:spcBef>
                <a:spcPts val="0"/>
              </a:spcBef>
              <a:defRPr sz="1800" b="0">
                <a:solidFill>
                  <a:schemeClr val="tx1"/>
                </a:solidFill>
              </a:defRPr>
            </a:lvl1pPr>
            <a:lvl2pPr>
              <a:spcBef>
                <a:spcPts val="0"/>
              </a:spcBef>
              <a:defRPr sz="1800" b="0">
                <a:solidFill>
                  <a:schemeClr val="tx1"/>
                </a:solidFill>
              </a:defRPr>
            </a:lvl2pPr>
            <a:lvl3pPr>
              <a:spcBef>
                <a:spcPts val="1200"/>
              </a:spcBef>
              <a:defRPr sz="1800" b="0">
                <a:solidFill>
                  <a:schemeClr val="tx1"/>
                </a:solidFill>
              </a:defRPr>
            </a:lvl3pPr>
            <a:lvl4pPr>
              <a:spcBef>
                <a:spcPts val="1200"/>
              </a:spcBef>
              <a:defRPr sz="1600" b="0">
                <a:solidFill>
                  <a:schemeClr val="tx1"/>
                </a:solidFill>
              </a:defRPr>
            </a:lvl4pPr>
            <a:lvl5pPr>
              <a:spcBef>
                <a:spcPts val="1200"/>
              </a:spcBef>
              <a:defRPr sz="1600" b="0">
                <a:solidFill>
                  <a:schemeClr val="tx1"/>
                </a:solidFill>
              </a:defRPr>
            </a:lvl5pPr>
          </a:lstStyle>
          <a:p>
            <a:pPr lvl="0"/>
            <a:r>
              <a:rPr lang="en-US"/>
              <a:t>Click to edit Master text styles</a:t>
            </a:r>
          </a:p>
          <a:p>
            <a:pPr lvl="1"/>
            <a:r>
              <a:rPr lang="en-US"/>
              <a:t>Second level</a:t>
            </a:r>
          </a:p>
        </p:txBody>
      </p:sp>
      <p:sp>
        <p:nvSpPr>
          <p:cNvPr id="4" name="Chart Placeholder 13">
            <a:extLst>
              <a:ext uri="{FF2B5EF4-FFF2-40B4-BE49-F238E27FC236}">
                <a16:creationId xmlns:a16="http://schemas.microsoft.com/office/drawing/2014/main" id="{1B4F39D2-5DF3-6BDD-44FC-D577AF5939BE}"/>
              </a:ext>
            </a:extLst>
          </p:cNvPr>
          <p:cNvSpPr>
            <a:spLocks noGrp="1"/>
          </p:cNvSpPr>
          <p:nvPr>
            <p:ph type="chart" sz="quarter" idx="14"/>
          </p:nvPr>
        </p:nvSpPr>
        <p:spPr>
          <a:xfrm>
            <a:off x="1981200" y="1111322"/>
            <a:ext cx="8229600" cy="3729265"/>
          </a:xfrm>
          <a:prstGeom prst="rect">
            <a:avLst/>
          </a:prstGeom>
        </p:spPr>
        <p:txBody>
          <a:bodyPr vert="horz" lIns="91440" tIns="45720" rIns="91440" bIns="45720" rtlCol="0">
            <a:normAutofit/>
          </a:bodyPr>
          <a:lstStyle>
            <a:lvl1pPr marL="0" indent="0" algn="ctr">
              <a:buFont typeface="Arial" panose="020B0604020202020204" pitchFamily="34" charset="0"/>
              <a:buNone/>
              <a:defRPr lang="en-US" sz="2000" b="0" kern="1200" dirty="0">
                <a:solidFill>
                  <a:schemeClr val="tx1"/>
                </a:solidFill>
                <a:latin typeface="Segoe UI" panose="020B0502040204020203" pitchFamily="34" charset="0"/>
                <a:ea typeface="+mn-ea"/>
                <a:cs typeface="Segoe UI" panose="020B0502040204020203" pitchFamily="34" charset="0"/>
              </a:defRPr>
            </a:lvl1pPr>
            <a:lvl2pPr marL="342900" indent="-342900">
              <a:defRPr lang="en-US" sz="2000" b="0" kern="1200" dirty="0">
                <a:solidFill>
                  <a:schemeClr val="tx1"/>
                </a:solidFill>
                <a:latin typeface="Segoe UI" panose="020B0502040204020203" pitchFamily="34" charset="0"/>
                <a:ea typeface="+mn-ea"/>
                <a:cs typeface="Segoe UI" panose="020B0502040204020203" pitchFamily="34" charset="0"/>
              </a:defRPr>
            </a:lvl2pPr>
          </a:lstStyle>
          <a:p>
            <a:pPr marL="342900" lvl="0" indent="-342900" algn="l" defTabSz="914400" rtl="0" eaLnBrk="1" latinLnBrk="0" hangingPunct="1">
              <a:lnSpc>
                <a:spcPct val="90000"/>
              </a:lnSpc>
              <a:spcBef>
                <a:spcPts val="1200"/>
              </a:spcBef>
            </a:pPr>
            <a:r>
              <a:rPr lang="en-US"/>
              <a:t>Click icon to add chart</a:t>
            </a:r>
          </a:p>
        </p:txBody>
      </p:sp>
    </p:spTree>
    <p:extLst>
      <p:ext uri="{BB962C8B-B14F-4D97-AF65-F5344CB8AC3E}">
        <p14:creationId xmlns:p14="http://schemas.microsoft.com/office/powerpoint/2010/main" val="1744330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pic>
        <p:nvPicPr>
          <p:cNvPr id="3" name="図 13">
            <a:extLst>
              <a:ext uri="{FF2B5EF4-FFF2-40B4-BE49-F238E27FC236}">
                <a16:creationId xmlns:a16="http://schemas.microsoft.com/office/drawing/2014/main" id="{04E79978-6EEB-9C6E-06D0-F9768915FEE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52BC87C6-5A09-A326-FB73-8E5AF33E3219}"/>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Tree>
    <p:extLst>
      <p:ext uri="{BB962C8B-B14F-4D97-AF65-F5344CB8AC3E}">
        <p14:creationId xmlns:p14="http://schemas.microsoft.com/office/powerpoint/2010/main" val="2003293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hank you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719A-558F-7056-2B2D-14C87987087A}"/>
              </a:ext>
            </a:extLst>
          </p:cNvPr>
          <p:cNvSpPr>
            <a:spLocks noGrp="1"/>
          </p:cNvSpPr>
          <p:nvPr>
            <p:ph type="ctrTitle" hasCustomPrompt="1"/>
          </p:nvPr>
        </p:nvSpPr>
        <p:spPr>
          <a:xfrm>
            <a:off x="1524000" y="1062729"/>
            <a:ext cx="9144000" cy="2387600"/>
          </a:xfrm>
          <a:prstGeom prst="rect">
            <a:avLst/>
          </a:prstGeom>
        </p:spPr>
        <p:txBody>
          <a:bodyPr anchor="b">
            <a:normAutofit/>
          </a:bodyPr>
          <a:lstStyle>
            <a:lvl1pPr algn="l">
              <a:defRPr sz="3600"/>
            </a:lvl1pPr>
          </a:lstStyle>
          <a:p>
            <a:r>
              <a:rPr lang="en-AU" dirty="0"/>
              <a:t>Thank you.</a:t>
            </a:r>
          </a:p>
        </p:txBody>
      </p:sp>
      <p:sp>
        <p:nvSpPr>
          <p:cNvPr id="3" name="Subtitle 2">
            <a:extLst>
              <a:ext uri="{FF2B5EF4-FFF2-40B4-BE49-F238E27FC236}">
                <a16:creationId xmlns:a16="http://schemas.microsoft.com/office/drawing/2014/main" id="{3BCC3D98-A632-6AE8-3A7E-1863308C2C75}"/>
              </a:ext>
            </a:extLst>
          </p:cNvPr>
          <p:cNvSpPr>
            <a:spLocks noGrp="1"/>
          </p:cNvSpPr>
          <p:nvPr>
            <p:ph type="subTitle" idx="1" hasCustomPrompt="1"/>
          </p:nvPr>
        </p:nvSpPr>
        <p:spPr>
          <a:xfrm>
            <a:off x="1524000" y="3561731"/>
            <a:ext cx="9144000" cy="1090613"/>
          </a:xfrm>
          <a:prstGeom prst="rect">
            <a:avLst/>
          </a:prstGeom>
        </p:spPr>
        <p:txBody>
          <a:bodyPr anchor="t"/>
          <a:lstStyle>
            <a:lvl1pPr marL="0" indent="0" algn="l">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https://aperc.or.jp</a:t>
            </a:r>
          </a:p>
          <a:p>
            <a:endParaRPr lang="en-US" dirty="0"/>
          </a:p>
        </p:txBody>
      </p:sp>
      <p:pic>
        <p:nvPicPr>
          <p:cNvPr id="5" name="図 13">
            <a:extLst>
              <a:ext uri="{FF2B5EF4-FFF2-40B4-BE49-F238E27FC236}">
                <a16:creationId xmlns:a16="http://schemas.microsoft.com/office/drawing/2014/main" id="{C15456DA-D3C9-405E-3DFB-ADD18B73ACD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25816" y="273309"/>
            <a:ext cx="1666352" cy="588993"/>
          </a:xfrm>
          <a:prstGeom prst="rect">
            <a:avLst/>
          </a:prstGeom>
        </p:spPr>
      </p:pic>
      <p:grpSp>
        <p:nvGrpSpPr>
          <p:cNvPr id="7" name="Group 6">
            <a:extLst>
              <a:ext uri="{FF2B5EF4-FFF2-40B4-BE49-F238E27FC236}">
                <a16:creationId xmlns:a16="http://schemas.microsoft.com/office/drawing/2014/main" id="{ADE83D28-6E9C-3208-91CD-5953196215C1}"/>
              </a:ext>
            </a:extLst>
          </p:cNvPr>
          <p:cNvGrpSpPr/>
          <p:nvPr/>
        </p:nvGrpSpPr>
        <p:grpSpPr>
          <a:xfrm>
            <a:off x="1" y="4652344"/>
            <a:ext cx="12192000" cy="2225534"/>
            <a:chOff x="1" y="4652344"/>
            <a:chExt cx="12192000" cy="2225534"/>
          </a:xfrm>
        </p:grpSpPr>
        <p:pic>
          <p:nvPicPr>
            <p:cNvPr id="14" name="Picture 13" descr="A picture containing several, city&#10;&#10;Description automatically generated">
              <a:extLst>
                <a:ext uri="{FF2B5EF4-FFF2-40B4-BE49-F238E27FC236}">
                  <a16:creationId xmlns:a16="http://schemas.microsoft.com/office/drawing/2014/main" id="{D62B8CED-8569-D807-6A20-55FA3F31A16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227" t="-616" r="77184" b="616"/>
            <a:stretch/>
          </p:blipFill>
          <p:spPr>
            <a:xfrm>
              <a:off x="10600608" y="4652344"/>
              <a:ext cx="1410905" cy="2205656"/>
            </a:xfrm>
            <a:custGeom>
              <a:avLst/>
              <a:gdLst>
                <a:gd name="connsiteX0" fmla="*/ 269056 w 1076225"/>
                <a:gd name="connsiteY0" fmla="*/ 0 h 1697355"/>
                <a:gd name="connsiteX1" fmla="*/ 1076225 w 1076225"/>
                <a:gd name="connsiteY1" fmla="*/ 0 h 1697355"/>
                <a:gd name="connsiteX2" fmla="*/ 1074567 w 1076225"/>
                <a:gd name="connsiteY2" fmla="*/ 10459 h 1697355"/>
                <a:gd name="connsiteX3" fmla="*/ 375500 w 1076225"/>
                <a:gd name="connsiteY3" fmla="*/ 10459 h 1697355"/>
                <a:gd name="connsiteX4" fmla="*/ 375500 w 1076225"/>
                <a:gd name="connsiteY4" fmla="*/ 1697355 h 1697355"/>
                <a:gd name="connsiteX5" fmla="*/ 0 w 1076225"/>
                <a:gd name="connsiteY5" fmla="*/ 1697355 h 1697355"/>
                <a:gd name="connsiteX6" fmla="*/ 269056 w 1076225"/>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25" h="1697355">
                  <a:moveTo>
                    <a:pt x="269056" y="0"/>
                  </a:moveTo>
                  <a:lnTo>
                    <a:pt x="1076225" y="0"/>
                  </a:lnTo>
                  <a:lnTo>
                    <a:pt x="1074567" y="10459"/>
                  </a:lnTo>
                  <a:lnTo>
                    <a:pt x="375500" y="10459"/>
                  </a:lnTo>
                  <a:lnTo>
                    <a:pt x="375500" y="1697355"/>
                  </a:lnTo>
                  <a:lnTo>
                    <a:pt x="0" y="1697355"/>
                  </a:lnTo>
                  <a:lnTo>
                    <a:pt x="269056" y="0"/>
                  </a:lnTo>
                  <a:close/>
                </a:path>
              </a:pathLst>
            </a:custGeom>
          </p:spPr>
        </p:pic>
        <p:pic>
          <p:nvPicPr>
            <p:cNvPr id="6" name="Picture 5">
              <a:extLst>
                <a:ext uri="{FF2B5EF4-FFF2-40B4-BE49-F238E27FC236}">
                  <a16:creationId xmlns:a16="http://schemas.microsoft.com/office/drawing/2014/main" id="{4726D1A2-23CB-FF81-F809-14FA231AFFAB}"/>
                </a:ext>
              </a:extLst>
            </p:cNvPr>
            <p:cNvPicPr>
              <a:picLocks noChangeAspect="1"/>
            </p:cNvPicPr>
            <p:nvPr/>
          </p:nvPicPr>
          <p:blipFill>
            <a:blip r:embed="rId4" cstate="screen">
              <a:extLst>
                <a:ext uri="{28A0092B-C50C-407E-A947-70E740481C1C}">
                  <a14:useLocalDpi xmlns:a14="http://schemas.microsoft.com/office/drawing/2010/main"/>
                </a:ext>
              </a:extLst>
            </a:blip>
            <a:srcRect r="15687"/>
            <a:stretch>
              <a:fillRect/>
            </a:stretch>
          </p:blipFill>
          <p:spPr>
            <a:xfrm>
              <a:off x="1" y="4672221"/>
              <a:ext cx="3322562" cy="2205657"/>
            </a:xfrm>
            <a:custGeom>
              <a:avLst/>
              <a:gdLst>
                <a:gd name="connsiteX0" fmla="*/ 0 w 2544171"/>
                <a:gd name="connsiteY0" fmla="*/ 0 h 1697355"/>
                <a:gd name="connsiteX1" fmla="*/ 2544171 w 2544171"/>
                <a:gd name="connsiteY1" fmla="*/ 0 h 1697355"/>
                <a:gd name="connsiteX2" fmla="*/ 2275115 w 2544171"/>
                <a:gd name="connsiteY2" fmla="*/ 1697355 h 1697355"/>
                <a:gd name="connsiteX3" fmla="*/ 0 w 2544171"/>
                <a:gd name="connsiteY3" fmla="*/ 1697355 h 1697355"/>
                <a:gd name="connsiteX4" fmla="*/ 0 w 2544171"/>
                <a:gd name="connsiteY4" fmla="*/ 0 h 169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171" h="1697355">
                  <a:moveTo>
                    <a:pt x="0" y="0"/>
                  </a:moveTo>
                  <a:lnTo>
                    <a:pt x="2544171" y="0"/>
                  </a:lnTo>
                  <a:lnTo>
                    <a:pt x="2275115" y="1697355"/>
                  </a:lnTo>
                  <a:lnTo>
                    <a:pt x="0" y="1697355"/>
                  </a:lnTo>
                  <a:lnTo>
                    <a:pt x="0" y="0"/>
                  </a:lnTo>
                  <a:close/>
                </a:path>
              </a:pathLst>
            </a:custGeom>
          </p:spPr>
        </p:pic>
        <p:pic>
          <p:nvPicPr>
            <p:cNvPr id="8" name="Picture 7" descr="A picture containing text, sky, outdoor, nature&#10;&#10;Description automatically generated">
              <a:extLst>
                <a:ext uri="{FF2B5EF4-FFF2-40B4-BE49-F238E27FC236}">
                  <a16:creationId xmlns:a16="http://schemas.microsoft.com/office/drawing/2014/main" id="{7305F016-793B-8F22-B5E4-8A2BFCDF84F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12535"/>
            <a:stretch/>
          </p:blipFill>
          <p:spPr>
            <a:xfrm>
              <a:off x="2641684" y="4672221"/>
              <a:ext cx="3492370" cy="2205657"/>
            </a:xfrm>
            <a:custGeom>
              <a:avLst/>
              <a:gdLst>
                <a:gd name="connsiteX0" fmla="*/ 597508 w 2674197"/>
                <a:gd name="connsiteY0" fmla="*/ 0 h 1697355"/>
                <a:gd name="connsiteX1" fmla="*/ 2674197 w 2674197"/>
                <a:gd name="connsiteY1" fmla="*/ 0 h 1697355"/>
                <a:gd name="connsiteX2" fmla="*/ 2405141 w 2674197"/>
                <a:gd name="connsiteY2" fmla="*/ 1697355 h 1697355"/>
                <a:gd name="connsiteX3" fmla="*/ 0 w 2674197"/>
                <a:gd name="connsiteY3" fmla="*/ 1697355 h 1697355"/>
                <a:gd name="connsiteX4" fmla="*/ 0 w 2674197"/>
                <a:gd name="connsiteY4" fmla="*/ 1697353 h 1697355"/>
                <a:gd name="connsiteX5" fmla="*/ 328452 w 2674197"/>
                <a:gd name="connsiteY5" fmla="*/ 1697353 h 1697355"/>
                <a:gd name="connsiteX6" fmla="*/ 597508 w 2674197"/>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197" h="1697355">
                  <a:moveTo>
                    <a:pt x="597508" y="0"/>
                  </a:moveTo>
                  <a:lnTo>
                    <a:pt x="2674197" y="0"/>
                  </a:lnTo>
                  <a:lnTo>
                    <a:pt x="2405141" y="1697355"/>
                  </a:lnTo>
                  <a:lnTo>
                    <a:pt x="0" y="1697355"/>
                  </a:lnTo>
                  <a:lnTo>
                    <a:pt x="0" y="1697353"/>
                  </a:lnTo>
                  <a:lnTo>
                    <a:pt x="328452" y="1697353"/>
                  </a:lnTo>
                  <a:lnTo>
                    <a:pt x="597508" y="0"/>
                  </a:lnTo>
                  <a:close/>
                </a:path>
              </a:pathLst>
            </a:custGeom>
          </p:spPr>
        </p:pic>
        <p:pic>
          <p:nvPicPr>
            <p:cNvPr id="10" name="Picture 9" descr="A couple of ships in the water&#10;&#10;Description automatically generated with low confidence">
              <a:extLst>
                <a:ext uri="{FF2B5EF4-FFF2-40B4-BE49-F238E27FC236}">
                  <a16:creationId xmlns:a16="http://schemas.microsoft.com/office/drawing/2014/main" id="{16BA1724-D71E-8866-9DF6-A40ECF0C5D74}"/>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22673"/>
            <a:stretch/>
          </p:blipFill>
          <p:spPr>
            <a:xfrm>
              <a:off x="5885897" y="4672221"/>
              <a:ext cx="3087572" cy="2205657"/>
            </a:xfrm>
            <a:custGeom>
              <a:avLst/>
              <a:gdLst>
                <a:gd name="connsiteX0" fmla="*/ 341850 w 3099453"/>
                <a:gd name="connsiteY0" fmla="*/ 0 h 2205656"/>
                <a:gd name="connsiteX1" fmla="*/ 3099453 w 3099453"/>
                <a:gd name="connsiteY1" fmla="*/ 0 h 2205656"/>
                <a:gd name="connsiteX2" fmla="*/ 3099453 w 3099453"/>
                <a:gd name="connsiteY2" fmla="*/ 37338 h 2205656"/>
                <a:gd name="connsiteX3" fmla="*/ 2752698 w 3099453"/>
                <a:gd name="connsiteY3" fmla="*/ 2205652 h 2205656"/>
                <a:gd name="connsiteX4" fmla="*/ 3099453 w 3099453"/>
                <a:gd name="connsiteY4" fmla="*/ 2205652 h 2205656"/>
                <a:gd name="connsiteX5" fmla="*/ 3099453 w 3099453"/>
                <a:gd name="connsiteY5" fmla="*/ 2205656 h 2205656"/>
                <a:gd name="connsiteX6" fmla="*/ 0 w 3099453"/>
                <a:gd name="connsiteY6" fmla="*/ 2205656 h 2205656"/>
                <a:gd name="connsiteX7" fmla="*/ 350664 w 3099453"/>
                <a:gd name="connsiteY7" fmla="*/ 12895 h 2205656"/>
                <a:gd name="connsiteX8" fmla="*/ 338627 w 3099453"/>
                <a:gd name="connsiteY8" fmla="*/ 12895 h 2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453" h="2205656">
                  <a:moveTo>
                    <a:pt x="341850" y="0"/>
                  </a:moveTo>
                  <a:lnTo>
                    <a:pt x="3099453" y="0"/>
                  </a:lnTo>
                  <a:lnTo>
                    <a:pt x="3099453" y="37338"/>
                  </a:lnTo>
                  <a:lnTo>
                    <a:pt x="2752698" y="2205652"/>
                  </a:lnTo>
                  <a:lnTo>
                    <a:pt x="3099453" y="2205652"/>
                  </a:lnTo>
                  <a:lnTo>
                    <a:pt x="3099453" y="2205656"/>
                  </a:lnTo>
                  <a:lnTo>
                    <a:pt x="0" y="2205656"/>
                  </a:lnTo>
                  <a:lnTo>
                    <a:pt x="350664" y="12895"/>
                  </a:lnTo>
                  <a:lnTo>
                    <a:pt x="338627" y="12895"/>
                  </a:lnTo>
                  <a:close/>
                </a:path>
              </a:pathLst>
            </a:custGeom>
          </p:spPr>
        </p:pic>
        <p:pic>
          <p:nvPicPr>
            <p:cNvPr id="12" name="Picture 11" descr="A picture containing several, city&#10;&#10;Description automatically generated">
              <a:extLst>
                <a:ext uri="{FF2B5EF4-FFF2-40B4-BE49-F238E27FC236}">
                  <a16:creationId xmlns:a16="http://schemas.microsoft.com/office/drawing/2014/main" id="{3468B75B-EB04-F3D8-A9C5-2CC885AB0FD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81239" y="4672221"/>
              <a:ext cx="4010762" cy="2205657"/>
            </a:xfrm>
            <a:custGeom>
              <a:avLst/>
              <a:gdLst>
                <a:gd name="connsiteX0" fmla="*/ 699067 w 3071143"/>
                <a:gd name="connsiteY0" fmla="*/ 0 h 1697355"/>
                <a:gd name="connsiteX1" fmla="*/ 3071143 w 3071143"/>
                <a:gd name="connsiteY1" fmla="*/ 0 h 1697355"/>
                <a:gd name="connsiteX2" fmla="*/ 3071143 w 3071143"/>
                <a:gd name="connsiteY2" fmla="*/ 1697355 h 1697355"/>
                <a:gd name="connsiteX3" fmla="*/ 0 w 3071143"/>
                <a:gd name="connsiteY3" fmla="*/ 1697355 h 1697355"/>
                <a:gd name="connsiteX4" fmla="*/ 0 w 3071143"/>
                <a:gd name="connsiteY4" fmla="*/ 1686896 h 1697355"/>
                <a:gd name="connsiteX5" fmla="*/ 431669 w 3071143"/>
                <a:gd name="connsiteY5" fmla="*/ 1686896 h 1697355"/>
                <a:gd name="connsiteX6" fmla="*/ 699067 w 3071143"/>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43" h="1697355">
                  <a:moveTo>
                    <a:pt x="699067" y="0"/>
                  </a:moveTo>
                  <a:lnTo>
                    <a:pt x="3071143" y="0"/>
                  </a:lnTo>
                  <a:lnTo>
                    <a:pt x="3071143" y="1697355"/>
                  </a:lnTo>
                  <a:lnTo>
                    <a:pt x="0" y="1697355"/>
                  </a:lnTo>
                  <a:lnTo>
                    <a:pt x="0" y="1686896"/>
                  </a:lnTo>
                  <a:lnTo>
                    <a:pt x="431669" y="1686896"/>
                  </a:lnTo>
                  <a:lnTo>
                    <a:pt x="699067" y="0"/>
                  </a:lnTo>
                  <a:close/>
                </a:path>
              </a:pathLst>
            </a:custGeom>
          </p:spPr>
        </p:pic>
      </p:grpSp>
    </p:spTree>
    <p:extLst>
      <p:ext uri="{BB962C8B-B14F-4D97-AF65-F5344CB8AC3E}">
        <p14:creationId xmlns:p14="http://schemas.microsoft.com/office/powerpoint/2010/main" val="41610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hank you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719A-558F-7056-2B2D-14C87987087A}"/>
              </a:ext>
            </a:extLst>
          </p:cNvPr>
          <p:cNvSpPr>
            <a:spLocks noGrp="1"/>
          </p:cNvSpPr>
          <p:nvPr>
            <p:ph type="ctrTitle" hasCustomPrompt="1"/>
          </p:nvPr>
        </p:nvSpPr>
        <p:spPr>
          <a:xfrm>
            <a:off x="1524000" y="1062729"/>
            <a:ext cx="9144000" cy="2387600"/>
          </a:xfrm>
          <a:prstGeom prst="rect">
            <a:avLst/>
          </a:prstGeom>
        </p:spPr>
        <p:txBody>
          <a:bodyPr anchor="b">
            <a:normAutofit/>
          </a:bodyPr>
          <a:lstStyle>
            <a:lvl1pPr algn="l">
              <a:defRPr sz="3600"/>
            </a:lvl1pPr>
          </a:lstStyle>
          <a:p>
            <a:r>
              <a:rPr lang="en-AU" altLang="ja-JP" dirty="0"/>
              <a:t>Thank you.</a:t>
            </a:r>
            <a:endParaRPr lang="en-AU" dirty="0"/>
          </a:p>
        </p:txBody>
      </p:sp>
      <p:sp>
        <p:nvSpPr>
          <p:cNvPr id="3" name="Subtitle 2">
            <a:extLst>
              <a:ext uri="{FF2B5EF4-FFF2-40B4-BE49-F238E27FC236}">
                <a16:creationId xmlns:a16="http://schemas.microsoft.com/office/drawing/2014/main" id="{3BCC3D98-A632-6AE8-3A7E-1863308C2C75}"/>
              </a:ext>
            </a:extLst>
          </p:cNvPr>
          <p:cNvSpPr>
            <a:spLocks noGrp="1"/>
          </p:cNvSpPr>
          <p:nvPr>
            <p:ph type="subTitle" idx="1" hasCustomPrompt="1"/>
          </p:nvPr>
        </p:nvSpPr>
        <p:spPr>
          <a:xfrm>
            <a:off x="1524000" y="3561731"/>
            <a:ext cx="9144000" cy="1090613"/>
          </a:xfrm>
          <a:prstGeom prst="rect">
            <a:avLst/>
          </a:prstGeom>
        </p:spPr>
        <p:txBody>
          <a:bodyPr anchor="t"/>
          <a:lstStyle>
            <a:lvl1pPr marL="0" indent="0" algn="l">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altLang="ja-JP" dirty="0"/>
              <a:t>https://aperc.or.jp</a:t>
            </a:r>
          </a:p>
          <a:p>
            <a:endParaRPr lang="en-US" dirty="0"/>
          </a:p>
        </p:txBody>
      </p:sp>
      <p:pic>
        <p:nvPicPr>
          <p:cNvPr id="4" name="Picture 3" descr="Logo, icon&#10;&#10;Description automatically generated">
            <a:extLst>
              <a:ext uri="{FF2B5EF4-FFF2-40B4-BE49-F238E27FC236}">
                <a16:creationId xmlns:a16="http://schemas.microsoft.com/office/drawing/2014/main" id="{7D50C0E6-D21C-A88B-5C0C-3DE1B0C6C2C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5985" y="202204"/>
            <a:ext cx="1433063" cy="829672"/>
          </a:xfrm>
          <a:prstGeom prst="rect">
            <a:avLst/>
          </a:prstGeom>
        </p:spPr>
      </p:pic>
      <p:pic>
        <p:nvPicPr>
          <p:cNvPr id="5" name="図 13">
            <a:extLst>
              <a:ext uri="{FF2B5EF4-FFF2-40B4-BE49-F238E27FC236}">
                <a16:creationId xmlns:a16="http://schemas.microsoft.com/office/drawing/2014/main" id="{C15456DA-D3C9-405E-3DFB-ADD18B73ACD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25816" y="273309"/>
            <a:ext cx="1666352" cy="588993"/>
          </a:xfrm>
          <a:prstGeom prst="rect">
            <a:avLst/>
          </a:prstGeom>
        </p:spPr>
      </p:pic>
      <p:grpSp>
        <p:nvGrpSpPr>
          <p:cNvPr id="6" name="Group 5">
            <a:extLst>
              <a:ext uri="{FF2B5EF4-FFF2-40B4-BE49-F238E27FC236}">
                <a16:creationId xmlns:a16="http://schemas.microsoft.com/office/drawing/2014/main" id="{4DF315AA-81DE-7DA1-982B-A3C99869B7C7}"/>
              </a:ext>
            </a:extLst>
          </p:cNvPr>
          <p:cNvGrpSpPr/>
          <p:nvPr/>
        </p:nvGrpSpPr>
        <p:grpSpPr>
          <a:xfrm>
            <a:off x="1" y="4652344"/>
            <a:ext cx="12192000" cy="2225534"/>
            <a:chOff x="1" y="4652344"/>
            <a:chExt cx="12192000" cy="2225534"/>
          </a:xfrm>
        </p:grpSpPr>
        <p:pic>
          <p:nvPicPr>
            <p:cNvPr id="14" name="Picture 13" descr="A picture containing several, city&#10;&#10;Description automatically generated">
              <a:extLst>
                <a:ext uri="{FF2B5EF4-FFF2-40B4-BE49-F238E27FC236}">
                  <a16:creationId xmlns:a16="http://schemas.microsoft.com/office/drawing/2014/main" id="{D62B8CED-8569-D807-6A20-55FA3F31A16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2227" t="-616" r="77184" b="616"/>
            <a:stretch/>
          </p:blipFill>
          <p:spPr>
            <a:xfrm>
              <a:off x="10600608" y="4652344"/>
              <a:ext cx="1410905" cy="2205656"/>
            </a:xfrm>
            <a:custGeom>
              <a:avLst/>
              <a:gdLst>
                <a:gd name="connsiteX0" fmla="*/ 269056 w 1076225"/>
                <a:gd name="connsiteY0" fmla="*/ 0 h 1697355"/>
                <a:gd name="connsiteX1" fmla="*/ 1076225 w 1076225"/>
                <a:gd name="connsiteY1" fmla="*/ 0 h 1697355"/>
                <a:gd name="connsiteX2" fmla="*/ 1074567 w 1076225"/>
                <a:gd name="connsiteY2" fmla="*/ 10459 h 1697355"/>
                <a:gd name="connsiteX3" fmla="*/ 375500 w 1076225"/>
                <a:gd name="connsiteY3" fmla="*/ 10459 h 1697355"/>
                <a:gd name="connsiteX4" fmla="*/ 375500 w 1076225"/>
                <a:gd name="connsiteY4" fmla="*/ 1697355 h 1697355"/>
                <a:gd name="connsiteX5" fmla="*/ 0 w 1076225"/>
                <a:gd name="connsiteY5" fmla="*/ 1697355 h 1697355"/>
                <a:gd name="connsiteX6" fmla="*/ 269056 w 1076225"/>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25" h="1697355">
                  <a:moveTo>
                    <a:pt x="269056" y="0"/>
                  </a:moveTo>
                  <a:lnTo>
                    <a:pt x="1076225" y="0"/>
                  </a:lnTo>
                  <a:lnTo>
                    <a:pt x="1074567" y="10459"/>
                  </a:lnTo>
                  <a:lnTo>
                    <a:pt x="375500" y="10459"/>
                  </a:lnTo>
                  <a:lnTo>
                    <a:pt x="375500" y="1697355"/>
                  </a:lnTo>
                  <a:lnTo>
                    <a:pt x="0" y="1697355"/>
                  </a:lnTo>
                  <a:lnTo>
                    <a:pt x="269056" y="0"/>
                  </a:lnTo>
                  <a:close/>
                </a:path>
              </a:pathLst>
            </a:custGeom>
          </p:spPr>
        </p:pic>
        <p:pic>
          <p:nvPicPr>
            <p:cNvPr id="9" name="Picture 8">
              <a:extLst>
                <a:ext uri="{FF2B5EF4-FFF2-40B4-BE49-F238E27FC236}">
                  <a16:creationId xmlns:a16="http://schemas.microsoft.com/office/drawing/2014/main" id="{7FCEFB33-4A04-30AA-2037-789B4126EC1A}"/>
                </a:ext>
              </a:extLst>
            </p:cNvPr>
            <p:cNvPicPr>
              <a:picLocks noChangeAspect="1"/>
            </p:cNvPicPr>
            <p:nvPr/>
          </p:nvPicPr>
          <p:blipFill>
            <a:blip r:embed="rId5" cstate="screen">
              <a:extLst>
                <a:ext uri="{28A0092B-C50C-407E-A947-70E740481C1C}">
                  <a14:useLocalDpi xmlns:a14="http://schemas.microsoft.com/office/drawing/2010/main"/>
                </a:ext>
              </a:extLst>
            </a:blip>
            <a:srcRect r="15687"/>
            <a:stretch>
              <a:fillRect/>
            </a:stretch>
          </p:blipFill>
          <p:spPr>
            <a:xfrm>
              <a:off x="1" y="4672221"/>
              <a:ext cx="3322562" cy="2205657"/>
            </a:xfrm>
            <a:custGeom>
              <a:avLst/>
              <a:gdLst>
                <a:gd name="connsiteX0" fmla="*/ 0 w 2544171"/>
                <a:gd name="connsiteY0" fmla="*/ 0 h 1697355"/>
                <a:gd name="connsiteX1" fmla="*/ 2544171 w 2544171"/>
                <a:gd name="connsiteY1" fmla="*/ 0 h 1697355"/>
                <a:gd name="connsiteX2" fmla="*/ 2275115 w 2544171"/>
                <a:gd name="connsiteY2" fmla="*/ 1697355 h 1697355"/>
                <a:gd name="connsiteX3" fmla="*/ 0 w 2544171"/>
                <a:gd name="connsiteY3" fmla="*/ 1697355 h 1697355"/>
                <a:gd name="connsiteX4" fmla="*/ 0 w 2544171"/>
                <a:gd name="connsiteY4" fmla="*/ 0 h 169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171" h="1697355">
                  <a:moveTo>
                    <a:pt x="0" y="0"/>
                  </a:moveTo>
                  <a:lnTo>
                    <a:pt x="2544171" y="0"/>
                  </a:lnTo>
                  <a:lnTo>
                    <a:pt x="2275115" y="1697355"/>
                  </a:lnTo>
                  <a:lnTo>
                    <a:pt x="0" y="1697355"/>
                  </a:lnTo>
                  <a:lnTo>
                    <a:pt x="0" y="0"/>
                  </a:lnTo>
                  <a:close/>
                </a:path>
              </a:pathLst>
            </a:custGeom>
          </p:spPr>
        </p:pic>
        <p:pic>
          <p:nvPicPr>
            <p:cNvPr id="11" name="Picture 10" descr="A picture containing text, sky, outdoor, nature&#10;&#10;Description automatically generated">
              <a:extLst>
                <a:ext uri="{FF2B5EF4-FFF2-40B4-BE49-F238E27FC236}">
                  <a16:creationId xmlns:a16="http://schemas.microsoft.com/office/drawing/2014/main" id="{743988DC-8190-9F1D-124D-1F5433843977}"/>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r="12535"/>
            <a:stretch/>
          </p:blipFill>
          <p:spPr>
            <a:xfrm>
              <a:off x="2641684" y="4672221"/>
              <a:ext cx="3492370" cy="2205657"/>
            </a:xfrm>
            <a:custGeom>
              <a:avLst/>
              <a:gdLst>
                <a:gd name="connsiteX0" fmla="*/ 597508 w 2674197"/>
                <a:gd name="connsiteY0" fmla="*/ 0 h 1697355"/>
                <a:gd name="connsiteX1" fmla="*/ 2674197 w 2674197"/>
                <a:gd name="connsiteY1" fmla="*/ 0 h 1697355"/>
                <a:gd name="connsiteX2" fmla="*/ 2405141 w 2674197"/>
                <a:gd name="connsiteY2" fmla="*/ 1697355 h 1697355"/>
                <a:gd name="connsiteX3" fmla="*/ 0 w 2674197"/>
                <a:gd name="connsiteY3" fmla="*/ 1697355 h 1697355"/>
                <a:gd name="connsiteX4" fmla="*/ 0 w 2674197"/>
                <a:gd name="connsiteY4" fmla="*/ 1697353 h 1697355"/>
                <a:gd name="connsiteX5" fmla="*/ 328452 w 2674197"/>
                <a:gd name="connsiteY5" fmla="*/ 1697353 h 1697355"/>
                <a:gd name="connsiteX6" fmla="*/ 597508 w 2674197"/>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197" h="1697355">
                  <a:moveTo>
                    <a:pt x="597508" y="0"/>
                  </a:moveTo>
                  <a:lnTo>
                    <a:pt x="2674197" y="0"/>
                  </a:lnTo>
                  <a:lnTo>
                    <a:pt x="2405141" y="1697355"/>
                  </a:lnTo>
                  <a:lnTo>
                    <a:pt x="0" y="1697355"/>
                  </a:lnTo>
                  <a:lnTo>
                    <a:pt x="0" y="1697353"/>
                  </a:lnTo>
                  <a:lnTo>
                    <a:pt x="328452" y="1697353"/>
                  </a:lnTo>
                  <a:lnTo>
                    <a:pt x="597508" y="0"/>
                  </a:lnTo>
                  <a:close/>
                </a:path>
              </a:pathLst>
            </a:custGeom>
          </p:spPr>
        </p:pic>
        <p:pic>
          <p:nvPicPr>
            <p:cNvPr id="20" name="Picture 19" descr="A couple of ships in the water&#10;&#10;Description automatically generated with low confidence">
              <a:extLst>
                <a:ext uri="{FF2B5EF4-FFF2-40B4-BE49-F238E27FC236}">
                  <a16:creationId xmlns:a16="http://schemas.microsoft.com/office/drawing/2014/main" id="{64587836-C7BB-220C-909B-9D3B5B98F09B}"/>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2673"/>
            <a:stretch/>
          </p:blipFill>
          <p:spPr>
            <a:xfrm>
              <a:off x="5885897" y="4672221"/>
              <a:ext cx="3087572" cy="2205657"/>
            </a:xfrm>
            <a:custGeom>
              <a:avLst/>
              <a:gdLst>
                <a:gd name="connsiteX0" fmla="*/ 341850 w 3099453"/>
                <a:gd name="connsiteY0" fmla="*/ 0 h 2205656"/>
                <a:gd name="connsiteX1" fmla="*/ 3099453 w 3099453"/>
                <a:gd name="connsiteY1" fmla="*/ 0 h 2205656"/>
                <a:gd name="connsiteX2" fmla="*/ 3099453 w 3099453"/>
                <a:gd name="connsiteY2" fmla="*/ 37338 h 2205656"/>
                <a:gd name="connsiteX3" fmla="*/ 2752698 w 3099453"/>
                <a:gd name="connsiteY3" fmla="*/ 2205652 h 2205656"/>
                <a:gd name="connsiteX4" fmla="*/ 3099453 w 3099453"/>
                <a:gd name="connsiteY4" fmla="*/ 2205652 h 2205656"/>
                <a:gd name="connsiteX5" fmla="*/ 3099453 w 3099453"/>
                <a:gd name="connsiteY5" fmla="*/ 2205656 h 2205656"/>
                <a:gd name="connsiteX6" fmla="*/ 0 w 3099453"/>
                <a:gd name="connsiteY6" fmla="*/ 2205656 h 2205656"/>
                <a:gd name="connsiteX7" fmla="*/ 350664 w 3099453"/>
                <a:gd name="connsiteY7" fmla="*/ 12895 h 2205656"/>
                <a:gd name="connsiteX8" fmla="*/ 338627 w 3099453"/>
                <a:gd name="connsiteY8" fmla="*/ 12895 h 2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453" h="2205656">
                  <a:moveTo>
                    <a:pt x="341850" y="0"/>
                  </a:moveTo>
                  <a:lnTo>
                    <a:pt x="3099453" y="0"/>
                  </a:lnTo>
                  <a:lnTo>
                    <a:pt x="3099453" y="37338"/>
                  </a:lnTo>
                  <a:lnTo>
                    <a:pt x="2752698" y="2205652"/>
                  </a:lnTo>
                  <a:lnTo>
                    <a:pt x="3099453" y="2205652"/>
                  </a:lnTo>
                  <a:lnTo>
                    <a:pt x="3099453" y="2205656"/>
                  </a:lnTo>
                  <a:lnTo>
                    <a:pt x="0" y="2205656"/>
                  </a:lnTo>
                  <a:lnTo>
                    <a:pt x="350664" y="12895"/>
                  </a:lnTo>
                  <a:lnTo>
                    <a:pt x="338627" y="12895"/>
                  </a:lnTo>
                  <a:close/>
                </a:path>
              </a:pathLst>
            </a:custGeom>
          </p:spPr>
        </p:pic>
        <p:pic>
          <p:nvPicPr>
            <p:cNvPr id="15" name="Picture 14" descr="A picture containing several, city&#10;&#10;Description automatically generated">
              <a:extLst>
                <a:ext uri="{FF2B5EF4-FFF2-40B4-BE49-F238E27FC236}">
                  <a16:creationId xmlns:a16="http://schemas.microsoft.com/office/drawing/2014/main" id="{5EEE32EF-DD77-2E83-661A-A8D01C7E331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181239" y="4672221"/>
              <a:ext cx="4010762" cy="2205657"/>
            </a:xfrm>
            <a:custGeom>
              <a:avLst/>
              <a:gdLst>
                <a:gd name="connsiteX0" fmla="*/ 699067 w 3071143"/>
                <a:gd name="connsiteY0" fmla="*/ 0 h 1697355"/>
                <a:gd name="connsiteX1" fmla="*/ 3071143 w 3071143"/>
                <a:gd name="connsiteY1" fmla="*/ 0 h 1697355"/>
                <a:gd name="connsiteX2" fmla="*/ 3071143 w 3071143"/>
                <a:gd name="connsiteY2" fmla="*/ 1697355 h 1697355"/>
                <a:gd name="connsiteX3" fmla="*/ 0 w 3071143"/>
                <a:gd name="connsiteY3" fmla="*/ 1697355 h 1697355"/>
                <a:gd name="connsiteX4" fmla="*/ 0 w 3071143"/>
                <a:gd name="connsiteY4" fmla="*/ 1686896 h 1697355"/>
                <a:gd name="connsiteX5" fmla="*/ 431669 w 3071143"/>
                <a:gd name="connsiteY5" fmla="*/ 1686896 h 1697355"/>
                <a:gd name="connsiteX6" fmla="*/ 699067 w 3071143"/>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43" h="1697355">
                  <a:moveTo>
                    <a:pt x="699067" y="0"/>
                  </a:moveTo>
                  <a:lnTo>
                    <a:pt x="3071143" y="0"/>
                  </a:lnTo>
                  <a:lnTo>
                    <a:pt x="3071143" y="1697355"/>
                  </a:lnTo>
                  <a:lnTo>
                    <a:pt x="0" y="1697355"/>
                  </a:lnTo>
                  <a:lnTo>
                    <a:pt x="0" y="1686896"/>
                  </a:lnTo>
                  <a:lnTo>
                    <a:pt x="431669" y="1686896"/>
                  </a:lnTo>
                  <a:lnTo>
                    <a:pt x="699067" y="0"/>
                  </a:lnTo>
                  <a:close/>
                </a:path>
              </a:pathLst>
            </a:custGeom>
          </p:spPr>
        </p:pic>
      </p:grpSp>
    </p:spTree>
    <p:extLst>
      <p:ext uri="{BB962C8B-B14F-4D97-AF65-F5344CB8AC3E}">
        <p14:creationId xmlns:p14="http://schemas.microsoft.com/office/powerpoint/2010/main" val="2450111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hank you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719A-558F-7056-2B2D-14C87987087A}"/>
              </a:ext>
            </a:extLst>
          </p:cNvPr>
          <p:cNvSpPr>
            <a:spLocks noGrp="1"/>
          </p:cNvSpPr>
          <p:nvPr>
            <p:ph type="ctrTitle"/>
          </p:nvPr>
        </p:nvSpPr>
        <p:spPr>
          <a:xfrm>
            <a:off x="1524000" y="1062729"/>
            <a:ext cx="9144000" cy="2387600"/>
          </a:xfrm>
          <a:prstGeom prst="rect">
            <a:avLst/>
          </a:prstGeom>
        </p:spPr>
        <p:txBody>
          <a:bodyPr anchor="b">
            <a:normAutofit/>
          </a:bodyPr>
          <a:lstStyle>
            <a:lvl1pPr algn="l">
              <a:defRPr sz="3600"/>
            </a:lvl1pPr>
          </a:lstStyle>
          <a:p>
            <a:r>
              <a:rPr lang="en-US"/>
              <a:t>Click to edit Master title style</a:t>
            </a:r>
            <a:endParaRPr lang="en-AU"/>
          </a:p>
        </p:txBody>
      </p:sp>
      <p:sp>
        <p:nvSpPr>
          <p:cNvPr id="3" name="Subtitle 2">
            <a:extLst>
              <a:ext uri="{FF2B5EF4-FFF2-40B4-BE49-F238E27FC236}">
                <a16:creationId xmlns:a16="http://schemas.microsoft.com/office/drawing/2014/main" id="{3BCC3D98-A632-6AE8-3A7E-1863308C2C75}"/>
              </a:ext>
            </a:extLst>
          </p:cNvPr>
          <p:cNvSpPr>
            <a:spLocks noGrp="1"/>
          </p:cNvSpPr>
          <p:nvPr>
            <p:ph type="subTitle" idx="1"/>
          </p:nvPr>
        </p:nvSpPr>
        <p:spPr>
          <a:xfrm>
            <a:off x="1524000" y="3561731"/>
            <a:ext cx="9144000" cy="1090613"/>
          </a:xfrm>
          <a:prstGeom prst="rect">
            <a:avLst/>
          </a:prstGeom>
        </p:spPr>
        <p:txBody>
          <a:bodyPr anchor="t"/>
          <a:lstStyle>
            <a:lvl1pPr marL="0" indent="0" algn="l">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図 13">
            <a:extLst>
              <a:ext uri="{FF2B5EF4-FFF2-40B4-BE49-F238E27FC236}">
                <a16:creationId xmlns:a16="http://schemas.microsoft.com/office/drawing/2014/main" id="{C15456DA-D3C9-405E-3DFB-ADD18B73ACD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25816" y="273309"/>
            <a:ext cx="1666352" cy="588993"/>
          </a:xfrm>
          <a:prstGeom prst="rect">
            <a:avLst/>
          </a:prstGeom>
        </p:spPr>
      </p:pic>
      <p:grpSp>
        <p:nvGrpSpPr>
          <p:cNvPr id="7" name="Group 6">
            <a:extLst>
              <a:ext uri="{FF2B5EF4-FFF2-40B4-BE49-F238E27FC236}">
                <a16:creationId xmlns:a16="http://schemas.microsoft.com/office/drawing/2014/main" id="{ADE83D28-6E9C-3208-91CD-5953196215C1}"/>
              </a:ext>
            </a:extLst>
          </p:cNvPr>
          <p:cNvGrpSpPr/>
          <p:nvPr/>
        </p:nvGrpSpPr>
        <p:grpSpPr>
          <a:xfrm>
            <a:off x="1" y="4652344"/>
            <a:ext cx="12192000" cy="2225534"/>
            <a:chOff x="1" y="4652344"/>
            <a:chExt cx="12192000" cy="2225534"/>
          </a:xfrm>
        </p:grpSpPr>
        <p:pic>
          <p:nvPicPr>
            <p:cNvPr id="14" name="Picture 13" descr="A picture containing several, city&#10;&#10;Description automatically generated">
              <a:extLst>
                <a:ext uri="{FF2B5EF4-FFF2-40B4-BE49-F238E27FC236}">
                  <a16:creationId xmlns:a16="http://schemas.microsoft.com/office/drawing/2014/main" id="{D62B8CED-8569-D807-6A20-55FA3F31A16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227" t="-616" r="77184" b="616"/>
            <a:stretch/>
          </p:blipFill>
          <p:spPr>
            <a:xfrm>
              <a:off x="10600608" y="4652344"/>
              <a:ext cx="1410905" cy="2205656"/>
            </a:xfrm>
            <a:custGeom>
              <a:avLst/>
              <a:gdLst>
                <a:gd name="connsiteX0" fmla="*/ 269056 w 1076225"/>
                <a:gd name="connsiteY0" fmla="*/ 0 h 1697355"/>
                <a:gd name="connsiteX1" fmla="*/ 1076225 w 1076225"/>
                <a:gd name="connsiteY1" fmla="*/ 0 h 1697355"/>
                <a:gd name="connsiteX2" fmla="*/ 1074567 w 1076225"/>
                <a:gd name="connsiteY2" fmla="*/ 10459 h 1697355"/>
                <a:gd name="connsiteX3" fmla="*/ 375500 w 1076225"/>
                <a:gd name="connsiteY3" fmla="*/ 10459 h 1697355"/>
                <a:gd name="connsiteX4" fmla="*/ 375500 w 1076225"/>
                <a:gd name="connsiteY4" fmla="*/ 1697355 h 1697355"/>
                <a:gd name="connsiteX5" fmla="*/ 0 w 1076225"/>
                <a:gd name="connsiteY5" fmla="*/ 1697355 h 1697355"/>
                <a:gd name="connsiteX6" fmla="*/ 269056 w 1076225"/>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25" h="1697355">
                  <a:moveTo>
                    <a:pt x="269056" y="0"/>
                  </a:moveTo>
                  <a:lnTo>
                    <a:pt x="1076225" y="0"/>
                  </a:lnTo>
                  <a:lnTo>
                    <a:pt x="1074567" y="10459"/>
                  </a:lnTo>
                  <a:lnTo>
                    <a:pt x="375500" y="10459"/>
                  </a:lnTo>
                  <a:lnTo>
                    <a:pt x="375500" y="1697355"/>
                  </a:lnTo>
                  <a:lnTo>
                    <a:pt x="0" y="1697355"/>
                  </a:lnTo>
                  <a:lnTo>
                    <a:pt x="269056" y="0"/>
                  </a:lnTo>
                  <a:close/>
                </a:path>
              </a:pathLst>
            </a:custGeom>
          </p:spPr>
        </p:pic>
        <p:pic>
          <p:nvPicPr>
            <p:cNvPr id="6" name="Picture 5">
              <a:extLst>
                <a:ext uri="{FF2B5EF4-FFF2-40B4-BE49-F238E27FC236}">
                  <a16:creationId xmlns:a16="http://schemas.microsoft.com/office/drawing/2014/main" id="{4726D1A2-23CB-FF81-F809-14FA231AFFAB}"/>
                </a:ext>
              </a:extLst>
            </p:cNvPr>
            <p:cNvPicPr>
              <a:picLocks noChangeAspect="1"/>
            </p:cNvPicPr>
            <p:nvPr/>
          </p:nvPicPr>
          <p:blipFill>
            <a:blip r:embed="rId4" cstate="screen">
              <a:extLst>
                <a:ext uri="{28A0092B-C50C-407E-A947-70E740481C1C}">
                  <a14:useLocalDpi xmlns:a14="http://schemas.microsoft.com/office/drawing/2010/main"/>
                </a:ext>
              </a:extLst>
            </a:blip>
            <a:srcRect r="15687"/>
            <a:stretch>
              <a:fillRect/>
            </a:stretch>
          </p:blipFill>
          <p:spPr>
            <a:xfrm>
              <a:off x="1" y="4672221"/>
              <a:ext cx="3322562" cy="2205657"/>
            </a:xfrm>
            <a:custGeom>
              <a:avLst/>
              <a:gdLst>
                <a:gd name="connsiteX0" fmla="*/ 0 w 2544171"/>
                <a:gd name="connsiteY0" fmla="*/ 0 h 1697355"/>
                <a:gd name="connsiteX1" fmla="*/ 2544171 w 2544171"/>
                <a:gd name="connsiteY1" fmla="*/ 0 h 1697355"/>
                <a:gd name="connsiteX2" fmla="*/ 2275115 w 2544171"/>
                <a:gd name="connsiteY2" fmla="*/ 1697355 h 1697355"/>
                <a:gd name="connsiteX3" fmla="*/ 0 w 2544171"/>
                <a:gd name="connsiteY3" fmla="*/ 1697355 h 1697355"/>
                <a:gd name="connsiteX4" fmla="*/ 0 w 2544171"/>
                <a:gd name="connsiteY4" fmla="*/ 0 h 169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171" h="1697355">
                  <a:moveTo>
                    <a:pt x="0" y="0"/>
                  </a:moveTo>
                  <a:lnTo>
                    <a:pt x="2544171" y="0"/>
                  </a:lnTo>
                  <a:lnTo>
                    <a:pt x="2275115" y="1697355"/>
                  </a:lnTo>
                  <a:lnTo>
                    <a:pt x="0" y="1697355"/>
                  </a:lnTo>
                  <a:lnTo>
                    <a:pt x="0" y="0"/>
                  </a:lnTo>
                  <a:close/>
                </a:path>
              </a:pathLst>
            </a:custGeom>
          </p:spPr>
        </p:pic>
        <p:pic>
          <p:nvPicPr>
            <p:cNvPr id="8" name="Picture 7" descr="A picture containing text, sky, outdoor, nature&#10;&#10;Description automatically generated">
              <a:extLst>
                <a:ext uri="{FF2B5EF4-FFF2-40B4-BE49-F238E27FC236}">
                  <a16:creationId xmlns:a16="http://schemas.microsoft.com/office/drawing/2014/main" id="{7305F016-793B-8F22-B5E4-8A2BFCDF84F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12535"/>
            <a:stretch/>
          </p:blipFill>
          <p:spPr>
            <a:xfrm>
              <a:off x="2641684" y="4672221"/>
              <a:ext cx="3492370" cy="2205657"/>
            </a:xfrm>
            <a:custGeom>
              <a:avLst/>
              <a:gdLst>
                <a:gd name="connsiteX0" fmla="*/ 597508 w 2674197"/>
                <a:gd name="connsiteY0" fmla="*/ 0 h 1697355"/>
                <a:gd name="connsiteX1" fmla="*/ 2674197 w 2674197"/>
                <a:gd name="connsiteY1" fmla="*/ 0 h 1697355"/>
                <a:gd name="connsiteX2" fmla="*/ 2405141 w 2674197"/>
                <a:gd name="connsiteY2" fmla="*/ 1697355 h 1697355"/>
                <a:gd name="connsiteX3" fmla="*/ 0 w 2674197"/>
                <a:gd name="connsiteY3" fmla="*/ 1697355 h 1697355"/>
                <a:gd name="connsiteX4" fmla="*/ 0 w 2674197"/>
                <a:gd name="connsiteY4" fmla="*/ 1697353 h 1697355"/>
                <a:gd name="connsiteX5" fmla="*/ 328452 w 2674197"/>
                <a:gd name="connsiteY5" fmla="*/ 1697353 h 1697355"/>
                <a:gd name="connsiteX6" fmla="*/ 597508 w 2674197"/>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197" h="1697355">
                  <a:moveTo>
                    <a:pt x="597508" y="0"/>
                  </a:moveTo>
                  <a:lnTo>
                    <a:pt x="2674197" y="0"/>
                  </a:lnTo>
                  <a:lnTo>
                    <a:pt x="2405141" y="1697355"/>
                  </a:lnTo>
                  <a:lnTo>
                    <a:pt x="0" y="1697355"/>
                  </a:lnTo>
                  <a:lnTo>
                    <a:pt x="0" y="1697353"/>
                  </a:lnTo>
                  <a:lnTo>
                    <a:pt x="328452" y="1697353"/>
                  </a:lnTo>
                  <a:lnTo>
                    <a:pt x="597508" y="0"/>
                  </a:lnTo>
                  <a:close/>
                </a:path>
              </a:pathLst>
            </a:custGeom>
          </p:spPr>
        </p:pic>
        <p:pic>
          <p:nvPicPr>
            <p:cNvPr id="10" name="Picture 9" descr="A couple of ships in the water&#10;&#10;Description automatically generated with low confidence">
              <a:extLst>
                <a:ext uri="{FF2B5EF4-FFF2-40B4-BE49-F238E27FC236}">
                  <a16:creationId xmlns:a16="http://schemas.microsoft.com/office/drawing/2014/main" id="{16BA1724-D71E-8866-9DF6-A40ECF0C5D74}"/>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22673"/>
            <a:stretch/>
          </p:blipFill>
          <p:spPr>
            <a:xfrm>
              <a:off x="5885897" y="4672221"/>
              <a:ext cx="3087572" cy="2205657"/>
            </a:xfrm>
            <a:custGeom>
              <a:avLst/>
              <a:gdLst>
                <a:gd name="connsiteX0" fmla="*/ 341850 w 3099453"/>
                <a:gd name="connsiteY0" fmla="*/ 0 h 2205656"/>
                <a:gd name="connsiteX1" fmla="*/ 3099453 w 3099453"/>
                <a:gd name="connsiteY1" fmla="*/ 0 h 2205656"/>
                <a:gd name="connsiteX2" fmla="*/ 3099453 w 3099453"/>
                <a:gd name="connsiteY2" fmla="*/ 37338 h 2205656"/>
                <a:gd name="connsiteX3" fmla="*/ 2752698 w 3099453"/>
                <a:gd name="connsiteY3" fmla="*/ 2205652 h 2205656"/>
                <a:gd name="connsiteX4" fmla="*/ 3099453 w 3099453"/>
                <a:gd name="connsiteY4" fmla="*/ 2205652 h 2205656"/>
                <a:gd name="connsiteX5" fmla="*/ 3099453 w 3099453"/>
                <a:gd name="connsiteY5" fmla="*/ 2205656 h 2205656"/>
                <a:gd name="connsiteX6" fmla="*/ 0 w 3099453"/>
                <a:gd name="connsiteY6" fmla="*/ 2205656 h 2205656"/>
                <a:gd name="connsiteX7" fmla="*/ 350664 w 3099453"/>
                <a:gd name="connsiteY7" fmla="*/ 12895 h 2205656"/>
                <a:gd name="connsiteX8" fmla="*/ 338627 w 3099453"/>
                <a:gd name="connsiteY8" fmla="*/ 12895 h 2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453" h="2205656">
                  <a:moveTo>
                    <a:pt x="341850" y="0"/>
                  </a:moveTo>
                  <a:lnTo>
                    <a:pt x="3099453" y="0"/>
                  </a:lnTo>
                  <a:lnTo>
                    <a:pt x="3099453" y="37338"/>
                  </a:lnTo>
                  <a:lnTo>
                    <a:pt x="2752698" y="2205652"/>
                  </a:lnTo>
                  <a:lnTo>
                    <a:pt x="3099453" y="2205652"/>
                  </a:lnTo>
                  <a:lnTo>
                    <a:pt x="3099453" y="2205656"/>
                  </a:lnTo>
                  <a:lnTo>
                    <a:pt x="0" y="2205656"/>
                  </a:lnTo>
                  <a:lnTo>
                    <a:pt x="350664" y="12895"/>
                  </a:lnTo>
                  <a:lnTo>
                    <a:pt x="338627" y="12895"/>
                  </a:lnTo>
                  <a:close/>
                </a:path>
              </a:pathLst>
            </a:custGeom>
          </p:spPr>
        </p:pic>
        <p:pic>
          <p:nvPicPr>
            <p:cNvPr id="12" name="Picture 11" descr="A picture containing several, city&#10;&#10;Description automatically generated">
              <a:extLst>
                <a:ext uri="{FF2B5EF4-FFF2-40B4-BE49-F238E27FC236}">
                  <a16:creationId xmlns:a16="http://schemas.microsoft.com/office/drawing/2014/main" id="{3468B75B-EB04-F3D8-A9C5-2CC885AB0FD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81239" y="4672221"/>
              <a:ext cx="4010762" cy="2205657"/>
            </a:xfrm>
            <a:custGeom>
              <a:avLst/>
              <a:gdLst>
                <a:gd name="connsiteX0" fmla="*/ 699067 w 3071143"/>
                <a:gd name="connsiteY0" fmla="*/ 0 h 1697355"/>
                <a:gd name="connsiteX1" fmla="*/ 3071143 w 3071143"/>
                <a:gd name="connsiteY1" fmla="*/ 0 h 1697355"/>
                <a:gd name="connsiteX2" fmla="*/ 3071143 w 3071143"/>
                <a:gd name="connsiteY2" fmla="*/ 1697355 h 1697355"/>
                <a:gd name="connsiteX3" fmla="*/ 0 w 3071143"/>
                <a:gd name="connsiteY3" fmla="*/ 1697355 h 1697355"/>
                <a:gd name="connsiteX4" fmla="*/ 0 w 3071143"/>
                <a:gd name="connsiteY4" fmla="*/ 1686896 h 1697355"/>
                <a:gd name="connsiteX5" fmla="*/ 431669 w 3071143"/>
                <a:gd name="connsiteY5" fmla="*/ 1686896 h 1697355"/>
                <a:gd name="connsiteX6" fmla="*/ 699067 w 3071143"/>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43" h="1697355">
                  <a:moveTo>
                    <a:pt x="699067" y="0"/>
                  </a:moveTo>
                  <a:lnTo>
                    <a:pt x="3071143" y="0"/>
                  </a:lnTo>
                  <a:lnTo>
                    <a:pt x="3071143" y="1697355"/>
                  </a:lnTo>
                  <a:lnTo>
                    <a:pt x="0" y="1697355"/>
                  </a:lnTo>
                  <a:lnTo>
                    <a:pt x="0" y="1686896"/>
                  </a:lnTo>
                  <a:lnTo>
                    <a:pt x="431669" y="1686896"/>
                  </a:lnTo>
                  <a:lnTo>
                    <a:pt x="699067" y="0"/>
                  </a:lnTo>
                  <a:close/>
                </a:path>
              </a:pathLst>
            </a:custGeom>
          </p:spPr>
        </p:pic>
      </p:grpSp>
    </p:spTree>
    <p:extLst>
      <p:ext uri="{BB962C8B-B14F-4D97-AF65-F5344CB8AC3E}">
        <p14:creationId xmlns:p14="http://schemas.microsoft.com/office/powerpoint/2010/main" val="3819826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hank you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719A-558F-7056-2B2D-14C87987087A}"/>
              </a:ext>
            </a:extLst>
          </p:cNvPr>
          <p:cNvSpPr>
            <a:spLocks noGrp="1"/>
          </p:cNvSpPr>
          <p:nvPr>
            <p:ph type="ctrTitle"/>
          </p:nvPr>
        </p:nvSpPr>
        <p:spPr>
          <a:xfrm>
            <a:off x="1524000" y="1062729"/>
            <a:ext cx="9144000" cy="2387600"/>
          </a:xfrm>
          <a:prstGeom prst="rect">
            <a:avLst/>
          </a:prstGeom>
        </p:spPr>
        <p:txBody>
          <a:bodyPr anchor="b">
            <a:normAutofit/>
          </a:bodyPr>
          <a:lstStyle>
            <a:lvl1pPr algn="l">
              <a:defRPr sz="3600"/>
            </a:lvl1pPr>
          </a:lstStyle>
          <a:p>
            <a:r>
              <a:rPr lang="en-US"/>
              <a:t>Click to edit Master title style</a:t>
            </a:r>
            <a:endParaRPr lang="en-AU"/>
          </a:p>
        </p:txBody>
      </p:sp>
      <p:sp>
        <p:nvSpPr>
          <p:cNvPr id="3" name="Subtitle 2">
            <a:extLst>
              <a:ext uri="{FF2B5EF4-FFF2-40B4-BE49-F238E27FC236}">
                <a16:creationId xmlns:a16="http://schemas.microsoft.com/office/drawing/2014/main" id="{3BCC3D98-A632-6AE8-3A7E-1863308C2C75}"/>
              </a:ext>
            </a:extLst>
          </p:cNvPr>
          <p:cNvSpPr>
            <a:spLocks noGrp="1"/>
          </p:cNvSpPr>
          <p:nvPr>
            <p:ph type="subTitle" idx="1"/>
          </p:nvPr>
        </p:nvSpPr>
        <p:spPr>
          <a:xfrm>
            <a:off x="1524000" y="3561731"/>
            <a:ext cx="9144000" cy="1090613"/>
          </a:xfrm>
          <a:prstGeom prst="rect">
            <a:avLst/>
          </a:prstGeom>
        </p:spPr>
        <p:txBody>
          <a:bodyPr anchor="t"/>
          <a:lstStyle>
            <a:lvl1pPr marL="0" indent="0" algn="l">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descr="Logo, icon&#10;&#10;Description automatically generated">
            <a:extLst>
              <a:ext uri="{FF2B5EF4-FFF2-40B4-BE49-F238E27FC236}">
                <a16:creationId xmlns:a16="http://schemas.microsoft.com/office/drawing/2014/main" id="{7D50C0E6-D21C-A88B-5C0C-3DE1B0C6C2C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5985" y="202204"/>
            <a:ext cx="1433063" cy="829672"/>
          </a:xfrm>
          <a:prstGeom prst="rect">
            <a:avLst/>
          </a:prstGeom>
        </p:spPr>
      </p:pic>
      <p:pic>
        <p:nvPicPr>
          <p:cNvPr id="5" name="図 13">
            <a:extLst>
              <a:ext uri="{FF2B5EF4-FFF2-40B4-BE49-F238E27FC236}">
                <a16:creationId xmlns:a16="http://schemas.microsoft.com/office/drawing/2014/main" id="{C15456DA-D3C9-405E-3DFB-ADD18B73ACD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25816" y="273309"/>
            <a:ext cx="1666352" cy="588993"/>
          </a:xfrm>
          <a:prstGeom prst="rect">
            <a:avLst/>
          </a:prstGeom>
        </p:spPr>
      </p:pic>
      <p:grpSp>
        <p:nvGrpSpPr>
          <p:cNvPr id="6" name="Group 5">
            <a:extLst>
              <a:ext uri="{FF2B5EF4-FFF2-40B4-BE49-F238E27FC236}">
                <a16:creationId xmlns:a16="http://schemas.microsoft.com/office/drawing/2014/main" id="{4DF315AA-81DE-7DA1-982B-A3C99869B7C7}"/>
              </a:ext>
            </a:extLst>
          </p:cNvPr>
          <p:cNvGrpSpPr/>
          <p:nvPr/>
        </p:nvGrpSpPr>
        <p:grpSpPr>
          <a:xfrm>
            <a:off x="1" y="4652344"/>
            <a:ext cx="12192000" cy="2225534"/>
            <a:chOff x="1" y="4652344"/>
            <a:chExt cx="12192000" cy="2225534"/>
          </a:xfrm>
        </p:grpSpPr>
        <p:pic>
          <p:nvPicPr>
            <p:cNvPr id="14" name="Picture 13" descr="A picture containing several, city&#10;&#10;Description automatically generated">
              <a:extLst>
                <a:ext uri="{FF2B5EF4-FFF2-40B4-BE49-F238E27FC236}">
                  <a16:creationId xmlns:a16="http://schemas.microsoft.com/office/drawing/2014/main" id="{D62B8CED-8569-D807-6A20-55FA3F31A16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2227" t="-616" r="77184" b="616"/>
            <a:stretch/>
          </p:blipFill>
          <p:spPr>
            <a:xfrm>
              <a:off x="10600608" y="4652344"/>
              <a:ext cx="1410905" cy="2205656"/>
            </a:xfrm>
            <a:custGeom>
              <a:avLst/>
              <a:gdLst>
                <a:gd name="connsiteX0" fmla="*/ 269056 w 1076225"/>
                <a:gd name="connsiteY0" fmla="*/ 0 h 1697355"/>
                <a:gd name="connsiteX1" fmla="*/ 1076225 w 1076225"/>
                <a:gd name="connsiteY1" fmla="*/ 0 h 1697355"/>
                <a:gd name="connsiteX2" fmla="*/ 1074567 w 1076225"/>
                <a:gd name="connsiteY2" fmla="*/ 10459 h 1697355"/>
                <a:gd name="connsiteX3" fmla="*/ 375500 w 1076225"/>
                <a:gd name="connsiteY3" fmla="*/ 10459 h 1697355"/>
                <a:gd name="connsiteX4" fmla="*/ 375500 w 1076225"/>
                <a:gd name="connsiteY4" fmla="*/ 1697355 h 1697355"/>
                <a:gd name="connsiteX5" fmla="*/ 0 w 1076225"/>
                <a:gd name="connsiteY5" fmla="*/ 1697355 h 1697355"/>
                <a:gd name="connsiteX6" fmla="*/ 269056 w 1076225"/>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25" h="1697355">
                  <a:moveTo>
                    <a:pt x="269056" y="0"/>
                  </a:moveTo>
                  <a:lnTo>
                    <a:pt x="1076225" y="0"/>
                  </a:lnTo>
                  <a:lnTo>
                    <a:pt x="1074567" y="10459"/>
                  </a:lnTo>
                  <a:lnTo>
                    <a:pt x="375500" y="10459"/>
                  </a:lnTo>
                  <a:lnTo>
                    <a:pt x="375500" y="1697355"/>
                  </a:lnTo>
                  <a:lnTo>
                    <a:pt x="0" y="1697355"/>
                  </a:lnTo>
                  <a:lnTo>
                    <a:pt x="269056" y="0"/>
                  </a:lnTo>
                  <a:close/>
                </a:path>
              </a:pathLst>
            </a:custGeom>
          </p:spPr>
        </p:pic>
        <p:pic>
          <p:nvPicPr>
            <p:cNvPr id="9" name="Picture 8">
              <a:extLst>
                <a:ext uri="{FF2B5EF4-FFF2-40B4-BE49-F238E27FC236}">
                  <a16:creationId xmlns:a16="http://schemas.microsoft.com/office/drawing/2014/main" id="{7FCEFB33-4A04-30AA-2037-789B4126EC1A}"/>
                </a:ext>
              </a:extLst>
            </p:cNvPr>
            <p:cNvPicPr>
              <a:picLocks noChangeAspect="1"/>
            </p:cNvPicPr>
            <p:nvPr/>
          </p:nvPicPr>
          <p:blipFill>
            <a:blip r:embed="rId5" cstate="screen">
              <a:extLst>
                <a:ext uri="{28A0092B-C50C-407E-A947-70E740481C1C}">
                  <a14:useLocalDpi xmlns:a14="http://schemas.microsoft.com/office/drawing/2010/main"/>
                </a:ext>
              </a:extLst>
            </a:blip>
            <a:srcRect r="15687"/>
            <a:stretch>
              <a:fillRect/>
            </a:stretch>
          </p:blipFill>
          <p:spPr>
            <a:xfrm>
              <a:off x="1" y="4672221"/>
              <a:ext cx="3322562" cy="2205657"/>
            </a:xfrm>
            <a:custGeom>
              <a:avLst/>
              <a:gdLst>
                <a:gd name="connsiteX0" fmla="*/ 0 w 2544171"/>
                <a:gd name="connsiteY0" fmla="*/ 0 h 1697355"/>
                <a:gd name="connsiteX1" fmla="*/ 2544171 w 2544171"/>
                <a:gd name="connsiteY1" fmla="*/ 0 h 1697355"/>
                <a:gd name="connsiteX2" fmla="*/ 2275115 w 2544171"/>
                <a:gd name="connsiteY2" fmla="*/ 1697355 h 1697355"/>
                <a:gd name="connsiteX3" fmla="*/ 0 w 2544171"/>
                <a:gd name="connsiteY3" fmla="*/ 1697355 h 1697355"/>
                <a:gd name="connsiteX4" fmla="*/ 0 w 2544171"/>
                <a:gd name="connsiteY4" fmla="*/ 0 h 169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171" h="1697355">
                  <a:moveTo>
                    <a:pt x="0" y="0"/>
                  </a:moveTo>
                  <a:lnTo>
                    <a:pt x="2544171" y="0"/>
                  </a:lnTo>
                  <a:lnTo>
                    <a:pt x="2275115" y="1697355"/>
                  </a:lnTo>
                  <a:lnTo>
                    <a:pt x="0" y="1697355"/>
                  </a:lnTo>
                  <a:lnTo>
                    <a:pt x="0" y="0"/>
                  </a:lnTo>
                  <a:close/>
                </a:path>
              </a:pathLst>
            </a:custGeom>
          </p:spPr>
        </p:pic>
        <p:pic>
          <p:nvPicPr>
            <p:cNvPr id="11" name="Picture 10" descr="A picture containing text, sky, outdoor, nature&#10;&#10;Description automatically generated">
              <a:extLst>
                <a:ext uri="{FF2B5EF4-FFF2-40B4-BE49-F238E27FC236}">
                  <a16:creationId xmlns:a16="http://schemas.microsoft.com/office/drawing/2014/main" id="{743988DC-8190-9F1D-124D-1F5433843977}"/>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r="12535"/>
            <a:stretch/>
          </p:blipFill>
          <p:spPr>
            <a:xfrm>
              <a:off x="2641684" y="4672221"/>
              <a:ext cx="3492370" cy="2205657"/>
            </a:xfrm>
            <a:custGeom>
              <a:avLst/>
              <a:gdLst>
                <a:gd name="connsiteX0" fmla="*/ 597508 w 2674197"/>
                <a:gd name="connsiteY0" fmla="*/ 0 h 1697355"/>
                <a:gd name="connsiteX1" fmla="*/ 2674197 w 2674197"/>
                <a:gd name="connsiteY1" fmla="*/ 0 h 1697355"/>
                <a:gd name="connsiteX2" fmla="*/ 2405141 w 2674197"/>
                <a:gd name="connsiteY2" fmla="*/ 1697355 h 1697355"/>
                <a:gd name="connsiteX3" fmla="*/ 0 w 2674197"/>
                <a:gd name="connsiteY3" fmla="*/ 1697355 h 1697355"/>
                <a:gd name="connsiteX4" fmla="*/ 0 w 2674197"/>
                <a:gd name="connsiteY4" fmla="*/ 1697353 h 1697355"/>
                <a:gd name="connsiteX5" fmla="*/ 328452 w 2674197"/>
                <a:gd name="connsiteY5" fmla="*/ 1697353 h 1697355"/>
                <a:gd name="connsiteX6" fmla="*/ 597508 w 2674197"/>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197" h="1697355">
                  <a:moveTo>
                    <a:pt x="597508" y="0"/>
                  </a:moveTo>
                  <a:lnTo>
                    <a:pt x="2674197" y="0"/>
                  </a:lnTo>
                  <a:lnTo>
                    <a:pt x="2405141" y="1697355"/>
                  </a:lnTo>
                  <a:lnTo>
                    <a:pt x="0" y="1697355"/>
                  </a:lnTo>
                  <a:lnTo>
                    <a:pt x="0" y="1697353"/>
                  </a:lnTo>
                  <a:lnTo>
                    <a:pt x="328452" y="1697353"/>
                  </a:lnTo>
                  <a:lnTo>
                    <a:pt x="597508" y="0"/>
                  </a:lnTo>
                  <a:close/>
                </a:path>
              </a:pathLst>
            </a:custGeom>
          </p:spPr>
        </p:pic>
        <p:pic>
          <p:nvPicPr>
            <p:cNvPr id="20" name="Picture 19" descr="A couple of ships in the water&#10;&#10;Description automatically generated with low confidence">
              <a:extLst>
                <a:ext uri="{FF2B5EF4-FFF2-40B4-BE49-F238E27FC236}">
                  <a16:creationId xmlns:a16="http://schemas.microsoft.com/office/drawing/2014/main" id="{64587836-C7BB-220C-909B-9D3B5B98F09B}"/>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2673"/>
            <a:stretch/>
          </p:blipFill>
          <p:spPr>
            <a:xfrm>
              <a:off x="5885897" y="4672221"/>
              <a:ext cx="3087572" cy="2205657"/>
            </a:xfrm>
            <a:custGeom>
              <a:avLst/>
              <a:gdLst>
                <a:gd name="connsiteX0" fmla="*/ 341850 w 3099453"/>
                <a:gd name="connsiteY0" fmla="*/ 0 h 2205656"/>
                <a:gd name="connsiteX1" fmla="*/ 3099453 w 3099453"/>
                <a:gd name="connsiteY1" fmla="*/ 0 h 2205656"/>
                <a:gd name="connsiteX2" fmla="*/ 3099453 w 3099453"/>
                <a:gd name="connsiteY2" fmla="*/ 37338 h 2205656"/>
                <a:gd name="connsiteX3" fmla="*/ 2752698 w 3099453"/>
                <a:gd name="connsiteY3" fmla="*/ 2205652 h 2205656"/>
                <a:gd name="connsiteX4" fmla="*/ 3099453 w 3099453"/>
                <a:gd name="connsiteY4" fmla="*/ 2205652 h 2205656"/>
                <a:gd name="connsiteX5" fmla="*/ 3099453 w 3099453"/>
                <a:gd name="connsiteY5" fmla="*/ 2205656 h 2205656"/>
                <a:gd name="connsiteX6" fmla="*/ 0 w 3099453"/>
                <a:gd name="connsiteY6" fmla="*/ 2205656 h 2205656"/>
                <a:gd name="connsiteX7" fmla="*/ 350664 w 3099453"/>
                <a:gd name="connsiteY7" fmla="*/ 12895 h 2205656"/>
                <a:gd name="connsiteX8" fmla="*/ 338627 w 3099453"/>
                <a:gd name="connsiteY8" fmla="*/ 12895 h 2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453" h="2205656">
                  <a:moveTo>
                    <a:pt x="341850" y="0"/>
                  </a:moveTo>
                  <a:lnTo>
                    <a:pt x="3099453" y="0"/>
                  </a:lnTo>
                  <a:lnTo>
                    <a:pt x="3099453" y="37338"/>
                  </a:lnTo>
                  <a:lnTo>
                    <a:pt x="2752698" y="2205652"/>
                  </a:lnTo>
                  <a:lnTo>
                    <a:pt x="3099453" y="2205652"/>
                  </a:lnTo>
                  <a:lnTo>
                    <a:pt x="3099453" y="2205656"/>
                  </a:lnTo>
                  <a:lnTo>
                    <a:pt x="0" y="2205656"/>
                  </a:lnTo>
                  <a:lnTo>
                    <a:pt x="350664" y="12895"/>
                  </a:lnTo>
                  <a:lnTo>
                    <a:pt x="338627" y="12895"/>
                  </a:lnTo>
                  <a:close/>
                </a:path>
              </a:pathLst>
            </a:custGeom>
          </p:spPr>
        </p:pic>
        <p:pic>
          <p:nvPicPr>
            <p:cNvPr id="15" name="Picture 14" descr="A picture containing several, city&#10;&#10;Description automatically generated">
              <a:extLst>
                <a:ext uri="{FF2B5EF4-FFF2-40B4-BE49-F238E27FC236}">
                  <a16:creationId xmlns:a16="http://schemas.microsoft.com/office/drawing/2014/main" id="{5EEE32EF-DD77-2E83-661A-A8D01C7E331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181239" y="4672221"/>
              <a:ext cx="4010762" cy="2205657"/>
            </a:xfrm>
            <a:custGeom>
              <a:avLst/>
              <a:gdLst>
                <a:gd name="connsiteX0" fmla="*/ 699067 w 3071143"/>
                <a:gd name="connsiteY0" fmla="*/ 0 h 1697355"/>
                <a:gd name="connsiteX1" fmla="*/ 3071143 w 3071143"/>
                <a:gd name="connsiteY1" fmla="*/ 0 h 1697355"/>
                <a:gd name="connsiteX2" fmla="*/ 3071143 w 3071143"/>
                <a:gd name="connsiteY2" fmla="*/ 1697355 h 1697355"/>
                <a:gd name="connsiteX3" fmla="*/ 0 w 3071143"/>
                <a:gd name="connsiteY3" fmla="*/ 1697355 h 1697355"/>
                <a:gd name="connsiteX4" fmla="*/ 0 w 3071143"/>
                <a:gd name="connsiteY4" fmla="*/ 1686896 h 1697355"/>
                <a:gd name="connsiteX5" fmla="*/ 431669 w 3071143"/>
                <a:gd name="connsiteY5" fmla="*/ 1686896 h 1697355"/>
                <a:gd name="connsiteX6" fmla="*/ 699067 w 3071143"/>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43" h="1697355">
                  <a:moveTo>
                    <a:pt x="699067" y="0"/>
                  </a:moveTo>
                  <a:lnTo>
                    <a:pt x="3071143" y="0"/>
                  </a:lnTo>
                  <a:lnTo>
                    <a:pt x="3071143" y="1697355"/>
                  </a:lnTo>
                  <a:lnTo>
                    <a:pt x="0" y="1697355"/>
                  </a:lnTo>
                  <a:lnTo>
                    <a:pt x="0" y="1686896"/>
                  </a:lnTo>
                  <a:lnTo>
                    <a:pt x="431669" y="1686896"/>
                  </a:lnTo>
                  <a:lnTo>
                    <a:pt x="699067" y="0"/>
                  </a:lnTo>
                  <a:close/>
                </a:path>
              </a:pathLst>
            </a:custGeom>
          </p:spPr>
        </p:pic>
      </p:grpSp>
    </p:spTree>
    <p:extLst>
      <p:ext uri="{BB962C8B-B14F-4D97-AF65-F5344CB8AC3E}">
        <p14:creationId xmlns:p14="http://schemas.microsoft.com/office/powerpoint/2010/main" val="130899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719A-558F-7056-2B2D-14C87987087A}"/>
              </a:ext>
            </a:extLst>
          </p:cNvPr>
          <p:cNvSpPr>
            <a:spLocks noGrp="1"/>
          </p:cNvSpPr>
          <p:nvPr>
            <p:ph type="ctrTitle"/>
          </p:nvPr>
        </p:nvSpPr>
        <p:spPr>
          <a:xfrm>
            <a:off x="1524000" y="1062729"/>
            <a:ext cx="9144000" cy="2387600"/>
          </a:xfrm>
          <a:prstGeom prst="rect">
            <a:avLst/>
          </a:prstGeom>
        </p:spPr>
        <p:txBody>
          <a:bodyPr anchor="b">
            <a:normAutofit/>
          </a:bodyPr>
          <a:lstStyle>
            <a:lvl1pPr algn="l">
              <a:defRPr sz="3600"/>
            </a:lvl1pPr>
          </a:lstStyle>
          <a:p>
            <a:r>
              <a:rPr lang="en-US"/>
              <a:t>Click to edit Master title style</a:t>
            </a:r>
            <a:endParaRPr lang="en-AU"/>
          </a:p>
        </p:txBody>
      </p:sp>
      <p:sp>
        <p:nvSpPr>
          <p:cNvPr id="3" name="Subtitle 2">
            <a:extLst>
              <a:ext uri="{FF2B5EF4-FFF2-40B4-BE49-F238E27FC236}">
                <a16:creationId xmlns:a16="http://schemas.microsoft.com/office/drawing/2014/main" id="{3BCC3D98-A632-6AE8-3A7E-1863308C2C75}"/>
              </a:ext>
            </a:extLst>
          </p:cNvPr>
          <p:cNvSpPr>
            <a:spLocks noGrp="1"/>
          </p:cNvSpPr>
          <p:nvPr>
            <p:ph type="subTitle" idx="1"/>
          </p:nvPr>
        </p:nvSpPr>
        <p:spPr>
          <a:xfrm>
            <a:off x="1524000" y="3561731"/>
            <a:ext cx="9144000" cy="1090613"/>
          </a:xfrm>
          <a:prstGeom prst="rect">
            <a:avLst/>
          </a:prstGeom>
        </p:spPr>
        <p:txBody>
          <a:bodyPr anchor="t"/>
          <a:lstStyle>
            <a:lvl1pPr marL="0" indent="0" algn="l">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pic>
        <p:nvPicPr>
          <p:cNvPr id="4" name="Picture 3" descr="Logo, icon&#10;&#10;Description automatically generated">
            <a:extLst>
              <a:ext uri="{FF2B5EF4-FFF2-40B4-BE49-F238E27FC236}">
                <a16:creationId xmlns:a16="http://schemas.microsoft.com/office/drawing/2014/main" id="{7D50C0E6-D21C-A88B-5C0C-3DE1B0C6C2C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5985" y="202204"/>
            <a:ext cx="1433063" cy="829672"/>
          </a:xfrm>
          <a:prstGeom prst="rect">
            <a:avLst/>
          </a:prstGeom>
        </p:spPr>
      </p:pic>
      <p:pic>
        <p:nvPicPr>
          <p:cNvPr id="5" name="図 13">
            <a:extLst>
              <a:ext uri="{FF2B5EF4-FFF2-40B4-BE49-F238E27FC236}">
                <a16:creationId xmlns:a16="http://schemas.microsoft.com/office/drawing/2014/main" id="{C15456DA-D3C9-405E-3DFB-ADD18B73ACD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25816" y="273309"/>
            <a:ext cx="1666352" cy="588993"/>
          </a:xfrm>
          <a:prstGeom prst="rect">
            <a:avLst/>
          </a:prstGeom>
        </p:spPr>
      </p:pic>
      <p:grpSp>
        <p:nvGrpSpPr>
          <p:cNvPr id="6" name="Group 5">
            <a:extLst>
              <a:ext uri="{FF2B5EF4-FFF2-40B4-BE49-F238E27FC236}">
                <a16:creationId xmlns:a16="http://schemas.microsoft.com/office/drawing/2014/main" id="{4DF315AA-81DE-7DA1-982B-A3C99869B7C7}"/>
              </a:ext>
            </a:extLst>
          </p:cNvPr>
          <p:cNvGrpSpPr/>
          <p:nvPr/>
        </p:nvGrpSpPr>
        <p:grpSpPr>
          <a:xfrm>
            <a:off x="1" y="4652344"/>
            <a:ext cx="12192000" cy="2225534"/>
            <a:chOff x="1" y="4652344"/>
            <a:chExt cx="12192000" cy="2225534"/>
          </a:xfrm>
        </p:grpSpPr>
        <p:pic>
          <p:nvPicPr>
            <p:cNvPr id="14" name="Picture 13" descr="A picture containing several, city&#10;&#10;Description automatically generated">
              <a:extLst>
                <a:ext uri="{FF2B5EF4-FFF2-40B4-BE49-F238E27FC236}">
                  <a16:creationId xmlns:a16="http://schemas.microsoft.com/office/drawing/2014/main" id="{D62B8CED-8569-D807-6A20-55FA3F31A16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2227" t="-616" r="77184" b="616"/>
            <a:stretch/>
          </p:blipFill>
          <p:spPr>
            <a:xfrm>
              <a:off x="10600608" y="4652344"/>
              <a:ext cx="1410905" cy="2205656"/>
            </a:xfrm>
            <a:custGeom>
              <a:avLst/>
              <a:gdLst>
                <a:gd name="connsiteX0" fmla="*/ 269056 w 1076225"/>
                <a:gd name="connsiteY0" fmla="*/ 0 h 1697355"/>
                <a:gd name="connsiteX1" fmla="*/ 1076225 w 1076225"/>
                <a:gd name="connsiteY1" fmla="*/ 0 h 1697355"/>
                <a:gd name="connsiteX2" fmla="*/ 1074567 w 1076225"/>
                <a:gd name="connsiteY2" fmla="*/ 10459 h 1697355"/>
                <a:gd name="connsiteX3" fmla="*/ 375500 w 1076225"/>
                <a:gd name="connsiteY3" fmla="*/ 10459 h 1697355"/>
                <a:gd name="connsiteX4" fmla="*/ 375500 w 1076225"/>
                <a:gd name="connsiteY4" fmla="*/ 1697355 h 1697355"/>
                <a:gd name="connsiteX5" fmla="*/ 0 w 1076225"/>
                <a:gd name="connsiteY5" fmla="*/ 1697355 h 1697355"/>
                <a:gd name="connsiteX6" fmla="*/ 269056 w 1076225"/>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25" h="1697355">
                  <a:moveTo>
                    <a:pt x="269056" y="0"/>
                  </a:moveTo>
                  <a:lnTo>
                    <a:pt x="1076225" y="0"/>
                  </a:lnTo>
                  <a:lnTo>
                    <a:pt x="1074567" y="10459"/>
                  </a:lnTo>
                  <a:lnTo>
                    <a:pt x="375500" y="10459"/>
                  </a:lnTo>
                  <a:lnTo>
                    <a:pt x="375500" y="1697355"/>
                  </a:lnTo>
                  <a:lnTo>
                    <a:pt x="0" y="1697355"/>
                  </a:lnTo>
                  <a:lnTo>
                    <a:pt x="269056" y="0"/>
                  </a:lnTo>
                  <a:close/>
                </a:path>
              </a:pathLst>
            </a:custGeom>
          </p:spPr>
        </p:pic>
        <p:pic>
          <p:nvPicPr>
            <p:cNvPr id="9" name="Picture 8">
              <a:extLst>
                <a:ext uri="{FF2B5EF4-FFF2-40B4-BE49-F238E27FC236}">
                  <a16:creationId xmlns:a16="http://schemas.microsoft.com/office/drawing/2014/main" id="{7FCEFB33-4A04-30AA-2037-789B4126EC1A}"/>
                </a:ext>
              </a:extLst>
            </p:cNvPr>
            <p:cNvPicPr>
              <a:picLocks noChangeAspect="1"/>
            </p:cNvPicPr>
            <p:nvPr/>
          </p:nvPicPr>
          <p:blipFill>
            <a:blip r:embed="rId5" cstate="screen">
              <a:extLst>
                <a:ext uri="{28A0092B-C50C-407E-A947-70E740481C1C}">
                  <a14:useLocalDpi xmlns:a14="http://schemas.microsoft.com/office/drawing/2010/main"/>
                </a:ext>
              </a:extLst>
            </a:blip>
            <a:srcRect r="15687"/>
            <a:stretch>
              <a:fillRect/>
            </a:stretch>
          </p:blipFill>
          <p:spPr>
            <a:xfrm>
              <a:off x="1" y="4672221"/>
              <a:ext cx="3322562" cy="2205657"/>
            </a:xfrm>
            <a:custGeom>
              <a:avLst/>
              <a:gdLst>
                <a:gd name="connsiteX0" fmla="*/ 0 w 2544171"/>
                <a:gd name="connsiteY0" fmla="*/ 0 h 1697355"/>
                <a:gd name="connsiteX1" fmla="*/ 2544171 w 2544171"/>
                <a:gd name="connsiteY1" fmla="*/ 0 h 1697355"/>
                <a:gd name="connsiteX2" fmla="*/ 2275115 w 2544171"/>
                <a:gd name="connsiteY2" fmla="*/ 1697355 h 1697355"/>
                <a:gd name="connsiteX3" fmla="*/ 0 w 2544171"/>
                <a:gd name="connsiteY3" fmla="*/ 1697355 h 1697355"/>
                <a:gd name="connsiteX4" fmla="*/ 0 w 2544171"/>
                <a:gd name="connsiteY4" fmla="*/ 0 h 169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171" h="1697355">
                  <a:moveTo>
                    <a:pt x="0" y="0"/>
                  </a:moveTo>
                  <a:lnTo>
                    <a:pt x="2544171" y="0"/>
                  </a:lnTo>
                  <a:lnTo>
                    <a:pt x="2275115" y="1697355"/>
                  </a:lnTo>
                  <a:lnTo>
                    <a:pt x="0" y="1697355"/>
                  </a:lnTo>
                  <a:lnTo>
                    <a:pt x="0" y="0"/>
                  </a:lnTo>
                  <a:close/>
                </a:path>
              </a:pathLst>
            </a:custGeom>
          </p:spPr>
        </p:pic>
        <p:pic>
          <p:nvPicPr>
            <p:cNvPr id="11" name="Picture 10" descr="A picture containing text, sky, outdoor, nature&#10;&#10;Description automatically generated">
              <a:extLst>
                <a:ext uri="{FF2B5EF4-FFF2-40B4-BE49-F238E27FC236}">
                  <a16:creationId xmlns:a16="http://schemas.microsoft.com/office/drawing/2014/main" id="{743988DC-8190-9F1D-124D-1F5433843977}"/>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r="12535"/>
            <a:stretch/>
          </p:blipFill>
          <p:spPr>
            <a:xfrm>
              <a:off x="2641684" y="4672221"/>
              <a:ext cx="3492370" cy="2205657"/>
            </a:xfrm>
            <a:custGeom>
              <a:avLst/>
              <a:gdLst>
                <a:gd name="connsiteX0" fmla="*/ 597508 w 2674197"/>
                <a:gd name="connsiteY0" fmla="*/ 0 h 1697355"/>
                <a:gd name="connsiteX1" fmla="*/ 2674197 w 2674197"/>
                <a:gd name="connsiteY1" fmla="*/ 0 h 1697355"/>
                <a:gd name="connsiteX2" fmla="*/ 2405141 w 2674197"/>
                <a:gd name="connsiteY2" fmla="*/ 1697355 h 1697355"/>
                <a:gd name="connsiteX3" fmla="*/ 0 w 2674197"/>
                <a:gd name="connsiteY3" fmla="*/ 1697355 h 1697355"/>
                <a:gd name="connsiteX4" fmla="*/ 0 w 2674197"/>
                <a:gd name="connsiteY4" fmla="*/ 1697353 h 1697355"/>
                <a:gd name="connsiteX5" fmla="*/ 328452 w 2674197"/>
                <a:gd name="connsiteY5" fmla="*/ 1697353 h 1697355"/>
                <a:gd name="connsiteX6" fmla="*/ 597508 w 2674197"/>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197" h="1697355">
                  <a:moveTo>
                    <a:pt x="597508" y="0"/>
                  </a:moveTo>
                  <a:lnTo>
                    <a:pt x="2674197" y="0"/>
                  </a:lnTo>
                  <a:lnTo>
                    <a:pt x="2405141" y="1697355"/>
                  </a:lnTo>
                  <a:lnTo>
                    <a:pt x="0" y="1697355"/>
                  </a:lnTo>
                  <a:lnTo>
                    <a:pt x="0" y="1697353"/>
                  </a:lnTo>
                  <a:lnTo>
                    <a:pt x="328452" y="1697353"/>
                  </a:lnTo>
                  <a:lnTo>
                    <a:pt x="597508" y="0"/>
                  </a:lnTo>
                  <a:close/>
                </a:path>
              </a:pathLst>
            </a:custGeom>
          </p:spPr>
        </p:pic>
        <p:pic>
          <p:nvPicPr>
            <p:cNvPr id="20" name="Picture 19" descr="A couple of ships in the water&#10;&#10;Description automatically generated with low confidence">
              <a:extLst>
                <a:ext uri="{FF2B5EF4-FFF2-40B4-BE49-F238E27FC236}">
                  <a16:creationId xmlns:a16="http://schemas.microsoft.com/office/drawing/2014/main" id="{64587836-C7BB-220C-909B-9D3B5B98F09B}"/>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2673"/>
            <a:stretch/>
          </p:blipFill>
          <p:spPr>
            <a:xfrm>
              <a:off x="5885897" y="4672221"/>
              <a:ext cx="3087572" cy="2205657"/>
            </a:xfrm>
            <a:custGeom>
              <a:avLst/>
              <a:gdLst>
                <a:gd name="connsiteX0" fmla="*/ 341850 w 3099453"/>
                <a:gd name="connsiteY0" fmla="*/ 0 h 2205656"/>
                <a:gd name="connsiteX1" fmla="*/ 3099453 w 3099453"/>
                <a:gd name="connsiteY1" fmla="*/ 0 h 2205656"/>
                <a:gd name="connsiteX2" fmla="*/ 3099453 w 3099453"/>
                <a:gd name="connsiteY2" fmla="*/ 37338 h 2205656"/>
                <a:gd name="connsiteX3" fmla="*/ 2752698 w 3099453"/>
                <a:gd name="connsiteY3" fmla="*/ 2205652 h 2205656"/>
                <a:gd name="connsiteX4" fmla="*/ 3099453 w 3099453"/>
                <a:gd name="connsiteY4" fmla="*/ 2205652 h 2205656"/>
                <a:gd name="connsiteX5" fmla="*/ 3099453 w 3099453"/>
                <a:gd name="connsiteY5" fmla="*/ 2205656 h 2205656"/>
                <a:gd name="connsiteX6" fmla="*/ 0 w 3099453"/>
                <a:gd name="connsiteY6" fmla="*/ 2205656 h 2205656"/>
                <a:gd name="connsiteX7" fmla="*/ 350664 w 3099453"/>
                <a:gd name="connsiteY7" fmla="*/ 12895 h 2205656"/>
                <a:gd name="connsiteX8" fmla="*/ 338627 w 3099453"/>
                <a:gd name="connsiteY8" fmla="*/ 12895 h 2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453" h="2205656">
                  <a:moveTo>
                    <a:pt x="341850" y="0"/>
                  </a:moveTo>
                  <a:lnTo>
                    <a:pt x="3099453" y="0"/>
                  </a:lnTo>
                  <a:lnTo>
                    <a:pt x="3099453" y="37338"/>
                  </a:lnTo>
                  <a:lnTo>
                    <a:pt x="2752698" y="2205652"/>
                  </a:lnTo>
                  <a:lnTo>
                    <a:pt x="3099453" y="2205652"/>
                  </a:lnTo>
                  <a:lnTo>
                    <a:pt x="3099453" y="2205656"/>
                  </a:lnTo>
                  <a:lnTo>
                    <a:pt x="0" y="2205656"/>
                  </a:lnTo>
                  <a:lnTo>
                    <a:pt x="350664" y="12895"/>
                  </a:lnTo>
                  <a:lnTo>
                    <a:pt x="338627" y="12895"/>
                  </a:lnTo>
                  <a:close/>
                </a:path>
              </a:pathLst>
            </a:custGeom>
          </p:spPr>
        </p:pic>
        <p:pic>
          <p:nvPicPr>
            <p:cNvPr id="15" name="Picture 14" descr="A picture containing several, city&#10;&#10;Description automatically generated">
              <a:extLst>
                <a:ext uri="{FF2B5EF4-FFF2-40B4-BE49-F238E27FC236}">
                  <a16:creationId xmlns:a16="http://schemas.microsoft.com/office/drawing/2014/main" id="{5EEE32EF-DD77-2E83-661A-A8D01C7E331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181239" y="4672221"/>
              <a:ext cx="4010762" cy="2205657"/>
            </a:xfrm>
            <a:custGeom>
              <a:avLst/>
              <a:gdLst>
                <a:gd name="connsiteX0" fmla="*/ 699067 w 3071143"/>
                <a:gd name="connsiteY0" fmla="*/ 0 h 1697355"/>
                <a:gd name="connsiteX1" fmla="*/ 3071143 w 3071143"/>
                <a:gd name="connsiteY1" fmla="*/ 0 h 1697355"/>
                <a:gd name="connsiteX2" fmla="*/ 3071143 w 3071143"/>
                <a:gd name="connsiteY2" fmla="*/ 1697355 h 1697355"/>
                <a:gd name="connsiteX3" fmla="*/ 0 w 3071143"/>
                <a:gd name="connsiteY3" fmla="*/ 1697355 h 1697355"/>
                <a:gd name="connsiteX4" fmla="*/ 0 w 3071143"/>
                <a:gd name="connsiteY4" fmla="*/ 1686896 h 1697355"/>
                <a:gd name="connsiteX5" fmla="*/ 431669 w 3071143"/>
                <a:gd name="connsiteY5" fmla="*/ 1686896 h 1697355"/>
                <a:gd name="connsiteX6" fmla="*/ 699067 w 3071143"/>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43" h="1697355">
                  <a:moveTo>
                    <a:pt x="699067" y="0"/>
                  </a:moveTo>
                  <a:lnTo>
                    <a:pt x="3071143" y="0"/>
                  </a:lnTo>
                  <a:lnTo>
                    <a:pt x="3071143" y="1697355"/>
                  </a:lnTo>
                  <a:lnTo>
                    <a:pt x="0" y="1697355"/>
                  </a:lnTo>
                  <a:lnTo>
                    <a:pt x="0" y="1686896"/>
                  </a:lnTo>
                  <a:lnTo>
                    <a:pt x="431669" y="1686896"/>
                  </a:lnTo>
                  <a:lnTo>
                    <a:pt x="699067" y="0"/>
                  </a:lnTo>
                  <a:close/>
                </a:path>
              </a:pathLst>
            </a:custGeom>
          </p:spPr>
        </p:pic>
      </p:grpSp>
    </p:spTree>
    <p:extLst>
      <p:ext uri="{BB962C8B-B14F-4D97-AF65-F5344CB8AC3E}">
        <p14:creationId xmlns:p14="http://schemas.microsoft.com/office/powerpoint/2010/main" val="256019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ver 2">
    <p:spTree>
      <p:nvGrpSpPr>
        <p:cNvPr id="1" name=""/>
        <p:cNvGrpSpPr/>
        <p:nvPr/>
      </p:nvGrpSpPr>
      <p:grpSpPr>
        <a:xfrm>
          <a:off x="0" y="0"/>
          <a:ext cx="0" cy="0"/>
          <a:chOff x="0" y="0"/>
          <a:chExt cx="0" cy="0"/>
        </a:xfrm>
      </p:grpSpPr>
      <p:pic>
        <p:nvPicPr>
          <p:cNvPr id="4" name="Picture 3" descr="Logo, icon&#10;&#10;Description automatically generated">
            <a:extLst>
              <a:ext uri="{FF2B5EF4-FFF2-40B4-BE49-F238E27FC236}">
                <a16:creationId xmlns:a16="http://schemas.microsoft.com/office/drawing/2014/main" id="{7D50C0E6-D21C-A88B-5C0C-3DE1B0C6C2C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5985" y="202204"/>
            <a:ext cx="1433063" cy="829672"/>
          </a:xfrm>
          <a:prstGeom prst="rect">
            <a:avLst/>
          </a:prstGeom>
        </p:spPr>
      </p:pic>
      <p:pic>
        <p:nvPicPr>
          <p:cNvPr id="5" name="図 13">
            <a:extLst>
              <a:ext uri="{FF2B5EF4-FFF2-40B4-BE49-F238E27FC236}">
                <a16:creationId xmlns:a16="http://schemas.microsoft.com/office/drawing/2014/main" id="{C15456DA-D3C9-405E-3DFB-ADD18B73ACD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25816" y="273309"/>
            <a:ext cx="1666352" cy="588993"/>
          </a:xfrm>
          <a:prstGeom prst="rect">
            <a:avLst/>
          </a:prstGeom>
        </p:spPr>
      </p:pic>
      <p:grpSp>
        <p:nvGrpSpPr>
          <p:cNvPr id="6" name="Group 5">
            <a:extLst>
              <a:ext uri="{FF2B5EF4-FFF2-40B4-BE49-F238E27FC236}">
                <a16:creationId xmlns:a16="http://schemas.microsoft.com/office/drawing/2014/main" id="{4DF315AA-81DE-7DA1-982B-A3C99869B7C7}"/>
              </a:ext>
            </a:extLst>
          </p:cNvPr>
          <p:cNvGrpSpPr/>
          <p:nvPr/>
        </p:nvGrpSpPr>
        <p:grpSpPr>
          <a:xfrm>
            <a:off x="1" y="4652344"/>
            <a:ext cx="12192000" cy="2225534"/>
            <a:chOff x="1" y="4652344"/>
            <a:chExt cx="12192000" cy="2225534"/>
          </a:xfrm>
        </p:grpSpPr>
        <p:pic>
          <p:nvPicPr>
            <p:cNvPr id="14" name="Picture 13" descr="A picture containing several, city&#10;&#10;Description automatically generated">
              <a:extLst>
                <a:ext uri="{FF2B5EF4-FFF2-40B4-BE49-F238E27FC236}">
                  <a16:creationId xmlns:a16="http://schemas.microsoft.com/office/drawing/2014/main" id="{D62B8CED-8569-D807-6A20-55FA3F31A16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2227" t="-616" r="77184" b="616"/>
            <a:stretch/>
          </p:blipFill>
          <p:spPr>
            <a:xfrm>
              <a:off x="10600608" y="4652344"/>
              <a:ext cx="1410905" cy="2205656"/>
            </a:xfrm>
            <a:custGeom>
              <a:avLst/>
              <a:gdLst>
                <a:gd name="connsiteX0" fmla="*/ 269056 w 1076225"/>
                <a:gd name="connsiteY0" fmla="*/ 0 h 1697355"/>
                <a:gd name="connsiteX1" fmla="*/ 1076225 w 1076225"/>
                <a:gd name="connsiteY1" fmla="*/ 0 h 1697355"/>
                <a:gd name="connsiteX2" fmla="*/ 1074567 w 1076225"/>
                <a:gd name="connsiteY2" fmla="*/ 10459 h 1697355"/>
                <a:gd name="connsiteX3" fmla="*/ 375500 w 1076225"/>
                <a:gd name="connsiteY3" fmla="*/ 10459 h 1697355"/>
                <a:gd name="connsiteX4" fmla="*/ 375500 w 1076225"/>
                <a:gd name="connsiteY4" fmla="*/ 1697355 h 1697355"/>
                <a:gd name="connsiteX5" fmla="*/ 0 w 1076225"/>
                <a:gd name="connsiteY5" fmla="*/ 1697355 h 1697355"/>
                <a:gd name="connsiteX6" fmla="*/ 269056 w 1076225"/>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225" h="1697355">
                  <a:moveTo>
                    <a:pt x="269056" y="0"/>
                  </a:moveTo>
                  <a:lnTo>
                    <a:pt x="1076225" y="0"/>
                  </a:lnTo>
                  <a:lnTo>
                    <a:pt x="1074567" y="10459"/>
                  </a:lnTo>
                  <a:lnTo>
                    <a:pt x="375500" y="10459"/>
                  </a:lnTo>
                  <a:lnTo>
                    <a:pt x="375500" y="1697355"/>
                  </a:lnTo>
                  <a:lnTo>
                    <a:pt x="0" y="1697355"/>
                  </a:lnTo>
                  <a:lnTo>
                    <a:pt x="269056" y="0"/>
                  </a:lnTo>
                  <a:close/>
                </a:path>
              </a:pathLst>
            </a:custGeom>
          </p:spPr>
        </p:pic>
        <p:pic>
          <p:nvPicPr>
            <p:cNvPr id="9" name="Picture 8">
              <a:extLst>
                <a:ext uri="{FF2B5EF4-FFF2-40B4-BE49-F238E27FC236}">
                  <a16:creationId xmlns:a16="http://schemas.microsoft.com/office/drawing/2014/main" id="{7FCEFB33-4A04-30AA-2037-789B4126EC1A}"/>
                </a:ext>
              </a:extLst>
            </p:cNvPr>
            <p:cNvPicPr>
              <a:picLocks noChangeAspect="1"/>
            </p:cNvPicPr>
            <p:nvPr/>
          </p:nvPicPr>
          <p:blipFill>
            <a:blip r:embed="rId5" cstate="screen">
              <a:extLst>
                <a:ext uri="{28A0092B-C50C-407E-A947-70E740481C1C}">
                  <a14:useLocalDpi xmlns:a14="http://schemas.microsoft.com/office/drawing/2010/main"/>
                </a:ext>
              </a:extLst>
            </a:blip>
            <a:srcRect r="15687"/>
            <a:stretch>
              <a:fillRect/>
            </a:stretch>
          </p:blipFill>
          <p:spPr>
            <a:xfrm>
              <a:off x="1" y="4672221"/>
              <a:ext cx="3322562" cy="2205657"/>
            </a:xfrm>
            <a:custGeom>
              <a:avLst/>
              <a:gdLst>
                <a:gd name="connsiteX0" fmla="*/ 0 w 2544171"/>
                <a:gd name="connsiteY0" fmla="*/ 0 h 1697355"/>
                <a:gd name="connsiteX1" fmla="*/ 2544171 w 2544171"/>
                <a:gd name="connsiteY1" fmla="*/ 0 h 1697355"/>
                <a:gd name="connsiteX2" fmla="*/ 2275115 w 2544171"/>
                <a:gd name="connsiteY2" fmla="*/ 1697355 h 1697355"/>
                <a:gd name="connsiteX3" fmla="*/ 0 w 2544171"/>
                <a:gd name="connsiteY3" fmla="*/ 1697355 h 1697355"/>
                <a:gd name="connsiteX4" fmla="*/ 0 w 2544171"/>
                <a:gd name="connsiteY4" fmla="*/ 0 h 169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171" h="1697355">
                  <a:moveTo>
                    <a:pt x="0" y="0"/>
                  </a:moveTo>
                  <a:lnTo>
                    <a:pt x="2544171" y="0"/>
                  </a:lnTo>
                  <a:lnTo>
                    <a:pt x="2275115" y="1697355"/>
                  </a:lnTo>
                  <a:lnTo>
                    <a:pt x="0" y="1697355"/>
                  </a:lnTo>
                  <a:lnTo>
                    <a:pt x="0" y="0"/>
                  </a:lnTo>
                  <a:close/>
                </a:path>
              </a:pathLst>
            </a:custGeom>
          </p:spPr>
        </p:pic>
        <p:pic>
          <p:nvPicPr>
            <p:cNvPr id="11" name="Picture 10" descr="A picture containing text, sky, outdoor, nature&#10;&#10;Description automatically generated">
              <a:extLst>
                <a:ext uri="{FF2B5EF4-FFF2-40B4-BE49-F238E27FC236}">
                  <a16:creationId xmlns:a16="http://schemas.microsoft.com/office/drawing/2014/main" id="{743988DC-8190-9F1D-124D-1F5433843977}"/>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r="12535"/>
            <a:stretch/>
          </p:blipFill>
          <p:spPr>
            <a:xfrm>
              <a:off x="2641684" y="4672221"/>
              <a:ext cx="3492370" cy="2205657"/>
            </a:xfrm>
            <a:custGeom>
              <a:avLst/>
              <a:gdLst>
                <a:gd name="connsiteX0" fmla="*/ 597508 w 2674197"/>
                <a:gd name="connsiteY0" fmla="*/ 0 h 1697355"/>
                <a:gd name="connsiteX1" fmla="*/ 2674197 w 2674197"/>
                <a:gd name="connsiteY1" fmla="*/ 0 h 1697355"/>
                <a:gd name="connsiteX2" fmla="*/ 2405141 w 2674197"/>
                <a:gd name="connsiteY2" fmla="*/ 1697355 h 1697355"/>
                <a:gd name="connsiteX3" fmla="*/ 0 w 2674197"/>
                <a:gd name="connsiteY3" fmla="*/ 1697355 h 1697355"/>
                <a:gd name="connsiteX4" fmla="*/ 0 w 2674197"/>
                <a:gd name="connsiteY4" fmla="*/ 1697353 h 1697355"/>
                <a:gd name="connsiteX5" fmla="*/ 328452 w 2674197"/>
                <a:gd name="connsiteY5" fmla="*/ 1697353 h 1697355"/>
                <a:gd name="connsiteX6" fmla="*/ 597508 w 2674197"/>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197" h="1697355">
                  <a:moveTo>
                    <a:pt x="597508" y="0"/>
                  </a:moveTo>
                  <a:lnTo>
                    <a:pt x="2674197" y="0"/>
                  </a:lnTo>
                  <a:lnTo>
                    <a:pt x="2405141" y="1697355"/>
                  </a:lnTo>
                  <a:lnTo>
                    <a:pt x="0" y="1697355"/>
                  </a:lnTo>
                  <a:lnTo>
                    <a:pt x="0" y="1697353"/>
                  </a:lnTo>
                  <a:lnTo>
                    <a:pt x="328452" y="1697353"/>
                  </a:lnTo>
                  <a:lnTo>
                    <a:pt x="597508" y="0"/>
                  </a:lnTo>
                  <a:close/>
                </a:path>
              </a:pathLst>
            </a:custGeom>
          </p:spPr>
        </p:pic>
        <p:pic>
          <p:nvPicPr>
            <p:cNvPr id="20" name="Picture 19" descr="A couple of ships in the water&#10;&#10;Description automatically generated with low confidence">
              <a:extLst>
                <a:ext uri="{FF2B5EF4-FFF2-40B4-BE49-F238E27FC236}">
                  <a16:creationId xmlns:a16="http://schemas.microsoft.com/office/drawing/2014/main" id="{64587836-C7BB-220C-909B-9D3B5B98F09B}"/>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2673"/>
            <a:stretch/>
          </p:blipFill>
          <p:spPr>
            <a:xfrm>
              <a:off x="5885897" y="4672221"/>
              <a:ext cx="3087572" cy="2205657"/>
            </a:xfrm>
            <a:custGeom>
              <a:avLst/>
              <a:gdLst>
                <a:gd name="connsiteX0" fmla="*/ 341850 w 3099453"/>
                <a:gd name="connsiteY0" fmla="*/ 0 h 2205656"/>
                <a:gd name="connsiteX1" fmla="*/ 3099453 w 3099453"/>
                <a:gd name="connsiteY1" fmla="*/ 0 h 2205656"/>
                <a:gd name="connsiteX2" fmla="*/ 3099453 w 3099453"/>
                <a:gd name="connsiteY2" fmla="*/ 37338 h 2205656"/>
                <a:gd name="connsiteX3" fmla="*/ 2752698 w 3099453"/>
                <a:gd name="connsiteY3" fmla="*/ 2205652 h 2205656"/>
                <a:gd name="connsiteX4" fmla="*/ 3099453 w 3099453"/>
                <a:gd name="connsiteY4" fmla="*/ 2205652 h 2205656"/>
                <a:gd name="connsiteX5" fmla="*/ 3099453 w 3099453"/>
                <a:gd name="connsiteY5" fmla="*/ 2205656 h 2205656"/>
                <a:gd name="connsiteX6" fmla="*/ 0 w 3099453"/>
                <a:gd name="connsiteY6" fmla="*/ 2205656 h 2205656"/>
                <a:gd name="connsiteX7" fmla="*/ 350664 w 3099453"/>
                <a:gd name="connsiteY7" fmla="*/ 12895 h 2205656"/>
                <a:gd name="connsiteX8" fmla="*/ 338627 w 3099453"/>
                <a:gd name="connsiteY8" fmla="*/ 12895 h 2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453" h="2205656">
                  <a:moveTo>
                    <a:pt x="341850" y="0"/>
                  </a:moveTo>
                  <a:lnTo>
                    <a:pt x="3099453" y="0"/>
                  </a:lnTo>
                  <a:lnTo>
                    <a:pt x="3099453" y="37338"/>
                  </a:lnTo>
                  <a:lnTo>
                    <a:pt x="2752698" y="2205652"/>
                  </a:lnTo>
                  <a:lnTo>
                    <a:pt x="3099453" y="2205652"/>
                  </a:lnTo>
                  <a:lnTo>
                    <a:pt x="3099453" y="2205656"/>
                  </a:lnTo>
                  <a:lnTo>
                    <a:pt x="0" y="2205656"/>
                  </a:lnTo>
                  <a:lnTo>
                    <a:pt x="350664" y="12895"/>
                  </a:lnTo>
                  <a:lnTo>
                    <a:pt x="338627" y="12895"/>
                  </a:lnTo>
                  <a:close/>
                </a:path>
              </a:pathLst>
            </a:custGeom>
          </p:spPr>
        </p:pic>
        <p:pic>
          <p:nvPicPr>
            <p:cNvPr id="15" name="Picture 14" descr="A picture containing several, city&#10;&#10;Description automatically generated">
              <a:extLst>
                <a:ext uri="{FF2B5EF4-FFF2-40B4-BE49-F238E27FC236}">
                  <a16:creationId xmlns:a16="http://schemas.microsoft.com/office/drawing/2014/main" id="{5EEE32EF-DD77-2E83-661A-A8D01C7E331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181239" y="4672221"/>
              <a:ext cx="4010762" cy="2205657"/>
            </a:xfrm>
            <a:custGeom>
              <a:avLst/>
              <a:gdLst>
                <a:gd name="connsiteX0" fmla="*/ 699067 w 3071143"/>
                <a:gd name="connsiteY0" fmla="*/ 0 h 1697355"/>
                <a:gd name="connsiteX1" fmla="*/ 3071143 w 3071143"/>
                <a:gd name="connsiteY1" fmla="*/ 0 h 1697355"/>
                <a:gd name="connsiteX2" fmla="*/ 3071143 w 3071143"/>
                <a:gd name="connsiteY2" fmla="*/ 1697355 h 1697355"/>
                <a:gd name="connsiteX3" fmla="*/ 0 w 3071143"/>
                <a:gd name="connsiteY3" fmla="*/ 1697355 h 1697355"/>
                <a:gd name="connsiteX4" fmla="*/ 0 w 3071143"/>
                <a:gd name="connsiteY4" fmla="*/ 1686896 h 1697355"/>
                <a:gd name="connsiteX5" fmla="*/ 431669 w 3071143"/>
                <a:gd name="connsiteY5" fmla="*/ 1686896 h 1697355"/>
                <a:gd name="connsiteX6" fmla="*/ 699067 w 3071143"/>
                <a:gd name="connsiteY6" fmla="*/ 0 h 169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43" h="1697355">
                  <a:moveTo>
                    <a:pt x="699067" y="0"/>
                  </a:moveTo>
                  <a:lnTo>
                    <a:pt x="3071143" y="0"/>
                  </a:lnTo>
                  <a:lnTo>
                    <a:pt x="3071143" y="1697355"/>
                  </a:lnTo>
                  <a:lnTo>
                    <a:pt x="0" y="1697355"/>
                  </a:lnTo>
                  <a:lnTo>
                    <a:pt x="0" y="1686896"/>
                  </a:lnTo>
                  <a:lnTo>
                    <a:pt x="431669" y="1686896"/>
                  </a:lnTo>
                  <a:lnTo>
                    <a:pt x="699067" y="0"/>
                  </a:lnTo>
                  <a:close/>
                </a:path>
              </a:pathLst>
            </a:custGeom>
          </p:spPr>
        </p:pic>
      </p:grpSp>
      <p:sp>
        <p:nvSpPr>
          <p:cNvPr id="8" name="Subtitle 2">
            <a:extLst>
              <a:ext uri="{FF2B5EF4-FFF2-40B4-BE49-F238E27FC236}">
                <a16:creationId xmlns:a16="http://schemas.microsoft.com/office/drawing/2014/main" id="{1040B117-B124-8DAF-D849-80C0A9E1C56D}"/>
              </a:ext>
            </a:extLst>
          </p:cNvPr>
          <p:cNvSpPr txBox="1">
            <a:spLocks/>
          </p:cNvSpPr>
          <p:nvPr/>
        </p:nvSpPr>
        <p:spPr>
          <a:xfrm>
            <a:off x="1524000" y="2212678"/>
            <a:ext cx="9144000" cy="121632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b="1" kern="1200">
                <a:solidFill>
                  <a:schemeClr val="tx1"/>
                </a:solidFill>
                <a:latin typeface="Segoe UI" panose="020B0502040204020203" pitchFamily="34" charset="0"/>
                <a:ea typeface="+mn-ea"/>
                <a:cs typeface="Segoe UI" panose="020B0502040204020203" pitchFamily="34" charset="0"/>
              </a:defRPr>
            </a:lvl1pPr>
            <a:lvl2pPr marL="457200" indent="0" algn="ctr" defTabSz="914400" rtl="0" eaLnBrk="1" latinLnBrk="0" hangingPunct="1">
              <a:lnSpc>
                <a:spcPct val="100000"/>
              </a:lnSpc>
              <a:spcBef>
                <a:spcPts val="500"/>
              </a:spcBef>
              <a:spcAft>
                <a:spcPts val="600"/>
              </a:spcAft>
              <a:buFont typeface="Arial" panose="020B0604020202020204" pitchFamily="34" charset="0"/>
              <a:buNone/>
              <a:defRPr sz="2000" b="0" kern="1200">
                <a:solidFill>
                  <a:schemeClr val="tx1"/>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90000"/>
              </a:lnSpc>
              <a:spcBef>
                <a:spcPts val="500"/>
              </a:spcBef>
              <a:buFontTx/>
              <a:buNone/>
              <a:defRPr sz="1800" kern="1200">
                <a:solidFill>
                  <a:schemeClr val="tx1"/>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90000"/>
              </a:lnSpc>
              <a:spcBef>
                <a:spcPts val="500"/>
              </a:spcBef>
              <a:buFontTx/>
              <a:buNone/>
              <a:defRPr sz="1600" kern="1200">
                <a:solidFill>
                  <a:schemeClr val="tx1"/>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90000"/>
              </a:lnSpc>
              <a:spcBef>
                <a:spcPts val="500"/>
              </a:spcBef>
              <a:buFontTx/>
              <a:buNone/>
              <a:defRPr sz="1600" kern="1200">
                <a:solidFill>
                  <a:schemeClr val="tx1"/>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en-US" dirty="0">
                <a:solidFill>
                  <a:srgbClr val="002060"/>
                </a:solidFill>
              </a:rPr>
            </a:br>
            <a:endParaRPr lang="en-US" b="0" dirty="0">
              <a:solidFill>
                <a:srgbClr val="002060"/>
              </a:solidFill>
            </a:endParaRPr>
          </a:p>
        </p:txBody>
      </p:sp>
      <p:sp>
        <p:nvSpPr>
          <p:cNvPr id="10" name="Content Placeholder 4">
            <a:extLst>
              <a:ext uri="{FF2B5EF4-FFF2-40B4-BE49-F238E27FC236}">
                <a16:creationId xmlns:a16="http://schemas.microsoft.com/office/drawing/2014/main" id="{E24EB868-89AB-CE63-AA94-65A829ACBA8D}"/>
              </a:ext>
            </a:extLst>
          </p:cNvPr>
          <p:cNvSpPr txBox="1">
            <a:spLocks/>
          </p:cNvSpPr>
          <p:nvPr/>
        </p:nvSpPr>
        <p:spPr>
          <a:xfrm>
            <a:off x="1524000" y="3748476"/>
            <a:ext cx="7429500" cy="1001653"/>
          </a:xfrm>
          <a:prstGeom prst="rect">
            <a:avLst/>
          </a:prstGeom>
        </p:spPr>
        <p:txBody>
          <a:bodyPr vert="horz" lIns="91440" tIns="45720" rIns="91440" bIns="45720" rtlCol="0">
            <a:noAutofit/>
          </a:bodyPr>
          <a:lstStyle>
            <a:lvl1pPr marL="174625" indent="-174625" algn="l" defTabSz="914400" rtl="0" eaLnBrk="1" latinLnBrk="0" hangingPunct="1">
              <a:lnSpc>
                <a:spcPct val="110000"/>
              </a:lnSpc>
              <a:spcBef>
                <a:spcPts val="1000"/>
              </a:spcBef>
              <a:buFont typeface="Segoe UI" panose="020B0502040204020203" pitchFamily="34" charset="0"/>
              <a:buChar char="▪"/>
              <a:defRPr kumimoji="1" lang="ja-JP" altLang="en-US" sz="2000" b="0" kern="1200" dirty="0">
                <a:solidFill>
                  <a:schemeClr val="accent1">
                    <a:lumMod val="50000"/>
                  </a:schemeClr>
                </a:solidFill>
                <a:effectLst/>
                <a:latin typeface="Segoe UI" panose="020B0502040204020203" pitchFamily="34" charset="0"/>
                <a:ea typeface="Segoe UI" panose="020B0502040204020203" pitchFamily="34" charset="0"/>
                <a:cs typeface="Segoe UI" panose="020B0502040204020203" pitchFamily="34" charset="0"/>
              </a:defRPr>
            </a:lvl1pPr>
            <a:lvl2pPr marL="450850" indent="-187325" algn="l" defTabSz="914400" rtl="0" eaLnBrk="1" latinLnBrk="0" hangingPunct="1">
              <a:lnSpc>
                <a:spcPct val="110000"/>
              </a:lnSpc>
              <a:spcBef>
                <a:spcPts val="500"/>
              </a:spcBef>
              <a:buFont typeface="Segoe UI" panose="020B0502040204020203" pitchFamily="34" charset="0"/>
              <a:buChar char="▪"/>
              <a:defRPr kumimoji="1" sz="2400" b="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627063" indent="-176213" algn="l" defTabSz="914400" rtl="0" eaLnBrk="1" latinLnBrk="0" hangingPunct="1">
              <a:lnSpc>
                <a:spcPct val="110000"/>
              </a:lnSpc>
              <a:spcBef>
                <a:spcPts val="500"/>
              </a:spcBef>
              <a:buFont typeface="Segoe UI" panose="020B0502040204020203" pitchFamily="34" charset="0"/>
              <a:buChar char="▪"/>
              <a:defRPr kumimoji="1" sz="2000" b="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801688" indent="-174625" algn="l" defTabSz="914400" rtl="0" eaLnBrk="1" latinLnBrk="0" hangingPunct="1">
              <a:lnSpc>
                <a:spcPct val="110000"/>
              </a:lnSpc>
              <a:spcBef>
                <a:spcPts val="500"/>
              </a:spcBef>
              <a:buFont typeface="Segoe UI" panose="020B0502040204020203" pitchFamily="34" charset="0"/>
              <a:buChar char="▪"/>
              <a:tabLst>
                <a:tab pos="801688" algn="l"/>
              </a:tabLst>
              <a:defRPr kumimoji="1" sz="1800" b="1" kern="1200">
                <a:solidFill>
                  <a:schemeClr val="tx1"/>
                </a:solidFill>
                <a:latin typeface="Segoe UI" panose="020B0502040204020203" pitchFamily="34" charset="0"/>
                <a:ea typeface="+mn-ea"/>
                <a:cs typeface="Segoe UI" panose="020B0502040204020203" pitchFamily="34" charset="0"/>
              </a:defRPr>
            </a:lvl4pPr>
            <a:lvl5pPr marL="989013" indent="-187325" algn="l" defTabSz="914400" rtl="0" eaLnBrk="1" latinLnBrk="0" hangingPunct="1">
              <a:lnSpc>
                <a:spcPct val="110000"/>
              </a:lnSpc>
              <a:spcBef>
                <a:spcPts val="500"/>
              </a:spcBef>
              <a:buFont typeface="Segoe UI" panose="020B0502040204020203" pitchFamily="34" charset="0"/>
              <a:buChar char="▪"/>
              <a:defRPr kumimoji="1" sz="1800" b="1"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4625" marR="0" lvl="0" indent="-174625" algn="l" defTabSz="914400" rtl="0" eaLnBrk="1" fontAlgn="auto" latinLnBrk="0" hangingPunct="1">
              <a:lnSpc>
                <a:spcPct val="110000"/>
              </a:lnSpc>
              <a:spcBef>
                <a:spcPts val="0"/>
              </a:spcBef>
              <a:spcAft>
                <a:spcPts val="0"/>
              </a:spcAft>
              <a:buClrTx/>
              <a:buSzTx/>
              <a:buFont typeface="Segoe UI" panose="020B0502040204020203" pitchFamily="34" charset="0"/>
              <a:buChar char="▪"/>
              <a:tabLst/>
              <a:defRPr/>
            </a:pPr>
            <a:endParaRPr kumimoji="1" lang="en-US" altLang="en-US" sz="2400" b="0" i="0" u="none" strike="noStrike" kern="1200" cap="none" spc="0" normalizeH="0" noProof="0" dirty="0">
              <a:ln>
                <a:noFill/>
              </a:ln>
              <a:solidFill>
                <a:srgbClr val="002060"/>
              </a:solidFill>
              <a:effectLst/>
              <a:uLnTx/>
              <a:uFillTx/>
              <a:latin typeface="Calibri" panose="020F0502020204030204" pitchFamily="34" charset="0"/>
              <a:cs typeface="Calibri" panose="020F0502020204030204" pitchFamily="34" charset="0"/>
            </a:endParaRPr>
          </a:p>
        </p:txBody>
      </p:sp>
      <p:sp>
        <p:nvSpPr>
          <p:cNvPr id="12" name="Title 1">
            <a:extLst>
              <a:ext uri="{FF2B5EF4-FFF2-40B4-BE49-F238E27FC236}">
                <a16:creationId xmlns:a16="http://schemas.microsoft.com/office/drawing/2014/main" id="{20A8F957-A1A4-1229-B81E-D5B5EC9DB7BB}"/>
              </a:ext>
            </a:extLst>
          </p:cNvPr>
          <p:cNvSpPr>
            <a:spLocks noGrp="1"/>
          </p:cNvSpPr>
          <p:nvPr>
            <p:ph type="ctrTitle" hasCustomPrompt="1"/>
          </p:nvPr>
        </p:nvSpPr>
        <p:spPr>
          <a:xfrm>
            <a:off x="1524000" y="1230336"/>
            <a:ext cx="9144000" cy="1329531"/>
          </a:xfrm>
        </p:spPr>
        <p:txBody>
          <a:bodyPr/>
          <a:lstStyle>
            <a:lvl1pPr>
              <a:defRPr/>
            </a:lvl1pPr>
          </a:lstStyle>
          <a:p>
            <a:r>
              <a:rPr lang="en-US" altLang="ja-JP" dirty="0"/>
              <a:t>Click to edit Master title style</a:t>
            </a:r>
            <a:endParaRPr lang="en-US" dirty="0"/>
          </a:p>
        </p:txBody>
      </p:sp>
      <p:sp>
        <p:nvSpPr>
          <p:cNvPr id="13" name="Subtitle 2">
            <a:extLst>
              <a:ext uri="{FF2B5EF4-FFF2-40B4-BE49-F238E27FC236}">
                <a16:creationId xmlns:a16="http://schemas.microsoft.com/office/drawing/2014/main" id="{AF25B088-1EDC-F447-40FD-5D262E99D095}"/>
              </a:ext>
            </a:extLst>
          </p:cNvPr>
          <p:cNvSpPr txBox="1">
            <a:spLocks/>
          </p:cNvSpPr>
          <p:nvPr/>
        </p:nvSpPr>
        <p:spPr>
          <a:xfrm>
            <a:off x="1524000" y="2579746"/>
            <a:ext cx="9144000" cy="100165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b="1" kern="1200">
                <a:solidFill>
                  <a:schemeClr val="tx1"/>
                </a:solidFill>
                <a:latin typeface="Segoe UI" panose="020B0502040204020203" pitchFamily="34" charset="0"/>
                <a:ea typeface="+mn-ea"/>
                <a:cs typeface="Segoe UI" panose="020B0502040204020203" pitchFamily="34" charset="0"/>
              </a:defRPr>
            </a:lvl1pPr>
            <a:lvl2pPr marL="457200" indent="0" algn="ctr" defTabSz="914400" rtl="0" eaLnBrk="1" latinLnBrk="0" hangingPunct="1">
              <a:lnSpc>
                <a:spcPct val="100000"/>
              </a:lnSpc>
              <a:spcBef>
                <a:spcPts val="500"/>
              </a:spcBef>
              <a:spcAft>
                <a:spcPts val="600"/>
              </a:spcAft>
              <a:buFont typeface="Arial" panose="020B0604020202020204" pitchFamily="34" charset="0"/>
              <a:buNone/>
              <a:defRPr sz="2000" b="0" kern="1200">
                <a:solidFill>
                  <a:schemeClr val="tx1"/>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90000"/>
              </a:lnSpc>
              <a:spcBef>
                <a:spcPts val="500"/>
              </a:spcBef>
              <a:buFontTx/>
              <a:buNone/>
              <a:defRPr sz="1800" kern="1200">
                <a:solidFill>
                  <a:schemeClr val="tx1"/>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90000"/>
              </a:lnSpc>
              <a:spcBef>
                <a:spcPts val="500"/>
              </a:spcBef>
              <a:buFontTx/>
              <a:buNone/>
              <a:defRPr sz="1600" kern="1200">
                <a:solidFill>
                  <a:schemeClr val="tx1"/>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90000"/>
              </a:lnSpc>
              <a:spcBef>
                <a:spcPts val="500"/>
              </a:spcBef>
              <a:buFontTx/>
              <a:buNone/>
              <a:defRPr sz="1600" kern="1200">
                <a:solidFill>
                  <a:schemeClr val="tx1"/>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en-US" dirty="0">
                <a:solidFill>
                  <a:srgbClr val="002060"/>
                </a:solidFill>
              </a:rPr>
            </a:br>
            <a:r>
              <a:rPr lang="en-US" b="0" dirty="0">
                <a:solidFill>
                  <a:srgbClr val="002060"/>
                </a:solidFill>
              </a:rPr>
              <a:t>Meeting info</a:t>
            </a:r>
          </a:p>
        </p:txBody>
      </p:sp>
      <p:sp>
        <p:nvSpPr>
          <p:cNvPr id="16" name="Content Placeholder 4">
            <a:extLst>
              <a:ext uri="{FF2B5EF4-FFF2-40B4-BE49-F238E27FC236}">
                <a16:creationId xmlns:a16="http://schemas.microsoft.com/office/drawing/2014/main" id="{81ADC26B-6847-C128-5C99-76688A1EF73A}"/>
              </a:ext>
            </a:extLst>
          </p:cNvPr>
          <p:cNvSpPr txBox="1">
            <a:spLocks/>
          </p:cNvSpPr>
          <p:nvPr/>
        </p:nvSpPr>
        <p:spPr>
          <a:xfrm>
            <a:off x="1533985" y="3804317"/>
            <a:ext cx="7429500" cy="889969"/>
          </a:xfrm>
          <a:prstGeom prst="rect">
            <a:avLst/>
          </a:prstGeom>
        </p:spPr>
        <p:txBody>
          <a:bodyPr vert="horz" lIns="91440" tIns="45720" rIns="91440" bIns="45720" rtlCol="0">
            <a:noAutofit/>
          </a:bodyPr>
          <a:lstStyle>
            <a:lvl1pPr marL="174625" indent="-174625" algn="l" defTabSz="914400" rtl="0" eaLnBrk="1" latinLnBrk="0" hangingPunct="1">
              <a:lnSpc>
                <a:spcPct val="110000"/>
              </a:lnSpc>
              <a:spcBef>
                <a:spcPts val="1000"/>
              </a:spcBef>
              <a:buFont typeface="Segoe UI" panose="020B0502040204020203" pitchFamily="34" charset="0"/>
              <a:buChar char="▪"/>
              <a:defRPr kumimoji="1" lang="ja-JP" altLang="en-US" sz="2000" b="0" kern="1200" dirty="0">
                <a:solidFill>
                  <a:schemeClr val="accent1">
                    <a:lumMod val="50000"/>
                  </a:schemeClr>
                </a:solidFill>
                <a:effectLst/>
                <a:latin typeface="Segoe UI" panose="020B0502040204020203" pitchFamily="34" charset="0"/>
                <a:ea typeface="Segoe UI" panose="020B0502040204020203" pitchFamily="34" charset="0"/>
                <a:cs typeface="Segoe UI" panose="020B0502040204020203" pitchFamily="34" charset="0"/>
              </a:defRPr>
            </a:lvl1pPr>
            <a:lvl2pPr marL="450850" indent="-187325" algn="l" defTabSz="914400" rtl="0" eaLnBrk="1" latinLnBrk="0" hangingPunct="1">
              <a:lnSpc>
                <a:spcPct val="110000"/>
              </a:lnSpc>
              <a:spcBef>
                <a:spcPts val="500"/>
              </a:spcBef>
              <a:buFont typeface="Segoe UI" panose="020B0502040204020203" pitchFamily="34" charset="0"/>
              <a:buChar char="▪"/>
              <a:defRPr kumimoji="1" sz="2400" b="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627063" indent="-176213" algn="l" defTabSz="914400" rtl="0" eaLnBrk="1" latinLnBrk="0" hangingPunct="1">
              <a:lnSpc>
                <a:spcPct val="110000"/>
              </a:lnSpc>
              <a:spcBef>
                <a:spcPts val="500"/>
              </a:spcBef>
              <a:buFont typeface="Segoe UI" panose="020B0502040204020203" pitchFamily="34" charset="0"/>
              <a:buChar char="▪"/>
              <a:defRPr kumimoji="1" sz="2000" b="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801688" indent="-174625" algn="l" defTabSz="914400" rtl="0" eaLnBrk="1" latinLnBrk="0" hangingPunct="1">
              <a:lnSpc>
                <a:spcPct val="110000"/>
              </a:lnSpc>
              <a:spcBef>
                <a:spcPts val="500"/>
              </a:spcBef>
              <a:buFont typeface="Segoe UI" panose="020B0502040204020203" pitchFamily="34" charset="0"/>
              <a:buChar char="▪"/>
              <a:tabLst>
                <a:tab pos="801688" algn="l"/>
              </a:tabLst>
              <a:defRPr kumimoji="1" sz="1800" b="1" kern="1200">
                <a:solidFill>
                  <a:schemeClr val="tx1"/>
                </a:solidFill>
                <a:latin typeface="Segoe UI" panose="020B0502040204020203" pitchFamily="34" charset="0"/>
                <a:ea typeface="+mn-ea"/>
                <a:cs typeface="Segoe UI" panose="020B0502040204020203" pitchFamily="34" charset="0"/>
              </a:defRPr>
            </a:lvl4pPr>
            <a:lvl5pPr marL="989013" indent="-187325" algn="l" defTabSz="914400" rtl="0" eaLnBrk="1" latinLnBrk="0" hangingPunct="1">
              <a:lnSpc>
                <a:spcPct val="110000"/>
              </a:lnSpc>
              <a:spcBef>
                <a:spcPts val="500"/>
              </a:spcBef>
              <a:buFont typeface="Segoe UI" panose="020B0502040204020203" pitchFamily="34" charset="0"/>
              <a:buChar char="▪"/>
              <a:defRPr kumimoji="1" sz="1800" b="1"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0"/>
              </a:spcBef>
              <a:spcAft>
                <a:spcPts val="0"/>
              </a:spcAft>
              <a:buClrTx/>
              <a:buSzTx/>
              <a:buFont typeface="Segoe UI" panose="020B0502040204020203" pitchFamily="34" charset="0"/>
              <a:buNone/>
              <a:tabLst/>
              <a:defRPr/>
            </a:pPr>
            <a:r>
              <a:rPr kumimoji="1" lang="en-AU" altLang="en-US" sz="2400" b="0" i="0" u="none" strike="noStrike" kern="1200" cap="none" spc="0" normalizeH="0" noProof="0" dirty="0">
                <a:ln>
                  <a:noFill/>
                </a:ln>
                <a:solidFill>
                  <a:srgbClr val="002060"/>
                </a:solidFill>
                <a:effectLst/>
                <a:uLnTx/>
                <a:uFillTx/>
                <a:latin typeface="Calibri" panose="020F0502020204030204" pitchFamily="34" charset="0"/>
                <a:cs typeface="Calibri" panose="020F0502020204030204" pitchFamily="34" charset="0"/>
              </a:rPr>
              <a:t>Presenter, title</a:t>
            </a:r>
          </a:p>
          <a:p>
            <a:pPr marL="174625" marR="0" lvl="0" indent="-174625" algn="l" defTabSz="914400" rtl="0" eaLnBrk="1" fontAlgn="auto" latinLnBrk="0" hangingPunct="1">
              <a:lnSpc>
                <a:spcPct val="110000"/>
              </a:lnSpc>
              <a:spcBef>
                <a:spcPts val="0"/>
              </a:spcBef>
              <a:spcAft>
                <a:spcPts val="0"/>
              </a:spcAft>
              <a:buClrTx/>
              <a:buSzTx/>
              <a:buFont typeface="Segoe UI" panose="020B0502040204020203" pitchFamily="34" charset="0"/>
              <a:buChar char="▪"/>
              <a:tabLst/>
              <a:defRPr/>
            </a:pPr>
            <a:endParaRPr kumimoji="1" lang="en-US" altLang="en-US" sz="2400" b="0" i="0" u="none" strike="noStrike" kern="1200" cap="none" spc="0" normalizeH="0" noProof="0" dirty="0">
              <a:ln>
                <a:noFill/>
              </a:ln>
              <a:solidFill>
                <a:srgbClr val="002060"/>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12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Cover Plai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
        <p:nvSpPr>
          <p:cNvPr id="4" name="Title 1">
            <a:extLst>
              <a:ext uri="{FF2B5EF4-FFF2-40B4-BE49-F238E27FC236}">
                <a16:creationId xmlns:a16="http://schemas.microsoft.com/office/drawing/2014/main" id="{BD9E455C-EBFA-A154-8DEB-CC155C5CD515}"/>
              </a:ext>
            </a:extLst>
          </p:cNvPr>
          <p:cNvSpPr>
            <a:spLocks noGrp="1"/>
          </p:cNvSpPr>
          <p:nvPr>
            <p:ph type="title"/>
          </p:nvPr>
        </p:nvSpPr>
        <p:spPr>
          <a:xfrm>
            <a:off x="431801" y="1709738"/>
            <a:ext cx="11328399" cy="2852737"/>
          </a:xfrm>
          <a:prstGeom prst="rect">
            <a:avLst/>
          </a:prstGeom>
        </p:spPr>
        <p:txBody>
          <a:bodyPr anchor="b">
            <a:normAutofit/>
          </a:bodyPr>
          <a:lstStyle>
            <a:lvl1pPr>
              <a:defRPr sz="3600"/>
            </a:lvl1pPr>
          </a:lstStyle>
          <a:p>
            <a:r>
              <a:rPr lang="en-US"/>
              <a:t>Click to edit Master title style</a:t>
            </a:r>
            <a:endParaRPr lang="en-AU"/>
          </a:p>
        </p:txBody>
      </p:sp>
      <p:sp>
        <p:nvSpPr>
          <p:cNvPr id="5" name="Text Placeholder 2">
            <a:extLst>
              <a:ext uri="{FF2B5EF4-FFF2-40B4-BE49-F238E27FC236}">
                <a16:creationId xmlns:a16="http://schemas.microsoft.com/office/drawing/2014/main" id="{9FC753A9-103B-C950-E619-F65F96B33CD9}"/>
              </a:ext>
            </a:extLst>
          </p:cNvPr>
          <p:cNvSpPr>
            <a:spLocks noGrp="1"/>
          </p:cNvSpPr>
          <p:nvPr>
            <p:ph type="body" idx="1"/>
          </p:nvPr>
        </p:nvSpPr>
        <p:spPr>
          <a:xfrm>
            <a:off x="431801" y="4589463"/>
            <a:ext cx="11328399" cy="1500187"/>
          </a:xfrm>
          <a:prstGeom prst="rect">
            <a:avLst/>
          </a:prstGeom>
        </p:spPr>
        <p:txBody>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3" name="図 13">
            <a:extLst>
              <a:ext uri="{FF2B5EF4-FFF2-40B4-BE49-F238E27FC236}">
                <a16:creationId xmlns:a16="http://schemas.microsoft.com/office/drawing/2014/main" id="{3D0F82E0-B096-D8CB-9924-F9F2054680D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Tree>
    <p:extLst>
      <p:ext uri="{BB962C8B-B14F-4D97-AF65-F5344CB8AC3E}">
        <p14:creationId xmlns:p14="http://schemas.microsoft.com/office/powerpoint/2010/main" val="285161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AF92-974C-EE3D-69C0-B233496A1A83}"/>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E30080D-53BD-F60D-C85E-95B5845F5813}"/>
              </a:ext>
            </a:extLst>
          </p:cNvPr>
          <p:cNvSpPr>
            <a:spLocks noGrp="1"/>
          </p:cNvSpPr>
          <p:nvPr>
            <p:ph idx="1"/>
          </p:nvPr>
        </p:nvSpPr>
        <p:spPr>
          <a:xfrm>
            <a:off x="431800" y="1328057"/>
            <a:ext cx="11328400" cy="4869543"/>
          </a:xfrm>
          <a:prstGeom prst="rect">
            <a:avLst/>
          </a:prstGeom>
        </p:spPr>
        <p:txBody>
          <a:bodyPr>
            <a:normAutofit/>
          </a:bodyPr>
          <a:lstStyle>
            <a:lvl1pPr>
              <a:lnSpc>
                <a:spcPct val="100000"/>
              </a:lnSpc>
              <a:spcBef>
                <a:spcPts val="600"/>
              </a:spcBef>
              <a:defRPr sz="2000" b="0">
                <a:solidFill>
                  <a:schemeClr val="tx1"/>
                </a:solidFill>
              </a:defRPr>
            </a:lvl1pPr>
            <a:lvl2pPr>
              <a:lnSpc>
                <a:spcPct val="100000"/>
              </a:lnSpc>
              <a:spcBef>
                <a:spcPts val="600"/>
              </a:spcBef>
              <a:defRPr sz="1800" b="0">
                <a:solidFill>
                  <a:schemeClr val="tx1"/>
                </a:solidFill>
              </a:defRPr>
            </a:lvl2pPr>
            <a:lvl3pPr>
              <a:spcBef>
                <a:spcPts val="1200"/>
              </a:spcBef>
              <a:defRPr sz="1800" b="0">
                <a:solidFill>
                  <a:schemeClr val="tx1"/>
                </a:solidFill>
              </a:defRPr>
            </a:lvl3pPr>
            <a:lvl4pPr>
              <a:spcBef>
                <a:spcPts val="1200"/>
              </a:spcBef>
              <a:defRPr sz="1600" b="0">
                <a:solidFill>
                  <a:schemeClr val="tx1"/>
                </a:solidFill>
              </a:defRPr>
            </a:lvl4pPr>
            <a:lvl5pPr>
              <a:spcBef>
                <a:spcPts val="1200"/>
              </a:spcBef>
              <a:defRPr sz="1600" b="0">
                <a:solidFill>
                  <a:schemeClr val="tx1"/>
                </a:solidFill>
              </a:defRPr>
            </a:lvl5pPr>
          </a:lstStyle>
          <a:p>
            <a:pPr lvl="0"/>
            <a:r>
              <a:rPr lang="en-US"/>
              <a:t>Click to edit Master text styles</a:t>
            </a:r>
          </a:p>
          <a:p>
            <a:pPr lvl="1"/>
            <a:r>
              <a:rPr lang="en-US"/>
              <a:t>Second level</a:t>
            </a:r>
          </a:p>
        </p:txBody>
      </p:sp>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pic>
        <p:nvPicPr>
          <p:cNvPr id="5" name="図 13">
            <a:extLst>
              <a:ext uri="{FF2B5EF4-FFF2-40B4-BE49-F238E27FC236}">
                <a16:creationId xmlns:a16="http://schemas.microsoft.com/office/drawing/2014/main" id="{9FCFE694-15AC-50E6-E068-F4E03D0DFC7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Tree>
    <p:extLst>
      <p:ext uri="{BB962C8B-B14F-4D97-AF65-F5344CB8AC3E}">
        <p14:creationId xmlns:p14="http://schemas.microsoft.com/office/powerpoint/2010/main" val="78690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
        <p:nvSpPr>
          <p:cNvPr id="3" name="Content Placeholder 2">
            <a:extLst>
              <a:ext uri="{FF2B5EF4-FFF2-40B4-BE49-F238E27FC236}">
                <a16:creationId xmlns:a16="http://schemas.microsoft.com/office/drawing/2014/main" id="{DD3452A6-7CCA-8E11-2CB8-030708DF53EE}"/>
              </a:ext>
            </a:extLst>
          </p:cNvPr>
          <p:cNvSpPr>
            <a:spLocks noGrp="1"/>
          </p:cNvSpPr>
          <p:nvPr>
            <p:ph sz="half" idx="1"/>
          </p:nvPr>
        </p:nvSpPr>
        <p:spPr>
          <a:xfrm>
            <a:off x="431800" y="1320800"/>
            <a:ext cx="5588000" cy="4881563"/>
          </a:xfrm>
          <a:prstGeom prst="rect">
            <a:avLst/>
          </a:prstGeom>
        </p:spPr>
        <p:txBody>
          <a:bodyPr>
            <a:normAutofit/>
          </a:bodyPr>
          <a:lstStyle>
            <a:lvl1pPr>
              <a:defRPr sz="2000" b="0">
                <a:solidFill>
                  <a:schemeClr val="tx1"/>
                </a:solidFill>
              </a:defRPr>
            </a:lvl1pPr>
            <a:lvl2pPr>
              <a:defRPr sz="1800" b="0">
                <a:solidFill>
                  <a:schemeClr val="tx1"/>
                </a:solidFill>
              </a:defRPr>
            </a:lvl2pPr>
            <a:lvl3pPr>
              <a:defRPr sz="1800"/>
            </a:lvl3pPr>
            <a:lvl4pPr>
              <a:defRPr sz="1600"/>
            </a:lvl4pPr>
            <a:lvl5pPr>
              <a:defRPr sz="1600"/>
            </a:lvl5pPr>
          </a:lstStyle>
          <a:p>
            <a:pPr lvl="0"/>
            <a:r>
              <a:rPr lang="en-US"/>
              <a:t>Click to edit Master text styles</a:t>
            </a:r>
          </a:p>
          <a:p>
            <a:pPr lvl="1"/>
            <a:r>
              <a:rPr lang="en-US"/>
              <a:t>Second level</a:t>
            </a:r>
          </a:p>
        </p:txBody>
      </p:sp>
      <p:sp>
        <p:nvSpPr>
          <p:cNvPr id="8" name="Content Placeholder 3">
            <a:extLst>
              <a:ext uri="{FF2B5EF4-FFF2-40B4-BE49-F238E27FC236}">
                <a16:creationId xmlns:a16="http://schemas.microsoft.com/office/drawing/2014/main" id="{A4C6A9D0-1F1F-F4F2-BDBE-08269B2C432F}"/>
              </a:ext>
            </a:extLst>
          </p:cNvPr>
          <p:cNvSpPr>
            <a:spLocks noGrp="1"/>
          </p:cNvSpPr>
          <p:nvPr>
            <p:ph sz="half" idx="2"/>
          </p:nvPr>
        </p:nvSpPr>
        <p:spPr>
          <a:xfrm>
            <a:off x="6172200" y="1320800"/>
            <a:ext cx="5588000" cy="4881563"/>
          </a:xfrm>
          <a:prstGeom prst="rect">
            <a:avLst/>
          </a:prstGeom>
        </p:spPr>
        <p:txBody>
          <a:bodyPr>
            <a:normAutofit/>
          </a:bodyPr>
          <a:lstStyle>
            <a:lvl1pPr>
              <a:defRPr sz="2000" b="0">
                <a:solidFill>
                  <a:schemeClr val="tx1"/>
                </a:solidFill>
              </a:defRPr>
            </a:lvl1pPr>
            <a:lvl2pPr>
              <a:defRPr sz="1800" b="0">
                <a:solidFill>
                  <a:schemeClr val="tx1"/>
                </a:solidFill>
              </a:defRPr>
            </a:lvl2pPr>
            <a:lvl3pPr>
              <a:defRPr sz="1800"/>
            </a:lvl3pPr>
            <a:lvl4pPr>
              <a:defRPr sz="1600"/>
            </a:lvl4pPr>
            <a:lvl5pPr>
              <a:defRPr sz="1600"/>
            </a:lvl5pPr>
          </a:lstStyle>
          <a:p>
            <a:pPr lvl="0"/>
            <a:r>
              <a:rPr lang="en-US"/>
              <a:t>Click to edit Master text styles</a:t>
            </a:r>
          </a:p>
          <a:p>
            <a:pPr lvl="1"/>
            <a:r>
              <a:rPr lang="en-US"/>
              <a:t>Second level</a:t>
            </a:r>
          </a:p>
        </p:txBody>
      </p:sp>
      <p:pic>
        <p:nvPicPr>
          <p:cNvPr id="4" name="図 13">
            <a:extLst>
              <a:ext uri="{FF2B5EF4-FFF2-40B4-BE49-F238E27FC236}">
                <a16:creationId xmlns:a16="http://schemas.microsoft.com/office/drawing/2014/main" id="{CB09C967-054F-6315-DBC6-056D7AC771E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103B0632-48D0-BE05-750E-6A9CBA6EEC06}"/>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Tree>
    <p:extLst>
      <p:ext uri="{BB962C8B-B14F-4D97-AF65-F5344CB8AC3E}">
        <p14:creationId xmlns:p14="http://schemas.microsoft.com/office/powerpoint/2010/main" val="108321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1_Title and Content 4">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
        <p:nvSpPr>
          <p:cNvPr id="4" name="Text Placeholder 3">
            <a:extLst>
              <a:ext uri="{FF2B5EF4-FFF2-40B4-BE49-F238E27FC236}">
                <a16:creationId xmlns:a16="http://schemas.microsoft.com/office/drawing/2014/main" id="{8C27EF3A-6A67-E012-63B0-115AB135F2B2}"/>
              </a:ext>
            </a:extLst>
          </p:cNvPr>
          <p:cNvSpPr>
            <a:spLocks noGrp="1"/>
          </p:cNvSpPr>
          <p:nvPr>
            <p:ph type="body" sz="quarter" idx="16"/>
          </p:nvPr>
        </p:nvSpPr>
        <p:spPr>
          <a:xfrm>
            <a:off x="431800" y="5102163"/>
            <a:ext cx="11328400" cy="1124466"/>
          </a:xfrm>
          <a:prstGeom prst="rect">
            <a:avLst/>
          </a:prstGeom>
        </p:spPr>
        <p:txBody>
          <a:bodyPr>
            <a:normAutofit/>
          </a:bodyPr>
          <a:lstStyle>
            <a:lvl1pPr marL="0" indent="0" algn="ctr">
              <a:buNone/>
              <a:defRPr sz="1800" i="1">
                <a:solidFill>
                  <a:schemeClr val="tx1"/>
                </a:solidFill>
              </a:defRPr>
            </a:lvl1pPr>
          </a:lstStyle>
          <a:p>
            <a:pPr lvl="0"/>
            <a:r>
              <a:rPr lang="en-US"/>
              <a:t>Click to edit Master text styles</a:t>
            </a:r>
          </a:p>
        </p:txBody>
      </p:sp>
      <p:pic>
        <p:nvPicPr>
          <p:cNvPr id="3" name="図 13">
            <a:extLst>
              <a:ext uri="{FF2B5EF4-FFF2-40B4-BE49-F238E27FC236}">
                <a16:creationId xmlns:a16="http://schemas.microsoft.com/office/drawing/2014/main" id="{FC4E55C9-49B2-4947-D5ED-1BEA691188F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A10ED9C5-9FE7-6CEA-9629-F721BC66E779}"/>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
        <p:nvSpPr>
          <p:cNvPr id="5" name="Chart Placeholder 13">
            <a:extLst>
              <a:ext uri="{FF2B5EF4-FFF2-40B4-BE49-F238E27FC236}">
                <a16:creationId xmlns:a16="http://schemas.microsoft.com/office/drawing/2014/main" id="{E25C9CB5-5C26-EEE4-56AE-713D7CE70550}"/>
              </a:ext>
            </a:extLst>
          </p:cNvPr>
          <p:cNvSpPr>
            <a:spLocks noGrp="1"/>
          </p:cNvSpPr>
          <p:nvPr>
            <p:ph type="chart" sz="quarter" idx="14"/>
          </p:nvPr>
        </p:nvSpPr>
        <p:spPr>
          <a:xfrm>
            <a:off x="431799" y="1026110"/>
            <a:ext cx="5588000" cy="3657600"/>
          </a:xfrm>
          <a:prstGeom prst="rect">
            <a:avLst/>
          </a:prstGeom>
        </p:spPr>
        <p:txBody>
          <a:bodyPr vert="horz" lIns="91440" tIns="45720" rIns="91440" bIns="45720" rtlCol="0">
            <a:normAutofit/>
          </a:bodyPr>
          <a:lstStyle>
            <a:lvl1pPr marL="0" indent="0">
              <a:buFont typeface="Arial" panose="020B0604020202020204" pitchFamily="34" charset="0"/>
              <a:buNone/>
              <a:defRPr lang="en-US" sz="2000" b="0" kern="1200" dirty="0">
                <a:solidFill>
                  <a:schemeClr val="tx1"/>
                </a:solidFill>
                <a:latin typeface="Segoe UI" panose="020B0502040204020203" pitchFamily="34" charset="0"/>
                <a:ea typeface="+mn-ea"/>
                <a:cs typeface="Segoe UI" panose="020B0502040204020203" pitchFamily="34" charset="0"/>
              </a:defRPr>
            </a:lvl1pPr>
            <a:lvl2pPr marL="342900" indent="-342900">
              <a:defRPr lang="en-US" sz="2000" b="0" kern="1200" dirty="0">
                <a:solidFill>
                  <a:schemeClr val="tx1"/>
                </a:solidFill>
                <a:latin typeface="Segoe UI" panose="020B0502040204020203" pitchFamily="34" charset="0"/>
                <a:ea typeface="+mn-ea"/>
                <a:cs typeface="Segoe UI" panose="020B0502040204020203" pitchFamily="34" charset="0"/>
              </a:defRPr>
            </a:lvl2pPr>
          </a:lstStyle>
          <a:p>
            <a:pPr marL="342900" lvl="0" indent="-342900" algn="l" defTabSz="914400" rtl="0" eaLnBrk="1" latinLnBrk="0" hangingPunct="1">
              <a:lnSpc>
                <a:spcPct val="90000"/>
              </a:lnSpc>
              <a:spcBef>
                <a:spcPts val="1200"/>
              </a:spcBef>
            </a:pPr>
            <a:r>
              <a:rPr lang="en-US"/>
              <a:t>Click icon to add chart</a:t>
            </a:r>
          </a:p>
        </p:txBody>
      </p:sp>
      <p:sp>
        <p:nvSpPr>
          <p:cNvPr id="7" name="Chart Placeholder 13">
            <a:extLst>
              <a:ext uri="{FF2B5EF4-FFF2-40B4-BE49-F238E27FC236}">
                <a16:creationId xmlns:a16="http://schemas.microsoft.com/office/drawing/2014/main" id="{41BF1A48-17E7-0904-8484-5E39B295B323}"/>
              </a:ext>
            </a:extLst>
          </p:cNvPr>
          <p:cNvSpPr>
            <a:spLocks noGrp="1"/>
          </p:cNvSpPr>
          <p:nvPr>
            <p:ph type="chart" sz="quarter" idx="15"/>
          </p:nvPr>
        </p:nvSpPr>
        <p:spPr>
          <a:xfrm>
            <a:off x="6172200" y="1026110"/>
            <a:ext cx="5588000" cy="3657600"/>
          </a:xfrm>
          <a:prstGeom prst="rect">
            <a:avLst/>
          </a:prstGeom>
        </p:spPr>
        <p:txBody>
          <a:bodyPr vert="horz" lIns="91440" tIns="45720" rIns="91440" bIns="45720" rtlCol="0">
            <a:normAutofit/>
          </a:bodyPr>
          <a:lstStyle>
            <a:lvl1pPr marL="0" indent="0">
              <a:buNone/>
              <a:defRPr lang="en-US" sz="2000" b="0" kern="1200" dirty="0">
                <a:solidFill>
                  <a:schemeClr val="tx1"/>
                </a:solidFill>
                <a:latin typeface="Segoe UI" panose="020B0502040204020203" pitchFamily="34" charset="0"/>
                <a:ea typeface="+mn-ea"/>
                <a:cs typeface="Segoe UI" panose="020B0502040204020203" pitchFamily="34" charset="0"/>
              </a:defRPr>
            </a:lvl1pPr>
          </a:lstStyle>
          <a:p>
            <a:pPr marL="228600" lvl="0" indent="-228600" algn="l" defTabSz="914400" rtl="0" eaLnBrk="1" latinLnBrk="0" hangingPunct="1">
              <a:lnSpc>
                <a:spcPct val="90000"/>
              </a:lnSpc>
              <a:spcBef>
                <a:spcPts val="1200"/>
              </a:spcBef>
            </a:pPr>
            <a:r>
              <a:rPr lang="en-US"/>
              <a:t>Click icon to add chart</a:t>
            </a:r>
          </a:p>
        </p:txBody>
      </p:sp>
    </p:spTree>
    <p:extLst>
      <p:ext uri="{BB962C8B-B14F-4D97-AF65-F5344CB8AC3E}">
        <p14:creationId xmlns:p14="http://schemas.microsoft.com/office/powerpoint/2010/main" val="1978415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and Content 4">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1A706C-A146-C366-4B00-707B085B7809}"/>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
        <p:nvSpPr>
          <p:cNvPr id="4" name="Text Placeholder 3">
            <a:extLst>
              <a:ext uri="{FF2B5EF4-FFF2-40B4-BE49-F238E27FC236}">
                <a16:creationId xmlns:a16="http://schemas.microsoft.com/office/drawing/2014/main" id="{8C27EF3A-6A67-E012-63B0-115AB135F2B2}"/>
              </a:ext>
            </a:extLst>
          </p:cNvPr>
          <p:cNvSpPr>
            <a:spLocks noGrp="1"/>
          </p:cNvSpPr>
          <p:nvPr>
            <p:ph type="body" sz="quarter" idx="16"/>
          </p:nvPr>
        </p:nvSpPr>
        <p:spPr>
          <a:xfrm>
            <a:off x="431800" y="5344251"/>
            <a:ext cx="11328400" cy="882377"/>
          </a:xfrm>
          <a:prstGeom prst="rect">
            <a:avLst/>
          </a:prstGeom>
        </p:spPr>
        <p:txBody>
          <a:bodyPr>
            <a:normAutofit/>
          </a:bodyPr>
          <a:lstStyle>
            <a:lvl1pPr marL="0" indent="0" algn="ctr">
              <a:buNone/>
              <a:defRPr sz="1800" i="1">
                <a:solidFill>
                  <a:schemeClr val="tx1"/>
                </a:solidFill>
              </a:defRPr>
            </a:lvl1pPr>
          </a:lstStyle>
          <a:p>
            <a:pPr lvl="0"/>
            <a:r>
              <a:rPr lang="en-US"/>
              <a:t>Click to edit Master text styles</a:t>
            </a:r>
          </a:p>
        </p:txBody>
      </p:sp>
      <p:pic>
        <p:nvPicPr>
          <p:cNvPr id="3" name="図 13">
            <a:extLst>
              <a:ext uri="{FF2B5EF4-FFF2-40B4-BE49-F238E27FC236}">
                <a16:creationId xmlns:a16="http://schemas.microsoft.com/office/drawing/2014/main" id="{FC4E55C9-49B2-4947-D5ED-1BEA691188F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2" name="Title 1">
            <a:extLst>
              <a:ext uri="{FF2B5EF4-FFF2-40B4-BE49-F238E27FC236}">
                <a16:creationId xmlns:a16="http://schemas.microsoft.com/office/drawing/2014/main" id="{A10ED9C5-9FE7-6CEA-9629-F721BC66E779}"/>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dirty="0"/>
          </a:p>
        </p:txBody>
      </p:sp>
      <p:sp>
        <p:nvSpPr>
          <p:cNvPr id="5" name="Chart Placeholder 13">
            <a:extLst>
              <a:ext uri="{FF2B5EF4-FFF2-40B4-BE49-F238E27FC236}">
                <a16:creationId xmlns:a16="http://schemas.microsoft.com/office/drawing/2014/main" id="{E25C9CB5-5C26-EEE4-56AE-713D7CE70550}"/>
              </a:ext>
            </a:extLst>
          </p:cNvPr>
          <p:cNvSpPr>
            <a:spLocks noGrp="1"/>
          </p:cNvSpPr>
          <p:nvPr>
            <p:ph type="chart" sz="quarter" idx="14" hasCustomPrompt="1"/>
          </p:nvPr>
        </p:nvSpPr>
        <p:spPr>
          <a:xfrm>
            <a:off x="431801" y="1268199"/>
            <a:ext cx="5588000" cy="3657600"/>
          </a:xfrm>
          <a:prstGeom prst="rect">
            <a:avLst/>
          </a:prstGeom>
        </p:spPr>
        <p:txBody>
          <a:bodyPr vert="horz" lIns="91440" tIns="45720" rIns="91440" bIns="45720" rtlCol="0">
            <a:normAutofit/>
          </a:bodyPr>
          <a:lstStyle>
            <a:lvl1pPr marL="0" indent="0">
              <a:buFont typeface="Arial" panose="020B0604020202020204" pitchFamily="34" charset="0"/>
              <a:buNone/>
              <a:defRPr lang="en-US" sz="2000" b="0" kern="1200" dirty="0">
                <a:solidFill>
                  <a:schemeClr val="tx1"/>
                </a:solidFill>
                <a:latin typeface="Segoe UI" panose="020B0502040204020203" pitchFamily="34" charset="0"/>
                <a:ea typeface="+mn-ea"/>
                <a:cs typeface="Segoe UI" panose="020B0502040204020203" pitchFamily="34" charset="0"/>
              </a:defRPr>
            </a:lvl1pPr>
            <a:lvl2pPr marL="342900" indent="-342900">
              <a:defRPr lang="en-US" sz="2000" b="0" kern="1200" dirty="0">
                <a:solidFill>
                  <a:schemeClr val="tx1"/>
                </a:solidFill>
                <a:latin typeface="Segoe UI" panose="020B0502040204020203" pitchFamily="34" charset="0"/>
                <a:ea typeface="+mn-ea"/>
                <a:cs typeface="Segoe UI" panose="020B0502040204020203" pitchFamily="34" charset="0"/>
              </a:defRPr>
            </a:lvl2pPr>
          </a:lstStyle>
          <a:p>
            <a:pPr marL="342900" lvl="0" indent="-342900" algn="l" defTabSz="914400" rtl="0" eaLnBrk="1" latinLnBrk="0" hangingPunct="1">
              <a:lnSpc>
                <a:spcPct val="90000"/>
              </a:lnSpc>
              <a:spcBef>
                <a:spcPts val="1200"/>
              </a:spcBef>
            </a:pPr>
            <a:r>
              <a:rPr lang="en-US" dirty="0"/>
              <a:t>Click icon to add chart</a:t>
            </a:r>
          </a:p>
        </p:txBody>
      </p:sp>
      <p:sp>
        <p:nvSpPr>
          <p:cNvPr id="7" name="Chart Placeholder 13">
            <a:extLst>
              <a:ext uri="{FF2B5EF4-FFF2-40B4-BE49-F238E27FC236}">
                <a16:creationId xmlns:a16="http://schemas.microsoft.com/office/drawing/2014/main" id="{41BF1A48-17E7-0904-8484-5E39B295B323}"/>
              </a:ext>
            </a:extLst>
          </p:cNvPr>
          <p:cNvSpPr>
            <a:spLocks noGrp="1"/>
          </p:cNvSpPr>
          <p:nvPr>
            <p:ph type="chart" sz="quarter" idx="15"/>
          </p:nvPr>
        </p:nvSpPr>
        <p:spPr>
          <a:xfrm>
            <a:off x="6172201" y="1268199"/>
            <a:ext cx="5588000" cy="3657600"/>
          </a:xfrm>
          <a:prstGeom prst="rect">
            <a:avLst/>
          </a:prstGeom>
        </p:spPr>
        <p:txBody>
          <a:bodyPr vert="horz" lIns="91440" tIns="45720" rIns="91440" bIns="45720" rtlCol="0">
            <a:normAutofit/>
          </a:bodyPr>
          <a:lstStyle>
            <a:lvl1pPr marL="0" indent="0">
              <a:buNone/>
              <a:defRPr lang="en-US" sz="2000" b="0" kern="1200" dirty="0">
                <a:solidFill>
                  <a:schemeClr val="tx1"/>
                </a:solidFill>
                <a:latin typeface="Segoe UI" panose="020B0502040204020203" pitchFamily="34" charset="0"/>
                <a:ea typeface="+mn-ea"/>
                <a:cs typeface="Segoe UI" panose="020B0502040204020203" pitchFamily="34" charset="0"/>
              </a:defRPr>
            </a:lvl1pPr>
          </a:lstStyle>
          <a:p>
            <a:pPr marL="228600" lvl="0" indent="-228600" algn="l" defTabSz="914400" rtl="0" eaLnBrk="1" latinLnBrk="0" hangingPunct="1">
              <a:lnSpc>
                <a:spcPct val="90000"/>
              </a:lnSpc>
              <a:spcBef>
                <a:spcPts val="1200"/>
              </a:spcBef>
            </a:pPr>
            <a:r>
              <a:rPr lang="en-US"/>
              <a:t>Click icon to add chart</a:t>
            </a:r>
            <a:endParaRPr lang="en-US" dirty="0"/>
          </a:p>
        </p:txBody>
      </p:sp>
      <p:sp>
        <p:nvSpPr>
          <p:cNvPr id="9" name="テキスト プレースホルダー 8">
            <a:extLst>
              <a:ext uri="{FF2B5EF4-FFF2-40B4-BE49-F238E27FC236}">
                <a16:creationId xmlns:a16="http://schemas.microsoft.com/office/drawing/2014/main" id="{31929C28-4B8E-5839-1EEC-94704480EBF4}"/>
              </a:ext>
            </a:extLst>
          </p:cNvPr>
          <p:cNvSpPr>
            <a:spLocks noGrp="1"/>
          </p:cNvSpPr>
          <p:nvPr>
            <p:ph type="body" sz="quarter" idx="17" hasCustomPrompt="1"/>
          </p:nvPr>
        </p:nvSpPr>
        <p:spPr>
          <a:xfrm>
            <a:off x="431799" y="922316"/>
            <a:ext cx="5587999" cy="345881"/>
          </a:xfrm>
        </p:spPr>
        <p:txBody>
          <a:bodyPr/>
          <a:lstStyle>
            <a:lvl1pPr marL="0" indent="0">
              <a:buNone/>
              <a:defRPr sz="1800" baseline="0"/>
            </a:lvl1pPr>
          </a:lstStyle>
          <a:p>
            <a:pPr lvl="0"/>
            <a:r>
              <a:rPr lang="en-US" altLang="ja-JP" dirty="0"/>
              <a:t>Chart/table name</a:t>
            </a:r>
          </a:p>
          <a:p>
            <a:pPr lvl="0"/>
            <a:endParaRPr lang="en-US" altLang="ja-JP" dirty="0"/>
          </a:p>
        </p:txBody>
      </p:sp>
      <p:sp>
        <p:nvSpPr>
          <p:cNvPr id="11" name="テキスト プレースホルダー 8">
            <a:extLst>
              <a:ext uri="{FF2B5EF4-FFF2-40B4-BE49-F238E27FC236}">
                <a16:creationId xmlns:a16="http://schemas.microsoft.com/office/drawing/2014/main" id="{F7C23917-2078-04EA-7660-A22D210933ED}"/>
              </a:ext>
            </a:extLst>
          </p:cNvPr>
          <p:cNvSpPr>
            <a:spLocks noGrp="1"/>
          </p:cNvSpPr>
          <p:nvPr>
            <p:ph type="body" sz="quarter" idx="18" hasCustomPrompt="1"/>
          </p:nvPr>
        </p:nvSpPr>
        <p:spPr>
          <a:xfrm>
            <a:off x="6172201" y="922317"/>
            <a:ext cx="5587999" cy="345880"/>
          </a:xfrm>
        </p:spPr>
        <p:txBody>
          <a:bodyPr/>
          <a:lstStyle>
            <a:lvl1pPr marL="0" indent="0">
              <a:buNone/>
              <a:defRPr sz="1800" baseline="0"/>
            </a:lvl1pPr>
          </a:lstStyle>
          <a:p>
            <a:pPr lvl="0"/>
            <a:r>
              <a:rPr lang="en-US" altLang="ja-JP" dirty="0"/>
              <a:t>Chart/table name</a:t>
            </a:r>
          </a:p>
          <a:p>
            <a:pPr lvl="0"/>
            <a:endParaRPr lang="en-US" altLang="ja-JP" dirty="0"/>
          </a:p>
        </p:txBody>
      </p:sp>
      <p:sp>
        <p:nvSpPr>
          <p:cNvPr id="8" name="テキスト プレースホルダー 8">
            <a:extLst>
              <a:ext uri="{FF2B5EF4-FFF2-40B4-BE49-F238E27FC236}">
                <a16:creationId xmlns:a16="http://schemas.microsoft.com/office/drawing/2014/main" id="{DD6042ED-EB1D-F6B7-3EDA-FA912006BC33}"/>
              </a:ext>
            </a:extLst>
          </p:cNvPr>
          <p:cNvSpPr>
            <a:spLocks noGrp="1"/>
          </p:cNvSpPr>
          <p:nvPr>
            <p:ph type="body" sz="quarter" idx="19" hasCustomPrompt="1"/>
          </p:nvPr>
        </p:nvSpPr>
        <p:spPr>
          <a:xfrm>
            <a:off x="431798" y="4982734"/>
            <a:ext cx="5587999" cy="288946"/>
          </a:xfrm>
        </p:spPr>
        <p:txBody>
          <a:bodyPr>
            <a:normAutofit/>
          </a:bodyPr>
          <a:lstStyle>
            <a:lvl1pPr marL="0" indent="0">
              <a:buNone/>
              <a:defRPr sz="1100" i="1" baseline="0">
                <a:solidFill>
                  <a:schemeClr val="tx1"/>
                </a:solidFill>
                <a:latin typeface="Segoe UI" panose="020B0502040204020203" pitchFamily="34" charset="0"/>
                <a:cs typeface="Segoe UI" panose="020B0502040204020203" pitchFamily="34" charset="0"/>
              </a:defRPr>
            </a:lvl1pPr>
          </a:lstStyle>
          <a:p>
            <a:pPr lvl="0"/>
            <a:r>
              <a:rPr kumimoji="1" lang="en-US" altLang="ja-JP" dirty="0"/>
              <a:t>Source: </a:t>
            </a:r>
            <a:endParaRPr kumimoji="1" lang="ja-JP" altLang="en-US" dirty="0"/>
          </a:p>
        </p:txBody>
      </p:sp>
      <p:sp>
        <p:nvSpPr>
          <p:cNvPr id="12" name="テキスト プレースホルダー 8">
            <a:extLst>
              <a:ext uri="{FF2B5EF4-FFF2-40B4-BE49-F238E27FC236}">
                <a16:creationId xmlns:a16="http://schemas.microsoft.com/office/drawing/2014/main" id="{AA9D0BDB-37F0-ED8B-5838-EF1A0A5DB9A3}"/>
              </a:ext>
            </a:extLst>
          </p:cNvPr>
          <p:cNvSpPr>
            <a:spLocks noGrp="1"/>
          </p:cNvSpPr>
          <p:nvPr>
            <p:ph type="body" sz="quarter" idx="20" hasCustomPrompt="1"/>
          </p:nvPr>
        </p:nvSpPr>
        <p:spPr>
          <a:xfrm>
            <a:off x="6172201" y="4982734"/>
            <a:ext cx="5587999" cy="288946"/>
          </a:xfrm>
        </p:spPr>
        <p:txBody>
          <a:bodyPr>
            <a:normAutofit/>
          </a:bodyPr>
          <a:lstStyle>
            <a:lvl1pPr marL="0" indent="0">
              <a:buNone/>
              <a:defRPr sz="1100" i="1" baseline="0">
                <a:solidFill>
                  <a:schemeClr val="tx1"/>
                </a:solidFill>
                <a:latin typeface="Segoe UI" panose="020B0502040204020203" pitchFamily="34" charset="0"/>
                <a:cs typeface="Segoe UI" panose="020B0502040204020203" pitchFamily="34" charset="0"/>
              </a:defRPr>
            </a:lvl1pPr>
          </a:lstStyle>
          <a:p>
            <a:pPr lvl="0"/>
            <a:r>
              <a:rPr kumimoji="1" lang="en-US" altLang="ja-JP" dirty="0"/>
              <a:t>Source: </a:t>
            </a:r>
            <a:endParaRPr kumimoji="1" lang="ja-JP" altLang="en-US" dirty="0"/>
          </a:p>
        </p:txBody>
      </p:sp>
    </p:spTree>
    <p:extLst>
      <p:ext uri="{BB962C8B-B14F-4D97-AF65-F5344CB8AC3E}">
        <p14:creationId xmlns:p14="http://schemas.microsoft.com/office/powerpoint/2010/main" val="2375614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3">
    <p:spTree>
      <p:nvGrpSpPr>
        <p:cNvPr id="1" name=""/>
        <p:cNvGrpSpPr/>
        <p:nvPr/>
      </p:nvGrpSpPr>
      <p:grpSpPr>
        <a:xfrm>
          <a:off x="0" y="0"/>
          <a:ext cx="0" cy="0"/>
          <a:chOff x="0" y="0"/>
          <a:chExt cx="0" cy="0"/>
        </a:xfrm>
      </p:grpSpPr>
      <p:sp>
        <p:nvSpPr>
          <p:cNvPr id="10" name="Chart Placeholder 13">
            <a:extLst>
              <a:ext uri="{FF2B5EF4-FFF2-40B4-BE49-F238E27FC236}">
                <a16:creationId xmlns:a16="http://schemas.microsoft.com/office/drawing/2014/main" id="{D9DBB8A0-0D94-641C-8437-0F9060ACB263}"/>
              </a:ext>
            </a:extLst>
          </p:cNvPr>
          <p:cNvSpPr>
            <a:spLocks noGrp="1"/>
          </p:cNvSpPr>
          <p:nvPr>
            <p:ph type="chart" sz="quarter" idx="14"/>
          </p:nvPr>
        </p:nvSpPr>
        <p:spPr>
          <a:xfrm>
            <a:off x="431799" y="1026110"/>
            <a:ext cx="5588000" cy="3474720"/>
          </a:xfrm>
          <a:prstGeom prst="rect">
            <a:avLst/>
          </a:prstGeom>
        </p:spPr>
        <p:txBody>
          <a:bodyPr vert="horz" lIns="91440" tIns="45720" rIns="91440" bIns="45720" rtlCol="0">
            <a:normAutofit/>
          </a:bodyPr>
          <a:lstStyle>
            <a:lvl1pPr marL="0" indent="0">
              <a:buFont typeface="Arial" panose="020B0604020202020204" pitchFamily="34" charset="0"/>
              <a:buNone/>
              <a:defRPr lang="en-US" sz="2000" b="0" kern="1200" dirty="0">
                <a:solidFill>
                  <a:schemeClr val="tx1"/>
                </a:solidFill>
                <a:latin typeface="Segoe UI" panose="020B0502040204020203" pitchFamily="34" charset="0"/>
                <a:ea typeface="+mn-ea"/>
                <a:cs typeface="Segoe UI" panose="020B0502040204020203" pitchFamily="34" charset="0"/>
              </a:defRPr>
            </a:lvl1pPr>
            <a:lvl2pPr marL="342900" indent="-342900">
              <a:defRPr lang="en-US" sz="2000" b="0" kern="1200" dirty="0">
                <a:solidFill>
                  <a:schemeClr val="tx1"/>
                </a:solidFill>
                <a:latin typeface="Segoe UI" panose="020B0502040204020203" pitchFamily="34" charset="0"/>
                <a:ea typeface="+mn-ea"/>
                <a:cs typeface="Segoe UI" panose="020B0502040204020203" pitchFamily="34" charset="0"/>
              </a:defRPr>
            </a:lvl2pPr>
          </a:lstStyle>
          <a:p>
            <a:pPr marL="342900" lvl="0" indent="-342900" algn="l" defTabSz="914400" rtl="0" eaLnBrk="1" latinLnBrk="0" hangingPunct="1">
              <a:lnSpc>
                <a:spcPct val="90000"/>
              </a:lnSpc>
              <a:spcBef>
                <a:spcPts val="1200"/>
              </a:spcBef>
            </a:pPr>
            <a:r>
              <a:rPr lang="en-US"/>
              <a:t>Click icon to add chart</a:t>
            </a:r>
          </a:p>
        </p:txBody>
      </p:sp>
      <p:sp>
        <p:nvSpPr>
          <p:cNvPr id="2" name="Content Placeholder 2">
            <a:extLst>
              <a:ext uri="{FF2B5EF4-FFF2-40B4-BE49-F238E27FC236}">
                <a16:creationId xmlns:a16="http://schemas.microsoft.com/office/drawing/2014/main" id="{BCF4D05C-9D4A-CCC7-AC9E-B4E9133C7F0C}"/>
              </a:ext>
            </a:extLst>
          </p:cNvPr>
          <p:cNvSpPr>
            <a:spLocks noGrp="1"/>
          </p:cNvSpPr>
          <p:nvPr>
            <p:ph idx="13"/>
          </p:nvPr>
        </p:nvSpPr>
        <p:spPr>
          <a:xfrm>
            <a:off x="431800" y="4679041"/>
            <a:ext cx="11328400" cy="1518558"/>
          </a:xfrm>
          <a:prstGeom prst="rect">
            <a:avLst/>
          </a:prstGeom>
        </p:spPr>
        <p:txBody>
          <a:bodyPr>
            <a:normAutofit/>
          </a:bodyPr>
          <a:lstStyle>
            <a:lvl1pPr>
              <a:spcBef>
                <a:spcPts val="0"/>
              </a:spcBef>
              <a:defRPr sz="1800" b="0">
                <a:solidFill>
                  <a:schemeClr val="tx1"/>
                </a:solidFill>
              </a:defRPr>
            </a:lvl1pPr>
            <a:lvl2pPr>
              <a:spcBef>
                <a:spcPts val="0"/>
              </a:spcBef>
              <a:defRPr sz="1800" b="0">
                <a:solidFill>
                  <a:schemeClr val="tx1"/>
                </a:solidFill>
              </a:defRPr>
            </a:lvl2pPr>
            <a:lvl3pPr>
              <a:spcBef>
                <a:spcPts val="1200"/>
              </a:spcBef>
              <a:defRPr sz="1800" b="0">
                <a:solidFill>
                  <a:schemeClr val="tx1"/>
                </a:solidFill>
              </a:defRPr>
            </a:lvl3pPr>
            <a:lvl4pPr>
              <a:spcBef>
                <a:spcPts val="1200"/>
              </a:spcBef>
              <a:defRPr sz="1600" b="0">
                <a:solidFill>
                  <a:schemeClr val="tx1"/>
                </a:solidFill>
              </a:defRPr>
            </a:lvl4pPr>
            <a:lvl5pPr>
              <a:spcBef>
                <a:spcPts val="1200"/>
              </a:spcBef>
              <a:defRPr sz="1600" b="0">
                <a:solidFill>
                  <a:schemeClr val="tx1"/>
                </a:solidFill>
              </a:defRPr>
            </a:lvl5pPr>
          </a:lstStyle>
          <a:p>
            <a:pPr lvl="0"/>
            <a:r>
              <a:rPr lang="en-US"/>
              <a:t>Click to edit Master text styles</a:t>
            </a:r>
          </a:p>
          <a:p>
            <a:pPr lvl="1"/>
            <a:r>
              <a:rPr lang="en-US"/>
              <a:t>Second level</a:t>
            </a:r>
          </a:p>
        </p:txBody>
      </p:sp>
      <p:sp>
        <p:nvSpPr>
          <p:cNvPr id="11" name="Chart Placeholder 13">
            <a:extLst>
              <a:ext uri="{FF2B5EF4-FFF2-40B4-BE49-F238E27FC236}">
                <a16:creationId xmlns:a16="http://schemas.microsoft.com/office/drawing/2014/main" id="{89C0182C-AEC9-714A-6CF0-D711ED86C6FF}"/>
              </a:ext>
            </a:extLst>
          </p:cNvPr>
          <p:cNvSpPr>
            <a:spLocks noGrp="1"/>
          </p:cNvSpPr>
          <p:nvPr>
            <p:ph type="chart" sz="quarter" idx="15"/>
          </p:nvPr>
        </p:nvSpPr>
        <p:spPr>
          <a:xfrm>
            <a:off x="6172200" y="1026110"/>
            <a:ext cx="5588000" cy="3474720"/>
          </a:xfrm>
          <a:prstGeom prst="rect">
            <a:avLst/>
          </a:prstGeom>
        </p:spPr>
        <p:txBody>
          <a:bodyPr vert="horz" lIns="91440" tIns="45720" rIns="91440" bIns="45720" rtlCol="0">
            <a:normAutofit/>
          </a:bodyPr>
          <a:lstStyle>
            <a:lvl1pPr marL="0" indent="0">
              <a:buNone/>
              <a:defRPr lang="en-US" sz="2000" b="0" kern="1200" dirty="0">
                <a:solidFill>
                  <a:schemeClr val="tx1"/>
                </a:solidFill>
                <a:latin typeface="Segoe UI" panose="020B0502040204020203" pitchFamily="34" charset="0"/>
                <a:ea typeface="+mn-ea"/>
                <a:cs typeface="Segoe UI" panose="020B0502040204020203" pitchFamily="34" charset="0"/>
              </a:defRPr>
            </a:lvl1pPr>
          </a:lstStyle>
          <a:p>
            <a:pPr marL="228600" lvl="0" indent="-228600" algn="l" defTabSz="914400" rtl="0" eaLnBrk="1" latinLnBrk="0" hangingPunct="1">
              <a:lnSpc>
                <a:spcPct val="90000"/>
              </a:lnSpc>
              <a:spcBef>
                <a:spcPts val="1200"/>
              </a:spcBef>
            </a:pPr>
            <a:r>
              <a:rPr lang="en-US"/>
              <a:t>Click icon to add chart</a:t>
            </a:r>
          </a:p>
        </p:txBody>
      </p:sp>
      <p:pic>
        <p:nvPicPr>
          <p:cNvPr id="4" name="図 13">
            <a:extLst>
              <a:ext uri="{FF2B5EF4-FFF2-40B4-BE49-F238E27FC236}">
                <a16:creationId xmlns:a16="http://schemas.microsoft.com/office/drawing/2014/main" id="{50EF6712-75B9-FADE-C102-CAA8D77DCE7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1800" y="6356350"/>
            <a:ext cx="1033311" cy="365237"/>
          </a:xfrm>
          <a:prstGeom prst="rect">
            <a:avLst/>
          </a:prstGeom>
        </p:spPr>
      </p:pic>
      <p:sp>
        <p:nvSpPr>
          <p:cNvPr id="3" name="Title 1">
            <a:extLst>
              <a:ext uri="{FF2B5EF4-FFF2-40B4-BE49-F238E27FC236}">
                <a16:creationId xmlns:a16="http://schemas.microsoft.com/office/drawing/2014/main" id="{2FF045EB-EA45-5AF2-7D6C-3DE3CAC28FDE}"/>
              </a:ext>
            </a:extLst>
          </p:cNvPr>
          <p:cNvSpPr>
            <a:spLocks noGrp="1"/>
          </p:cNvSpPr>
          <p:nvPr>
            <p:ph type="title"/>
          </p:nvPr>
        </p:nvSpPr>
        <p:spPr>
          <a:xfrm>
            <a:off x="431800" y="314326"/>
            <a:ext cx="11328400" cy="535420"/>
          </a:xfrm>
          <a:prstGeom prst="rect">
            <a:avLst/>
          </a:prstGeom>
        </p:spPr>
        <p:txBody>
          <a:bodyPr anchor="b">
            <a:normAutofit/>
          </a:bodyPr>
          <a:lstStyle>
            <a:lvl1pPr>
              <a:defRPr sz="2800"/>
            </a:lvl1pPr>
          </a:lstStyle>
          <a:p>
            <a:r>
              <a:rPr lang="en-US"/>
              <a:t>Click to edit Master title style</a:t>
            </a:r>
            <a:endParaRPr lang="en-AU"/>
          </a:p>
        </p:txBody>
      </p:sp>
      <p:sp>
        <p:nvSpPr>
          <p:cNvPr id="5" name="Slide Number Placeholder 5">
            <a:extLst>
              <a:ext uri="{FF2B5EF4-FFF2-40B4-BE49-F238E27FC236}">
                <a16:creationId xmlns:a16="http://schemas.microsoft.com/office/drawing/2014/main" id="{10DFF686-48D8-2A95-A789-E46BBAEA3553}"/>
              </a:ext>
            </a:extLst>
          </p:cNvPr>
          <p:cNvSpPr>
            <a:spLocks noGrp="1"/>
          </p:cNvSpPr>
          <p:nvPr>
            <p:ph type="sldNum" sz="quarter" idx="12"/>
          </p:nvPr>
        </p:nvSpPr>
        <p:spPr>
          <a:xfrm>
            <a:off x="9017000" y="6356350"/>
            <a:ext cx="2743200" cy="365125"/>
          </a:xfrm>
          <a:prstGeom prst="rect">
            <a:avLst/>
          </a:prstGeom>
        </p:spPr>
        <p:txBody>
          <a:bodyPr/>
          <a:lstStyle/>
          <a:p>
            <a:fld id="{A52F65C8-6BE8-47BA-9E20-34E6183AD160}" type="slidenum">
              <a:rPr lang="en-US" smtClean="0"/>
              <a:t>‹#›</a:t>
            </a:fld>
            <a:endParaRPr lang="en-US"/>
          </a:p>
        </p:txBody>
      </p:sp>
    </p:spTree>
    <p:extLst>
      <p:ext uri="{BB962C8B-B14F-4D97-AF65-F5344CB8AC3E}">
        <p14:creationId xmlns:p14="http://schemas.microsoft.com/office/powerpoint/2010/main" val="207757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1AB51F-4D1D-62E2-01F1-AA09CD212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BE7C7C8-5EB4-6F33-EA44-2A621086BC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p:txBody>
      </p:sp>
      <p:sp>
        <p:nvSpPr>
          <p:cNvPr id="10" name="Slide Number Placeholder 9">
            <a:extLst>
              <a:ext uri="{FF2B5EF4-FFF2-40B4-BE49-F238E27FC236}">
                <a16:creationId xmlns:a16="http://schemas.microsoft.com/office/drawing/2014/main" id="{846AD68E-DAEC-9D6D-3220-444473E97E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latin typeface="Segoe UI" panose="020B0502040204020203" pitchFamily="34" charset="0"/>
                <a:cs typeface="Segoe UI" panose="020B0502040204020203" pitchFamily="34" charset="0"/>
              </a:defRPr>
            </a:lvl1pPr>
          </a:lstStyle>
          <a:p>
            <a:fld id="{A52F65C8-6BE8-47BA-9E20-34E6183AD160}" type="slidenum">
              <a:rPr lang="en-US" smtClean="0"/>
              <a:t>‹#›</a:t>
            </a:fld>
            <a:endParaRPr lang="en-US"/>
          </a:p>
        </p:txBody>
      </p:sp>
      <p:sp>
        <p:nvSpPr>
          <p:cNvPr id="4" name="Footer Placeholder 3">
            <a:extLst>
              <a:ext uri="{FF2B5EF4-FFF2-40B4-BE49-F238E27FC236}">
                <a16:creationId xmlns:a16="http://schemas.microsoft.com/office/drawing/2014/main" id="{2FBDC1A7-7CFE-F769-FDBB-0642CCF80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951031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l" defTabSz="914400" rtl="0" eaLnBrk="1" latinLnBrk="0" hangingPunct="1">
        <a:lnSpc>
          <a:spcPct val="90000"/>
        </a:lnSpc>
        <a:spcBef>
          <a:spcPct val="0"/>
        </a:spcBef>
        <a:buNone/>
        <a:defRPr sz="3200" b="1" kern="1200">
          <a:solidFill>
            <a:srgbClr val="002060"/>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2000" b="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800" b="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Tx/>
        <a:buBlip>
          <a:blip r:embed="rId20">
            <a:extLst>
              <a:ext uri="{96DAC541-7B7A-43D3-8B79-37D633B846F1}">
                <asvg:svgBlip xmlns:asvg="http://schemas.microsoft.com/office/drawing/2016/SVG/main" r:embed="rId21"/>
              </a:ext>
            </a:extLst>
          </a:blip>
        </a:buBlip>
        <a:defRPr sz="18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Tx/>
        <a:buBlip>
          <a:blip r:embed="rId20">
            <a:extLst>
              <a:ext uri="{96DAC541-7B7A-43D3-8B79-37D633B846F1}">
                <asvg:svgBlip xmlns:asvg="http://schemas.microsoft.com/office/drawing/2016/SVG/main" r:embed="rId21"/>
              </a:ext>
            </a:extLst>
          </a:blip>
        </a:buBlip>
        <a:defRPr sz="16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Tx/>
        <a:buBlip>
          <a:blip r:embed="rId20">
            <a:extLst>
              <a:ext uri="{96DAC541-7B7A-43D3-8B79-37D633B846F1}">
                <asvg:svgBlip xmlns:asvg="http://schemas.microsoft.com/office/drawing/2016/SVG/main" r:embed="rId21"/>
              </a:ext>
            </a:extLst>
          </a:blip>
        </a:buBlip>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sia-pacific-energy-research-centre/PyLMDI" TargetMode="External"/><Relationship Id="rId2" Type="http://schemas.openxmlformats.org/officeDocument/2006/relationships/hyperlink" Target="https://aperc.or.jp/reports/outlook.php"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B57F-57CF-7F34-8C49-D004BAFE4B6E}"/>
              </a:ext>
            </a:extLst>
          </p:cNvPr>
          <p:cNvSpPr>
            <a:spLocks noGrp="1"/>
          </p:cNvSpPr>
          <p:nvPr>
            <p:ph type="ctrTitle"/>
          </p:nvPr>
        </p:nvSpPr>
        <p:spPr>
          <a:xfrm>
            <a:off x="1523999" y="1062729"/>
            <a:ext cx="9703633" cy="1954748"/>
          </a:xfrm>
        </p:spPr>
        <p:txBody>
          <a:bodyPr>
            <a:normAutofit/>
          </a:bodyPr>
          <a:lstStyle/>
          <a:p>
            <a:r>
              <a:rPr lang="en-US" dirty="0"/>
              <a:t>Potential for EVs to reduce APEC energy intensity</a:t>
            </a:r>
          </a:p>
        </p:txBody>
      </p:sp>
      <p:sp>
        <p:nvSpPr>
          <p:cNvPr id="3" name="Subtitle 2">
            <a:extLst>
              <a:ext uri="{FF2B5EF4-FFF2-40B4-BE49-F238E27FC236}">
                <a16:creationId xmlns:a16="http://schemas.microsoft.com/office/drawing/2014/main" id="{747135E4-F207-298D-B425-89BEFB2F9F44}"/>
              </a:ext>
            </a:extLst>
          </p:cNvPr>
          <p:cNvSpPr>
            <a:spLocks noGrp="1"/>
          </p:cNvSpPr>
          <p:nvPr>
            <p:ph type="subTitle" idx="1"/>
          </p:nvPr>
        </p:nvSpPr>
        <p:spPr>
          <a:xfrm>
            <a:off x="1524000" y="3128879"/>
            <a:ext cx="9144000" cy="1343110"/>
          </a:xfrm>
        </p:spPr>
        <p:txBody>
          <a:bodyPr>
            <a:normAutofit lnSpcReduction="10000"/>
          </a:bodyPr>
          <a:lstStyle/>
          <a:p>
            <a:r>
              <a:rPr lang="en-US" sz="1800" dirty="0">
                <a:latin typeface="Segoe UI"/>
                <a:cs typeface="Segoe UI"/>
              </a:rPr>
              <a:t>Finbar Maunsell</a:t>
            </a:r>
            <a:r>
              <a:rPr lang="en-US" sz="1800" b="0" dirty="0">
                <a:latin typeface="Segoe UI"/>
                <a:cs typeface="Segoe UI"/>
              </a:rPr>
              <a:t>, Asia Pacific Energy Research Centre (APERC), Researcher</a:t>
            </a:r>
          </a:p>
          <a:p>
            <a:endParaRPr lang="en-US" sz="1800" b="0" dirty="0">
              <a:latin typeface="Segoe UI"/>
              <a:cs typeface="Segoe UI"/>
            </a:endParaRPr>
          </a:p>
          <a:p>
            <a:r>
              <a:rPr lang="en-US" sz="1800" b="0" dirty="0">
                <a:latin typeface="Segoe UI"/>
                <a:cs typeface="Segoe UI"/>
              </a:rPr>
              <a:t>Energy Efficiency Policy (EEP) Workshop</a:t>
            </a:r>
          </a:p>
          <a:p>
            <a:r>
              <a:rPr lang="en-US" sz="1800" dirty="0">
                <a:latin typeface="Segoe UI"/>
                <a:cs typeface="Segoe UI"/>
              </a:rPr>
              <a:t>Manila, the Philippines, 16 October 2023</a:t>
            </a:r>
          </a:p>
        </p:txBody>
      </p:sp>
    </p:spTree>
    <p:extLst>
      <p:ext uri="{BB962C8B-B14F-4D97-AF65-F5344CB8AC3E}">
        <p14:creationId xmlns:p14="http://schemas.microsoft.com/office/powerpoint/2010/main" val="420180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C7B1-019D-AE88-2C48-C7D7559211C0}"/>
              </a:ext>
            </a:extLst>
          </p:cNvPr>
          <p:cNvSpPr>
            <a:spLocks noGrp="1"/>
          </p:cNvSpPr>
          <p:nvPr>
            <p:ph type="title"/>
          </p:nvPr>
        </p:nvSpPr>
        <p:spPr/>
        <p:txBody>
          <a:bodyPr/>
          <a:lstStyle/>
          <a:p>
            <a:r>
              <a:rPr lang="en-US" dirty="0"/>
              <a:t>Alternative scenario – vehicle efficiency focus</a:t>
            </a:r>
          </a:p>
        </p:txBody>
      </p:sp>
      <p:sp>
        <p:nvSpPr>
          <p:cNvPr id="3" name="Content Placeholder 2">
            <a:extLst>
              <a:ext uri="{FF2B5EF4-FFF2-40B4-BE49-F238E27FC236}">
                <a16:creationId xmlns:a16="http://schemas.microsoft.com/office/drawing/2014/main" id="{AFE93C21-DD55-A9C0-0DBA-FD35A572BB59}"/>
              </a:ext>
            </a:extLst>
          </p:cNvPr>
          <p:cNvSpPr>
            <a:spLocks noGrp="1"/>
          </p:cNvSpPr>
          <p:nvPr>
            <p:ph idx="1"/>
          </p:nvPr>
        </p:nvSpPr>
        <p:spPr>
          <a:xfrm>
            <a:off x="838200" y="1334058"/>
            <a:ext cx="10515600" cy="4351338"/>
          </a:xfrm>
        </p:spPr>
        <p:txBody>
          <a:bodyPr/>
          <a:lstStyle/>
          <a:p>
            <a:r>
              <a:rPr lang="en-US" dirty="0"/>
              <a:t>So, we will consider a future where, </a:t>
            </a:r>
            <a:r>
              <a:rPr lang="en-US" b="1" dirty="0"/>
              <a:t>in the Reference scenario</a:t>
            </a:r>
            <a:r>
              <a:rPr lang="en-US" dirty="0"/>
              <a:t>, fuel economy is doubled between now and 2050. </a:t>
            </a:r>
            <a:endParaRPr lang="en-US" i="1" dirty="0"/>
          </a:p>
          <a:p>
            <a:endParaRPr lang="en-US" i="1" dirty="0"/>
          </a:p>
          <a:p>
            <a:endParaRPr lang="en-US" dirty="0"/>
          </a:p>
          <a:p>
            <a:endParaRPr lang="en-US" dirty="0"/>
          </a:p>
          <a:p>
            <a:pPr lvl="1"/>
            <a:endParaRPr lang="en-US" dirty="0"/>
          </a:p>
        </p:txBody>
      </p:sp>
      <p:pic>
        <p:nvPicPr>
          <p:cNvPr id="4" name="Picture 2" descr="Efficiency Growth Over Time with New Rate">
            <a:extLst>
              <a:ext uri="{FF2B5EF4-FFF2-40B4-BE49-F238E27FC236}">
                <a16:creationId xmlns:a16="http://schemas.microsoft.com/office/drawing/2014/main" id="{6455FC30-56DE-E982-7150-FAA2A4AC2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963" y="2370029"/>
            <a:ext cx="8417971" cy="36365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C99707-627F-3F46-EAD0-FDB93FEF49D1}"/>
              </a:ext>
            </a:extLst>
          </p:cNvPr>
          <p:cNvSpPr txBox="1"/>
          <p:nvPr/>
        </p:nvSpPr>
        <p:spPr>
          <a:xfrm>
            <a:off x="5680039" y="6169709"/>
            <a:ext cx="6336254" cy="646331"/>
          </a:xfrm>
          <a:prstGeom prst="rect">
            <a:avLst/>
          </a:prstGeom>
          <a:noFill/>
        </p:spPr>
        <p:txBody>
          <a:bodyPr wrap="square" rtlCol="0">
            <a:spAutoFit/>
          </a:bodyPr>
          <a:lstStyle/>
          <a:p>
            <a:r>
              <a:rPr lang="en-US" i="1" dirty="0"/>
              <a:t>Note: an improvement to intensity is the same as an improvement to efficiency, they are just inverses of each other.</a:t>
            </a:r>
          </a:p>
        </p:txBody>
      </p:sp>
      <p:sp>
        <p:nvSpPr>
          <p:cNvPr id="6" name="Slide Number Placeholder 5">
            <a:extLst>
              <a:ext uri="{FF2B5EF4-FFF2-40B4-BE49-F238E27FC236}">
                <a16:creationId xmlns:a16="http://schemas.microsoft.com/office/drawing/2014/main" id="{920AA872-3E75-6990-D846-6523132FCB40}"/>
              </a:ext>
            </a:extLst>
          </p:cNvPr>
          <p:cNvSpPr>
            <a:spLocks noGrp="1"/>
          </p:cNvSpPr>
          <p:nvPr>
            <p:ph type="sldNum" sz="quarter" idx="12"/>
          </p:nvPr>
        </p:nvSpPr>
        <p:spPr/>
        <p:txBody>
          <a:bodyPr/>
          <a:lstStyle/>
          <a:p>
            <a:fld id="{A52F65C8-6BE8-47BA-9E20-34E6183AD160}" type="slidenum">
              <a:rPr lang="en-US" smtClean="0"/>
              <a:t>10</a:t>
            </a:fld>
            <a:endParaRPr lang="en-US"/>
          </a:p>
        </p:txBody>
      </p:sp>
    </p:spTree>
    <p:extLst>
      <p:ext uri="{BB962C8B-B14F-4D97-AF65-F5344CB8AC3E}">
        <p14:creationId xmlns:p14="http://schemas.microsoft.com/office/powerpoint/2010/main" val="2012746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73C4-DC88-E595-174D-52CF4D4429B0}"/>
              </a:ext>
            </a:extLst>
          </p:cNvPr>
          <p:cNvSpPr>
            <a:spLocks noGrp="1"/>
          </p:cNvSpPr>
          <p:nvPr>
            <p:ph type="title"/>
          </p:nvPr>
        </p:nvSpPr>
        <p:spPr>
          <a:xfrm>
            <a:off x="270164" y="-484271"/>
            <a:ext cx="10515600" cy="1325563"/>
          </a:xfrm>
        </p:spPr>
        <p:txBody>
          <a:bodyPr/>
          <a:lstStyle/>
          <a:p>
            <a:r>
              <a:rPr lang="en-US" dirty="0"/>
              <a:t>USA high efficiency growth - 2035</a:t>
            </a:r>
          </a:p>
        </p:txBody>
      </p:sp>
      <p:sp>
        <p:nvSpPr>
          <p:cNvPr id="3" name="Content Placeholder 2">
            <a:extLst>
              <a:ext uri="{FF2B5EF4-FFF2-40B4-BE49-F238E27FC236}">
                <a16:creationId xmlns:a16="http://schemas.microsoft.com/office/drawing/2014/main" id="{78528D9D-ECF7-7BEC-F0F6-A0DA1DA83F41}"/>
              </a:ext>
            </a:extLst>
          </p:cNvPr>
          <p:cNvSpPr>
            <a:spLocks noGrp="1"/>
          </p:cNvSpPr>
          <p:nvPr>
            <p:ph idx="1"/>
          </p:nvPr>
        </p:nvSpPr>
        <p:spPr>
          <a:xfrm>
            <a:off x="0" y="969899"/>
            <a:ext cx="11580056" cy="3639620"/>
          </a:xfrm>
        </p:spPr>
        <p:txBody>
          <a:bodyPr>
            <a:normAutofit/>
          </a:bodyPr>
          <a:lstStyle/>
          <a:p>
            <a:r>
              <a:rPr lang="en-US" sz="2000" dirty="0"/>
              <a:t>An increase in </a:t>
            </a:r>
            <a:r>
              <a:rPr lang="en-US" dirty="0"/>
              <a:t>v</a:t>
            </a:r>
            <a:r>
              <a:rPr lang="en-US" sz="2000" dirty="0"/>
              <a:t>ehicle efficiency </a:t>
            </a:r>
            <a:r>
              <a:rPr lang="en-US" dirty="0"/>
              <a:t>by a factor of</a:t>
            </a:r>
            <a:r>
              <a:rPr lang="en-US" sz="2000" dirty="0"/>
              <a:t> ~1.4 compared to ~1.2 has led the Vehicle efficiency factor in the reference scenario to grow from -2203 in the previously shown Reference scenario to -3383Pj here. </a:t>
            </a:r>
          </a:p>
          <a:p>
            <a:r>
              <a:rPr lang="en-US" sz="2000" dirty="0"/>
              <a:t>Still, as you can see in the Target scenario, the effect of engine switching is greater.</a:t>
            </a:r>
          </a:p>
          <a:p>
            <a:endParaRPr lang="en-US" sz="2000" dirty="0"/>
          </a:p>
        </p:txBody>
      </p:sp>
      <p:pic>
        <p:nvPicPr>
          <p:cNvPr id="5" name="Picture 4">
            <a:extLst>
              <a:ext uri="{FF2B5EF4-FFF2-40B4-BE49-F238E27FC236}">
                <a16:creationId xmlns:a16="http://schemas.microsoft.com/office/drawing/2014/main" id="{ED79DAB5-1C99-FB52-7A8A-A6B8FBFE9971}"/>
              </a:ext>
            </a:extLst>
          </p:cNvPr>
          <p:cNvPicPr>
            <a:picLocks noChangeAspect="1"/>
          </p:cNvPicPr>
          <p:nvPr/>
        </p:nvPicPr>
        <p:blipFill>
          <a:blip r:embed="rId2"/>
          <a:stretch>
            <a:fillRect/>
          </a:stretch>
        </p:blipFill>
        <p:spPr>
          <a:xfrm>
            <a:off x="1662544" y="2481956"/>
            <a:ext cx="9330047" cy="4255126"/>
          </a:xfrm>
          <a:prstGeom prst="rect">
            <a:avLst/>
          </a:prstGeom>
        </p:spPr>
      </p:pic>
      <p:sp>
        <p:nvSpPr>
          <p:cNvPr id="4" name="Slide Number Placeholder 3">
            <a:extLst>
              <a:ext uri="{FF2B5EF4-FFF2-40B4-BE49-F238E27FC236}">
                <a16:creationId xmlns:a16="http://schemas.microsoft.com/office/drawing/2014/main" id="{12563664-8522-9762-C5F9-07C896C3E6C4}"/>
              </a:ext>
            </a:extLst>
          </p:cNvPr>
          <p:cNvSpPr>
            <a:spLocks noGrp="1"/>
          </p:cNvSpPr>
          <p:nvPr>
            <p:ph type="sldNum" sz="quarter" idx="12"/>
          </p:nvPr>
        </p:nvSpPr>
        <p:spPr/>
        <p:txBody>
          <a:bodyPr/>
          <a:lstStyle/>
          <a:p>
            <a:fld id="{A52F65C8-6BE8-47BA-9E20-34E6183AD160}" type="slidenum">
              <a:rPr lang="en-US" smtClean="0"/>
              <a:t>11</a:t>
            </a:fld>
            <a:endParaRPr lang="en-US"/>
          </a:p>
        </p:txBody>
      </p:sp>
    </p:spTree>
    <p:extLst>
      <p:ext uri="{BB962C8B-B14F-4D97-AF65-F5344CB8AC3E}">
        <p14:creationId xmlns:p14="http://schemas.microsoft.com/office/powerpoint/2010/main" val="4673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57CE-0770-7951-3486-1F1483DCEEAE}"/>
              </a:ext>
            </a:extLst>
          </p:cNvPr>
          <p:cNvSpPr>
            <a:spLocks noGrp="1"/>
          </p:cNvSpPr>
          <p:nvPr>
            <p:ph type="title"/>
          </p:nvPr>
        </p:nvSpPr>
        <p:spPr>
          <a:xfrm>
            <a:off x="318251" y="-662782"/>
            <a:ext cx="10515600" cy="1325563"/>
          </a:xfrm>
        </p:spPr>
        <p:txBody>
          <a:bodyPr/>
          <a:lstStyle/>
          <a:p>
            <a:r>
              <a:rPr lang="en-US" dirty="0"/>
              <a:t>USA high efficiency growth - 2050</a:t>
            </a:r>
          </a:p>
        </p:txBody>
      </p:sp>
      <p:sp>
        <p:nvSpPr>
          <p:cNvPr id="3" name="Content Placeholder 2">
            <a:extLst>
              <a:ext uri="{FF2B5EF4-FFF2-40B4-BE49-F238E27FC236}">
                <a16:creationId xmlns:a16="http://schemas.microsoft.com/office/drawing/2014/main" id="{C212C3C8-4FD5-6477-69CB-8D08D7F3DBB8}"/>
              </a:ext>
            </a:extLst>
          </p:cNvPr>
          <p:cNvSpPr>
            <a:spLocks noGrp="1"/>
          </p:cNvSpPr>
          <p:nvPr>
            <p:ph idx="1"/>
          </p:nvPr>
        </p:nvSpPr>
        <p:spPr>
          <a:xfrm>
            <a:off x="188906" y="798033"/>
            <a:ext cx="10940546" cy="1325563"/>
          </a:xfrm>
        </p:spPr>
        <p:txBody>
          <a:bodyPr>
            <a:normAutofit/>
          </a:bodyPr>
          <a:lstStyle/>
          <a:p>
            <a:r>
              <a:rPr lang="en-US" dirty="0"/>
              <a:t>Total effect of Vehicle efficiency improvements is 8110PJ in this Reference scenario. This is significant, but still, less than the effect of EV switching shown in the Engine switching effect in the Target scenario.</a:t>
            </a:r>
          </a:p>
        </p:txBody>
      </p:sp>
      <p:pic>
        <p:nvPicPr>
          <p:cNvPr id="5" name="Picture 4">
            <a:extLst>
              <a:ext uri="{FF2B5EF4-FFF2-40B4-BE49-F238E27FC236}">
                <a16:creationId xmlns:a16="http://schemas.microsoft.com/office/drawing/2014/main" id="{E4ECF1DE-ACAE-36A2-FAC9-7AA6BC48065E}"/>
              </a:ext>
            </a:extLst>
          </p:cNvPr>
          <p:cNvPicPr>
            <a:picLocks noChangeAspect="1"/>
          </p:cNvPicPr>
          <p:nvPr/>
        </p:nvPicPr>
        <p:blipFill>
          <a:blip r:embed="rId3"/>
          <a:stretch>
            <a:fillRect/>
          </a:stretch>
        </p:blipFill>
        <p:spPr>
          <a:xfrm>
            <a:off x="1592393" y="1832368"/>
            <a:ext cx="10410701" cy="4875102"/>
          </a:xfrm>
          <a:prstGeom prst="rect">
            <a:avLst/>
          </a:prstGeom>
        </p:spPr>
      </p:pic>
      <p:sp>
        <p:nvSpPr>
          <p:cNvPr id="4" name="Slide Number Placeholder 3">
            <a:extLst>
              <a:ext uri="{FF2B5EF4-FFF2-40B4-BE49-F238E27FC236}">
                <a16:creationId xmlns:a16="http://schemas.microsoft.com/office/drawing/2014/main" id="{98B0D690-AC71-6ED3-3267-00BFA79591CD}"/>
              </a:ext>
            </a:extLst>
          </p:cNvPr>
          <p:cNvSpPr>
            <a:spLocks noGrp="1"/>
          </p:cNvSpPr>
          <p:nvPr>
            <p:ph type="sldNum" sz="quarter" idx="12"/>
          </p:nvPr>
        </p:nvSpPr>
        <p:spPr/>
        <p:txBody>
          <a:bodyPr/>
          <a:lstStyle/>
          <a:p>
            <a:fld id="{A52F65C8-6BE8-47BA-9E20-34E6183AD160}" type="slidenum">
              <a:rPr lang="en-US" smtClean="0"/>
              <a:t>12</a:t>
            </a:fld>
            <a:endParaRPr lang="en-US"/>
          </a:p>
        </p:txBody>
      </p:sp>
    </p:spTree>
    <p:extLst>
      <p:ext uri="{BB962C8B-B14F-4D97-AF65-F5344CB8AC3E}">
        <p14:creationId xmlns:p14="http://schemas.microsoft.com/office/powerpoint/2010/main" val="68434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C60F-2FED-EDD2-BC2E-9AF98B4E0732}"/>
              </a:ext>
            </a:extLst>
          </p:cNvPr>
          <p:cNvSpPr>
            <a:spLocks noGrp="1"/>
          </p:cNvSpPr>
          <p:nvPr>
            <p:ph type="title"/>
          </p:nvPr>
        </p:nvSpPr>
        <p:spPr/>
        <p:txBody>
          <a:bodyPr/>
          <a:lstStyle/>
          <a:p>
            <a:r>
              <a:rPr lang="en-US" dirty="0"/>
              <a:t>So what?</a:t>
            </a:r>
          </a:p>
        </p:txBody>
      </p:sp>
      <p:sp>
        <p:nvSpPr>
          <p:cNvPr id="3" name="Content Placeholder 2">
            <a:extLst>
              <a:ext uri="{FF2B5EF4-FFF2-40B4-BE49-F238E27FC236}">
                <a16:creationId xmlns:a16="http://schemas.microsoft.com/office/drawing/2014/main" id="{061AC8EE-3034-1C89-3808-08FAB77D43B6}"/>
              </a:ext>
            </a:extLst>
          </p:cNvPr>
          <p:cNvSpPr>
            <a:spLocks noGrp="1"/>
          </p:cNvSpPr>
          <p:nvPr>
            <p:ph idx="1"/>
          </p:nvPr>
        </p:nvSpPr>
        <p:spPr/>
        <p:txBody>
          <a:bodyPr/>
          <a:lstStyle/>
          <a:p>
            <a:r>
              <a:rPr lang="en-US" dirty="0"/>
              <a:t>In summary, it seems the impact of switching to the more efficient EV is better for energy intensity than slowly switching out current ICE’s for marginally more efficient ICE’s.</a:t>
            </a:r>
          </a:p>
          <a:p>
            <a:r>
              <a:rPr lang="en-US" dirty="0"/>
              <a:t>But perhaps there are areas we are overlooking, like heavy freight, where a focus on ICE efficiency, including hybridization, may benefit intensity more. This is because the switch to alternative engine types is expected to be slower, because of the cost of the batteries or hydrogen for fuel cell vehicles.</a:t>
            </a:r>
          </a:p>
          <a:p>
            <a:endParaRPr lang="en-US" dirty="0"/>
          </a:p>
        </p:txBody>
      </p:sp>
      <p:sp>
        <p:nvSpPr>
          <p:cNvPr id="4" name="Slide Number Placeholder 3">
            <a:extLst>
              <a:ext uri="{FF2B5EF4-FFF2-40B4-BE49-F238E27FC236}">
                <a16:creationId xmlns:a16="http://schemas.microsoft.com/office/drawing/2014/main" id="{063AA757-7241-9B10-73E7-D49519EBA6BA}"/>
              </a:ext>
            </a:extLst>
          </p:cNvPr>
          <p:cNvSpPr>
            <a:spLocks noGrp="1"/>
          </p:cNvSpPr>
          <p:nvPr>
            <p:ph type="sldNum" sz="quarter" idx="12"/>
          </p:nvPr>
        </p:nvSpPr>
        <p:spPr/>
        <p:txBody>
          <a:bodyPr/>
          <a:lstStyle/>
          <a:p>
            <a:fld id="{A52F65C8-6BE8-47BA-9E20-34E6183AD160}" type="slidenum">
              <a:rPr lang="en-US" smtClean="0"/>
              <a:t>13</a:t>
            </a:fld>
            <a:endParaRPr lang="en-US"/>
          </a:p>
        </p:txBody>
      </p:sp>
    </p:spTree>
    <p:extLst>
      <p:ext uri="{BB962C8B-B14F-4D97-AF65-F5344CB8AC3E}">
        <p14:creationId xmlns:p14="http://schemas.microsoft.com/office/powerpoint/2010/main" val="312207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C62F0-93F0-6AAD-CF14-FC68146260C7}"/>
              </a:ext>
            </a:extLst>
          </p:cNvPr>
          <p:cNvSpPr>
            <a:spLocks noGrp="1"/>
          </p:cNvSpPr>
          <p:nvPr>
            <p:ph type="title"/>
          </p:nvPr>
        </p:nvSpPr>
        <p:spPr/>
        <p:txBody>
          <a:bodyPr/>
          <a:lstStyle/>
          <a:p>
            <a:r>
              <a:rPr lang="en-US" dirty="0"/>
              <a:t>What about other economies?</a:t>
            </a:r>
          </a:p>
        </p:txBody>
      </p:sp>
      <p:sp>
        <p:nvSpPr>
          <p:cNvPr id="3" name="Content Placeholder 2">
            <a:extLst>
              <a:ext uri="{FF2B5EF4-FFF2-40B4-BE49-F238E27FC236}">
                <a16:creationId xmlns:a16="http://schemas.microsoft.com/office/drawing/2014/main" id="{B625A068-AF2B-E40E-B51A-31B394057273}"/>
              </a:ext>
            </a:extLst>
          </p:cNvPr>
          <p:cNvSpPr>
            <a:spLocks noGrp="1"/>
          </p:cNvSpPr>
          <p:nvPr>
            <p:ph idx="1"/>
          </p:nvPr>
        </p:nvSpPr>
        <p:spPr/>
        <p:txBody>
          <a:bodyPr>
            <a:normAutofit/>
          </a:bodyPr>
          <a:lstStyle/>
          <a:p>
            <a:r>
              <a:rPr lang="en-US" dirty="0"/>
              <a:t>Thailand and Japan are attached. If you contact me, I am happy to show you our results for your economy too.</a:t>
            </a:r>
          </a:p>
          <a:p>
            <a:r>
              <a:rPr lang="en-US" dirty="0"/>
              <a:t>Please note that these are just based on our modelling, so they depend on the underlying assumptions we are currently using. I am especially unsure about the underlying assumptions leading to the vehicle type effect for non-US economies.</a:t>
            </a:r>
          </a:p>
          <a:p>
            <a:pPr marL="0" indent="0">
              <a:buNone/>
            </a:pPr>
            <a:endParaRPr lang="en-US" dirty="0"/>
          </a:p>
        </p:txBody>
      </p:sp>
      <p:sp>
        <p:nvSpPr>
          <p:cNvPr id="4" name="Slide Number Placeholder 3">
            <a:extLst>
              <a:ext uri="{FF2B5EF4-FFF2-40B4-BE49-F238E27FC236}">
                <a16:creationId xmlns:a16="http://schemas.microsoft.com/office/drawing/2014/main" id="{7CB02F88-C2BA-FAE7-60ED-DF460AB7A57E}"/>
              </a:ext>
            </a:extLst>
          </p:cNvPr>
          <p:cNvSpPr>
            <a:spLocks noGrp="1"/>
          </p:cNvSpPr>
          <p:nvPr>
            <p:ph type="sldNum" sz="quarter" idx="12"/>
          </p:nvPr>
        </p:nvSpPr>
        <p:spPr/>
        <p:txBody>
          <a:bodyPr/>
          <a:lstStyle/>
          <a:p>
            <a:fld id="{A52F65C8-6BE8-47BA-9E20-34E6183AD160}" type="slidenum">
              <a:rPr lang="en-US" smtClean="0"/>
              <a:t>14</a:t>
            </a:fld>
            <a:endParaRPr lang="en-US"/>
          </a:p>
        </p:txBody>
      </p:sp>
    </p:spTree>
    <p:extLst>
      <p:ext uri="{BB962C8B-B14F-4D97-AF65-F5344CB8AC3E}">
        <p14:creationId xmlns:p14="http://schemas.microsoft.com/office/powerpoint/2010/main" val="297171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A545-7308-A7CF-AF83-E8515897E6A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AE892AB-77B2-0C57-9E09-36ECB02B4B3F}"/>
              </a:ext>
            </a:extLst>
          </p:cNvPr>
          <p:cNvSpPr>
            <a:spLocks noGrp="1"/>
          </p:cNvSpPr>
          <p:nvPr>
            <p:ph idx="1"/>
          </p:nvPr>
        </p:nvSpPr>
        <p:spPr/>
        <p:txBody>
          <a:bodyPr>
            <a:normAutofit/>
          </a:bodyPr>
          <a:lstStyle/>
          <a:p>
            <a:r>
              <a:rPr lang="en-US" dirty="0">
                <a:hlinkClick r:id="rId2"/>
              </a:rPr>
              <a:t>https://aperc.or.jp/reports/outlook.php</a:t>
            </a:r>
            <a:r>
              <a:rPr lang="en-US" dirty="0"/>
              <a:t> - All published Outlook editions are here. A very interesting read from a group of very interesting researchers!</a:t>
            </a:r>
          </a:p>
          <a:p>
            <a:r>
              <a:rPr lang="en-US" dirty="0">
                <a:hlinkClick r:id="rId3"/>
              </a:rPr>
              <a:t>https://github.com/asia-pacific-energy-research-centre/PyLMDI</a:t>
            </a:r>
            <a:r>
              <a:rPr lang="en-US" dirty="0"/>
              <a:t> - my code and documentation for producing LMDI analysis. It’s a bit old but I think it will still provide a good starting point for learning about it.</a:t>
            </a:r>
          </a:p>
          <a:p>
            <a:pPr marL="0" indent="0">
              <a:buNone/>
            </a:pPr>
            <a:endParaRPr lang="en-US" dirty="0"/>
          </a:p>
          <a:p>
            <a:pPr marL="0" indent="0">
              <a:buNone/>
            </a:pPr>
            <a:r>
              <a:rPr lang="en-US" u="sng" dirty="0"/>
              <a:t>Contact me:</a:t>
            </a:r>
          </a:p>
          <a:p>
            <a:pPr marL="0" indent="0">
              <a:buNone/>
            </a:pPr>
            <a:r>
              <a:rPr lang="en-US" dirty="0"/>
              <a:t>Finbar.maunsell@aperc.or.jp</a:t>
            </a:r>
          </a:p>
          <a:p>
            <a:endParaRPr lang="en-US" dirty="0"/>
          </a:p>
          <a:p>
            <a:endParaRPr lang="en-US" dirty="0"/>
          </a:p>
        </p:txBody>
      </p:sp>
      <p:sp>
        <p:nvSpPr>
          <p:cNvPr id="4" name="Slide Number Placeholder 3">
            <a:extLst>
              <a:ext uri="{FF2B5EF4-FFF2-40B4-BE49-F238E27FC236}">
                <a16:creationId xmlns:a16="http://schemas.microsoft.com/office/drawing/2014/main" id="{A5FB5EA7-E495-B95E-F60F-1537A24ED8E2}"/>
              </a:ext>
            </a:extLst>
          </p:cNvPr>
          <p:cNvSpPr>
            <a:spLocks noGrp="1"/>
          </p:cNvSpPr>
          <p:nvPr>
            <p:ph type="sldNum" sz="quarter" idx="12"/>
          </p:nvPr>
        </p:nvSpPr>
        <p:spPr/>
        <p:txBody>
          <a:bodyPr/>
          <a:lstStyle/>
          <a:p>
            <a:fld id="{A52F65C8-6BE8-47BA-9E20-34E6183AD160}" type="slidenum">
              <a:rPr lang="en-US" smtClean="0"/>
              <a:t>15</a:t>
            </a:fld>
            <a:endParaRPr lang="en-US"/>
          </a:p>
        </p:txBody>
      </p:sp>
    </p:spTree>
    <p:extLst>
      <p:ext uri="{BB962C8B-B14F-4D97-AF65-F5344CB8AC3E}">
        <p14:creationId xmlns:p14="http://schemas.microsoft.com/office/powerpoint/2010/main" val="661029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BBBA-1A32-4485-E7C5-89372A59515E}"/>
              </a:ext>
            </a:extLst>
          </p:cNvPr>
          <p:cNvSpPr>
            <a:spLocks noGrp="1"/>
          </p:cNvSpPr>
          <p:nvPr>
            <p:ph type="title"/>
          </p:nvPr>
        </p:nvSpPr>
        <p:spPr/>
        <p:txBody>
          <a:bodyPr/>
          <a:lstStyle/>
          <a:p>
            <a:r>
              <a:rPr lang="en-US" dirty="0"/>
              <a:t>Thailand – 2035 – 1%</a:t>
            </a:r>
          </a:p>
        </p:txBody>
      </p:sp>
      <p:sp>
        <p:nvSpPr>
          <p:cNvPr id="3" name="Content Placeholder 2">
            <a:extLst>
              <a:ext uri="{FF2B5EF4-FFF2-40B4-BE49-F238E27FC236}">
                <a16:creationId xmlns:a16="http://schemas.microsoft.com/office/drawing/2014/main" id="{13AB2EBE-ED3C-9DC6-6A03-57C584FD88E0}"/>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0F632654-C0EB-CE3E-1316-73FBA449A62A}"/>
              </a:ext>
            </a:extLst>
          </p:cNvPr>
          <p:cNvPicPr>
            <a:picLocks noChangeAspect="1"/>
          </p:cNvPicPr>
          <p:nvPr/>
        </p:nvPicPr>
        <p:blipFill>
          <a:blip r:embed="rId2"/>
          <a:stretch>
            <a:fillRect/>
          </a:stretch>
        </p:blipFill>
        <p:spPr>
          <a:xfrm>
            <a:off x="313047" y="849746"/>
            <a:ext cx="11760200" cy="5399964"/>
          </a:xfrm>
          <a:prstGeom prst="rect">
            <a:avLst/>
          </a:prstGeom>
        </p:spPr>
      </p:pic>
      <p:sp>
        <p:nvSpPr>
          <p:cNvPr id="4" name="Slide Number Placeholder 3">
            <a:extLst>
              <a:ext uri="{FF2B5EF4-FFF2-40B4-BE49-F238E27FC236}">
                <a16:creationId xmlns:a16="http://schemas.microsoft.com/office/drawing/2014/main" id="{3EF361EA-310E-B183-696B-A42BA351F10B}"/>
              </a:ext>
            </a:extLst>
          </p:cNvPr>
          <p:cNvSpPr>
            <a:spLocks noGrp="1"/>
          </p:cNvSpPr>
          <p:nvPr>
            <p:ph type="sldNum" sz="quarter" idx="12"/>
          </p:nvPr>
        </p:nvSpPr>
        <p:spPr/>
        <p:txBody>
          <a:bodyPr/>
          <a:lstStyle/>
          <a:p>
            <a:fld id="{A52F65C8-6BE8-47BA-9E20-34E6183AD160}" type="slidenum">
              <a:rPr lang="en-US" smtClean="0"/>
              <a:t>16</a:t>
            </a:fld>
            <a:endParaRPr lang="en-US"/>
          </a:p>
        </p:txBody>
      </p:sp>
    </p:spTree>
    <p:extLst>
      <p:ext uri="{BB962C8B-B14F-4D97-AF65-F5344CB8AC3E}">
        <p14:creationId xmlns:p14="http://schemas.microsoft.com/office/powerpoint/2010/main" val="709011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BBBA-1A32-4485-E7C5-89372A59515E}"/>
              </a:ext>
            </a:extLst>
          </p:cNvPr>
          <p:cNvSpPr>
            <a:spLocks noGrp="1"/>
          </p:cNvSpPr>
          <p:nvPr>
            <p:ph type="title"/>
          </p:nvPr>
        </p:nvSpPr>
        <p:spPr/>
        <p:txBody>
          <a:bodyPr/>
          <a:lstStyle/>
          <a:p>
            <a:r>
              <a:rPr lang="en-US" dirty="0"/>
              <a:t>Thailand – 2035 – 2.3%</a:t>
            </a:r>
          </a:p>
        </p:txBody>
      </p:sp>
      <p:sp>
        <p:nvSpPr>
          <p:cNvPr id="3" name="Content Placeholder 2">
            <a:extLst>
              <a:ext uri="{FF2B5EF4-FFF2-40B4-BE49-F238E27FC236}">
                <a16:creationId xmlns:a16="http://schemas.microsoft.com/office/drawing/2014/main" id="{13AB2EBE-ED3C-9DC6-6A03-57C584FD88E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7DD53B0A-5F41-F0EC-C719-798853E30F0F}"/>
              </a:ext>
            </a:extLst>
          </p:cNvPr>
          <p:cNvPicPr>
            <a:picLocks noChangeAspect="1"/>
          </p:cNvPicPr>
          <p:nvPr/>
        </p:nvPicPr>
        <p:blipFill>
          <a:blip r:embed="rId2"/>
          <a:stretch>
            <a:fillRect/>
          </a:stretch>
        </p:blipFill>
        <p:spPr>
          <a:xfrm>
            <a:off x="0" y="803508"/>
            <a:ext cx="12192000" cy="5512239"/>
          </a:xfrm>
          <a:prstGeom prst="rect">
            <a:avLst/>
          </a:prstGeom>
        </p:spPr>
      </p:pic>
      <p:sp>
        <p:nvSpPr>
          <p:cNvPr id="4" name="Slide Number Placeholder 3">
            <a:extLst>
              <a:ext uri="{FF2B5EF4-FFF2-40B4-BE49-F238E27FC236}">
                <a16:creationId xmlns:a16="http://schemas.microsoft.com/office/drawing/2014/main" id="{5378FE7F-3253-FA52-98CA-3014F0EDD67C}"/>
              </a:ext>
            </a:extLst>
          </p:cNvPr>
          <p:cNvSpPr>
            <a:spLocks noGrp="1"/>
          </p:cNvSpPr>
          <p:nvPr>
            <p:ph type="sldNum" sz="quarter" idx="12"/>
          </p:nvPr>
        </p:nvSpPr>
        <p:spPr/>
        <p:txBody>
          <a:bodyPr/>
          <a:lstStyle/>
          <a:p>
            <a:fld id="{A52F65C8-6BE8-47BA-9E20-34E6183AD160}" type="slidenum">
              <a:rPr lang="en-US" smtClean="0"/>
              <a:t>17</a:t>
            </a:fld>
            <a:endParaRPr lang="en-US"/>
          </a:p>
        </p:txBody>
      </p:sp>
    </p:spTree>
    <p:extLst>
      <p:ext uri="{BB962C8B-B14F-4D97-AF65-F5344CB8AC3E}">
        <p14:creationId xmlns:p14="http://schemas.microsoft.com/office/powerpoint/2010/main" val="2239814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BBBA-1A32-4485-E7C5-89372A59515E}"/>
              </a:ext>
            </a:extLst>
          </p:cNvPr>
          <p:cNvSpPr>
            <a:spLocks noGrp="1"/>
          </p:cNvSpPr>
          <p:nvPr>
            <p:ph type="title"/>
          </p:nvPr>
        </p:nvSpPr>
        <p:spPr/>
        <p:txBody>
          <a:bodyPr/>
          <a:lstStyle/>
          <a:p>
            <a:r>
              <a:rPr lang="en-US" dirty="0"/>
              <a:t>Thailand – 2050 – 1%</a:t>
            </a:r>
          </a:p>
        </p:txBody>
      </p:sp>
      <p:sp>
        <p:nvSpPr>
          <p:cNvPr id="3" name="Content Placeholder 2">
            <a:extLst>
              <a:ext uri="{FF2B5EF4-FFF2-40B4-BE49-F238E27FC236}">
                <a16:creationId xmlns:a16="http://schemas.microsoft.com/office/drawing/2014/main" id="{13AB2EBE-ED3C-9DC6-6A03-57C584FD88E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1CF4889-BBDE-6E4D-F46A-C19D59E83855}"/>
              </a:ext>
            </a:extLst>
          </p:cNvPr>
          <p:cNvPicPr>
            <a:picLocks noChangeAspect="1"/>
          </p:cNvPicPr>
          <p:nvPr/>
        </p:nvPicPr>
        <p:blipFill>
          <a:blip r:embed="rId2"/>
          <a:stretch>
            <a:fillRect/>
          </a:stretch>
        </p:blipFill>
        <p:spPr>
          <a:xfrm>
            <a:off x="0" y="849746"/>
            <a:ext cx="12192000" cy="5392986"/>
          </a:xfrm>
          <a:prstGeom prst="rect">
            <a:avLst/>
          </a:prstGeom>
        </p:spPr>
      </p:pic>
      <p:sp>
        <p:nvSpPr>
          <p:cNvPr id="4" name="Slide Number Placeholder 3">
            <a:extLst>
              <a:ext uri="{FF2B5EF4-FFF2-40B4-BE49-F238E27FC236}">
                <a16:creationId xmlns:a16="http://schemas.microsoft.com/office/drawing/2014/main" id="{6A81C99E-8044-E953-0AF8-8371F5FE721D}"/>
              </a:ext>
            </a:extLst>
          </p:cNvPr>
          <p:cNvSpPr>
            <a:spLocks noGrp="1"/>
          </p:cNvSpPr>
          <p:nvPr>
            <p:ph type="sldNum" sz="quarter" idx="12"/>
          </p:nvPr>
        </p:nvSpPr>
        <p:spPr/>
        <p:txBody>
          <a:bodyPr/>
          <a:lstStyle/>
          <a:p>
            <a:fld id="{A52F65C8-6BE8-47BA-9E20-34E6183AD160}" type="slidenum">
              <a:rPr lang="en-US" smtClean="0"/>
              <a:t>18</a:t>
            </a:fld>
            <a:endParaRPr lang="en-US"/>
          </a:p>
        </p:txBody>
      </p:sp>
    </p:spTree>
    <p:extLst>
      <p:ext uri="{BB962C8B-B14F-4D97-AF65-F5344CB8AC3E}">
        <p14:creationId xmlns:p14="http://schemas.microsoft.com/office/powerpoint/2010/main" val="3863347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BBBA-1A32-4485-E7C5-89372A59515E}"/>
              </a:ext>
            </a:extLst>
          </p:cNvPr>
          <p:cNvSpPr>
            <a:spLocks noGrp="1"/>
          </p:cNvSpPr>
          <p:nvPr>
            <p:ph type="title"/>
          </p:nvPr>
        </p:nvSpPr>
        <p:spPr/>
        <p:txBody>
          <a:bodyPr/>
          <a:lstStyle/>
          <a:p>
            <a:r>
              <a:rPr lang="en-US" dirty="0"/>
              <a:t>Thailand – 2050 – 2.3%</a:t>
            </a:r>
          </a:p>
        </p:txBody>
      </p:sp>
      <p:sp>
        <p:nvSpPr>
          <p:cNvPr id="3" name="Content Placeholder 2">
            <a:extLst>
              <a:ext uri="{FF2B5EF4-FFF2-40B4-BE49-F238E27FC236}">
                <a16:creationId xmlns:a16="http://schemas.microsoft.com/office/drawing/2014/main" id="{13AB2EBE-ED3C-9DC6-6A03-57C584FD88E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2E52408-1CCE-4F99-1513-B76093191332}"/>
              </a:ext>
            </a:extLst>
          </p:cNvPr>
          <p:cNvPicPr>
            <a:picLocks noChangeAspect="1"/>
          </p:cNvPicPr>
          <p:nvPr/>
        </p:nvPicPr>
        <p:blipFill>
          <a:blip r:embed="rId2"/>
          <a:stretch>
            <a:fillRect/>
          </a:stretch>
        </p:blipFill>
        <p:spPr>
          <a:xfrm>
            <a:off x="0" y="849746"/>
            <a:ext cx="12192000" cy="5551054"/>
          </a:xfrm>
          <a:prstGeom prst="rect">
            <a:avLst/>
          </a:prstGeom>
        </p:spPr>
      </p:pic>
      <p:sp>
        <p:nvSpPr>
          <p:cNvPr id="4" name="Slide Number Placeholder 3">
            <a:extLst>
              <a:ext uri="{FF2B5EF4-FFF2-40B4-BE49-F238E27FC236}">
                <a16:creationId xmlns:a16="http://schemas.microsoft.com/office/drawing/2014/main" id="{0EBB1BD0-2550-12E2-020F-1D28CD85282D}"/>
              </a:ext>
            </a:extLst>
          </p:cNvPr>
          <p:cNvSpPr>
            <a:spLocks noGrp="1"/>
          </p:cNvSpPr>
          <p:nvPr>
            <p:ph type="sldNum" sz="quarter" idx="12"/>
          </p:nvPr>
        </p:nvSpPr>
        <p:spPr/>
        <p:txBody>
          <a:bodyPr/>
          <a:lstStyle/>
          <a:p>
            <a:fld id="{A52F65C8-6BE8-47BA-9E20-34E6183AD160}" type="slidenum">
              <a:rPr lang="en-US" smtClean="0"/>
              <a:t>19</a:t>
            </a:fld>
            <a:endParaRPr lang="en-US"/>
          </a:p>
        </p:txBody>
      </p:sp>
    </p:spTree>
    <p:extLst>
      <p:ext uri="{BB962C8B-B14F-4D97-AF65-F5344CB8AC3E}">
        <p14:creationId xmlns:p14="http://schemas.microsoft.com/office/powerpoint/2010/main" val="405017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AD3-DE2D-8D2C-5D21-6F2B02039E3E}"/>
              </a:ext>
            </a:extLst>
          </p:cNvPr>
          <p:cNvSpPr>
            <a:spLocks noGrp="1"/>
          </p:cNvSpPr>
          <p:nvPr>
            <p:ph type="title"/>
          </p:nvPr>
        </p:nvSpPr>
        <p:spPr/>
        <p:txBody>
          <a:bodyPr/>
          <a:lstStyle/>
          <a:p>
            <a:r>
              <a:rPr lang="en-US" dirty="0"/>
              <a:t>Outline of this presentation</a:t>
            </a:r>
          </a:p>
        </p:txBody>
      </p:sp>
      <p:sp>
        <p:nvSpPr>
          <p:cNvPr id="3" name="Content Placeholder 2">
            <a:extLst>
              <a:ext uri="{FF2B5EF4-FFF2-40B4-BE49-F238E27FC236}">
                <a16:creationId xmlns:a16="http://schemas.microsoft.com/office/drawing/2014/main" id="{39F46283-5537-A652-F0C7-D5B8C9F00ACA}"/>
              </a:ext>
            </a:extLst>
          </p:cNvPr>
          <p:cNvSpPr>
            <a:spLocks noGrp="1"/>
          </p:cNvSpPr>
          <p:nvPr>
            <p:ph idx="1"/>
          </p:nvPr>
        </p:nvSpPr>
        <p:spPr/>
        <p:txBody>
          <a:bodyPr/>
          <a:lstStyle/>
          <a:p>
            <a:r>
              <a:rPr lang="en-US" dirty="0"/>
              <a:t>We will look at my current projections for the USA in the transport model for the 9</a:t>
            </a:r>
            <a:r>
              <a:rPr lang="en-US" baseline="30000" dirty="0"/>
              <a:t>th</a:t>
            </a:r>
            <a:r>
              <a:rPr lang="en-US" dirty="0"/>
              <a:t> edition of the Energy Outlook. We will use these projections to help </a:t>
            </a:r>
            <a:r>
              <a:rPr lang="en-US" dirty="0" err="1"/>
              <a:t>analyse</a:t>
            </a:r>
            <a:r>
              <a:rPr lang="en-US" dirty="0"/>
              <a:t> the effects of EVs on energy intensity. </a:t>
            </a:r>
          </a:p>
          <a:p>
            <a:r>
              <a:rPr lang="en-US" dirty="0"/>
              <a:t>We will utilize the log mean </a:t>
            </a:r>
            <a:r>
              <a:rPr lang="en-US" dirty="0" err="1"/>
              <a:t>divisia</a:t>
            </a:r>
            <a:r>
              <a:rPr lang="en-US" dirty="0"/>
              <a:t> index (LMDI) method to break down changes in energy use into its different drivers and compare the difference in effects between the Target and Reference scenarios in the outlook. </a:t>
            </a:r>
          </a:p>
          <a:p>
            <a:r>
              <a:rPr lang="en-US" dirty="0"/>
              <a:t>Please note in the Outlook:</a:t>
            </a:r>
          </a:p>
          <a:p>
            <a:pPr marL="742950" lvl="1" indent="-285750">
              <a:buFont typeface="Arial" panose="020B0604020202020204" pitchFamily="34" charset="0"/>
              <a:buChar char="•"/>
            </a:pPr>
            <a:r>
              <a:rPr lang="en-US" i="1" dirty="0">
                <a:solidFill>
                  <a:srgbClr val="000000"/>
                </a:solidFill>
                <a:effectLst/>
                <a:latin typeface="Calibri" panose="020F0502020204030204" pitchFamily="34" charset="0"/>
              </a:rPr>
              <a:t>The </a:t>
            </a:r>
            <a:r>
              <a:rPr lang="en-US" b="1" i="1" dirty="0">
                <a:solidFill>
                  <a:srgbClr val="000000"/>
                </a:solidFill>
                <a:effectLst/>
                <a:latin typeface="Calibri" panose="020F0502020204030204" pitchFamily="34" charset="0"/>
              </a:rPr>
              <a:t>Reference</a:t>
            </a:r>
            <a:r>
              <a:rPr lang="en-US" i="1" dirty="0">
                <a:solidFill>
                  <a:srgbClr val="000000"/>
                </a:solidFill>
                <a:effectLst/>
                <a:latin typeface="Calibri" panose="020F0502020204030204" pitchFamily="34" charset="0"/>
              </a:rPr>
              <a:t> scenario </a:t>
            </a:r>
            <a:r>
              <a:rPr lang="en-US" b="0" i="1" dirty="0">
                <a:solidFill>
                  <a:srgbClr val="000000"/>
                </a:solidFill>
                <a:effectLst/>
                <a:latin typeface="Calibri" panose="020F0502020204030204" pitchFamily="34" charset="0"/>
              </a:rPr>
              <a:t>illustrates a pathway where existing policies are retained</a:t>
            </a:r>
          </a:p>
          <a:p>
            <a:pPr marL="742950" lvl="1" indent="-285750">
              <a:buFont typeface="Arial" panose="020B0604020202020204" pitchFamily="34" charset="0"/>
              <a:buChar char="•"/>
            </a:pPr>
            <a:r>
              <a:rPr lang="en-US" i="1" dirty="0"/>
              <a:t>The </a:t>
            </a:r>
            <a:r>
              <a:rPr lang="en-US" b="1" i="1" dirty="0"/>
              <a:t>Target</a:t>
            </a:r>
            <a:r>
              <a:rPr lang="en-US" i="1" dirty="0"/>
              <a:t> scenario </a:t>
            </a:r>
            <a:r>
              <a:rPr lang="en-US" b="0" i="1" dirty="0">
                <a:solidFill>
                  <a:srgbClr val="000000"/>
                </a:solidFill>
                <a:effectLst/>
                <a:latin typeface="Calibri" panose="020F0502020204030204" pitchFamily="34" charset="0"/>
              </a:rPr>
              <a:t>illustrates a pathway for each economy towards realizing energy policy targets.</a:t>
            </a:r>
            <a:endParaRPr lang="en-US" dirty="0"/>
          </a:p>
          <a:p>
            <a:endParaRPr lang="en-US" dirty="0"/>
          </a:p>
        </p:txBody>
      </p:sp>
      <p:sp>
        <p:nvSpPr>
          <p:cNvPr id="4" name="Slide Number Placeholder 3">
            <a:extLst>
              <a:ext uri="{FF2B5EF4-FFF2-40B4-BE49-F238E27FC236}">
                <a16:creationId xmlns:a16="http://schemas.microsoft.com/office/drawing/2014/main" id="{1E894D01-4D5C-279D-5C16-8528C6EFAFC4}"/>
              </a:ext>
            </a:extLst>
          </p:cNvPr>
          <p:cNvSpPr>
            <a:spLocks noGrp="1"/>
          </p:cNvSpPr>
          <p:nvPr>
            <p:ph type="sldNum" sz="quarter" idx="12"/>
          </p:nvPr>
        </p:nvSpPr>
        <p:spPr/>
        <p:txBody>
          <a:bodyPr/>
          <a:lstStyle/>
          <a:p>
            <a:fld id="{A52F65C8-6BE8-47BA-9E20-34E6183AD160}" type="slidenum">
              <a:rPr lang="en-US" smtClean="0"/>
              <a:t>2</a:t>
            </a:fld>
            <a:endParaRPr lang="en-US"/>
          </a:p>
        </p:txBody>
      </p:sp>
    </p:spTree>
    <p:extLst>
      <p:ext uri="{BB962C8B-B14F-4D97-AF65-F5344CB8AC3E}">
        <p14:creationId xmlns:p14="http://schemas.microsoft.com/office/powerpoint/2010/main" val="612899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BBBA-1A32-4485-E7C5-89372A59515E}"/>
              </a:ext>
            </a:extLst>
          </p:cNvPr>
          <p:cNvSpPr>
            <a:spLocks noGrp="1"/>
          </p:cNvSpPr>
          <p:nvPr>
            <p:ph type="title"/>
          </p:nvPr>
        </p:nvSpPr>
        <p:spPr/>
        <p:txBody>
          <a:bodyPr/>
          <a:lstStyle/>
          <a:p>
            <a:r>
              <a:rPr lang="en-US" dirty="0"/>
              <a:t>Japan – 2035 – 1%</a:t>
            </a:r>
          </a:p>
        </p:txBody>
      </p:sp>
      <p:sp>
        <p:nvSpPr>
          <p:cNvPr id="3" name="Content Placeholder 2">
            <a:extLst>
              <a:ext uri="{FF2B5EF4-FFF2-40B4-BE49-F238E27FC236}">
                <a16:creationId xmlns:a16="http://schemas.microsoft.com/office/drawing/2014/main" id="{13AB2EBE-ED3C-9DC6-6A03-57C584FD88E0}"/>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0DA29C21-68BA-B0CA-C612-2156DF982ACC}"/>
              </a:ext>
            </a:extLst>
          </p:cNvPr>
          <p:cNvPicPr>
            <a:picLocks noChangeAspect="1"/>
          </p:cNvPicPr>
          <p:nvPr/>
        </p:nvPicPr>
        <p:blipFill>
          <a:blip r:embed="rId2"/>
          <a:stretch>
            <a:fillRect/>
          </a:stretch>
        </p:blipFill>
        <p:spPr>
          <a:xfrm>
            <a:off x="0" y="849746"/>
            <a:ext cx="12192000" cy="5481277"/>
          </a:xfrm>
          <a:prstGeom prst="rect">
            <a:avLst/>
          </a:prstGeom>
        </p:spPr>
      </p:pic>
      <p:sp>
        <p:nvSpPr>
          <p:cNvPr id="4" name="Slide Number Placeholder 3">
            <a:extLst>
              <a:ext uri="{FF2B5EF4-FFF2-40B4-BE49-F238E27FC236}">
                <a16:creationId xmlns:a16="http://schemas.microsoft.com/office/drawing/2014/main" id="{0C684163-425B-B506-8924-647BAFEB94CB}"/>
              </a:ext>
            </a:extLst>
          </p:cNvPr>
          <p:cNvSpPr>
            <a:spLocks noGrp="1"/>
          </p:cNvSpPr>
          <p:nvPr>
            <p:ph type="sldNum" sz="quarter" idx="12"/>
          </p:nvPr>
        </p:nvSpPr>
        <p:spPr/>
        <p:txBody>
          <a:bodyPr/>
          <a:lstStyle/>
          <a:p>
            <a:fld id="{A52F65C8-6BE8-47BA-9E20-34E6183AD160}" type="slidenum">
              <a:rPr lang="en-US" smtClean="0"/>
              <a:t>20</a:t>
            </a:fld>
            <a:endParaRPr lang="en-US"/>
          </a:p>
        </p:txBody>
      </p:sp>
    </p:spTree>
    <p:extLst>
      <p:ext uri="{BB962C8B-B14F-4D97-AF65-F5344CB8AC3E}">
        <p14:creationId xmlns:p14="http://schemas.microsoft.com/office/powerpoint/2010/main" val="3388019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BBBA-1A32-4485-E7C5-89372A59515E}"/>
              </a:ext>
            </a:extLst>
          </p:cNvPr>
          <p:cNvSpPr>
            <a:spLocks noGrp="1"/>
          </p:cNvSpPr>
          <p:nvPr>
            <p:ph type="title"/>
          </p:nvPr>
        </p:nvSpPr>
        <p:spPr/>
        <p:txBody>
          <a:bodyPr/>
          <a:lstStyle/>
          <a:p>
            <a:r>
              <a:rPr lang="en-US" dirty="0"/>
              <a:t>Japan – 2035 – 2.3%</a:t>
            </a:r>
          </a:p>
        </p:txBody>
      </p:sp>
      <p:sp>
        <p:nvSpPr>
          <p:cNvPr id="3" name="Content Placeholder 2">
            <a:extLst>
              <a:ext uri="{FF2B5EF4-FFF2-40B4-BE49-F238E27FC236}">
                <a16:creationId xmlns:a16="http://schemas.microsoft.com/office/drawing/2014/main" id="{13AB2EBE-ED3C-9DC6-6A03-57C584FD88E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99CCBA4-E32B-EF4E-4988-3C08E4A8A653}"/>
              </a:ext>
            </a:extLst>
          </p:cNvPr>
          <p:cNvPicPr>
            <a:picLocks noChangeAspect="1"/>
          </p:cNvPicPr>
          <p:nvPr/>
        </p:nvPicPr>
        <p:blipFill>
          <a:blip r:embed="rId2"/>
          <a:stretch>
            <a:fillRect/>
          </a:stretch>
        </p:blipFill>
        <p:spPr>
          <a:xfrm>
            <a:off x="0" y="849746"/>
            <a:ext cx="12192000" cy="5526101"/>
          </a:xfrm>
          <a:prstGeom prst="rect">
            <a:avLst/>
          </a:prstGeom>
        </p:spPr>
      </p:pic>
      <p:sp>
        <p:nvSpPr>
          <p:cNvPr id="4" name="Slide Number Placeholder 3">
            <a:extLst>
              <a:ext uri="{FF2B5EF4-FFF2-40B4-BE49-F238E27FC236}">
                <a16:creationId xmlns:a16="http://schemas.microsoft.com/office/drawing/2014/main" id="{71AE8E2D-6984-3810-DF92-08D4859C569B}"/>
              </a:ext>
            </a:extLst>
          </p:cNvPr>
          <p:cNvSpPr>
            <a:spLocks noGrp="1"/>
          </p:cNvSpPr>
          <p:nvPr>
            <p:ph type="sldNum" sz="quarter" idx="12"/>
          </p:nvPr>
        </p:nvSpPr>
        <p:spPr/>
        <p:txBody>
          <a:bodyPr/>
          <a:lstStyle/>
          <a:p>
            <a:fld id="{A52F65C8-6BE8-47BA-9E20-34E6183AD160}" type="slidenum">
              <a:rPr lang="en-US" smtClean="0"/>
              <a:t>21</a:t>
            </a:fld>
            <a:endParaRPr lang="en-US"/>
          </a:p>
        </p:txBody>
      </p:sp>
    </p:spTree>
    <p:extLst>
      <p:ext uri="{BB962C8B-B14F-4D97-AF65-F5344CB8AC3E}">
        <p14:creationId xmlns:p14="http://schemas.microsoft.com/office/powerpoint/2010/main" val="2307426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BBBA-1A32-4485-E7C5-89372A59515E}"/>
              </a:ext>
            </a:extLst>
          </p:cNvPr>
          <p:cNvSpPr>
            <a:spLocks noGrp="1"/>
          </p:cNvSpPr>
          <p:nvPr>
            <p:ph type="title"/>
          </p:nvPr>
        </p:nvSpPr>
        <p:spPr/>
        <p:txBody>
          <a:bodyPr/>
          <a:lstStyle/>
          <a:p>
            <a:r>
              <a:rPr lang="en-US" dirty="0"/>
              <a:t>Japan – 2050 – 1%</a:t>
            </a:r>
          </a:p>
        </p:txBody>
      </p:sp>
      <p:sp>
        <p:nvSpPr>
          <p:cNvPr id="3" name="Content Placeholder 2">
            <a:extLst>
              <a:ext uri="{FF2B5EF4-FFF2-40B4-BE49-F238E27FC236}">
                <a16:creationId xmlns:a16="http://schemas.microsoft.com/office/drawing/2014/main" id="{13AB2EBE-ED3C-9DC6-6A03-57C584FD88E0}"/>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E8CE9957-7059-23CD-B783-A5E7842AFEE5}"/>
              </a:ext>
            </a:extLst>
          </p:cNvPr>
          <p:cNvPicPr>
            <a:picLocks noChangeAspect="1"/>
          </p:cNvPicPr>
          <p:nvPr/>
        </p:nvPicPr>
        <p:blipFill>
          <a:blip r:embed="rId2"/>
          <a:stretch>
            <a:fillRect/>
          </a:stretch>
        </p:blipFill>
        <p:spPr>
          <a:xfrm>
            <a:off x="0" y="849746"/>
            <a:ext cx="12192000" cy="5515581"/>
          </a:xfrm>
          <a:prstGeom prst="rect">
            <a:avLst/>
          </a:prstGeom>
        </p:spPr>
      </p:pic>
      <p:sp>
        <p:nvSpPr>
          <p:cNvPr id="4" name="Slide Number Placeholder 3">
            <a:extLst>
              <a:ext uri="{FF2B5EF4-FFF2-40B4-BE49-F238E27FC236}">
                <a16:creationId xmlns:a16="http://schemas.microsoft.com/office/drawing/2014/main" id="{5B3F320C-121F-125E-B99A-986C743F11C9}"/>
              </a:ext>
            </a:extLst>
          </p:cNvPr>
          <p:cNvSpPr>
            <a:spLocks noGrp="1"/>
          </p:cNvSpPr>
          <p:nvPr>
            <p:ph type="sldNum" sz="quarter" idx="12"/>
          </p:nvPr>
        </p:nvSpPr>
        <p:spPr/>
        <p:txBody>
          <a:bodyPr/>
          <a:lstStyle/>
          <a:p>
            <a:fld id="{A52F65C8-6BE8-47BA-9E20-34E6183AD160}" type="slidenum">
              <a:rPr lang="en-US" smtClean="0"/>
              <a:t>22</a:t>
            </a:fld>
            <a:endParaRPr lang="en-US"/>
          </a:p>
        </p:txBody>
      </p:sp>
    </p:spTree>
    <p:extLst>
      <p:ext uri="{BB962C8B-B14F-4D97-AF65-F5344CB8AC3E}">
        <p14:creationId xmlns:p14="http://schemas.microsoft.com/office/powerpoint/2010/main" val="594280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BBBA-1A32-4485-E7C5-89372A59515E}"/>
              </a:ext>
            </a:extLst>
          </p:cNvPr>
          <p:cNvSpPr>
            <a:spLocks noGrp="1"/>
          </p:cNvSpPr>
          <p:nvPr>
            <p:ph type="title"/>
          </p:nvPr>
        </p:nvSpPr>
        <p:spPr/>
        <p:txBody>
          <a:bodyPr/>
          <a:lstStyle/>
          <a:p>
            <a:r>
              <a:rPr lang="en-US" dirty="0"/>
              <a:t>Japan – 2050 – 2.3%</a:t>
            </a:r>
          </a:p>
        </p:txBody>
      </p:sp>
      <p:sp>
        <p:nvSpPr>
          <p:cNvPr id="3" name="Content Placeholder 2">
            <a:extLst>
              <a:ext uri="{FF2B5EF4-FFF2-40B4-BE49-F238E27FC236}">
                <a16:creationId xmlns:a16="http://schemas.microsoft.com/office/drawing/2014/main" id="{13AB2EBE-ED3C-9DC6-6A03-57C584FD88E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04670E0C-9FA6-46C0-5FEA-D6736BAD7361}"/>
              </a:ext>
            </a:extLst>
          </p:cNvPr>
          <p:cNvPicPr>
            <a:picLocks noChangeAspect="1"/>
          </p:cNvPicPr>
          <p:nvPr/>
        </p:nvPicPr>
        <p:blipFill>
          <a:blip r:embed="rId3"/>
          <a:stretch>
            <a:fillRect/>
          </a:stretch>
        </p:blipFill>
        <p:spPr>
          <a:xfrm>
            <a:off x="0" y="849746"/>
            <a:ext cx="12192000" cy="5432301"/>
          </a:xfrm>
          <a:prstGeom prst="rect">
            <a:avLst/>
          </a:prstGeom>
        </p:spPr>
      </p:pic>
      <p:sp>
        <p:nvSpPr>
          <p:cNvPr id="4" name="Slide Number Placeholder 3">
            <a:extLst>
              <a:ext uri="{FF2B5EF4-FFF2-40B4-BE49-F238E27FC236}">
                <a16:creationId xmlns:a16="http://schemas.microsoft.com/office/drawing/2014/main" id="{E48F93EC-1171-1B5C-07A8-513838242C9C}"/>
              </a:ext>
            </a:extLst>
          </p:cNvPr>
          <p:cNvSpPr>
            <a:spLocks noGrp="1"/>
          </p:cNvSpPr>
          <p:nvPr>
            <p:ph type="sldNum" sz="quarter" idx="12"/>
          </p:nvPr>
        </p:nvSpPr>
        <p:spPr/>
        <p:txBody>
          <a:bodyPr/>
          <a:lstStyle/>
          <a:p>
            <a:fld id="{A52F65C8-6BE8-47BA-9E20-34E6183AD160}" type="slidenum">
              <a:rPr lang="en-US" smtClean="0"/>
              <a:t>23</a:t>
            </a:fld>
            <a:endParaRPr lang="en-US"/>
          </a:p>
        </p:txBody>
      </p:sp>
    </p:spTree>
    <p:extLst>
      <p:ext uri="{BB962C8B-B14F-4D97-AF65-F5344CB8AC3E}">
        <p14:creationId xmlns:p14="http://schemas.microsoft.com/office/powerpoint/2010/main" val="2320393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2A1A-1021-614C-8B73-93E80818922C}"/>
              </a:ext>
            </a:extLst>
          </p:cNvPr>
          <p:cNvSpPr>
            <a:spLocks noGrp="1"/>
          </p:cNvSpPr>
          <p:nvPr>
            <p:ph type="title"/>
          </p:nvPr>
        </p:nvSpPr>
        <p:spPr/>
        <p:txBody>
          <a:bodyPr/>
          <a:lstStyle/>
          <a:p>
            <a:r>
              <a:rPr lang="en-US" dirty="0"/>
              <a:t>Reminder: APEC energy intensity goal</a:t>
            </a:r>
          </a:p>
        </p:txBody>
      </p:sp>
      <p:cxnSp>
        <p:nvCxnSpPr>
          <p:cNvPr id="10" name="Straight Connector 9">
            <a:extLst>
              <a:ext uri="{FF2B5EF4-FFF2-40B4-BE49-F238E27FC236}">
                <a16:creationId xmlns:a16="http://schemas.microsoft.com/office/drawing/2014/main" id="{70ECBFFE-3302-47DA-9F1D-2F21840813BF}"/>
              </a:ext>
            </a:extLst>
          </p:cNvPr>
          <p:cNvCxnSpPr>
            <a:cxnSpLocks/>
          </p:cNvCxnSpPr>
          <p:nvPr/>
        </p:nvCxnSpPr>
        <p:spPr>
          <a:xfrm>
            <a:off x="0" y="755650"/>
            <a:ext cx="1219200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 name="object 3">
            <a:extLst>
              <a:ext uri="{FF2B5EF4-FFF2-40B4-BE49-F238E27FC236}">
                <a16:creationId xmlns:a16="http://schemas.microsoft.com/office/drawing/2014/main" id="{6C692CD4-30AB-4EDD-A883-A9C0FC83B1A6}"/>
              </a:ext>
            </a:extLst>
          </p:cNvPr>
          <p:cNvGrpSpPr/>
          <p:nvPr/>
        </p:nvGrpSpPr>
        <p:grpSpPr>
          <a:xfrm>
            <a:off x="599574" y="950975"/>
            <a:ext cx="10558780" cy="5420328"/>
            <a:chOff x="24383" y="950975"/>
            <a:chExt cx="10558780" cy="5835650"/>
          </a:xfrm>
        </p:grpSpPr>
        <p:sp>
          <p:nvSpPr>
            <p:cNvPr id="9" name="object 4">
              <a:extLst>
                <a:ext uri="{FF2B5EF4-FFF2-40B4-BE49-F238E27FC236}">
                  <a16:creationId xmlns:a16="http://schemas.microsoft.com/office/drawing/2014/main" id="{D97A26DF-49CC-4FB7-86B9-D9370958B398}"/>
                </a:ext>
              </a:extLst>
            </p:cNvPr>
            <p:cNvSpPr/>
            <p:nvPr/>
          </p:nvSpPr>
          <p:spPr>
            <a:xfrm>
              <a:off x="7453883" y="6252971"/>
              <a:ext cx="3129280" cy="533400"/>
            </a:xfrm>
            <a:custGeom>
              <a:avLst/>
              <a:gdLst/>
              <a:ahLst/>
              <a:cxnLst/>
              <a:rect l="l" t="t" r="r" b="b"/>
              <a:pathLst>
                <a:path w="3129279" h="533400">
                  <a:moveTo>
                    <a:pt x="3128772" y="533400"/>
                  </a:moveTo>
                  <a:lnTo>
                    <a:pt x="0" y="533400"/>
                  </a:lnTo>
                  <a:lnTo>
                    <a:pt x="0" y="0"/>
                  </a:lnTo>
                  <a:lnTo>
                    <a:pt x="3128772" y="0"/>
                  </a:lnTo>
                  <a:lnTo>
                    <a:pt x="3128772" y="533400"/>
                  </a:lnTo>
                  <a:close/>
                </a:path>
              </a:pathLst>
            </a:custGeom>
            <a:solidFill>
              <a:srgbClr val="FFFFFF"/>
            </a:solidFill>
          </p:spPr>
          <p:txBody>
            <a:bodyPr wrap="square" lIns="0" tIns="0" rIns="0" bIns="0" rtlCol="0"/>
            <a:lstStyle/>
            <a:p>
              <a:endParaRPr/>
            </a:p>
          </p:txBody>
        </p:sp>
        <p:pic>
          <p:nvPicPr>
            <p:cNvPr id="11" name="object 5">
              <a:extLst>
                <a:ext uri="{FF2B5EF4-FFF2-40B4-BE49-F238E27FC236}">
                  <a16:creationId xmlns:a16="http://schemas.microsoft.com/office/drawing/2014/main" id="{22720CB8-ABDD-456B-B20B-BD632655E8B7}"/>
                </a:ext>
              </a:extLst>
            </p:cNvPr>
            <p:cNvPicPr/>
            <p:nvPr/>
          </p:nvPicPr>
          <p:blipFill>
            <a:blip r:embed="rId2" cstate="print"/>
            <a:stretch>
              <a:fillRect/>
            </a:stretch>
          </p:blipFill>
          <p:spPr>
            <a:xfrm>
              <a:off x="24383" y="950975"/>
              <a:ext cx="10379963" cy="5835395"/>
            </a:xfrm>
            <a:prstGeom prst="rect">
              <a:avLst/>
            </a:prstGeom>
          </p:spPr>
        </p:pic>
      </p:grpSp>
      <p:sp>
        <p:nvSpPr>
          <p:cNvPr id="12" name="object 6">
            <a:extLst>
              <a:ext uri="{FF2B5EF4-FFF2-40B4-BE49-F238E27FC236}">
                <a16:creationId xmlns:a16="http://schemas.microsoft.com/office/drawing/2014/main" id="{DF2F5910-9194-47BB-8517-C19CCCC7150D}"/>
              </a:ext>
            </a:extLst>
          </p:cNvPr>
          <p:cNvSpPr txBox="1"/>
          <p:nvPr/>
        </p:nvSpPr>
        <p:spPr>
          <a:xfrm>
            <a:off x="1007707" y="4643333"/>
            <a:ext cx="3236915" cy="816890"/>
          </a:xfrm>
          <a:prstGeom prst="rect">
            <a:avLst/>
          </a:prstGeom>
          <a:solidFill>
            <a:srgbClr val="757070"/>
          </a:solidFill>
        </p:spPr>
        <p:txBody>
          <a:bodyPr vert="horz" wrap="square" lIns="0" tIns="6350" rIns="0" bIns="0" rtlCol="0">
            <a:spAutoFit/>
          </a:bodyPr>
          <a:lstStyle/>
          <a:p>
            <a:pPr marL="80645">
              <a:lnSpc>
                <a:spcPct val="100000"/>
              </a:lnSpc>
              <a:spcBef>
                <a:spcPts val="50"/>
              </a:spcBef>
            </a:pPr>
            <a:r>
              <a:rPr sz="2100" dirty="0">
                <a:solidFill>
                  <a:srgbClr val="FFFFFF"/>
                </a:solidFill>
                <a:latin typeface="Calibri"/>
                <a:cs typeface="Calibri"/>
              </a:rPr>
              <a:t>~</a:t>
            </a:r>
            <a:r>
              <a:rPr sz="2100" spc="-20" dirty="0">
                <a:solidFill>
                  <a:srgbClr val="FFFFFF"/>
                </a:solidFill>
                <a:latin typeface="Calibri"/>
                <a:cs typeface="Calibri"/>
              </a:rPr>
              <a:t> </a:t>
            </a:r>
            <a:r>
              <a:rPr sz="3000" dirty="0">
                <a:solidFill>
                  <a:srgbClr val="FFFFFF"/>
                </a:solidFill>
                <a:latin typeface="Calibri"/>
                <a:cs typeface="Calibri"/>
              </a:rPr>
              <a:t>60%</a:t>
            </a:r>
            <a:r>
              <a:rPr sz="2100" spc="15" dirty="0">
                <a:solidFill>
                  <a:srgbClr val="FFFFFF"/>
                </a:solidFill>
                <a:latin typeface="Calibri"/>
                <a:cs typeface="Calibri"/>
              </a:rPr>
              <a:t> </a:t>
            </a:r>
            <a:r>
              <a:rPr sz="2100" spc="-25" dirty="0">
                <a:solidFill>
                  <a:srgbClr val="FFFFFF"/>
                </a:solidFill>
                <a:latin typeface="Calibri"/>
                <a:cs typeface="Calibri"/>
              </a:rPr>
              <a:t>of</a:t>
            </a:r>
            <a:endParaRPr sz="2100" dirty="0">
              <a:latin typeface="Calibri"/>
              <a:cs typeface="Calibri"/>
            </a:endParaRPr>
          </a:p>
          <a:p>
            <a:pPr marL="679450">
              <a:lnSpc>
                <a:spcPct val="100000"/>
              </a:lnSpc>
              <a:spcBef>
                <a:spcPts val="190"/>
              </a:spcBef>
            </a:pPr>
            <a:r>
              <a:rPr sz="2100" dirty="0">
                <a:solidFill>
                  <a:srgbClr val="FFFFFF"/>
                </a:solidFill>
                <a:latin typeface="Calibri"/>
                <a:cs typeface="Calibri"/>
              </a:rPr>
              <a:t>World</a:t>
            </a:r>
            <a:r>
              <a:rPr sz="2100" spc="-65" dirty="0">
                <a:solidFill>
                  <a:srgbClr val="FFFFFF"/>
                </a:solidFill>
                <a:latin typeface="Calibri"/>
                <a:cs typeface="Calibri"/>
              </a:rPr>
              <a:t> </a:t>
            </a:r>
            <a:r>
              <a:rPr sz="2100" dirty="0">
                <a:solidFill>
                  <a:srgbClr val="FFFFFF"/>
                </a:solidFill>
                <a:latin typeface="Calibri"/>
                <a:cs typeface="Calibri"/>
              </a:rPr>
              <a:t>Energy</a:t>
            </a:r>
            <a:r>
              <a:rPr sz="2100" spc="-55" dirty="0">
                <a:solidFill>
                  <a:srgbClr val="FFFFFF"/>
                </a:solidFill>
                <a:latin typeface="Calibri"/>
                <a:cs typeface="Calibri"/>
              </a:rPr>
              <a:t> </a:t>
            </a:r>
            <a:r>
              <a:rPr sz="2100" spc="-10" dirty="0">
                <a:solidFill>
                  <a:srgbClr val="FFFFFF"/>
                </a:solidFill>
                <a:latin typeface="Calibri"/>
                <a:cs typeface="Calibri"/>
              </a:rPr>
              <a:t>Demand</a:t>
            </a:r>
            <a:endParaRPr sz="2100" dirty="0">
              <a:latin typeface="Calibri"/>
              <a:cs typeface="Calibri"/>
            </a:endParaRPr>
          </a:p>
        </p:txBody>
      </p:sp>
      <p:sp>
        <p:nvSpPr>
          <p:cNvPr id="13" name="object 7">
            <a:extLst>
              <a:ext uri="{FF2B5EF4-FFF2-40B4-BE49-F238E27FC236}">
                <a16:creationId xmlns:a16="http://schemas.microsoft.com/office/drawing/2014/main" id="{DA436DBE-1F3C-4513-91EE-DF8E34DEEACD}"/>
              </a:ext>
            </a:extLst>
          </p:cNvPr>
          <p:cNvSpPr/>
          <p:nvPr/>
        </p:nvSpPr>
        <p:spPr>
          <a:xfrm>
            <a:off x="5356364" y="1298004"/>
            <a:ext cx="5521433" cy="533400"/>
          </a:xfrm>
          <a:custGeom>
            <a:avLst/>
            <a:gdLst/>
            <a:ahLst/>
            <a:cxnLst/>
            <a:rect l="l" t="t" r="r" b="b"/>
            <a:pathLst>
              <a:path w="5808345" h="675639">
                <a:moveTo>
                  <a:pt x="5807964" y="675132"/>
                </a:moveTo>
                <a:lnTo>
                  <a:pt x="0" y="675132"/>
                </a:lnTo>
                <a:lnTo>
                  <a:pt x="0" y="0"/>
                </a:lnTo>
                <a:lnTo>
                  <a:pt x="5807964" y="0"/>
                </a:lnTo>
                <a:lnTo>
                  <a:pt x="5807964" y="675132"/>
                </a:lnTo>
                <a:close/>
              </a:path>
            </a:pathLst>
          </a:custGeom>
          <a:solidFill>
            <a:srgbClr val="2659A3"/>
          </a:solidFill>
        </p:spPr>
        <p:txBody>
          <a:bodyPr wrap="square" lIns="0" tIns="0" rIns="0" bIns="0" rtlCol="0"/>
          <a:lstStyle/>
          <a:p>
            <a:endParaRPr/>
          </a:p>
        </p:txBody>
      </p:sp>
      <p:sp>
        <p:nvSpPr>
          <p:cNvPr id="14" name="object 9">
            <a:extLst>
              <a:ext uri="{FF2B5EF4-FFF2-40B4-BE49-F238E27FC236}">
                <a16:creationId xmlns:a16="http://schemas.microsoft.com/office/drawing/2014/main" id="{0BA34F72-56E8-40F8-BF5D-9B4CD61C9B5D}"/>
              </a:ext>
            </a:extLst>
          </p:cNvPr>
          <p:cNvSpPr txBox="1"/>
          <p:nvPr/>
        </p:nvSpPr>
        <p:spPr>
          <a:xfrm>
            <a:off x="4909693" y="3678889"/>
            <a:ext cx="1942663" cy="1863587"/>
          </a:xfrm>
          <a:prstGeom prst="rect">
            <a:avLst/>
          </a:prstGeom>
          <a:solidFill>
            <a:srgbClr val="3F3F3F"/>
          </a:solidFill>
        </p:spPr>
        <p:txBody>
          <a:bodyPr vert="horz" wrap="square" lIns="0" tIns="34290" rIns="0" bIns="0" rtlCol="0">
            <a:spAutoFit/>
          </a:bodyPr>
          <a:lstStyle/>
          <a:p>
            <a:pPr marL="81915" marR="308610">
              <a:lnSpc>
                <a:spcPct val="128400"/>
              </a:lnSpc>
              <a:spcBef>
                <a:spcPts val="270"/>
              </a:spcBef>
            </a:pPr>
            <a:r>
              <a:rPr sz="1550" spc="-30" dirty="0">
                <a:solidFill>
                  <a:srgbClr val="FFFFFF"/>
                </a:solidFill>
                <a:latin typeface="Calibri"/>
                <a:cs typeface="Calibri"/>
              </a:rPr>
              <a:t>To</a:t>
            </a:r>
            <a:r>
              <a:rPr sz="1550" spc="5" dirty="0">
                <a:solidFill>
                  <a:srgbClr val="FFFFFF"/>
                </a:solidFill>
                <a:latin typeface="Calibri"/>
                <a:cs typeface="Calibri"/>
              </a:rPr>
              <a:t> </a:t>
            </a:r>
            <a:r>
              <a:rPr sz="1550" dirty="0">
                <a:solidFill>
                  <a:srgbClr val="FFFFFF"/>
                </a:solidFill>
                <a:latin typeface="Calibri"/>
                <a:cs typeface="Calibri"/>
              </a:rPr>
              <a:t>reduce</a:t>
            </a:r>
            <a:r>
              <a:rPr sz="1550" spc="5" dirty="0">
                <a:solidFill>
                  <a:srgbClr val="FFFFFF"/>
                </a:solidFill>
                <a:latin typeface="Calibri"/>
                <a:cs typeface="Calibri"/>
              </a:rPr>
              <a:t> </a:t>
            </a:r>
            <a:r>
              <a:rPr sz="1550" spc="-10" dirty="0">
                <a:solidFill>
                  <a:srgbClr val="FFFFFF"/>
                </a:solidFill>
                <a:latin typeface="Calibri"/>
                <a:cs typeface="Calibri"/>
              </a:rPr>
              <a:t>energy </a:t>
            </a:r>
            <a:r>
              <a:rPr sz="1550" dirty="0">
                <a:solidFill>
                  <a:srgbClr val="FFFFFF"/>
                </a:solidFill>
                <a:latin typeface="Calibri"/>
                <a:cs typeface="Calibri"/>
              </a:rPr>
              <a:t>intensity by</a:t>
            </a:r>
            <a:endParaRPr sz="1550" dirty="0">
              <a:latin typeface="Calibri"/>
              <a:cs typeface="Calibri"/>
            </a:endParaRPr>
          </a:p>
          <a:p>
            <a:pPr marL="81915">
              <a:lnSpc>
                <a:spcPct val="100000"/>
              </a:lnSpc>
              <a:spcBef>
                <a:spcPts val="45"/>
              </a:spcBef>
            </a:pPr>
            <a:r>
              <a:rPr sz="2300" dirty="0">
                <a:solidFill>
                  <a:srgbClr val="FFFFFF"/>
                </a:solidFill>
                <a:latin typeface="Calibri"/>
                <a:cs typeface="Calibri"/>
              </a:rPr>
              <a:t>25</a:t>
            </a:r>
            <a:r>
              <a:rPr sz="2300" spc="5" dirty="0">
                <a:solidFill>
                  <a:srgbClr val="FFFFFF"/>
                </a:solidFill>
                <a:latin typeface="Calibri"/>
                <a:cs typeface="Calibri"/>
              </a:rPr>
              <a:t> </a:t>
            </a:r>
            <a:r>
              <a:rPr sz="2300" dirty="0">
                <a:solidFill>
                  <a:srgbClr val="FFFFFF"/>
                </a:solidFill>
                <a:latin typeface="Calibri"/>
                <a:cs typeface="Calibri"/>
              </a:rPr>
              <a:t>%</a:t>
            </a:r>
            <a:r>
              <a:rPr sz="3150" spc="-350" dirty="0">
                <a:solidFill>
                  <a:srgbClr val="FFFFFF"/>
                </a:solidFill>
                <a:latin typeface="Calibri"/>
                <a:cs typeface="Calibri"/>
              </a:rPr>
              <a:t> </a:t>
            </a:r>
            <a:r>
              <a:rPr sz="1550" dirty="0">
                <a:solidFill>
                  <a:srgbClr val="FFFFFF"/>
                </a:solidFill>
                <a:latin typeface="Calibri"/>
                <a:cs typeface="Calibri"/>
              </a:rPr>
              <a:t>by</a:t>
            </a:r>
            <a:r>
              <a:rPr sz="1550" spc="15" dirty="0">
                <a:solidFill>
                  <a:srgbClr val="FFFFFF"/>
                </a:solidFill>
                <a:latin typeface="Calibri"/>
                <a:cs typeface="Calibri"/>
              </a:rPr>
              <a:t> </a:t>
            </a:r>
            <a:r>
              <a:rPr sz="2300" spc="-10" dirty="0">
                <a:solidFill>
                  <a:srgbClr val="FFFFFF"/>
                </a:solidFill>
                <a:latin typeface="Calibri"/>
                <a:cs typeface="Calibri"/>
              </a:rPr>
              <a:t>2030</a:t>
            </a:r>
            <a:r>
              <a:rPr lang="en-US" sz="2300" spc="-10" dirty="0">
                <a:solidFill>
                  <a:srgbClr val="FFFFFF"/>
                </a:solidFill>
                <a:latin typeface="Calibri"/>
                <a:cs typeface="Calibri"/>
              </a:rPr>
              <a:t> </a:t>
            </a:r>
            <a:r>
              <a:rPr lang="en-US" sz="1550" spc="-10" dirty="0">
                <a:solidFill>
                  <a:srgbClr val="FFFFFF"/>
                </a:solidFill>
                <a:latin typeface="Calibri"/>
                <a:cs typeface="Calibri"/>
              </a:rPr>
              <a:t>from 2010 level</a:t>
            </a:r>
            <a:r>
              <a:rPr sz="1550" spc="-10" dirty="0">
                <a:solidFill>
                  <a:srgbClr val="FFFFFF"/>
                </a:solidFill>
                <a:latin typeface="Calibri"/>
                <a:cs typeface="Calibri"/>
              </a:rPr>
              <a:t>.</a:t>
            </a:r>
            <a:endParaRPr sz="1550" dirty="0">
              <a:latin typeface="Calibri"/>
              <a:cs typeface="Calibri"/>
            </a:endParaRPr>
          </a:p>
          <a:p>
            <a:pPr marL="1205230">
              <a:lnSpc>
                <a:spcPct val="100000"/>
              </a:lnSpc>
              <a:spcBef>
                <a:spcPts val="2020"/>
              </a:spcBef>
            </a:pPr>
            <a:r>
              <a:rPr sz="1550" spc="-10" dirty="0">
                <a:solidFill>
                  <a:srgbClr val="FFFFFF"/>
                </a:solidFill>
                <a:latin typeface="Calibri"/>
                <a:cs typeface="Calibri"/>
              </a:rPr>
              <a:t>(2007)</a:t>
            </a:r>
            <a:endParaRPr sz="1550" dirty="0">
              <a:latin typeface="Calibri"/>
              <a:cs typeface="Calibri"/>
            </a:endParaRPr>
          </a:p>
        </p:txBody>
      </p:sp>
      <p:sp>
        <p:nvSpPr>
          <p:cNvPr id="15" name="object 10">
            <a:extLst>
              <a:ext uri="{FF2B5EF4-FFF2-40B4-BE49-F238E27FC236}">
                <a16:creationId xmlns:a16="http://schemas.microsoft.com/office/drawing/2014/main" id="{BB4E187A-6632-4740-9B2E-BF2D6996B5A9}"/>
              </a:ext>
            </a:extLst>
          </p:cNvPr>
          <p:cNvSpPr txBox="1"/>
          <p:nvPr/>
        </p:nvSpPr>
        <p:spPr>
          <a:xfrm>
            <a:off x="7669161" y="2424093"/>
            <a:ext cx="4091039" cy="2321661"/>
          </a:xfrm>
          <a:prstGeom prst="rect">
            <a:avLst/>
          </a:prstGeom>
          <a:solidFill>
            <a:srgbClr val="385623"/>
          </a:solidFill>
        </p:spPr>
        <p:txBody>
          <a:bodyPr vert="horz" wrap="square" lIns="0" tIns="111125" rIns="0" bIns="0" rtlCol="0">
            <a:spAutoFit/>
          </a:bodyPr>
          <a:lstStyle/>
          <a:p>
            <a:pPr marL="80645" marR="246379">
              <a:lnSpc>
                <a:spcPct val="126200"/>
              </a:lnSpc>
              <a:spcBef>
                <a:spcPts val="875"/>
              </a:spcBef>
            </a:pPr>
            <a:r>
              <a:rPr sz="2400" spc="-85" dirty="0">
                <a:solidFill>
                  <a:srgbClr val="FFFFFF"/>
                </a:solidFill>
                <a:latin typeface="Calibri"/>
                <a:cs typeface="Calibri"/>
              </a:rPr>
              <a:t>To</a:t>
            </a:r>
            <a:r>
              <a:rPr sz="2400" spc="-25" dirty="0">
                <a:solidFill>
                  <a:srgbClr val="FFFFFF"/>
                </a:solidFill>
                <a:latin typeface="Calibri"/>
                <a:cs typeface="Calibri"/>
              </a:rPr>
              <a:t> </a:t>
            </a:r>
            <a:r>
              <a:rPr sz="2400" dirty="0">
                <a:solidFill>
                  <a:srgbClr val="FFFFFF"/>
                </a:solidFill>
                <a:latin typeface="Calibri"/>
                <a:cs typeface="Calibri"/>
              </a:rPr>
              <a:t>reduce</a:t>
            </a:r>
            <a:r>
              <a:rPr sz="2400" spc="-25" dirty="0">
                <a:solidFill>
                  <a:srgbClr val="FFFFFF"/>
                </a:solidFill>
                <a:latin typeface="Calibri"/>
                <a:cs typeface="Calibri"/>
              </a:rPr>
              <a:t> </a:t>
            </a:r>
            <a:r>
              <a:rPr sz="2400" spc="-10" dirty="0">
                <a:solidFill>
                  <a:srgbClr val="FFFFFF"/>
                </a:solidFill>
                <a:latin typeface="Calibri"/>
                <a:cs typeface="Calibri"/>
              </a:rPr>
              <a:t>energy </a:t>
            </a:r>
            <a:r>
              <a:rPr sz="2400" dirty="0">
                <a:solidFill>
                  <a:srgbClr val="FFFFFF"/>
                </a:solidFill>
                <a:latin typeface="Calibri"/>
                <a:cs typeface="Calibri"/>
              </a:rPr>
              <a:t>intensity</a:t>
            </a:r>
            <a:r>
              <a:rPr sz="2400" spc="-35" dirty="0">
                <a:solidFill>
                  <a:srgbClr val="FFFFFF"/>
                </a:solidFill>
                <a:latin typeface="Calibri"/>
                <a:cs typeface="Calibri"/>
              </a:rPr>
              <a:t> </a:t>
            </a:r>
            <a:r>
              <a:rPr sz="2400" dirty="0">
                <a:solidFill>
                  <a:srgbClr val="FFFFFF"/>
                </a:solidFill>
                <a:latin typeface="Calibri"/>
                <a:cs typeface="Calibri"/>
              </a:rPr>
              <a:t>by</a:t>
            </a:r>
            <a:endParaRPr sz="2400" dirty="0">
              <a:latin typeface="Calibri"/>
              <a:cs typeface="Calibri"/>
            </a:endParaRPr>
          </a:p>
          <a:p>
            <a:pPr marL="80645">
              <a:lnSpc>
                <a:spcPct val="100000"/>
              </a:lnSpc>
              <a:spcBef>
                <a:spcPts val="75"/>
              </a:spcBef>
            </a:pPr>
            <a:r>
              <a:rPr sz="4500" dirty="0">
                <a:solidFill>
                  <a:srgbClr val="FFFF00"/>
                </a:solidFill>
                <a:latin typeface="Calibri"/>
                <a:cs typeface="Calibri"/>
              </a:rPr>
              <a:t>45</a:t>
            </a:r>
            <a:r>
              <a:rPr sz="4500" spc="-15" dirty="0">
                <a:solidFill>
                  <a:srgbClr val="FFFF00"/>
                </a:solidFill>
                <a:latin typeface="Calibri"/>
                <a:cs typeface="Calibri"/>
              </a:rPr>
              <a:t> </a:t>
            </a:r>
            <a:r>
              <a:rPr sz="4500" dirty="0">
                <a:solidFill>
                  <a:srgbClr val="FFFF00"/>
                </a:solidFill>
                <a:latin typeface="Calibri"/>
                <a:cs typeface="Calibri"/>
              </a:rPr>
              <a:t>%</a:t>
            </a:r>
            <a:r>
              <a:rPr sz="4500" spc="-409" dirty="0">
                <a:solidFill>
                  <a:srgbClr val="FFFF00"/>
                </a:solidFill>
                <a:latin typeface="Calibri"/>
                <a:cs typeface="Calibri"/>
              </a:rPr>
              <a:t> </a:t>
            </a:r>
            <a:r>
              <a:rPr lang="en-US" sz="2400" spc="-409" dirty="0">
                <a:solidFill>
                  <a:srgbClr val="FFFF00"/>
                </a:solidFill>
                <a:latin typeface="Calibri"/>
                <a:cs typeface="Calibri"/>
              </a:rPr>
              <a:t> </a:t>
            </a:r>
            <a:r>
              <a:rPr sz="2400" dirty="0">
                <a:solidFill>
                  <a:srgbClr val="FFFFFF"/>
                </a:solidFill>
                <a:latin typeface="Calibri"/>
                <a:cs typeface="Calibri"/>
              </a:rPr>
              <a:t>by </a:t>
            </a:r>
            <a:r>
              <a:rPr sz="4500" spc="-20" dirty="0">
                <a:solidFill>
                  <a:srgbClr val="FFFF00"/>
                </a:solidFill>
                <a:latin typeface="Calibri"/>
                <a:cs typeface="Calibri"/>
              </a:rPr>
              <a:t>2035</a:t>
            </a:r>
            <a:r>
              <a:rPr lang="en-US" sz="2400" dirty="0">
                <a:solidFill>
                  <a:srgbClr val="FFFFFF"/>
                </a:solidFill>
                <a:latin typeface="Calibri"/>
                <a:cs typeface="Calibri"/>
              </a:rPr>
              <a:t> with 2005 as base year</a:t>
            </a:r>
            <a:r>
              <a:rPr sz="2400" spc="-20" dirty="0">
                <a:solidFill>
                  <a:srgbClr val="FFFFFF"/>
                </a:solidFill>
                <a:latin typeface="Calibri"/>
                <a:cs typeface="Calibri"/>
              </a:rPr>
              <a:t>.</a:t>
            </a:r>
            <a:endParaRPr sz="2400" dirty="0">
              <a:latin typeface="Calibri"/>
              <a:cs typeface="Calibri"/>
            </a:endParaRPr>
          </a:p>
          <a:p>
            <a:pPr marL="1540510">
              <a:lnSpc>
                <a:spcPct val="100000"/>
              </a:lnSpc>
              <a:spcBef>
                <a:spcPts val="2650"/>
              </a:spcBef>
            </a:pPr>
            <a:r>
              <a:rPr lang="en-US" sz="2100" spc="-10" dirty="0">
                <a:solidFill>
                  <a:srgbClr val="FFFFFF"/>
                </a:solidFill>
                <a:latin typeface="Calibri"/>
                <a:cs typeface="Calibri"/>
              </a:rPr>
              <a:t>                  </a:t>
            </a:r>
            <a:r>
              <a:rPr sz="2100" spc="-10" dirty="0">
                <a:solidFill>
                  <a:srgbClr val="FFFFFF"/>
                </a:solidFill>
                <a:latin typeface="Calibri"/>
                <a:cs typeface="Calibri"/>
              </a:rPr>
              <a:t>(2011)</a:t>
            </a:r>
            <a:endParaRPr sz="2100" dirty="0">
              <a:latin typeface="Calibri"/>
              <a:cs typeface="Calibri"/>
            </a:endParaRPr>
          </a:p>
        </p:txBody>
      </p:sp>
      <p:sp>
        <p:nvSpPr>
          <p:cNvPr id="16" name="object 8">
            <a:extLst>
              <a:ext uri="{FF2B5EF4-FFF2-40B4-BE49-F238E27FC236}">
                <a16:creationId xmlns:a16="http://schemas.microsoft.com/office/drawing/2014/main" id="{75AB4812-4D08-471B-A2F1-4CE9D5FBE628}"/>
              </a:ext>
            </a:extLst>
          </p:cNvPr>
          <p:cNvSpPr txBox="1">
            <a:spLocks/>
          </p:cNvSpPr>
          <p:nvPr/>
        </p:nvSpPr>
        <p:spPr>
          <a:xfrm>
            <a:off x="5557175" y="1350755"/>
            <a:ext cx="5222240" cy="384080"/>
          </a:xfrm>
          <a:prstGeom prst="rect">
            <a:avLst/>
          </a:prstGeom>
          <a:noFill/>
        </p:spPr>
        <p:txBody>
          <a:bodyPr vert="horz" wrap="square" lIns="0" tIns="14605" rIns="0" bIns="0" rtlCol="0" anchor="ctr">
            <a:spAutoFit/>
          </a:bodyPr>
          <a:lstStyle>
            <a:lvl1pPr algn="l" defTabSz="914400" rtl="0" eaLnBrk="1" latinLnBrk="0" hangingPunct="1">
              <a:lnSpc>
                <a:spcPct val="90000"/>
              </a:lnSpc>
              <a:spcBef>
                <a:spcPct val="0"/>
              </a:spcBef>
              <a:buNone/>
              <a:defRPr sz="2400" b="1" kern="1200">
                <a:solidFill>
                  <a:schemeClr val="accent1">
                    <a:lumMod val="50000"/>
                  </a:schemeClr>
                </a:solidFill>
                <a:latin typeface="+mn-lt"/>
                <a:ea typeface="+mj-ea"/>
                <a:cs typeface="+mj-cs"/>
              </a:defRPr>
            </a:lvl1pPr>
          </a:lstStyle>
          <a:p>
            <a:pPr marL="12700">
              <a:lnSpc>
                <a:spcPct val="100000"/>
              </a:lnSpc>
              <a:spcBef>
                <a:spcPts val="115"/>
              </a:spcBef>
            </a:pPr>
            <a:r>
              <a:rPr lang="en-US" sz="2100" b="0" dirty="0">
                <a:solidFill>
                  <a:srgbClr val="FFFFFF"/>
                </a:solidFill>
                <a:latin typeface="Calibri"/>
                <a:cs typeface="Calibri"/>
              </a:rPr>
              <a:t>APEC’</a:t>
            </a:r>
            <a:r>
              <a:rPr lang="en-US" sz="1750" b="0" dirty="0">
                <a:solidFill>
                  <a:srgbClr val="FFFFFF"/>
                </a:solidFill>
                <a:latin typeface="Calibri"/>
                <a:cs typeface="Calibri"/>
              </a:rPr>
              <a:t>s</a:t>
            </a:r>
            <a:r>
              <a:rPr lang="en-US" sz="1750" b="0" spc="10" dirty="0">
                <a:solidFill>
                  <a:srgbClr val="FFFFFF"/>
                </a:solidFill>
                <a:latin typeface="Calibri"/>
                <a:cs typeface="Calibri"/>
              </a:rPr>
              <a:t> </a:t>
            </a:r>
            <a:r>
              <a:rPr lang="en-US" sz="1750" b="0" dirty="0">
                <a:solidFill>
                  <a:srgbClr val="FFFFFF"/>
                </a:solidFill>
                <a:latin typeface="Calibri"/>
                <a:cs typeface="Calibri"/>
              </a:rPr>
              <a:t>Aspiration</a:t>
            </a:r>
            <a:r>
              <a:rPr lang="en-US" sz="1750" b="0" spc="5" dirty="0">
                <a:solidFill>
                  <a:srgbClr val="FFFFFF"/>
                </a:solidFill>
                <a:latin typeface="Calibri"/>
                <a:cs typeface="Calibri"/>
              </a:rPr>
              <a:t> </a:t>
            </a:r>
            <a:r>
              <a:rPr lang="en-US" b="0" dirty="0">
                <a:solidFill>
                  <a:srgbClr val="FFFFFF"/>
                </a:solidFill>
                <a:latin typeface="Calibri"/>
                <a:cs typeface="Calibri"/>
              </a:rPr>
              <a:t>Goal</a:t>
            </a:r>
            <a:r>
              <a:rPr lang="en-US" b="0" spc="-25" dirty="0">
                <a:solidFill>
                  <a:srgbClr val="FFFFFF"/>
                </a:solidFill>
                <a:latin typeface="Calibri"/>
                <a:cs typeface="Calibri"/>
              </a:rPr>
              <a:t> </a:t>
            </a:r>
            <a:r>
              <a:rPr lang="en-US" b="0" dirty="0">
                <a:solidFill>
                  <a:srgbClr val="FFFFFF"/>
                </a:solidFill>
                <a:latin typeface="Calibri"/>
                <a:cs typeface="Calibri"/>
              </a:rPr>
              <a:t>on</a:t>
            </a:r>
            <a:r>
              <a:rPr lang="en-US" b="0" spc="-5" dirty="0">
                <a:solidFill>
                  <a:srgbClr val="FFFFFF"/>
                </a:solidFill>
                <a:latin typeface="Calibri"/>
                <a:cs typeface="Calibri"/>
              </a:rPr>
              <a:t> </a:t>
            </a:r>
            <a:r>
              <a:rPr lang="en-US" b="0" spc="-10" dirty="0">
                <a:solidFill>
                  <a:srgbClr val="FFFFFF"/>
                </a:solidFill>
                <a:latin typeface="Calibri"/>
                <a:cs typeface="Calibri"/>
              </a:rPr>
              <a:t>ENERGY Intensity</a:t>
            </a:r>
            <a:endParaRPr lang="en-US" sz="1750" dirty="0">
              <a:latin typeface="Calibri"/>
              <a:cs typeface="Calibri"/>
            </a:endParaRPr>
          </a:p>
        </p:txBody>
      </p:sp>
      <p:sp>
        <p:nvSpPr>
          <p:cNvPr id="3" name="Slide Number Placeholder 2">
            <a:extLst>
              <a:ext uri="{FF2B5EF4-FFF2-40B4-BE49-F238E27FC236}">
                <a16:creationId xmlns:a16="http://schemas.microsoft.com/office/drawing/2014/main" id="{6BCFBAE8-BDE4-1787-599A-950CCD50E141}"/>
              </a:ext>
            </a:extLst>
          </p:cNvPr>
          <p:cNvSpPr>
            <a:spLocks noGrp="1"/>
          </p:cNvSpPr>
          <p:nvPr>
            <p:ph type="sldNum" sz="quarter" idx="12"/>
          </p:nvPr>
        </p:nvSpPr>
        <p:spPr/>
        <p:txBody>
          <a:bodyPr/>
          <a:lstStyle/>
          <a:p>
            <a:fld id="{A52F65C8-6BE8-47BA-9E20-34E6183AD160}" type="slidenum">
              <a:rPr lang="en-US" smtClean="0"/>
              <a:t>3</a:t>
            </a:fld>
            <a:endParaRPr lang="en-US"/>
          </a:p>
        </p:txBody>
      </p:sp>
    </p:spTree>
    <p:extLst>
      <p:ext uri="{BB962C8B-B14F-4D97-AF65-F5344CB8AC3E}">
        <p14:creationId xmlns:p14="http://schemas.microsoft.com/office/powerpoint/2010/main" val="141263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EFE4-7717-9D9F-1788-898C5C610BF5}"/>
              </a:ext>
            </a:extLst>
          </p:cNvPr>
          <p:cNvSpPr>
            <a:spLocks noGrp="1"/>
          </p:cNvSpPr>
          <p:nvPr>
            <p:ph type="title"/>
          </p:nvPr>
        </p:nvSpPr>
        <p:spPr>
          <a:xfrm>
            <a:off x="172355" y="95002"/>
            <a:ext cx="10515600" cy="531797"/>
          </a:xfrm>
        </p:spPr>
        <p:txBody>
          <a:bodyPr/>
          <a:lstStyle/>
          <a:p>
            <a:r>
              <a:rPr lang="en-US" dirty="0"/>
              <a:t>USA – two major assumptions to consider</a:t>
            </a:r>
          </a:p>
        </p:txBody>
      </p:sp>
      <p:pic>
        <p:nvPicPr>
          <p:cNvPr id="6" name="Picture 5" descr="A graph of sales and stock chart&#10;&#10;Description automatically generated">
            <a:extLst>
              <a:ext uri="{FF2B5EF4-FFF2-40B4-BE49-F238E27FC236}">
                <a16:creationId xmlns:a16="http://schemas.microsoft.com/office/drawing/2014/main" id="{A4EB79CD-C1FB-042B-A6D4-87CF793BD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45" y="2246770"/>
            <a:ext cx="11112649" cy="3768082"/>
          </a:xfrm>
          <a:prstGeom prst="rect">
            <a:avLst/>
          </a:prstGeom>
        </p:spPr>
      </p:pic>
      <p:sp>
        <p:nvSpPr>
          <p:cNvPr id="4" name="TextBox 3">
            <a:extLst>
              <a:ext uri="{FF2B5EF4-FFF2-40B4-BE49-F238E27FC236}">
                <a16:creationId xmlns:a16="http://schemas.microsoft.com/office/drawing/2014/main" id="{C2F7259E-C475-D848-320F-DABB74B366BC}"/>
              </a:ext>
            </a:extLst>
          </p:cNvPr>
          <p:cNvSpPr txBox="1"/>
          <p:nvPr/>
        </p:nvSpPr>
        <p:spPr>
          <a:xfrm>
            <a:off x="344245" y="843148"/>
            <a:ext cx="10569178"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Passenger and Freight Activity is assumed to remain the same in both the Reference and Target scenarios.</a:t>
            </a:r>
          </a:p>
          <a:p>
            <a:pPr marL="285750" indent="-285750">
              <a:buFont typeface="Arial" panose="020B0604020202020204" pitchFamily="34" charset="0"/>
              <a:buChar char="•"/>
            </a:pPr>
            <a:r>
              <a:rPr lang="en-US" dirty="0"/>
              <a:t>See here the current projections for battery electric vehicle and internal combustion engine sales and stock shares in the USA </a:t>
            </a:r>
          </a:p>
          <a:p>
            <a:pPr marL="742950" lvl="1" indent="-285750">
              <a:buFont typeface="Arial" panose="020B0604020202020204" pitchFamily="34" charset="0"/>
              <a:buChar char="•"/>
            </a:pPr>
            <a:r>
              <a:rPr lang="en-US" dirty="0"/>
              <a:t>Notice how stock share lags the sales share.</a:t>
            </a:r>
          </a:p>
        </p:txBody>
      </p:sp>
      <p:sp>
        <p:nvSpPr>
          <p:cNvPr id="3" name="Slide Number Placeholder 2">
            <a:extLst>
              <a:ext uri="{FF2B5EF4-FFF2-40B4-BE49-F238E27FC236}">
                <a16:creationId xmlns:a16="http://schemas.microsoft.com/office/drawing/2014/main" id="{BA0EAE3F-D4F0-3EFF-E9FF-4127EB2ABB92}"/>
              </a:ext>
            </a:extLst>
          </p:cNvPr>
          <p:cNvSpPr>
            <a:spLocks noGrp="1"/>
          </p:cNvSpPr>
          <p:nvPr>
            <p:ph type="sldNum" sz="quarter" idx="12"/>
          </p:nvPr>
        </p:nvSpPr>
        <p:spPr/>
        <p:txBody>
          <a:bodyPr/>
          <a:lstStyle/>
          <a:p>
            <a:fld id="{A52F65C8-6BE8-47BA-9E20-34E6183AD160}" type="slidenum">
              <a:rPr lang="en-US" smtClean="0"/>
              <a:t>4</a:t>
            </a:fld>
            <a:endParaRPr lang="en-US"/>
          </a:p>
        </p:txBody>
      </p:sp>
    </p:spTree>
    <p:extLst>
      <p:ext uri="{BB962C8B-B14F-4D97-AF65-F5344CB8AC3E}">
        <p14:creationId xmlns:p14="http://schemas.microsoft.com/office/powerpoint/2010/main" val="231942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A033-5F01-529C-B47F-28EC93107736}"/>
              </a:ext>
            </a:extLst>
          </p:cNvPr>
          <p:cNvSpPr>
            <a:spLocks noGrp="1"/>
          </p:cNvSpPr>
          <p:nvPr>
            <p:ph type="title"/>
          </p:nvPr>
        </p:nvSpPr>
        <p:spPr>
          <a:xfrm>
            <a:off x="399789" y="-92858"/>
            <a:ext cx="11328400" cy="908832"/>
          </a:xfrm>
        </p:spPr>
        <p:txBody>
          <a:bodyPr/>
          <a:lstStyle/>
          <a:p>
            <a:r>
              <a:rPr lang="en-US" dirty="0"/>
              <a:t>LMDI introduction </a:t>
            </a:r>
          </a:p>
        </p:txBody>
      </p:sp>
      <p:sp>
        <p:nvSpPr>
          <p:cNvPr id="3" name="Content Placeholder 2">
            <a:extLst>
              <a:ext uri="{FF2B5EF4-FFF2-40B4-BE49-F238E27FC236}">
                <a16:creationId xmlns:a16="http://schemas.microsoft.com/office/drawing/2014/main" id="{85FC0777-F6A6-6CC9-B653-2AAF65AFFF0D}"/>
              </a:ext>
            </a:extLst>
          </p:cNvPr>
          <p:cNvSpPr>
            <a:spLocks noGrp="1"/>
          </p:cNvSpPr>
          <p:nvPr>
            <p:ph idx="1"/>
          </p:nvPr>
        </p:nvSpPr>
        <p:spPr>
          <a:xfrm>
            <a:off x="399789" y="902525"/>
            <a:ext cx="6745941" cy="5139501"/>
          </a:xfrm>
        </p:spPr>
        <p:txBody>
          <a:bodyPr>
            <a:normAutofit fontScale="77500" lnSpcReduction="20000"/>
          </a:bodyPr>
          <a:lstStyle/>
          <a:p>
            <a:r>
              <a:rPr lang="en-US" dirty="0"/>
              <a:t>Breaks down changes in energy use into its different drivers. </a:t>
            </a:r>
          </a:p>
          <a:p>
            <a:r>
              <a:rPr lang="en-US" dirty="0"/>
              <a:t>In the graph to the right, we see the red bar as an effect that causes an increase in energy use, and the green bars as effects that decrease energy use. </a:t>
            </a:r>
          </a:p>
          <a:p>
            <a:pPr lvl="1"/>
            <a:r>
              <a:rPr lang="en-US" b="1" dirty="0">
                <a:solidFill>
                  <a:srgbClr val="FF0000"/>
                </a:solidFill>
              </a:rPr>
              <a:t>Passenger and freight km </a:t>
            </a:r>
            <a:r>
              <a:rPr lang="en-US" dirty="0"/>
              <a:t>represents the effect of increases in activity, given the existing vehicle composition.</a:t>
            </a:r>
          </a:p>
          <a:p>
            <a:pPr lvl="2"/>
            <a:r>
              <a:rPr lang="en-US" i="1" dirty="0"/>
              <a:t>In the graph to the right, increased activity led to an increase in energy use by 4298PJ*</a:t>
            </a:r>
          </a:p>
          <a:p>
            <a:pPr lvl="1"/>
            <a:r>
              <a:rPr lang="en-US" b="1" dirty="0">
                <a:solidFill>
                  <a:schemeClr val="accent6"/>
                </a:solidFill>
              </a:rPr>
              <a:t>Vehicle Type </a:t>
            </a:r>
            <a:r>
              <a:rPr lang="en-US" dirty="0"/>
              <a:t>is the effect of switching to different modes of road transport, such as from car to bus.</a:t>
            </a:r>
          </a:p>
          <a:p>
            <a:pPr lvl="2"/>
            <a:r>
              <a:rPr lang="en-US" i="1" dirty="0"/>
              <a:t>A small increase in the share of bus use helped decrease energy use by 23PJ</a:t>
            </a:r>
          </a:p>
          <a:p>
            <a:pPr lvl="1"/>
            <a:r>
              <a:rPr lang="en-US" b="1" dirty="0">
                <a:solidFill>
                  <a:schemeClr val="accent6"/>
                </a:solidFill>
              </a:rPr>
              <a:t>Engine type </a:t>
            </a:r>
            <a:r>
              <a:rPr lang="en-US" dirty="0"/>
              <a:t>is the effect of switching the engine type. For example, moving from ICE to BEV’s. </a:t>
            </a:r>
          </a:p>
          <a:p>
            <a:pPr lvl="2"/>
            <a:r>
              <a:rPr lang="en-US" i="1" dirty="0"/>
              <a:t>Increased stock share of EV’s to around 10% led to a decrease in energy use by 1200PJ</a:t>
            </a:r>
          </a:p>
          <a:p>
            <a:pPr lvl="1"/>
            <a:r>
              <a:rPr lang="en-US" b="1" dirty="0">
                <a:solidFill>
                  <a:schemeClr val="accent6"/>
                </a:solidFill>
              </a:rPr>
              <a:t>Vehicle efficiency </a:t>
            </a:r>
            <a:r>
              <a:rPr lang="en-US" dirty="0"/>
              <a:t>captures all else, which, in the case of transport, is mostly from improvements to efficiency of pre-existing engine types (ICE’s).</a:t>
            </a:r>
          </a:p>
          <a:p>
            <a:pPr lvl="2"/>
            <a:r>
              <a:rPr lang="en-US" i="1" dirty="0"/>
              <a:t>1% annual improvement to the efficiency of all new vehicles led to a decrease in energy use by 2203PJ</a:t>
            </a:r>
          </a:p>
          <a:p>
            <a:pPr lvl="1"/>
            <a:endParaRPr lang="en-US" dirty="0"/>
          </a:p>
        </p:txBody>
      </p:sp>
      <p:sp>
        <p:nvSpPr>
          <p:cNvPr id="5" name="TextBox 4">
            <a:extLst>
              <a:ext uri="{FF2B5EF4-FFF2-40B4-BE49-F238E27FC236}">
                <a16:creationId xmlns:a16="http://schemas.microsoft.com/office/drawing/2014/main" id="{ECF52B6F-7C58-F061-F81D-51B137945792}"/>
              </a:ext>
            </a:extLst>
          </p:cNvPr>
          <p:cNvSpPr txBox="1"/>
          <p:nvPr/>
        </p:nvSpPr>
        <p:spPr>
          <a:xfrm>
            <a:off x="7564582" y="5657671"/>
            <a:ext cx="4962752" cy="1200329"/>
          </a:xfrm>
          <a:prstGeom prst="rect">
            <a:avLst/>
          </a:prstGeom>
          <a:noFill/>
        </p:spPr>
        <p:txBody>
          <a:bodyPr wrap="square" rtlCol="0">
            <a:spAutoFit/>
          </a:bodyPr>
          <a:lstStyle/>
          <a:p>
            <a:r>
              <a:rPr lang="en-US" i="1" dirty="0"/>
              <a:t>LMDI stands for log mean </a:t>
            </a:r>
            <a:r>
              <a:rPr lang="en-US" i="1" dirty="0" err="1"/>
              <a:t>divisia</a:t>
            </a:r>
            <a:r>
              <a:rPr lang="en-US" i="1" dirty="0"/>
              <a:t> index. You can find more info at the end of the presentation.</a:t>
            </a:r>
          </a:p>
          <a:p>
            <a:r>
              <a:rPr lang="en-US" i="1" dirty="0"/>
              <a:t>*Activity is assumed to be the same between Reference and Target scenarios</a:t>
            </a:r>
          </a:p>
        </p:txBody>
      </p:sp>
      <p:pic>
        <p:nvPicPr>
          <p:cNvPr id="9" name="Picture 8">
            <a:extLst>
              <a:ext uri="{FF2B5EF4-FFF2-40B4-BE49-F238E27FC236}">
                <a16:creationId xmlns:a16="http://schemas.microsoft.com/office/drawing/2014/main" id="{D5F397F9-EF5D-3FCB-9F53-657731125A17}"/>
              </a:ext>
            </a:extLst>
          </p:cNvPr>
          <p:cNvPicPr>
            <a:picLocks noChangeAspect="1"/>
          </p:cNvPicPr>
          <p:nvPr/>
        </p:nvPicPr>
        <p:blipFill>
          <a:blip r:embed="rId2"/>
          <a:stretch>
            <a:fillRect/>
          </a:stretch>
        </p:blipFill>
        <p:spPr>
          <a:xfrm>
            <a:off x="7145730" y="645763"/>
            <a:ext cx="4947893" cy="4351338"/>
          </a:xfrm>
          <a:prstGeom prst="rect">
            <a:avLst/>
          </a:prstGeom>
        </p:spPr>
      </p:pic>
      <p:sp>
        <p:nvSpPr>
          <p:cNvPr id="4" name="Slide Number Placeholder 3">
            <a:extLst>
              <a:ext uri="{FF2B5EF4-FFF2-40B4-BE49-F238E27FC236}">
                <a16:creationId xmlns:a16="http://schemas.microsoft.com/office/drawing/2014/main" id="{9DA7F24A-4524-859E-C4E8-1178F82F52E8}"/>
              </a:ext>
            </a:extLst>
          </p:cNvPr>
          <p:cNvSpPr>
            <a:spLocks noGrp="1"/>
          </p:cNvSpPr>
          <p:nvPr>
            <p:ph type="sldNum" sz="quarter" idx="12"/>
          </p:nvPr>
        </p:nvSpPr>
        <p:spPr/>
        <p:txBody>
          <a:bodyPr/>
          <a:lstStyle/>
          <a:p>
            <a:fld id="{A52F65C8-6BE8-47BA-9E20-34E6183AD160}" type="slidenum">
              <a:rPr lang="en-US" smtClean="0"/>
              <a:t>5</a:t>
            </a:fld>
            <a:endParaRPr lang="en-US"/>
          </a:p>
        </p:txBody>
      </p:sp>
    </p:spTree>
    <p:extLst>
      <p:ext uri="{BB962C8B-B14F-4D97-AF65-F5344CB8AC3E}">
        <p14:creationId xmlns:p14="http://schemas.microsoft.com/office/powerpoint/2010/main" val="119077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E20AA9-B33C-EAA6-A754-C359F9067313}"/>
              </a:ext>
            </a:extLst>
          </p:cNvPr>
          <p:cNvPicPr>
            <a:picLocks noChangeAspect="1"/>
          </p:cNvPicPr>
          <p:nvPr/>
        </p:nvPicPr>
        <p:blipFill>
          <a:blip r:embed="rId2"/>
          <a:stretch>
            <a:fillRect/>
          </a:stretch>
        </p:blipFill>
        <p:spPr>
          <a:xfrm>
            <a:off x="2137558" y="3460502"/>
            <a:ext cx="7631875" cy="3408958"/>
          </a:xfrm>
          <a:prstGeom prst="rect">
            <a:avLst/>
          </a:prstGeom>
        </p:spPr>
      </p:pic>
      <p:sp>
        <p:nvSpPr>
          <p:cNvPr id="2" name="Title 1">
            <a:extLst>
              <a:ext uri="{FF2B5EF4-FFF2-40B4-BE49-F238E27FC236}">
                <a16:creationId xmlns:a16="http://schemas.microsoft.com/office/drawing/2014/main" id="{5FD073C4-DC88-E595-174D-52CF4D4429B0}"/>
              </a:ext>
            </a:extLst>
          </p:cNvPr>
          <p:cNvSpPr>
            <a:spLocks noGrp="1"/>
          </p:cNvSpPr>
          <p:nvPr>
            <p:ph type="title"/>
          </p:nvPr>
        </p:nvSpPr>
        <p:spPr>
          <a:xfrm>
            <a:off x="0" y="-80058"/>
            <a:ext cx="10515600" cy="718808"/>
          </a:xfrm>
        </p:spPr>
        <p:txBody>
          <a:bodyPr/>
          <a:lstStyle/>
          <a:p>
            <a:r>
              <a:rPr lang="en-US" dirty="0"/>
              <a:t>USA in 2035</a:t>
            </a:r>
          </a:p>
        </p:txBody>
      </p:sp>
      <p:sp>
        <p:nvSpPr>
          <p:cNvPr id="3" name="Content Placeholder 2">
            <a:extLst>
              <a:ext uri="{FF2B5EF4-FFF2-40B4-BE49-F238E27FC236}">
                <a16:creationId xmlns:a16="http://schemas.microsoft.com/office/drawing/2014/main" id="{78528D9D-ECF7-7BEC-F0F6-A0DA1DA83F41}"/>
              </a:ext>
            </a:extLst>
          </p:cNvPr>
          <p:cNvSpPr>
            <a:spLocks noGrp="1"/>
          </p:cNvSpPr>
          <p:nvPr>
            <p:ph idx="1"/>
          </p:nvPr>
        </p:nvSpPr>
        <p:spPr>
          <a:xfrm>
            <a:off x="0" y="804513"/>
            <a:ext cx="11580056" cy="3639620"/>
          </a:xfrm>
        </p:spPr>
        <p:txBody>
          <a:bodyPr>
            <a:normAutofit/>
          </a:bodyPr>
          <a:lstStyle/>
          <a:p>
            <a:r>
              <a:rPr lang="en-US" sz="2000" dirty="0"/>
              <a:t>The effect of </a:t>
            </a:r>
            <a:r>
              <a:rPr lang="en-US" dirty="0"/>
              <a:t>a ~20% stock share of </a:t>
            </a:r>
            <a:r>
              <a:rPr lang="en-US" sz="2000" dirty="0"/>
              <a:t>EV’s </a:t>
            </a:r>
            <a:r>
              <a:rPr lang="en-US" dirty="0"/>
              <a:t>in the Target scenario led to a </a:t>
            </a:r>
            <a:r>
              <a:rPr lang="en-US" sz="2000" dirty="0"/>
              <a:t>3623PJ decrease in energy use, compared to 1200PJ in the Reference scenario. </a:t>
            </a:r>
          </a:p>
          <a:p>
            <a:r>
              <a:rPr lang="en-US" sz="2000" dirty="0"/>
              <a:t>Engine type switching in the Target scenario would lead to a ~6% improvement in USA’s energy use and intensity, when compared to the projected energy use (58150PJ*) for the whole economy </a:t>
            </a:r>
            <a:r>
              <a:rPr lang="en-US" dirty="0"/>
              <a:t>in the Reference scenario, in </a:t>
            </a:r>
            <a:r>
              <a:rPr lang="en-US" sz="2000" dirty="0"/>
              <a:t>2035</a:t>
            </a:r>
            <a:r>
              <a:rPr lang="en-US" dirty="0"/>
              <a:t>.</a:t>
            </a:r>
          </a:p>
          <a:p>
            <a:r>
              <a:rPr lang="en-US" sz="2000" dirty="0"/>
              <a:t>The </a:t>
            </a:r>
            <a:r>
              <a:rPr lang="en-US" dirty="0"/>
              <a:t>vehicle </a:t>
            </a:r>
            <a:r>
              <a:rPr lang="en-US" sz="2000" dirty="0"/>
              <a:t>efficiency effect is larger in Reference because of efficiency improvements in new ICE vehicles having more of an effect, because they have a higher sales share.</a:t>
            </a:r>
          </a:p>
          <a:p>
            <a:endParaRPr lang="en-US" sz="2000" dirty="0"/>
          </a:p>
          <a:p>
            <a:endParaRPr lang="en-US" sz="2000" dirty="0">
              <a:highlight>
                <a:srgbClr val="FFFF00"/>
              </a:highlight>
            </a:endParaRPr>
          </a:p>
        </p:txBody>
      </p:sp>
      <p:sp>
        <p:nvSpPr>
          <p:cNvPr id="5" name="Oval 4">
            <a:extLst>
              <a:ext uri="{FF2B5EF4-FFF2-40B4-BE49-F238E27FC236}">
                <a16:creationId xmlns:a16="http://schemas.microsoft.com/office/drawing/2014/main" id="{4336EEFA-06C1-B172-3977-BED99B5A3DC9}"/>
              </a:ext>
            </a:extLst>
          </p:cNvPr>
          <p:cNvSpPr/>
          <p:nvPr/>
        </p:nvSpPr>
        <p:spPr>
          <a:xfrm>
            <a:off x="4001984" y="3653676"/>
            <a:ext cx="581891" cy="55018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AD7FD7D-289E-1643-A90D-A637B69CB4AE}"/>
              </a:ext>
            </a:extLst>
          </p:cNvPr>
          <p:cNvSpPr/>
          <p:nvPr/>
        </p:nvSpPr>
        <p:spPr>
          <a:xfrm rot="1425436">
            <a:off x="3873720" y="6152031"/>
            <a:ext cx="1556901" cy="391485"/>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F1E0DB3-B024-687F-B33F-FC8915677EA8}"/>
              </a:ext>
            </a:extLst>
          </p:cNvPr>
          <p:cNvSpPr txBox="1"/>
          <p:nvPr/>
        </p:nvSpPr>
        <p:spPr>
          <a:xfrm>
            <a:off x="10311205" y="6532761"/>
            <a:ext cx="2674438" cy="307777"/>
          </a:xfrm>
          <a:prstGeom prst="rect">
            <a:avLst/>
          </a:prstGeom>
          <a:noFill/>
        </p:spPr>
        <p:txBody>
          <a:bodyPr wrap="square" rtlCol="0">
            <a:spAutoFit/>
          </a:bodyPr>
          <a:lstStyle/>
          <a:p>
            <a:r>
              <a:rPr lang="en-US" sz="1400" i="1" dirty="0"/>
              <a:t>*Excludes non energy use</a:t>
            </a:r>
          </a:p>
        </p:txBody>
      </p:sp>
      <p:sp>
        <p:nvSpPr>
          <p:cNvPr id="7" name="Slide Number Placeholder 6">
            <a:extLst>
              <a:ext uri="{FF2B5EF4-FFF2-40B4-BE49-F238E27FC236}">
                <a16:creationId xmlns:a16="http://schemas.microsoft.com/office/drawing/2014/main" id="{95101742-84CF-04BC-251A-74670AA21E80}"/>
              </a:ext>
            </a:extLst>
          </p:cNvPr>
          <p:cNvSpPr>
            <a:spLocks noGrp="1"/>
          </p:cNvSpPr>
          <p:nvPr>
            <p:ph type="sldNum" sz="quarter" idx="12"/>
          </p:nvPr>
        </p:nvSpPr>
        <p:spPr/>
        <p:txBody>
          <a:bodyPr/>
          <a:lstStyle/>
          <a:p>
            <a:fld id="{A52F65C8-6BE8-47BA-9E20-34E6183AD160}" type="slidenum">
              <a:rPr lang="en-US" smtClean="0"/>
              <a:t>6</a:t>
            </a:fld>
            <a:endParaRPr lang="en-US"/>
          </a:p>
        </p:txBody>
      </p:sp>
    </p:spTree>
    <p:extLst>
      <p:ext uri="{BB962C8B-B14F-4D97-AF65-F5344CB8AC3E}">
        <p14:creationId xmlns:p14="http://schemas.microsoft.com/office/powerpoint/2010/main" val="332518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57CE-0770-7951-3486-1F1483DCEEAE}"/>
              </a:ext>
            </a:extLst>
          </p:cNvPr>
          <p:cNvSpPr>
            <a:spLocks noGrp="1"/>
          </p:cNvSpPr>
          <p:nvPr>
            <p:ph type="title"/>
          </p:nvPr>
        </p:nvSpPr>
        <p:spPr>
          <a:xfrm>
            <a:off x="413254" y="235218"/>
            <a:ext cx="10515600" cy="583305"/>
          </a:xfrm>
        </p:spPr>
        <p:txBody>
          <a:bodyPr/>
          <a:lstStyle/>
          <a:p>
            <a:r>
              <a:rPr lang="en-US" dirty="0"/>
              <a:t>USA in 2050</a:t>
            </a:r>
          </a:p>
        </p:txBody>
      </p:sp>
      <p:sp>
        <p:nvSpPr>
          <p:cNvPr id="3" name="Content Placeholder 2">
            <a:extLst>
              <a:ext uri="{FF2B5EF4-FFF2-40B4-BE49-F238E27FC236}">
                <a16:creationId xmlns:a16="http://schemas.microsoft.com/office/drawing/2014/main" id="{C212C3C8-4FD5-6477-69CB-8D08D7F3DBB8}"/>
              </a:ext>
            </a:extLst>
          </p:cNvPr>
          <p:cNvSpPr>
            <a:spLocks noGrp="1"/>
          </p:cNvSpPr>
          <p:nvPr>
            <p:ph idx="1"/>
          </p:nvPr>
        </p:nvSpPr>
        <p:spPr>
          <a:xfrm>
            <a:off x="200781" y="1119873"/>
            <a:ext cx="10940546" cy="1325563"/>
          </a:xfrm>
        </p:spPr>
        <p:txBody>
          <a:bodyPr>
            <a:normAutofit fontScale="85000" lnSpcReduction="20000"/>
          </a:bodyPr>
          <a:lstStyle/>
          <a:p>
            <a:r>
              <a:rPr lang="en-US" sz="2400" dirty="0"/>
              <a:t>Total effect of switching is now 15,437Pj, which is a ~60% improvement in transport intensity compared to if no EV’s were used at all.</a:t>
            </a:r>
          </a:p>
          <a:p>
            <a:r>
              <a:rPr lang="en-US" sz="2400" dirty="0"/>
              <a:t>For the USA’s whole economy, that would lead to a ~26% improvement in energy use and intensity, given the projected energy use in the Reference scenario in 2050.</a:t>
            </a:r>
          </a:p>
          <a:p>
            <a:endParaRPr lang="en-US" dirty="0"/>
          </a:p>
        </p:txBody>
      </p:sp>
      <p:pic>
        <p:nvPicPr>
          <p:cNvPr id="6" name="Picture 5">
            <a:extLst>
              <a:ext uri="{FF2B5EF4-FFF2-40B4-BE49-F238E27FC236}">
                <a16:creationId xmlns:a16="http://schemas.microsoft.com/office/drawing/2014/main" id="{5C84270C-AFBC-E62B-6CC6-67301184FD6A}"/>
              </a:ext>
            </a:extLst>
          </p:cNvPr>
          <p:cNvPicPr>
            <a:picLocks noChangeAspect="1"/>
          </p:cNvPicPr>
          <p:nvPr/>
        </p:nvPicPr>
        <p:blipFill>
          <a:blip r:embed="rId3"/>
          <a:stretch>
            <a:fillRect/>
          </a:stretch>
        </p:blipFill>
        <p:spPr>
          <a:xfrm>
            <a:off x="1620981" y="2542618"/>
            <a:ext cx="8950037" cy="4080164"/>
          </a:xfrm>
          <a:prstGeom prst="rect">
            <a:avLst/>
          </a:prstGeom>
        </p:spPr>
      </p:pic>
      <p:sp>
        <p:nvSpPr>
          <p:cNvPr id="4" name="Slide Number Placeholder 3">
            <a:extLst>
              <a:ext uri="{FF2B5EF4-FFF2-40B4-BE49-F238E27FC236}">
                <a16:creationId xmlns:a16="http://schemas.microsoft.com/office/drawing/2014/main" id="{9471B474-2161-20A1-4BB9-3F04B4992D2F}"/>
              </a:ext>
            </a:extLst>
          </p:cNvPr>
          <p:cNvSpPr>
            <a:spLocks noGrp="1"/>
          </p:cNvSpPr>
          <p:nvPr>
            <p:ph type="sldNum" sz="quarter" idx="12"/>
          </p:nvPr>
        </p:nvSpPr>
        <p:spPr/>
        <p:txBody>
          <a:bodyPr/>
          <a:lstStyle/>
          <a:p>
            <a:fld id="{A52F65C8-6BE8-47BA-9E20-34E6183AD160}" type="slidenum">
              <a:rPr lang="en-US" smtClean="0"/>
              <a:t>7</a:t>
            </a:fld>
            <a:endParaRPr lang="en-US"/>
          </a:p>
        </p:txBody>
      </p:sp>
    </p:spTree>
    <p:extLst>
      <p:ext uri="{BB962C8B-B14F-4D97-AF65-F5344CB8AC3E}">
        <p14:creationId xmlns:p14="http://schemas.microsoft.com/office/powerpoint/2010/main" val="58161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9616-CA80-776C-3562-941227AC198D}"/>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C43659AC-39E8-EEBB-9F73-3927E6B765A3}"/>
              </a:ext>
            </a:extLst>
          </p:cNvPr>
          <p:cNvSpPr>
            <a:spLocks noGrp="1"/>
          </p:cNvSpPr>
          <p:nvPr>
            <p:ph idx="1"/>
          </p:nvPr>
        </p:nvSpPr>
        <p:spPr/>
        <p:txBody>
          <a:bodyPr>
            <a:normAutofit/>
          </a:bodyPr>
          <a:lstStyle/>
          <a:p>
            <a:r>
              <a:rPr lang="en-US" dirty="0"/>
              <a:t>According to the Target scenario, in 2035, the impact of EV’s is relatively low. A </a:t>
            </a:r>
            <a:r>
              <a:rPr lang="en-US" sz="2000" dirty="0"/>
              <a:t>3623PJ</a:t>
            </a:r>
            <a:r>
              <a:rPr lang="en-US" dirty="0"/>
              <a:t> decrease in energy use only decreases US energy intensity by ~6%. But by 2050, it becomes 4 times larger. This reflects the lag between sales share and stock share.</a:t>
            </a:r>
          </a:p>
          <a:p>
            <a:r>
              <a:rPr lang="en-US" dirty="0"/>
              <a:t>In the Reference scenario, the US whole-economy energy intensity is projected to be 2.08 PJ per billion 2018 USD PPP in 2035, compared to 3.57 in 2005 (which is already a 42% drop).</a:t>
            </a:r>
          </a:p>
          <a:p>
            <a:pPr lvl="1"/>
            <a:r>
              <a:rPr lang="en-US" dirty="0"/>
              <a:t>A 6% (</a:t>
            </a:r>
            <a:r>
              <a:rPr lang="en-US" sz="1800" dirty="0"/>
              <a:t>3623PJ)</a:t>
            </a:r>
            <a:r>
              <a:rPr lang="en-US" dirty="0"/>
              <a:t> decrease from increasing the share of EV’s would result in a drop to 1.95, which is an increase from 42 to 45% intensity improvement since 2005.</a:t>
            </a:r>
          </a:p>
          <a:p>
            <a:endParaRPr lang="en-US" dirty="0"/>
          </a:p>
        </p:txBody>
      </p:sp>
      <p:sp>
        <p:nvSpPr>
          <p:cNvPr id="4" name="Slide Number Placeholder 3">
            <a:extLst>
              <a:ext uri="{FF2B5EF4-FFF2-40B4-BE49-F238E27FC236}">
                <a16:creationId xmlns:a16="http://schemas.microsoft.com/office/drawing/2014/main" id="{F3C9BA0C-59A5-0243-92B9-E9968E54576E}"/>
              </a:ext>
            </a:extLst>
          </p:cNvPr>
          <p:cNvSpPr>
            <a:spLocks noGrp="1"/>
          </p:cNvSpPr>
          <p:nvPr>
            <p:ph type="sldNum" sz="quarter" idx="12"/>
          </p:nvPr>
        </p:nvSpPr>
        <p:spPr/>
        <p:txBody>
          <a:bodyPr/>
          <a:lstStyle/>
          <a:p>
            <a:fld id="{A52F65C8-6BE8-47BA-9E20-34E6183AD160}" type="slidenum">
              <a:rPr lang="en-US" smtClean="0"/>
              <a:t>8</a:t>
            </a:fld>
            <a:endParaRPr lang="en-US"/>
          </a:p>
        </p:txBody>
      </p:sp>
    </p:spTree>
    <p:extLst>
      <p:ext uri="{BB962C8B-B14F-4D97-AF65-F5344CB8AC3E}">
        <p14:creationId xmlns:p14="http://schemas.microsoft.com/office/powerpoint/2010/main" val="81520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5F6B-F422-EC94-C4DD-EC0CB1A32481}"/>
              </a:ext>
            </a:extLst>
          </p:cNvPr>
          <p:cNvSpPr>
            <a:spLocks noGrp="1"/>
          </p:cNvSpPr>
          <p:nvPr>
            <p:ph type="title"/>
          </p:nvPr>
        </p:nvSpPr>
        <p:spPr>
          <a:xfrm>
            <a:off x="431800" y="480414"/>
            <a:ext cx="11328400" cy="535420"/>
          </a:xfrm>
        </p:spPr>
        <p:txBody>
          <a:bodyPr>
            <a:normAutofit fontScale="90000"/>
          </a:bodyPr>
          <a:lstStyle/>
          <a:p>
            <a:r>
              <a:rPr lang="en-US" dirty="0"/>
              <a:t>One alternative:</a:t>
            </a:r>
            <a:br>
              <a:rPr lang="en-US" dirty="0"/>
            </a:br>
            <a:r>
              <a:rPr lang="en-US" dirty="0"/>
              <a:t>Improving ICE engine efficiency</a:t>
            </a:r>
          </a:p>
        </p:txBody>
      </p:sp>
      <p:sp>
        <p:nvSpPr>
          <p:cNvPr id="3" name="Content Placeholder 2">
            <a:extLst>
              <a:ext uri="{FF2B5EF4-FFF2-40B4-BE49-F238E27FC236}">
                <a16:creationId xmlns:a16="http://schemas.microsoft.com/office/drawing/2014/main" id="{131B8FF5-7D1C-3525-7C2C-517626CAF183}"/>
              </a:ext>
            </a:extLst>
          </p:cNvPr>
          <p:cNvSpPr>
            <a:spLocks noGrp="1"/>
          </p:cNvSpPr>
          <p:nvPr>
            <p:ph idx="1"/>
          </p:nvPr>
        </p:nvSpPr>
        <p:spPr>
          <a:xfrm>
            <a:off x="838200" y="1330036"/>
            <a:ext cx="10515600" cy="4879200"/>
          </a:xfrm>
        </p:spPr>
        <p:txBody>
          <a:bodyPr>
            <a:normAutofit/>
          </a:bodyPr>
          <a:lstStyle/>
          <a:p>
            <a:pPr>
              <a:lnSpc>
                <a:spcPct val="110000"/>
              </a:lnSpc>
            </a:pPr>
            <a:r>
              <a:rPr lang="en-US" dirty="0"/>
              <a:t>For sake of finding the highest possible improvement, consider the gradual achievement of these until 2050:</a:t>
            </a:r>
          </a:p>
          <a:p>
            <a:pPr marL="685800" lvl="2">
              <a:lnSpc>
                <a:spcPct val="110000"/>
              </a:lnSpc>
            </a:pPr>
            <a:r>
              <a:rPr lang="en-US" sz="2000" b="1" dirty="0"/>
              <a:t>Weight Reduction: </a:t>
            </a:r>
            <a:r>
              <a:rPr lang="en-US" sz="2000" dirty="0"/>
              <a:t>A 10% reduction in vehicle weight through material improvements can lead to a 6.8% improvement in fuel economy*</a:t>
            </a:r>
          </a:p>
          <a:p>
            <a:pPr marL="685800" lvl="2">
              <a:lnSpc>
                <a:spcPct val="110000"/>
              </a:lnSpc>
            </a:pPr>
            <a:r>
              <a:rPr lang="en-US" sz="2000" b="1" dirty="0"/>
              <a:t>Engine Efficiency: </a:t>
            </a:r>
            <a:r>
              <a:rPr lang="en-US" sz="2000" dirty="0"/>
              <a:t>Let's assume a 25% improvement in thermal efficiency of engines. This will be expensive but is possible.</a:t>
            </a:r>
          </a:p>
          <a:p>
            <a:pPr marL="685800" lvl="2">
              <a:lnSpc>
                <a:spcPct val="110000"/>
              </a:lnSpc>
            </a:pPr>
            <a:r>
              <a:rPr lang="en-US" sz="2000" b="1" dirty="0"/>
              <a:t>Eco driving systems:</a:t>
            </a:r>
            <a:r>
              <a:rPr lang="en-US" sz="2000" dirty="0"/>
              <a:t> for example, stop-start and autopilot. I estimated that these systems could improve fuel economy by ~5%.</a:t>
            </a:r>
          </a:p>
          <a:p>
            <a:pPr marL="685800" lvl="2">
              <a:lnSpc>
                <a:spcPct val="110000"/>
              </a:lnSpc>
            </a:pPr>
            <a:r>
              <a:rPr lang="en-US" sz="2000" b="1" dirty="0"/>
              <a:t>Hybrid systems: </a:t>
            </a:r>
            <a:r>
              <a:rPr lang="en-US" sz="2000" dirty="0"/>
              <a:t>these allow for regenerative breaking, shutting off the engine when stopped, and some extra power during acceleration. Depending on the design, the efficiency improvement can vary from 25% to 50%. We’ll assume 50%.</a:t>
            </a:r>
          </a:p>
        </p:txBody>
      </p:sp>
      <p:sp>
        <p:nvSpPr>
          <p:cNvPr id="5" name="TextBox 4">
            <a:extLst>
              <a:ext uri="{FF2B5EF4-FFF2-40B4-BE49-F238E27FC236}">
                <a16:creationId xmlns:a16="http://schemas.microsoft.com/office/drawing/2014/main" id="{9EE86CFC-E26F-746D-1B95-35719565ABB1}"/>
              </a:ext>
            </a:extLst>
          </p:cNvPr>
          <p:cNvSpPr txBox="1"/>
          <p:nvPr/>
        </p:nvSpPr>
        <p:spPr>
          <a:xfrm>
            <a:off x="4056084" y="6377586"/>
            <a:ext cx="7823200" cy="369332"/>
          </a:xfrm>
          <a:prstGeom prst="rect">
            <a:avLst/>
          </a:prstGeom>
          <a:noFill/>
        </p:spPr>
        <p:txBody>
          <a:bodyPr wrap="square" rtlCol="0">
            <a:spAutoFit/>
          </a:bodyPr>
          <a:lstStyle/>
          <a:p>
            <a:r>
              <a:rPr lang="en-US" i="1" dirty="0"/>
              <a:t>*https://www.energy.gov/eere/vehicles/lightweight-materials-cars-and-trucks</a:t>
            </a:r>
          </a:p>
        </p:txBody>
      </p:sp>
      <p:sp>
        <p:nvSpPr>
          <p:cNvPr id="4" name="Slide Number Placeholder 3">
            <a:extLst>
              <a:ext uri="{FF2B5EF4-FFF2-40B4-BE49-F238E27FC236}">
                <a16:creationId xmlns:a16="http://schemas.microsoft.com/office/drawing/2014/main" id="{A73FB23A-EB92-4EEE-1E39-DDC0976EC04A}"/>
              </a:ext>
            </a:extLst>
          </p:cNvPr>
          <p:cNvSpPr>
            <a:spLocks noGrp="1"/>
          </p:cNvSpPr>
          <p:nvPr>
            <p:ph type="sldNum" sz="quarter" idx="12"/>
          </p:nvPr>
        </p:nvSpPr>
        <p:spPr/>
        <p:txBody>
          <a:bodyPr/>
          <a:lstStyle/>
          <a:p>
            <a:fld id="{A52F65C8-6BE8-47BA-9E20-34E6183AD160}" type="slidenum">
              <a:rPr lang="en-US" smtClean="0"/>
              <a:t>9</a:t>
            </a:fld>
            <a:endParaRPr lang="en-US"/>
          </a:p>
        </p:txBody>
      </p:sp>
    </p:spTree>
    <p:extLst>
      <p:ext uri="{BB962C8B-B14F-4D97-AF65-F5344CB8AC3E}">
        <p14:creationId xmlns:p14="http://schemas.microsoft.com/office/powerpoint/2010/main" val="655142160"/>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5-3 Final energy consumption on transportation_Risa Pancho</Template>
  <TotalTime>1142</TotalTime>
  <Words>1825</Words>
  <Application>Microsoft Office PowerPoint</Application>
  <PresentationFormat>Widescreen</PresentationFormat>
  <Paragraphs>145</Paragraphs>
  <Slides>23</Slides>
  <Notes>7</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Segoe UI</vt:lpstr>
      <vt:lpstr>2_Office Theme</vt:lpstr>
      <vt:lpstr>Potential for EVs to reduce APEC energy intensity</vt:lpstr>
      <vt:lpstr>Outline of this presentation</vt:lpstr>
      <vt:lpstr>Reminder: APEC energy intensity goal</vt:lpstr>
      <vt:lpstr>USA – two major assumptions to consider</vt:lpstr>
      <vt:lpstr>LMDI introduction </vt:lpstr>
      <vt:lpstr>USA in 2035</vt:lpstr>
      <vt:lpstr>USA in 2050</vt:lpstr>
      <vt:lpstr>In summary:</vt:lpstr>
      <vt:lpstr>One alternative: Improving ICE engine efficiency</vt:lpstr>
      <vt:lpstr>Alternative scenario – vehicle efficiency focus</vt:lpstr>
      <vt:lpstr>USA high efficiency growth - 2035</vt:lpstr>
      <vt:lpstr>USA high efficiency growth - 2050</vt:lpstr>
      <vt:lpstr>So what?</vt:lpstr>
      <vt:lpstr>What about other economies?</vt:lpstr>
      <vt:lpstr>References:</vt:lpstr>
      <vt:lpstr>Thailand – 2035 – 1%</vt:lpstr>
      <vt:lpstr>Thailand – 2035 – 2.3%</vt:lpstr>
      <vt:lpstr>Thailand – 2050 – 1%</vt:lpstr>
      <vt:lpstr>Thailand – 2050 – 2.3%</vt:lpstr>
      <vt:lpstr>Japan – 2035 – 1%</vt:lpstr>
      <vt:lpstr>Japan – 2035 – 2.3%</vt:lpstr>
      <vt:lpstr>Japan – 2050 – 1%</vt:lpstr>
      <vt:lpstr>Japan – 2050 – 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Finbar MAUNSELL</dc:creator>
  <cp:lastModifiedBy>Finbar MAUNSELL</cp:lastModifiedBy>
  <cp:revision>35</cp:revision>
  <cp:lastPrinted>2023-10-06T02:31:26Z</cp:lastPrinted>
  <dcterms:created xsi:type="dcterms:W3CDTF">2023-08-30T04:25:24Z</dcterms:created>
  <dcterms:modified xsi:type="dcterms:W3CDTF">2023-10-06T06:25:40Z</dcterms:modified>
</cp:coreProperties>
</file>