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8" r:id="rId14"/>
    <p:sldId id="269" r:id="rId15"/>
    <p:sldId id="267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59" d="100"/>
          <a:sy n="59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79589" y="1628800"/>
            <a:ext cx="5977919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花舞記</a:t>
            </a:r>
            <a:endParaRPr lang="en-US" altLang="ja-JP" sz="7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～決戦 花回廊の戦い～</a:t>
            </a:r>
            <a:endParaRPr lang="ja-JP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26584" y="3996241"/>
            <a:ext cx="6823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只野 孝平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2074472"/>
            <a:ext cx="7905646" cy="47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9293" y="260648"/>
            <a:ext cx="7956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画面イメージ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– </a:t>
            </a:r>
            <a:r>
              <a:rPr lang="ja-JP" alt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ゲーム画面 </a:t>
            </a:r>
            <a:r>
              <a:rPr lang="en-US" altLang="ja-JP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endParaRPr lang="ja-JP" altLang="en-US" sz="48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2050" name="Picture 2" descr="C:\Users\AT11-Tadano\Desktop\MS\画面イメー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82"/>
            <a:ext cx="9110463" cy="6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15816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画面解説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9197" y="1183978"/>
            <a:ext cx="8521885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・ゲームタイマー（制限時間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・着弾マーカー（着弾地点にマーカーを表示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軌跡を表示する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・武器切り替え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UI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（アイコンを表示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現在使用している武器の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武器アイコンを大きく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　　　　　　　 して光らせる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・他のプレイヤーを表すアイコン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　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　味方と相手のキャラクター頭上に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　プレイヤー番号を表示する。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8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T11-Tadano\Desktop\MS\プログラムデザイン　ラフ\fie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50" y="980727"/>
            <a:ext cx="9177338" cy="58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330921" y="88984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フィール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ドの全体像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423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要素</a:t>
            </a:r>
            <a:endParaRPr lang="ja-JP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47563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・配置不能オブジェクト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岩など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240" y="3071668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床の種類</a:t>
            </a:r>
            <a:endParaRPr lang="en-US" altLang="ja-JP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239" y="4035050"/>
            <a:ext cx="68483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・土の地面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花の成長速度が普通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T11-Tadano\Desktop\MS\かまえ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1" y="4077072"/>
            <a:ext cx="4925269" cy="27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T11-Tadano\Desktop\MS\かまえ２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840"/>
            <a:ext cx="4774272" cy="26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446716" y="260648"/>
            <a:ext cx="629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構え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and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通常カメラ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80259" y="1391840"/>
            <a:ext cx="389241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←通常カメラ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歩行時など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基本はこのカメラで</a:t>
            </a:r>
            <a:endParaRPr lang="en-US" altLang="ja-JP" sz="32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pPr algn="ctr"/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ゲームを進める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4913" y="4293096"/>
            <a:ext cx="348044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銃構えカメラ→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指定のボタンを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押して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いるあいだ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この画面になる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T11-Tadano\Desktop\MS\カメラ視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" y="-14986"/>
            <a:ext cx="9149720" cy="68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-4290"/>
            <a:ext cx="128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Z</a:t>
            </a:r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789141" y="5951755"/>
            <a:ext cx="135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X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軸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54202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耕す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現在自分が立っているマスにすでに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植えられている相手の花を、</a:t>
            </a:r>
            <a:endParaRPr lang="en-US" altLang="ja-JP" sz="36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桑で取り除いて土に戻すことができる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実行されたマスは土に戻り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新たに花を植えることができる。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すでに木になっている地面には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効果がない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3722"/>
            <a:ext cx="5322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バズーカ</a:t>
            </a:r>
            <a:r>
              <a:rPr lang="en-US" altLang="ja-JP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妨害弾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95461"/>
            <a:ext cx="806022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相手を妨害するための銃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着弾地点から一定距離内にいる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相手プレイヤーの行動を阻害する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相手は一定時間行動できなくなる。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altLang="ja-JP" sz="36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弾は桜の木、地面、壁とあたり判定を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smtClean="0">
                <a:ln w="50800"/>
                <a:solidFill>
                  <a:schemeClr val="bg1">
                    <a:shade val="50000"/>
                  </a:schemeClr>
                </a:solidFill>
              </a:rPr>
              <a:t>とる。</a:t>
            </a:r>
            <a:endParaRPr lang="en-US" altLang="ja-JP" sz="3600" b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7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1700808"/>
            <a:ext cx="83359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Xbox</a:t>
            </a:r>
            <a:r>
              <a:rPr kumimoji="1" lang="ja-JP" altLang="en-US" dirty="0" smtClean="0">
                <a:solidFill>
                  <a:schemeClr val="bg1"/>
                </a:solidFill>
              </a:rPr>
              <a:t>コントローラーを想定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左スティック　　　－ 移動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右スティック　　　</a:t>
            </a:r>
            <a:r>
              <a:rPr lang="ja-JP" altLang="en-US" dirty="0" err="1" smtClean="0">
                <a:solidFill>
                  <a:schemeClr val="bg1"/>
                </a:solidFill>
              </a:rPr>
              <a:t>ー</a:t>
            </a:r>
            <a:r>
              <a:rPr lang="ja-JP" altLang="en-US" dirty="0" smtClean="0">
                <a:solidFill>
                  <a:schemeClr val="bg1"/>
                </a:solidFill>
              </a:rPr>
              <a:t> カメラ操作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A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－クワ持ち変え、使用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/ </a:t>
            </a:r>
            <a:r>
              <a:rPr lang="ja-JP" altLang="en-US" dirty="0" smtClean="0">
                <a:solidFill>
                  <a:schemeClr val="bg1"/>
                </a:solidFill>
              </a:rPr>
              <a:t>決定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B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 キャンセル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 － 大砲持ち変え、使用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</a:t>
            </a:r>
            <a:r>
              <a:rPr lang="en-US" altLang="ja-JP" dirty="0" smtClean="0">
                <a:solidFill>
                  <a:schemeClr val="bg1"/>
                </a:solidFill>
              </a:rPr>
              <a:t>Y </a:t>
            </a:r>
            <a:r>
              <a:rPr lang="ja-JP" altLang="en-US" dirty="0" smtClean="0">
                <a:solidFill>
                  <a:schemeClr val="bg1"/>
                </a:solidFill>
              </a:rPr>
              <a:t>　　　　　　　　－ 銃持ち変え、使用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</a:t>
            </a:r>
            <a:r>
              <a:rPr lang="ja-JP" altLang="en-US" smtClean="0">
                <a:solidFill>
                  <a:schemeClr val="bg1"/>
                </a:solidFill>
              </a:rPr>
              <a:t>左トリガー</a:t>
            </a:r>
            <a:r>
              <a:rPr lang="ja-JP" altLang="en-US" dirty="0" smtClean="0">
                <a:solidFill>
                  <a:schemeClr val="bg1"/>
                </a:solidFill>
              </a:rPr>
              <a:t>長押し　－ エイムカメラ</a:t>
            </a:r>
            <a:endParaRPr lang="en-US" altLang="ja-JP" dirty="0" smtClean="0">
              <a:solidFill>
                <a:schemeClr val="bg1"/>
              </a:solidFill>
            </a:endParaRPr>
          </a:p>
          <a:p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武器ボタンの仕様</a:t>
            </a:r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</a:rPr>
              <a:t>A</a:t>
            </a:r>
            <a:r>
              <a:rPr lang="ja-JP" altLang="en-US" dirty="0" err="1" smtClean="0">
                <a:solidFill>
                  <a:schemeClr val="bg1"/>
                </a:solidFill>
              </a:rPr>
              <a:t>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err="1" smtClean="0">
                <a:solidFill>
                  <a:schemeClr val="bg1"/>
                </a:solidFill>
              </a:rPr>
              <a:t>、</a:t>
            </a:r>
            <a:r>
              <a:rPr lang="en-US" altLang="ja-JP" dirty="0" smtClean="0">
                <a:solidFill>
                  <a:schemeClr val="bg1"/>
                </a:solidFill>
              </a:rPr>
              <a:t>Y</a:t>
            </a:r>
            <a:r>
              <a:rPr lang="ja-JP" altLang="en-US" dirty="0" smtClean="0">
                <a:solidFill>
                  <a:schemeClr val="bg1"/>
                </a:solidFill>
              </a:rPr>
              <a:t>ボタン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別の武器ボタンを押したとき、</a:t>
            </a:r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回目は切り替えモーションのみが発生する。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　例）クワを構え中、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ボタンを押す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ja-JP" altLang="en-US" dirty="0" smtClean="0">
                <a:solidFill>
                  <a:schemeClr val="bg1"/>
                </a:solidFill>
              </a:rPr>
              <a:t>　　</a:t>
            </a:r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回目は切り替えモーションのみ、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ボタンを</a:t>
            </a:r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回目押すと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ja-JP" altLang="en-US" dirty="0" smtClean="0">
                <a:solidFill>
                  <a:schemeClr val="bg1"/>
                </a:solidFill>
              </a:rPr>
              <a:t>　　　大砲での攻撃、（モーション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 smtClean="0">
                <a:solidFill>
                  <a:schemeClr val="bg1"/>
                </a:solidFill>
              </a:rPr>
              <a:t>※AIM</a:t>
            </a:r>
            <a:r>
              <a:rPr lang="ja-JP" altLang="en-US" dirty="0" smtClean="0">
                <a:solidFill>
                  <a:schemeClr val="bg1"/>
                </a:solidFill>
              </a:rPr>
              <a:t>していない時は、</a:t>
            </a:r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回目を押してもなにも反応しない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050" y="245126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キー割り当て</a:t>
            </a:r>
            <a:endParaRPr lang="en-US" altLang="ja-JP" sz="54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6" name="Picture 2" descr="C:\Users\AT11-Tadano\Desktop\MS\o05400270115962445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2" y="121919"/>
            <a:ext cx="4643184" cy="25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0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68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611"/>
            <a:ext cx="4814516" cy="37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32720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ゲームパッド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en-US" altLang="ja-JP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TPS</a:t>
            </a:r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画面四分割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4233485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38068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29088" y="206851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 flipH="1">
            <a:off x="4554239" y="1704458"/>
            <a:ext cx="1137" cy="3640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2"/>
            <a:endCxn id="5" idx="0"/>
          </p:cNvCxnSpPr>
          <p:nvPr/>
        </p:nvCxnSpPr>
        <p:spPr>
          <a:xfrm>
            <a:off x="4563219" y="3812972"/>
            <a:ext cx="0" cy="420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5215645"/>
            <a:ext cx="0" cy="3735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90654" y="4107515"/>
            <a:ext cx="850952" cy="617050"/>
          </a:xfrm>
          <a:prstGeom prst="bentConnector3">
            <a:avLst>
              <a:gd name="adj1" fmla="val -2686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07566" y="5013346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704744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38068" y="31409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ゲームスタート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15" idx="2"/>
            <a:endCxn id="16" idx="0"/>
          </p:cNvCxnSpPr>
          <p:nvPr/>
        </p:nvCxnSpPr>
        <p:spPr>
          <a:xfrm>
            <a:off x="4554239" y="2740515"/>
            <a:ext cx="8980" cy="4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8814</TotalTime>
  <Words>354</Words>
  <Application>Microsoft Office PowerPoint</Application>
  <PresentationFormat>画面に合わせる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68</cp:revision>
  <dcterms:created xsi:type="dcterms:W3CDTF">2015-09-29T01:04:45Z</dcterms:created>
  <dcterms:modified xsi:type="dcterms:W3CDTF">2015-11-25T05:51:16Z</dcterms:modified>
</cp:coreProperties>
</file>