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69" r:id="rId15"/>
    <p:sldId id="267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3" d="100"/>
          <a:sy n="63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9589" y="1628800"/>
            <a:ext cx="5977919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花舞記</a:t>
            </a:r>
            <a:endParaRPr lang="en-US" altLang="ja-JP" sz="7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</a:t>
            </a:r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決戦 花回廊の戦い～</a:t>
            </a:r>
            <a:endParaRPr lang="ja-JP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6584" y="3996241"/>
            <a:ext cx="6823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只野 孝平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074472"/>
            <a:ext cx="7905646" cy="47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9293" y="260648"/>
            <a:ext cx="7956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画面イメージ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– </a:t>
            </a:r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ゲーム画面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endParaRPr lang="ja-JP" altLang="en-US" sz="4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2050" name="Picture 2" descr="C:\Users\AT11-Tadano\Desktop\MS\画面イメー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82"/>
            <a:ext cx="9110463" cy="6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画面解説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9197" y="1183978"/>
            <a:ext cx="8521885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・ゲームタイマー（制限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時間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着弾マーカー（着弾地点にマーカーを表示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軌跡を表示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する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・武器切り替え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（アイコンを表示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現在使用している武器の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武器アイコンを大きく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して光らせる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・他のプレイヤーを表すアイコン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味方と相手のキャラクター頭上に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プレイヤー番号を表示する。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T11-Tadano\Desktop\MS\プログラムデザイン　ラフ\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50" y="980727"/>
            <a:ext cx="917733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330921" y="88984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フィール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ドの全体像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240" y="30716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239" y="4035050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T11-Tadano\Desktop\MS\かまえ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1" y="4077072"/>
            <a:ext cx="4925269" cy="27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T11-Tadano\Desktop\MS\かまえ２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840"/>
            <a:ext cx="4774272" cy="26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446716" y="260648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構え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and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通常カメラ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80259" y="1391840"/>
            <a:ext cx="389241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←通常カメラ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歩行時など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基本はこのカメラで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ゲームを進める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4913" y="4293096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銃構えカメラ→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指定のボタンを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押して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いるあいだ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この画面になる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11-Tadano\Desktop\MS\カメラ視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" y="-14986"/>
            <a:ext cx="9149720" cy="68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-429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Z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789141" y="5951755"/>
            <a:ext cx="135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X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5420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耕す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現在自分が立っているマスにすでに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植えられている相手の花を、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桑で取り除いて土に戻すことができる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実行されたマスは土に戻り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新たに花を植えることができる。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すでに木になっている地面には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効果がない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3722"/>
            <a:ext cx="532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バズーカ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妨害弾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相手を妨害するための銃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着弾地点から一定距離内にいる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相手プレイヤーの行動を阻害する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相手は一定時間行動できなくなる。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弾は桜の木、地面、壁とあたり判定を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とる。</a:t>
            </a:r>
            <a:endParaRPr lang="en-US" altLang="ja-JP" sz="3600" b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611"/>
            <a:ext cx="4814516" cy="3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32720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ゲームパッド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en-US" altLang="ja-JP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TPS</a:t>
            </a:r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画面四分割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4233485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38068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29088" y="206851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 flipH="1">
            <a:off x="4554239" y="1704458"/>
            <a:ext cx="1137" cy="364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  <a:endCxn id="5" idx="0"/>
          </p:cNvCxnSpPr>
          <p:nvPr/>
        </p:nvCxnSpPr>
        <p:spPr>
          <a:xfrm>
            <a:off x="4563219" y="3812972"/>
            <a:ext cx="0" cy="420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5215645"/>
            <a:ext cx="0" cy="3735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90654" y="4107515"/>
            <a:ext cx="850952" cy="617050"/>
          </a:xfrm>
          <a:prstGeom prst="bentConnector3">
            <a:avLst>
              <a:gd name="adj1" fmla="val -2686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07566" y="5013346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704744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38068" y="31409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ゲームスタート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15" idx="2"/>
            <a:endCxn id="16" idx="0"/>
          </p:cNvCxnSpPr>
          <p:nvPr/>
        </p:nvCxnSpPr>
        <p:spPr>
          <a:xfrm>
            <a:off x="4554239" y="2740515"/>
            <a:ext cx="8980" cy="4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1506</TotalTime>
  <Words>348</Words>
  <Application>Microsoft Office PowerPoint</Application>
  <PresentationFormat>画面に合わせる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59</cp:revision>
  <dcterms:created xsi:type="dcterms:W3CDTF">2015-09-29T01:04:45Z</dcterms:created>
  <dcterms:modified xsi:type="dcterms:W3CDTF">2015-11-11T06:24:27Z</dcterms:modified>
</cp:coreProperties>
</file>