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94660"/>
  </p:normalViewPr>
  <p:slideViewPr>
    <p:cSldViewPr>
      <p:cViewPr varScale="1">
        <p:scale>
          <a:sx n="58" d="100"/>
          <a:sy n="58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9878" y="1916832"/>
            <a:ext cx="48173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お花（仮）</a:t>
            </a:r>
            <a:endParaRPr lang="ja-JP" altLang="en-US" sz="7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911" y="3933056"/>
            <a:ext cx="66893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山口昌宏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82413"/>
            <a:ext cx="6402847" cy="386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</a:rPr>
              <a:t>リモコンのポインターはマスに沿って表示される。</a:t>
            </a:r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02846" y="2982413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※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リモコンが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</a:rPr>
              <a:t>使用できない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場合は、</a:t>
            </a:r>
            <a:r>
              <a:rPr lang="ja-JP" altLang="en-US" sz="2800" dirty="0" smtClean="0">
                <a:solidFill>
                  <a:schemeClr val="bg1"/>
                </a:solidFill>
              </a:rPr>
              <a:t>要検討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32423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要素</a:t>
            </a:r>
            <a:endParaRPr lang="ja-JP" alt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67544" y="1247563"/>
            <a:ext cx="68483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・配置不能オブジェクト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岩など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・親木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544" y="2505670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床の種類</a:t>
            </a:r>
            <a:endParaRPr lang="en-US" altLang="ja-JP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543" y="3469052"/>
            <a:ext cx="709521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・土の地面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花の成長速度が普通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・砂利道</a:t>
            </a:r>
            <a:r>
              <a:rPr lang="en-US" altLang="ja-JP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</a:t>
            </a:r>
            <a:r>
              <a:rPr lang="ja-JP" alt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花の成長速度が遅い</a:t>
            </a:r>
            <a:endParaRPr lang="en-US" altLang="ja-JP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フィール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12" y="328611"/>
            <a:ext cx="3979624" cy="3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5182">
            <a:off x="3719074" y="3307110"/>
            <a:ext cx="1920422" cy="192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63698">
            <a:off x="5030679" y="3920375"/>
            <a:ext cx="1852068" cy="18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5892">
            <a:off x="7672838" y="3555105"/>
            <a:ext cx="1987194" cy="19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2693">
            <a:off x="6387568" y="3932520"/>
            <a:ext cx="1827779" cy="18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430117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Wii</a:t>
            </a:r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リモコン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不堪視点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パーティーゲーム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3999641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55655" y="544522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30225" y="2367803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>
            <a:off x="4555376" y="1704458"/>
            <a:ext cx="0" cy="6633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5" idx="0"/>
          </p:cNvCxnSpPr>
          <p:nvPr/>
        </p:nvCxnSpPr>
        <p:spPr>
          <a:xfrm>
            <a:off x="4555376" y="3039807"/>
            <a:ext cx="7843" cy="959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4981801"/>
            <a:ext cx="17587" cy="4634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80806" y="3694814"/>
            <a:ext cx="860800" cy="795907"/>
          </a:xfrm>
          <a:prstGeom prst="bentConnector3">
            <a:avLst>
              <a:gd name="adj1" fmla="val -2655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1060</TotalTime>
  <Words>209</Words>
  <Application>Microsoft Office PowerPoint</Application>
  <PresentationFormat>画面に合わせる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38</cp:revision>
  <dcterms:created xsi:type="dcterms:W3CDTF">2015-09-29T01:04:45Z</dcterms:created>
  <dcterms:modified xsi:type="dcterms:W3CDTF">2015-10-16T09:42:34Z</dcterms:modified>
</cp:coreProperties>
</file>