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8" r:id="rId14"/>
    <p:sldId id="269" r:id="rId15"/>
    <p:sldId id="267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6" d="100"/>
          <a:sy n="66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79589" y="1628800"/>
            <a:ext cx="5977919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花舞記</a:t>
            </a:r>
            <a:endParaRPr lang="en-US" altLang="ja-JP" sz="7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ja-JP" alt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～決戦 花回廊の戦い～</a:t>
            </a:r>
            <a:endParaRPr lang="ja-JP" alt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26584" y="3996241"/>
            <a:ext cx="68239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AT14A248-H409-</a:t>
            </a:r>
            <a:r>
              <a:rPr lang="ja-JP" alt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只野 孝平</a:t>
            </a:r>
            <a:endParaRPr lang="ja-JP" alt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0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20090118220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0" y="2074472"/>
            <a:ext cx="7905646" cy="47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67540" y="260648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ゲームフィールド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66531"/>
            <a:ext cx="88024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</a:rPr>
              <a:t>プレイヤーはフィールドを自由に移動することができ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オブジェクトは全てフィールド上の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マス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に設置される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9293" y="260648"/>
            <a:ext cx="79560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画面イメージ </a:t>
            </a:r>
            <a:r>
              <a:rPr lang="en-US" altLang="ja-JP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– </a:t>
            </a:r>
            <a:r>
              <a:rPr lang="ja-JP" alt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ゲーム画面 </a:t>
            </a:r>
            <a:r>
              <a:rPr lang="en-US" altLang="ja-JP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-</a:t>
            </a:r>
            <a:endParaRPr lang="ja-JP" altLang="en-US" sz="4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2050" name="Picture 2" descr="C:\Users\AT11-Tadano\Desktop\MS\画面イメー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82"/>
            <a:ext cx="9110463" cy="68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3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15816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画面解説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9197" y="1183978"/>
            <a:ext cx="8521885" cy="55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UI</a:t>
            </a: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・ゲームタイマー（制限時間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・着弾マーカー（着弾地点にマーカーを表示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軌跡を表示する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・武器切り替え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UI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（アイコンを表示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現在使用している武器の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武器アイコンを大きく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して光らせる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・他のプレイヤーを表すアイコン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味方と相手のキャラクター頭上に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　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　プレイヤー番号を表示する。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8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T11-Tadano\Desktop\MS\プログラムデザイン　ラフ\fie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50" y="980727"/>
            <a:ext cx="9177338" cy="58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330921" y="88984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フィール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ドの全体像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864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24233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要素</a:t>
            </a:r>
            <a:endParaRPr lang="ja-JP" alt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47563"/>
            <a:ext cx="68483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・配置不能オブジェクト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岩など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7240" y="3071668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床の種類</a:t>
            </a:r>
            <a:endParaRPr lang="en-US" altLang="ja-JP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7239" y="4035050"/>
            <a:ext cx="68483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・土の地面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花の成長速度が普通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T11-Tadano\Desktop\MS\花仕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443806" y="0"/>
            <a:ext cx="4304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一定数の花が集まると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木になる！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3717032"/>
            <a:ext cx="4354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例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４マスを使った木が</a:t>
            </a:r>
            <a:endParaRPr lang="en-US" altLang="ja-JP" sz="3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生える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59" y="5471358"/>
            <a:ext cx="50593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さらに木が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本集まると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altLang="ja-JP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段階目の進化！！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30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T11-Tadano\Desktop\MS\かまえ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31" y="4077072"/>
            <a:ext cx="4925269" cy="27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T11-Tadano\Desktop\MS\かまえ２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840"/>
            <a:ext cx="4774272" cy="26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446716" y="260648"/>
            <a:ext cx="629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構え</a:t>
            </a:r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and</a:t>
            </a:r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通常カメラ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80259" y="1391840"/>
            <a:ext cx="389241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←通常カメラ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歩行時など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基本はこのカメラで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ゲームを進める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4913" y="4293096"/>
            <a:ext cx="3480440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銃構えカメラ→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指定のボタンを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押して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いるあいだ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この画面になる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8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T11-Tadano\Desktop\MS\カメラ視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" y="-14986"/>
            <a:ext cx="9149720" cy="686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0" y="-4290"/>
            <a:ext cx="1289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Z</a:t>
            </a:r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軸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789141" y="5951755"/>
            <a:ext cx="1354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X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軸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63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54202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耕す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95461"/>
            <a:ext cx="8060220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現在自分が立っているマスにすでに</a:t>
            </a:r>
            <a:endParaRPr lang="en-US" altLang="ja-JP" sz="36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植えられている相手の花を、</a:t>
            </a:r>
            <a:endParaRPr lang="en-US" altLang="ja-JP" sz="36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桑で取り除いて土に戻すことができる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実行されたマスは土に戻り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新たに花を植えることができる。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すでに木になっている地面には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効果がない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8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23722"/>
            <a:ext cx="5322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バズーカ</a:t>
            </a:r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妨害弾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95461"/>
            <a:ext cx="8060220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相手を妨害するための銃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着弾地点から一定距離内にいる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相手プレイヤーの行動を阻害する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相手は一定時間行動できなくなる。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弾は桜の木、地面、壁とあたり判定を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smtClean="0">
                <a:ln w="50800"/>
                <a:solidFill>
                  <a:schemeClr val="bg1">
                    <a:shade val="50000"/>
                  </a:schemeClr>
                </a:solidFill>
              </a:rPr>
              <a:t>とる。</a:t>
            </a:r>
            <a:endParaRPr lang="en-US" altLang="ja-JP" sz="3600" b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7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企画概要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30040" y="1370385"/>
            <a:ext cx="6445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がんシューティング</a:t>
            </a:r>
            <a:endParaRPr lang="en-US" altLang="ja-JP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55576" y="2996951"/>
            <a:ext cx="736733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ジャンル</a:t>
            </a:r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: 3D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シューティング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                   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アクション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プラットホーム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PC</a:t>
            </a: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開発環境             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DirectX</a:t>
            </a:r>
            <a:endParaRPr lang="ja-JP" alt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ターゲット          </a:t>
            </a:r>
            <a:r>
              <a:rPr lang="en-US" altLang="ja-JP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: 65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歳以上男性、女性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60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1700808"/>
            <a:ext cx="83359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Xbox</a:t>
            </a:r>
            <a:r>
              <a:rPr kumimoji="1" lang="ja-JP" altLang="en-US" dirty="0" smtClean="0">
                <a:solidFill>
                  <a:schemeClr val="bg1"/>
                </a:solidFill>
              </a:rPr>
              <a:t>コントローラーを想定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左スティック　　　－ 移動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右スティック　　　</a:t>
            </a:r>
            <a:r>
              <a:rPr lang="ja-JP" altLang="en-US" dirty="0" err="1" smtClean="0">
                <a:solidFill>
                  <a:schemeClr val="bg1"/>
                </a:solidFill>
              </a:rPr>
              <a:t>ー</a:t>
            </a:r>
            <a:r>
              <a:rPr lang="ja-JP" altLang="en-US" dirty="0" smtClean="0">
                <a:solidFill>
                  <a:schemeClr val="bg1"/>
                </a:solidFill>
              </a:rPr>
              <a:t> カメラ操作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A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 －クワ持ち変え、使用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/ </a:t>
            </a:r>
            <a:r>
              <a:rPr lang="ja-JP" altLang="en-US" dirty="0" smtClean="0">
                <a:solidFill>
                  <a:schemeClr val="bg1"/>
                </a:solidFill>
              </a:rPr>
              <a:t>決定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B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 － キャンセル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 － 大砲持ち変え、使用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Y 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－ 銃持ち変え、使用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</a:t>
            </a:r>
            <a:r>
              <a:rPr lang="ja-JP" altLang="en-US" smtClean="0">
                <a:solidFill>
                  <a:schemeClr val="bg1"/>
                </a:solidFill>
              </a:rPr>
              <a:t>左トリガー</a:t>
            </a:r>
            <a:r>
              <a:rPr lang="ja-JP" altLang="en-US" dirty="0" smtClean="0">
                <a:solidFill>
                  <a:schemeClr val="bg1"/>
                </a:solidFill>
              </a:rPr>
              <a:t>長押し　－ エイムカメラ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武器ボタンの仕様</a:t>
            </a:r>
            <a:r>
              <a:rPr lang="ja-JP" altLang="en-US" dirty="0">
                <a:solidFill>
                  <a:schemeClr val="bg1"/>
                </a:solidFill>
              </a:rPr>
              <a:t>（</a:t>
            </a:r>
            <a:r>
              <a:rPr lang="en-US" altLang="ja-JP" dirty="0" smtClean="0">
                <a:solidFill>
                  <a:schemeClr val="bg1"/>
                </a:solidFill>
              </a:rPr>
              <a:t>A</a:t>
            </a:r>
            <a:r>
              <a:rPr lang="ja-JP" altLang="en-US" dirty="0" err="1" smtClean="0">
                <a:solidFill>
                  <a:schemeClr val="bg1"/>
                </a:solidFill>
              </a:rPr>
              <a:t>、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err="1" smtClean="0">
                <a:solidFill>
                  <a:schemeClr val="bg1"/>
                </a:solidFill>
              </a:rPr>
              <a:t>、</a:t>
            </a:r>
            <a:r>
              <a:rPr lang="en-US" altLang="ja-JP" dirty="0" smtClean="0">
                <a:solidFill>
                  <a:schemeClr val="bg1"/>
                </a:solidFill>
              </a:rPr>
              <a:t>Y</a:t>
            </a:r>
            <a:r>
              <a:rPr lang="ja-JP" altLang="en-US" dirty="0" smtClean="0">
                <a:solidFill>
                  <a:schemeClr val="bg1"/>
                </a:solidFill>
              </a:rPr>
              <a:t>ボタン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別の武器ボタンを押したとき、</a:t>
            </a:r>
            <a:r>
              <a:rPr lang="en-US" altLang="ja-JP" dirty="0" smtClean="0">
                <a:solidFill>
                  <a:schemeClr val="bg1"/>
                </a:solidFill>
              </a:rPr>
              <a:t>1</a:t>
            </a:r>
            <a:r>
              <a:rPr lang="ja-JP" altLang="en-US" dirty="0" smtClean="0">
                <a:solidFill>
                  <a:schemeClr val="bg1"/>
                </a:solidFill>
              </a:rPr>
              <a:t>回目は切り替えモーションのみが発生する。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例）クワを構え中、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smtClean="0">
                <a:solidFill>
                  <a:schemeClr val="bg1"/>
                </a:solidFill>
              </a:rPr>
              <a:t>ボタンを押す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ja-JP" altLang="en-US" dirty="0" smtClean="0">
                <a:solidFill>
                  <a:schemeClr val="bg1"/>
                </a:solidFill>
              </a:rPr>
              <a:t>　　</a:t>
            </a:r>
            <a:r>
              <a:rPr lang="en-US" altLang="ja-JP" dirty="0" smtClean="0">
                <a:solidFill>
                  <a:schemeClr val="bg1"/>
                </a:solidFill>
              </a:rPr>
              <a:t>1</a:t>
            </a:r>
            <a:r>
              <a:rPr lang="ja-JP" altLang="en-US" dirty="0" smtClean="0">
                <a:solidFill>
                  <a:schemeClr val="bg1"/>
                </a:solidFill>
              </a:rPr>
              <a:t>回目は切り替えモーションのみ、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smtClean="0">
                <a:solidFill>
                  <a:schemeClr val="bg1"/>
                </a:solidFill>
              </a:rPr>
              <a:t>ボタンを</a:t>
            </a:r>
            <a:r>
              <a:rPr lang="en-US" altLang="ja-JP" dirty="0" smtClean="0">
                <a:solidFill>
                  <a:schemeClr val="bg1"/>
                </a:solidFill>
              </a:rPr>
              <a:t>2</a:t>
            </a:r>
            <a:r>
              <a:rPr lang="ja-JP" altLang="en-US" dirty="0" smtClean="0">
                <a:solidFill>
                  <a:schemeClr val="bg1"/>
                </a:solidFill>
              </a:rPr>
              <a:t>回目押すと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　　　大砲での攻撃、（モーション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 smtClean="0">
                <a:solidFill>
                  <a:schemeClr val="bg1"/>
                </a:solidFill>
              </a:rPr>
              <a:t>※AIM</a:t>
            </a:r>
            <a:r>
              <a:rPr lang="ja-JP" altLang="en-US" dirty="0" smtClean="0">
                <a:solidFill>
                  <a:schemeClr val="bg1"/>
                </a:solidFill>
              </a:rPr>
              <a:t>していない時は、</a:t>
            </a:r>
            <a:r>
              <a:rPr lang="en-US" altLang="ja-JP" dirty="0" smtClean="0">
                <a:solidFill>
                  <a:schemeClr val="bg1"/>
                </a:solidFill>
              </a:rPr>
              <a:t>2</a:t>
            </a:r>
            <a:r>
              <a:rPr lang="ja-JP" altLang="en-US" dirty="0" smtClean="0">
                <a:solidFill>
                  <a:schemeClr val="bg1"/>
                </a:solidFill>
              </a:rPr>
              <a:t>回目を押してもなにも反応しない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050" y="245126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キー割り当て</a:t>
            </a:r>
            <a:endParaRPr lang="en-US" altLang="ja-JP" sz="54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1026" name="Picture 2" descr="C:\Users\AT11-Tadano\Desktop\MS\o05400270115962445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32" y="121919"/>
            <a:ext cx="4643184" cy="259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03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27339" y="404664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リザルト画面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7772" y="2233892"/>
            <a:ext cx="853310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・勝敗の表示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・完成したフィールドを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　自動でカメラが回る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動く</a:t>
            </a:r>
            <a:endParaRPr lang="en-US" altLang="ja-JP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66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参考素材\りざると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762634" cy="334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T11-Tadano\Desktop\MS\参考素材\りざると_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348729"/>
            <a:ext cx="5004048" cy="351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867336" y="797202"/>
            <a:ext cx="36631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両者の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点数を出す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3249" y="3861047"/>
            <a:ext cx="3480440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負けたチームの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情報を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画面外へ、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勝利チームを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画面の真ん中へ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3685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65493" y="332656"/>
            <a:ext cx="7141699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フィールド以外の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表示を</a:t>
            </a:r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消す。</a:t>
            </a:r>
            <a:endParaRPr lang="en-US" altLang="ja-JP" sz="54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カメラを回す。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en-US" altLang="ja-JP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カウントダウン、</a:t>
            </a:r>
            <a:endParaRPr lang="en-US" altLang="ja-JP" sz="54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いずれ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かのキー入力で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タイトルへ戻る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6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display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8611"/>
            <a:ext cx="4814516" cy="37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05918" y="308834"/>
            <a:ext cx="3272050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陣取り合戦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四人対戦</a:t>
            </a:r>
            <a:endParaRPr lang="en-US" altLang="ja-JP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ゲームパッド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en-US" altLang="ja-JP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TPS</a:t>
            </a:r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視点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画面四分割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83962" y="270892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仕様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0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476672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タイトル画面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20162" y="160240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16625" y="403972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</a:t>
            </a:r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3700" y="404735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デモ画面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ひし形 7"/>
          <p:cNvSpPr/>
          <p:nvPr/>
        </p:nvSpPr>
        <p:spPr>
          <a:xfrm>
            <a:off x="3766926" y="2769670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5" idx="2"/>
            <a:endCxn id="8" idx="0"/>
          </p:cNvCxnSpPr>
          <p:nvPr/>
        </p:nvCxnSpPr>
        <p:spPr>
          <a:xfrm>
            <a:off x="4645313" y="2274408"/>
            <a:ext cx="0" cy="49526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8" idx="1"/>
            <a:endCxn id="6" idx="0"/>
          </p:cNvCxnSpPr>
          <p:nvPr/>
        </p:nvCxnSpPr>
        <p:spPr>
          <a:xfrm rot="10800000" flipV="1">
            <a:off x="2941776" y="3260750"/>
            <a:ext cx="825150" cy="778978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3"/>
            <a:endCxn id="7" idx="0"/>
          </p:cNvCxnSpPr>
          <p:nvPr/>
        </p:nvCxnSpPr>
        <p:spPr>
          <a:xfrm>
            <a:off x="5523700" y="3260750"/>
            <a:ext cx="825151" cy="786606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523700" y="551723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7" idx="2"/>
          </p:cNvCxnSpPr>
          <p:nvPr/>
        </p:nvCxnSpPr>
        <p:spPr>
          <a:xfrm>
            <a:off x="6348851" y="4719360"/>
            <a:ext cx="0" cy="79787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83911" y="280681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5470464" y="2805116"/>
            <a:ext cx="64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0268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デモ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47520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デモムービー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ひし形 8"/>
          <p:cNvSpPr/>
          <p:nvPr/>
        </p:nvSpPr>
        <p:spPr>
          <a:xfrm>
            <a:off x="3676811" y="278092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交互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07353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スクリーンショット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225" y="13407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76811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カギ線コネクタ 24"/>
          <p:cNvCxnSpPr>
            <a:stCxn id="9" idx="1"/>
            <a:endCxn id="7" idx="0"/>
          </p:cNvCxnSpPr>
          <p:nvPr/>
        </p:nvCxnSpPr>
        <p:spPr>
          <a:xfrm rot="10800000" flipV="1">
            <a:off x="2972671" y="3272007"/>
            <a:ext cx="704140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0"/>
          </p:cNvCxnSpPr>
          <p:nvPr/>
        </p:nvCxnSpPr>
        <p:spPr>
          <a:xfrm>
            <a:off x="5433585" y="3272008"/>
            <a:ext cx="698919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12" idx="0"/>
          </p:cNvCxnSpPr>
          <p:nvPr/>
        </p:nvCxnSpPr>
        <p:spPr>
          <a:xfrm rot="16200000" flipH="1">
            <a:off x="3291839" y="4379116"/>
            <a:ext cx="890955" cy="1529291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0" idx="2"/>
            <a:endCxn id="12" idx="0"/>
          </p:cNvCxnSpPr>
          <p:nvPr/>
        </p:nvCxnSpPr>
        <p:spPr>
          <a:xfrm rot="5400000">
            <a:off x="4871756" y="4328491"/>
            <a:ext cx="890955" cy="1630542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1" idx="2"/>
            <a:endCxn id="9" idx="0"/>
          </p:cNvCxnSpPr>
          <p:nvPr/>
        </p:nvCxnSpPr>
        <p:spPr>
          <a:xfrm flipH="1">
            <a:off x="4555198" y="2012772"/>
            <a:ext cx="178" cy="76815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70846" y="227661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ロビー画面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500585" y="242088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四人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揃った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53999" y="105273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53821" y="530120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線矢印コネクタ 12"/>
          <p:cNvCxnSpPr>
            <a:stCxn id="7" idx="2"/>
            <a:endCxn id="5" idx="0"/>
          </p:cNvCxnSpPr>
          <p:nvPr/>
        </p:nvCxnSpPr>
        <p:spPr>
          <a:xfrm flipH="1">
            <a:off x="4378972" y="1724740"/>
            <a:ext cx="178" cy="69614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500763" y="3933056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スタートボタン</a:t>
            </a:r>
            <a:endParaRPr kumimoji="1" lang="ja-JP" alt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5" idx="2"/>
            <a:endCxn id="19" idx="0"/>
          </p:cNvCxnSpPr>
          <p:nvPr/>
        </p:nvCxnSpPr>
        <p:spPr>
          <a:xfrm>
            <a:off x="4378972" y="3403048"/>
            <a:ext cx="178" cy="530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8" idx="0"/>
          </p:cNvCxnSpPr>
          <p:nvPr/>
        </p:nvCxnSpPr>
        <p:spPr>
          <a:xfrm flipH="1">
            <a:off x="4378972" y="4915216"/>
            <a:ext cx="178" cy="3859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5" idx="3"/>
          </p:cNvCxnSpPr>
          <p:nvPr/>
        </p:nvCxnSpPr>
        <p:spPr>
          <a:xfrm flipH="1" flipV="1">
            <a:off x="4379150" y="2072814"/>
            <a:ext cx="878209" cy="839154"/>
          </a:xfrm>
          <a:prstGeom prst="bentConnector3">
            <a:avLst>
              <a:gd name="adj1" fmla="val -2603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3"/>
          </p:cNvCxnSpPr>
          <p:nvPr/>
        </p:nvCxnSpPr>
        <p:spPr>
          <a:xfrm flipH="1" flipV="1">
            <a:off x="4378972" y="3668052"/>
            <a:ext cx="878565" cy="756084"/>
          </a:xfrm>
          <a:prstGeom prst="bentConnector3">
            <a:avLst>
              <a:gd name="adj1" fmla="val -2602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77359" y="3225087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53999" y="4730550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83388" y="442413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04301" y="291566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30378" y="153019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メインゲーム画面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684832" y="4233485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38068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リザルト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29088" y="206851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カウントダウン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stCxn id="7" idx="2"/>
            <a:endCxn id="15" idx="0"/>
          </p:cNvCxnSpPr>
          <p:nvPr/>
        </p:nvCxnSpPr>
        <p:spPr>
          <a:xfrm flipH="1">
            <a:off x="4554239" y="1704458"/>
            <a:ext cx="1137" cy="3640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2"/>
            <a:endCxn id="5" idx="0"/>
          </p:cNvCxnSpPr>
          <p:nvPr/>
        </p:nvCxnSpPr>
        <p:spPr>
          <a:xfrm>
            <a:off x="4563219" y="3812972"/>
            <a:ext cx="0" cy="4205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  <a:endCxn id="8" idx="0"/>
          </p:cNvCxnSpPr>
          <p:nvPr/>
        </p:nvCxnSpPr>
        <p:spPr>
          <a:xfrm>
            <a:off x="4563219" y="5215645"/>
            <a:ext cx="0" cy="3735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5" idx="3"/>
          </p:cNvCxnSpPr>
          <p:nvPr/>
        </p:nvCxnSpPr>
        <p:spPr>
          <a:xfrm flipH="1" flipV="1">
            <a:off x="4590654" y="4107515"/>
            <a:ext cx="850952" cy="617050"/>
          </a:xfrm>
          <a:prstGeom prst="bentConnector3">
            <a:avLst>
              <a:gd name="adj1" fmla="val -26864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807566" y="5013346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0527" y="4704744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738068" y="31409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ゲームスタート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15" idx="2"/>
            <a:endCxn id="16" idx="0"/>
          </p:cNvCxnSpPr>
          <p:nvPr/>
        </p:nvCxnSpPr>
        <p:spPr>
          <a:xfrm>
            <a:off x="4554239" y="2740515"/>
            <a:ext cx="8980" cy="4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3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12924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リザルト画面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ひし形 2"/>
          <p:cNvSpPr/>
          <p:nvPr/>
        </p:nvSpPr>
        <p:spPr>
          <a:xfrm>
            <a:off x="3500513" y="3694813"/>
            <a:ext cx="2093742" cy="1286987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r>
              <a:rPr kumimoji="1" lang="en-US" altLang="ja-JP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</a:t>
            </a:r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lang="en-US" altLang="ja-JP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22233" y="5456299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227687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勝敗判定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線矢印コネクタ 7"/>
          <p:cNvCxnSpPr>
            <a:stCxn id="5" idx="2"/>
            <a:endCxn id="7" idx="0"/>
          </p:cNvCxnSpPr>
          <p:nvPr/>
        </p:nvCxnSpPr>
        <p:spPr>
          <a:xfrm>
            <a:off x="4555376" y="1704458"/>
            <a:ext cx="0" cy="5724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2"/>
            <a:endCxn id="3" idx="0"/>
          </p:cNvCxnSpPr>
          <p:nvPr/>
        </p:nvCxnSpPr>
        <p:spPr>
          <a:xfrm flipH="1">
            <a:off x="4547384" y="2948876"/>
            <a:ext cx="7992" cy="7459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2"/>
            <a:endCxn id="6" idx="0"/>
          </p:cNvCxnSpPr>
          <p:nvPr/>
        </p:nvCxnSpPr>
        <p:spPr>
          <a:xfrm>
            <a:off x="4547384" y="4981800"/>
            <a:ext cx="0" cy="4744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3" idx="3"/>
          </p:cNvCxnSpPr>
          <p:nvPr/>
        </p:nvCxnSpPr>
        <p:spPr>
          <a:xfrm flipH="1" flipV="1">
            <a:off x="4547384" y="3321844"/>
            <a:ext cx="1046871" cy="1016463"/>
          </a:xfrm>
          <a:prstGeom prst="bentConnector3">
            <a:avLst>
              <a:gd name="adj1" fmla="val -2183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54172" y="484631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80527" y="4531190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5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8926</TotalTime>
  <Words>407</Words>
  <Application>Microsoft Office PowerPoint</Application>
  <PresentationFormat>画面に合わせる (4:3)</PresentationFormat>
  <Paragraphs>145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紅梅匂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AT11-Tadano</dc:creator>
  <cp:lastModifiedBy>AT11-Tadano</cp:lastModifiedBy>
  <cp:revision>72</cp:revision>
  <dcterms:created xsi:type="dcterms:W3CDTF">2015-09-29T01:04:45Z</dcterms:created>
  <dcterms:modified xsi:type="dcterms:W3CDTF">2015-12-09T03:58:31Z</dcterms:modified>
</cp:coreProperties>
</file>