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F5F67405-17E8-4870-B773-CEE231131211}" type="datetimeFigureOut">
              <a:rPr kumimoji="1" lang="ja-JP" altLang="en-US" smtClean="0"/>
              <a:t>2015/10/14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A9522E9B-5BCE-458F-8209-64535F804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59878" y="1916832"/>
            <a:ext cx="481734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お花（仮）</a:t>
            </a:r>
            <a:endParaRPr lang="ja-JP" altLang="en-US" sz="7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3911" y="3933056"/>
            <a:ext cx="66893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ja-JP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AT14A248-H409-</a:t>
            </a:r>
            <a:r>
              <a:rPr lang="ja-JP" alt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山口昌宏</a:t>
            </a:r>
            <a:endParaRPr lang="ja-JP" alt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200901182207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82413"/>
            <a:ext cx="6402847" cy="386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0" y="26064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ゲームフィールド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66531"/>
            <a:ext cx="8802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プレイヤーはフィールドを自由に移動することが</a:t>
            </a:r>
            <a:r>
              <a:rPr lang="ja-JP" altLang="en-US" sz="2800" dirty="0" smtClean="0">
                <a:solidFill>
                  <a:schemeClr val="bg1"/>
                </a:solidFill>
              </a:rPr>
              <a:t>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オブジェクトは全てフィールド上の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マス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に設置される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</a:rPr>
              <a:t>リモコンのポインターはマスに沿って表示される。</a:t>
            </a:r>
            <a:endParaRPr kumimoji="1"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02846" y="2982413"/>
            <a:ext cx="269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</a:rPr>
              <a:t>※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リモコンが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</a:rPr>
              <a:t>使用できない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場合は、</a:t>
            </a:r>
            <a:r>
              <a:rPr lang="ja-JP" altLang="en-US" sz="2800" dirty="0" smtClean="0">
                <a:solidFill>
                  <a:schemeClr val="bg1"/>
                </a:solidFill>
              </a:rPr>
              <a:t>要検討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T11-Tadano\Desktop\MS\花仕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443806" y="0"/>
            <a:ext cx="43043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一定数の花が集まると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木になる！</a:t>
            </a:r>
            <a:endParaRPr lang="en-US" altLang="ja-JP" sz="32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3717032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例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４マスを使った木が</a:t>
            </a:r>
            <a:endParaRPr lang="en-US" altLang="ja-JP" sz="3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ja-JP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生える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59" y="5471358"/>
            <a:ext cx="50593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さらに木が</a:t>
            </a:r>
            <a:r>
              <a:rPr lang="en-US" altLang="ja-JP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本集まると</a:t>
            </a:r>
            <a:endParaRPr lang="en-US" altLang="ja-JP" sz="36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ja-JP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r>
              <a:rPr lang="ja-JP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段階目の進化！！</a:t>
            </a:r>
            <a:endParaRPr lang="ja-JP" alt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3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64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企画概要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30040" y="1370385"/>
            <a:ext cx="6445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がんシューティング</a:t>
            </a:r>
            <a:endParaRPr lang="en-US" altLang="ja-JP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2996951"/>
            <a:ext cx="736733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ジャンル</a:t>
            </a:r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: 3D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シューティング</a:t>
            </a:r>
            <a:endParaRPr lang="en-US" altLang="ja-JP" sz="3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                               </a:t>
            </a:r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アクション</a:t>
            </a:r>
            <a:endParaRPr lang="en-US" altLang="ja-JP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プラットホーム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PC</a:t>
            </a:r>
          </a:p>
          <a:p>
            <a:r>
              <a:rPr lang="ja-JP" altLang="en-US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開発環境              </a:t>
            </a:r>
            <a:r>
              <a:rPr lang="en-US" altLang="ja-JP" sz="3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 DirectX</a:t>
            </a:r>
            <a:endParaRPr lang="ja-JP" alt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ターゲット          </a:t>
            </a:r>
            <a:r>
              <a:rPr lang="en-US" altLang="ja-JP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: 65</a:t>
            </a:r>
            <a:r>
              <a:rPr lang="ja-JP" altLang="en-US" sz="32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歳以上男性、女性</a:t>
            </a:r>
            <a:endParaRPr lang="ja-JP" alt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0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11-Tadano\Desktop\MS\display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12" y="328611"/>
            <a:ext cx="3979624" cy="30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5182">
            <a:off x="3719074" y="3307110"/>
            <a:ext cx="1920422" cy="192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63698">
            <a:off x="5030679" y="3920375"/>
            <a:ext cx="1852068" cy="18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5892">
            <a:off x="7672838" y="3555105"/>
            <a:ext cx="1987194" cy="19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T11-Tadano\Desktop\MS\wiimote2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2693">
            <a:off x="6387568" y="3932520"/>
            <a:ext cx="1827779" cy="18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5918" y="308834"/>
            <a:ext cx="430117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陣取り合戦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四人対戦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n-US" altLang="ja-JP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Wii</a:t>
            </a:r>
            <a:r>
              <a:rPr lang="ja-JP" altLang="en-US" sz="4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リモコン</a:t>
            </a:r>
            <a:endParaRPr lang="en-US" altLang="ja-JP" sz="4000" b="1" cap="none" spc="0" dirty="0" smtClean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不堪視点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ja-JP" altLang="en-US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パーティーゲーム</a:t>
            </a:r>
            <a:endParaRPr lang="en-US" altLang="ja-JP" sz="40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83962" y="27089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仕様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476672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タイトル画面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20162" y="160240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16625" y="403972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</a:t>
            </a:r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3700" y="404735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デモ画面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ひし形 7"/>
          <p:cNvSpPr/>
          <p:nvPr/>
        </p:nvSpPr>
        <p:spPr>
          <a:xfrm>
            <a:off x="3766926" y="2769670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8" idx="0"/>
          </p:cNvCxnSpPr>
          <p:nvPr/>
        </p:nvCxnSpPr>
        <p:spPr>
          <a:xfrm>
            <a:off x="4645313" y="2274408"/>
            <a:ext cx="0" cy="4952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8" idx="1"/>
            <a:endCxn id="6" idx="0"/>
          </p:cNvCxnSpPr>
          <p:nvPr/>
        </p:nvCxnSpPr>
        <p:spPr>
          <a:xfrm rot="10800000" flipV="1">
            <a:off x="2941776" y="3260750"/>
            <a:ext cx="825150" cy="778978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8" idx="3"/>
            <a:endCxn id="7" idx="0"/>
          </p:cNvCxnSpPr>
          <p:nvPr/>
        </p:nvCxnSpPr>
        <p:spPr>
          <a:xfrm>
            <a:off x="5523700" y="3260750"/>
            <a:ext cx="825151" cy="786606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23700" y="551723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直線矢印コネクタ 20"/>
          <p:cNvCxnSpPr>
            <a:stCxn id="7" idx="2"/>
          </p:cNvCxnSpPr>
          <p:nvPr/>
        </p:nvCxnSpPr>
        <p:spPr>
          <a:xfrm>
            <a:off x="6348851" y="4719360"/>
            <a:ext cx="0" cy="79787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83911" y="280681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Yes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 flipH="1">
            <a:off x="5470464" y="2805116"/>
            <a:ext cx="64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0268" y="260648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デモ</a:t>
            </a:r>
            <a:r>
              <a:rPr lang="ja-JP" alt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画面</a:t>
            </a:r>
            <a:endParaRPr lang="en-US" altLang="ja-JP" sz="54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47520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デモムービー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3676811" y="278092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交互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07353" y="4026281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スクリーンショット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225" y="134076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6811" y="5589240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カギ線コネクタ 24"/>
          <p:cNvCxnSpPr>
            <a:stCxn id="9" idx="1"/>
            <a:endCxn id="7" idx="0"/>
          </p:cNvCxnSpPr>
          <p:nvPr/>
        </p:nvCxnSpPr>
        <p:spPr>
          <a:xfrm rot="10800000" flipV="1">
            <a:off x="2972671" y="3272007"/>
            <a:ext cx="704140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3"/>
            <a:endCxn id="10" idx="0"/>
          </p:cNvCxnSpPr>
          <p:nvPr/>
        </p:nvCxnSpPr>
        <p:spPr>
          <a:xfrm>
            <a:off x="5433585" y="3272008"/>
            <a:ext cx="698919" cy="754273"/>
          </a:xfrm>
          <a:prstGeom prst="bentConnector2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12" idx="0"/>
          </p:cNvCxnSpPr>
          <p:nvPr/>
        </p:nvCxnSpPr>
        <p:spPr>
          <a:xfrm rot="16200000" flipH="1">
            <a:off x="3291839" y="4379116"/>
            <a:ext cx="890955" cy="1529291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0" idx="2"/>
            <a:endCxn id="12" idx="0"/>
          </p:cNvCxnSpPr>
          <p:nvPr/>
        </p:nvCxnSpPr>
        <p:spPr>
          <a:xfrm rot="5400000">
            <a:off x="4871756" y="4328491"/>
            <a:ext cx="890955" cy="1630542"/>
          </a:xfrm>
          <a:prstGeom prst="bentConnector3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1" idx="2"/>
            <a:endCxn id="9" idx="0"/>
          </p:cNvCxnSpPr>
          <p:nvPr/>
        </p:nvCxnSpPr>
        <p:spPr>
          <a:xfrm flipH="1">
            <a:off x="4555198" y="2012772"/>
            <a:ext cx="178" cy="76815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70846" y="227661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ロビー画面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500585" y="2420888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四人</a:t>
            </a:r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揃った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53999" y="1052736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</a:t>
            </a:r>
            <a:endParaRPr kumimoji="1" lang="ja-JP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53821" y="5301208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7" idx="2"/>
            <a:endCxn id="5" idx="0"/>
          </p:cNvCxnSpPr>
          <p:nvPr/>
        </p:nvCxnSpPr>
        <p:spPr>
          <a:xfrm flipH="1">
            <a:off x="4378972" y="1724740"/>
            <a:ext cx="178" cy="69614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500763" y="3933056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スタートボタン</a:t>
            </a:r>
            <a:endParaRPr kumimoji="1" lang="ja-JP" alt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/>
          <p:cNvCxnSpPr>
            <a:stCxn id="5" idx="2"/>
            <a:endCxn id="19" idx="0"/>
          </p:cNvCxnSpPr>
          <p:nvPr/>
        </p:nvCxnSpPr>
        <p:spPr>
          <a:xfrm>
            <a:off x="4378972" y="3403048"/>
            <a:ext cx="178" cy="530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8" idx="0"/>
          </p:cNvCxnSpPr>
          <p:nvPr/>
        </p:nvCxnSpPr>
        <p:spPr>
          <a:xfrm flipH="1">
            <a:off x="4378972" y="4915216"/>
            <a:ext cx="178" cy="3859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5" idx="3"/>
          </p:cNvCxnSpPr>
          <p:nvPr/>
        </p:nvCxnSpPr>
        <p:spPr>
          <a:xfrm flipH="1" flipV="1">
            <a:off x="4379150" y="2072814"/>
            <a:ext cx="878209" cy="839154"/>
          </a:xfrm>
          <a:prstGeom prst="bentConnector3">
            <a:avLst>
              <a:gd name="adj1" fmla="val -2603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9" idx="3"/>
          </p:cNvCxnSpPr>
          <p:nvPr/>
        </p:nvCxnSpPr>
        <p:spPr>
          <a:xfrm flipH="1" flipV="1">
            <a:off x="4378972" y="3668052"/>
            <a:ext cx="878565" cy="756084"/>
          </a:xfrm>
          <a:prstGeom prst="bentConnector3">
            <a:avLst>
              <a:gd name="adj1" fmla="val -26020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577359" y="3225087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53999" y="4730550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83388" y="442413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4301" y="2915666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30378" y="153019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メインゲーム画面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5" name="ひし形 4"/>
          <p:cNvSpPr/>
          <p:nvPr/>
        </p:nvSpPr>
        <p:spPr>
          <a:xfrm>
            <a:off x="3684832" y="3999641"/>
            <a:ext cx="1756774" cy="982160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ロビー画面</a:t>
            </a:r>
            <a:endParaRPr kumimoji="1" lang="ja-JP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55655" y="544522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リザルト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30225" y="2367803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カウントダウン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stCxn id="7" idx="2"/>
            <a:endCxn id="15" idx="0"/>
          </p:cNvCxnSpPr>
          <p:nvPr/>
        </p:nvCxnSpPr>
        <p:spPr>
          <a:xfrm>
            <a:off x="4555376" y="1704458"/>
            <a:ext cx="0" cy="6633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5" idx="0"/>
          </p:cNvCxnSpPr>
          <p:nvPr/>
        </p:nvCxnSpPr>
        <p:spPr>
          <a:xfrm>
            <a:off x="4555376" y="3039807"/>
            <a:ext cx="7843" cy="959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  <a:endCxn id="8" idx="0"/>
          </p:cNvCxnSpPr>
          <p:nvPr/>
        </p:nvCxnSpPr>
        <p:spPr>
          <a:xfrm>
            <a:off x="4563219" y="4981801"/>
            <a:ext cx="17587" cy="46342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5" idx="3"/>
          </p:cNvCxnSpPr>
          <p:nvPr/>
        </p:nvCxnSpPr>
        <p:spPr>
          <a:xfrm flipH="1" flipV="1">
            <a:off x="4580806" y="3694814"/>
            <a:ext cx="860800" cy="795907"/>
          </a:xfrm>
          <a:prstGeom prst="bentConnector3">
            <a:avLst>
              <a:gd name="adj1" fmla="val -2655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92553" y="129245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ja-JP" altLang="en-US" sz="5400" b="1" dirty="0">
                <a:ln w="50800"/>
                <a:solidFill>
                  <a:schemeClr val="bg1">
                    <a:shade val="50000"/>
                  </a:schemeClr>
                </a:solidFill>
              </a:rPr>
              <a:t>リザルト画面</a:t>
            </a:r>
            <a:endParaRPr lang="ja-JP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3" name="ひし形 2"/>
          <p:cNvSpPr/>
          <p:nvPr/>
        </p:nvSpPr>
        <p:spPr>
          <a:xfrm>
            <a:off x="3500513" y="3694813"/>
            <a:ext cx="2093742" cy="1286987"/>
          </a:xfrm>
          <a:prstGeom prst="diamond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制限時間</a:t>
            </a:r>
            <a:r>
              <a:rPr kumimoji="1" lang="en-US" altLang="ja-JP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r>
              <a:rPr kumimoji="1" lang="ja-JP" alt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入力</a:t>
            </a:r>
            <a:endParaRPr kumimoji="1" lang="ja-JP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30225" y="1032454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ゲーム画面</a:t>
            </a:r>
            <a:endParaRPr lang="en-US" altLang="ja-JP" sz="2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22233" y="5456299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タイトル画面</a:t>
            </a:r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30225" y="2276872"/>
            <a:ext cx="1650302" cy="67200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勝敗判定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>
            <a:off x="4555376" y="1704458"/>
            <a:ext cx="0" cy="5724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2"/>
            <a:endCxn id="3" idx="0"/>
          </p:cNvCxnSpPr>
          <p:nvPr/>
        </p:nvCxnSpPr>
        <p:spPr>
          <a:xfrm flipH="1">
            <a:off x="4547384" y="2948876"/>
            <a:ext cx="7992" cy="7459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2"/>
            <a:endCxn id="6" idx="0"/>
          </p:cNvCxnSpPr>
          <p:nvPr/>
        </p:nvCxnSpPr>
        <p:spPr>
          <a:xfrm>
            <a:off x="4547384" y="4981800"/>
            <a:ext cx="0" cy="47449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3" idx="3"/>
          </p:cNvCxnSpPr>
          <p:nvPr/>
        </p:nvCxnSpPr>
        <p:spPr>
          <a:xfrm flipH="1" flipV="1">
            <a:off x="4547384" y="3321844"/>
            <a:ext cx="1046871" cy="1016463"/>
          </a:xfrm>
          <a:prstGeom prst="bentConnector3">
            <a:avLst>
              <a:gd name="adj1" fmla="val -21837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54172" y="4846313"/>
            <a:ext cx="4932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80527" y="4531190"/>
            <a:ext cx="47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906</TotalTime>
  <Words>174</Words>
  <Application>Microsoft Office PowerPoint</Application>
  <PresentationFormat>画面に合わせる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紅梅匂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AT11-Tadano</dc:creator>
  <cp:lastModifiedBy>AT11-Tadano</cp:lastModifiedBy>
  <cp:revision>33</cp:revision>
  <dcterms:created xsi:type="dcterms:W3CDTF">2015-09-29T01:04:45Z</dcterms:created>
  <dcterms:modified xsi:type="dcterms:W3CDTF">2015-10-14T06:27:32Z</dcterms:modified>
</cp:coreProperties>
</file>