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7" autoAdjust="0"/>
    <p:restoredTop sz="94090" autoAdjust="0"/>
  </p:normalViewPr>
  <p:slideViewPr>
    <p:cSldViewPr>
      <p:cViewPr>
        <p:scale>
          <a:sx n="75" d="100"/>
          <a:sy n="75" d="100"/>
        </p:scale>
        <p:origin x="-26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1794E-F214-4CC6-91F1-303121376F56}" type="datetimeFigureOut">
              <a:rPr lang="fr-FR" smtClean="0"/>
              <a:t>30/03/2011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50C90-DBD3-449D-A2CB-2E2314AF3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95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37E0-D2F1-4463-9914-734F778F6537}" type="datetime1">
              <a:rPr lang="fr-FR" smtClean="0"/>
              <a:t>30/03/2011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E6A-7415-48CC-ABB1-B2A7EF955F69}" type="datetime1">
              <a:rPr lang="fr-FR" smtClean="0"/>
              <a:t>30/03/2011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8740-76C5-4B41-AE31-E04F2B98E109}" type="datetime1">
              <a:rPr lang="fr-FR" smtClean="0"/>
              <a:t>30/03/2011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B351-3D0E-40A0-930B-83CB4BADB340}" type="datetime1">
              <a:rPr lang="fr-FR" smtClean="0"/>
              <a:t>30/03/2011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4F1-31B3-4D83-93DA-5F35E2EE3913}" type="datetime1">
              <a:rPr lang="fr-FR" smtClean="0"/>
              <a:t>30/03/2011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5960-AD9B-46C2-891B-39300D8EB9AA}" type="datetime1">
              <a:rPr lang="fr-FR" smtClean="0"/>
              <a:t>30/03/2011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292E-2B71-4E04-B3F5-82C15F854D9C}" type="datetime1">
              <a:rPr lang="fr-FR" smtClean="0"/>
              <a:t>30/03/2011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093E-ABDE-4D21-8503-39BDBCB316B2}" type="datetime1">
              <a:rPr lang="fr-FR" smtClean="0"/>
              <a:t>30/03/2011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C128-FA70-4D9D-A837-9F97524C2B1B}" type="datetime1">
              <a:rPr lang="fr-FR" smtClean="0"/>
              <a:t>30/03/2011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AC1F-A945-4876-8876-9160684C8A38}" type="datetime1">
              <a:rPr lang="fr-FR" smtClean="0"/>
              <a:t>30/03/2011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9655-5315-4002-9279-D34A677CA268}" type="datetime1">
              <a:rPr lang="fr-FR" smtClean="0"/>
              <a:t>30/03/2011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C990270-715A-4276-959A-0B5132DFA6AE}" type="datetime1">
              <a:rPr lang="fr-FR" smtClean="0"/>
              <a:t>30/03/2011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Grammaire et Langages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Groupe H4413 – Karen </a:t>
            </a:r>
            <a:r>
              <a:rPr lang="fr-FR" dirty="0" err="1" smtClean="0"/>
              <a:t>Abanto</a:t>
            </a:r>
            <a:r>
              <a:rPr lang="fr-FR" dirty="0" smtClean="0"/>
              <a:t>, Victor Borges, Clément Geiger, Raphaël </a:t>
            </a:r>
            <a:r>
              <a:rPr lang="fr-FR" dirty="0" err="1" smtClean="0"/>
              <a:t>Lizé</a:t>
            </a:r>
            <a:r>
              <a:rPr lang="fr-FR" dirty="0" smtClean="0"/>
              <a:t>, Hugo </a:t>
            </a:r>
            <a:r>
              <a:rPr lang="fr-FR" dirty="0" err="1" smtClean="0"/>
              <a:t>Pastore</a:t>
            </a:r>
            <a:r>
              <a:rPr lang="fr-FR" dirty="0" smtClean="0"/>
              <a:t> et Quentin Villers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B50-FB8F-4538-81FA-70E526414574}" type="datetime1">
              <a:rPr lang="fr-FR" smtClean="0"/>
              <a:t>30/03/2011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82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B351-3D0E-40A0-930B-83CB4BADB340}" type="datetime1">
              <a:rPr lang="fr-FR" smtClean="0"/>
              <a:t>30/03/2011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sp>
        <p:nvSpPr>
          <p:cNvPr id="9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77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Avancement</a:t>
            </a:r>
          </a:p>
          <a:p>
            <a:r>
              <a:rPr lang="fr-FR" dirty="0" smtClean="0"/>
              <a:t>Améliorations</a:t>
            </a:r>
          </a:p>
          <a:p>
            <a:r>
              <a:rPr lang="fr-FR" dirty="0" smtClean="0"/>
              <a:t>Points manquants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B351-3D0E-40A0-930B-83CB4BADB340}" type="datetime1">
              <a:rPr lang="fr-FR" smtClean="0"/>
              <a:t>30/03/2011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75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B351-3D0E-40A0-930B-83CB4BADB340}" type="datetime1">
              <a:rPr lang="fr-FR" smtClean="0"/>
              <a:t>30/03/2011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pour 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1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Structure de données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Principaux Algorithmes de validation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Tests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B351-3D0E-40A0-930B-83CB4BADB340}" type="datetime1">
              <a:rPr lang="fr-FR" smtClean="0"/>
              <a:t>30/03/2011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36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de données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B351-3D0E-40A0-930B-83CB4BADB340}" type="datetime1">
              <a:rPr lang="fr-FR" smtClean="0"/>
              <a:t>30/03/2011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779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B351-3D0E-40A0-930B-83CB4BADB340}" type="datetime1">
              <a:rPr lang="fr-FR" smtClean="0"/>
              <a:t>30/03/2011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données pour la DTD</a:t>
            </a:r>
            <a:endParaRPr lang="fr-FR" dirty="0"/>
          </a:p>
        </p:txBody>
      </p:sp>
      <p:pic>
        <p:nvPicPr>
          <p:cNvPr id="1026" name="Picture 2" descr="C:\Users\quentin\Documents\My Dropbox\4IF\LG\Conception\DTD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7152"/>
            <a:ext cx="7680154" cy="453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4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B351-3D0E-40A0-930B-83CB4BADB340}" type="datetime1">
              <a:rPr lang="fr-FR" smtClean="0"/>
              <a:t>30/03/2011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pic>
        <p:nvPicPr>
          <p:cNvPr id="2050" name="Picture 2" descr="C:\Users\quentin\Documents\My Dropbox\4IF\LG\Conception\XML_UM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" b="11190"/>
          <a:stretch/>
        </p:blipFill>
        <p:spPr bwMode="auto">
          <a:xfrm>
            <a:off x="1191692" y="1340768"/>
            <a:ext cx="6609680" cy="487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données pour le XML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82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B351-3D0E-40A0-930B-83CB4BADB340}" type="datetime1">
              <a:rPr lang="fr-FR" smtClean="0"/>
              <a:t>30/03/2011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9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Algorithmes de validation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277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B351-3D0E-40A0-930B-83CB4BADB340}" type="datetime1">
              <a:rPr lang="fr-FR" smtClean="0"/>
              <a:t>30/03/2011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51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B351-3D0E-40A0-930B-83CB4BADB340}" type="datetime1">
              <a:rPr lang="fr-FR" smtClean="0"/>
              <a:t>30/03/2011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sp>
        <p:nvSpPr>
          <p:cNvPr id="9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060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B351-3D0E-40A0-930B-83CB4BADB340}" type="datetime1">
              <a:rPr lang="fr-FR" smtClean="0"/>
              <a:t>30/03/2011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757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418</TotalTime>
  <Words>111</Words>
  <Application>Microsoft Office PowerPoint</Application>
  <PresentationFormat>Affichage à l'écran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Vagues</vt:lpstr>
      <vt:lpstr>Grammaire et Langages</vt:lpstr>
      <vt:lpstr>Plan</vt:lpstr>
      <vt:lpstr>Structures de données</vt:lpstr>
      <vt:lpstr>Structure de données pour la DTD</vt:lpstr>
      <vt:lpstr>Structure de données pour le XML</vt:lpstr>
      <vt:lpstr>Algorithmes de validation</vt:lpstr>
      <vt:lpstr>Présentation PowerPoint</vt:lpstr>
      <vt:lpstr>Tests</vt:lpstr>
      <vt:lpstr>Présentation PowerPoint</vt:lpstr>
      <vt:lpstr>Conclusion</vt:lpstr>
      <vt:lpstr>Conclusion</vt:lpstr>
      <vt:lpstr>Améliorations pour le 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 urbanisé et SOA</dc:title>
  <dc:creator>quentin</dc:creator>
  <cp:lastModifiedBy>quentin</cp:lastModifiedBy>
  <cp:revision>100</cp:revision>
  <dcterms:created xsi:type="dcterms:W3CDTF">2011-03-24T09:49:42Z</dcterms:created>
  <dcterms:modified xsi:type="dcterms:W3CDTF">2011-03-30T09:04:14Z</dcterms:modified>
</cp:coreProperties>
</file>