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07/03/2011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H4413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GSTP </a:t>
            </a:r>
            <a:br>
              <a:rPr lang="fr-FR" dirty="0" smtClean="0"/>
            </a:br>
            <a:r>
              <a:rPr lang="fr-FR" dirty="0" smtClean="0"/>
              <a:t> département matériel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6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ELEMENTS DE CHOIX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9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COMPAIRAISON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82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PARTIE 2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HUMAIN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8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7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09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6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8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PARTIE 1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 GSTP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9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fr-FR" i="1" dirty="0" smtClean="0"/>
              <a:t>Forces de GSTP</a:t>
            </a:r>
          </a:p>
          <a:p>
            <a:r>
              <a:rPr lang="fr-FR" dirty="0" smtClean="0"/>
              <a:t>Processus robustes et efficaces</a:t>
            </a:r>
          </a:p>
          <a:p>
            <a:pPr marL="45720" indent="0">
              <a:buNone/>
            </a:pPr>
            <a:endParaRPr lang="fr-FR" i="1" dirty="0"/>
          </a:p>
          <a:p>
            <a:pPr marL="45720" indent="0">
              <a:buNone/>
            </a:pPr>
            <a:r>
              <a:rPr lang="fr-FR" i="1" dirty="0" smtClean="0"/>
              <a:t>Principaux dysfonctionnements</a:t>
            </a:r>
          </a:p>
          <a:p>
            <a:r>
              <a:rPr lang="fr-FR" dirty="0" smtClean="0"/>
              <a:t>Non-uniformité des moyens matériels et informatiques</a:t>
            </a:r>
          </a:p>
          <a:p>
            <a:r>
              <a:rPr lang="fr-FR" dirty="0" smtClean="0"/>
              <a:t>Pas de notion d’urgence</a:t>
            </a:r>
          </a:p>
          <a:p>
            <a:r>
              <a:rPr lang="fr-FR" dirty="0" smtClean="0"/>
              <a:t>Absence d’outil pour prendre des décisions</a:t>
            </a:r>
          </a:p>
          <a:p>
            <a:r>
              <a:rPr lang="fr-FR" dirty="0" smtClean="0"/>
              <a:t>Fonctionnement interne aux pôles</a:t>
            </a:r>
            <a:endParaRPr lang="fr-FR" b="1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fr-FR" b="1" dirty="0" smtClean="0">
              <a:solidFill>
                <a:srgbClr val="FF0000"/>
              </a:solidFill>
            </a:endParaRPr>
          </a:p>
          <a:p>
            <a:pPr marL="45720" indent="0" algn="r">
              <a:buNone/>
            </a:pPr>
            <a:endParaRPr lang="fr-FR" b="1" dirty="0" smtClean="0">
              <a:solidFill>
                <a:srgbClr val="FF0000"/>
              </a:solidFill>
            </a:endParaRPr>
          </a:p>
          <a:p>
            <a:pPr marL="45720" indent="0" algn="r">
              <a:buNone/>
            </a:pPr>
            <a:r>
              <a:rPr lang="fr-FR" b="1" dirty="0" smtClean="0">
                <a:solidFill>
                  <a:srgbClr val="FF0000"/>
                </a:solidFill>
              </a:rPr>
              <a:t>Transmission et communication de l’information</a:t>
            </a:r>
          </a:p>
          <a:p>
            <a:pPr marL="45720" indent="0" algn="r">
              <a:buNone/>
            </a:pPr>
            <a:r>
              <a:rPr lang="fr-FR" b="1" dirty="0" smtClean="0">
                <a:solidFill>
                  <a:srgbClr val="FF0000"/>
                </a:solidFill>
              </a:rPr>
              <a:t>=&gt; Surcoûts et lenteurs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Dysfonctionnements observés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9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de la cible fonctionnelle</a:t>
            </a:r>
          </a:p>
          <a:p>
            <a:pPr lvl="1"/>
            <a:r>
              <a:rPr lang="fr-FR" dirty="0" smtClean="0"/>
              <a:t>Optimisation plutôt que Bouleversement</a:t>
            </a:r>
          </a:p>
          <a:p>
            <a:pPr lvl="1"/>
            <a:r>
              <a:rPr lang="fr-FR" dirty="0" smtClean="0"/>
              <a:t>Principales modifications : </a:t>
            </a:r>
          </a:p>
          <a:p>
            <a:pPr lvl="2"/>
            <a:r>
              <a:rPr lang="fr-FR" dirty="0" smtClean="0"/>
              <a:t>Livraison groupée</a:t>
            </a:r>
          </a:p>
          <a:p>
            <a:pPr lvl="2"/>
            <a:r>
              <a:rPr lang="fr-FR" dirty="0" smtClean="0"/>
              <a:t>Planification mensuelle, hebdomadaire et journalière</a:t>
            </a:r>
          </a:p>
          <a:p>
            <a:pPr lvl="2"/>
            <a:r>
              <a:rPr lang="fr-FR" dirty="0" smtClean="0"/>
              <a:t>Fermeture des deux magasins éloignés du centre</a:t>
            </a:r>
            <a:endParaRPr lang="fr-FR" dirty="0"/>
          </a:p>
          <a:p>
            <a:pPr marL="45720" indent="0">
              <a:buNone/>
            </a:pP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Souhaitée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9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Stratégique</a:t>
            </a:r>
          </a:p>
          <a:p>
            <a:pPr lvl="1"/>
            <a:r>
              <a:rPr lang="fr-FR" dirty="0" smtClean="0"/>
              <a:t>Location du matériel inutilisé</a:t>
            </a:r>
            <a:endParaRPr lang="fr-FR" dirty="0"/>
          </a:p>
          <a:p>
            <a:r>
              <a:rPr lang="fr-FR" dirty="0" smtClean="0"/>
              <a:t>Informatique</a:t>
            </a:r>
          </a:p>
          <a:p>
            <a:pPr lvl="1"/>
            <a:r>
              <a:rPr lang="fr-FR" dirty="0" smtClean="0"/>
              <a:t>Homogénéisation du Parc Informatique</a:t>
            </a:r>
          </a:p>
          <a:p>
            <a:pPr lvl="1"/>
            <a:r>
              <a:rPr lang="fr-FR" dirty="0" smtClean="0"/>
              <a:t>Mise en place d’un Système d’Information commun</a:t>
            </a:r>
          </a:p>
          <a:p>
            <a:r>
              <a:rPr lang="fr-FR" dirty="0" smtClean="0"/>
              <a:t>Organisationnel</a:t>
            </a:r>
          </a:p>
          <a:p>
            <a:pPr lvl="1"/>
            <a:r>
              <a:rPr lang="fr-FR" dirty="0" smtClean="0"/>
              <a:t>Suivi</a:t>
            </a:r>
          </a:p>
          <a:p>
            <a:pPr lvl="1"/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Gestion en temps réel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Commande optimisée</a:t>
            </a:r>
          </a:p>
          <a:p>
            <a:pPr lvl="1"/>
            <a:r>
              <a:rPr lang="fr-FR" dirty="0" smtClean="0"/>
              <a:t>Mise en place des urgences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 D’AMELIORATION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98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SPECIFIQUE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98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STANDARD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98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26</TotalTime>
  <Words>127</Words>
  <Application>Microsoft Office PowerPoint</Application>
  <PresentationFormat>Affichage à l'écran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Grille</vt:lpstr>
      <vt:lpstr>GSTP   département matériel</vt:lpstr>
      <vt:lpstr>Introduction</vt:lpstr>
      <vt:lpstr>PLAN</vt:lpstr>
      <vt:lpstr>FONCTIONNEMENT DE GSTP</vt:lpstr>
      <vt:lpstr>Dysfonctionnements observés</vt:lpstr>
      <vt:lpstr>Gestion Souhaitée</vt:lpstr>
      <vt:lpstr>AXES D’AMELIORATION</vt:lpstr>
      <vt:lpstr>SOLUTION SPECIFIQUE</vt:lpstr>
      <vt:lpstr>SOLUTION STANDARD</vt:lpstr>
      <vt:lpstr>ELEMENTS DE CHOIX</vt:lpstr>
      <vt:lpstr>COMPAIRAISON</vt:lpstr>
      <vt:lpstr>BILAN HUMAIN</vt:lpstr>
      <vt:lpstr>EQUIPE</vt:lpstr>
      <vt:lpstr>BILAN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GSTP   département matériel</dc:title>
  <dc:creator>quentin</dc:creator>
  <cp:lastModifiedBy>quentin</cp:lastModifiedBy>
  <cp:revision>4</cp:revision>
  <dcterms:created xsi:type="dcterms:W3CDTF">2011-03-07T20:00:23Z</dcterms:created>
  <dcterms:modified xsi:type="dcterms:W3CDTF">2011-03-07T20:36:43Z</dcterms:modified>
</cp:coreProperties>
</file>