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71" r:id="rId5"/>
    <p:sldId id="272" r:id="rId6"/>
    <p:sldId id="260" r:id="rId7"/>
    <p:sldId id="267" r:id="rId8"/>
    <p:sldId id="270" r:id="rId9"/>
    <p:sldId id="268" r:id="rId10"/>
    <p:sldId id="269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1794E-F214-4CC6-91F1-303121376F56}" type="datetimeFigureOut">
              <a:rPr lang="fr-FR" smtClean="0"/>
              <a:t>24/03/2011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50C90-DBD3-449D-A2CB-2E2314AF3C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95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37E0-D2F1-4463-9914-734F778F6537}" type="datetime1">
              <a:rPr lang="fr-FR" smtClean="0"/>
              <a:t>24/03/2011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3E6A-7415-48CC-ABB1-B2A7EF955F69}" type="datetime1">
              <a:rPr lang="fr-FR" smtClean="0"/>
              <a:t>24/03/2011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8740-76C5-4B41-AE31-E04F2B98E109}" type="datetime1">
              <a:rPr lang="fr-FR" smtClean="0"/>
              <a:t>24/03/2011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B351-3D0E-40A0-930B-83CB4BADB340}" type="datetime1">
              <a:rPr lang="fr-FR" smtClean="0"/>
              <a:t>24/03/2011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4F1-31B3-4D83-93DA-5F35E2EE3913}" type="datetime1">
              <a:rPr lang="fr-FR" smtClean="0"/>
              <a:t>24/03/2011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5960-AD9B-46C2-891B-39300D8EB9AA}" type="datetime1">
              <a:rPr lang="fr-FR" smtClean="0"/>
              <a:t>24/03/2011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292E-2B71-4E04-B3F5-82C15F854D9C}" type="datetime1">
              <a:rPr lang="fr-FR" smtClean="0"/>
              <a:t>24/03/2011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093E-ABDE-4D21-8503-39BDBCB316B2}" type="datetime1">
              <a:rPr lang="fr-FR" smtClean="0"/>
              <a:t>24/03/2011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C128-FA70-4D9D-A837-9F97524C2B1B}" type="datetime1">
              <a:rPr lang="fr-FR" smtClean="0"/>
              <a:t>24/03/2011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AC1F-A945-4876-8876-9160684C8A38}" type="datetime1">
              <a:rPr lang="fr-FR" smtClean="0"/>
              <a:t>24/03/2011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9655-5315-4002-9279-D34A677CA268}" type="datetime1">
              <a:rPr lang="fr-FR" smtClean="0"/>
              <a:t>24/03/2011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C990270-715A-4276-959A-0B5132DFA6AE}" type="datetime1">
              <a:rPr lang="fr-FR" smtClean="0"/>
              <a:t>24/03/2011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Système d’information urbanisé et SOA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Groupe H4413 – Karen </a:t>
            </a:r>
            <a:r>
              <a:rPr lang="fr-FR" dirty="0" err="1" smtClean="0"/>
              <a:t>Abanto</a:t>
            </a:r>
            <a:r>
              <a:rPr lang="fr-FR" dirty="0" smtClean="0"/>
              <a:t>, Victor Borges, Clément Geiger, Raphaël </a:t>
            </a:r>
            <a:r>
              <a:rPr lang="fr-FR" dirty="0" err="1" smtClean="0"/>
              <a:t>Lizé</a:t>
            </a:r>
            <a:r>
              <a:rPr lang="fr-FR" dirty="0" smtClean="0"/>
              <a:t>, Hugo </a:t>
            </a:r>
            <a:r>
              <a:rPr lang="fr-FR" dirty="0" err="1" smtClean="0"/>
              <a:t>Pastore</a:t>
            </a:r>
            <a:r>
              <a:rPr lang="fr-FR" dirty="0" smtClean="0"/>
              <a:t> et Quentin Villers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7B50-FB8F-4538-81FA-70E526414574}" type="datetime1">
              <a:rPr lang="fr-FR" smtClean="0"/>
              <a:t>24/03/2011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829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Agence</a:t>
            </a:r>
          </a:p>
          <a:p>
            <a:r>
              <a:rPr lang="fr-FR" dirty="0" smtClean="0"/>
              <a:t>Contact</a:t>
            </a:r>
          </a:p>
          <a:p>
            <a:r>
              <a:rPr lang="fr-FR" dirty="0" smtClean="0"/>
              <a:t>Evènements</a:t>
            </a:r>
          </a:p>
          <a:p>
            <a:r>
              <a:rPr lang="fr-FR" dirty="0"/>
              <a:t>Offres</a:t>
            </a:r>
          </a:p>
          <a:p>
            <a:r>
              <a:rPr lang="fr-FR" dirty="0" smtClean="0"/>
              <a:t>Agenda</a:t>
            </a:r>
          </a:p>
          <a:p>
            <a:r>
              <a:rPr lang="fr-FR" dirty="0" smtClean="0"/>
              <a:t>Client</a:t>
            </a:r>
          </a:p>
          <a:p>
            <a:r>
              <a:rPr lang="fr-FR" dirty="0" smtClean="0"/>
              <a:t>Adresse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C128-FA70-4D9D-A837-9F97524C2B1B}" type="datetime1">
              <a:rPr lang="fr-FR" smtClean="0"/>
              <a:t>24/03/2011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Blocs Applicatifs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12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séquence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9B78-9C00-4777-A698-E013A9E39EF9}" type="datetime1">
              <a:rPr lang="fr-FR" smtClean="0"/>
              <a:t>24/03/2011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045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fr-FR" dirty="0"/>
              <a:t>Enchainement des fenêtres et fenêtres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063F-7F0A-4FE8-B24B-EC784976CF65}" type="datetime1">
              <a:rPr lang="fr-FR" smtClean="0"/>
              <a:t>24/03/2011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4208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fr-FR" dirty="0"/>
              <a:t>Services métier et services objet métier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AF31-7C9A-4028-92E4-547CEAE168E0}" type="datetime1">
              <a:rPr lang="fr-FR" smtClean="0"/>
              <a:t>24/03/2011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281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fr-FR" dirty="0"/>
              <a:t>Architecture technique et répartition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F9BB-E168-4F85-8A3C-B88FD1DEAA38}" type="datetime1">
              <a:rPr lang="fr-FR" smtClean="0"/>
              <a:t>24/03/2011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9538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fr-FR" dirty="0"/>
              <a:t>Architecture technique et répartition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7A57-053B-4CDE-90E2-A182F5800B89}" type="datetime1">
              <a:rPr lang="fr-FR" smtClean="0"/>
              <a:t>24/03/2011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230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fr-FR" dirty="0" smtClean="0"/>
              <a:t>Bilan du chef de projet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5102-B756-4C2E-8AD3-2FE4FE490F30}" type="datetime1">
              <a:rPr lang="fr-FR" smtClean="0"/>
              <a:t>24/03/2011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230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Projet de SOA</a:t>
            </a:r>
          </a:p>
          <a:p>
            <a:r>
              <a:rPr lang="fr-FR" dirty="0" smtClean="0"/>
              <a:t>Milieu bancaire</a:t>
            </a:r>
          </a:p>
          <a:p>
            <a:r>
              <a:rPr lang="fr-FR" dirty="0" smtClean="0"/>
              <a:t>Gestion des contacts commerciaux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Objectif:</a:t>
            </a:r>
          </a:p>
          <a:p>
            <a:pPr marL="0" indent="0" algn="just">
              <a:buNone/>
            </a:pPr>
            <a:r>
              <a:rPr lang="fr-FR" i="1" dirty="0" smtClean="0">
                <a:solidFill>
                  <a:srgbClr val="FF0000"/>
                </a:solidFill>
              </a:rPr>
              <a:t>Mettre à disposition aux agents commerciaux une architecture applicative pour assurer une gestion des contacts efficaces</a:t>
            </a:r>
            <a:endParaRPr lang="fr-FR" i="1" dirty="0">
              <a:solidFill>
                <a:srgbClr val="FF0000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B451-7B63-4A2E-80BD-45185BA1AAE1}" type="datetime1">
              <a:rPr lang="fr-FR" smtClean="0"/>
              <a:t>24/03/2011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384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romanUcPeriod"/>
            </a:pPr>
            <a:r>
              <a:rPr lang="fr-FR" dirty="0" smtClean="0"/>
              <a:t>Diagramme d’activités</a:t>
            </a:r>
          </a:p>
          <a:p>
            <a:pPr marL="514350" indent="-514350">
              <a:buAutoNum type="romanUcPeriod"/>
            </a:pPr>
            <a:r>
              <a:rPr lang="fr-FR" dirty="0" smtClean="0"/>
              <a:t>Découpage </a:t>
            </a:r>
            <a:r>
              <a:rPr lang="fr-FR" dirty="0" smtClean="0"/>
              <a:t>MCD et objets </a:t>
            </a:r>
            <a:r>
              <a:rPr lang="fr-FR" dirty="0"/>
              <a:t>m</a:t>
            </a:r>
            <a:r>
              <a:rPr lang="fr-FR" dirty="0" smtClean="0"/>
              <a:t>étier</a:t>
            </a:r>
          </a:p>
          <a:p>
            <a:pPr marL="514350" indent="-514350">
              <a:buAutoNum type="romanUcPeriod"/>
            </a:pPr>
            <a:r>
              <a:rPr lang="fr-FR" dirty="0" smtClean="0"/>
              <a:t>Diagrammes de Séquence</a:t>
            </a:r>
          </a:p>
          <a:p>
            <a:pPr marL="514350" indent="-514350">
              <a:buAutoNum type="romanUcPeriod"/>
            </a:pPr>
            <a:r>
              <a:rPr lang="fr-FR" dirty="0" smtClean="0"/>
              <a:t>Enchainement des fenêtres et fenêtres</a:t>
            </a:r>
          </a:p>
          <a:p>
            <a:pPr marL="514350" indent="-514350">
              <a:buAutoNum type="romanUcPeriod"/>
            </a:pPr>
            <a:r>
              <a:rPr lang="fr-FR" dirty="0" smtClean="0"/>
              <a:t>Services métier et services objet métier</a:t>
            </a:r>
          </a:p>
          <a:p>
            <a:pPr marL="514350" indent="-514350">
              <a:buAutoNum type="romanUcPeriod"/>
            </a:pPr>
            <a:r>
              <a:rPr lang="fr-FR" dirty="0" smtClean="0"/>
              <a:t>Architecture technique et répartition</a:t>
            </a:r>
          </a:p>
          <a:p>
            <a:pPr marL="514350" indent="-514350">
              <a:buAutoNum type="romanUcPeriod"/>
            </a:pPr>
            <a:r>
              <a:rPr lang="fr-FR" dirty="0" smtClean="0"/>
              <a:t>Bilan du chef de projet</a:t>
            </a:r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AFEA-D4EE-4E4C-94E5-67AD1F6F5FC4}" type="datetime1">
              <a:rPr lang="fr-FR" smtClean="0"/>
              <a:t>24/03/2011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3316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d’activités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A8DA-5C52-493A-9C80-C36D4D974C87}" type="datetime1">
              <a:rPr lang="fr-FR" smtClean="0"/>
              <a:t>24/03/2011</a:t>
            </a:fld>
            <a:endParaRPr lang="fr-BE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0288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AFEA-D4EE-4E4C-94E5-67AD1F6F5FC4}" type="datetime1">
              <a:rPr lang="fr-FR" smtClean="0"/>
              <a:t>24/03/2011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2195736" y="-99392"/>
            <a:ext cx="8229600" cy="1252537"/>
          </a:xfrm>
        </p:spPr>
        <p:txBody>
          <a:bodyPr/>
          <a:lstStyle/>
          <a:p>
            <a:r>
              <a:rPr lang="fr-FR" dirty="0" smtClean="0"/>
              <a:t>Découpage MCD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49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Découpage MCD et objets métier 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A8DA-5C52-493A-9C80-C36D4D974C87}" type="datetime1">
              <a:rPr lang="fr-FR" smtClean="0"/>
              <a:t>24/03/2011</a:t>
            </a:fld>
            <a:endParaRPr lang="fr-BE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223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444" y="982935"/>
            <a:ext cx="5295900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AFEA-D4EE-4E4C-94E5-67AD1F6F5FC4}" type="datetime1">
              <a:rPr lang="fr-FR" smtClean="0"/>
              <a:t>24/03/2011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2195736" y="-99392"/>
            <a:ext cx="8229600" cy="1252537"/>
          </a:xfrm>
        </p:spPr>
        <p:txBody>
          <a:bodyPr/>
          <a:lstStyle/>
          <a:p>
            <a:r>
              <a:rPr lang="fr-FR" dirty="0" smtClean="0"/>
              <a:t>Découpage MCD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4499992" y="2470658"/>
            <a:ext cx="2232248" cy="194421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912260" y="4703078"/>
            <a:ext cx="19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Ajout des incidents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6516216" y="3989575"/>
            <a:ext cx="792088" cy="6480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52420" y="1268760"/>
            <a:ext cx="1892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Découpage MCD </a:t>
            </a:r>
            <a:br>
              <a:rPr lang="fr-FR" dirty="0" smtClean="0"/>
            </a:br>
            <a:r>
              <a:rPr lang="fr-FR" dirty="0" smtClean="0"/>
              <a:t>Clients et Produits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77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AFEA-D4EE-4E4C-94E5-67AD1F6F5FC4}" type="datetime1">
              <a:rPr lang="fr-FR" smtClean="0"/>
              <a:t>24/03/2011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2195736" y="-99392"/>
            <a:ext cx="8229600" cy="1252537"/>
          </a:xfrm>
        </p:spPr>
        <p:txBody>
          <a:bodyPr/>
          <a:lstStyle/>
          <a:p>
            <a:r>
              <a:rPr lang="fr-FR" dirty="0" smtClean="0"/>
              <a:t>Découpage MCD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52420" y="1268760"/>
            <a:ext cx="1892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Découpage MCD </a:t>
            </a:r>
            <a:br>
              <a:rPr lang="fr-FR" dirty="0" smtClean="0"/>
            </a:br>
            <a:r>
              <a:rPr lang="fr-FR" dirty="0" smtClean="0"/>
              <a:t>Clients et Produits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980727"/>
            <a:ext cx="5295900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Forme libre 20"/>
          <p:cNvSpPr/>
          <p:nvPr/>
        </p:nvSpPr>
        <p:spPr>
          <a:xfrm>
            <a:off x="2649196" y="1811708"/>
            <a:ext cx="3845608" cy="3110670"/>
          </a:xfrm>
          <a:custGeom>
            <a:avLst/>
            <a:gdLst>
              <a:gd name="connsiteX0" fmla="*/ 111096 w 3845608"/>
              <a:gd name="connsiteY0" fmla="*/ 922946 h 3110670"/>
              <a:gd name="connsiteX1" fmla="*/ 0 w 3845608"/>
              <a:gd name="connsiteY1" fmla="*/ 3085032 h 3110670"/>
              <a:gd name="connsiteX2" fmla="*/ 1110954 w 3845608"/>
              <a:gd name="connsiteY2" fmla="*/ 3110670 h 3110670"/>
              <a:gd name="connsiteX3" fmla="*/ 1922804 w 3845608"/>
              <a:gd name="connsiteY3" fmla="*/ 2717563 h 3110670"/>
              <a:gd name="connsiteX4" fmla="*/ 3144853 w 3845608"/>
              <a:gd name="connsiteY4" fmla="*/ 2683380 h 3110670"/>
              <a:gd name="connsiteX5" fmla="*/ 3845608 w 3845608"/>
              <a:gd name="connsiteY5" fmla="*/ 1324599 h 3110670"/>
              <a:gd name="connsiteX6" fmla="*/ 3760150 w 3845608"/>
              <a:gd name="connsiteY6" fmla="*/ 512748 h 3110670"/>
              <a:gd name="connsiteX7" fmla="*/ 828942 w 3845608"/>
              <a:gd name="connsiteY7" fmla="*/ 0 h 3110670"/>
              <a:gd name="connsiteX8" fmla="*/ 290557 w 3845608"/>
              <a:gd name="connsiteY8" fmla="*/ 230737 h 3110670"/>
              <a:gd name="connsiteX9" fmla="*/ 111096 w 3845608"/>
              <a:gd name="connsiteY9" fmla="*/ 922946 h 311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45608" h="3110670">
                <a:moveTo>
                  <a:pt x="111096" y="922946"/>
                </a:moveTo>
                <a:lnTo>
                  <a:pt x="0" y="3085032"/>
                </a:lnTo>
                <a:lnTo>
                  <a:pt x="1110954" y="3110670"/>
                </a:lnTo>
                <a:lnTo>
                  <a:pt x="1922804" y="2717563"/>
                </a:lnTo>
                <a:lnTo>
                  <a:pt x="3144853" y="2683380"/>
                </a:lnTo>
                <a:lnTo>
                  <a:pt x="3845608" y="1324599"/>
                </a:lnTo>
                <a:lnTo>
                  <a:pt x="3760150" y="512748"/>
                </a:lnTo>
                <a:lnTo>
                  <a:pt x="828942" y="0"/>
                </a:lnTo>
                <a:lnTo>
                  <a:pt x="290557" y="230737"/>
                </a:lnTo>
                <a:lnTo>
                  <a:pt x="111096" y="922946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orme libre 21"/>
          <p:cNvSpPr/>
          <p:nvPr/>
        </p:nvSpPr>
        <p:spPr>
          <a:xfrm>
            <a:off x="3623417" y="828942"/>
            <a:ext cx="3196127" cy="1162228"/>
          </a:xfrm>
          <a:custGeom>
            <a:avLst/>
            <a:gdLst>
              <a:gd name="connsiteX0" fmla="*/ 0 w 3196127"/>
              <a:gd name="connsiteY0" fmla="*/ 880217 h 1162228"/>
              <a:gd name="connsiteX1" fmla="*/ 1486968 w 3196127"/>
              <a:gd name="connsiteY1" fmla="*/ 1162228 h 1162228"/>
              <a:gd name="connsiteX2" fmla="*/ 3196127 w 3196127"/>
              <a:gd name="connsiteY2" fmla="*/ 700755 h 1162228"/>
              <a:gd name="connsiteX3" fmla="*/ 2811566 w 3196127"/>
              <a:gd name="connsiteY3" fmla="*/ 0 h 1162228"/>
              <a:gd name="connsiteX4" fmla="*/ 273465 w 3196127"/>
              <a:gd name="connsiteY4" fmla="*/ 68366 h 1162228"/>
              <a:gd name="connsiteX5" fmla="*/ 0 w 3196127"/>
              <a:gd name="connsiteY5" fmla="*/ 880217 h 116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6127" h="1162228">
                <a:moveTo>
                  <a:pt x="0" y="880217"/>
                </a:moveTo>
                <a:lnTo>
                  <a:pt x="1486968" y="1162228"/>
                </a:lnTo>
                <a:lnTo>
                  <a:pt x="3196127" y="700755"/>
                </a:lnTo>
                <a:lnTo>
                  <a:pt x="2811566" y="0"/>
                </a:lnTo>
                <a:lnTo>
                  <a:pt x="273465" y="68366"/>
                </a:lnTo>
                <a:lnTo>
                  <a:pt x="0" y="880217"/>
                </a:lnTo>
                <a:close/>
              </a:path>
            </a:pathLst>
          </a:cu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orme libre 22"/>
          <p:cNvSpPr/>
          <p:nvPr/>
        </p:nvSpPr>
        <p:spPr>
          <a:xfrm>
            <a:off x="5717136" y="1615155"/>
            <a:ext cx="1931350" cy="3349952"/>
          </a:xfrm>
          <a:custGeom>
            <a:avLst/>
            <a:gdLst>
              <a:gd name="connsiteX0" fmla="*/ 230737 w 1931350"/>
              <a:gd name="connsiteY0" fmla="*/ 495656 h 3349952"/>
              <a:gd name="connsiteX1" fmla="*/ 863126 w 1931350"/>
              <a:gd name="connsiteY1" fmla="*/ 709301 h 3349952"/>
              <a:gd name="connsiteX2" fmla="*/ 803305 w 1931350"/>
              <a:gd name="connsiteY2" fmla="*/ 1956987 h 3349952"/>
              <a:gd name="connsiteX3" fmla="*/ 0 w 1931350"/>
              <a:gd name="connsiteY3" fmla="*/ 3042303 h 3349952"/>
              <a:gd name="connsiteX4" fmla="*/ 1384419 w 1931350"/>
              <a:gd name="connsiteY4" fmla="*/ 3349952 h 3349952"/>
              <a:gd name="connsiteX5" fmla="*/ 1931350 w 1931350"/>
              <a:gd name="connsiteY5" fmla="*/ 1187866 h 3349952"/>
              <a:gd name="connsiteX6" fmla="*/ 1358782 w 1931350"/>
              <a:gd name="connsiteY6" fmla="*/ 0 h 3349952"/>
              <a:gd name="connsiteX7" fmla="*/ 42729 w 1931350"/>
              <a:gd name="connsiteY7" fmla="*/ 307649 h 3349952"/>
              <a:gd name="connsiteX8" fmla="*/ 230737 w 1931350"/>
              <a:gd name="connsiteY8" fmla="*/ 495656 h 3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1350" h="3349952">
                <a:moveTo>
                  <a:pt x="230737" y="495656"/>
                </a:moveTo>
                <a:lnTo>
                  <a:pt x="863126" y="709301"/>
                </a:lnTo>
                <a:lnTo>
                  <a:pt x="803305" y="1956987"/>
                </a:lnTo>
                <a:lnTo>
                  <a:pt x="0" y="3042303"/>
                </a:lnTo>
                <a:lnTo>
                  <a:pt x="1384419" y="3349952"/>
                </a:lnTo>
                <a:lnTo>
                  <a:pt x="1931350" y="1187866"/>
                </a:lnTo>
                <a:lnTo>
                  <a:pt x="1358782" y="0"/>
                </a:lnTo>
                <a:lnTo>
                  <a:pt x="42729" y="307649"/>
                </a:lnTo>
                <a:lnTo>
                  <a:pt x="230737" y="495656"/>
                </a:lnTo>
                <a:close/>
              </a:path>
            </a:pathLst>
          </a:cu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libre 23"/>
          <p:cNvSpPr/>
          <p:nvPr/>
        </p:nvSpPr>
        <p:spPr>
          <a:xfrm>
            <a:off x="2597921" y="4563454"/>
            <a:ext cx="3273040" cy="1939896"/>
          </a:xfrm>
          <a:custGeom>
            <a:avLst/>
            <a:gdLst>
              <a:gd name="connsiteX0" fmla="*/ 0 w 3273040"/>
              <a:gd name="connsiteY0" fmla="*/ 384561 h 1939896"/>
              <a:gd name="connsiteX1" fmla="*/ 102550 w 3273040"/>
              <a:gd name="connsiteY1" fmla="*/ 1897167 h 1939896"/>
              <a:gd name="connsiteX2" fmla="*/ 3273040 w 3273040"/>
              <a:gd name="connsiteY2" fmla="*/ 1939896 h 1939896"/>
              <a:gd name="connsiteX3" fmla="*/ 2879933 w 3273040"/>
              <a:gd name="connsiteY3" fmla="*/ 0 h 1939896"/>
              <a:gd name="connsiteX4" fmla="*/ 1820255 w 3273040"/>
              <a:gd name="connsiteY4" fmla="*/ 25638 h 1939896"/>
              <a:gd name="connsiteX5" fmla="*/ 1427148 w 3273040"/>
              <a:gd name="connsiteY5" fmla="*/ 333286 h 1939896"/>
              <a:gd name="connsiteX6" fmla="*/ 0 w 3273040"/>
              <a:gd name="connsiteY6" fmla="*/ 384561 h 193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040" h="1939896">
                <a:moveTo>
                  <a:pt x="0" y="384561"/>
                </a:moveTo>
                <a:lnTo>
                  <a:pt x="102550" y="1897167"/>
                </a:lnTo>
                <a:lnTo>
                  <a:pt x="3273040" y="1939896"/>
                </a:lnTo>
                <a:lnTo>
                  <a:pt x="2879933" y="0"/>
                </a:lnTo>
                <a:lnTo>
                  <a:pt x="1820255" y="25638"/>
                </a:lnTo>
                <a:lnTo>
                  <a:pt x="1427148" y="333286"/>
                </a:lnTo>
                <a:lnTo>
                  <a:pt x="0" y="384561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1314129" y="2444856"/>
            <a:ext cx="1500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2"/>
                </a:solidFill>
              </a:rPr>
              <a:t>Gestion Client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824552" y="5421140"/>
            <a:ext cx="87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Agence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770916" y="988607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Adresse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117201" y="4737712"/>
            <a:ext cx="3062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Offre et produits commerciaux</a:t>
            </a:r>
          </a:p>
        </p:txBody>
      </p:sp>
    </p:spTree>
    <p:extLst>
      <p:ext uri="{BB962C8B-B14F-4D97-AF65-F5344CB8AC3E}">
        <p14:creationId xmlns:p14="http://schemas.microsoft.com/office/powerpoint/2010/main" val="181629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AFEA-D4EE-4E4C-94E5-67AD1F6F5FC4}" type="datetime1">
              <a:rPr lang="fr-FR" smtClean="0"/>
              <a:t>24/03/2011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Groupe H4413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2195736" y="-99392"/>
            <a:ext cx="8229600" cy="1252537"/>
          </a:xfrm>
        </p:spPr>
        <p:txBody>
          <a:bodyPr>
            <a:normAutofit/>
          </a:bodyPr>
          <a:lstStyle/>
          <a:p>
            <a:r>
              <a:rPr lang="fr-FR" dirty="0" smtClean="0"/>
              <a:t>Découpage MCD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52420" y="1268760"/>
            <a:ext cx="2364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Découpage MCD </a:t>
            </a:r>
            <a:br>
              <a:rPr lang="fr-FR" dirty="0" smtClean="0"/>
            </a:br>
            <a:r>
              <a:rPr lang="fr-FR" dirty="0" smtClean="0"/>
              <a:t>Données commerciales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836712"/>
            <a:ext cx="4673908" cy="5758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orme libre 9"/>
          <p:cNvSpPr/>
          <p:nvPr/>
        </p:nvSpPr>
        <p:spPr>
          <a:xfrm>
            <a:off x="6896456" y="2367185"/>
            <a:ext cx="905854" cy="1042587"/>
          </a:xfrm>
          <a:custGeom>
            <a:avLst/>
            <a:gdLst>
              <a:gd name="connsiteX0" fmla="*/ 0 w 905854"/>
              <a:gd name="connsiteY0" fmla="*/ 0 h 1042587"/>
              <a:gd name="connsiteX1" fmla="*/ 0 w 905854"/>
              <a:gd name="connsiteY1" fmla="*/ 1042587 h 1042587"/>
              <a:gd name="connsiteX2" fmla="*/ 905854 w 905854"/>
              <a:gd name="connsiteY2" fmla="*/ 1042587 h 1042587"/>
              <a:gd name="connsiteX3" fmla="*/ 905854 w 905854"/>
              <a:gd name="connsiteY3" fmla="*/ 25637 h 1042587"/>
              <a:gd name="connsiteX4" fmla="*/ 0 w 905854"/>
              <a:gd name="connsiteY4" fmla="*/ 0 h 104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5854" h="1042587">
                <a:moveTo>
                  <a:pt x="0" y="0"/>
                </a:moveTo>
                <a:lnTo>
                  <a:pt x="0" y="1042587"/>
                </a:lnTo>
                <a:lnTo>
                  <a:pt x="905854" y="1042587"/>
                </a:lnTo>
                <a:lnTo>
                  <a:pt x="905854" y="256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275856" y="4077072"/>
            <a:ext cx="1152128" cy="648072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444208" y="4941168"/>
            <a:ext cx="1224136" cy="1654048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>
            <a:off x="3177540" y="3276600"/>
            <a:ext cx="4328160" cy="3032760"/>
          </a:xfrm>
          <a:custGeom>
            <a:avLst/>
            <a:gdLst>
              <a:gd name="connsiteX0" fmla="*/ 1844040 w 4328160"/>
              <a:gd name="connsiteY0" fmla="*/ 38100 h 3032760"/>
              <a:gd name="connsiteX1" fmla="*/ 3436620 w 4328160"/>
              <a:gd name="connsiteY1" fmla="*/ 0 h 3032760"/>
              <a:gd name="connsiteX2" fmla="*/ 4328160 w 4328160"/>
              <a:gd name="connsiteY2" fmla="*/ 1257300 h 3032760"/>
              <a:gd name="connsiteX3" fmla="*/ 3032760 w 4328160"/>
              <a:gd name="connsiteY3" fmla="*/ 1676400 h 3032760"/>
              <a:gd name="connsiteX4" fmla="*/ 3032760 w 4328160"/>
              <a:gd name="connsiteY4" fmla="*/ 3032760 h 3032760"/>
              <a:gd name="connsiteX5" fmla="*/ 0 w 4328160"/>
              <a:gd name="connsiteY5" fmla="*/ 3032760 h 3032760"/>
              <a:gd name="connsiteX6" fmla="*/ 0 w 4328160"/>
              <a:gd name="connsiteY6" fmla="*/ 1531620 h 3032760"/>
              <a:gd name="connsiteX7" fmla="*/ 1661160 w 4328160"/>
              <a:gd name="connsiteY7" fmla="*/ 1531620 h 3032760"/>
              <a:gd name="connsiteX8" fmla="*/ 1844040 w 4328160"/>
              <a:gd name="connsiteY8" fmla="*/ 38100 h 3032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28160" h="3032760">
                <a:moveTo>
                  <a:pt x="1844040" y="38100"/>
                </a:moveTo>
                <a:lnTo>
                  <a:pt x="3436620" y="0"/>
                </a:lnTo>
                <a:lnTo>
                  <a:pt x="4328160" y="1257300"/>
                </a:lnTo>
                <a:lnTo>
                  <a:pt x="3032760" y="1676400"/>
                </a:lnTo>
                <a:lnTo>
                  <a:pt x="3032760" y="3032760"/>
                </a:lnTo>
                <a:lnTo>
                  <a:pt x="0" y="3032760"/>
                </a:lnTo>
                <a:lnTo>
                  <a:pt x="0" y="1531620"/>
                </a:lnTo>
                <a:lnTo>
                  <a:pt x="1661160" y="1531620"/>
                </a:lnTo>
                <a:lnTo>
                  <a:pt x="1844040" y="38100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>
            <a:off x="5418916" y="1303020"/>
            <a:ext cx="2537460" cy="1958340"/>
          </a:xfrm>
          <a:custGeom>
            <a:avLst/>
            <a:gdLst>
              <a:gd name="connsiteX0" fmla="*/ 0 w 2537460"/>
              <a:gd name="connsiteY0" fmla="*/ 647700 h 1958340"/>
              <a:gd name="connsiteX1" fmla="*/ 0 w 2537460"/>
              <a:gd name="connsiteY1" fmla="*/ 1958340 h 1958340"/>
              <a:gd name="connsiteX2" fmla="*/ 1188720 w 2537460"/>
              <a:gd name="connsiteY2" fmla="*/ 1958340 h 1958340"/>
              <a:gd name="connsiteX3" fmla="*/ 1729740 w 2537460"/>
              <a:gd name="connsiteY3" fmla="*/ 1051560 h 1958340"/>
              <a:gd name="connsiteX4" fmla="*/ 2537460 w 2537460"/>
              <a:gd name="connsiteY4" fmla="*/ 1082040 h 1958340"/>
              <a:gd name="connsiteX5" fmla="*/ 2537460 w 2537460"/>
              <a:gd name="connsiteY5" fmla="*/ 7620 h 1958340"/>
              <a:gd name="connsiteX6" fmla="*/ 1203960 w 2537460"/>
              <a:gd name="connsiteY6" fmla="*/ 0 h 1958340"/>
              <a:gd name="connsiteX7" fmla="*/ 0 w 2537460"/>
              <a:gd name="connsiteY7" fmla="*/ 647700 h 195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7460" h="1958340">
                <a:moveTo>
                  <a:pt x="0" y="647700"/>
                </a:moveTo>
                <a:lnTo>
                  <a:pt x="0" y="1958340"/>
                </a:lnTo>
                <a:lnTo>
                  <a:pt x="1188720" y="1958340"/>
                </a:lnTo>
                <a:lnTo>
                  <a:pt x="1729740" y="1051560"/>
                </a:lnTo>
                <a:lnTo>
                  <a:pt x="2537460" y="1082040"/>
                </a:lnTo>
                <a:lnTo>
                  <a:pt x="2537460" y="7620"/>
                </a:lnTo>
                <a:lnTo>
                  <a:pt x="120396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 18"/>
          <p:cNvSpPr/>
          <p:nvPr/>
        </p:nvSpPr>
        <p:spPr>
          <a:xfrm>
            <a:off x="3619500" y="876300"/>
            <a:ext cx="3017520" cy="2369820"/>
          </a:xfrm>
          <a:custGeom>
            <a:avLst/>
            <a:gdLst>
              <a:gd name="connsiteX0" fmla="*/ 15240 w 3017520"/>
              <a:gd name="connsiteY0" fmla="*/ 0 h 2369820"/>
              <a:gd name="connsiteX1" fmla="*/ 0 w 3017520"/>
              <a:gd name="connsiteY1" fmla="*/ 2369820 h 2369820"/>
              <a:gd name="connsiteX2" fmla="*/ 1630680 w 3017520"/>
              <a:gd name="connsiteY2" fmla="*/ 2331720 h 2369820"/>
              <a:gd name="connsiteX3" fmla="*/ 1722120 w 3017520"/>
              <a:gd name="connsiteY3" fmla="*/ 1066800 h 2369820"/>
              <a:gd name="connsiteX4" fmla="*/ 3009900 w 3017520"/>
              <a:gd name="connsiteY4" fmla="*/ 411480 h 2369820"/>
              <a:gd name="connsiteX5" fmla="*/ 3017520 w 3017520"/>
              <a:gd name="connsiteY5" fmla="*/ 0 h 2369820"/>
              <a:gd name="connsiteX6" fmla="*/ 15240 w 3017520"/>
              <a:gd name="connsiteY6" fmla="*/ 0 h 2369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7520" h="2369820">
                <a:moveTo>
                  <a:pt x="15240" y="0"/>
                </a:moveTo>
                <a:lnTo>
                  <a:pt x="0" y="2369820"/>
                </a:lnTo>
                <a:lnTo>
                  <a:pt x="1630680" y="2331720"/>
                </a:lnTo>
                <a:lnTo>
                  <a:pt x="1722120" y="1066800"/>
                </a:lnTo>
                <a:lnTo>
                  <a:pt x="3009900" y="411480"/>
                </a:lnTo>
                <a:lnTo>
                  <a:pt x="3017520" y="0"/>
                </a:lnTo>
                <a:lnTo>
                  <a:pt x="15240" y="0"/>
                </a:lnTo>
                <a:close/>
              </a:path>
            </a:pathLst>
          </a:custGeom>
          <a:solidFill>
            <a:schemeClr val="accent6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7596336" y="2814188"/>
            <a:ext cx="1500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2"/>
                </a:solidFill>
              </a:rPr>
              <a:t>Gestion Client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884368" y="1695198"/>
            <a:ext cx="87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Agence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899592" y="3789040"/>
            <a:ext cx="3062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Offre et produits commerciaux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352248" y="5229200"/>
            <a:ext cx="9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Contact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596336" y="5598532"/>
            <a:ext cx="124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Evènement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828618" y="2367185"/>
            <a:ext cx="89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Agenda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89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Vague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67</TotalTime>
  <Words>226</Words>
  <Application>Microsoft Office PowerPoint</Application>
  <PresentationFormat>Affichage à l'écran (4:3)</PresentationFormat>
  <Paragraphs>99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Vagues</vt:lpstr>
      <vt:lpstr>Système d’information urbanisé et SOA</vt:lpstr>
      <vt:lpstr>Introduction</vt:lpstr>
      <vt:lpstr>Plan</vt:lpstr>
      <vt:lpstr>Diagramme d’activités</vt:lpstr>
      <vt:lpstr>Découpage MCD</vt:lpstr>
      <vt:lpstr>Découpage MCD et objets métier </vt:lpstr>
      <vt:lpstr>Découpage MCD</vt:lpstr>
      <vt:lpstr>Découpage MCD</vt:lpstr>
      <vt:lpstr>Découpage MCD</vt:lpstr>
      <vt:lpstr>Blocs Applicatifs</vt:lpstr>
      <vt:lpstr>Diagramme de séquence</vt:lpstr>
      <vt:lpstr>Enchainement des fenêtres et fenêtres</vt:lpstr>
      <vt:lpstr>Services métier et services objet métier</vt:lpstr>
      <vt:lpstr>Architecture technique et répartition</vt:lpstr>
      <vt:lpstr>Architecture technique et répartition</vt:lpstr>
      <vt:lpstr>Bilan du chef de projet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d’information urbanisé et SOA</dc:title>
  <dc:creator>quentin</dc:creator>
  <cp:lastModifiedBy>quentin</cp:lastModifiedBy>
  <cp:revision>40</cp:revision>
  <dcterms:created xsi:type="dcterms:W3CDTF">2011-03-24T09:49:42Z</dcterms:created>
  <dcterms:modified xsi:type="dcterms:W3CDTF">2011-03-24T11:00:36Z</dcterms:modified>
</cp:coreProperties>
</file>