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96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89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33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3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5789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2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7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3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56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17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0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9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3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3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1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4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DC95-C265-4926-91EB-314A77A83DF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169278-75B6-438A-8BCF-D403657A1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6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01C0-87C8-2879-335C-AF426F606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High Tower Text" panose="02040502050506030303" pitchFamily="18" charset="0"/>
              </a:rPr>
              <a:t>APPLIED MATHEMATICS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1097A-A122-3C59-FD9D-CAE8BE222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21711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High Tower Text" panose="02040502050506030303" pitchFamily="18" charset="0"/>
              </a:rPr>
              <a:t>GROUP 11</a:t>
            </a:r>
          </a:p>
          <a:p>
            <a:r>
              <a:rPr lang="en-IN" sz="1600" dirty="0">
                <a:latin typeface="High Tower Text" panose="02040502050506030303" pitchFamily="18" charset="0"/>
              </a:rPr>
              <a:t>Tushar Kumar – CH23BTECH11043          </a:t>
            </a:r>
          </a:p>
          <a:p>
            <a:r>
              <a:rPr lang="en-IN" sz="1600" dirty="0">
                <a:latin typeface="High Tower Text" panose="02040502050506030303" pitchFamily="18" charset="0"/>
              </a:rPr>
              <a:t>Sanjay Meena – CH23BTECH11038</a:t>
            </a:r>
          </a:p>
          <a:p>
            <a:r>
              <a:rPr lang="en-IN" sz="1600" dirty="0" err="1">
                <a:latin typeface="High Tower Text" panose="02040502050506030303" pitchFamily="18" charset="0"/>
              </a:rPr>
              <a:t>Lavudi</a:t>
            </a:r>
            <a:r>
              <a:rPr lang="en-IN" sz="1600" dirty="0">
                <a:latin typeface="High Tower Text" panose="02040502050506030303" pitchFamily="18" charset="0"/>
              </a:rPr>
              <a:t> Sai – CH23BTECH11026 </a:t>
            </a:r>
          </a:p>
          <a:p>
            <a:r>
              <a:rPr lang="en-IN" sz="1600" dirty="0" err="1">
                <a:latin typeface="High Tower Text" panose="02040502050506030303" pitchFamily="18" charset="0"/>
              </a:rPr>
              <a:t>Hasini</a:t>
            </a:r>
            <a:r>
              <a:rPr lang="en-IN" sz="1600" dirty="0">
                <a:latin typeface="High Tower Text" panose="02040502050506030303" pitchFamily="18" charset="0"/>
              </a:rPr>
              <a:t> L – CH23BTECH11027 </a:t>
            </a:r>
          </a:p>
          <a:p>
            <a:endParaRPr lang="en-IN" sz="700" dirty="0"/>
          </a:p>
          <a:p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369630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36ED-3367-C4D1-6AE0-6BB49DA8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2A2B-0EE9-379B-2594-F6571F12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use Li-</a:t>
            </a:r>
            <a:r>
              <a:rPr lang="en-IN" dirty="0" err="1"/>
              <a:t>Rinzel</a:t>
            </a:r>
            <a:r>
              <a:rPr lang="en-IN" dirty="0"/>
              <a:t> model to simulate Ca2+ ion concentration </a:t>
            </a:r>
          </a:p>
          <a:p>
            <a:r>
              <a:rPr lang="en-IN" dirty="0"/>
              <a:t>Formulating the problem as a regression problem assuming V2, V3 as parameters changing with time </a:t>
            </a:r>
          </a:p>
          <a:p>
            <a:r>
              <a:rPr lang="en-IN" dirty="0"/>
              <a:t>Using objective function as RMSE and KL-Divergence</a:t>
            </a:r>
          </a:p>
          <a:p>
            <a:r>
              <a:rPr lang="en-IN" dirty="0"/>
              <a:t>Plot the surface plots of the objective function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68186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3291-251A-1064-DE08-549D3A33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2287-2E33-750D-416C-E73B6B7AE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Simulation of data is done using Li-</a:t>
            </a:r>
            <a:r>
              <a:rPr lang="en-IN" dirty="0" err="1"/>
              <a:t>Rinzel</a:t>
            </a:r>
            <a:r>
              <a:rPr lang="en-IN" dirty="0"/>
              <a:t> model with V2 and V3 as changing parameters</a:t>
            </a:r>
          </a:p>
          <a:p>
            <a:r>
              <a:rPr lang="en-IN" dirty="0"/>
              <a:t>We guess the value of V2, V3 at a initial of 0.1, 0.1</a:t>
            </a:r>
          </a:p>
          <a:p>
            <a:r>
              <a:rPr lang="en-IN" dirty="0"/>
              <a:t>The data is divided in time intervals of length 200s</a:t>
            </a:r>
          </a:p>
          <a:p>
            <a:r>
              <a:rPr lang="en-IN" dirty="0"/>
              <a:t>Using the minimise function in the </a:t>
            </a:r>
            <a:r>
              <a:rPr lang="en-IN" dirty="0" err="1"/>
              <a:t>scipy.optimize</a:t>
            </a:r>
            <a:r>
              <a:rPr lang="en-IN" dirty="0"/>
              <a:t> library optimized values of V2, V3 is calculated for each interval with the initial values as optimized values from the previous interval</a:t>
            </a:r>
          </a:p>
          <a:p>
            <a:r>
              <a:rPr lang="en-IN" dirty="0"/>
              <a:t>The final value obtained is assumed to be the optimized values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15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71AA1-D3A9-8010-81E1-967BF560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0AA8E3-AC94-CE52-D55B-E5B76C7D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3650279" cy="375925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The following is 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e plot of simulated vs experimental data for each interval. 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The loss value is also printed.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The loss function can be chosen from RMSE and KL-Divergence.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Here the loss function used is RMSE.</a:t>
            </a:r>
          </a:p>
          <a:p>
            <a:endParaRPr lang="en-US" dirty="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809AAB27-03F6-92D0-0B4D-8B0493B32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43" y="-4748"/>
            <a:ext cx="5318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96EDC2-7FF4-62A3-1851-38805C0F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658876"/>
            <a:ext cx="3650278" cy="5233978"/>
          </a:xfrm>
        </p:spPr>
        <p:txBody>
          <a:bodyPr>
            <a:normAutofit/>
          </a:bodyPr>
          <a:lstStyle/>
          <a:p>
            <a:r>
              <a:rPr lang="en-US" dirty="0"/>
              <a:t>Following is the plot of simulation achieved. 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V2: 0.162044430362084 V3: 3.640190982921923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KLD: -178.63484162999737 RMSE: 0.19367381730696295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D03E1E4-F754-5856-9ED6-3BEBF4CB6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03" y="654128"/>
            <a:ext cx="7552959" cy="55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2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1E6A7E-B6CB-C006-0873-5A6D64EA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954402"/>
            <a:ext cx="3650278" cy="4938451"/>
          </a:xfrm>
        </p:spPr>
        <p:txBody>
          <a:bodyPr>
            <a:normAutofit/>
          </a:bodyPr>
          <a:lstStyle/>
          <a:p>
            <a:r>
              <a:rPr lang="en-US" dirty="0"/>
              <a:t>Loss vs V2 vs V3 graph.</a:t>
            </a:r>
          </a:p>
          <a:p>
            <a:r>
              <a:rPr lang="en-US" dirty="0"/>
              <a:t>Since very few datapoints were available interpolation has been done using </a:t>
            </a:r>
            <a:r>
              <a:rPr lang="en-US" dirty="0" err="1"/>
              <a:t>griddata</a:t>
            </a:r>
            <a:r>
              <a:rPr lang="en-US" dirty="0"/>
              <a:t> function from </a:t>
            </a:r>
            <a:r>
              <a:rPr lang="en-US" dirty="0" err="1"/>
              <a:t>scipy.interpolate</a:t>
            </a:r>
            <a:r>
              <a:rPr lang="en-US" dirty="0"/>
              <a:t> library.</a:t>
            </a:r>
          </a:p>
          <a:p>
            <a:r>
              <a:rPr lang="en-US" dirty="0"/>
              <a:t>Cubic function is used to interpolate the data.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D3D1A-CF51-D5FE-F312-33FB41EC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954402"/>
            <a:ext cx="6953577" cy="4624129"/>
          </a:xfrm>
          <a:prstGeom prst="rect">
            <a:avLst/>
          </a:prstGeom>
        </p:spPr>
      </p:pic>
      <p:sp>
        <p:nvSpPr>
          <p:cNvPr id="2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452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D0195BD3676949A6F8A8F25BAAA7E3" ma:contentTypeVersion="1" ma:contentTypeDescription="Create a new document." ma:contentTypeScope="" ma:versionID="e89957261c89143640ea28bc07e21a52">
  <xsd:schema xmlns:xsd="http://www.w3.org/2001/XMLSchema" xmlns:xs="http://www.w3.org/2001/XMLSchema" xmlns:p="http://schemas.microsoft.com/office/2006/metadata/properties" xmlns:ns3="cc611ca4-1fb0-41df-88e6-543e7e982ad2" targetNamespace="http://schemas.microsoft.com/office/2006/metadata/properties" ma:root="true" ma:fieldsID="eb76247c6fb666551de8da29f872f7d4" ns3:_="">
    <xsd:import namespace="cc611ca4-1fb0-41df-88e6-543e7e982ad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11ca4-1fb0-41df-88e6-543e7e982ad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AABD29-A2A6-4B3E-9101-1F0947F617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11ca4-1fb0-41df-88e6-543e7e982a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D7CB2-4B7C-444D-8010-5A41CDCD9AA0}">
  <ds:schemaRefs>
    <ds:schemaRef ds:uri="http://schemas.microsoft.com/office/2006/metadata/properties"/>
    <ds:schemaRef ds:uri="http://schemas.microsoft.com/office/2006/documentManagement/types"/>
    <ds:schemaRef ds:uri="cc611ca4-1fb0-41df-88e6-543e7e982ad2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8DBF96-DEFD-401D-9A6D-90982EC911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40</TotalTime>
  <Words>247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Consolas</vt:lpstr>
      <vt:lpstr>Courier New</vt:lpstr>
      <vt:lpstr>High Tower Text</vt:lpstr>
      <vt:lpstr>Wingdings 3</vt:lpstr>
      <vt:lpstr>Wisp</vt:lpstr>
      <vt:lpstr>APPLIED MATHEMATICS PROJECT</vt:lpstr>
      <vt:lpstr>Objective</vt:lpstr>
      <vt:lpstr>Simulating Process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Kumar</dc:creator>
  <cp:lastModifiedBy>Tushar Kumar</cp:lastModifiedBy>
  <cp:revision>2</cp:revision>
  <dcterms:created xsi:type="dcterms:W3CDTF">2024-10-09T04:27:48Z</dcterms:created>
  <dcterms:modified xsi:type="dcterms:W3CDTF">2024-10-09T09:35:20Z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0x01010003D0195BD3676949A6F8A8F25BAAA7E3</vt:lpwstr>
  </property>
</Properties>
</file>