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50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712" autoAdjust="0"/>
  </p:normalViewPr>
  <p:slideViewPr>
    <p:cSldViewPr snapToGrid="0">
      <p:cViewPr varScale="1">
        <p:scale>
          <a:sx n="62" d="100"/>
          <a:sy n="62" d="100"/>
        </p:scale>
        <p:origin x="760" y="28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10/6/2022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7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32000" y="6426000"/>
            <a:ext cx="5664000" cy="295062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9281"/>
            <a:ext cx="432000" cy="432000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C07CC263-2515-F147-8CC5-F8E9FF9FA8E4}"/>
              </a:ext>
            </a:extLst>
          </p:cNvPr>
          <p:cNvSpPr>
            <a:spLocks/>
          </p:cNvSpPr>
          <p:nvPr/>
        </p:nvSpPr>
        <p:spPr bwMode="auto">
          <a:xfrm>
            <a:off x="0" y="2690566"/>
            <a:ext cx="2257950" cy="2823589"/>
          </a:xfrm>
          <a:custGeom>
            <a:avLst/>
            <a:gdLst>
              <a:gd name="T0" fmla="*/ 0 w 1789"/>
              <a:gd name="T1" fmla="+- 0 12290 12290"/>
              <a:gd name="T2" fmla="*/ 12290 h 2386"/>
              <a:gd name="T3" fmla="*/ 0 w 1789"/>
              <a:gd name="T4" fmla="+- 0 13484 12290"/>
              <a:gd name="T5" fmla="*/ 13484 h 2386"/>
              <a:gd name="T6" fmla="*/ 1192 w 1789"/>
              <a:gd name="T7" fmla="+- 0 14676 12290"/>
              <a:gd name="T8" fmla="*/ 14676 h 2386"/>
              <a:gd name="T9" fmla="*/ 1789 w 1789"/>
              <a:gd name="T10" fmla="+- 0 14079 12290"/>
              <a:gd name="T11" fmla="*/ 14079 h 2386"/>
              <a:gd name="T12" fmla="*/ 0 w 1789"/>
              <a:gd name="T13" fmla="+- 0 12290 12290"/>
              <a:gd name="T14" fmla="*/ 12290 h 2386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</a:cxnLst>
            <a:rect l="0" t="0" r="r" b="b"/>
            <a:pathLst>
              <a:path w="1789" h="2386">
                <a:moveTo>
                  <a:pt x="0" y="0"/>
                </a:moveTo>
                <a:lnTo>
                  <a:pt x="0" y="1194"/>
                </a:lnTo>
                <a:lnTo>
                  <a:pt x="1192" y="2386"/>
                </a:lnTo>
                <a:lnTo>
                  <a:pt x="1789" y="17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3B40037-7481-524B-8685-404D965690F2}"/>
              </a:ext>
            </a:extLst>
          </p:cNvPr>
          <p:cNvSpPr>
            <a:spLocks/>
          </p:cNvSpPr>
          <p:nvPr/>
        </p:nvSpPr>
        <p:spPr bwMode="auto">
          <a:xfrm>
            <a:off x="0" y="5517705"/>
            <a:ext cx="1466594" cy="1375109"/>
          </a:xfrm>
          <a:custGeom>
            <a:avLst/>
            <a:gdLst>
              <a:gd name="T0" fmla="*/ 0 w 1162"/>
              <a:gd name="T1" fmla="+- 0 14679 14679"/>
              <a:gd name="T2" fmla="*/ 14679 h 1162"/>
              <a:gd name="T3" fmla="*/ 0 w 1162"/>
              <a:gd name="T4" fmla="+- 0 15840 14679"/>
              <a:gd name="T5" fmla="*/ 15840 h 1162"/>
              <a:gd name="T6" fmla="*/ 1161 w 1162"/>
              <a:gd name="T7" fmla="+- 0 15840 14679"/>
              <a:gd name="T8" fmla="*/ 15840 h 1162"/>
              <a:gd name="T9" fmla="*/ 0 w 1162"/>
              <a:gd name="T10" fmla="+- 0 14679 14679"/>
              <a:gd name="T11" fmla="*/ 14679 h 1162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1162" h="1162">
                <a:moveTo>
                  <a:pt x="0" y="0"/>
                </a:moveTo>
                <a:lnTo>
                  <a:pt x="0" y="1161"/>
                </a:lnTo>
                <a:lnTo>
                  <a:pt x="1161" y="11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7B759713-8408-EE47-9394-3DA6F5E4B624}"/>
              </a:ext>
            </a:extLst>
          </p:cNvPr>
          <p:cNvSpPr>
            <a:spLocks/>
          </p:cNvSpPr>
          <p:nvPr/>
        </p:nvSpPr>
        <p:spPr bwMode="auto">
          <a:xfrm>
            <a:off x="1541060" y="5514155"/>
            <a:ext cx="2939500" cy="1378659"/>
          </a:xfrm>
          <a:custGeom>
            <a:avLst/>
            <a:gdLst>
              <a:gd name="T0" fmla="+- 0 3550 1221"/>
              <a:gd name="T1" fmla="*/ T0 w 2329"/>
              <a:gd name="T2" fmla="+- 0 15840 14676"/>
              <a:gd name="T3" fmla="*/ 15840 h 1165"/>
              <a:gd name="T4" fmla="+- 0 2386 1221"/>
              <a:gd name="T5" fmla="*/ T4 w 2329"/>
              <a:gd name="T6" fmla="+- 0 14676 14676"/>
              <a:gd name="T7" fmla="*/ 14676 h 1165"/>
              <a:gd name="T8" fmla="+- 0 1221 1221"/>
              <a:gd name="T9" fmla="*/ T8 w 2329"/>
              <a:gd name="T10" fmla="+- 0 15840 14676"/>
              <a:gd name="T11" fmla="*/ 15840 h 1165"/>
              <a:gd name="T12" fmla="+- 0 3550 1221"/>
              <a:gd name="T13" fmla="*/ T12 w 2329"/>
              <a:gd name="T14" fmla="+- 0 15840 14676"/>
              <a:gd name="T15" fmla="*/ 15840 h 1165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329" h="1165">
                <a:moveTo>
                  <a:pt x="2329" y="1164"/>
                </a:moveTo>
                <a:lnTo>
                  <a:pt x="1165" y="0"/>
                </a:lnTo>
                <a:lnTo>
                  <a:pt x="0" y="1164"/>
                </a:lnTo>
                <a:lnTo>
                  <a:pt x="2329" y="1164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4838700" y="3740953"/>
            <a:ext cx="2133600" cy="3992"/>
          </a:xfrm>
          <a:prstGeom prst="line">
            <a:avLst/>
          </a:prstGeom>
          <a:ln w="1016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9CF31D2-93F0-BA83-26D1-0813AAC66E79}"/>
              </a:ext>
            </a:extLst>
          </p:cNvPr>
          <p:cNvSpPr txBox="1"/>
          <p:nvPr userDrawn="1"/>
        </p:nvSpPr>
        <p:spPr>
          <a:xfrm>
            <a:off x="1198764" y="2611971"/>
            <a:ext cx="9413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/>
                <a:latin typeface="+mj-lt"/>
                <a:ea typeface="Verdana" panose="020B0604030504040204" pitchFamily="34" charset="0"/>
                <a:cs typeface="Tahoma" panose="020B0604030504040204" pitchFamily="34" charset="0"/>
              </a:rPr>
              <a:t> INTRODUCTION TO</a:t>
            </a:r>
            <a:br>
              <a:rPr lang="en-US" sz="2800" b="1" dirty="0">
                <a:solidFill>
                  <a:schemeClr val="bg1"/>
                </a:solidFill>
                <a:effectLst/>
                <a:latin typeface="+mj-lt"/>
                <a:ea typeface="Verdana" panose="020B0604030504040204" pitchFamily="34" charset="0"/>
                <a:cs typeface="Tahoma" panose="020B0604030504040204" pitchFamily="34" charset="0"/>
              </a:rPr>
            </a:br>
            <a:r>
              <a:rPr lang="en-US" sz="2800" b="1" dirty="0">
                <a:solidFill>
                  <a:schemeClr val="bg1"/>
                </a:solidFill>
                <a:effectLst/>
                <a:latin typeface="+mj-lt"/>
                <a:ea typeface="Verdana" panose="020B0604030504040204" pitchFamily="34" charset="0"/>
                <a:cs typeface="Tahoma" panose="020B0604030504040204" pitchFamily="34" charset="0"/>
              </a:rPr>
              <a:t>MANAGEMENT INFORMATION SYSTEMS</a:t>
            </a:r>
            <a:endParaRPr lang="en-US" sz="2800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F2690-F9F2-19F3-43BA-46EF9EC03E8A}"/>
              </a:ext>
            </a:extLst>
          </p:cNvPr>
          <p:cNvSpPr txBox="1"/>
          <p:nvPr userDrawn="1"/>
        </p:nvSpPr>
        <p:spPr>
          <a:xfrm>
            <a:off x="4007430" y="4134985"/>
            <a:ext cx="4992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b="1" dirty="0">
                <a:solidFill>
                  <a:schemeClr val="bg1"/>
                </a:solidFill>
                <a:effectLst/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Lecturer : Dr. </a:t>
            </a:r>
            <a:r>
              <a:rPr lang="en-US" sz="2000" b="1" dirty="0">
                <a:solidFill>
                  <a:schemeClr val="bg1"/>
                </a:solidFill>
                <a:effectLst/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LE THI KIM HIEN (HIEN LE) </a:t>
            </a:r>
          </a:p>
          <a:p>
            <a:endParaRPr lang="en-US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4C18ECF-516F-5287-A49D-1B9E7687A4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60" y="130929"/>
            <a:ext cx="5352299" cy="1255779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24588706-4375-2076-06BF-67B34DE966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679" y="130927"/>
            <a:ext cx="1255779" cy="12557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836159-75BA-BDE8-8B51-35B60F0BE7A6}"/>
              </a:ext>
            </a:extLst>
          </p:cNvPr>
          <p:cNvSpPr txBox="1"/>
          <p:nvPr userDrawn="1"/>
        </p:nvSpPr>
        <p:spPr>
          <a:xfrm>
            <a:off x="8023762" y="589540"/>
            <a:ext cx="4435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</a:rPr>
              <a:t>FACULTY OF INFORMATION MANAGEMENT </a:t>
            </a:r>
          </a:p>
        </p:txBody>
      </p:sp>
    </p:spTree>
    <p:extLst>
      <p:ext uri="{BB962C8B-B14F-4D97-AF65-F5344CB8AC3E}">
        <p14:creationId xmlns:p14="http://schemas.microsoft.com/office/powerpoint/2010/main" val="112214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B6AB34C-4378-3475-BD99-798006091DB1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10554052" y="6371351"/>
            <a:ext cx="431994" cy="4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  <p:sldLayoutId id="2147483676" r:id="rId2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hienltk@uel.edu.vn" TargetMode="External"/><Relationship Id="rId2" Type="http://schemas.openxmlformats.org/officeDocument/2006/relationships/hyperlink" Target="https://h4all.github.io/" TargetMode="Externa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5A67EA-523A-F580-3B2F-FFE4714F588F}"/>
              </a:ext>
            </a:extLst>
          </p:cNvPr>
          <p:cNvSpPr txBox="1"/>
          <p:nvPr/>
        </p:nvSpPr>
        <p:spPr>
          <a:xfrm>
            <a:off x="4944687" y="6265718"/>
            <a:ext cx="230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September 2022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1731" y="29336"/>
            <a:ext cx="266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6841" y="493558"/>
            <a:ext cx="589216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Business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cooperation</a:t>
            </a:r>
          </a:p>
        </p:txBody>
      </p:sp>
      <p:sp>
        <p:nvSpPr>
          <p:cNvPr id="4" name="object 4"/>
          <p:cNvSpPr/>
          <p:nvPr/>
        </p:nvSpPr>
        <p:spPr>
          <a:xfrm>
            <a:off x="2024544" y="1162024"/>
            <a:ext cx="3016758" cy="5011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1731" y="29336"/>
            <a:ext cx="266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6841" y="428371"/>
            <a:ext cx="46215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PROBLEM</a:t>
            </a:r>
            <a:r>
              <a:rPr spc="-80" dirty="0"/>
              <a:t> </a:t>
            </a:r>
            <a:r>
              <a:rPr spc="-40" dirty="0"/>
              <a:t>FACING</a:t>
            </a:r>
          </a:p>
        </p:txBody>
      </p:sp>
      <p:sp>
        <p:nvSpPr>
          <p:cNvPr id="4" name="object 4"/>
          <p:cNvSpPr/>
          <p:nvPr/>
        </p:nvSpPr>
        <p:spPr>
          <a:xfrm>
            <a:off x="452627" y="1414272"/>
            <a:ext cx="7357109" cy="4408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1731" y="29336"/>
            <a:ext cx="266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6841" y="428371"/>
            <a:ext cx="55518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COURSE</a:t>
            </a:r>
            <a:r>
              <a:rPr spc="-50" dirty="0"/>
              <a:t> </a:t>
            </a:r>
            <a:r>
              <a:rPr spc="-5" dirty="0"/>
              <a:t>OBJECTIVES</a:t>
            </a:r>
          </a:p>
        </p:txBody>
      </p:sp>
      <p:sp>
        <p:nvSpPr>
          <p:cNvPr id="4" name="object 4"/>
          <p:cNvSpPr/>
          <p:nvPr/>
        </p:nvSpPr>
        <p:spPr>
          <a:xfrm>
            <a:off x="454151" y="1431036"/>
            <a:ext cx="10429494" cy="3219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1731" y="29336"/>
            <a:ext cx="266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6841" y="428371"/>
            <a:ext cx="35204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ASSESS</a:t>
            </a:r>
            <a:r>
              <a:rPr spc="-25" dirty="0"/>
              <a:t>M</a:t>
            </a:r>
            <a:r>
              <a:rPr spc="-5" dirty="0"/>
              <a:t>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927D8-DBB1-CFB3-965F-77ACE05C2F2C}"/>
              </a:ext>
            </a:extLst>
          </p:cNvPr>
          <p:cNvSpPr txBox="1"/>
          <p:nvPr/>
        </p:nvSpPr>
        <p:spPr>
          <a:xfrm>
            <a:off x="2070538" y="1345324"/>
            <a:ext cx="6600496" cy="4448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Candara (Body)"/>
                <a:cs typeface="Times New Roman" panose="02020603050405020304" pitchFamily="18" charset="0"/>
              </a:rPr>
              <a:t>On-going: 40%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Candara (Body)"/>
                <a:cs typeface="Times New Roman" panose="02020603050405020304" pitchFamily="18" charset="0"/>
              </a:rPr>
              <a:t>Individual assignments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Candara (Body)"/>
                <a:cs typeface="Times New Roman" panose="02020603050405020304" pitchFamily="18" charset="0"/>
              </a:rPr>
              <a:t>Mid-term: 20%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Candara (Body)"/>
                <a:cs typeface="Times New Roman" panose="02020603050405020304" pitchFamily="18" charset="0"/>
              </a:rPr>
              <a:t>Taking the in-class exam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Candara (Body)"/>
                <a:cs typeface="Times New Roman" panose="02020603050405020304" pitchFamily="18" charset="0"/>
              </a:rPr>
              <a:t>Final: 40%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Candara (Body)"/>
                <a:cs typeface="Times New Roman" panose="02020603050405020304" pitchFamily="18" charset="0"/>
              </a:rPr>
              <a:t>Group essay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1731" y="29336"/>
            <a:ext cx="266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6841" y="428371"/>
            <a:ext cx="51263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COURSE</a:t>
            </a:r>
            <a:r>
              <a:rPr spc="-35" dirty="0"/>
              <a:t> </a:t>
            </a:r>
            <a:r>
              <a:rPr spc="-10" dirty="0"/>
              <a:t>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71365B-9D47-B219-E99B-EE7D2CADA691}"/>
              </a:ext>
            </a:extLst>
          </p:cNvPr>
          <p:cNvSpPr txBox="1"/>
          <p:nvPr/>
        </p:nvSpPr>
        <p:spPr>
          <a:xfrm>
            <a:off x="2270235" y="1063371"/>
            <a:ext cx="7651530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Week 1: Overview of MIS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Week 2: Building MIS projects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Week 3: Career path of MIS – Assignment 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Week 4: The key to be successful at university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Week 5: Soft skills – Assignment 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Week 6: Mid-term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Week 7: Seminar 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Week 8: Communication in MIS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Week 9 + 10: Final presentation + Review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1731" y="29336"/>
            <a:ext cx="266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6841" y="428371"/>
            <a:ext cx="51263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COURSE</a:t>
            </a:r>
            <a:r>
              <a:rPr spc="-35" dirty="0"/>
              <a:t> </a:t>
            </a:r>
            <a:r>
              <a:rPr spc="-10" dirty="0"/>
              <a:t>CONTENTS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061B8-F8A6-DD80-5FF3-9EBFCD4E2F61}"/>
              </a:ext>
            </a:extLst>
          </p:cNvPr>
          <p:cNvSpPr txBox="1"/>
          <p:nvPr/>
        </p:nvSpPr>
        <p:spPr>
          <a:xfrm>
            <a:off x="1973729" y="1384657"/>
            <a:ext cx="8244541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Standard report:</a:t>
            </a:r>
          </a:p>
          <a:p>
            <a:pPr marL="514350" indent="-3460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See file Instruction of Standard Report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Standard presentation:</a:t>
            </a:r>
          </a:p>
          <a:p>
            <a:pPr marL="514350" indent="-3460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Slide Power point</a:t>
            </a:r>
          </a:p>
          <a:p>
            <a:pPr marL="514350" indent="-3460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Presenter: every member</a:t>
            </a:r>
          </a:p>
          <a:p>
            <a:pPr marL="514350" indent="-3460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Language: English/Vietnamese</a:t>
            </a:r>
          </a:p>
          <a:p>
            <a:pPr marL="514350" indent="-3460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Timing: 10 minutes for presenting and 10 minutes for Q&amp;A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1731" y="29336"/>
            <a:ext cx="266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6841" y="428371"/>
            <a:ext cx="3490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REFERENCES</a:t>
            </a:r>
          </a:p>
        </p:txBody>
      </p:sp>
      <p:sp>
        <p:nvSpPr>
          <p:cNvPr id="4" name="object 4"/>
          <p:cNvSpPr/>
          <p:nvPr/>
        </p:nvSpPr>
        <p:spPr>
          <a:xfrm>
            <a:off x="434340" y="1130808"/>
            <a:ext cx="11356086" cy="49324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1731" y="29336"/>
            <a:ext cx="266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6841" y="428371"/>
            <a:ext cx="3490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REFERENCES</a:t>
            </a:r>
          </a:p>
        </p:txBody>
      </p:sp>
      <p:sp>
        <p:nvSpPr>
          <p:cNvPr id="4" name="object 4"/>
          <p:cNvSpPr/>
          <p:nvPr/>
        </p:nvSpPr>
        <p:spPr>
          <a:xfrm>
            <a:off x="448055" y="1283208"/>
            <a:ext cx="11334751" cy="2858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98223" y="29336"/>
            <a:ext cx="14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6841" y="428371"/>
            <a:ext cx="2813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</a:t>
            </a:r>
            <a:r>
              <a:rPr spc="-25" dirty="0"/>
              <a:t>T</a:t>
            </a:r>
            <a:r>
              <a:rPr spc="-5" dirty="0"/>
              <a:t>EN</a:t>
            </a:r>
            <a:r>
              <a:rPr spc="-20" dirty="0"/>
              <a:t>T</a:t>
            </a:r>
            <a:r>
              <a:rPr spc="-5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9468" y="1264157"/>
            <a:ext cx="10541635" cy="42761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860"/>
              </a:spcBef>
              <a:buClr>
                <a:srgbClr val="0AD0D9"/>
              </a:buClr>
              <a:buFont typeface="Georgia"/>
              <a:buChar char="•"/>
              <a:tabLst>
                <a:tab pos="269240" algn="l"/>
              </a:tabLst>
            </a:pPr>
            <a:r>
              <a:rPr lang="en-US" sz="2600" dirty="0">
                <a:latin typeface="Arial"/>
                <a:cs typeface="Arial"/>
              </a:rPr>
              <a:t>ABOUT THE LECTURER</a:t>
            </a:r>
            <a:endParaRPr sz="2600" dirty="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1860"/>
              </a:spcBef>
              <a:buClr>
                <a:srgbClr val="0AD0D9"/>
              </a:buClr>
              <a:buFont typeface="Georgia"/>
              <a:buChar char="•"/>
              <a:tabLst>
                <a:tab pos="269240" algn="l"/>
              </a:tabLst>
            </a:pPr>
            <a:r>
              <a:rPr sz="2600" dirty="0">
                <a:latin typeface="Arial"/>
                <a:cs typeface="Arial"/>
              </a:rPr>
              <a:t>INTRODUCTION </a:t>
            </a:r>
            <a:r>
              <a:rPr sz="2600" spc="-20" dirty="0">
                <a:latin typeface="Arial"/>
                <a:cs typeface="Arial"/>
              </a:rPr>
              <a:t>TO </a:t>
            </a:r>
            <a:r>
              <a:rPr sz="2600" spc="5" dirty="0">
                <a:latin typeface="Arial"/>
                <a:cs typeface="Arial"/>
              </a:rPr>
              <a:t>MANAGEMENT </a:t>
            </a:r>
            <a:r>
              <a:rPr sz="2600" spc="-15" dirty="0">
                <a:latin typeface="Arial"/>
                <a:cs typeface="Arial"/>
              </a:rPr>
              <a:t>INFORMATION </a:t>
            </a:r>
            <a:r>
              <a:rPr sz="2600" spc="5" dirty="0">
                <a:latin typeface="Arial"/>
                <a:cs typeface="Arial"/>
              </a:rPr>
              <a:t>SYSTEM</a:t>
            </a:r>
            <a:r>
              <a:rPr sz="2600" spc="-2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(MIS)</a:t>
            </a:r>
          </a:p>
          <a:p>
            <a:pPr marL="268605" indent="-256540">
              <a:lnSpc>
                <a:spcPct val="100000"/>
              </a:lnSpc>
              <a:spcBef>
                <a:spcPts val="1860"/>
              </a:spcBef>
              <a:buClr>
                <a:srgbClr val="0AD0D9"/>
              </a:buClr>
              <a:buFont typeface="Georgia"/>
              <a:buChar char="•"/>
              <a:tabLst>
                <a:tab pos="269240" algn="l"/>
              </a:tabLst>
            </a:pPr>
            <a:r>
              <a:rPr sz="2600" spc="5" dirty="0">
                <a:latin typeface="Arial"/>
                <a:cs typeface="Arial"/>
              </a:rPr>
              <a:t>PROBLEM</a:t>
            </a:r>
            <a:r>
              <a:rPr sz="2600" spc="-25" dirty="0">
                <a:latin typeface="Arial"/>
                <a:cs typeface="Arial"/>
              </a:rPr>
              <a:t> FACING</a:t>
            </a:r>
            <a:endParaRPr sz="2600" dirty="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1860"/>
              </a:spcBef>
              <a:buClr>
                <a:srgbClr val="0AD0D9"/>
              </a:buClr>
              <a:buFont typeface="Georgia"/>
              <a:buChar char="•"/>
              <a:tabLst>
                <a:tab pos="269240" algn="l"/>
              </a:tabLst>
            </a:pPr>
            <a:r>
              <a:rPr sz="2600" dirty="0">
                <a:latin typeface="Arial"/>
                <a:cs typeface="Arial"/>
              </a:rPr>
              <a:t>ASSESSMENT</a:t>
            </a:r>
          </a:p>
          <a:p>
            <a:pPr marL="268605" indent="-256540">
              <a:lnSpc>
                <a:spcPct val="100000"/>
              </a:lnSpc>
              <a:spcBef>
                <a:spcPts val="1860"/>
              </a:spcBef>
              <a:buClr>
                <a:srgbClr val="0AD0D9"/>
              </a:buClr>
              <a:buFont typeface="Georgia"/>
              <a:buChar char="•"/>
              <a:tabLst>
                <a:tab pos="269240" algn="l"/>
              </a:tabLst>
            </a:pPr>
            <a:r>
              <a:rPr sz="2600" spc="5" dirty="0">
                <a:latin typeface="Arial"/>
                <a:cs typeface="Arial"/>
              </a:rPr>
              <a:t>COURSE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OBJECTIVES</a:t>
            </a:r>
            <a:endParaRPr sz="2600" dirty="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1864"/>
              </a:spcBef>
              <a:buClr>
                <a:srgbClr val="0AD0D9"/>
              </a:buClr>
              <a:buFont typeface="Georgia"/>
              <a:buChar char="•"/>
              <a:tabLst>
                <a:tab pos="269240" algn="l"/>
              </a:tabLst>
            </a:pPr>
            <a:r>
              <a:rPr sz="2600" spc="5" dirty="0">
                <a:latin typeface="Arial"/>
                <a:cs typeface="Arial"/>
              </a:rPr>
              <a:t>COURSE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CONTENTS</a:t>
            </a:r>
          </a:p>
          <a:p>
            <a:pPr marL="268605" indent="-256540">
              <a:lnSpc>
                <a:spcPct val="100000"/>
              </a:lnSpc>
              <a:spcBef>
                <a:spcPts val="1860"/>
              </a:spcBef>
              <a:buClr>
                <a:srgbClr val="0AD0D9"/>
              </a:buClr>
              <a:buFont typeface="Georgia"/>
              <a:buChar char="•"/>
              <a:tabLst>
                <a:tab pos="269240" algn="l"/>
              </a:tabLst>
            </a:pPr>
            <a:r>
              <a:rPr sz="2600" dirty="0">
                <a:latin typeface="Arial"/>
                <a:cs typeface="Arial"/>
              </a:rPr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98223" y="29336"/>
            <a:ext cx="14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6841" y="493558"/>
            <a:ext cx="486537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/>
              <a:t>ABOUT THE LECTURER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2201227" y="1855095"/>
            <a:ext cx="7789545" cy="2936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Font typeface="Georgia"/>
              <a:buChar char="•"/>
              <a:tabLst>
                <a:tab pos="269240" algn="l"/>
              </a:tabLst>
            </a:pPr>
            <a:r>
              <a:rPr lang="en-US" sz="2800" spc="-5" dirty="0">
                <a:latin typeface="Arial"/>
                <a:cs typeface="Arial"/>
              </a:rPr>
              <a:t>Dr.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Le </a:t>
            </a:r>
            <a:r>
              <a:rPr lang="en-US" sz="2800" spc="-5" dirty="0" err="1">
                <a:latin typeface="Arial"/>
                <a:cs typeface="Arial"/>
              </a:rPr>
              <a:t>Thi</a:t>
            </a:r>
            <a:r>
              <a:rPr lang="en-US" sz="2800" spc="-5" dirty="0">
                <a:latin typeface="Arial"/>
                <a:cs typeface="Arial"/>
              </a:rPr>
              <a:t> Kim Hien (Hien Le)</a:t>
            </a:r>
            <a:r>
              <a:rPr sz="2800" spc="-5" dirty="0">
                <a:latin typeface="Arial"/>
                <a:cs typeface="Arial"/>
              </a:rPr>
              <a:t> – FIS </a:t>
            </a:r>
            <a:r>
              <a:rPr sz="2800" dirty="0">
                <a:latin typeface="Arial"/>
                <a:cs typeface="Arial"/>
              </a:rPr>
              <a:t>Alumni </a:t>
            </a:r>
            <a:r>
              <a:rPr sz="2800" spc="-45" dirty="0">
                <a:latin typeface="Arial"/>
                <a:cs typeface="Arial"/>
              </a:rPr>
              <a:t>(20</a:t>
            </a:r>
            <a:r>
              <a:rPr lang="en-US" sz="2800" spc="-45" dirty="0">
                <a:latin typeface="Arial"/>
                <a:cs typeface="Arial"/>
              </a:rPr>
              <a:t>08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201</a:t>
            </a:r>
            <a:r>
              <a:rPr lang="en-US" sz="2800" spc="-5" dirty="0">
                <a:latin typeface="Arial"/>
                <a:cs typeface="Arial"/>
              </a:rPr>
              <a:t>2</a:t>
            </a:r>
            <a:r>
              <a:rPr sz="2800" spc="-5" dirty="0">
                <a:latin typeface="Arial"/>
                <a:cs typeface="Arial"/>
              </a:rPr>
              <a:t>)</a:t>
            </a:r>
            <a:endParaRPr lang="en-US" sz="2800" dirty="0">
              <a:latin typeface="Arial"/>
              <a:cs typeface="Arial"/>
            </a:endParaRPr>
          </a:p>
          <a:p>
            <a:pPr marL="593725" lvl="1" indent="-280035">
              <a:lnSpc>
                <a:spcPct val="100000"/>
              </a:lnSpc>
              <a:spcBef>
                <a:spcPts val="1985"/>
              </a:spcBef>
              <a:buClr>
                <a:srgbClr val="009DD9"/>
              </a:buClr>
              <a:buSzPct val="96428"/>
              <a:buFont typeface="Wingdings"/>
              <a:buChar char=""/>
              <a:tabLst>
                <a:tab pos="594360" algn="l"/>
              </a:tabLst>
            </a:pPr>
            <a:r>
              <a:rPr lang="en-US" sz="2800" spc="-5" dirty="0">
                <a:latin typeface="Arial"/>
                <a:cs typeface="Arial"/>
              </a:rPr>
              <a:t>Website: </a:t>
            </a:r>
            <a:r>
              <a:rPr lang="en-US" sz="2800" spc="-5" dirty="0">
                <a:latin typeface="Arial"/>
                <a:cs typeface="Arial"/>
                <a:hlinkClick r:id="rId2"/>
              </a:rPr>
              <a:t>https://h4all.github.io/</a:t>
            </a:r>
            <a:endParaRPr lang="en-US" sz="2800" spc="-5" dirty="0">
              <a:latin typeface="Arial"/>
              <a:cs typeface="Arial"/>
            </a:endParaRPr>
          </a:p>
          <a:p>
            <a:pPr marL="593725" lvl="1" indent="-280035">
              <a:lnSpc>
                <a:spcPct val="100000"/>
              </a:lnSpc>
              <a:spcBef>
                <a:spcPts val="1985"/>
              </a:spcBef>
              <a:buClr>
                <a:srgbClr val="009DD9"/>
              </a:buClr>
              <a:buSzPct val="96428"/>
              <a:buFont typeface="Wingdings"/>
              <a:buChar char=""/>
              <a:tabLst>
                <a:tab pos="594360" algn="l"/>
              </a:tabLst>
            </a:pPr>
            <a:r>
              <a:rPr lang="en-US" sz="2800" spc="-5" dirty="0">
                <a:latin typeface="Arial"/>
                <a:cs typeface="Arial"/>
              </a:rPr>
              <a:t>Email: </a:t>
            </a:r>
            <a:r>
              <a:rPr lang="en-US" sz="2800" spc="-5" dirty="0">
                <a:latin typeface="Arial"/>
                <a:cs typeface="Arial"/>
                <a:hlinkClick r:id="rId3"/>
              </a:rPr>
              <a:t>hienltk@uel.edu.vn</a:t>
            </a:r>
            <a:endParaRPr lang="en-US" sz="2800" spc="-5" dirty="0">
              <a:latin typeface="Arial"/>
              <a:cs typeface="Arial"/>
            </a:endParaRPr>
          </a:p>
          <a:p>
            <a:pPr marL="593725" lvl="1" indent="-280035">
              <a:lnSpc>
                <a:spcPct val="100000"/>
              </a:lnSpc>
              <a:spcBef>
                <a:spcPts val="1985"/>
              </a:spcBef>
              <a:buClr>
                <a:srgbClr val="009DD9"/>
              </a:buClr>
              <a:buSzPct val="96428"/>
              <a:buFont typeface="Wingdings"/>
              <a:buChar char=""/>
              <a:tabLst>
                <a:tab pos="594360" algn="l"/>
              </a:tabLst>
            </a:pPr>
            <a:endParaRPr lang="en-US" sz="2800" spc="-5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7301" y="-233423"/>
            <a:ext cx="14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7731" y="165474"/>
            <a:ext cx="579882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INTRODUCTION </a:t>
            </a:r>
            <a:r>
              <a:rPr spc="-45" dirty="0"/>
              <a:t>TO</a:t>
            </a:r>
            <a:r>
              <a:rPr spc="25" dirty="0"/>
              <a:t> </a:t>
            </a:r>
            <a:r>
              <a:rPr spc="-5" dirty="0"/>
              <a:t>MIS</a:t>
            </a:r>
            <a:r>
              <a:rPr lang="en-US" spc="-5" dirty="0"/>
              <a:t> MAJOR</a:t>
            </a:r>
            <a:endParaRPr spc="-5" dirty="0"/>
          </a:p>
        </p:txBody>
      </p:sp>
      <p:grpSp>
        <p:nvGrpSpPr>
          <p:cNvPr id="4" name="object 4"/>
          <p:cNvGrpSpPr/>
          <p:nvPr/>
        </p:nvGrpSpPr>
        <p:grpSpPr>
          <a:xfrm>
            <a:off x="3405822" y="1095639"/>
            <a:ext cx="5380355" cy="782320"/>
            <a:chOff x="3416744" y="1295336"/>
            <a:chExt cx="5380355" cy="782320"/>
          </a:xfrm>
        </p:grpSpPr>
        <p:sp>
          <p:nvSpPr>
            <p:cNvPr id="5" name="object 5"/>
            <p:cNvSpPr/>
            <p:nvPr/>
          </p:nvSpPr>
          <p:spPr>
            <a:xfrm>
              <a:off x="3429762" y="1308354"/>
              <a:ext cx="5353812" cy="7559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29762" y="1308354"/>
              <a:ext cx="5354320" cy="756285"/>
            </a:xfrm>
            <a:custGeom>
              <a:avLst/>
              <a:gdLst/>
              <a:ahLst/>
              <a:cxnLst/>
              <a:rect l="l" t="t" r="r" b="b"/>
              <a:pathLst>
                <a:path w="5354320" h="756285">
                  <a:moveTo>
                    <a:pt x="0" y="377951"/>
                  </a:moveTo>
                  <a:lnTo>
                    <a:pt x="2943" y="330532"/>
                  </a:lnTo>
                  <a:lnTo>
                    <a:pt x="11539" y="284873"/>
                  </a:lnTo>
                  <a:lnTo>
                    <a:pt x="25434" y="241328"/>
                  </a:lnTo>
                  <a:lnTo>
                    <a:pt x="44272" y="200252"/>
                  </a:lnTo>
                  <a:lnTo>
                    <a:pt x="67702" y="161997"/>
                  </a:lnTo>
                  <a:lnTo>
                    <a:pt x="95368" y="126918"/>
                  </a:lnTo>
                  <a:lnTo>
                    <a:pt x="126918" y="95368"/>
                  </a:lnTo>
                  <a:lnTo>
                    <a:pt x="161997" y="67702"/>
                  </a:lnTo>
                  <a:lnTo>
                    <a:pt x="200252" y="44272"/>
                  </a:lnTo>
                  <a:lnTo>
                    <a:pt x="241328" y="25434"/>
                  </a:lnTo>
                  <a:lnTo>
                    <a:pt x="284873" y="11539"/>
                  </a:lnTo>
                  <a:lnTo>
                    <a:pt x="330532" y="2943"/>
                  </a:lnTo>
                  <a:lnTo>
                    <a:pt x="377951" y="0"/>
                  </a:lnTo>
                  <a:lnTo>
                    <a:pt x="4975860" y="0"/>
                  </a:lnTo>
                  <a:lnTo>
                    <a:pt x="5023279" y="2943"/>
                  </a:lnTo>
                  <a:lnTo>
                    <a:pt x="5068938" y="11539"/>
                  </a:lnTo>
                  <a:lnTo>
                    <a:pt x="5112483" y="25434"/>
                  </a:lnTo>
                  <a:lnTo>
                    <a:pt x="5153559" y="44272"/>
                  </a:lnTo>
                  <a:lnTo>
                    <a:pt x="5191814" y="67702"/>
                  </a:lnTo>
                  <a:lnTo>
                    <a:pt x="5226893" y="95368"/>
                  </a:lnTo>
                  <a:lnTo>
                    <a:pt x="5258443" y="126918"/>
                  </a:lnTo>
                  <a:lnTo>
                    <a:pt x="5286109" y="161997"/>
                  </a:lnTo>
                  <a:lnTo>
                    <a:pt x="5309539" y="200252"/>
                  </a:lnTo>
                  <a:lnTo>
                    <a:pt x="5328377" y="241328"/>
                  </a:lnTo>
                  <a:lnTo>
                    <a:pt x="5342272" y="284873"/>
                  </a:lnTo>
                  <a:lnTo>
                    <a:pt x="5350868" y="330532"/>
                  </a:lnTo>
                  <a:lnTo>
                    <a:pt x="5353812" y="377951"/>
                  </a:lnTo>
                  <a:lnTo>
                    <a:pt x="5350868" y="425371"/>
                  </a:lnTo>
                  <a:lnTo>
                    <a:pt x="5342272" y="471030"/>
                  </a:lnTo>
                  <a:lnTo>
                    <a:pt x="5328377" y="514575"/>
                  </a:lnTo>
                  <a:lnTo>
                    <a:pt x="5309539" y="555651"/>
                  </a:lnTo>
                  <a:lnTo>
                    <a:pt x="5286109" y="593906"/>
                  </a:lnTo>
                  <a:lnTo>
                    <a:pt x="5258443" y="628985"/>
                  </a:lnTo>
                  <a:lnTo>
                    <a:pt x="5226893" y="660535"/>
                  </a:lnTo>
                  <a:lnTo>
                    <a:pt x="5191814" y="688201"/>
                  </a:lnTo>
                  <a:lnTo>
                    <a:pt x="5153559" y="711631"/>
                  </a:lnTo>
                  <a:lnTo>
                    <a:pt x="5112483" y="730469"/>
                  </a:lnTo>
                  <a:lnTo>
                    <a:pt x="5068938" y="744364"/>
                  </a:lnTo>
                  <a:lnTo>
                    <a:pt x="5023279" y="752960"/>
                  </a:lnTo>
                  <a:lnTo>
                    <a:pt x="4975860" y="755904"/>
                  </a:lnTo>
                  <a:lnTo>
                    <a:pt x="377951" y="755904"/>
                  </a:lnTo>
                  <a:lnTo>
                    <a:pt x="330532" y="752960"/>
                  </a:lnTo>
                  <a:lnTo>
                    <a:pt x="284873" y="744364"/>
                  </a:lnTo>
                  <a:lnTo>
                    <a:pt x="241328" y="730469"/>
                  </a:lnTo>
                  <a:lnTo>
                    <a:pt x="200252" y="711631"/>
                  </a:lnTo>
                  <a:lnTo>
                    <a:pt x="161997" y="688201"/>
                  </a:lnTo>
                  <a:lnTo>
                    <a:pt x="126918" y="660535"/>
                  </a:lnTo>
                  <a:lnTo>
                    <a:pt x="95368" y="628985"/>
                  </a:lnTo>
                  <a:lnTo>
                    <a:pt x="67702" y="593906"/>
                  </a:lnTo>
                  <a:lnTo>
                    <a:pt x="44272" y="555651"/>
                  </a:lnTo>
                  <a:lnTo>
                    <a:pt x="25434" y="514575"/>
                  </a:lnTo>
                  <a:lnTo>
                    <a:pt x="11539" y="471030"/>
                  </a:lnTo>
                  <a:lnTo>
                    <a:pt x="2943" y="425371"/>
                  </a:lnTo>
                  <a:lnTo>
                    <a:pt x="0" y="377951"/>
                  </a:lnTo>
                  <a:close/>
                </a:path>
              </a:pathLst>
            </a:custGeom>
            <a:ln w="25908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142358" y="1219026"/>
            <a:ext cx="37236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GENERAL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INFORMATION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926070" y="1032641"/>
            <a:ext cx="1054735" cy="1012825"/>
            <a:chOff x="7936992" y="1295400"/>
            <a:chExt cx="1054735" cy="1012825"/>
          </a:xfrm>
        </p:grpSpPr>
        <p:sp>
          <p:nvSpPr>
            <p:cNvPr id="9" name="object 9"/>
            <p:cNvSpPr/>
            <p:nvPr/>
          </p:nvSpPr>
          <p:spPr>
            <a:xfrm>
              <a:off x="7936992" y="1299933"/>
              <a:ext cx="1000442" cy="991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23860" y="1374609"/>
              <a:ext cx="828370" cy="93336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84464" y="1295400"/>
              <a:ext cx="707390" cy="698500"/>
            </a:xfrm>
            <a:custGeom>
              <a:avLst/>
              <a:gdLst/>
              <a:ahLst/>
              <a:cxnLst/>
              <a:rect l="l" t="t" r="r" b="b"/>
              <a:pathLst>
                <a:path w="707390" h="698500">
                  <a:moveTo>
                    <a:pt x="353567" y="0"/>
                  </a:moveTo>
                  <a:lnTo>
                    <a:pt x="305579" y="3185"/>
                  </a:lnTo>
                  <a:lnTo>
                    <a:pt x="259556" y="12463"/>
                  </a:lnTo>
                  <a:lnTo>
                    <a:pt x="215919" y="27420"/>
                  </a:lnTo>
                  <a:lnTo>
                    <a:pt x="175090" y="47639"/>
                  </a:lnTo>
                  <a:lnTo>
                    <a:pt x="137489" y="72705"/>
                  </a:lnTo>
                  <a:lnTo>
                    <a:pt x="103536" y="102203"/>
                  </a:lnTo>
                  <a:lnTo>
                    <a:pt x="73653" y="135717"/>
                  </a:lnTo>
                  <a:lnTo>
                    <a:pt x="48260" y="172832"/>
                  </a:lnTo>
                  <a:lnTo>
                    <a:pt x="27777" y="213133"/>
                  </a:lnTo>
                  <a:lnTo>
                    <a:pt x="12625" y="256204"/>
                  </a:lnTo>
                  <a:lnTo>
                    <a:pt x="3226" y="301630"/>
                  </a:lnTo>
                  <a:lnTo>
                    <a:pt x="0" y="348996"/>
                  </a:lnTo>
                  <a:lnTo>
                    <a:pt x="3226" y="396361"/>
                  </a:lnTo>
                  <a:lnTo>
                    <a:pt x="12625" y="441787"/>
                  </a:lnTo>
                  <a:lnTo>
                    <a:pt x="27777" y="484858"/>
                  </a:lnTo>
                  <a:lnTo>
                    <a:pt x="48259" y="525159"/>
                  </a:lnTo>
                  <a:lnTo>
                    <a:pt x="73653" y="562274"/>
                  </a:lnTo>
                  <a:lnTo>
                    <a:pt x="103536" y="595788"/>
                  </a:lnTo>
                  <a:lnTo>
                    <a:pt x="137489" y="625286"/>
                  </a:lnTo>
                  <a:lnTo>
                    <a:pt x="175090" y="650352"/>
                  </a:lnTo>
                  <a:lnTo>
                    <a:pt x="215919" y="670571"/>
                  </a:lnTo>
                  <a:lnTo>
                    <a:pt x="259556" y="685528"/>
                  </a:lnTo>
                  <a:lnTo>
                    <a:pt x="305579" y="694806"/>
                  </a:lnTo>
                  <a:lnTo>
                    <a:pt x="353567" y="697991"/>
                  </a:lnTo>
                  <a:lnTo>
                    <a:pt x="401556" y="694806"/>
                  </a:lnTo>
                  <a:lnTo>
                    <a:pt x="447579" y="685528"/>
                  </a:lnTo>
                  <a:lnTo>
                    <a:pt x="491216" y="670571"/>
                  </a:lnTo>
                  <a:lnTo>
                    <a:pt x="532045" y="650352"/>
                  </a:lnTo>
                  <a:lnTo>
                    <a:pt x="569646" y="625286"/>
                  </a:lnTo>
                  <a:lnTo>
                    <a:pt x="603599" y="595788"/>
                  </a:lnTo>
                  <a:lnTo>
                    <a:pt x="633482" y="562274"/>
                  </a:lnTo>
                  <a:lnTo>
                    <a:pt x="658875" y="525159"/>
                  </a:lnTo>
                  <a:lnTo>
                    <a:pt x="679358" y="484858"/>
                  </a:lnTo>
                  <a:lnTo>
                    <a:pt x="694510" y="441787"/>
                  </a:lnTo>
                  <a:lnTo>
                    <a:pt x="703909" y="396361"/>
                  </a:lnTo>
                  <a:lnTo>
                    <a:pt x="707135" y="348996"/>
                  </a:lnTo>
                  <a:lnTo>
                    <a:pt x="703909" y="301630"/>
                  </a:lnTo>
                  <a:lnTo>
                    <a:pt x="694510" y="256204"/>
                  </a:lnTo>
                  <a:lnTo>
                    <a:pt x="679358" y="213133"/>
                  </a:lnTo>
                  <a:lnTo>
                    <a:pt x="658875" y="172832"/>
                  </a:lnTo>
                  <a:lnTo>
                    <a:pt x="633482" y="135717"/>
                  </a:lnTo>
                  <a:lnTo>
                    <a:pt x="603599" y="102203"/>
                  </a:lnTo>
                  <a:lnTo>
                    <a:pt x="569646" y="72705"/>
                  </a:lnTo>
                  <a:lnTo>
                    <a:pt x="532045" y="47639"/>
                  </a:lnTo>
                  <a:lnTo>
                    <a:pt x="491216" y="27420"/>
                  </a:lnTo>
                  <a:lnTo>
                    <a:pt x="447579" y="12463"/>
                  </a:lnTo>
                  <a:lnTo>
                    <a:pt x="401556" y="3185"/>
                  </a:lnTo>
                  <a:lnTo>
                    <a:pt x="353567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530589" y="1178132"/>
            <a:ext cx="195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034222" y="1991173"/>
            <a:ext cx="5826760" cy="744220"/>
            <a:chOff x="2045144" y="2253932"/>
            <a:chExt cx="5826760" cy="744220"/>
          </a:xfrm>
        </p:grpSpPr>
        <p:sp>
          <p:nvSpPr>
            <p:cNvPr id="14" name="object 14"/>
            <p:cNvSpPr/>
            <p:nvPr/>
          </p:nvSpPr>
          <p:spPr>
            <a:xfrm>
              <a:off x="2058162" y="2266950"/>
              <a:ext cx="5800344" cy="7178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58162" y="2266950"/>
              <a:ext cx="5800725" cy="718185"/>
            </a:xfrm>
            <a:custGeom>
              <a:avLst/>
              <a:gdLst/>
              <a:ahLst/>
              <a:cxnLst/>
              <a:rect l="l" t="t" r="r" b="b"/>
              <a:pathLst>
                <a:path w="5800725" h="718185">
                  <a:moveTo>
                    <a:pt x="0" y="358901"/>
                  </a:moveTo>
                  <a:lnTo>
                    <a:pt x="3275" y="310194"/>
                  </a:lnTo>
                  <a:lnTo>
                    <a:pt x="12818" y="263480"/>
                  </a:lnTo>
                  <a:lnTo>
                    <a:pt x="28199" y="219188"/>
                  </a:lnTo>
                  <a:lnTo>
                    <a:pt x="48993" y="177743"/>
                  </a:lnTo>
                  <a:lnTo>
                    <a:pt x="74772" y="139574"/>
                  </a:lnTo>
                  <a:lnTo>
                    <a:pt x="105108" y="105108"/>
                  </a:lnTo>
                  <a:lnTo>
                    <a:pt x="139574" y="74772"/>
                  </a:lnTo>
                  <a:lnTo>
                    <a:pt x="177743" y="48993"/>
                  </a:lnTo>
                  <a:lnTo>
                    <a:pt x="219188" y="28199"/>
                  </a:lnTo>
                  <a:lnTo>
                    <a:pt x="263480" y="12818"/>
                  </a:lnTo>
                  <a:lnTo>
                    <a:pt x="310194" y="3275"/>
                  </a:lnTo>
                  <a:lnTo>
                    <a:pt x="358901" y="0"/>
                  </a:lnTo>
                  <a:lnTo>
                    <a:pt x="5441442" y="0"/>
                  </a:lnTo>
                  <a:lnTo>
                    <a:pt x="5490149" y="3275"/>
                  </a:lnTo>
                  <a:lnTo>
                    <a:pt x="5536863" y="12818"/>
                  </a:lnTo>
                  <a:lnTo>
                    <a:pt x="5581155" y="28199"/>
                  </a:lnTo>
                  <a:lnTo>
                    <a:pt x="5622600" y="48993"/>
                  </a:lnTo>
                  <a:lnTo>
                    <a:pt x="5660769" y="74772"/>
                  </a:lnTo>
                  <a:lnTo>
                    <a:pt x="5695235" y="105108"/>
                  </a:lnTo>
                  <a:lnTo>
                    <a:pt x="5725571" y="139574"/>
                  </a:lnTo>
                  <a:lnTo>
                    <a:pt x="5751350" y="177743"/>
                  </a:lnTo>
                  <a:lnTo>
                    <a:pt x="5772144" y="219188"/>
                  </a:lnTo>
                  <a:lnTo>
                    <a:pt x="5787525" y="263480"/>
                  </a:lnTo>
                  <a:lnTo>
                    <a:pt x="5797068" y="310194"/>
                  </a:lnTo>
                  <a:lnTo>
                    <a:pt x="5800344" y="358901"/>
                  </a:lnTo>
                  <a:lnTo>
                    <a:pt x="5797068" y="407609"/>
                  </a:lnTo>
                  <a:lnTo>
                    <a:pt x="5787525" y="454323"/>
                  </a:lnTo>
                  <a:lnTo>
                    <a:pt x="5772144" y="498615"/>
                  </a:lnTo>
                  <a:lnTo>
                    <a:pt x="5751350" y="540060"/>
                  </a:lnTo>
                  <a:lnTo>
                    <a:pt x="5725571" y="578229"/>
                  </a:lnTo>
                  <a:lnTo>
                    <a:pt x="5695235" y="612695"/>
                  </a:lnTo>
                  <a:lnTo>
                    <a:pt x="5660769" y="643031"/>
                  </a:lnTo>
                  <a:lnTo>
                    <a:pt x="5622600" y="668810"/>
                  </a:lnTo>
                  <a:lnTo>
                    <a:pt x="5581155" y="689604"/>
                  </a:lnTo>
                  <a:lnTo>
                    <a:pt x="5536863" y="704985"/>
                  </a:lnTo>
                  <a:lnTo>
                    <a:pt x="5490149" y="714528"/>
                  </a:lnTo>
                  <a:lnTo>
                    <a:pt x="5441442" y="717803"/>
                  </a:lnTo>
                  <a:lnTo>
                    <a:pt x="358901" y="717803"/>
                  </a:lnTo>
                  <a:lnTo>
                    <a:pt x="310194" y="714528"/>
                  </a:lnTo>
                  <a:lnTo>
                    <a:pt x="263480" y="704985"/>
                  </a:lnTo>
                  <a:lnTo>
                    <a:pt x="219188" y="689604"/>
                  </a:lnTo>
                  <a:lnTo>
                    <a:pt x="177743" y="668810"/>
                  </a:lnTo>
                  <a:lnTo>
                    <a:pt x="139574" y="643031"/>
                  </a:lnTo>
                  <a:lnTo>
                    <a:pt x="105108" y="612695"/>
                  </a:lnTo>
                  <a:lnTo>
                    <a:pt x="74772" y="578229"/>
                  </a:lnTo>
                  <a:lnTo>
                    <a:pt x="48993" y="540060"/>
                  </a:lnTo>
                  <a:lnTo>
                    <a:pt x="28199" y="498615"/>
                  </a:lnTo>
                  <a:lnTo>
                    <a:pt x="12818" y="454323"/>
                  </a:lnTo>
                  <a:lnTo>
                    <a:pt x="3275" y="407609"/>
                  </a:lnTo>
                  <a:lnTo>
                    <a:pt x="0" y="358901"/>
                  </a:lnTo>
                  <a:close/>
                </a:path>
              </a:pathLst>
            </a:custGeom>
            <a:ln w="25908">
              <a:solidFill>
                <a:srgbClr val="009D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123692" y="2159257"/>
            <a:ext cx="34626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PROGRAM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OUTCOMES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165594" y="2044576"/>
            <a:ext cx="965200" cy="996315"/>
            <a:chOff x="7176516" y="2307335"/>
            <a:chExt cx="965200" cy="996315"/>
          </a:xfrm>
        </p:grpSpPr>
        <p:sp>
          <p:nvSpPr>
            <p:cNvPr id="18" name="object 18"/>
            <p:cNvSpPr/>
            <p:nvPr/>
          </p:nvSpPr>
          <p:spPr>
            <a:xfrm>
              <a:off x="7176516" y="2311869"/>
              <a:ext cx="910501" cy="95622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17664" y="2369781"/>
              <a:ext cx="828370" cy="93336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23988" y="2307335"/>
              <a:ext cx="617220" cy="662940"/>
            </a:xfrm>
            <a:custGeom>
              <a:avLst/>
              <a:gdLst/>
              <a:ahLst/>
              <a:cxnLst/>
              <a:rect l="l" t="t" r="r" b="b"/>
              <a:pathLst>
                <a:path w="617220" h="662939">
                  <a:moveTo>
                    <a:pt x="308609" y="0"/>
                  </a:moveTo>
                  <a:lnTo>
                    <a:pt x="263007" y="3595"/>
                  </a:lnTo>
                  <a:lnTo>
                    <a:pt x="219481" y="14038"/>
                  </a:lnTo>
                  <a:lnTo>
                    <a:pt x="178510" y="30817"/>
                  </a:lnTo>
                  <a:lnTo>
                    <a:pt x="140571" y="53416"/>
                  </a:lnTo>
                  <a:lnTo>
                    <a:pt x="106141" y="81323"/>
                  </a:lnTo>
                  <a:lnTo>
                    <a:pt x="75699" y="114025"/>
                  </a:lnTo>
                  <a:lnTo>
                    <a:pt x="49720" y="151007"/>
                  </a:lnTo>
                  <a:lnTo>
                    <a:pt x="28684" y="191756"/>
                  </a:lnTo>
                  <a:lnTo>
                    <a:pt x="13066" y="235758"/>
                  </a:lnTo>
                  <a:lnTo>
                    <a:pt x="3346" y="282501"/>
                  </a:lnTo>
                  <a:lnTo>
                    <a:pt x="0" y="331469"/>
                  </a:lnTo>
                  <a:lnTo>
                    <a:pt x="3346" y="380438"/>
                  </a:lnTo>
                  <a:lnTo>
                    <a:pt x="13066" y="427181"/>
                  </a:lnTo>
                  <a:lnTo>
                    <a:pt x="28684" y="471183"/>
                  </a:lnTo>
                  <a:lnTo>
                    <a:pt x="49720" y="511932"/>
                  </a:lnTo>
                  <a:lnTo>
                    <a:pt x="75699" y="548914"/>
                  </a:lnTo>
                  <a:lnTo>
                    <a:pt x="106141" y="581616"/>
                  </a:lnTo>
                  <a:lnTo>
                    <a:pt x="140571" y="609523"/>
                  </a:lnTo>
                  <a:lnTo>
                    <a:pt x="178510" y="632122"/>
                  </a:lnTo>
                  <a:lnTo>
                    <a:pt x="219481" y="648901"/>
                  </a:lnTo>
                  <a:lnTo>
                    <a:pt x="263007" y="659344"/>
                  </a:lnTo>
                  <a:lnTo>
                    <a:pt x="308609" y="662939"/>
                  </a:lnTo>
                  <a:lnTo>
                    <a:pt x="354212" y="659344"/>
                  </a:lnTo>
                  <a:lnTo>
                    <a:pt x="397738" y="648901"/>
                  </a:lnTo>
                  <a:lnTo>
                    <a:pt x="438709" y="632122"/>
                  </a:lnTo>
                  <a:lnTo>
                    <a:pt x="476648" y="609523"/>
                  </a:lnTo>
                  <a:lnTo>
                    <a:pt x="511078" y="581616"/>
                  </a:lnTo>
                  <a:lnTo>
                    <a:pt x="541520" y="548914"/>
                  </a:lnTo>
                  <a:lnTo>
                    <a:pt x="567499" y="511932"/>
                  </a:lnTo>
                  <a:lnTo>
                    <a:pt x="588535" y="471183"/>
                  </a:lnTo>
                  <a:lnTo>
                    <a:pt x="604153" y="427181"/>
                  </a:lnTo>
                  <a:lnTo>
                    <a:pt x="613873" y="380438"/>
                  </a:lnTo>
                  <a:lnTo>
                    <a:pt x="617219" y="331469"/>
                  </a:lnTo>
                  <a:lnTo>
                    <a:pt x="613873" y="282501"/>
                  </a:lnTo>
                  <a:lnTo>
                    <a:pt x="604153" y="235758"/>
                  </a:lnTo>
                  <a:lnTo>
                    <a:pt x="588535" y="191756"/>
                  </a:lnTo>
                  <a:lnTo>
                    <a:pt x="567499" y="151007"/>
                  </a:lnTo>
                  <a:lnTo>
                    <a:pt x="541520" y="114025"/>
                  </a:lnTo>
                  <a:lnTo>
                    <a:pt x="511078" y="81323"/>
                  </a:lnTo>
                  <a:lnTo>
                    <a:pt x="476648" y="53416"/>
                  </a:lnTo>
                  <a:lnTo>
                    <a:pt x="438709" y="30817"/>
                  </a:lnTo>
                  <a:lnTo>
                    <a:pt x="397738" y="14038"/>
                  </a:lnTo>
                  <a:lnTo>
                    <a:pt x="354212" y="3595"/>
                  </a:lnTo>
                  <a:lnTo>
                    <a:pt x="308609" y="0"/>
                  </a:lnTo>
                  <a:close/>
                </a:path>
              </a:pathLst>
            </a:custGeom>
            <a:solidFill>
              <a:srgbClr val="009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725029" y="2173355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400238" y="2919289"/>
            <a:ext cx="5984875" cy="654050"/>
            <a:chOff x="1411160" y="3182048"/>
            <a:chExt cx="5984875" cy="654050"/>
          </a:xfrm>
        </p:grpSpPr>
        <p:sp>
          <p:nvSpPr>
            <p:cNvPr id="23" name="object 23"/>
            <p:cNvSpPr/>
            <p:nvPr/>
          </p:nvSpPr>
          <p:spPr>
            <a:xfrm>
              <a:off x="1424177" y="3195065"/>
              <a:ext cx="5958840" cy="6278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24177" y="3195065"/>
              <a:ext cx="5958840" cy="628015"/>
            </a:xfrm>
            <a:custGeom>
              <a:avLst/>
              <a:gdLst/>
              <a:ahLst/>
              <a:cxnLst/>
              <a:rect l="l" t="t" r="r" b="b"/>
              <a:pathLst>
                <a:path w="5958840" h="628014">
                  <a:moveTo>
                    <a:pt x="0" y="313944"/>
                  </a:moveTo>
                  <a:lnTo>
                    <a:pt x="3404" y="267558"/>
                  </a:lnTo>
                  <a:lnTo>
                    <a:pt x="13294" y="223284"/>
                  </a:lnTo>
                  <a:lnTo>
                    <a:pt x="29183" y="181606"/>
                  </a:lnTo>
                  <a:lnTo>
                    <a:pt x="50586" y="143012"/>
                  </a:lnTo>
                  <a:lnTo>
                    <a:pt x="77015" y="107986"/>
                  </a:lnTo>
                  <a:lnTo>
                    <a:pt x="107986" y="77015"/>
                  </a:lnTo>
                  <a:lnTo>
                    <a:pt x="143012" y="50586"/>
                  </a:lnTo>
                  <a:lnTo>
                    <a:pt x="181606" y="29183"/>
                  </a:lnTo>
                  <a:lnTo>
                    <a:pt x="223284" y="13294"/>
                  </a:lnTo>
                  <a:lnTo>
                    <a:pt x="267558" y="3404"/>
                  </a:lnTo>
                  <a:lnTo>
                    <a:pt x="313944" y="0"/>
                  </a:lnTo>
                  <a:lnTo>
                    <a:pt x="5644896" y="0"/>
                  </a:lnTo>
                  <a:lnTo>
                    <a:pt x="5691281" y="3404"/>
                  </a:lnTo>
                  <a:lnTo>
                    <a:pt x="5735555" y="13294"/>
                  </a:lnTo>
                  <a:lnTo>
                    <a:pt x="5777233" y="29183"/>
                  </a:lnTo>
                  <a:lnTo>
                    <a:pt x="5815827" y="50586"/>
                  </a:lnTo>
                  <a:lnTo>
                    <a:pt x="5850853" y="77015"/>
                  </a:lnTo>
                  <a:lnTo>
                    <a:pt x="5881824" y="107986"/>
                  </a:lnTo>
                  <a:lnTo>
                    <a:pt x="5908253" y="143012"/>
                  </a:lnTo>
                  <a:lnTo>
                    <a:pt x="5929656" y="181606"/>
                  </a:lnTo>
                  <a:lnTo>
                    <a:pt x="5945545" y="223284"/>
                  </a:lnTo>
                  <a:lnTo>
                    <a:pt x="5955435" y="267558"/>
                  </a:lnTo>
                  <a:lnTo>
                    <a:pt x="5958840" y="313944"/>
                  </a:lnTo>
                  <a:lnTo>
                    <a:pt x="5955435" y="360329"/>
                  </a:lnTo>
                  <a:lnTo>
                    <a:pt x="5945545" y="404603"/>
                  </a:lnTo>
                  <a:lnTo>
                    <a:pt x="5929656" y="446281"/>
                  </a:lnTo>
                  <a:lnTo>
                    <a:pt x="5908253" y="484875"/>
                  </a:lnTo>
                  <a:lnTo>
                    <a:pt x="5881824" y="519901"/>
                  </a:lnTo>
                  <a:lnTo>
                    <a:pt x="5850853" y="550872"/>
                  </a:lnTo>
                  <a:lnTo>
                    <a:pt x="5815827" y="577301"/>
                  </a:lnTo>
                  <a:lnTo>
                    <a:pt x="5777233" y="598704"/>
                  </a:lnTo>
                  <a:lnTo>
                    <a:pt x="5735555" y="614593"/>
                  </a:lnTo>
                  <a:lnTo>
                    <a:pt x="5691281" y="624483"/>
                  </a:lnTo>
                  <a:lnTo>
                    <a:pt x="5644896" y="627888"/>
                  </a:lnTo>
                  <a:lnTo>
                    <a:pt x="313944" y="627888"/>
                  </a:lnTo>
                  <a:lnTo>
                    <a:pt x="267558" y="624483"/>
                  </a:lnTo>
                  <a:lnTo>
                    <a:pt x="223284" y="614593"/>
                  </a:lnTo>
                  <a:lnTo>
                    <a:pt x="181606" y="598704"/>
                  </a:lnTo>
                  <a:lnTo>
                    <a:pt x="143012" y="577301"/>
                  </a:lnTo>
                  <a:lnTo>
                    <a:pt x="107986" y="550872"/>
                  </a:lnTo>
                  <a:lnTo>
                    <a:pt x="77015" y="519901"/>
                  </a:lnTo>
                  <a:lnTo>
                    <a:pt x="50586" y="484875"/>
                  </a:lnTo>
                  <a:lnTo>
                    <a:pt x="29183" y="446281"/>
                  </a:lnTo>
                  <a:lnTo>
                    <a:pt x="13294" y="404603"/>
                  </a:lnTo>
                  <a:lnTo>
                    <a:pt x="3404" y="360329"/>
                  </a:lnTo>
                  <a:lnTo>
                    <a:pt x="0" y="313944"/>
                  </a:lnTo>
                  <a:close/>
                </a:path>
              </a:pathLst>
            </a:custGeom>
            <a:ln w="25908">
              <a:solidFill>
                <a:srgbClr val="0AD0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713735" y="3042619"/>
            <a:ext cx="31750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TRAINING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PROGRAM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652006" y="2968120"/>
            <a:ext cx="1033780" cy="953135"/>
            <a:chOff x="6662928" y="3230879"/>
            <a:chExt cx="1033780" cy="953135"/>
          </a:xfrm>
        </p:grpSpPr>
        <p:sp>
          <p:nvSpPr>
            <p:cNvPr id="27" name="object 27"/>
            <p:cNvSpPr/>
            <p:nvPr/>
          </p:nvSpPr>
          <p:spPr>
            <a:xfrm>
              <a:off x="6662928" y="3235477"/>
              <a:ext cx="979081" cy="87259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737604" y="3250653"/>
              <a:ext cx="828370" cy="93336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10400" y="3230879"/>
              <a:ext cx="685800" cy="579120"/>
            </a:xfrm>
            <a:custGeom>
              <a:avLst/>
              <a:gdLst/>
              <a:ahLst/>
              <a:cxnLst/>
              <a:rect l="l" t="t" r="r" b="b"/>
              <a:pathLst>
                <a:path w="685800" h="579120">
                  <a:moveTo>
                    <a:pt x="342900" y="0"/>
                  </a:moveTo>
                  <a:lnTo>
                    <a:pt x="292233" y="3140"/>
                  </a:lnTo>
                  <a:lnTo>
                    <a:pt x="243873" y="12261"/>
                  </a:lnTo>
                  <a:lnTo>
                    <a:pt x="198351" y="26916"/>
                  </a:lnTo>
                  <a:lnTo>
                    <a:pt x="156196" y="46656"/>
                  </a:lnTo>
                  <a:lnTo>
                    <a:pt x="117941" y="71033"/>
                  </a:lnTo>
                  <a:lnTo>
                    <a:pt x="84114" y="99598"/>
                  </a:lnTo>
                  <a:lnTo>
                    <a:pt x="55248" y="131903"/>
                  </a:lnTo>
                  <a:lnTo>
                    <a:pt x="31873" y="167500"/>
                  </a:lnTo>
                  <a:lnTo>
                    <a:pt x="14519" y="205940"/>
                  </a:lnTo>
                  <a:lnTo>
                    <a:pt x="3718" y="246776"/>
                  </a:lnTo>
                  <a:lnTo>
                    <a:pt x="0" y="289560"/>
                  </a:lnTo>
                  <a:lnTo>
                    <a:pt x="3718" y="332343"/>
                  </a:lnTo>
                  <a:lnTo>
                    <a:pt x="14519" y="373179"/>
                  </a:lnTo>
                  <a:lnTo>
                    <a:pt x="31873" y="411619"/>
                  </a:lnTo>
                  <a:lnTo>
                    <a:pt x="55248" y="447216"/>
                  </a:lnTo>
                  <a:lnTo>
                    <a:pt x="84114" y="479521"/>
                  </a:lnTo>
                  <a:lnTo>
                    <a:pt x="117941" y="508086"/>
                  </a:lnTo>
                  <a:lnTo>
                    <a:pt x="156196" y="532463"/>
                  </a:lnTo>
                  <a:lnTo>
                    <a:pt x="198351" y="552203"/>
                  </a:lnTo>
                  <a:lnTo>
                    <a:pt x="243873" y="566858"/>
                  </a:lnTo>
                  <a:lnTo>
                    <a:pt x="292233" y="575979"/>
                  </a:lnTo>
                  <a:lnTo>
                    <a:pt x="342900" y="579120"/>
                  </a:lnTo>
                  <a:lnTo>
                    <a:pt x="393566" y="575979"/>
                  </a:lnTo>
                  <a:lnTo>
                    <a:pt x="441926" y="566858"/>
                  </a:lnTo>
                  <a:lnTo>
                    <a:pt x="487448" y="552203"/>
                  </a:lnTo>
                  <a:lnTo>
                    <a:pt x="529603" y="532463"/>
                  </a:lnTo>
                  <a:lnTo>
                    <a:pt x="567858" y="508086"/>
                  </a:lnTo>
                  <a:lnTo>
                    <a:pt x="601685" y="479521"/>
                  </a:lnTo>
                  <a:lnTo>
                    <a:pt x="630551" y="447216"/>
                  </a:lnTo>
                  <a:lnTo>
                    <a:pt x="653926" y="411619"/>
                  </a:lnTo>
                  <a:lnTo>
                    <a:pt x="671280" y="373179"/>
                  </a:lnTo>
                  <a:lnTo>
                    <a:pt x="682081" y="332343"/>
                  </a:lnTo>
                  <a:lnTo>
                    <a:pt x="685800" y="289560"/>
                  </a:lnTo>
                  <a:lnTo>
                    <a:pt x="682081" y="246776"/>
                  </a:lnTo>
                  <a:lnTo>
                    <a:pt x="671280" y="205940"/>
                  </a:lnTo>
                  <a:lnTo>
                    <a:pt x="653926" y="167500"/>
                  </a:lnTo>
                  <a:lnTo>
                    <a:pt x="630551" y="131903"/>
                  </a:lnTo>
                  <a:lnTo>
                    <a:pt x="601685" y="99598"/>
                  </a:lnTo>
                  <a:lnTo>
                    <a:pt x="567858" y="71033"/>
                  </a:lnTo>
                  <a:lnTo>
                    <a:pt x="529603" y="46656"/>
                  </a:lnTo>
                  <a:lnTo>
                    <a:pt x="487448" y="26916"/>
                  </a:lnTo>
                  <a:lnTo>
                    <a:pt x="441926" y="12261"/>
                  </a:lnTo>
                  <a:lnTo>
                    <a:pt x="393566" y="314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0AD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245222" y="3055116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186622" y="3723961"/>
            <a:ext cx="5610225" cy="763905"/>
            <a:chOff x="2197544" y="3986720"/>
            <a:chExt cx="5610225" cy="763905"/>
          </a:xfrm>
        </p:grpSpPr>
        <p:sp>
          <p:nvSpPr>
            <p:cNvPr id="32" name="object 32"/>
            <p:cNvSpPr/>
            <p:nvPr/>
          </p:nvSpPr>
          <p:spPr>
            <a:xfrm>
              <a:off x="2210562" y="3999738"/>
              <a:ext cx="5583936" cy="73761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10562" y="3999738"/>
              <a:ext cx="5584190" cy="737870"/>
            </a:xfrm>
            <a:custGeom>
              <a:avLst/>
              <a:gdLst/>
              <a:ahLst/>
              <a:cxnLst/>
              <a:rect l="l" t="t" r="r" b="b"/>
              <a:pathLst>
                <a:path w="5584190" h="737870">
                  <a:moveTo>
                    <a:pt x="0" y="368807"/>
                  </a:moveTo>
                  <a:lnTo>
                    <a:pt x="2873" y="322541"/>
                  </a:lnTo>
                  <a:lnTo>
                    <a:pt x="11262" y="277990"/>
                  </a:lnTo>
                  <a:lnTo>
                    <a:pt x="24822" y="235502"/>
                  </a:lnTo>
                  <a:lnTo>
                    <a:pt x="43207" y="195420"/>
                  </a:lnTo>
                  <a:lnTo>
                    <a:pt x="66072" y="158090"/>
                  </a:lnTo>
                  <a:lnTo>
                    <a:pt x="93071" y="123859"/>
                  </a:lnTo>
                  <a:lnTo>
                    <a:pt x="123859" y="93071"/>
                  </a:lnTo>
                  <a:lnTo>
                    <a:pt x="158090" y="66072"/>
                  </a:lnTo>
                  <a:lnTo>
                    <a:pt x="195420" y="43207"/>
                  </a:lnTo>
                  <a:lnTo>
                    <a:pt x="235502" y="24822"/>
                  </a:lnTo>
                  <a:lnTo>
                    <a:pt x="277990" y="11262"/>
                  </a:lnTo>
                  <a:lnTo>
                    <a:pt x="322541" y="2873"/>
                  </a:lnTo>
                  <a:lnTo>
                    <a:pt x="368807" y="0"/>
                  </a:lnTo>
                  <a:lnTo>
                    <a:pt x="5215128" y="0"/>
                  </a:lnTo>
                  <a:lnTo>
                    <a:pt x="5261394" y="2873"/>
                  </a:lnTo>
                  <a:lnTo>
                    <a:pt x="5305945" y="11262"/>
                  </a:lnTo>
                  <a:lnTo>
                    <a:pt x="5348433" y="24822"/>
                  </a:lnTo>
                  <a:lnTo>
                    <a:pt x="5388515" y="43207"/>
                  </a:lnTo>
                  <a:lnTo>
                    <a:pt x="5425845" y="66072"/>
                  </a:lnTo>
                  <a:lnTo>
                    <a:pt x="5460076" y="93071"/>
                  </a:lnTo>
                  <a:lnTo>
                    <a:pt x="5490864" y="123859"/>
                  </a:lnTo>
                  <a:lnTo>
                    <a:pt x="5517863" y="158090"/>
                  </a:lnTo>
                  <a:lnTo>
                    <a:pt x="5540728" y="195420"/>
                  </a:lnTo>
                  <a:lnTo>
                    <a:pt x="5559113" y="235502"/>
                  </a:lnTo>
                  <a:lnTo>
                    <a:pt x="5572673" y="277990"/>
                  </a:lnTo>
                  <a:lnTo>
                    <a:pt x="5581062" y="322541"/>
                  </a:lnTo>
                  <a:lnTo>
                    <a:pt x="5583936" y="368807"/>
                  </a:lnTo>
                  <a:lnTo>
                    <a:pt x="5581062" y="415074"/>
                  </a:lnTo>
                  <a:lnTo>
                    <a:pt x="5572673" y="459625"/>
                  </a:lnTo>
                  <a:lnTo>
                    <a:pt x="5559113" y="502113"/>
                  </a:lnTo>
                  <a:lnTo>
                    <a:pt x="5540728" y="542195"/>
                  </a:lnTo>
                  <a:lnTo>
                    <a:pt x="5517863" y="579525"/>
                  </a:lnTo>
                  <a:lnTo>
                    <a:pt x="5490864" y="613756"/>
                  </a:lnTo>
                  <a:lnTo>
                    <a:pt x="5460076" y="644544"/>
                  </a:lnTo>
                  <a:lnTo>
                    <a:pt x="5425845" y="671543"/>
                  </a:lnTo>
                  <a:lnTo>
                    <a:pt x="5388515" y="694408"/>
                  </a:lnTo>
                  <a:lnTo>
                    <a:pt x="5348433" y="712793"/>
                  </a:lnTo>
                  <a:lnTo>
                    <a:pt x="5305945" y="726353"/>
                  </a:lnTo>
                  <a:lnTo>
                    <a:pt x="5261394" y="734742"/>
                  </a:lnTo>
                  <a:lnTo>
                    <a:pt x="5215128" y="737616"/>
                  </a:lnTo>
                  <a:lnTo>
                    <a:pt x="368807" y="737616"/>
                  </a:lnTo>
                  <a:lnTo>
                    <a:pt x="322541" y="734742"/>
                  </a:lnTo>
                  <a:lnTo>
                    <a:pt x="277990" y="726353"/>
                  </a:lnTo>
                  <a:lnTo>
                    <a:pt x="235502" y="712793"/>
                  </a:lnTo>
                  <a:lnTo>
                    <a:pt x="195420" y="694408"/>
                  </a:lnTo>
                  <a:lnTo>
                    <a:pt x="158090" y="671543"/>
                  </a:lnTo>
                  <a:lnTo>
                    <a:pt x="123859" y="644544"/>
                  </a:lnTo>
                  <a:lnTo>
                    <a:pt x="93071" y="613756"/>
                  </a:lnTo>
                  <a:lnTo>
                    <a:pt x="66072" y="579525"/>
                  </a:lnTo>
                  <a:lnTo>
                    <a:pt x="43207" y="542195"/>
                  </a:lnTo>
                  <a:lnTo>
                    <a:pt x="24822" y="502113"/>
                  </a:lnTo>
                  <a:lnTo>
                    <a:pt x="11262" y="459625"/>
                  </a:lnTo>
                  <a:lnTo>
                    <a:pt x="2873" y="415074"/>
                  </a:lnTo>
                  <a:lnTo>
                    <a:pt x="0" y="368807"/>
                  </a:lnTo>
                  <a:close/>
                </a:path>
              </a:pathLst>
            </a:custGeom>
            <a:ln w="25908">
              <a:solidFill>
                <a:srgbClr val="0FCF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287141" y="3902713"/>
            <a:ext cx="3225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JOB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OPPOTURNITIES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962901" y="3778888"/>
            <a:ext cx="1027430" cy="1005205"/>
            <a:chOff x="6973823" y="4041647"/>
            <a:chExt cx="1027430" cy="1005205"/>
          </a:xfrm>
        </p:grpSpPr>
        <p:sp>
          <p:nvSpPr>
            <p:cNvPr id="36" name="object 36"/>
            <p:cNvSpPr/>
            <p:nvPr/>
          </p:nvSpPr>
          <p:spPr>
            <a:xfrm>
              <a:off x="6973823" y="4046232"/>
              <a:ext cx="973061" cy="97306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046975" y="4113237"/>
              <a:ext cx="828370" cy="93336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321295" y="4041647"/>
              <a:ext cx="680085" cy="680085"/>
            </a:xfrm>
            <a:custGeom>
              <a:avLst/>
              <a:gdLst/>
              <a:ahLst/>
              <a:cxnLst/>
              <a:rect l="l" t="t" r="r" b="b"/>
              <a:pathLst>
                <a:path w="680084" h="680085">
                  <a:moveTo>
                    <a:pt x="339851" y="0"/>
                  </a:moveTo>
                  <a:lnTo>
                    <a:pt x="293733" y="3102"/>
                  </a:lnTo>
                  <a:lnTo>
                    <a:pt x="249502" y="12139"/>
                  </a:lnTo>
                  <a:lnTo>
                    <a:pt x="207561" y="26705"/>
                  </a:lnTo>
                  <a:lnTo>
                    <a:pt x="168317" y="46397"/>
                  </a:lnTo>
                  <a:lnTo>
                    <a:pt x="132173" y="70809"/>
                  </a:lnTo>
                  <a:lnTo>
                    <a:pt x="99536" y="99536"/>
                  </a:lnTo>
                  <a:lnTo>
                    <a:pt x="70809" y="132173"/>
                  </a:lnTo>
                  <a:lnTo>
                    <a:pt x="46397" y="168317"/>
                  </a:lnTo>
                  <a:lnTo>
                    <a:pt x="26705" y="207561"/>
                  </a:lnTo>
                  <a:lnTo>
                    <a:pt x="12139" y="249502"/>
                  </a:lnTo>
                  <a:lnTo>
                    <a:pt x="3102" y="293733"/>
                  </a:lnTo>
                  <a:lnTo>
                    <a:pt x="0" y="339851"/>
                  </a:lnTo>
                  <a:lnTo>
                    <a:pt x="3102" y="385970"/>
                  </a:lnTo>
                  <a:lnTo>
                    <a:pt x="12139" y="430201"/>
                  </a:lnTo>
                  <a:lnTo>
                    <a:pt x="26705" y="472142"/>
                  </a:lnTo>
                  <a:lnTo>
                    <a:pt x="46397" y="511386"/>
                  </a:lnTo>
                  <a:lnTo>
                    <a:pt x="70809" y="547530"/>
                  </a:lnTo>
                  <a:lnTo>
                    <a:pt x="99536" y="580167"/>
                  </a:lnTo>
                  <a:lnTo>
                    <a:pt x="132173" y="608894"/>
                  </a:lnTo>
                  <a:lnTo>
                    <a:pt x="168317" y="633306"/>
                  </a:lnTo>
                  <a:lnTo>
                    <a:pt x="207561" y="652998"/>
                  </a:lnTo>
                  <a:lnTo>
                    <a:pt x="249502" y="667564"/>
                  </a:lnTo>
                  <a:lnTo>
                    <a:pt x="293733" y="676601"/>
                  </a:lnTo>
                  <a:lnTo>
                    <a:pt x="339851" y="679703"/>
                  </a:lnTo>
                  <a:lnTo>
                    <a:pt x="385970" y="676601"/>
                  </a:lnTo>
                  <a:lnTo>
                    <a:pt x="430201" y="667564"/>
                  </a:lnTo>
                  <a:lnTo>
                    <a:pt x="472142" y="652998"/>
                  </a:lnTo>
                  <a:lnTo>
                    <a:pt x="511386" y="633306"/>
                  </a:lnTo>
                  <a:lnTo>
                    <a:pt x="547530" y="608894"/>
                  </a:lnTo>
                  <a:lnTo>
                    <a:pt x="580167" y="580167"/>
                  </a:lnTo>
                  <a:lnTo>
                    <a:pt x="608894" y="547530"/>
                  </a:lnTo>
                  <a:lnTo>
                    <a:pt x="633306" y="511386"/>
                  </a:lnTo>
                  <a:lnTo>
                    <a:pt x="652998" y="472142"/>
                  </a:lnTo>
                  <a:lnTo>
                    <a:pt x="667564" y="430201"/>
                  </a:lnTo>
                  <a:lnTo>
                    <a:pt x="676601" y="385970"/>
                  </a:lnTo>
                  <a:lnTo>
                    <a:pt x="679703" y="339851"/>
                  </a:lnTo>
                  <a:lnTo>
                    <a:pt x="676601" y="293733"/>
                  </a:lnTo>
                  <a:lnTo>
                    <a:pt x="667564" y="249502"/>
                  </a:lnTo>
                  <a:lnTo>
                    <a:pt x="652998" y="207561"/>
                  </a:lnTo>
                  <a:lnTo>
                    <a:pt x="633306" y="168317"/>
                  </a:lnTo>
                  <a:lnTo>
                    <a:pt x="608894" y="132173"/>
                  </a:lnTo>
                  <a:lnTo>
                    <a:pt x="580167" y="99536"/>
                  </a:lnTo>
                  <a:lnTo>
                    <a:pt x="547530" y="70809"/>
                  </a:lnTo>
                  <a:lnTo>
                    <a:pt x="511386" y="46397"/>
                  </a:lnTo>
                  <a:lnTo>
                    <a:pt x="472142" y="26705"/>
                  </a:lnTo>
                  <a:lnTo>
                    <a:pt x="430201" y="12139"/>
                  </a:lnTo>
                  <a:lnTo>
                    <a:pt x="385970" y="3102"/>
                  </a:lnTo>
                  <a:lnTo>
                    <a:pt x="339851" y="0"/>
                  </a:lnTo>
                  <a:close/>
                </a:path>
              </a:pathLst>
            </a:custGeom>
            <a:solidFill>
              <a:srgbClr val="0FCF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554341" y="3917064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716331" y="4640283"/>
            <a:ext cx="6296025" cy="762635"/>
            <a:chOff x="2730944" y="4901120"/>
            <a:chExt cx="6296025" cy="762635"/>
          </a:xfrm>
        </p:grpSpPr>
        <p:sp>
          <p:nvSpPr>
            <p:cNvPr id="41" name="object 41"/>
            <p:cNvSpPr/>
            <p:nvPr/>
          </p:nvSpPr>
          <p:spPr>
            <a:xfrm>
              <a:off x="2743962" y="4914138"/>
              <a:ext cx="6269736" cy="73609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743962" y="4914138"/>
              <a:ext cx="6269990" cy="736600"/>
            </a:xfrm>
            <a:custGeom>
              <a:avLst/>
              <a:gdLst/>
              <a:ahLst/>
              <a:cxnLst/>
              <a:rect l="l" t="t" r="r" b="b"/>
              <a:pathLst>
                <a:path w="6269990" h="736600">
                  <a:moveTo>
                    <a:pt x="0" y="368046"/>
                  </a:moveTo>
                  <a:lnTo>
                    <a:pt x="2866" y="321867"/>
                  </a:lnTo>
                  <a:lnTo>
                    <a:pt x="11236" y="277403"/>
                  </a:lnTo>
                  <a:lnTo>
                    <a:pt x="24766" y="234999"/>
                  </a:lnTo>
                  <a:lnTo>
                    <a:pt x="43110" y="194998"/>
                  </a:lnTo>
                  <a:lnTo>
                    <a:pt x="65924" y="157746"/>
                  </a:lnTo>
                  <a:lnTo>
                    <a:pt x="92865" y="123587"/>
                  </a:lnTo>
                  <a:lnTo>
                    <a:pt x="123587" y="92865"/>
                  </a:lnTo>
                  <a:lnTo>
                    <a:pt x="157746" y="65924"/>
                  </a:lnTo>
                  <a:lnTo>
                    <a:pt x="194998" y="43110"/>
                  </a:lnTo>
                  <a:lnTo>
                    <a:pt x="234999" y="24766"/>
                  </a:lnTo>
                  <a:lnTo>
                    <a:pt x="277403" y="11236"/>
                  </a:lnTo>
                  <a:lnTo>
                    <a:pt x="321867" y="2866"/>
                  </a:lnTo>
                  <a:lnTo>
                    <a:pt x="368045" y="0"/>
                  </a:lnTo>
                  <a:lnTo>
                    <a:pt x="5901690" y="0"/>
                  </a:lnTo>
                  <a:lnTo>
                    <a:pt x="5947868" y="2866"/>
                  </a:lnTo>
                  <a:lnTo>
                    <a:pt x="5992332" y="11236"/>
                  </a:lnTo>
                  <a:lnTo>
                    <a:pt x="6034736" y="24766"/>
                  </a:lnTo>
                  <a:lnTo>
                    <a:pt x="6074737" y="43110"/>
                  </a:lnTo>
                  <a:lnTo>
                    <a:pt x="6111989" y="65924"/>
                  </a:lnTo>
                  <a:lnTo>
                    <a:pt x="6146148" y="92865"/>
                  </a:lnTo>
                  <a:lnTo>
                    <a:pt x="6176870" y="123587"/>
                  </a:lnTo>
                  <a:lnTo>
                    <a:pt x="6203811" y="157746"/>
                  </a:lnTo>
                  <a:lnTo>
                    <a:pt x="6226625" y="194998"/>
                  </a:lnTo>
                  <a:lnTo>
                    <a:pt x="6244969" y="234999"/>
                  </a:lnTo>
                  <a:lnTo>
                    <a:pt x="6258499" y="277403"/>
                  </a:lnTo>
                  <a:lnTo>
                    <a:pt x="6266869" y="321867"/>
                  </a:lnTo>
                  <a:lnTo>
                    <a:pt x="6269736" y="368046"/>
                  </a:lnTo>
                  <a:lnTo>
                    <a:pt x="6266869" y="414224"/>
                  </a:lnTo>
                  <a:lnTo>
                    <a:pt x="6258499" y="458688"/>
                  </a:lnTo>
                  <a:lnTo>
                    <a:pt x="6244969" y="501092"/>
                  </a:lnTo>
                  <a:lnTo>
                    <a:pt x="6226625" y="541093"/>
                  </a:lnTo>
                  <a:lnTo>
                    <a:pt x="6203811" y="578345"/>
                  </a:lnTo>
                  <a:lnTo>
                    <a:pt x="6176870" y="612504"/>
                  </a:lnTo>
                  <a:lnTo>
                    <a:pt x="6146148" y="643226"/>
                  </a:lnTo>
                  <a:lnTo>
                    <a:pt x="6111989" y="670167"/>
                  </a:lnTo>
                  <a:lnTo>
                    <a:pt x="6074737" y="692981"/>
                  </a:lnTo>
                  <a:lnTo>
                    <a:pt x="6034736" y="711325"/>
                  </a:lnTo>
                  <a:lnTo>
                    <a:pt x="5992332" y="724855"/>
                  </a:lnTo>
                  <a:lnTo>
                    <a:pt x="5947868" y="733225"/>
                  </a:lnTo>
                  <a:lnTo>
                    <a:pt x="5901690" y="736092"/>
                  </a:lnTo>
                  <a:lnTo>
                    <a:pt x="368045" y="736092"/>
                  </a:lnTo>
                  <a:lnTo>
                    <a:pt x="321867" y="733225"/>
                  </a:lnTo>
                  <a:lnTo>
                    <a:pt x="277403" y="724855"/>
                  </a:lnTo>
                  <a:lnTo>
                    <a:pt x="234999" y="711325"/>
                  </a:lnTo>
                  <a:lnTo>
                    <a:pt x="194998" y="692981"/>
                  </a:lnTo>
                  <a:lnTo>
                    <a:pt x="157746" y="670167"/>
                  </a:lnTo>
                  <a:lnTo>
                    <a:pt x="123587" y="643226"/>
                  </a:lnTo>
                  <a:lnTo>
                    <a:pt x="92865" y="612504"/>
                  </a:lnTo>
                  <a:lnTo>
                    <a:pt x="65924" y="578345"/>
                  </a:lnTo>
                  <a:lnTo>
                    <a:pt x="43110" y="541093"/>
                  </a:lnTo>
                  <a:lnTo>
                    <a:pt x="24766" y="501092"/>
                  </a:lnTo>
                  <a:lnTo>
                    <a:pt x="11236" y="458688"/>
                  </a:lnTo>
                  <a:lnTo>
                    <a:pt x="2866" y="414224"/>
                  </a:lnTo>
                  <a:lnTo>
                    <a:pt x="0" y="368046"/>
                  </a:lnTo>
                  <a:close/>
                </a:path>
              </a:pathLst>
            </a:custGeom>
            <a:ln w="25908">
              <a:solidFill>
                <a:srgbClr val="0FCF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260598" y="4816860"/>
            <a:ext cx="5038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UNIVERSITY’S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INFRASTRUCTURE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029701" y="4543937"/>
            <a:ext cx="1109980" cy="1003935"/>
            <a:chOff x="8040623" y="4806696"/>
            <a:chExt cx="1109980" cy="1003935"/>
          </a:xfrm>
        </p:grpSpPr>
        <p:sp>
          <p:nvSpPr>
            <p:cNvPr id="45" name="object 45"/>
            <p:cNvSpPr/>
            <p:nvPr/>
          </p:nvSpPr>
          <p:spPr>
            <a:xfrm>
              <a:off x="8040623" y="4811268"/>
              <a:ext cx="1055446" cy="97306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154923" y="4876800"/>
              <a:ext cx="828370" cy="93336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388095" y="4806696"/>
              <a:ext cx="762000" cy="680085"/>
            </a:xfrm>
            <a:custGeom>
              <a:avLst/>
              <a:gdLst/>
              <a:ahLst/>
              <a:cxnLst/>
              <a:rect l="l" t="t" r="r" b="b"/>
              <a:pathLst>
                <a:path w="762000" h="680085">
                  <a:moveTo>
                    <a:pt x="381000" y="0"/>
                  </a:moveTo>
                  <a:lnTo>
                    <a:pt x="329296" y="3102"/>
                  </a:lnTo>
                  <a:lnTo>
                    <a:pt x="279708" y="12139"/>
                  </a:lnTo>
                  <a:lnTo>
                    <a:pt x="232689" y="26705"/>
                  </a:lnTo>
                  <a:lnTo>
                    <a:pt x="188693" y="46397"/>
                  </a:lnTo>
                  <a:lnTo>
                    <a:pt x="148174" y="70809"/>
                  </a:lnTo>
                  <a:lnTo>
                    <a:pt x="111585" y="99536"/>
                  </a:lnTo>
                  <a:lnTo>
                    <a:pt x="79380" y="132173"/>
                  </a:lnTo>
                  <a:lnTo>
                    <a:pt x="52013" y="168317"/>
                  </a:lnTo>
                  <a:lnTo>
                    <a:pt x="29938" y="207561"/>
                  </a:lnTo>
                  <a:lnTo>
                    <a:pt x="13608" y="249502"/>
                  </a:lnTo>
                  <a:lnTo>
                    <a:pt x="3477" y="293733"/>
                  </a:lnTo>
                  <a:lnTo>
                    <a:pt x="0" y="339851"/>
                  </a:lnTo>
                  <a:lnTo>
                    <a:pt x="3477" y="385970"/>
                  </a:lnTo>
                  <a:lnTo>
                    <a:pt x="13608" y="430201"/>
                  </a:lnTo>
                  <a:lnTo>
                    <a:pt x="29938" y="472142"/>
                  </a:lnTo>
                  <a:lnTo>
                    <a:pt x="52013" y="511386"/>
                  </a:lnTo>
                  <a:lnTo>
                    <a:pt x="79380" y="547530"/>
                  </a:lnTo>
                  <a:lnTo>
                    <a:pt x="111585" y="580167"/>
                  </a:lnTo>
                  <a:lnTo>
                    <a:pt x="148174" y="608894"/>
                  </a:lnTo>
                  <a:lnTo>
                    <a:pt x="188693" y="633306"/>
                  </a:lnTo>
                  <a:lnTo>
                    <a:pt x="232689" y="652998"/>
                  </a:lnTo>
                  <a:lnTo>
                    <a:pt x="279708" y="667564"/>
                  </a:lnTo>
                  <a:lnTo>
                    <a:pt x="329296" y="676601"/>
                  </a:lnTo>
                  <a:lnTo>
                    <a:pt x="381000" y="679703"/>
                  </a:lnTo>
                  <a:lnTo>
                    <a:pt x="432703" y="676601"/>
                  </a:lnTo>
                  <a:lnTo>
                    <a:pt x="482291" y="667564"/>
                  </a:lnTo>
                  <a:lnTo>
                    <a:pt x="529310" y="652998"/>
                  </a:lnTo>
                  <a:lnTo>
                    <a:pt x="573306" y="633306"/>
                  </a:lnTo>
                  <a:lnTo>
                    <a:pt x="613825" y="608894"/>
                  </a:lnTo>
                  <a:lnTo>
                    <a:pt x="650414" y="580167"/>
                  </a:lnTo>
                  <a:lnTo>
                    <a:pt x="682619" y="547530"/>
                  </a:lnTo>
                  <a:lnTo>
                    <a:pt x="709986" y="511386"/>
                  </a:lnTo>
                  <a:lnTo>
                    <a:pt x="732061" y="472142"/>
                  </a:lnTo>
                  <a:lnTo>
                    <a:pt x="748391" y="430201"/>
                  </a:lnTo>
                  <a:lnTo>
                    <a:pt x="758522" y="385970"/>
                  </a:lnTo>
                  <a:lnTo>
                    <a:pt x="762000" y="339851"/>
                  </a:lnTo>
                  <a:lnTo>
                    <a:pt x="758522" y="293733"/>
                  </a:lnTo>
                  <a:lnTo>
                    <a:pt x="748391" y="249502"/>
                  </a:lnTo>
                  <a:lnTo>
                    <a:pt x="732061" y="207561"/>
                  </a:lnTo>
                  <a:lnTo>
                    <a:pt x="709986" y="168317"/>
                  </a:lnTo>
                  <a:lnTo>
                    <a:pt x="682619" y="132173"/>
                  </a:lnTo>
                  <a:lnTo>
                    <a:pt x="650414" y="99536"/>
                  </a:lnTo>
                  <a:lnTo>
                    <a:pt x="613825" y="70809"/>
                  </a:lnTo>
                  <a:lnTo>
                    <a:pt x="573306" y="46397"/>
                  </a:lnTo>
                  <a:lnTo>
                    <a:pt x="529310" y="26705"/>
                  </a:lnTo>
                  <a:lnTo>
                    <a:pt x="482291" y="12139"/>
                  </a:lnTo>
                  <a:lnTo>
                    <a:pt x="432703" y="3102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FCF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8661654" y="4681477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447665" y="5189035"/>
            <a:ext cx="5263515" cy="545021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70"/>
              </a:spcBef>
            </a:pPr>
            <a:r>
              <a:rPr lang="en-US" sz="2400" b="1" spc="-121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3600" baseline="-2314" dirty="0">
              <a:latin typeface="Arial"/>
              <a:cs typeface="Arial"/>
            </a:endParaRPr>
          </a:p>
        </p:txBody>
      </p:sp>
      <p:grpSp>
        <p:nvGrpSpPr>
          <p:cNvPr id="56" name="object 40">
            <a:extLst>
              <a:ext uri="{FF2B5EF4-FFF2-40B4-BE49-F238E27FC236}">
                <a16:creationId xmlns:a16="http://schemas.microsoft.com/office/drawing/2014/main" id="{B898C8F9-341D-4063-8907-004B2E537B0E}"/>
              </a:ext>
            </a:extLst>
          </p:cNvPr>
          <p:cNvGrpSpPr/>
          <p:nvPr/>
        </p:nvGrpSpPr>
        <p:grpSpPr>
          <a:xfrm>
            <a:off x="3438333" y="5648246"/>
            <a:ext cx="6296025" cy="762635"/>
            <a:chOff x="2730944" y="4901120"/>
            <a:chExt cx="6296025" cy="762635"/>
          </a:xfrm>
        </p:grpSpPr>
        <p:sp>
          <p:nvSpPr>
            <p:cNvPr id="57" name="object 41">
              <a:extLst>
                <a:ext uri="{FF2B5EF4-FFF2-40B4-BE49-F238E27FC236}">
                  <a16:creationId xmlns:a16="http://schemas.microsoft.com/office/drawing/2014/main" id="{C059BF57-4BCD-72D9-8C14-B67B9947322E}"/>
                </a:ext>
              </a:extLst>
            </p:cNvPr>
            <p:cNvSpPr/>
            <p:nvPr/>
          </p:nvSpPr>
          <p:spPr>
            <a:xfrm>
              <a:off x="2743962" y="4914138"/>
              <a:ext cx="6269736" cy="73609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42">
              <a:extLst>
                <a:ext uri="{FF2B5EF4-FFF2-40B4-BE49-F238E27FC236}">
                  <a16:creationId xmlns:a16="http://schemas.microsoft.com/office/drawing/2014/main" id="{847F876D-055E-3693-5DE7-4A10D2D77D2D}"/>
                </a:ext>
              </a:extLst>
            </p:cNvPr>
            <p:cNvSpPr/>
            <p:nvPr/>
          </p:nvSpPr>
          <p:spPr>
            <a:xfrm>
              <a:off x="2743962" y="4914138"/>
              <a:ext cx="6269990" cy="736600"/>
            </a:xfrm>
            <a:custGeom>
              <a:avLst/>
              <a:gdLst/>
              <a:ahLst/>
              <a:cxnLst/>
              <a:rect l="l" t="t" r="r" b="b"/>
              <a:pathLst>
                <a:path w="6269990" h="736600">
                  <a:moveTo>
                    <a:pt x="0" y="368046"/>
                  </a:moveTo>
                  <a:lnTo>
                    <a:pt x="2866" y="321867"/>
                  </a:lnTo>
                  <a:lnTo>
                    <a:pt x="11236" y="277403"/>
                  </a:lnTo>
                  <a:lnTo>
                    <a:pt x="24766" y="234999"/>
                  </a:lnTo>
                  <a:lnTo>
                    <a:pt x="43110" y="194998"/>
                  </a:lnTo>
                  <a:lnTo>
                    <a:pt x="65924" y="157746"/>
                  </a:lnTo>
                  <a:lnTo>
                    <a:pt x="92865" y="123587"/>
                  </a:lnTo>
                  <a:lnTo>
                    <a:pt x="123587" y="92865"/>
                  </a:lnTo>
                  <a:lnTo>
                    <a:pt x="157746" y="65924"/>
                  </a:lnTo>
                  <a:lnTo>
                    <a:pt x="194998" y="43110"/>
                  </a:lnTo>
                  <a:lnTo>
                    <a:pt x="234999" y="24766"/>
                  </a:lnTo>
                  <a:lnTo>
                    <a:pt x="277403" y="11236"/>
                  </a:lnTo>
                  <a:lnTo>
                    <a:pt x="321867" y="2866"/>
                  </a:lnTo>
                  <a:lnTo>
                    <a:pt x="368045" y="0"/>
                  </a:lnTo>
                  <a:lnTo>
                    <a:pt x="5901690" y="0"/>
                  </a:lnTo>
                  <a:lnTo>
                    <a:pt x="5947868" y="2866"/>
                  </a:lnTo>
                  <a:lnTo>
                    <a:pt x="5992332" y="11236"/>
                  </a:lnTo>
                  <a:lnTo>
                    <a:pt x="6034736" y="24766"/>
                  </a:lnTo>
                  <a:lnTo>
                    <a:pt x="6074737" y="43110"/>
                  </a:lnTo>
                  <a:lnTo>
                    <a:pt x="6111989" y="65924"/>
                  </a:lnTo>
                  <a:lnTo>
                    <a:pt x="6146148" y="92865"/>
                  </a:lnTo>
                  <a:lnTo>
                    <a:pt x="6176870" y="123587"/>
                  </a:lnTo>
                  <a:lnTo>
                    <a:pt x="6203811" y="157746"/>
                  </a:lnTo>
                  <a:lnTo>
                    <a:pt x="6226625" y="194998"/>
                  </a:lnTo>
                  <a:lnTo>
                    <a:pt x="6244969" y="234999"/>
                  </a:lnTo>
                  <a:lnTo>
                    <a:pt x="6258499" y="277403"/>
                  </a:lnTo>
                  <a:lnTo>
                    <a:pt x="6266869" y="321867"/>
                  </a:lnTo>
                  <a:lnTo>
                    <a:pt x="6269736" y="368046"/>
                  </a:lnTo>
                  <a:lnTo>
                    <a:pt x="6266869" y="414224"/>
                  </a:lnTo>
                  <a:lnTo>
                    <a:pt x="6258499" y="458688"/>
                  </a:lnTo>
                  <a:lnTo>
                    <a:pt x="6244969" y="501092"/>
                  </a:lnTo>
                  <a:lnTo>
                    <a:pt x="6226625" y="541093"/>
                  </a:lnTo>
                  <a:lnTo>
                    <a:pt x="6203811" y="578345"/>
                  </a:lnTo>
                  <a:lnTo>
                    <a:pt x="6176870" y="612504"/>
                  </a:lnTo>
                  <a:lnTo>
                    <a:pt x="6146148" y="643226"/>
                  </a:lnTo>
                  <a:lnTo>
                    <a:pt x="6111989" y="670167"/>
                  </a:lnTo>
                  <a:lnTo>
                    <a:pt x="6074737" y="692981"/>
                  </a:lnTo>
                  <a:lnTo>
                    <a:pt x="6034736" y="711325"/>
                  </a:lnTo>
                  <a:lnTo>
                    <a:pt x="5992332" y="724855"/>
                  </a:lnTo>
                  <a:lnTo>
                    <a:pt x="5947868" y="733225"/>
                  </a:lnTo>
                  <a:lnTo>
                    <a:pt x="5901690" y="736092"/>
                  </a:lnTo>
                  <a:lnTo>
                    <a:pt x="368045" y="736092"/>
                  </a:lnTo>
                  <a:lnTo>
                    <a:pt x="321867" y="733225"/>
                  </a:lnTo>
                  <a:lnTo>
                    <a:pt x="277403" y="724855"/>
                  </a:lnTo>
                  <a:lnTo>
                    <a:pt x="234999" y="711325"/>
                  </a:lnTo>
                  <a:lnTo>
                    <a:pt x="194998" y="692981"/>
                  </a:lnTo>
                  <a:lnTo>
                    <a:pt x="157746" y="670167"/>
                  </a:lnTo>
                  <a:lnTo>
                    <a:pt x="123587" y="643226"/>
                  </a:lnTo>
                  <a:lnTo>
                    <a:pt x="92865" y="612504"/>
                  </a:lnTo>
                  <a:lnTo>
                    <a:pt x="65924" y="578345"/>
                  </a:lnTo>
                  <a:lnTo>
                    <a:pt x="43110" y="541093"/>
                  </a:lnTo>
                  <a:lnTo>
                    <a:pt x="24766" y="501092"/>
                  </a:lnTo>
                  <a:lnTo>
                    <a:pt x="11236" y="458688"/>
                  </a:lnTo>
                  <a:lnTo>
                    <a:pt x="2866" y="414224"/>
                  </a:lnTo>
                  <a:lnTo>
                    <a:pt x="0" y="368046"/>
                  </a:lnTo>
                  <a:close/>
                </a:path>
              </a:pathLst>
            </a:custGeom>
            <a:ln w="25908">
              <a:solidFill>
                <a:srgbClr val="0FCF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44">
            <a:extLst>
              <a:ext uri="{FF2B5EF4-FFF2-40B4-BE49-F238E27FC236}">
                <a16:creationId xmlns:a16="http://schemas.microsoft.com/office/drawing/2014/main" id="{D5FB8EAC-3F46-6719-99BA-3F3C7309FE98}"/>
              </a:ext>
            </a:extLst>
          </p:cNvPr>
          <p:cNvGrpSpPr/>
          <p:nvPr/>
        </p:nvGrpSpPr>
        <p:grpSpPr>
          <a:xfrm>
            <a:off x="9348750" y="5613259"/>
            <a:ext cx="1109980" cy="1003935"/>
            <a:chOff x="8040623" y="4806696"/>
            <a:chExt cx="1109980" cy="1003935"/>
          </a:xfrm>
        </p:grpSpPr>
        <p:sp>
          <p:nvSpPr>
            <p:cNvPr id="60" name="object 45">
              <a:extLst>
                <a:ext uri="{FF2B5EF4-FFF2-40B4-BE49-F238E27FC236}">
                  <a16:creationId xmlns:a16="http://schemas.microsoft.com/office/drawing/2014/main" id="{548E6AB1-DBD5-F710-33FC-0745E87EBE23}"/>
                </a:ext>
              </a:extLst>
            </p:cNvPr>
            <p:cNvSpPr/>
            <p:nvPr/>
          </p:nvSpPr>
          <p:spPr>
            <a:xfrm>
              <a:off x="8040623" y="4811268"/>
              <a:ext cx="1055446" cy="97306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46">
              <a:extLst>
                <a:ext uri="{FF2B5EF4-FFF2-40B4-BE49-F238E27FC236}">
                  <a16:creationId xmlns:a16="http://schemas.microsoft.com/office/drawing/2014/main" id="{FDE90FFE-313C-8C35-7437-D7399584168C}"/>
                </a:ext>
              </a:extLst>
            </p:cNvPr>
            <p:cNvSpPr/>
            <p:nvPr/>
          </p:nvSpPr>
          <p:spPr>
            <a:xfrm>
              <a:off x="8154923" y="4876800"/>
              <a:ext cx="828370" cy="93336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47">
              <a:extLst>
                <a:ext uri="{FF2B5EF4-FFF2-40B4-BE49-F238E27FC236}">
                  <a16:creationId xmlns:a16="http://schemas.microsoft.com/office/drawing/2014/main" id="{A29507F7-B9EE-C7AF-D551-AF4920FAD238}"/>
                </a:ext>
              </a:extLst>
            </p:cNvPr>
            <p:cNvSpPr/>
            <p:nvPr/>
          </p:nvSpPr>
          <p:spPr>
            <a:xfrm>
              <a:off x="8388095" y="4806696"/>
              <a:ext cx="762000" cy="680085"/>
            </a:xfrm>
            <a:custGeom>
              <a:avLst/>
              <a:gdLst/>
              <a:ahLst/>
              <a:cxnLst/>
              <a:rect l="l" t="t" r="r" b="b"/>
              <a:pathLst>
                <a:path w="762000" h="680085">
                  <a:moveTo>
                    <a:pt x="381000" y="0"/>
                  </a:moveTo>
                  <a:lnTo>
                    <a:pt x="329296" y="3102"/>
                  </a:lnTo>
                  <a:lnTo>
                    <a:pt x="279708" y="12139"/>
                  </a:lnTo>
                  <a:lnTo>
                    <a:pt x="232689" y="26705"/>
                  </a:lnTo>
                  <a:lnTo>
                    <a:pt x="188693" y="46397"/>
                  </a:lnTo>
                  <a:lnTo>
                    <a:pt x="148174" y="70809"/>
                  </a:lnTo>
                  <a:lnTo>
                    <a:pt x="111585" y="99536"/>
                  </a:lnTo>
                  <a:lnTo>
                    <a:pt x="79380" y="132173"/>
                  </a:lnTo>
                  <a:lnTo>
                    <a:pt x="52013" y="168317"/>
                  </a:lnTo>
                  <a:lnTo>
                    <a:pt x="29938" y="207561"/>
                  </a:lnTo>
                  <a:lnTo>
                    <a:pt x="13608" y="249502"/>
                  </a:lnTo>
                  <a:lnTo>
                    <a:pt x="3477" y="293733"/>
                  </a:lnTo>
                  <a:lnTo>
                    <a:pt x="0" y="339851"/>
                  </a:lnTo>
                  <a:lnTo>
                    <a:pt x="3477" y="385970"/>
                  </a:lnTo>
                  <a:lnTo>
                    <a:pt x="13608" y="430201"/>
                  </a:lnTo>
                  <a:lnTo>
                    <a:pt x="29938" y="472142"/>
                  </a:lnTo>
                  <a:lnTo>
                    <a:pt x="52013" y="511386"/>
                  </a:lnTo>
                  <a:lnTo>
                    <a:pt x="79380" y="547530"/>
                  </a:lnTo>
                  <a:lnTo>
                    <a:pt x="111585" y="580167"/>
                  </a:lnTo>
                  <a:lnTo>
                    <a:pt x="148174" y="608894"/>
                  </a:lnTo>
                  <a:lnTo>
                    <a:pt x="188693" y="633306"/>
                  </a:lnTo>
                  <a:lnTo>
                    <a:pt x="232689" y="652998"/>
                  </a:lnTo>
                  <a:lnTo>
                    <a:pt x="279708" y="667564"/>
                  </a:lnTo>
                  <a:lnTo>
                    <a:pt x="329296" y="676601"/>
                  </a:lnTo>
                  <a:lnTo>
                    <a:pt x="381000" y="679703"/>
                  </a:lnTo>
                  <a:lnTo>
                    <a:pt x="432703" y="676601"/>
                  </a:lnTo>
                  <a:lnTo>
                    <a:pt x="482291" y="667564"/>
                  </a:lnTo>
                  <a:lnTo>
                    <a:pt x="529310" y="652998"/>
                  </a:lnTo>
                  <a:lnTo>
                    <a:pt x="573306" y="633306"/>
                  </a:lnTo>
                  <a:lnTo>
                    <a:pt x="613825" y="608894"/>
                  </a:lnTo>
                  <a:lnTo>
                    <a:pt x="650414" y="580167"/>
                  </a:lnTo>
                  <a:lnTo>
                    <a:pt x="682619" y="547530"/>
                  </a:lnTo>
                  <a:lnTo>
                    <a:pt x="709986" y="511386"/>
                  </a:lnTo>
                  <a:lnTo>
                    <a:pt x="732061" y="472142"/>
                  </a:lnTo>
                  <a:lnTo>
                    <a:pt x="748391" y="430201"/>
                  </a:lnTo>
                  <a:lnTo>
                    <a:pt x="758522" y="385970"/>
                  </a:lnTo>
                  <a:lnTo>
                    <a:pt x="762000" y="339851"/>
                  </a:lnTo>
                  <a:lnTo>
                    <a:pt x="758522" y="293733"/>
                  </a:lnTo>
                  <a:lnTo>
                    <a:pt x="748391" y="249502"/>
                  </a:lnTo>
                  <a:lnTo>
                    <a:pt x="732061" y="207561"/>
                  </a:lnTo>
                  <a:lnTo>
                    <a:pt x="709986" y="168317"/>
                  </a:lnTo>
                  <a:lnTo>
                    <a:pt x="682619" y="132173"/>
                  </a:lnTo>
                  <a:lnTo>
                    <a:pt x="650414" y="99536"/>
                  </a:lnTo>
                  <a:lnTo>
                    <a:pt x="613825" y="70809"/>
                  </a:lnTo>
                  <a:lnTo>
                    <a:pt x="573306" y="46397"/>
                  </a:lnTo>
                  <a:lnTo>
                    <a:pt x="529310" y="26705"/>
                  </a:lnTo>
                  <a:lnTo>
                    <a:pt x="482291" y="12139"/>
                  </a:lnTo>
                  <a:lnTo>
                    <a:pt x="432703" y="3102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FCF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48">
            <a:extLst>
              <a:ext uri="{FF2B5EF4-FFF2-40B4-BE49-F238E27FC236}">
                <a16:creationId xmlns:a16="http://schemas.microsoft.com/office/drawing/2014/main" id="{F2949DE4-493F-D902-9FAD-7A1540BEEC82}"/>
              </a:ext>
            </a:extLst>
          </p:cNvPr>
          <p:cNvSpPr txBox="1"/>
          <p:nvPr/>
        </p:nvSpPr>
        <p:spPr>
          <a:xfrm>
            <a:off x="9997135" y="5732586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84A438D-798A-687F-E826-D765F840E085}"/>
              </a:ext>
            </a:extLst>
          </p:cNvPr>
          <p:cNvSpPr txBox="1"/>
          <p:nvPr/>
        </p:nvSpPr>
        <p:spPr>
          <a:xfrm>
            <a:off x="4503714" y="5813617"/>
            <a:ext cx="61012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lang="en-US" sz="2400" b="1" spc="-5" dirty="0">
                <a:latin typeface="Arial"/>
                <a:cs typeface="Arial"/>
              </a:rPr>
              <a:t>BUSINESS</a:t>
            </a:r>
            <a:r>
              <a:rPr lang="en-US" sz="2400" b="1" spc="10" dirty="0">
                <a:latin typeface="Arial"/>
                <a:cs typeface="Arial"/>
              </a:rPr>
              <a:t> </a:t>
            </a:r>
            <a:r>
              <a:rPr lang="en-US" sz="2400" b="1" spc="-20" dirty="0">
                <a:latin typeface="Arial"/>
                <a:cs typeface="Arial"/>
              </a:rPr>
              <a:t>COOPERATION</a:t>
            </a:r>
            <a:endParaRPr lang="en-US"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98223" y="29336"/>
            <a:ext cx="14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6841" y="493558"/>
            <a:ext cx="541464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General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493151" y="1750603"/>
            <a:ext cx="8017002" cy="3051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45672" y="-399035"/>
            <a:ext cx="14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4290" y="65187"/>
            <a:ext cx="521589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Program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08509" y="703961"/>
            <a:ext cx="9111615" cy="952500"/>
            <a:chOff x="861060" y="1132332"/>
            <a:chExt cx="9111615" cy="952500"/>
          </a:xfrm>
        </p:grpSpPr>
        <p:sp>
          <p:nvSpPr>
            <p:cNvPr id="5" name="object 5"/>
            <p:cNvSpPr/>
            <p:nvPr/>
          </p:nvSpPr>
          <p:spPr>
            <a:xfrm>
              <a:off x="1338834" y="1154430"/>
              <a:ext cx="8633460" cy="920750"/>
            </a:xfrm>
            <a:custGeom>
              <a:avLst/>
              <a:gdLst/>
              <a:ahLst/>
              <a:cxnLst/>
              <a:rect l="l" t="t" r="r" b="b"/>
              <a:pathLst>
                <a:path w="8633460" h="920750">
                  <a:moveTo>
                    <a:pt x="8633460" y="0"/>
                  </a:moveTo>
                  <a:lnTo>
                    <a:pt x="460247" y="0"/>
                  </a:lnTo>
                  <a:lnTo>
                    <a:pt x="0" y="460248"/>
                  </a:lnTo>
                  <a:lnTo>
                    <a:pt x="460247" y="920496"/>
                  </a:lnTo>
                  <a:lnTo>
                    <a:pt x="8633460" y="920496"/>
                  </a:lnTo>
                  <a:lnTo>
                    <a:pt x="863346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1060" y="1132332"/>
              <a:ext cx="947928" cy="952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15874" y="1910714"/>
            <a:ext cx="9103995" cy="941069"/>
            <a:chOff x="868425" y="2339085"/>
            <a:chExt cx="9103995" cy="941069"/>
          </a:xfrm>
        </p:grpSpPr>
        <p:sp>
          <p:nvSpPr>
            <p:cNvPr id="8" name="object 8"/>
            <p:cNvSpPr/>
            <p:nvPr/>
          </p:nvSpPr>
          <p:spPr>
            <a:xfrm>
              <a:off x="1338833" y="2349245"/>
              <a:ext cx="8633460" cy="920750"/>
            </a:xfrm>
            <a:custGeom>
              <a:avLst/>
              <a:gdLst/>
              <a:ahLst/>
              <a:cxnLst/>
              <a:rect l="l" t="t" r="r" b="b"/>
              <a:pathLst>
                <a:path w="8633460" h="920750">
                  <a:moveTo>
                    <a:pt x="8633460" y="0"/>
                  </a:moveTo>
                  <a:lnTo>
                    <a:pt x="460247" y="0"/>
                  </a:lnTo>
                  <a:lnTo>
                    <a:pt x="0" y="460248"/>
                  </a:lnTo>
                  <a:lnTo>
                    <a:pt x="460247" y="920495"/>
                  </a:lnTo>
                  <a:lnTo>
                    <a:pt x="8633460" y="920495"/>
                  </a:lnTo>
                  <a:lnTo>
                    <a:pt x="863346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8585" y="2349245"/>
              <a:ext cx="920750" cy="920750"/>
            </a:xfrm>
            <a:custGeom>
              <a:avLst/>
              <a:gdLst/>
              <a:ahLst/>
              <a:cxnLst/>
              <a:rect l="l" t="t" r="r" b="b"/>
              <a:pathLst>
                <a:path w="920750" h="920750">
                  <a:moveTo>
                    <a:pt x="460247" y="0"/>
                  </a:moveTo>
                  <a:lnTo>
                    <a:pt x="413189" y="2376"/>
                  </a:lnTo>
                  <a:lnTo>
                    <a:pt x="367491" y="9353"/>
                  </a:lnTo>
                  <a:lnTo>
                    <a:pt x="323383" y="20697"/>
                  </a:lnTo>
                  <a:lnTo>
                    <a:pt x="281097" y="36177"/>
                  </a:lnTo>
                  <a:lnTo>
                    <a:pt x="240865" y="55561"/>
                  </a:lnTo>
                  <a:lnTo>
                    <a:pt x="202917" y="78619"/>
                  </a:lnTo>
                  <a:lnTo>
                    <a:pt x="167486" y="105117"/>
                  </a:lnTo>
                  <a:lnTo>
                    <a:pt x="134802" y="134826"/>
                  </a:lnTo>
                  <a:lnTo>
                    <a:pt x="105097" y="167512"/>
                  </a:lnTo>
                  <a:lnTo>
                    <a:pt x="78602" y="202945"/>
                  </a:lnTo>
                  <a:lnTo>
                    <a:pt x="55548" y="240893"/>
                  </a:lnTo>
                  <a:lnTo>
                    <a:pt x="36168" y="281124"/>
                  </a:lnTo>
                  <a:lnTo>
                    <a:pt x="20691" y="323406"/>
                  </a:lnTo>
                  <a:lnTo>
                    <a:pt x="9350" y="367509"/>
                  </a:lnTo>
                  <a:lnTo>
                    <a:pt x="2376" y="413200"/>
                  </a:lnTo>
                  <a:lnTo>
                    <a:pt x="0" y="460248"/>
                  </a:lnTo>
                  <a:lnTo>
                    <a:pt x="2376" y="507295"/>
                  </a:lnTo>
                  <a:lnTo>
                    <a:pt x="9350" y="552986"/>
                  </a:lnTo>
                  <a:lnTo>
                    <a:pt x="20691" y="597089"/>
                  </a:lnTo>
                  <a:lnTo>
                    <a:pt x="36168" y="639371"/>
                  </a:lnTo>
                  <a:lnTo>
                    <a:pt x="55548" y="679602"/>
                  </a:lnTo>
                  <a:lnTo>
                    <a:pt x="78602" y="717550"/>
                  </a:lnTo>
                  <a:lnTo>
                    <a:pt x="105097" y="752983"/>
                  </a:lnTo>
                  <a:lnTo>
                    <a:pt x="134802" y="785669"/>
                  </a:lnTo>
                  <a:lnTo>
                    <a:pt x="167486" y="815378"/>
                  </a:lnTo>
                  <a:lnTo>
                    <a:pt x="202917" y="841876"/>
                  </a:lnTo>
                  <a:lnTo>
                    <a:pt x="240865" y="864934"/>
                  </a:lnTo>
                  <a:lnTo>
                    <a:pt x="281097" y="884318"/>
                  </a:lnTo>
                  <a:lnTo>
                    <a:pt x="323383" y="899798"/>
                  </a:lnTo>
                  <a:lnTo>
                    <a:pt x="367491" y="911142"/>
                  </a:lnTo>
                  <a:lnTo>
                    <a:pt x="413189" y="918119"/>
                  </a:lnTo>
                  <a:lnTo>
                    <a:pt x="460247" y="920495"/>
                  </a:lnTo>
                  <a:lnTo>
                    <a:pt x="507295" y="918119"/>
                  </a:lnTo>
                  <a:lnTo>
                    <a:pt x="552986" y="911142"/>
                  </a:lnTo>
                  <a:lnTo>
                    <a:pt x="597089" y="899798"/>
                  </a:lnTo>
                  <a:lnTo>
                    <a:pt x="639371" y="884318"/>
                  </a:lnTo>
                  <a:lnTo>
                    <a:pt x="679602" y="864934"/>
                  </a:lnTo>
                  <a:lnTo>
                    <a:pt x="717550" y="841876"/>
                  </a:lnTo>
                  <a:lnTo>
                    <a:pt x="752983" y="815378"/>
                  </a:lnTo>
                  <a:lnTo>
                    <a:pt x="785669" y="785669"/>
                  </a:lnTo>
                  <a:lnTo>
                    <a:pt x="815378" y="752983"/>
                  </a:lnTo>
                  <a:lnTo>
                    <a:pt x="841876" y="717550"/>
                  </a:lnTo>
                  <a:lnTo>
                    <a:pt x="864934" y="679602"/>
                  </a:lnTo>
                  <a:lnTo>
                    <a:pt x="884318" y="639371"/>
                  </a:lnTo>
                  <a:lnTo>
                    <a:pt x="899798" y="597089"/>
                  </a:lnTo>
                  <a:lnTo>
                    <a:pt x="911142" y="552986"/>
                  </a:lnTo>
                  <a:lnTo>
                    <a:pt x="918119" y="507295"/>
                  </a:lnTo>
                  <a:lnTo>
                    <a:pt x="920495" y="460248"/>
                  </a:lnTo>
                  <a:lnTo>
                    <a:pt x="918119" y="413200"/>
                  </a:lnTo>
                  <a:lnTo>
                    <a:pt x="911142" y="367509"/>
                  </a:lnTo>
                  <a:lnTo>
                    <a:pt x="899798" y="323406"/>
                  </a:lnTo>
                  <a:lnTo>
                    <a:pt x="884318" y="281124"/>
                  </a:lnTo>
                  <a:lnTo>
                    <a:pt x="864934" y="240893"/>
                  </a:lnTo>
                  <a:lnTo>
                    <a:pt x="841876" y="202945"/>
                  </a:lnTo>
                  <a:lnTo>
                    <a:pt x="815378" y="167512"/>
                  </a:lnTo>
                  <a:lnTo>
                    <a:pt x="785669" y="134826"/>
                  </a:lnTo>
                  <a:lnTo>
                    <a:pt x="752983" y="105117"/>
                  </a:lnTo>
                  <a:lnTo>
                    <a:pt x="717550" y="78619"/>
                  </a:lnTo>
                  <a:lnTo>
                    <a:pt x="679602" y="55561"/>
                  </a:lnTo>
                  <a:lnTo>
                    <a:pt x="639371" y="36177"/>
                  </a:lnTo>
                  <a:lnTo>
                    <a:pt x="597089" y="20697"/>
                  </a:lnTo>
                  <a:lnTo>
                    <a:pt x="552986" y="9353"/>
                  </a:lnTo>
                  <a:lnTo>
                    <a:pt x="507295" y="2376"/>
                  </a:lnTo>
                  <a:lnTo>
                    <a:pt x="460247" y="0"/>
                  </a:lnTo>
                  <a:close/>
                </a:path>
              </a:pathLst>
            </a:custGeom>
            <a:solidFill>
              <a:srgbClr val="BBC7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8585" y="2349245"/>
              <a:ext cx="920750" cy="920750"/>
            </a:xfrm>
            <a:custGeom>
              <a:avLst/>
              <a:gdLst/>
              <a:ahLst/>
              <a:cxnLst/>
              <a:rect l="l" t="t" r="r" b="b"/>
              <a:pathLst>
                <a:path w="920750" h="920750">
                  <a:moveTo>
                    <a:pt x="0" y="460248"/>
                  </a:moveTo>
                  <a:lnTo>
                    <a:pt x="2376" y="413200"/>
                  </a:lnTo>
                  <a:lnTo>
                    <a:pt x="9350" y="367509"/>
                  </a:lnTo>
                  <a:lnTo>
                    <a:pt x="20691" y="323406"/>
                  </a:lnTo>
                  <a:lnTo>
                    <a:pt x="36168" y="281124"/>
                  </a:lnTo>
                  <a:lnTo>
                    <a:pt x="55548" y="240893"/>
                  </a:lnTo>
                  <a:lnTo>
                    <a:pt x="78602" y="202945"/>
                  </a:lnTo>
                  <a:lnTo>
                    <a:pt x="105097" y="167512"/>
                  </a:lnTo>
                  <a:lnTo>
                    <a:pt x="134802" y="134826"/>
                  </a:lnTo>
                  <a:lnTo>
                    <a:pt x="167486" y="105117"/>
                  </a:lnTo>
                  <a:lnTo>
                    <a:pt x="202917" y="78619"/>
                  </a:lnTo>
                  <a:lnTo>
                    <a:pt x="240865" y="55561"/>
                  </a:lnTo>
                  <a:lnTo>
                    <a:pt x="281097" y="36177"/>
                  </a:lnTo>
                  <a:lnTo>
                    <a:pt x="323383" y="20697"/>
                  </a:lnTo>
                  <a:lnTo>
                    <a:pt x="367491" y="9353"/>
                  </a:lnTo>
                  <a:lnTo>
                    <a:pt x="413189" y="2376"/>
                  </a:lnTo>
                  <a:lnTo>
                    <a:pt x="460247" y="0"/>
                  </a:lnTo>
                  <a:lnTo>
                    <a:pt x="507295" y="2376"/>
                  </a:lnTo>
                  <a:lnTo>
                    <a:pt x="552986" y="9353"/>
                  </a:lnTo>
                  <a:lnTo>
                    <a:pt x="597089" y="20697"/>
                  </a:lnTo>
                  <a:lnTo>
                    <a:pt x="639371" y="36177"/>
                  </a:lnTo>
                  <a:lnTo>
                    <a:pt x="679602" y="55561"/>
                  </a:lnTo>
                  <a:lnTo>
                    <a:pt x="717550" y="78619"/>
                  </a:lnTo>
                  <a:lnTo>
                    <a:pt x="752983" y="105117"/>
                  </a:lnTo>
                  <a:lnTo>
                    <a:pt x="785669" y="134826"/>
                  </a:lnTo>
                  <a:lnTo>
                    <a:pt x="815378" y="167512"/>
                  </a:lnTo>
                  <a:lnTo>
                    <a:pt x="841876" y="202945"/>
                  </a:lnTo>
                  <a:lnTo>
                    <a:pt x="864934" y="240893"/>
                  </a:lnTo>
                  <a:lnTo>
                    <a:pt x="884318" y="281124"/>
                  </a:lnTo>
                  <a:lnTo>
                    <a:pt x="899798" y="323406"/>
                  </a:lnTo>
                  <a:lnTo>
                    <a:pt x="911142" y="367509"/>
                  </a:lnTo>
                  <a:lnTo>
                    <a:pt x="918119" y="413200"/>
                  </a:lnTo>
                  <a:lnTo>
                    <a:pt x="920495" y="460248"/>
                  </a:lnTo>
                  <a:lnTo>
                    <a:pt x="918119" y="507295"/>
                  </a:lnTo>
                  <a:lnTo>
                    <a:pt x="911142" y="552986"/>
                  </a:lnTo>
                  <a:lnTo>
                    <a:pt x="899798" y="597089"/>
                  </a:lnTo>
                  <a:lnTo>
                    <a:pt x="884318" y="639371"/>
                  </a:lnTo>
                  <a:lnTo>
                    <a:pt x="864934" y="679602"/>
                  </a:lnTo>
                  <a:lnTo>
                    <a:pt x="841876" y="717550"/>
                  </a:lnTo>
                  <a:lnTo>
                    <a:pt x="815378" y="752983"/>
                  </a:lnTo>
                  <a:lnTo>
                    <a:pt x="785669" y="785669"/>
                  </a:lnTo>
                  <a:lnTo>
                    <a:pt x="752983" y="815378"/>
                  </a:lnTo>
                  <a:lnTo>
                    <a:pt x="717550" y="841876"/>
                  </a:lnTo>
                  <a:lnTo>
                    <a:pt x="679602" y="864934"/>
                  </a:lnTo>
                  <a:lnTo>
                    <a:pt x="639371" y="884318"/>
                  </a:lnTo>
                  <a:lnTo>
                    <a:pt x="597089" y="899798"/>
                  </a:lnTo>
                  <a:lnTo>
                    <a:pt x="552986" y="911142"/>
                  </a:lnTo>
                  <a:lnTo>
                    <a:pt x="507295" y="918119"/>
                  </a:lnTo>
                  <a:lnTo>
                    <a:pt x="460247" y="920495"/>
                  </a:lnTo>
                  <a:lnTo>
                    <a:pt x="413189" y="918119"/>
                  </a:lnTo>
                  <a:lnTo>
                    <a:pt x="367491" y="911142"/>
                  </a:lnTo>
                  <a:lnTo>
                    <a:pt x="323383" y="899798"/>
                  </a:lnTo>
                  <a:lnTo>
                    <a:pt x="281097" y="884318"/>
                  </a:lnTo>
                  <a:lnTo>
                    <a:pt x="240865" y="864934"/>
                  </a:lnTo>
                  <a:lnTo>
                    <a:pt x="202917" y="841876"/>
                  </a:lnTo>
                  <a:lnTo>
                    <a:pt x="167486" y="815378"/>
                  </a:lnTo>
                  <a:lnTo>
                    <a:pt x="134802" y="785669"/>
                  </a:lnTo>
                  <a:lnTo>
                    <a:pt x="105097" y="752983"/>
                  </a:lnTo>
                  <a:lnTo>
                    <a:pt x="78602" y="717550"/>
                  </a:lnTo>
                  <a:lnTo>
                    <a:pt x="55548" y="679602"/>
                  </a:lnTo>
                  <a:lnTo>
                    <a:pt x="36168" y="639371"/>
                  </a:lnTo>
                  <a:lnTo>
                    <a:pt x="20691" y="597089"/>
                  </a:lnTo>
                  <a:lnTo>
                    <a:pt x="9350" y="552986"/>
                  </a:lnTo>
                  <a:lnTo>
                    <a:pt x="2376" y="507295"/>
                  </a:lnTo>
                  <a:lnTo>
                    <a:pt x="0" y="46024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08509" y="3012808"/>
            <a:ext cx="9111615" cy="1035050"/>
            <a:chOff x="861060" y="3441179"/>
            <a:chExt cx="9111615" cy="1035050"/>
          </a:xfrm>
        </p:grpSpPr>
        <p:sp>
          <p:nvSpPr>
            <p:cNvPr id="12" name="object 12"/>
            <p:cNvSpPr/>
            <p:nvPr/>
          </p:nvSpPr>
          <p:spPr>
            <a:xfrm>
              <a:off x="1338834" y="3544062"/>
              <a:ext cx="8633460" cy="922019"/>
            </a:xfrm>
            <a:custGeom>
              <a:avLst/>
              <a:gdLst/>
              <a:ahLst/>
              <a:cxnLst/>
              <a:rect l="l" t="t" r="r" b="b"/>
              <a:pathLst>
                <a:path w="8633460" h="922020">
                  <a:moveTo>
                    <a:pt x="8633460" y="0"/>
                  </a:moveTo>
                  <a:lnTo>
                    <a:pt x="461009" y="0"/>
                  </a:lnTo>
                  <a:lnTo>
                    <a:pt x="0" y="461010"/>
                  </a:lnTo>
                  <a:lnTo>
                    <a:pt x="461009" y="922019"/>
                  </a:lnTo>
                  <a:lnTo>
                    <a:pt x="8633460" y="922019"/>
                  </a:lnTo>
                  <a:lnTo>
                    <a:pt x="863346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1060" y="3441179"/>
              <a:ext cx="947928" cy="10348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286282" y="4312031"/>
            <a:ext cx="8633460" cy="920750"/>
          </a:xfrm>
          <a:custGeom>
            <a:avLst/>
            <a:gdLst/>
            <a:ahLst/>
            <a:cxnLst/>
            <a:rect l="l" t="t" r="r" b="b"/>
            <a:pathLst>
              <a:path w="8633460" h="920750">
                <a:moveTo>
                  <a:pt x="8633460" y="0"/>
                </a:moveTo>
                <a:lnTo>
                  <a:pt x="460247" y="0"/>
                </a:lnTo>
                <a:lnTo>
                  <a:pt x="0" y="460248"/>
                </a:lnTo>
                <a:lnTo>
                  <a:pt x="460247" y="920496"/>
                </a:lnTo>
                <a:lnTo>
                  <a:pt x="8633460" y="920496"/>
                </a:lnTo>
                <a:lnTo>
                  <a:pt x="863346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08963" y="755522"/>
            <a:ext cx="7889240" cy="427672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715" algn="just">
              <a:lnSpc>
                <a:spcPct val="86400"/>
              </a:lnSpc>
              <a:spcBef>
                <a:spcPts val="405"/>
              </a:spcBef>
            </a:pP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Have all necessary professional knowledge about information technology  applied in business; 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Mastering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business processes and corporate  governance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1970"/>
              </a:lnSpc>
            </a:pP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Deeply understand the coordination between </a:t>
            </a:r>
            <a:r>
              <a:rPr sz="1900" spc="-15" dirty="0">
                <a:solidFill>
                  <a:srgbClr val="FFFFFF"/>
                </a:solidFill>
                <a:latin typeface="Arial"/>
                <a:cs typeface="Arial"/>
              </a:rPr>
              <a:t>technology,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management,  and human factors in a management information</a:t>
            </a:r>
            <a:r>
              <a:rPr sz="19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Arial"/>
              <a:cs typeface="Arial"/>
            </a:endParaRPr>
          </a:p>
          <a:p>
            <a:pPr marL="12700">
              <a:lnSpc>
                <a:spcPts val="2125"/>
              </a:lnSpc>
              <a:tabLst>
                <a:tab pos="815975" algn="l"/>
                <a:tab pos="1178560" algn="l"/>
                <a:tab pos="2239010" algn="l"/>
                <a:tab pos="3180080" algn="l"/>
                <a:tab pos="4252595" algn="l"/>
                <a:tab pos="5124450" algn="l"/>
                <a:tab pos="5688330" algn="l"/>
                <a:tab pos="6668770" algn="l"/>
              </a:tabLst>
            </a:pP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Ability	to	analyze,	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design,	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develop,	deploy	and	operate	Information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2125"/>
              </a:lnSpc>
            </a:pP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System projects in the fields of economics,</a:t>
            </a:r>
            <a:r>
              <a:rPr sz="19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>
              <a:latin typeface="Arial"/>
              <a:cs typeface="Arial"/>
            </a:endParaRPr>
          </a:p>
          <a:p>
            <a:pPr marL="12700" marR="457200">
              <a:lnSpc>
                <a:spcPts val="1970"/>
              </a:lnSpc>
            </a:pP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Capable of detecting, evaluating, selecting, proposing, and consulting  solutions based on modern information technology and</a:t>
            </a:r>
            <a:r>
              <a:rPr sz="19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9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86282" y="5506846"/>
            <a:ext cx="8633460" cy="920750"/>
          </a:xfrm>
          <a:custGeom>
            <a:avLst/>
            <a:gdLst/>
            <a:ahLst/>
            <a:cxnLst/>
            <a:rect l="l" t="t" r="r" b="b"/>
            <a:pathLst>
              <a:path w="8633460" h="920750">
                <a:moveTo>
                  <a:pt x="8633460" y="0"/>
                </a:moveTo>
                <a:lnTo>
                  <a:pt x="460247" y="0"/>
                </a:lnTo>
                <a:lnTo>
                  <a:pt x="0" y="460247"/>
                </a:lnTo>
                <a:lnTo>
                  <a:pt x="460247" y="920495"/>
                </a:lnTo>
                <a:lnTo>
                  <a:pt x="8633460" y="920495"/>
                </a:lnTo>
                <a:lnTo>
                  <a:pt x="863346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08963" y="5787821"/>
            <a:ext cx="509206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Human resources with good professional</a:t>
            </a:r>
            <a:r>
              <a:rPr sz="19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ethics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57276" y="754253"/>
            <a:ext cx="775970" cy="756285"/>
            <a:chOff x="909827" y="1182624"/>
            <a:chExt cx="775970" cy="756285"/>
          </a:xfrm>
        </p:grpSpPr>
        <p:sp>
          <p:nvSpPr>
            <p:cNvPr id="19" name="object 19"/>
            <p:cNvSpPr/>
            <p:nvPr/>
          </p:nvSpPr>
          <p:spPr>
            <a:xfrm>
              <a:off x="914399" y="1187196"/>
              <a:ext cx="766572" cy="7467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4399" y="1187196"/>
              <a:ext cx="767080" cy="746760"/>
            </a:xfrm>
            <a:custGeom>
              <a:avLst/>
              <a:gdLst/>
              <a:ahLst/>
              <a:cxnLst/>
              <a:rect l="l" t="t" r="r" b="b"/>
              <a:pathLst>
                <a:path w="767080" h="746760">
                  <a:moveTo>
                    <a:pt x="0" y="285241"/>
                  </a:moveTo>
                  <a:lnTo>
                    <a:pt x="292811" y="285241"/>
                  </a:lnTo>
                  <a:lnTo>
                    <a:pt x="383286" y="0"/>
                  </a:lnTo>
                  <a:lnTo>
                    <a:pt x="473709" y="285241"/>
                  </a:lnTo>
                  <a:lnTo>
                    <a:pt x="766572" y="285241"/>
                  </a:lnTo>
                  <a:lnTo>
                    <a:pt x="529716" y="461517"/>
                  </a:lnTo>
                  <a:lnTo>
                    <a:pt x="620141" y="746759"/>
                  </a:lnTo>
                  <a:lnTo>
                    <a:pt x="383286" y="570483"/>
                  </a:lnTo>
                  <a:lnTo>
                    <a:pt x="146405" y="746759"/>
                  </a:lnTo>
                  <a:lnTo>
                    <a:pt x="236880" y="461517"/>
                  </a:lnTo>
                  <a:lnTo>
                    <a:pt x="0" y="285241"/>
                  </a:lnTo>
                  <a:close/>
                </a:path>
              </a:pathLst>
            </a:custGeom>
            <a:ln w="9144">
              <a:solidFill>
                <a:srgbClr val="FD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808509" y="1860664"/>
            <a:ext cx="920750" cy="899794"/>
            <a:chOff x="861060" y="2289035"/>
            <a:chExt cx="920750" cy="899794"/>
          </a:xfrm>
        </p:grpSpPr>
        <p:sp>
          <p:nvSpPr>
            <p:cNvPr id="22" name="object 22"/>
            <p:cNvSpPr/>
            <p:nvPr/>
          </p:nvSpPr>
          <p:spPr>
            <a:xfrm>
              <a:off x="861060" y="2289035"/>
              <a:ext cx="920483" cy="8991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14400" y="2343911"/>
              <a:ext cx="766572" cy="7452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14400" y="2343911"/>
              <a:ext cx="767080" cy="745490"/>
            </a:xfrm>
            <a:custGeom>
              <a:avLst/>
              <a:gdLst/>
              <a:ahLst/>
              <a:cxnLst/>
              <a:rect l="l" t="t" r="r" b="b"/>
              <a:pathLst>
                <a:path w="767080" h="745489">
                  <a:moveTo>
                    <a:pt x="0" y="284607"/>
                  </a:moveTo>
                  <a:lnTo>
                    <a:pt x="292811" y="284607"/>
                  </a:lnTo>
                  <a:lnTo>
                    <a:pt x="383286" y="0"/>
                  </a:lnTo>
                  <a:lnTo>
                    <a:pt x="473709" y="284607"/>
                  </a:lnTo>
                  <a:lnTo>
                    <a:pt x="766572" y="284607"/>
                  </a:lnTo>
                  <a:lnTo>
                    <a:pt x="529716" y="460628"/>
                  </a:lnTo>
                  <a:lnTo>
                    <a:pt x="620141" y="745236"/>
                  </a:lnTo>
                  <a:lnTo>
                    <a:pt x="383286" y="569340"/>
                  </a:lnTo>
                  <a:lnTo>
                    <a:pt x="146405" y="745236"/>
                  </a:lnTo>
                  <a:lnTo>
                    <a:pt x="236880" y="460628"/>
                  </a:lnTo>
                  <a:lnTo>
                    <a:pt x="0" y="284607"/>
                  </a:lnTo>
                  <a:close/>
                </a:path>
              </a:pathLst>
            </a:custGeom>
            <a:ln w="9144">
              <a:solidFill>
                <a:srgbClr val="FD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808509" y="5428354"/>
            <a:ext cx="948055" cy="1009015"/>
            <a:chOff x="861060" y="5856725"/>
            <a:chExt cx="948055" cy="1009015"/>
          </a:xfrm>
        </p:grpSpPr>
        <p:sp>
          <p:nvSpPr>
            <p:cNvPr id="26" name="object 26"/>
            <p:cNvSpPr/>
            <p:nvPr/>
          </p:nvSpPr>
          <p:spPr>
            <a:xfrm>
              <a:off x="861060" y="5856725"/>
              <a:ext cx="947928" cy="100889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14400" y="5914643"/>
              <a:ext cx="766572" cy="85191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14400" y="5914643"/>
              <a:ext cx="767080" cy="852169"/>
            </a:xfrm>
            <a:custGeom>
              <a:avLst/>
              <a:gdLst/>
              <a:ahLst/>
              <a:cxnLst/>
              <a:rect l="l" t="t" r="r" b="b"/>
              <a:pathLst>
                <a:path w="767080" h="852170">
                  <a:moveTo>
                    <a:pt x="0" y="325399"/>
                  </a:moveTo>
                  <a:lnTo>
                    <a:pt x="292811" y="325399"/>
                  </a:lnTo>
                  <a:lnTo>
                    <a:pt x="383286" y="0"/>
                  </a:lnTo>
                  <a:lnTo>
                    <a:pt x="473709" y="325399"/>
                  </a:lnTo>
                  <a:lnTo>
                    <a:pt x="766572" y="325399"/>
                  </a:lnTo>
                  <a:lnTo>
                    <a:pt x="529716" y="526516"/>
                  </a:lnTo>
                  <a:lnTo>
                    <a:pt x="620141" y="851912"/>
                  </a:lnTo>
                  <a:lnTo>
                    <a:pt x="383286" y="650798"/>
                  </a:lnTo>
                  <a:lnTo>
                    <a:pt x="146405" y="851912"/>
                  </a:lnTo>
                  <a:lnTo>
                    <a:pt x="236880" y="526516"/>
                  </a:lnTo>
                  <a:lnTo>
                    <a:pt x="0" y="325399"/>
                  </a:lnTo>
                  <a:close/>
                </a:path>
              </a:pathLst>
            </a:custGeom>
            <a:ln w="9144">
              <a:solidFill>
                <a:srgbClr val="FD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857276" y="3066161"/>
            <a:ext cx="775970" cy="859790"/>
            <a:chOff x="909827" y="3494532"/>
            <a:chExt cx="775970" cy="859790"/>
          </a:xfrm>
        </p:grpSpPr>
        <p:sp>
          <p:nvSpPr>
            <p:cNvPr id="30" name="object 30"/>
            <p:cNvSpPr/>
            <p:nvPr/>
          </p:nvSpPr>
          <p:spPr>
            <a:xfrm>
              <a:off x="914399" y="3499104"/>
              <a:ext cx="766572" cy="8503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14399" y="3499104"/>
              <a:ext cx="767080" cy="850900"/>
            </a:xfrm>
            <a:custGeom>
              <a:avLst/>
              <a:gdLst/>
              <a:ahLst/>
              <a:cxnLst/>
              <a:rect l="l" t="t" r="r" b="b"/>
              <a:pathLst>
                <a:path w="767080" h="850900">
                  <a:moveTo>
                    <a:pt x="0" y="324866"/>
                  </a:moveTo>
                  <a:lnTo>
                    <a:pt x="292811" y="324866"/>
                  </a:lnTo>
                  <a:lnTo>
                    <a:pt x="383286" y="0"/>
                  </a:lnTo>
                  <a:lnTo>
                    <a:pt x="473709" y="324866"/>
                  </a:lnTo>
                  <a:lnTo>
                    <a:pt x="766572" y="324866"/>
                  </a:lnTo>
                  <a:lnTo>
                    <a:pt x="529716" y="525526"/>
                  </a:lnTo>
                  <a:lnTo>
                    <a:pt x="620141" y="850392"/>
                  </a:lnTo>
                  <a:lnTo>
                    <a:pt x="383286" y="649605"/>
                  </a:lnTo>
                  <a:lnTo>
                    <a:pt x="146405" y="850392"/>
                  </a:lnTo>
                  <a:lnTo>
                    <a:pt x="236880" y="525526"/>
                  </a:lnTo>
                  <a:lnTo>
                    <a:pt x="0" y="324866"/>
                  </a:lnTo>
                  <a:close/>
                </a:path>
              </a:pathLst>
            </a:custGeom>
            <a:ln w="9144">
              <a:solidFill>
                <a:srgbClr val="FD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808509" y="4219816"/>
            <a:ext cx="948055" cy="1022985"/>
            <a:chOff x="861060" y="4648187"/>
            <a:chExt cx="948055" cy="1022985"/>
          </a:xfrm>
        </p:grpSpPr>
        <p:sp>
          <p:nvSpPr>
            <p:cNvPr id="33" name="object 33"/>
            <p:cNvSpPr/>
            <p:nvPr/>
          </p:nvSpPr>
          <p:spPr>
            <a:xfrm>
              <a:off x="861060" y="4648187"/>
              <a:ext cx="947928" cy="1022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14400" y="4706111"/>
              <a:ext cx="766572" cy="85191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14400" y="4706111"/>
              <a:ext cx="767080" cy="852169"/>
            </a:xfrm>
            <a:custGeom>
              <a:avLst/>
              <a:gdLst/>
              <a:ahLst/>
              <a:cxnLst/>
              <a:rect l="l" t="t" r="r" b="b"/>
              <a:pathLst>
                <a:path w="767080" h="852170">
                  <a:moveTo>
                    <a:pt x="0" y="325374"/>
                  </a:moveTo>
                  <a:lnTo>
                    <a:pt x="292811" y="325374"/>
                  </a:lnTo>
                  <a:lnTo>
                    <a:pt x="383286" y="0"/>
                  </a:lnTo>
                  <a:lnTo>
                    <a:pt x="473709" y="325374"/>
                  </a:lnTo>
                  <a:lnTo>
                    <a:pt x="766572" y="325374"/>
                  </a:lnTo>
                  <a:lnTo>
                    <a:pt x="529716" y="526541"/>
                  </a:lnTo>
                  <a:lnTo>
                    <a:pt x="620141" y="851916"/>
                  </a:lnTo>
                  <a:lnTo>
                    <a:pt x="383286" y="650747"/>
                  </a:lnTo>
                  <a:lnTo>
                    <a:pt x="146405" y="851916"/>
                  </a:lnTo>
                  <a:lnTo>
                    <a:pt x="236880" y="526541"/>
                  </a:lnTo>
                  <a:lnTo>
                    <a:pt x="0" y="325374"/>
                  </a:lnTo>
                  <a:close/>
                </a:path>
              </a:pathLst>
            </a:custGeom>
            <a:ln w="9144">
              <a:solidFill>
                <a:srgbClr val="FD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71731" y="29336"/>
            <a:ext cx="266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6841" y="493558"/>
            <a:ext cx="476440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</p:txBody>
      </p:sp>
      <p:sp>
        <p:nvSpPr>
          <p:cNvPr id="4" name="object 4"/>
          <p:cNvSpPr/>
          <p:nvPr/>
        </p:nvSpPr>
        <p:spPr>
          <a:xfrm>
            <a:off x="449580" y="1385316"/>
            <a:ext cx="8878062" cy="43914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88495" y="29336"/>
            <a:ext cx="2368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6841" y="493558"/>
            <a:ext cx="487362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Job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95172" y="1117104"/>
            <a:ext cx="3884929" cy="5145405"/>
            <a:chOff x="995172" y="1117104"/>
            <a:chExt cx="3884929" cy="5145405"/>
          </a:xfrm>
        </p:grpSpPr>
        <p:sp>
          <p:nvSpPr>
            <p:cNvPr id="5" name="object 5"/>
            <p:cNvSpPr/>
            <p:nvPr/>
          </p:nvSpPr>
          <p:spPr>
            <a:xfrm>
              <a:off x="1005078" y="1643633"/>
              <a:ext cx="3409950" cy="4386580"/>
            </a:xfrm>
            <a:custGeom>
              <a:avLst/>
              <a:gdLst/>
              <a:ahLst/>
              <a:cxnLst/>
              <a:rect l="l" t="t" r="r" b="b"/>
              <a:pathLst>
                <a:path w="3409950" h="4386580">
                  <a:moveTo>
                    <a:pt x="1866900" y="0"/>
                  </a:moveTo>
                  <a:lnTo>
                    <a:pt x="0" y="4386262"/>
                  </a:lnTo>
                </a:path>
                <a:path w="3409950" h="4386580">
                  <a:moveTo>
                    <a:pt x="2309876" y="1327403"/>
                  </a:moveTo>
                  <a:lnTo>
                    <a:pt x="0" y="4386516"/>
                  </a:lnTo>
                </a:path>
                <a:path w="3409950" h="4386580">
                  <a:moveTo>
                    <a:pt x="2846451" y="2351532"/>
                  </a:moveTo>
                  <a:lnTo>
                    <a:pt x="0" y="4143819"/>
                  </a:lnTo>
                </a:path>
                <a:path w="3409950" h="4386580">
                  <a:moveTo>
                    <a:pt x="3409950" y="3209543"/>
                  </a:moveTo>
                  <a:lnTo>
                    <a:pt x="152400" y="3838193"/>
                  </a:lnTo>
                </a:path>
              </a:pathLst>
            </a:custGeom>
            <a:ln w="19812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14344" y="2040636"/>
              <a:ext cx="138684" cy="1371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71544" y="2913888"/>
              <a:ext cx="138684" cy="1371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92523" y="4445482"/>
              <a:ext cx="687349" cy="66906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48657" y="4500626"/>
              <a:ext cx="531113" cy="5143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48657" y="4500626"/>
              <a:ext cx="531495" cy="514350"/>
            </a:xfrm>
            <a:custGeom>
              <a:avLst/>
              <a:gdLst/>
              <a:ahLst/>
              <a:cxnLst/>
              <a:rect l="l" t="t" r="r" b="b"/>
              <a:pathLst>
                <a:path w="531495" h="514350">
                  <a:moveTo>
                    <a:pt x="240411" y="0"/>
                  </a:moveTo>
                  <a:lnTo>
                    <a:pt x="328294" y="175768"/>
                  </a:lnTo>
                  <a:lnTo>
                    <a:pt x="531113" y="142240"/>
                  </a:lnTo>
                  <a:lnTo>
                    <a:pt x="382524" y="284353"/>
                  </a:lnTo>
                  <a:lnTo>
                    <a:pt x="470407" y="460121"/>
                  </a:lnTo>
                  <a:lnTo>
                    <a:pt x="290702" y="372237"/>
                  </a:lnTo>
                  <a:lnTo>
                    <a:pt x="142112" y="514350"/>
                  </a:lnTo>
                  <a:lnTo>
                    <a:pt x="179704" y="317881"/>
                  </a:lnTo>
                  <a:lnTo>
                    <a:pt x="0" y="230124"/>
                  </a:lnTo>
                  <a:lnTo>
                    <a:pt x="202945" y="196469"/>
                  </a:lnTo>
                  <a:lnTo>
                    <a:pt x="240411" y="0"/>
                  </a:lnTo>
                  <a:close/>
                </a:path>
              </a:pathLst>
            </a:custGeom>
            <a:ln w="9525">
              <a:solidFill>
                <a:srgbClr val="FD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91739" y="1117104"/>
              <a:ext cx="810755" cy="8107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45080" y="1171955"/>
              <a:ext cx="656844" cy="6568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45080" y="1171955"/>
              <a:ext cx="657225" cy="657225"/>
            </a:xfrm>
            <a:custGeom>
              <a:avLst/>
              <a:gdLst/>
              <a:ahLst/>
              <a:cxnLst/>
              <a:rect l="l" t="t" r="r" b="b"/>
              <a:pathLst>
                <a:path w="657225" h="657225">
                  <a:moveTo>
                    <a:pt x="0" y="250952"/>
                  </a:moveTo>
                  <a:lnTo>
                    <a:pt x="250951" y="250952"/>
                  </a:lnTo>
                  <a:lnTo>
                    <a:pt x="328421" y="0"/>
                  </a:lnTo>
                  <a:lnTo>
                    <a:pt x="405892" y="250952"/>
                  </a:lnTo>
                  <a:lnTo>
                    <a:pt x="656844" y="250952"/>
                  </a:lnTo>
                  <a:lnTo>
                    <a:pt x="453897" y="405892"/>
                  </a:lnTo>
                  <a:lnTo>
                    <a:pt x="531368" y="656844"/>
                  </a:lnTo>
                  <a:lnTo>
                    <a:pt x="328421" y="501777"/>
                  </a:lnTo>
                  <a:lnTo>
                    <a:pt x="125475" y="656844"/>
                  </a:lnTo>
                  <a:lnTo>
                    <a:pt x="202945" y="405892"/>
                  </a:lnTo>
                  <a:lnTo>
                    <a:pt x="0" y="250952"/>
                  </a:lnTo>
                  <a:close/>
                </a:path>
              </a:pathLst>
            </a:custGeom>
            <a:ln w="9144">
              <a:solidFill>
                <a:srgbClr val="FD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35807" y="2401811"/>
              <a:ext cx="793991" cy="8427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89148" y="2456941"/>
              <a:ext cx="639444" cy="68630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89148" y="2456941"/>
              <a:ext cx="639445" cy="686435"/>
            </a:xfrm>
            <a:custGeom>
              <a:avLst/>
              <a:gdLst/>
              <a:ahLst/>
              <a:cxnLst/>
              <a:rect l="l" t="t" r="r" b="b"/>
              <a:pathLst>
                <a:path w="639445" h="686435">
                  <a:moveTo>
                    <a:pt x="0" y="168275"/>
                  </a:moveTo>
                  <a:lnTo>
                    <a:pt x="244221" y="226313"/>
                  </a:lnTo>
                  <a:lnTo>
                    <a:pt x="377698" y="0"/>
                  </a:lnTo>
                  <a:lnTo>
                    <a:pt x="395097" y="262128"/>
                  </a:lnTo>
                  <a:lnTo>
                    <a:pt x="639444" y="320167"/>
                  </a:lnTo>
                  <a:lnTo>
                    <a:pt x="405891" y="424180"/>
                  </a:lnTo>
                  <a:lnTo>
                    <a:pt x="423417" y="686308"/>
                  </a:lnTo>
                  <a:lnTo>
                    <a:pt x="261619" y="488442"/>
                  </a:lnTo>
                  <a:lnTo>
                    <a:pt x="28193" y="592455"/>
                  </a:lnTo>
                  <a:lnTo>
                    <a:pt x="161670" y="366141"/>
                  </a:lnTo>
                  <a:lnTo>
                    <a:pt x="0" y="168275"/>
                  </a:lnTo>
                  <a:close/>
                </a:path>
              </a:pathLst>
            </a:custGeom>
            <a:ln w="9525">
              <a:solidFill>
                <a:srgbClr val="FD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64636" y="3543287"/>
              <a:ext cx="751344" cy="77115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21023" y="3597020"/>
              <a:ext cx="595884" cy="61569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21023" y="3597020"/>
              <a:ext cx="596265" cy="615950"/>
            </a:xfrm>
            <a:custGeom>
              <a:avLst/>
              <a:gdLst/>
              <a:ahLst/>
              <a:cxnLst/>
              <a:rect l="l" t="t" r="r" b="b"/>
              <a:pathLst>
                <a:path w="596264" h="615950">
                  <a:moveTo>
                    <a:pt x="223012" y="0"/>
                  </a:moveTo>
                  <a:lnTo>
                    <a:pt x="365505" y="181863"/>
                  </a:lnTo>
                  <a:lnTo>
                    <a:pt x="591438" y="95630"/>
                  </a:lnTo>
                  <a:lnTo>
                    <a:pt x="453516" y="294385"/>
                  </a:lnTo>
                  <a:lnTo>
                    <a:pt x="595884" y="476249"/>
                  </a:lnTo>
                  <a:lnTo>
                    <a:pt x="368300" y="417067"/>
                  </a:lnTo>
                  <a:lnTo>
                    <a:pt x="230377" y="615695"/>
                  </a:lnTo>
                  <a:lnTo>
                    <a:pt x="227584" y="380618"/>
                  </a:lnTo>
                  <a:lnTo>
                    <a:pt x="0" y="321436"/>
                  </a:lnTo>
                  <a:lnTo>
                    <a:pt x="225805" y="235203"/>
                  </a:lnTo>
                  <a:lnTo>
                    <a:pt x="223012" y="0"/>
                  </a:lnTo>
                  <a:close/>
                </a:path>
              </a:pathLst>
            </a:custGeom>
            <a:ln w="9525">
              <a:solidFill>
                <a:srgbClr val="FD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16393" y="3692651"/>
              <a:ext cx="2568575" cy="2565400"/>
            </a:xfrm>
            <a:custGeom>
              <a:avLst/>
              <a:gdLst/>
              <a:ahLst/>
              <a:cxnLst/>
              <a:rect l="l" t="t" r="r" b="b"/>
              <a:pathLst>
                <a:path w="2568575" h="2565400">
                  <a:moveTo>
                    <a:pt x="0" y="0"/>
                  </a:moveTo>
                  <a:lnTo>
                    <a:pt x="48246" y="443"/>
                  </a:lnTo>
                  <a:lnTo>
                    <a:pt x="96277" y="1768"/>
                  </a:lnTo>
                  <a:lnTo>
                    <a:pt x="144084" y="3968"/>
                  </a:lnTo>
                  <a:lnTo>
                    <a:pt x="191660" y="7034"/>
                  </a:lnTo>
                  <a:lnTo>
                    <a:pt x="238996" y="10958"/>
                  </a:lnTo>
                  <a:lnTo>
                    <a:pt x="286086" y="15734"/>
                  </a:lnTo>
                  <a:lnTo>
                    <a:pt x="332921" y="21352"/>
                  </a:lnTo>
                  <a:lnTo>
                    <a:pt x="379494" y="27806"/>
                  </a:lnTo>
                  <a:lnTo>
                    <a:pt x="425796" y="35088"/>
                  </a:lnTo>
                  <a:lnTo>
                    <a:pt x="471821" y="43190"/>
                  </a:lnTo>
                  <a:lnTo>
                    <a:pt x="517559" y="52103"/>
                  </a:lnTo>
                  <a:lnTo>
                    <a:pt x="563005" y="61822"/>
                  </a:lnTo>
                  <a:lnTo>
                    <a:pt x="608149" y="72336"/>
                  </a:lnTo>
                  <a:lnTo>
                    <a:pt x="652984" y="83640"/>
                  </a:lnTo>
                  <a:lnTo>
                    <a:pt x="697503" y="95725"/>
                  </a:lnTo>
                  <a:lnTo>
                    <a:pt x="741697" y="108584"/>
                  </a:lnTo>
                  <a:lnTo>
                    <a:pt x="785559" y="122208"/>
                  </a:lnTo>
                  <a:lnTo>
                    <a:pt x="829081" y="136590"/>
                  </a:lnTo>
                  <a:lnTo>
                    <a:pt x="872255" y="151722"/>
                  </a:lnTo>
                  <a:lnTo>
                    <a:pt x="915073" y="167597"/>
                  </a:lnTo>
                  <a:lnTo>
                    <a:pt x="957529" y="184206"/>
                  </a:lnTo>
                  <a:lnTo>
                    <a:pt x="999613" y="201543"/>
                  </a:lnTo>
                  <a:lnTo>
                    <a:pt x="1041319" y="219598"/>
                  </a:lnTo>
                  <a:lnTo>
                    <a:pt x="1082638" y="238365"/>
                  </a:lnTo>
                  <a:lnTo>
                    <a:pt x="1123562" y="257836"/>
                  </a:lnTo>
                  <a:lnTo>
                    <a:pt x="1164085" y="278003"/>
                  </a:lnTo>
                  <a:lnTo>
                    <a:pt x="1204198" y="298858"/>
                  </a:lnTo>
                  <a:lnTo>
                    <a:pt x="1243893" y="320393"/>
                  </a:lnTo>
                  <a:lnTo>
                    <a:pt x="1283163" y="342602"/>
                  </a:lnTo>
                  <a:lnTo>
                    <a:pt x="1322000" y="365475"/>
                  </a:lnTo>
                  <a:lnTo>
                    <a:pt x="1360396" y="389006"/>
                  </a:lnTo>
                  <a:lnTo>
                    <a:pt x="1398343" y="413186"/>
                  </a:lnTo>
                  <a:lnTo>
                    <a:pt x="1435835" y="438007"/>
                  </a:lnTo>
                  <a:lnTo>
                    <a:pt x="1472861" y="463463"/>
                  </a:lnTo>
                  <a:lnTo>
                    <a:pt x="1509417" y="489545"/>
                  </a:lnTo>
                  <a:lnTo>
                    <a:pt x="1545492" y="516246"/>
                  </a:lnTo>
                  <a:lnTo>
                    <a:pt x="1581080" y="543557"/>
                  </a:lnTo>
                  <a:lnTo>
                    <a:pt x="1616173" y="571472"/>
                  </a:lnTo>
                  <a:lnTo>
                    <a:pt x="1650763" y="599982"/>
                  </a:lnTo>
                  <a:lnTo>
                    <a:pt x="1684842" y="629079"/>
                  </a:lnTo>
                  <a:lnTo>
                    <a:pt x="1718403" y="658756"/>
                  </a:lnTo>
                  <a:lnTo>
                    <a:pt x="1751438" y="689005"/>
                  </a:lnTo>
                  <a:lnTo>
                    <a:pt x="1783939" y="719819"/>
                  </a:lnTo>
                  <a:lnTo>
                    <a:pt x="1815898" y="751189"/>
                  </a:lnTo>
                  <a:lnTo>
                    <a:pt x="1847308" y="783107"/>
                  </a:lnTo>
                  <a:lnTo>
                    <a:pt x="1878160" y="815567"/>
                  </a:lnTo>
                  <a:lnTo>
                    <a:pt x="1908447" y="848561"/>
                  </a:lnTo>
                  <a:lnTo>
                    <a:pt x="1938162" y="882079"/>
                  </a:lnTo>
                  <a:lnTo>
                    <a:pt x="1967296" y="916116"/>
                  </a:lnTo>
                  <a:lnTo>
                    <a:pt x="1995842" y="950663"/>
                  </a:lnTo>
                  <a:lnTo>
                    <a:pt x="2023792" y="985712"/>
                  </a:lnTo>
                  <a:lnTo>
                    <a:pt x="2051139" y="1021256"/>
                  </a:lnTo>
                  <a:lnTo>
                    <a:pt x="2077873" y="1057286"/>
                  </a:lnTo>
                  <a:lnTo>
                    <a:pt x="2103989" y="1093796"/>
                  </a:lnTo>
                  <a:lnTo>
                    <a:pt x="2129477" y="1130777"/>
                  </a:lnTo>
                  <a:lnTo>
                    <a:pt x="2154331" y="1168222"/>
                  </a:lnTo>
                  <a:lnTo>
                    <a:pt x="2178542" y="1206122"/>
                  </a:lnTo>
                  <a:lnTo>
                    <a:pt x="2202103" y="1244471"/>
                  </a:lnTo>
                  <a:lnTo>
                    <a:pt x="2225006" y="1283260"/>
                  </a:lnTo>
                  <a:lnTo>
                    <a:pt x="2247242" y="1322482"/>
                  </a:lnTo>
                  <a:lnTo>
                    <a:pt x="2268806" y="1362128"/>
                  </a:lnTo>
                  <a:lnTo>
                    <a:pt x="2289688" y="1402192"/>
                  </a:lnTo>
                  <a:lnTo>
                    <a:pt x="2309881" y="1442665"/>
                  </a:lnTo>
                  <a:lnTo>
                    <a:pt x="2329377" y="1483540"/>
                  </a:lnTo>
                  <a:lnTo>
                    <a:pt x="2348168" y="1524808"/>
                  </a:lnTo>
                  <a:lnTo>
                    <a:pt x="2366247" y="1566463"/>
                  </a:lnTo>
                  <a:lnTo>
                    <a:pt x="2383606" y="1608496"/>
                  </a:lnTo>
                  <a:lnTo>
                    <a:pt x="2400237" y="1650900"/>
                  </a:lnTo>
                  <a:lnTo>
                    <a:pt x="2416132" y="1693667"/>
                  </a:lnTo>
                  <a:lnTo>
                    <a:pt x="2431284" y="1736789"/>
                  </a:lnTo>
                  <a:lnTo>
                    <a:pt x="2445685" y="1780259"/>
                  </a:lnTo>
                  <a:lnTo>
                    <a:pt x="2459327" y="1824068"/>
                  </a:lnTo>
                  <a:lnTo>
                    <a:pt x="2472202" y="1868209"/>
                  </a:lnTo>
                  <a:lnTo>
                    <a:pt x="2484303" y="1912674"/>
                  </a:lnTo>
                  <a:lnTo>
                    <a:pt x="2495622" y="1957456"/>
                  </a:lnTo>
                  <a:lnTo>
                    <a:pt x="2506150" y="2002546"/>
                  </a:lnTo>
                  <a:lnTo>
                    <a:pt x="2515881" y="2047938"/>
                  </a:lnTo>
                  <a:lnTo>
                    <a:pt x="2524807" y="2093622"/>
                  </a:lnTo>
                  <a:lnTo>
                    <a:pt x="2532919" y="2139592"/>
                  </a:lnTo>
                  <a:lnTo>
                    <a:pt x="2540210" y="2185840"/>
                  </a:lnTo>
                  <a:lnTo>
                    <a:pt x="2546673" y="2232358"/>
                  </a:lnTo>
                  <a:lnTo>
                    <a:pt x="2552299" y="2279138"/>
                  </a:lnTo>
                  <a:lnTo>
                    <a:pt x="2557080" y="2326173"/>
                  </a:lnTo>
                  <a:lnTo>
                    <a:pt x="2561010" y="2373454"/>
                  </a:lnTo>
                  <a:lnTo>
                    <a:pt x="2564080" y="2420974"/>
                  </a:lnTo>
                  <a:lnTo>
                    <a:pt x="2566283" y="2468726"/>
                  </a:lnTo>
                  <a:lnTo>
                    <a:pt x="2567610" y="2516701"/>
                  </a:lnTo>
                  <a:lnTo>
                    <a:pt x="2568054" y="2564892"/>
                  </a:lnTo>
                </a:path>
                <a:path w="2568575" h="2565400">
                  <a:moveTo>
                    <a:pt x="0" y="0"/>
                  </a:moveTo>
                  <a:lnTo>
                    <a:pt x="48246" y="443"/>
                  </a:lnTo>
                  <a:lnTo>
                    <a:pt x="96277" y="1768"/>
                  </a:lnTo>
                  <a:lnTo>
                    <a:pt x="144084" y="3968"/>
                  </a:lnTo>
                  <a:lnTo>
                    <a:pt x="191660" y="7034"/>
                  </a:lnTo>
                  <a:lnTo>
                    <a:pt x="238996" y="10958"/>
                  </a:lnTo>
                  <a:lnTo>
                    <a:pt x="286086" y="15734"/>
                  </a:lnTo>
                  <a:lnTo>
                    <a:pt x="332921" y="21352"/>
                  </a:lnTo>
                  <a:lnTo>
                    <a:pt x="379494" y="27806"/>
                  </a:lnTo>
                  <a:lnTo>
                    <a:pt x="425796" y="35088"/>
                  </a:lnTo>
                  <a:lnTo>
                    <a:pt x="471821" y="43190"/>
                  </a:lnTo>
                  <a:lnTo>
                    <a:pt x="517559" y="52103"/>
                  </a:lnTo>
                  <a:lnTo>
                    <a:pt x="563005" y="61822"/>
                  </a:lnTo>
                  <a:lnTo>
                    <a:pt x="608149" y="72336"/>
                  </a:lnTo>
                  <a:lnTo>
                    <a:pt x="652984" y="83640"/>
                  </a:lnTo>
                  <a:lnTo>
                    <a:pt x="697503" y="95725"/>
                  </a:lnTo>
                  <a:lnTo>
                    <a:pt x="741697" y="108584"/>
                  </a:lnTo>
                  <a:lnTo>
                    <a:pt x="785559" y="122208"/>
                  </a:lnTo>
                  <a:lnTo>
                    <a:pt x="829081" y="136590"/>
                  </a:lnTo>
                  <a:lnTo>
                    <a:pt x="872255" y="151722"/>
                  </a:lnTo>
                  <a:lnTo>
                    <a:pt x="915073" y="167597"/>
                  </a:lnTo>
                  <a:lnTo>
                    <a:pt x="957529" y="184206"/>
                  </a:lnTo>
                  <a:lnTo>
                    <a:pt x="999613" y="201543"/>
                  </a:lnTo>
                  <a:lnTo>
                    <a:pt x="1041319" y="219598"/>
                  </a:lnTo>
                  <a:lnTo>
                    <a:pt x="1082638" y="238365"/>
                  </a:lnTo>
                  <a:lnTo>
                    <a:pt x="1123562" y="257836"/>
                  </a:lnTo>
                  <a:lnTo>
                    <a:pt x="1164085" y="278003"/>
                  </a:lnTo>
                  <a:lnTo>
                    <a:pt x="1204198" y="298858"/>
                  </a:lnTo>
                  <a:lnTo>
                    <a:pt x="1243893" y="320393"/>
                  </a:lnTo>
                  <a:lnTo>
                    <a:pt x="1283163" y="342602"/>
                  </a:lnTo>
                  <a:lnTo>
                    <a:pt x="1322000" y="365475"/>
                  </a:lnTo>
                  <a:lnTo>
                    <a:pt x="1360396" y="389006"/>
                  </a:lnTo>
                  <a:lnTo>
                    <a:pt x="1398343" y="413186"/>
                  </a:lnTo>
                  <a:lnTo>
                    <a:pt x="1435835" y="438007"/>
                  </a:lnTo>
                  <a:lnTo>
                    <a:pt x="1472861" y="463463"/>
                  </a:lnTo>
                  <a:lnTo>
                    <a:pt x="1509417" y="489545"/>
                  </a:lnTo>
                  <a:lnTo>
                    <a:pt x="1545492" y="516246"/>
                  </a:lnTo>
                  <a:lnTo>
                    <a:pt x="1581080" y="543557"/>
                  </a:lnTo>
                  <a:lnTo>
                    <a:pt x="1616173" y="571472"/>
                  </a:lnTo>
                  <a:lnTo>
                    <a:pt x="1650763" y="599982"/>
                  </a:lnTo>
                  <a:lnTo>
                    <a:pt x="1684842" y="629079"/>
                  </a:lnTo>
                  <a:lnTo>
                    <a:pt x="1718403" y="658756"/>
                  </a:lnTo>
                  <a:lnTo>
                    <a:pt x="1751438" y="689005"/>
                  </a:lnTo>
                  <a:lnTo>
                    <a:pt x="1783939" y="719819"/>
                  </a:lnTo>
                  <a:lnTo>
                    <a:pt x="1815898" y="751189"/>
                  </a:lnTo>
                  <a:lnTo>
                    <a:pt x="1847308" y="783107"/>
                  </a:lnTo>
                  <a:lnTo>
                    <a:pt x="1878160" y="815567"/>
                  </a:lnTo>
                  <a:lnTo>
                    <a:pt x="1908447" y="848561"/>
                  </a:lnTo>
                  <a:lnTo>
                    <a:pt x="1938162" y="882079"/>
                  </a:lnTo>
                  <a:lnTo>
                    <a:pt x="1967296" y="916116"/>
                  </a:lnTo>
                  <a:lnTo>
                    <a:pt x="1995842" y="950663"/>
                  </a:lnTo>
                  <a:lnTo>
                    <a:pt x="2023792" y="985712"/>
                  </a:lnTo>
                  <a:lnTo>
                    <a:pt x="2051139" y="1021256"/>
                  </a:lnTo>
                  <a:lnTo>
                    <a:pt x="2077873" y="1057286"/>
                  </a:lnTo>
                  <a:lnTo>
                    <a:pt x="2103989" y="1093796"/>
                  </a:lnTo>
                  <a:lnTo>
                    <a:pt x="2129477" y="1130777"/>
                  </a:lnTo>
                  <a:lnTo>
                    <a:pt x="2154331" y="1168222"/>
                  </a:lnTo>
                  <a:lnTo>
                    <a:pt x="2178542" y="1206122"/>
                  </a:lnTo>
                  <a:lnTo>
                    <a:pt x="2202103" y="1244471"/>
                  </a:lnTo>
                  <a:lnTo>
                    <a:pt x="2225006" y="1283260"/>
                  </a:lnTo>
                  <a:lnTo>
                    <a:pt x="2247242" y="1322482"/>
                  </a:lnTo>
                  <a:lnTo>
                    <a:pt x="2268806" y="1362128"/>
                  </a:lnTo>
                  <a:lnTo>
                    <a:pt x="2289688" y="1402192"/>
                  </a:lnTo>
                  <a:lnTo>
                    <a:pt x="2309881" y="1442665"/>
                  </a:lnTo>
                  <a:lnTo>
                    <a:pt x="2329377" y="1483540"/>
                  </a:lnTo>
                  <a:lnTo>
                    <a:pt x="2348168" y="1524808"/>
                  </a:lnTo>
                  <a:lnTo>
                    <a:pt x="2366247" y="1566463"/>
                  </a:lnTo>
                  <a:lnTo>
                    <a:pt x="2383606" y="1608496"/>
                  </a:lnTo>
                  <a:lnTo>
                    <a:pt x="2400237" y="1650900"/>
                  </a:lnTo>
                  <a:lnTo>
                    <a:pt x="2416132" y="1693667"/>
                  </a:lnTo>
                  <a:lnTo>
                    <a:pt x="2431284" y="1736789"/>
                  </a:lnTo>
                  <a:lnTo>
                    <a:pt x="2445685" y="1780259"/>
                  </a:lnTo>
                  <a:lnTo>
                    <a:pt x="2459327" y="1824068"/>
                  </a:lnTo>
                  <a:lnTo>
                    <a:pt x="2472202" y="1868209"/>
                  </a:lnTo>
                  <a:lnTo>
                    <a:pt x="2484303" y="1912674"/>
                  </a:lnTo>
                  <a:lnTo>
                    <a:pt x="2495622" y="1957456"/>
                  </a:lnTo>
                  <a:lnTo>
                    <a:pt x="2506150" y="2002546"/>
                  </a:lnTo>
                  <a:lnTo>
                    <a:pt x="2515881" y="2047938"/>
                  </a:lnTo>
                  <a:lnTo>
                    <a:pt x="2524807" y="2093622"/>
                  </a:lnTo>
                  <a:lnTo>
                    <a:pt x="2532919" y="2139592"/>
                  </a:lnTo>
                  <a:lnTo>
                    <a:pt x="2540210" y="2185840"/>
                  </a:lnTo>
                  <a:lnTo>
                    <a:pt x="2546673" y="2232358"/>
                  </a:lnTo>
                  <a:lnTo>
                    <a:pt x="2552299" y="2279138"/>
                  </a:lnTo>
                  <a:lnTo>
                    <a:pt x="2557080" y="2326173"/>
                  </a:lnTo>
                  <a:lnTo>
                    <a:pt x="2561010" y="2373454"/>
                  </a:lnTo>
                  <a:lnTo>
                    <a:pt x="2564080" y="2420974"/>
                  </a:lnTo>
                  <a:lnTo>
                    <a:pt x="2566283" y="2468726"/>
                  </a:lnTo>
                  <a:lnTo>
                    <a:pt x="2567610" y="2516701"/>
                  </a:lnTo>
                  <a:lnTo>
                    <a:pt x="2568054" y="2564892"/>
                  </a:lnTo>
                  <a:lnTo>
                    <a:pt x="114" y="256489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04316" y="3361944"/>
              <a:ext cx="2971800" cy="2667000"/>
            </a:xfrm>
            <a:custGeom>
              <a:avLst/>
              <a:gdLst/>
              <a:ahLst/>
              <a:cxnLst/>
              <a:rect l="l" t="t" r="r" b="b"/>
              <a:pathLst>
                <a:path w="2971800" h="2667000">
                  <a:moveTo>
                    <a:pt x="2971800" y="2122931"/>
                  </a:moveTo>
                  <a:lnTo>
                    <a:pt x="152400" y="2351531"/>
                  </a:lnTo>
                </a:path>
                <a:path w="2971800" h="2667000">
                  <a:moveTo>
                    <a:pt x="609600" y="0"/>
                  </a:moveTo>
                  <a:lnTo>
                    <a:pt x="0" y="2666999"/>
                  </a:lnTo>
                </a:path>
              </a:pathLst>
            </a:custGeom>
            <a:ln w="9144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15183" y="2938272"/>
              <a:ext cx="237744" cy="23774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06723" y="3323844"/>
              <a:ext cx="237744" cy="23774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84676" y="4390644"/>
              <a:ext cx="237744" cy="23774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04316" y="3151632"/>
              <a:ext cx="2895600" cy="2878455"/>
            </a:xfrm>
            <a:custGeom>
              <a:avLst/>
              <a:gdLst/>
              <a:ahLst/>
              <a:cxnLst/>
              <a:rect l="l" t="t" r="r" b="b"/>
              <a:pathLst>
                <a:path w="2895600" h="2878454">
                  <a:moveTo>
                    <a:pt x="1665351" y="0"/>
                  </a:moveTo>
                  <a:lnTo>
                    <a:pt x="0" y="2878137"/>
                  </a:lnTo>
                </a:path>
                <a:path w="2895600" h="2878454">
                  <a:moveTo>
                    <a:pt x="2895600" y="1391411"/>
                  </a:moveTo>
                  <a:lnTo>
                    <a:pt x="0" y="2539174"/>
                  </a:lnTo>
                </a:path>
              </a:pathLst>
            </a:custGeom>
            <a:ln w="9144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04201" y="3742944"/>
              <a:ext cx="2510155" cy="2514600"/>
            </a:xfrm>
            <a:custGeom>
              <a:avLst/>
              <a:gdLst/>
              <a:ahLst/>
              <a:cxnLst/>
              <a:rect l="l" t="t" r="r" b="b"/>
              <a:pathLst>
                <a:path w="2510154" h="2514600">
                  <a:moveTo>
                    <a:pt x="0" y="0"/>
                  </a:moveTo>
                  <a:lnTo>
                    <a:pt x="114" y="2514599"/>
                  </a:lnTo>
                  <a:lnTo>
                    <a:pt x="2510142" y="2514599"/>
                  </a:lnTo>
                  <a:lnTo>
                    <a:pt x="2509687" y="2466259"/>
                  </a:lnTo>
                  <a:lnTo>
                    <a:pt x="2508329" y="2418139"/>
                  </a:lnTo>
                  <a:lnTo>
                    <a:pt x="2506076" y="2370250"/>
                  </a:lnTo>
                  <a:lnTo>
                    <a:pt x="2502935" y="2322598"/>
                  </a:lnTo>
                  <a:lnTo>
                    <a:pt x="2498915" y="2275192"/>
                  </a:lnTo>
                  <a:lnTo>
                    <a:pt x="2494024" y="2228041"/>
                  </a:lnTo>
                  <a:lnTo>
                    <a:pt x="2488270" y="2181152"/>
                  </a:lnTo>
                  <a:lnTo>
                    <a:pt x="2481661" y="2134533"/>
                  </a:lnTo>
                  <a:lnTo>
                    <a:pt x="2474205" y="2088193"/>
                  </a:lnTo>
                  <a:lnTo>
                    <a:pt x="2465911" y="2042139"/>
                  </a:lnTo>
                  <a:lnTo>
                    <a:pt x="2456786" y="1996381"/>
                  </a:lnTo>
                  <a:lnTo>
                    <a:pt x="2446839" y="1950925"/>
                  </a:lnTo>
                  <a:lnTo>
                    <a:pt x="2436078" y="1905780"/>
                  </a:lnTo>
                  <a:lnTo>
                    <a:pt x="2424511" y="1860955"/>
                  </a:lnTo>
                  <a:lnTo>
                    <a:pt x="2412146" y="1816457"/>
                  </a:lnTo>
                  <a:lnTo>
                    <a:pt x="2398991" y="1772295"/>
                  </a:lnTo>
                  <a:lnTo>
                    <a:pt x="2385054" y="1728476"/>
                  </a:lnTo>
                  <a:lnTo>
                    <a:pt x="2370344" y="1685009"/>
                  </a:lnTo>
                  <a:lnTo>
                    <a:pt x="2354868" y="1641902"/>
                  </a:lnTo>
                  <a:lnTo>
                    <a:pt x="2338635" y="1599163"/>
                  </a:lnTo>
                  <a:lnTo>
                    <a:pt x="2321653" y="1556801"/>
                  </a:lnTo>
                  <a:lnTo>
                    <a:pt x="2303929" y="1514822"/>
                  </a:lnTo>
                  <a:lnTo>
                    <a:pt x="2285473" y="1473236"/>
                  </a:lnTo>
                  <a:lnTo>
                    <a:pt x="2266292" y="1432051"/>
                  </a:lnTo>
                  <a:lnTo>
                    <a:pt x="2246394" y="1391275"/>
                  </a:lnTo>
                  <a:lnTo>
                    <a:pt x="2225788" y="1350915"/>
                  </a:lnTo>
                  <a:lnTo>
                    <a:pt x="2204481" y="1310981"/>
                  </a:lnTo>
                  <a:lnTo>
                    <a:pt x="2182482" y="1271479"/>
                  </a:lnTo>
                  <a:lnTo>
                    <a:pt x="2159798" y="1232419"/>
                  </a:lnTo>
                  <a:lnTo>
                    <a:pt x="2136439" y="1193809"/>
                  </a:lnTo>
                  <a:lnTo>
                    <a:pt x="2112412" y="1155656"/>
                  </a:lnTo>
                  <a:lnTo>
                    <a:pt x="2087724" y="1117968"/>
                  </a:lnTo>
                  <a:lnTo>
                    <a:pt x="2062386" y="1080755"/>
                  </a:lnTo>
                  <a:lnTo>
                    <a:pt x="2036403" y="1044023"/>
                  </a:lnTo>
                  <a:lnTo>
                    <a:pt x="2009785" y="1007782"/>
                  </a:lnTo>
                  <a:lnTo>
                    <a:pt x="1982540" y="972039"/>
                  </a:lnTo>
                  <a:lnTo>
                    <a:pt x="1954675" y="936802"/>
                  </a:lnTo>
                  <a:lnTo>
                    <a:pt x="1926200" y="902080"/>
                  </a:lnTo>
                  <a:lnTo>
                    <a:pt x="1897121" y="867881"/>
                  </a:lnTo>
                  <a:lnTo>
                    <a:pt x="1867448" y="834212"/>
                  </a:lnTo>
                  <a:lnTo>
                    <a:pt x="1837188" y="801082"/>
                  </a:lnTo>
                  <a:lnTo>
                    <a:pt x="1806349" y="768500"/>
                  </a:lnTo>
                  <a:lnTo>
                    <a:pt x="1774940" y="736472"/>
                  </a:lnTo>
                  <a:lnTo>
                    <a:pt x="1742969" y="705008"/>
                  </a:lnTo>
                  <a:lnTo>
                    <a:pt x="1710443" y="674116"/>
                  </a:lnTo>
                  <a:lnTo>
                    <a:pt x="1677372" y="643803"/>
                  </a:lnTo>
                  <a:lnTo>
                    <a:pt x="1643762" y="614078"/>
                  </a:lnTo>
                  <a:lnTo>
                    <a:pt x="1609623" y="584949"/>
                  </a:lnTo>
                  <a:lnTo>
                    <a:pt x="1574962" y="556424"/>
                  </a:lnTo>
                  <a:lnTo>
                    <a:pt x="1539787" y="528511"/>
                  </a:lnTo>
                  <a:lnTo>
                    <a:pt x="1504107" y="501218"/>
                  </a:lnTo>
                  <a:lnTo>
                    <a:pt x="1467929" y="474554"/>
                  </a:lnTo>
                  <a:lnTo>
                    <a:pt x="1431263" y="448526"/>
                  </a:lnTo>
                  <a:lnTo>
                    <a:pt x="1394115" y="423143"/>
                  </a:lnTo>
                  <a:lnTo>
                    <a:pt x="1356494" y="398413"/>
                  </a:lnTo>
                  <a:lnTo>
                    <a:pt x="1318409" y="374344"/>
                  </a:lnTo>
                  <a:lnTo>
                    <a:pt x="1279867" y="350944"/>
                  </a:lnTo>
                  <a:lnTo>
                    <a:pt x="1240876" y="328222"/>
                  </a:lnTo>
                  <a:lnTo>
                    <a:pt x="1201444" y="306185"/>
                  </a:lnTo>
                  <a:lnTo>
                    <a:pt x="1161581" y="284841"/>
                  </a:lnTo>
                  <a:lnTo>
                    <a:pt x="1121293" y="264199"/>
                  </a:lnTo>
                  <a:lnTo>
                    <a:pt x="1080589" y="244267"/>
                  </a:lnTo>
                  <a:lnTo>
                    <a:pt x="1039478" y="225053"/>
                  </a:lnTo>
                  <a:lnTo>
                    <a:pt x="997966" y="206565"/>
                  </a:lnTo>
                  <a:lnTo>
                    <a:pt x="956063" y="188811"/>
                  </a:lnTo>
                  <a:lnTo>
                    <a:pt x="913776" y="171800"/>
                  </a:lnTo>
                  <a:lnTo>
                    <a:pt x="871113" y="155539"/>
                  </a:lnTo>
                  <a:lnTo>
                    <a:pt x="828084" y="140036"/>
                  </a:lnTo>
                  <a:lnTo>
                    <a:pt x="784695" y="125301"/>
                  </a:lnTo>
                  <a:lnTo>
                    <a:pt x="740955" y="111340"/>
                  </a:lnTo>
                  <a:lnTo>
                    <a:pt x="696872" y="98163"/>
                  </a:lnTo>
                  <a:lnTo>
                    <a:pt x="652454" y="85776"/>
                  </a:lnTo>
                  <a:lnTo>
                    <a:pt x="607710" y="74189"/>
                  </a:lnTo>
                  <a:lnTo>
                    <a:pt x="562647" y="63410"/>
                  </a:lnTo>
                  <a:lnTo>
                    <a:pt x="517273" y="53446"/>
                  </a:lnTo>
                  <a:lnTo>
                    <a:pt x="471598" y="44306"/>
                  </a:lnTo>
                  <a:lnTo>
                    <a:pt x="425628" y="35997"/>
                  </a:lnTo>
                  <a:lnTo>
                    <a:pt x="379372" y="28529"/>
                  </a:lnTo>
                  <a:lnTo>
                    <a:pt x="332838" y="21909"/>
                  </a:lnTo>
                  <a:lnTo>
                    <a:pt x="286034" y="16145"/>
                  </a:lnTo>
                  <a:lnTo>
                    <a:pt x="238968" y="11246"/>
                  </a:lnTo>
                  <a:lnTo>
                    <a:pt x="191649" y="7219"/>
                  </a:lnTo>
                  <a:lnTo>
                    <a:pt x="144085" y="4072"/>
                  </a:lnTo>
                  <a:lnTo>
                    <a:pt x="96283" y="1815"/>
                  </a:lnTo>
                  <a:lnTo>
                    <a:pt x="48252" y="4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6EC5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4201" y="3742944"/>
              <a:ext cx="2510155" cy="2514600"/>
            </a:xfrm>
            <a:custGeom>
              <a:avLst/>
              <a:gdLst/>
              <a:ahLst/>
              <a:cxnLst/>
              <a:rect l="l" t="t" r="r" b="b"/>
              <a:pathLst>
                <a:path w="2510154" h="2514600">
                  <a:moveTo>
                    <a:pt x="0" y="0"/>
                  </a:moveTo>
                  <a:lnTo>
                    <a:pt x="48252" y="455"/>
                  </a:lnTo>
                  <a:lnTo>
                    <a:pt x="96283" y="1815"/>
                  </a:lnTo>
                  <a:lnTo>
                    <a:pt x="144085" y="4072"/>
                  </a:lnTo>
                  <a:lnTo>
                    <a:pt x="191649" y="7219"/>
                  </a:lnTo>
                  <a:lnTo>
                    <a:pt x="238968" y="11246"/>
                  </a:lnTo>
                  <a:lnTo>
                    <a:pt x="286034" y="16145"/>
                  </a:lnTo>
                  <a:lnTo>
                    <a:pt x="332838" y="21909"/>
                  </a:lnTo>
                  <a:lnTo>
                    <a:pt x="379372" y="28529"/>
                  </a:lnTo>
                  <a:lnTo>
                    <a:pt x="425628" y="35997"/>
                  </a:lnTo>
                  <a:lnTo>
                    <a:pt x="471598" y="44306"/>
                  </a:lnTo>
                  <a:lnTo>
                    <a:pt x="517273" y="53446"/>
                  </a:lnTo>
                  <a:lnTo>
                    <a:pt x="562647" y="63410"/>
                  </a:lnTo>
                  <a:lnTo>
                    <a:pt x="607710" y="74189"/>
                  </a:lnTo>
                  <a:lnTo>
                    <a:pt x="652454" y="85776"/>
                  </a:lnTo>
                  <a:lnTo>
                    <a:pt x="696872" y="98163"/>
                  </a:lnTo>
                  <a:lnTo>
                    <a:pt x="740955" y="111340"/>
                  </a:lnTo>
                  <a:lnTo>
                    <a:pt x="784695" y="125301"/>
                  </a:lnTo>
                  <a:lnTo>
                    <a:pt x="828084" y="140036"/>
                  </a:lnTo>
                  <a:lnTo>
                    <a:pt x="871113" y="155539"/>
                  </a:lnTo>
                  <a:lnTo>
                    <a:pt x="913776" y="171800"/>
                  </a:lnTo>
                  <a:lnTo>
                    <a:pt x="956063" y="188811"/>
                  </a:lnTo>
                  <a:lnTo>
                    <a:pt x="997966" y="206565"/>
                  </a:lnTo>
                  <a:lnTo>
                    <a:pt x="1039478" y="225053"/>
                  </a:lnTo>
                  <a:lnTo>
                    <a:pt x="1080589" y="244267"/>
                  </a:lnTo>
                  <a:lnTo>
                    <a:pt x="1121293" y="264199"/>
                  </a:lnTo>
                  <a:lnTo>
                    <a:pt x="1161581" y="284841"/>
                  </a:lnTo>
                  <a:lnTo>
                    <a:pt x="1201444" y="306185"/>
                  </a:lnTo>
                  <a:lnTo>
                    <a:pt x="1240876" y="328222"/>
                  </a:lnTo>
                  <a:lnTo>
                    <a:pt x="1279867" y="350944"/>
                  </a:lnTo>
                  <a:lnTo>
                    <a:pt x="1318409" y="374344"/>
                  </a:lnTo>
                  <a:lnTo>
                    <a:pt x="1356494" y="398413"/>
                  </a:lnTo>
                  <a:lnTo>
                    <a:pt x="1394115" y="423143"/>
                  </a:lnTo>
                  <a:lnTo>
                    <a:pt x="1431263" y="448526"/>
                  </a:lnTo>
                  <a:lnTo>
                    <a:pt x="1467929" y="474554"/>
                  </a:lnTo>
                  <a:lnTo>
                    <a:pt x="1504107" y="501218"/>
                  </a:lnTo>
                  <a:lnTo>
                    <a:pt x="1539787" y="528511"/>
                  </a:lnTo>
                  <a:lnTo>
                    <a:pt x="1574962" y="556424"/>
                  </a:lnTo>
                  <a:lnTo>
                    <a:pt x="1609623" y="584949"/>
                  </a:lnTo>
                  <a:lnTo>
                    <a:pt x="1643762" y="614078"/>
                  </a:lnTo>
                  <a:lnTo>
                    <a:pt x="1677372" y="643803"/>
                  </a:lnTo>
                  <a:lnTo>
                    <a:pt x="1710443" y="674116"/>
                  </a:lnTo>
                  <a:lnTo>
                    <a:pt x="1742969" y="705008"/>
                  </a:lnTo>
                  <a:lnTo>
                    <a:pt x="1774940" y="736472"/>
                  </a:lnTo>
                  <a:lnTo>
                    <a:pt x="1806349" y="768500"/>
                  </a:lnTo>
                  <a:lnTo>
                    <a:pt x="1837188" y="801082"/>
                  </a:lnTo>
                  <a:lnTo>
                    <a:pt x="1867448" y="834212"/>
                  </a:lnTo>
                  <a:lnTo>
                    <a:pt x="1897121" y="867881"/>
                  </a:lnTo>
                  <a:lnTo>
                    <a:pt x="1926200" y="902080"/>
                  </a:lnTo>
                  <a:lnTo>
                    <a:pt x="1954675" y="936802"/>
                  </a:lnTo>
                  <a:lnTo>
                    <a:pt x="1982540" y="972039"/>
                  </a:lnTo>
                  <a:lnTo>
                    <a:pt x="2009785" y="1007782"/>
                  </a:lnTo>
                  <a:lnTo>
                    <a:pt x="2036403" y="1044023"/>
                  </a:lnTo>
                  <a:lnTo>
                    <a:pt x="2062386" y="1080755"/>
                  </a:lnTo>
                  <a:lnTo>
                    <a:pt x="2087724" y="1117968"/>
                  </a:lnTo>
                  <a:lnTo>
                    <a:pt x="2112412" y="1155656"/>
                  </a:lnTo>
                  <a:lnTo>
                    <a:pt x="2136439" y="1193809"/>
                  </a:lnTo>
                  <a:lnTo>
                    <a:pt x="2159798" y="1232419"/>
                  </a:lnTo>
                  <a:lnTo>
                    <a:pt x="2182482" y="1271479"/>
                  </a:lnTo>
                  <a:lnTo>
                    <a:pt x="2204481" y="1310981"/>
                  </a:lnTo>
                  <a:lnTo>
                    <a:pt x="2225788" y="1350915"/>
                  </a:lnTo>
                  <a:lnTo>
                    <a:pt x="2246394" y="1391275"/>
                  </a:lnTo>
                  <a:lnTo>
                    <a:pt x="2266292" y="1432051"/>
                  </a:lnTo>
                  <a:lnTo>
                    <a:pt x="2285473" y="1473236"/>
                  </a:lnTo>
                  <a:lnTo>
                    <a:pt x="2303929" y="1514822"/>
                  </a:lnTo>
                  <a:lnTo>
                    <a:pt x="2321653" y="1556801"/>
                  </a:lnTo>
                  <a:lnTo>
                    <a:pt x="2338635" y="1599163"/>
                  </a:lnTo>
                  <a:lnTo>
                    <a:pt x="2354868" y="1641902"/>
                  </a:lnTo>
                  <a:lnTo>
                    <a:pt x="2370344" y="1685009"/>
                  </a:lnTo>
                  <a:lnTo>
                    <a:pt x="2385054" y="1728476"/>
                  </a:lnTo>
                  <a:lnTo>
                    <a:pt x="2398991" y="1772295"/>
                  </a:lnTo>
                  <a:lnTo>
                    <a:pt x="2412146" y="1816457"/>
                  </a:lnTo>
                  <a:lnTo>
                    <a:pt x="2424511" y="1860955"/>
                  </a:lnTo>
                  <a:lnTo>
                    <a:pt x="2436078" y="1905780"/>
                  </a:lnTo>
                  <a:lnTo>
                    <a:pt x="2446839" y="1950925"/>
                  </a:lnTo>
                  <a:lnTo>
                    <a:pt x="2456786" y="1996381"/>
                  </a:lnTo>
                  <a:lnTo>
                    <a:pt x="2465911" y="2042139"/>
                  </a:lnTo>
                  <a:lnTo>
                    <a:pt x="2474205" y="2088193"/>
                  </a:lnTo>
                  <a:lnTo>
                    <a:pt x="2481661" y="2134533"/>
                  </a:lnTo>
                  <a:lnTo>
                    <a:pt x="2488270" y="2181152"/>
                  </a:lnTo>
                  <a:lnTo>
                    <a:pt x="2494024" y="2228041"/>
                  </a:lnTo>
                  <a:lnTo>
                    <a:pt x="2498915" y="2275192"/>
                  </a:lnTo>
                  <a:lnTo>
                    <a:pt x="2502935" y="2322598"/>
                  </a:lnTo>
                  <a:lnTo>
                    <a:pt x="2506076" y="2370250"/>
                  </a:lnTo>
                  <a:lnTo>
                    <a:pt x="2508329" y="2418139"/>
                  </a:lnTo>
                  <a:lnTo>
                    <a:pt x="2509687" y="2466259"/>
                  </a:lnTo>
                  <a:lnTo>
                    <a:pt x="2510142" y="2514599"/>
                  </a:lnTo>
                </a:path>
                <a:path w="2510154" h="2514600">
                  <a:moveTo>
                    <a:pt x="0" y="0"/>
                  </a:moveTo>
                  <a:lnTo>
                    <a:pt x="48252" y="455"/>
                  </a:lnTo>
                  <a:lnTo>
                    <a:pt x="96283" y="1815"/>
                  </a:lnTo>
                  <a:lnTo>
                    <a:pt x="144085" y="4072"/>
                  </a:lnTo>
                  <a:lnTo>
                    <a:pt x="191649" y="7219"/>
                  </a:lnTo>
                  <a:lnTo>
                    <a:pt x="238968" y="11246"/>
                  </a:lnTo>
                  <a:lnTo>
                    <a:pt x="286034" y="16145"/>
                  </a:lnTo>
                  <a:lnTo>
                    <a:pt x="332838" y="21909"/>
                  </a:lnTo>
                  <a:lnTo>
                    <a:pt x="379372" y="28529"/>
                  </a:lnTo>
                  <a:lnTo>
                    <a:pt x="425628" y="35997"/>
                  </a:lnTo>
                  <a:lnTo>
                    <a:pt x="471598" y="44306"/>
                  </a:lnTo>
                  <a:lnTo>
                    <a:pt x="517273" y="53446"/>
                  </a:lnTo>
                  <a:lnTo>
                    <a:pt x="562647" y="63410"/>
                  </a:lnTo>
                  <a:lnTo>
                    <a:pt x="607710" y="74189"/>
                  </a:lnTo>
                  <a:lnTo>
                    <a:pt x="652454" y="85776"/>
                  </a:lnTo>
                  <a:lnTo>
                    <a:pt x="696872" y="98163"/>
                  </a:lnTo>
                  <a:lnTo>
                    <a:pt x="740955" y="111340"/>
                  </a:lnTo>
                  <a:lnTo>
                    <a:pt x="784695" y="125301"/>
                  </a:lnTo>
                  <a:lnTo>
                    <a:pt x="828084" y="140036"/>
                  </a:lnTo>
                  <a:lnTo>
                    <a:pt x="871113" y="155539"/>
                  </a:lnTo>
                  <a:lnTo>
                    <a:pt x="913776" y="171800"/>
                  </a:lnTo>
                  <a:lnTo>
                    <a:pt x="956063" y="188811"/>
                  </a:lnTo>
                  <a:lnTo>
                    <a:pt x="997966" y="206565"/>
                  </a:lnTo>
                  <a:lnTo>
                    <a:pt x="1039478" y="225053"/>
                  </a:lnTo>
                  <a:lnTo>
                    <a:pt x="1080589" y="244267"/>
                  </a:lnTo>
                  <a:lnTo>
                    <a:pt x="1121293" y="264199"/>
                  </a:lnTo>
                  <a:lnTo>
                    <a:pt x="1161581" y="284841"/>
                  </a:lnTo>
                  <a:lnTo>
                    <a:pt x="1201444" y="306185"/>
                  </a:lnTo>
                  <a:lnTo>
                    <a:pt x="1240876" y="328222"/>
                  </a:lnTo>
                  <a:lnTo>
                    <a:pt x="1279867" y="350944"/>
                  </a:lnTo>
                  <a:lnTo>
                    <a:pt x="1318409" y="374344"/>
                  </a:lnTo>
                  <a:lnTo>
                    <a:pt x="1356494" y="398413"/>
                  </a:lnTo>
                  <a:lnTo>
                    <a:pt x="1394115" y="423143"/>
                  </a:lnTo>
                  <a:lnTo>
                    <a:pt x="1431263" y="448526"/>
                  </a:lnTo>
                  <a:lnTo>
                    <a:pt x="1467929" y="474554"/>
                  </a:lnTo>
                  <a:lnTo>
                    <a:pt x="1504107" y="501218"/>
                  </a:lnTo>
                  <a:lnTo>
                    <a:pt x="1539787" y="528511"/>
                  </a:lnTo>
                  <a:lnTo>
                    <a:pt x="1574962" y="556424"/>
                  </a:lnTo>
                  <a:lnTo>
                    <a:pt x="1609623" y="584949"/>
                  </a:lnTo>
                  <a:lnTo>
                    <a:pt x="1643762" y="614078"/>
                  </a:lnTo>
                  <a:lnTo>
                    <a:pt x="1677372" y="643803"/>
                  </a:lnTo>
                  <a:lnTo>
                    <a:pt x="1710443" y="674116"/>
                  </a:lnTo>
                  <a:lnTo>
                    <a:pt x="1742969" y="705008"/>
                  </a:lnTo>
                  <a:lnTo>
                    <a:pt x="1774940" y="736472"/>
                  </a:lnTo>
                  <a:lnTo>
                    <a:pt x="1806349" y="768500"/>
                  </a:lnTo>
                  <a:lnTo>
                    <a:pt x="1837188" y="801082"/>
                  </a:lnTo>
                  <a:lnTo>
                    <a:pt x="1867448" y="834212"/>
                  </a:lnTo>
                  <a:lnTo>
                    <a:pt x="1897121" y="867881"/>
                  </a:lnTo>
                  <a:lnTo>
                    <a:pt x="1926200" y="902080"/>
                  </a:lnTo>
                  <a:lnTo>
                    <a:pt x="1954675" y="936802"/>
                  </a:lnTo>
                  <a:lnTo>
                    <a:pt x="1982540" y="972039"/>
                  </a:lnTo>
                  <a:lnTo>
                    <a:pt x="2009785" y="1007782"/>
                  </a:lnTo>
                  <a:lnTo>
                    <a:pt x="2036403" y="1044023"/>
                  </a:lnTo>
                  <a:lnTo>
                    <a:pt x="2062386" y="1080755"/>
                  </a:lnTo>
                  <a:lnTo>
                    <a:pt x="2087724" y="1117968"/>
                  </a:lnTo>
                  <a:lnTo>
                    <a:pt x="2112412" y="1155656"/>
                  </a:lnTo>
                  <a:lnTo>
                    <a:pt x="2136439" y="1193809"/>
                  </a:lnTo>
                  <a:lnTo>
                    <a:pt x="2159798" y="1232419"/>
                  </a:lnTo>
                  <a:lnTo>
                    <a:pt x="2182482" y="1271479"/>
                  </a:lnTo>
                  <a:lnTo>
                    <a:pt x="2204481" y="1310981"/>
                  </a:lnTo>
                  <a:lnTo>
                    <a:pt x="2225788" y="1350915"/>
                  </a:lnTo>
                  <a:lnTo>
                    <a:pt x="2246394" y="1391275"/>
                  </a:lnTo>
                  <a:lnTo>
                    <a:pt x="2266292" y="1432051"/>
                  </a:lnTo>
                  <a:lnTo>
                    <a:pt x="2285473" y="1473236"/>
                  </a:lnTo>
                  <a:lnTo>
                    <a:pt x="2303929" y="1514822"/>
                  </a:lnTo>
                  <a:lnTo>
                    <a:pt x="2321653" y="1556801"/>
                  </a:lnTo>
                  <a:lnTo>
                    <a:pt x="2338635" y="1599163"/>
                  </a:lnTo>
                  <a:lnTo>
                    <a:pt x="2354868" y="1641902"/>
                  </a:lnTo>
                  <a:lnTo>
                    <a:pt x="2370344" y="1685009"/>
                  </a:lnTo>
                  <a:lnTo>
                    <a:pt x="2385054" y="1728476"/>
                  </a:lnTo>
                  <a:lnTo>
                    <a:pt x="2398991" y="1772295"/>
                  </a:lnTo>
                  <a:lnTo>
                    <a:pt x="2412146" y="1816457"/>
                  </a:lnTo>
                  <a:lnTo>
                    <a:pt x="2424511" y="1860955"/>
                  </a:lnTo>
                  <a:lnTo>
                    <a:pt x="2436078" y="1905780"/>
                  </a:lnTo>
                  <a:lnTo>
                    <a:pt x="2446839" y="1950925"/>
                  </a:lnTo>
                  <a:lnTo>
                    <a:pt x="2456786" y="1996381"/>
                  </a:lnTo>
                  <a:lnTo>
                    <a:pt x="2465911" y="2042139"/>
                  </a:lnTo>
                  <a:lnTo>
                    <a:pt x="2474205" y="2088193"/>
                  </a:lnTo>
                  <a:lnTo>
                    <a:pt x="2481661" y="2134533"/>
                  </a:lnTo>
                  <a:lnTo>
                    <a:pt x="2488270" y="2181152"/>
                  </a:lnTo>
                  <a:lnTo>
                    <a:pt x="2494024" y="2228041"/>
                  </a:lnTo>
                  <a:lnTo>
                    <a:pt x="2498915" y="2275192"/>
                  </a:lnTo>
                  <a:lnTo>
                    <a:pt x="2502935" y="2322598"/>
                  </a:lnTo>
                  <a:lnTo>
                    <a:pt x="2506076" y="2370250"/>
                  </a:lnTo>
                  <a:lnTo>
                    <a:pt x="2508329" y="2418139"/>
                  </a:lnTo>
                  <a:lnTo>
                    <a:pt x="2509687" y="2466259"/>
                  </a:lnTo>
                  <a:lnTo>
                    <a:pt x="2510142" y="2514599"/>
                  </a:lnTo>
                  <a:lnTo>
                    <a:pt x="114" y="251459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04316" y="3529583"/>
              <a:ext cx="2532380" cy="2625725"/>
            </a:xfrm>
            <a:custGeom>
              <a:avLst/>
              <a:gdLst/>
              <a:ahLst/>
              <a:cxnLst/>
              <a:rect l="l" t="t" r="r" b="b"/>
              <a:pathLst>
                <a:path w="2532379" h="2625725">
                  <a:moveTo>
                    <a:pt x="2532126" y="0"/>
                  </a:moveTo>
                  <a:lnTo>
                    <a:pt x="0" y="2625725"/>
                  </a:lnTo>
                </a:path>
              </a:pathLst>
            </a:custGeom>
            <a:ln w="9144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04201" y="3822191"/>
              <a:ext cx="2439035" cy="2435860"/>
            </a:xfrm>
            <a:custGeom>
              <a:avLst/>
              <a:gdLst/>
              <a:ahLst/>
              <a:cxnLst/>
              <a:rect l="l" t="t" r="r" b="b"/>
              <a:pathLst>
                <a:path w="2439035" h="2435860">
                  <a:moveTo>
                    <a:pt x="0" y="0"/>
                  </a:moveTo>
                  <a:lnTo>
                    <a:pt x="114" y="2435351"/>
                  </a:lnTo>
                  <a:lnTo>
                    <a:pt x="2438514" y="2435351"/>
                  </a:lnTo>
                  <a:lnTo>
                    <a:pt x="2438040" y="2386847"/>
                  </a:lnTo>
                  <a:lnTo>
                    <a:pt x="2436624" y="2338574"/>
                  </a:lnTo>
                  <a:lnTo>
                    <a:pt x="2434275" y="2290540"/>
                  </a:lnTo>
                  <a:lnTo>
                    <a:pt x="2431001" y="2242754"/>
                  </a:lnTo>
                  <a:lnTo>
                    <a:pt x="2426812" y="2195225"/>
                  </a:lnTo>
                  <a:lnTo>
                    <a:pt x="2421715" y="2147962"/>
                  </a:lnTo>
                  <a:lnTo>
                    <a:pt x="2415721" y="2100973"/>
                  </a:lnTo>
                  <a:lnTo>
                    <a:pt x="2408837" y="2054268"/>
                  </a:lnTo>
                  <a:lnTo>
                    <a:pt x="2401072" y="2007854"/>
                  </a:lnTo>
                  <a:lnTo>
                    <a:pt x="2392436" y="1961742"/>
                  </a:lnTo>
                  <a:lnTo>
                    <a:pt x="2382937" y="1915939"/>
                  </a:lnTo>
                  <a:lnTo>
                    <a:pt x="2372583" y="1870454"/>
                  </a:lnTo>
                  <a:lnTo>
                    <a:pt x="2361384" y="1825297"/>
                  </a:lnTo>
                  <a:lnTo>
                    <a:pt x="2349349" y="1780475"/>
                  </a:lnTo>
                  <a:lnTo>
                    <a:pt x="2336485" y="1735998"/>
                  </a:lnTo>
                  <a:lnTo>
                    <a:pt x="2322802" y="1691874"/>
                  </a:lnTo>
                  <a:lnTo>
                    <a:pt x="2308309" y="1648112"/>
                  </a:lnTo>
                  <a:lnTo>
                    <a:pt x="2293015" y="1604722"/>
                  </a:lnTo>
                  <a:lnTo>
                    <a:pt x="2276927" y="1561711"/>
                  </a:lnTo>
                  <a:lnTo>
                    <a:pt x="2260056" y="1519088"/>
                  </a:lnTo>
                  <a:lnTo>
                    <a:pt x="2242409" y="1476863"/>
                  </a:lnTo>
                  <a:lnTo>
                    <a:pt x="2223996" y="1435044"/>
                  </a:lnTo>
                  <a:lnTo>
                    <a:pt x="2204825" y="1393640"/>
                  </a:lnTo>
                  <a:lnTo>
                    <a:pt x="2184905" y="1352659"/>
                  </a:lnTo>
                  <a:lnTo>
                    <a:pt x="2164245" y="1312110"/>
                  </a:lnTo>
                  <a:lnTo>
                    <a:pt x="2142854" y="1272003"/>
                  </a:lnTo>
                  <a:lnTo>
                    <a:pt x="2120740" y="1232345"/>
                  </a:lnTo>
                  <a:lnTo>
                    <a:pt x="2097912" y="1193146"/>
                  </a:lnTo>
                  <a:lnTo>
                    <a:pt x="2074380" y="1154414"/>
                  </a:lnTo>
                  <a:lnTo>
                    <a:pt x="2050151" y="1116159"/>
                  </a:lnTo>
                  <a:lnTo>
                    <a:pt x="2025234" y="1078388"/>
                  </a:lnTo>
                  <a:lnTo>
                    <a:pt x="1999639" y="1041111"/>
                  </a:lnTo>
                  <a:lnTo>
                    <a:pt x="1973374" y="1004337"/>
                  </a:lnTo>
                  <a:lnTo>
                    <a:pt x="1946448" y="968074"/>
                  </a:lnTo>
                  <a:lnTo>
                    <a:pt x="1918870" y="932330"/>
                  </a:lnTo>
                  <a:lnTo>
                    <a:pt x="1890648" y="897116"/>
                  </a:lnTo>
                  <a:lnTo>
                    <a:pt x="1861791" y="862439"/>
                  </a:lnTo>
                  <a:lnTo>
                    <a:pt x="1832308" y="828308"/>
                  </a:lnTo>
                  <a:lnTo>
                    <a:pt x="1802208" y="794732"/>
                  </a:lnTo>
                  <a:lnTo>
                    <a:pt x="1771499" y="761721"/>
                  </a:lnTo>
                  <a:lnTo>
                    <a:pt x="1740191" y="729281"/>
                  </a:lnTo>
                  <a:lnTo>
                    <a:pt x="1708292" y="697423"/>
                  </a:lnTo>
                  <a:lnTo>
                    <a:pt x="1675811" y="666156"/>
                  </a:lnTo>
                  <a:lnTo>
                    <a:pt x="1642756" y="635487"/>
                  </a:lnTo>
                  <a:lnTo>
                    <a:pt x="1609137" y="605426"/>
                  </a:lnTo>
                  <a:lnTo>
                    <a:pt x="1574962" y="575981"/>
                  </a:lnTo>
                  <a:lnTo>
                    <a:pt x="1540240" y="547161"/>
                  </a:lnTo>
                  <a:lnTo>
                    <a:pt x="1504980" y="518976"/>
                  </a:lnTo>
                  <a:lnTo>
                    <a:pt x="1469191" y="491433"/>
                  </a:lnTo>
                  <a:lnTo>
                    <a:pt x="1432880" y="464541"/>
                  </a:lnTo>
                  <a:lnTo>
                    <a:pt x="1396058" y="438310"/>
                  </a:lnTo>
                  <a:lnTo>
                    <a:pt x="1358733" y="412748"/>
                  </a:lnTo>
                  <a:lnTo>
                    <a:pt x="1320913" y="387864"/>
                  </a:lnTo>
                  <a:lnTo>
                    <a:pt x="1282608" y="363666"/>
                  </a:lnTo>
                  <a:lnTo>
                    <a:pt x="1243826" y="340164"/>
                  </a:lnTo>
                  <a:lnTo>
                    <a:pt x="1204576" y="317365"/>
                  </a:lnTo>
                  <a:lnTo>
                    <a:pt x="1164867" y="295280"/>
                  </a:lnTo>
                  <a:lnTo>
                    <a:pt x="1124708" y="273916"/>
                  </a:lnTo>
                  <a:lnTo>
                    <a:pt x="1084106" y="253283"/>
                  </a:lnTo>
                  <a:lnTo>
                    <a:pt x="1043072" y="233389"/>
                  </a:lnTo>
                  <a:lnTo>
                    <a:pt x="1001614" y="214242"/>
                  </a:lnTo>
                  <a:lnTo>
                    <a:pt x="959740" y="195853"/>
                  </a:lnTo>
                  <a:lnTo>
                    <a:pt x="917460" y="178229"/>
                  </a:lnTo>
                  <a:lnTo>
                    <a:pt x="874782" y="161379"/>
                  </a:lnTo>
                  <a:lnTo>
                    <a:pt x="831715" y="145312"/>
                  </a:lnTo>
                  <a:lnTo>
                    <a:pt x="788268" y="130037"/>
                  </a:lnTo>
                  <a:lnTo>
                    <a:pt x="744450" y="115563"/>
                  </a:lnTo>
                  <a:lnTo>
                    <a:pt x="700268" y="101897"/>
                  </a:lnTo>
                  <a:lnTo>
                    <a:pt x="655733" y="89050"/>
                  </a:lnTo>
                  <a:lnTo>
                    <a:pt x="610853" y="77030"/>
                  </a:lnTo>
                  <a:lnTo>
                    <a:pt x="565636" y="65845"/>
                  </a:lnTo>
                  <a:lnTo>
                    <a:pt x="520092" y="55505"/>
                  </a:lnTo>
                  <a:lnTo>
                    <a:pt x="474229" y="46018"/>
                  </a:lnTo>
                  <a:lnTo>
                    <a:pt x="428056" y="37393"/>
                  </a:lnTo>
                  <a:lnTo>
                    <a:pt x="381582" y="29638"/>
                  </a:lnTo>
                  <a:lnTo>
                    <a:pt x="334816" y="22763"/>
                  </a:lnTo>
                  <a:lnTo>
                    <a:pt x="287766" y="16777"/>
                  </a:lnTo>
                  <a:lnTo>
                    <a:pt x="240441" y="11687"/>
                  </a:lnTo>
                  <a:lnTo>
                    <a:pt x="192850" y="7503"/>
                  </a:lnTo>
                  <a:lnTo>
                    <a:pt x="145001" y="4233"/>
                  </a:lnTo>
                  <a:lnTo>
                    <a:pt x="96904" y="1887"/>
                  </a:lnTo>
                  <a:lnTo>
                    <a:pt x="48567" y="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04201" y="3822191"/>
              <a:ext cx="2439035" cy="2435860"/>
            </a:xfrm>
            <a:custGeom>
              <a:avLst/>
              <a:gdLst/>
              <a:ahLst/>
              <a:cxnLst/>
              <a:rect l="l" t="t" r="r" b="b"/>
              <a:pathLst>
                <a:path w="2439035" h="2435860">
                  <a:moveTo>
                    <a:pt x="0" y="0"/>
                  </a:moveTo>
                  <a:lnTo>
                    <a:pt x="48567" y="473"/>
                  </a:lnTo>
                  <a:lnTo>
                    <a:pt x="96904" y="1887"/>
                  </a:lnTo>
                  <a:lnTo>
                    <a:pt x="145001" y="4233"/>
                  </a:lnTo>
                  <a:lnTo>
                    <a:pt x="192850" y="7503"/>
                  </a:lnTo>
                  <a:lnTo>
                    <a:pt x="240441" y="11687"/>
                  </a:lnTo>
                  <a:lnTo>
                    <a:pt x="287766" y="16777"/>
                  </a:lnTo>
                  <a:lnTo>
                    <a:pt x="334816" y="22763"/>
                  </a:lnTo>
                  <a:lnTo>
                    <a:pt x="381582" y="29638"/>
                  </a:lnTo>
                  <a:lnTo>
                    <a:pt x="428056" y="37393"/>
                  </a:lnTo>
                  <a:lnTo>
                    <a:pt x="474229" y="46018"/>
                  </a:lnTo>
                  <a:lnTo>
                    <a:pt x="520092" y="55505"/>
                  </a:lnTo>
                  <a:lnTo>
                    <a:pt x="565636" y="65845"/>
                  </a:lnTo>
                  <a:lnTo>
                    <a:pt x="610853" y="77030"/>
                  </a:lnTo>
                  <a:lnTo>
                    <a:pt x="655733" y="89050"/>
                  </a:lnTo>
                  <a:lnTo>
                    <a:pt x="700268" y="101897"/>
                  </a:lnTo>
                  <a:lnTo>
                    <a:pt x="744450" y="115563"/>
                  </a:lnTo>
                  <a:lnTo>
                    <a:pt x="788268" y="130037"/>
                  </a:lnTo>
                  <a:lnTo>
                    <a:pt x="831715" y="145312"/>
                  </a:lnTo>
                  <a:lnTo>
                    <a:pt x="874782" y="161379"/>
                  </a:lnTo>
                  <a:lnTo>
                    <a:pt x="917460" y="178229"/>
                  </a:lnTo>
                  <a:lnTo>
                    <a:pt x="959740" y="195853"/>
                  </a:lnTo>
                  <a:lnTo>
                    <a:pt x="1001614" y="214242"/>
                  </a:lnTo>
                  <a:lnTo>
                    <a:pt x="1043072" y="233389"/>
                  </a:lnTo>
                  <a:lnTo>
                    <a:pt x="1084106" y="253283"/>
                  </a:lnTo>
                  <a:lnTo>
                    <a:pt x="1124708" y="273916"/>
                  </a:lnTo>
                  <a:lnTo>
                    <a:pt x="1164867" y="295280"/>
                  </a:lnTo>
                  <a:lnTo>
                    <a:pt x="1204576" y="317365"/>
                  </a:lnTo>
                  <a:lnTo>
                    <a:pt x="1243826" y="340164"/>
                  </a:lnTo>
                  <a:lnTo>
                    <a:pt x="1282608" y="363666"/>
                  </a:lnTo>
                  <a:lnTo>
                    <a:pt x="1320913" y="387864"/>
                  </a:lnTo>
                  <a:lnTo>
                    <a:pt x="1358733" y="412748"/>
                  </a:lnTo>
                  <a:lnTo>
                    <a:pt x="1396058" y="438310"/>
                  </a:lnTo>
                  <a:lnTo>
                    <a:pt x="1432880" y="464541"/>
                  </a:lnTo>
                  <a:lnTo>
                    <a:pt x="1469191" y="491433"/>
                  </a:lnTo>
                  <a:lnTo>
                    <a:pt x="1504980" y="518976"/>
                  </a:lnTo>
                  <a:lnTo>
                    <a:pt x="1540240" y="547161"/>
                  </a:lnTo>
                  <a:lnTo>
                    <a:pt x="1574962" y="575981"/>
                  </a:lnTo>
                  <a:lnTo>
                    <a:pt x="1609137" y="605426"/>
                  </a:lnTo>
                  <a:lnTo>
                    <a:pt x="1642756" y="635487"/>
                  </a:lnTo>
                  <a:lnTo>
                    <a:pt x="1675811" y="666156"/>
                  </a:lnTo>
                  <a:lnTo>
                    <a:pt x="1708292" y="697423"/>
                  </a:lnTo>
                  <a:lnTo>
                    <a:pt x="1740191" y="729281"/>
                  </a:lnTo>
                  <a:lnTo>
                    <a:pt x="1771499" y="761721"/>
                  </a:lnTo>
                  <a:lnTo>
                    <a:pt x="1802208" y="794732"/>
                  </a:lnTo>
                  <a:lnTo>
                    <a:pt x="1832308" y="828308"/>
                  </a:lnTo>
                  <a:lnTo>
                    <a:pt x="1861791" y="862439"/>
                  </a:lnTo>
                  <a:lnTo>
                    <a:pt x="1890648" y="897116"/>
                  </a:lnTo>
                  <a:lnTo>
                    <a:pt x="1918870" y="932330"/>
                  </a:lnTo>
                  <a:lnTo>
                    <a:pt x="1946448" y="968074"/>
                  </a:lnTo>
                  <a:lnTo>
                    <a:pt x="1973374" y="1004337"/>
                  </a:lnTo>
                  <a:lnTo>
                    <a:pt x="1999639" y="1041111"/>
                  </a:lnTo>
                  <a:lnTo>
                    <a:pt x="2025234" y="1078388"/>
                  </a:lnTo>
                  <a:lnTo>
                    <a:pt x="2050151" y="1116159"/>
                  </a:lnTo>
                  <a:lnTo>
                    <a:pt x="2074380" y="1154414"/>
                  </a:lnTo>
                  <a:lnTo>
                    <a:pt x="2097912" y="1193146"/>
                  </a:lnTo>
                  <a:lnTo>
                    <a:pt x="2120740" y="1232345"/>
                  </a:lnTo>
                  <a:lnTo>
                    <a:pt x="2142854" y="1272003"/>
                  </a:lnTo>
                  <a:lnTo>
                    <a:pt x="2164245" y="1312110"/>
                  </a:lnTo>
                  <a:lnTo>
                    <a:pt x="2184905" y="1352659"/>
                  </a:lnTo>
                  <a:lnTo>
                    <a:pt x="2204825" y="1393640"/>
                  </a:lnTo>
                  <a:lnTo>
                    <a:pt x="2223996" y="1435044"/>
                  </a:lnTo>
                  <a:lnTo>
                    <a:pt x="2242409" y="1476863"/>
                  </a:lnTo>
                  <a:lnTo>
                    <a:pt x="2260056" y="1519088"/>
                  </a:lnTo>
                  <a:lnTo>
                    <a:pt x="2276927" y="1561711"/>
                  </a:lnTo>
                  <a:lnTo>
                    <a:pt x="2293015" y="1604722"/>
                  </a:lnTo>
                  <a:lnTo>
                    <a:pt x="2308309" y="1648112"/>
                  </a:lnTo>
                  <a:lnTo>
                    <a:pt x="2322802" y="1691874"/>
                  </a:lnTo>
                  <a:lnTo>
                    <a:pt x="2336485" y="1735998"/>
                  </a:lnTo>
                  <a:lnTo>
                    <a:pt x="2349349" y="1780475"/>
                  </a:lnTo>
                  <a:lnTo>
                    <a:pt x="2361384" y="1825297"/>
                  </a:lnTo>
                  <a:lnTo>
                    <a:pt x="2372583" y="1870454"/>
                  </a:lnTo>
                  <a:lnTo>
                    <a:pt x="2382937" y="1915939"/>
                  </a:lnTo>
                  <a:lnTo>
                    <a:pt x="2392436" y="1961742"/>
                  </a:lnTo>
                  <a:lnTo>
                    <a:pt x="2401072" y="2007854"/>
                  </a:lnTo>
                  <a:lnTo>
                    <a:pt x="2408837" y="2054268"/>
                  </a:lnTo>
                  <a:lnTo>
                    <a:pt x="2415721" y="2100973"/>
                  </a:lnTo>
                  <a:lnTo>
                    <a:pt x="2421715" y="2147962"/>
                  </a:lnTo>
                  <a:lnTo>
                    <a:pt x="2426812" y="2195225"/>
                  </a:lnTo>
                  <a:lnTo>
                    <a:pt x="2431001" y="2242754"/>
                  </a:lnTo>
                  <a:lnTo>
                    <a:pt x="2434275" y="2290540"/>
                  </a:lnTo>
                  <a:lnTo>
                    <a:pt x="2436624" y="2338574"/>
                  </a:lnTo>
                  <a:lnTo>
                    <a:pt x="2438040" y="2386847"/>
                  </a:lnTo>
                  <a:lnTo>
                    <a:pt x="2438514" y="2435351"/>
                  </a:lnTo>
                </a:path>
                <a:path w="2439035" h="2435860">
                  <a:moveTo>
                    <a:pt x="0" y="0"/>
                  </a:moveTo>
                  <a:lnTo>
                    <a:pt x="48567" y="473"/>
                  </a:lnTo>
                  <a:lnTo>
                    <a:pt x="96904" y="1887"/>
                  </a:lnTo>
                  <a:lnTo>
                    <a:pt x="145001" y="4233"/>
                  </a:lnTo>
                  <a:lnTo>
                    <a:pt x="192850" y="7503"/>
                  </a:lnTo>
                  <a:lnTo>
                    <a:pt x="240441" y="11687"/>
                  </a:lnTo>
                  <a:lnTo>
                    <a:pt x="287766" y="16777"/>
                  </a:lnTo>
                  <a:lnTo>
                    <a:pt x="334816" y="22763"/>
                  </a:lnTo>
                  <a:lnTo>
                    <a:pt x="381582" y="29638"/>
                  </a:lnTo>
                  <a:lnTo>
                    <a:pt x="428056" y="37393"/>
                  </a:lnTo>
                  <a:lnTo>
                    <a:pt x="474229" y="46018"/>
                  </a:lnTo>
                  <a:lnTo>
                    <a:pt x="520092" y="55505"/>
                  </a:lnTo>
                  <a:lnTo>
                    <a:pt x="565636" y="65845"/>
                  </a:lnTo>
                  <a:lnTo>
                    <a:pt x="610853" y="77030"/>
                  </a:lnTo>
                  <a:lnTo>
                    <a:pt x="655733" y="89050"/>
                  </a:lnTo>
                  <a:lnTo>
                    <a:pt x="700268" y="101897"/>
                  </a:lnTo>
                  <a:lnTo>
                    <a:pt x="744450" y="115563"/>
                  </a:lnTo>
                  <a:lnTo>
                    <a:pt x="788268" y="130037"/>
                  </a:lnTo>
                  <a:lnTo>
                    <a:pt x="831715" y="145312"/>
                  </a:lnTo>
                  <a:lnTo>
                    <a:pt x="874782" y="161379"/>
                  </a:lnTo>
                  <a:lnTo>
                    <a:pt x="917460" y="178229"/>
                  </a:lnTo>
                  <a:lnTo>
                    <a:pt x="959740" y="195853"/>
                  </a:lnTo>
                  <a:lnTo>
                    <a:pt x="1001614" y="214242"/>
                  </a:lnTo>
                  <a:lnTo>
                    <a:pt x="1043072" y="233389"/>
                  </a:lnTo>
                  <a:lnTo>
                    <a:pt x="1084106" y="253283"/>
                  </a:lnTo>
                  <a:lnTo>
                    <a:pt x="1124708" y="273916"/>
                  </a:lnTo>
                  <a:lnTo>
                    <a:pt x="1164867" y="295280"/>
                  </a:lnTo>
                  <a:lnTo>
                    <a:pt x="1204576" y="317365"/>
                  </a:lnTo>
                  <a:lnTo>
                    <a:pt x="1243826" y="340164"/>
                  </a:lnTo>
                  <a:lnTo>
                    <a:pt x="1282608" y="363666"/>
                  </a:lnTo>
                  <a:lnTo>
                    <a:pt x="1320913" y="387864"/>
                  </a:lnTo>
                  <a:lnTo>
                    <a:pt x="1358733" y="412748"/>
                  </a:lnTo>
                  <a:lnTo>
                    <a:pt x="1396058" y="438310"/>
                  </a:lnTo>
                  <a:lnTo>
                    <a:pt x="1432880" y="464541"/>
                  </a:lnTo>
                  <a:lnTo>
                    <a:pt x="1469191" y="491433"/>
                  </a:lnTo>
                  <a:lnTo>
                    <a:pt x="1504980" y="518976"/>
                  </a:lnTo>
                  <a:lnTo>
                    <a:pt x="1540240" y="547161"/>
                  </a:lnTo>
                  <a:lnTo>
                    <a:pt x="1574962" y="575981"/>
                  </a:lnTo>
                  <a:lnTo>
                    <a:pt x="1609137" y="605426"/>
                  </a:lnTo>
                  <a:lnTo>
                    <a:pt x="1642756" y="635487"/>
                  </a:lnTo>
                  <a:lnTo>
                    <a:pt x="1675811" y="666156"/>
                  </a:lnTo>
                  <a:lnTo>
                    <a:pt x="1708292" y="697423"/>
                  </a:lnTo>
                  <a:lnTo>
                    <a:pt x="1740191" y="729281"/>
                  </a:lnTo>
                  <a:lnTo>
                    <a:pt x="1771499" y="761721"/>
                  </a:lnTo>
                  <a:lnTo>
                    <a:pt x="1802208" y="794732"/>
                  </a:lnTo>
                  <a:lnTo>
                    <a:pt x="1832308" y="828308"/>
                  </a:lnTo>
                  <a:lnTo>
                    <a:pt x="1861791" y="862439"/>
                  </a:lnTo>
                  <a:lnTo>
                    <a:pt x="1890648" y="897116"/>
                  </a:lnTo>
                  <a:lnTo>
                    <a:pt x="1918870" y="932330"/>
                  </a:lnTo>
                  <a:lnTo>
                    <a:pt x="1946448" y="968074"/>
                  </a:lnTo>
                  <a:lnTo>
                    <a:pt x="1973374" y="1004337"/>
                  </a:lnTo>
                  <a:lnTo>
                    <a:pt x="1999639" y="1041111"/>
                  </a:lnTo>
                  <a:lnTo>
                    <a:pt x="2025234" y="1078388"/>
                  </a:lnTo>
                  <a:lnTo>
                    <a:pt x="2050151" y="1116159"/>
                  </a:lnTo>
                  <a:lnTo>
                    <a:pt x="2074380" y="1154414"/>
                  </a:lnTo>
                  <a:lnTo>
                    <a:pt x="2097912" y="1193146"/>
                  </a:lnTo>
                  <a:lnTo>
                    <a:pt x="2120740" y="1232345"/>
                  </a:lnTo>
                  <a:lnTo>
                    <a:pt x="2142854" y="1272003"/>
                  </a:lnTo>
                  <a:lnTo>
                    <a:pt x="2164245" y="1312110"/>
                  </a:lnTo>
                  <a:lnTo>
                    <a:pt x="2184905" y="1352659"/>
                  </a:lnTo>
                  <a:lnTo>
                    <a:pt x="2204825" y="1393640"/>
                  </a:lnTo>
                  <a:lnTo>
                    <a:pt x="2223996" y="1435044"/>
                  </a:lnTo>
                  <a:lnTo>
                    <a:pt x="2242409" y="1476863"/>
                  </a:lnTo>
                  <a:lnTo>
                    <a:pt x="2260056" y="1519088"/>
                  </a:lnTo>
                  <a:lnTo>
                    <a:pt x="2276927" y="1561711"/>
                  </a:lnTo>
                  <a:lnTo>
                    <a:pt x="2293015" y="1604722"/>
                  </a:lnTo>
                  <a:lnTo>
                    <a:pt x="2308309" y="1648112"/>
                  </a:lnTo>
                  <a:lnTo>
                    <a:pt x="2322802" y="1691874"/>
                  </a:lnTo>
                  <a:lnTo>
                    <a:pt x="2336485" y="1735998"/>
                  </a:lnTo>
                  <a:lnTo>
                    <a:pt x="2349349" y="1780475"/>
                  </a:lnTo>
                  <a:lnTo>
                    <a:pt x="2361384" y="1825297"/>
                  </a:lnTo>
                  <a:lnTo>
                    <a:pt x="2372583" y="1870454"/>
                  </a:lnTo>
                  <a:lnTo>
                    <a:pt x="2382937" y="1915939"/>
                  </a:lnTo>
                  <a:lnTo>
                    <a:pt x="2392436" y="1961742"/>
                  </a:lnTo>
                  <a:lnTo>
                    <a:pt x="2401072" y="2007854"/>
                  </a:lnTo>
                  <a:lnTo>
                    <a:pt x="2408837" y="2054268"/>
                  </a:lnTo>
                  <a:lnTo>
                    <a:pt x="2415721" y="2100973"/>
                  </a:lnTo>
                  <a:lnTo>
                    <a:pt x="2421715" y="2147962"/>
                  </a:lnTo>
                  <a:lnTo>
                    <a:pt x="2426812" y="2195225"/>
                  </a:lnTo>
                  <a:lnTo>
                    <a:pt x="2431001" y="2242754"/>
                  </a:lnTo>
                  <a:lnTo>
                    <a:pt x="2434275" y="2290540"/>
                  </a:lnTo>
                  <a:lnTo>
                    <a:pt x="2436624" y="2338574"/>
                  </a:lnTo>
                  <a:lnTo>
                    <a:pt x="2438040" y="2386847"/>
                  </a:lnTo>
                  <a:lnTo>
                    <a:pt x="2438514" y="2435351"/>
                  </a:lnTo>
                  <a:lnTo>
                    <a:pt x="114" y="2435351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34668" y="3127248"/>
              <a:ext cx="237744" cy="23774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71544" y="5381244"/>
              <a:ext cx="237744" cy="23774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10781" y="3898391"/>
              <a:ext cx="1715417" cy="195681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58311" y="1167383"/>
              <a:ext cx="137160" cy="13716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33877" y="5767577"/>
              <a:ext cx="1544955" cy="149225"/>
            </a:xfrm>
            <a:custGeom>
              <a:avLst/>
              <a:gdLst/>
              <a:ahLst/>
              <a:cxnLst/>
              <a:rect l="l" t="t" r="r" b="b"/>
              <a:pathLst>
                <a:path w="1544954" h="149225">
                  <a:moveTo>
                    <a:pt x="1544701" y="0"/>
                  </a:moveTo>
                  <a:lnTo>
                    <a:pt x="0" y="149225"/>
                  </a:lnTo>
                </a:path>
              </a:pathLst>
            </a:custGeom>
            <a:ln w="19812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66032" y="5468111"/>
              <a:ext cx="694969" cy="64767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21276" y="5523102"/>
              <a:ext cx="538352" cy="49358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21276" y="5523102"/>
              <a:ext cx="538480" cy="494030"/>
            </a:xfrm>
            <a:custGeom>
              <a:avLst/>
              <a:gdLst/>
              <a:ahLst/>
              <a:cxnLst/>
              <a:rect l="l" t="t" r="r" b="b"/>
              <a:pathLst>
                <a:path w="538479" h="494029">
                  <a:moveTo>
                    <a:pt x="272542" y="0"/>
                  </a:moveTo>
                  <a:lnTo>
                    <a:pt x="332739" y="187032"/>
                  </a:lnTo>
                  <a:lnTo>
                    <a:pt x="538352" y="184581"/>
                  </a:lnTo>
                  <a:lnTo>
                    <a:pt x="369950" y="302602"/>
                  </a:lnTo>
                  <a:lnTo>
                    <a:pt x="430149" y="489610"/>
                  </a:lnTo>
                  <a:lnTo>
                    <a:pt x="265938" y="375551"/>
                  </a:lnTo>
                  <a:lnTo>
                    <a:pt x="97536" y="493585"/>
                  </a:lnTo>
                  <a:lnTo>
                    <a:pt x="164337" y="305066"/>
                  </a:lnTo>
                  <a:lnTo>
                    <a:pt x="0" y="191008"/>
                  </a:lnTo>
                  <a:lnTo>
                    <a:pt x="205612" y="188556"/>
                  </a:lnTo>
                  <a:lnTo>
                    <a:pt x="272542" y="0"/>
                  </a:lnTo>
                  <a:close/>
                </a:path>
              </a:pathLst>
            </a:custGeom>
            <a:ln w="9525">
              <a:solidFill>
                <a:srgbClr val="FD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04943" y="5241035"/>
              <a:ext cx="167640" cy="13715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4657344" y="4168140"/>
            <a:ext cx="153924" cy="14935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81862" y="1144904"/>
            <a:ext cx="10084435" cy="519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285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Bridge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Engineer</a:t>
            </a:r>
            <a:endParaRPr sz="2400" dirty="0">
              <a:latin typeface="Arial"/>
              <a:cs typeface="Arial"/>
            </a:endParaRPr>
          </a:p>
          <a:p>
            <a:pPr marL="3394710" marR="3173730" indent="-627380">
              <a:lnSpc>
                <a:spcPct val="225900"/>
              </a:lnSpc>
              <a:spcBef>
                <a:spcPts val="844"/>
              </a:spcBef>
            </a:pP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Consultant, ERP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Consultant  Business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Analyst</a:t>
            </a:r>
            <a:endParaRPr sz="2400" dirty="0">
              <a:latin typeface="Arial"/>
              <a:cs typeface="Arial"/>
            </a:endParaRPr>
          </a:p>
          <a:p>
            <a:pPr marL="4185920" marR="5080" indent="-331470">
              <a:lnSpc>
                <a:spcPts val="8570"/>
              </a:lnSpc>
              <a:spcBef>
                <a:spcPts val="880"/>
              </a:spcBef>
            </a:pPr>
            <a:r>
              <a:rPr sz="2400" dirty="0">
                <a:latin typeface="Arial"/>
                <a:cs typeface="Arial"/>
              </a:rPr>
              <a:t>System </a:t>
            </a:r>
            <a:r>
              <a:rPr sz="2400" spc="-5" dirty="0">
                <a:latin typeface="Arial"/>
                <a:cs typeface="Arial"/>
              </a:rPr>
              <a:t>Administrator/ Database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Administrator  Software </a:t>
            </a:r>
            <a:r>
              <a:rPr sz="2400" spc="-20" dirty="0">
                <a:latin typeface="Arial"/>
                <a:cs typeface="Arial"/>
              </a:rPr>
              <a:t>Engineer,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Tester</a:t>
            </a:r>
            <a:endParaRPr sz="2400" dirty="0">
              <a:latin typeface="Arial"/>
              <a:cs typeface="Arial"/>
            </a:endParaRPr>
          </a:p>
          <a:p>
            <a:pPr marR="7565390" algn="ctr">
              <a:lnSpc>
                <a:spcPts val="1055"/>
              </a:lnSpc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JOB</a:t>
            </a:r>
            <a:endParaRPr sz="2400" dirty="0">
              <a:latin typeface="Arial"/>
              <a:cs typeface="Arial"/>
            </a:endParaRPr>
          </a:p>
          <a:p>
            <a:pPr marR="7563484" algn="ctr">
              <a:lnSpc>
                <a:spcPts val="2455"/>
              </a:lnSpc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OPPORTUNITIES</a:t>
            </a:r>
            <a:endParaRPr lang="en-US" sz="2400" dirty="0">
              <a:latin typeface="Arial"/>
              <a:cs typeface="Arial"/>
            </a:endParaRPr>
          </a:p>
          <a:p>
            <a:pPr marL="4318635">
              <a:lnSpc>
                <a:spcPts val="2455"/>
              </a:lnSpc>
            </a:pPr>
            <a:r>
              <a:rPr lang="en-US" sz="2400" dirty="0">
                <a:latin typeface="Arial"/>
                <a:cs typeface="Arial"/>
              </a:rPr>
              <a:t>CIO,</a:t>
            </a:r>
            <a:r>
              <a:rPr lang="en-US" sz="2400" spc="-20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CDO</a:t>
            </a:r>
            <a:endParaRPr lang="en-US"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55814" y="-149339"/>
            <a:ext cx="266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0924" y="314883"/>
            <a:ext cx="389064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</a:p>
        </p:txBody>
      </p:sp>
      <p:sp>
        <p:nvSpPr>
          <p:cNvPr id="4" name="object 4"/>
          <p:cNvSpPr/>
          <p:nvPr/>
        </p:nvSpPr>
        <p:spPr>
          <a:xfrm>
            <a:off x="536710" y="1235597"/>
            <a:ext cx="9905238" cy="508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443</TotalTime>
  <Words>372</Words>
  <Application>Microsoft Office PowerPoint</Application>
  <PresentationFormat>Widescreen</PresentationFormat>
  <Paragraphs>97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Candara</vt:lpstr>
      <vt:lpstr>Candara (Body)</vt:lpstr>
      <vt:lpstr>Corbel</vt:lpstr>
      <vt:lpstr>Georgia</vt:lpstr>
      <vt:lpstr>Times New Roman</vt:lpstr>
      <vt:lpstr>Wingdings</vt:lpstr>
      <vt:lpstr>Office Theme</vt:lpstr>
      <vt:lpstr>PowerPoint Presentation</vt:lpstr>
      <vt:lpstr>CONTENTS</vt:lpstr>
      <vt:lpstr>ABOUT THE LECTURER</vt:lpstr>
      <vt:lpstr>INTRODUCTION TO MIS MAJOR</vt:lpstr>
      <vt:lpstr>1. General Information</vt:lpstr>
      <vt:lpstr>2. Program outcomes</vt:lpstr>
      <vt:lpstr>3. Training program</vt:lpstr>
      <vt:lpstr>4. Job opportunities</vt:lpstr>
      <vt:lpstr>5. Infrastructure</vt:lpstr>
      <vt:lpstr>6. Business cooperation</vt:lpstr>
      <vt:lpstr>PROBLEM FACING</vt:lpstr>
      <vt:lpstr>COURSE OBJECTIVES</vt:lpstr>
      <vt:lpstr>ASSESSMENT</vt:lpstr>
      <vt:lpstr>COURSE CONTENTS</vt:lpstr>
      <vt:lpstr>COURSE CONTENTS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MANAGEMENT INFORMATION SYSTEM</dc:title>
  <dc:creator>黎希恩</dc:creator>
  <cp:lastModifiedBy>黎希恩</cp:lastModifiedBy>
  <cp:revision>10</cp:revision>
  <dcterms:created xsi:type="dcterms:W3CDTF">2022-09-26T02:27:20Z</dcterms:created>
  <dcterms:modified xsi:type="dcterms:W3CDTF">2022-10-06T06:10:36Z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