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15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6042-13B7-4607-BBB4-412F31523C5B}" type="datetimeFigureOut">
              <a:rPr lang="en-US" smtClean="0"/>
              <a:t>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D5D9-6090-4A8E-89E1-EDA2FB3FE78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6042-13B7-4607-BBB4-412F31523C5B}" type="datetimeFigureOut">
              <a:rPr lang="en-US" smtClean="0"/>
              <a:t>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D5D9-6090-4A8E-89E1-EDA2FB3FE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6042-13B7-4607-BBB4-412F31523C5B}" type="datetimeFigureOut">
              <a:rPr lang="en-US" smtClean="0"/>
              <a:t>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D5D9-6090-4A8E-89E1-EDA2FB3FE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6042-13B7-4607-BBB4-412F31523C5B}" type="datetimeFigureOut">
              <a:rPr lang="en-US" smtClean="0"/>
              <a:t>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D5D9-6090-4A8E-89E1-EDA2FB3FE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6042-13B7-4607-BBB4-412F31523C5B}" type="datetimeFigureOut">
              <a:rPr lang="en-US" smtClean="0"/>
              <a:t>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D5D9-6090-4A8E-89E1-EDA2FB3FE78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6042-13B7-4607-BBB4-412F31523C5B}" type="datetimeFigureOut">
              <a:rPr lang="en-US" smtClean="0"/>
              <a:t>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D5D9-6090-4A8E-89E1-EDA2FB3FE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6042-13B7-4607-BBB4-412F31523C5B}" type="datetimeFigureOut">
              <a:rPr lang="en-US" smtClean="0"/>
              <a:t>2/1/2014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D5D9-6090-4A8E-89E1-EDA2FB3FE78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6042-13B7-4607-BBB4-412F31523C5B}" type="datetimeFigureOut">
              <a:rPr lang="en-US" smtClean="0"/>
              <a:t>2/1/2014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D5D9-6090-4A8E-89E1-EDA2FB3FE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6042-13B7-4607-BBB4-412F31523C5B}" type="datetimeFigureOut">
              <a:rPr lang="en-US" smtClean="0"/>
              <a:t>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D5D9-6090-4A8E-89E1-EDA2FB3FE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6042-13B7-4607-BBB4-412F31523C5B}" type="datetimeFigureOut">
              <a:rPr lang="en-US" smtClean="0"/>
              <a:t>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D5D9-6090-4A8E-89E1-EDA2FB3FE78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6042-13B7-4607-BBB4-412F31523C5B}" type="datetimeFigureOut">
              <a:rPr lang="en-US" smtClean="0"/>
              <a:t>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D5D9-6090-4A8E-89E1-EDA2FB3FE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96E6042-13B7-4607-BBB4-412F31523C5B}" type="datetimeFigureOut">
              <a:rPr lang="en-US" smtClean="0"/>
              <a:t>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09DD5D9-6090-4A8E-89E1-EDA2FB3FE78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03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Extending the system to the payment front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same approach can be done with </a:t>
            </a:r>
            <a:r>
              <a:rPr lang="en-US" dirty="0" err="1" smtClean="0"/>
              <a:t>ebay</a:t>
            </a:r>
            <a:r>
              <a:rPr lang="en-US" dirty="0" smtClean="0"/>
              <a:t> acting as client (</a:t>
            </a:r>
            <a:r>
              <a:rPr lang="en-US" dirty="0" err="1" smtClean="0"/>
              <a:t>ebay</a:t>
            </a:r>
            <a:r>
              <a:rPr lang="en-US" smtClean="0"/>
              <a:t> is authenticating </a:t>
            </a:r>
            <a:r>
              <a:rPr lang="en-US" dirty="0" smtClean="0"/>
              <a:t>the user for payment on behalf of the user) and PayPal payment gateway as the server.</a:t>
            </a:r>
          </a:p>
          <a:p>
            <a:r>
              <a:rPr lang="en-US" dirty="0" smtClean="0"/>
              <a:t>Seamless payment process between the ecommerce site and the payment site can be achieved.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145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55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Clarity</vt:lpstr>
      <vt:lpstr>PowerPoint Presentation</vt:lpstr>
      <vt:lpstr>Extending the system to the payment front</vt:lpstr>
    </vt:vector>
  </TitlesOfParts>
  <Company>Trimble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Vignesh Jayavel</dc:creator>
  <cp:lastModifiedBy>Vignesh Jayavel</cp:lastModifiedBy>
  <cp:revision>4</cp:revision>
  <dcterms:created xsi:type="dcterms:W3CDTF">2014-02-01T08:54:53Z</dcterms:created>
  <dcterms:modified xsi:type="dcterms:W3CDTF">2014-02-01T09:00:04Z</dcterms:modified>
</cp:coreProperties>
</file>