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65" r:id="rId19"/>
    <p:sldId id="279" r:id="rId20"/>
    <p:sldId id="282" r:id="rId21"/>
    <p:sldId id="281" r:id="rId22"/>
    <p:sldId id="283" r:id="rId23"/>
    <p:sldId id="262" r:id="rId24"/>
    <p:sldId id="260" r:id="rId25"/>
    <p:sldId id="278" r:id="rId26"/>
    <p:sldId id="284" r:id="rId2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481F3-B3A8-4DDD-AA1B-82E9B62BF1C4}" v="708" dt="2021-11-11T15:26:45.248"/>
    <p1510:client id="{365A8A62-3671-3F88-1A8A-02D6B5128CB4}" v="111" dt="2021-11-11T15:25:40.545"/>
    <p1510:client id="{43900656-72C3-49F3-8B09-F27B45177A16}" v="5" dt="2021-11-11T15:26:30.046"/>
    <p1510:client id="{B9287407-D5CD-6F65-DA22-E619C76AF3DC}" v="23" dt="2021-11-11T15:18:06.289"/>
    <p1510:client id="{C65878E4-7F90-F0B9-68D8-6475F4DC1A4A}" v="32" dt="2021-11-11T15:56:47.164"/>
    <p1510:client id="{F20BFE98-4877-4DD7-A0E1-091CA28F02D3}" v="8" dt="2021-11-12T09:43:11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ckhoff, Linus (DualStudy)" userId="S::linus.eickhoff@hpe.com::232a3455-1c7d-46de-a1c5-e40f2f153460" providerId="AD" clId="Web-{D949CD63-E8DE-5960-1155-1E1C3F468878}"/>
    <pc:docChg chg="addSld delSld modSld sldOrd">
      <pc:chgData name="Eickhoff, Linus (DualStudy)" userId="S::linus.eickhoff@hpe.com::232a3455-1c7d-46de-a1c5-e40f2f153460" providerId="AD" clId="Web-{D949CD63-E8DE-5960-1155-1E1C3F468878}" dt="2021-11-10T15:07:45.251" v="76"/>
      <pc:docMkLst>
        <pc:docMk/>
      </pc:docMkLst>
      <pc:sldChg chg="del">
        <pc:chgData name="Eickhoff, Linus (DualStudy)" userId="S::linus.eickhoff@hpe.com::232a3455-1c7d-46de-a1c5-e40f2f153460" providerId="AD" clId="Web-{D949CD63-E8DE-5960-1155-1E1C3F468878}" dt="2021-11-10T15:02:38.508" v="3"/>
        <pc:sldMkLst>
          <pc:docMk/>
          <pc:sldMk cId="2697997964" sldId="261"/>
        </pc:sldMkLst>
      </pc:sldChg>
      <pc:sldChg chg="addSp delSp modSp ord">
        <pc:chgData name="Eickhoff, Linus (DualStudy)" userId="S::linus.eickhoff@hpe.com::232a3455-1c7d-46de-a1c5-e40f2f153460" providerId="AD" clId="Web-{D949CD63-E8DE-5960-1155-1E1C3F468878}" dt="2021-11-10T15:07:23.719" v="74" actId="20577"/>
        <pc:sldMkLst>
          <pc:docMk/>
          <pc:sldMk cId="2011952974" sldId="262"/>
        </pc:sldMkLst>
        <pc:spChg chg="mod">
          <ac:chgData name="Eickhoff, Linus (DualStudy)" userId="S::linus.eickhoff@hpe.com::232a3455-1c7d-46de-a1c5-e40f2f153460" providerId="AD" clId="Web-{D949CD63-E8DE-5960-1155-1E1C3F468878}" dt="2021-11-10T15:07:23.719" v="74" actId="20577"/>
          <ac:spMkLst>
            <pc:docMk/>
            <pc:sldMk cId="2011952974" sldId="262"/>
            <ac:spMk id="2" creationId="{8186614B-3BC2-45A5-B9C0-3372ADDB2D51}"/>
          </ac:spMkLst>
        </pc:spChg>
        <pc:spChg chg="del">
          <ac:chgData name="Eickhoff, Linus (DualStudy)" userId="S::linus.eickhoff@hpe.com::232a3455-1c7d-46de-a1c5-e40f2f153460" providerId="AD" clId="Web-{D949CD63-E8DE-5960-1155-1E1C3F468878}" dt="2021-11-10T15:02:12.554" v="0"/>
          <ac:spMkLst>
            <pc:docMk/>
            <pc:sldMk cId="2011952974" sldId="262"/>
            <ac:spMk id="3" creationId="{0D6A7DD2-52AB-4418-A328-422233930B36}"/>
          </ac:spMkLst>
        </pc:spChg>
        <pc:picChg chg="add mod ord">
          <ac:chgData name="Eickhoff, Linus (DualStudy)" userId="S::linus.eickhoff@hpe.com::232a3455-1c7d-46de-a1c5-e40f2f153460" providerId="AD" clId="Web-{D949CD63-E8DE-5960-1155-1E1C3F468878}" dt="2021-11-10T15:03:43.712" v="15" actId="1076"/>
          <ac:picMkLst>
            <pc:docMk/>
            <pc:sldMk cId="2011952974" sldId="262"/>
            <ac:picMk id="4" creationId="{2B4D4995-7C62-473F-97EB-48AB04374F9F}"/>
          </ac:picMkLst>
        </pc:picChg>
      </pc:sldChg>
      <pc:sldChg chg="ord">
        <pc:chgData name="Eickhoff, Linus (DualStudy)" userId="S::linus.eickhoff@hpe.com::232a3455-1c7d-46de-a1c5-e40f2f153460" providerId="AD" clId="Web-{D949CD63-E8DE-5960-1155-1E1C3F468878}" dt="2021-11-10T15:07:43.626" v="75"/>
        <pc:sldMkLst>
          <pc:docMk/>
          <pc:sldMk cId="4028852578" sldId="265"/>
        </pc:sldMkLst>
      </pc:sldChg>
      <pc:sldChg chg="addSp delSp modSp add ord replId">
        <pc:chgData name="Eickhoff, Linus (DualStudy)" userId="S::linus.eickhoff@hpe.com::232a3455-1c7d-46de-a1c5-e40f2f153460" providerId="AD" clId="Web-{D949CD63-E8DE-5960-1155-1E1C3F468878}" dt="2021-11-10T15:07:45.251" v="76"/>
        <pc:sldMkLst>
          <pc:docMk/>
          <pc:sldMk cId="1483544498" sldId="278"/>
        </pc:sldMkLst>
        <pc:spChg chg="mod">
          <ac:chgData name="Eickhoff, Linus (DualStudy)" userId="S::linus.eickhoff@hpe.com::232a3455-1c7d-46de-a1c5-e40f2f153460" providerId="AD" clId="Web-{D949CD63-E8DE-5960-1155-1E1C3F468878}" dt="2021-11-10T15:04:18.229" v="42" actId="20577"/>
          <ac:spMkLst>
            <pc:docMk/>
            <pc:sldMk cId="1483544498" sldId="278"/>
            <ac:spMk id="2" creationId="{8186614B-3BC2-45A5-B9C0-3372ADDB2D51}"/>
          </ac:spMkLst>
        </pc:spChg>
        <pc:spChg chg="add del mod">
          <ac:chgData name="Eickhoff, Linus (DualStudy)" userId="S::linus.eickhoff@hpe.com::232a3455-1c7d-46de-a1c5-e40f2f153460" providerId="AD" clId="Web-{D949CD63-E8DE-5960-1155-1E1C3F468878}" dt="2021-11-10T15:04:41.229" v="43"/>
          <ac:spMkLst>
            <pc:docMk/>
            <pc:sldMk cId="1483544498" sldId="278"/>
            <ac:spMk id="5" creationId="{08F72077-9325-4D84-BB14-F15722ECF73E}"/>
          </ac:spMkLst>
        </pc:spChg>
        <pc:picChg chg="del">
          <ac:chgData name="Eickhoff, Linus (DualStudy)" userId="S::linus.eickhoff@hpe.com::232a3455-1c7d-46de-a1c5-e40f2f153460" providerId="AD" clId="Web-{D949CD63-E8DE-5960-1155-1E1C3F468878}" dt="2021-11-10T15:04:05.807" v="18"/>
          <ac:picMkLst>
            <pc:docMk/>
            <pc:sldMk cId="1483544498" sldId="278"/>
            <ac:picMk id="4" creationId="{2B4D4995-7C62-473F-97EB-48AB04374F9F}"/>
          </ac:picMkLst>
        </pc:picChg>
        <pc:picChg chg="add mod ord">
          <ac:chgData name="Eickhoff, Linus (DualStudy)" userId="S::linus.eickhoff@hpe.com::232a3455-1c7d-46de-a1c5-e40f2f153460" providerId="AD" clId="Web-{D949CD63-E8DE-5960-1155-1E1C3F468878}" dt="2021-11-10T15:04:49.026" v="44" actId="1076"/>
          <ac:picMkLst>
            <pc:docMk/>
            <pc:sldMk cId="1483544498" sldId="278"/>
            <ac:picMk id="6" creationId="{D4B3063B-40A9-4DAE-B4C0-483BF4AB3352}"/>
          </ac:picMkLst>
        </pc:picChg>
        <pc:picChg chg="add mod">
          <ac:chgData name="Eickhoff, Linus (DualStudy)" userId="S::linus.eickhoff@hpe.com::232a3455-1c7d-46de-a1c5-e40f2f153460" providerId="AD" clId="Web-{D949CD63-E8DE-5960-1155-1E1C3F468878}" dt="2021-11-10T15:05:39.965" v="56" actId="1076"/>
          <ac:picMkLst>
            <pc:docMk/>
            <pc:sldMk cId="1483544498" sldId="278"/>
            <ac:picMk id="7" creationId="{CD948EC8-AA62-4380-9014-A7CC4FA165F4}"/>
          </ac:picMkLst>
        </pc:picChg>
      </pc:sldChg>
    </pc:docChg>
  </pc:docChgLst>
  <pc:docChgLst>
    <pc:chgData name="Gastbenutzer" userId="S::urn:spo:anon#eb4d140d883721b025dece736edc3e75ccac253066bc6bc9b01c51aa8c6a0091::" providerId="AD" clId="Web-{56C4E4AB-0323-5FBF-1312-38BEF63F0A1C}"/>
    <pc:docChg chg="modSld">
      <pc:chgData name="Gastbenutzer" userId="S::urn:spo:anon#eb4d140d883721b025dece736edc3e75ccac253066bc6bc9b01c51aa8c6a0091::" providerId="AD" clId="Web-{56C4E4AB-0323-5FBF-1312-38BEF63F0A1C}" dt="2021-11-10T19:42:46.782" v="21" actId="20577"/>
      <pc:docMkLst>
        <pc:docMk/>
      </pc:docMkLst>
      <pc:sldChg chg="modSp">
        <pc:chgData name="Gastbenutzer" userId="S::urn:spo:anon#eb4d140d883721b025dece736edc3e75ccac253066bc6bc9b01c51aa8c6a0091::" providerId="AD" clId="Web-{56C4E4AB-0323-5FBF-1312-38BEF63F0A1C}" dt="2021-11-10T19:42:46.782" v="21" actId="20577"/>
        <pc:sldMkLst>
          <pc:docMk/>
          <pc:sldMk cId="4028852578" sldId="265"/>
        </pc:sldMkLst>
        <pc:spChg chg="mod">
          <ac:chgData name="Gastbenutzer" userId="S::urn:spo:anon#eb4d140d883721b025dece736edc3e75ccac253066bc6bc9b01c51aa8c6a0091::" providerId="AD" clId="Web-{56C4E4AB-0323-5FBF-1312-38BEF63F0A1C}" dt="2021-11-10T19:42:46.782" v="21" actId="20577"/>
          <ac:spMkLst>
            <pc:docMk/>
            <pc:sldMk cId="4028852578" sldId="265"/>
            <ac:spMk id="3" creationId="{BDB36104-52CD-4414-8790-4F9B42EC815F}"/>
          </ac:spMkLst>
        </pc:spChg>
      </pc:sldChg>
    </pc:docChg>
  </pc:docChgLst>
  <pc:docChgLst>
    <pc:chgData name="Gastbenutzer" userId="S::urn:spo:anon#eb4d140d883721b025dece736edc3e75ccac253066bc6bc9b01c51aa8c6a0091::" providerId="AD" clId="Web-{77055F2F-461B-DA3D-143C-0AC009B9E7E7}"/>
    <pc:docChg chg="addSld modSld">
      <pc:chgData name="Gastbenutzer" userId="S::urn:spo:anon#eb4d140d883721b025dece736edc3e75ccac253066bc6bc9b01c51aa8c6a0091::" providerId="AD" clId="Web-{77055F2F-461B-DA3D-143C-0AC009B9E7E7}" dt="2021-11-10T09:35:12.876" v="702" actId="20577"/>
      <pc:docMkLst>
        <pc:docMk/>
      </pc:docMkLst>
      <pc:sldChg chg="modSp">
        <pc:chgData name="Gastbenutzer" userId="S::urn:spo:anon#eb4d140d883721b025dece736edc3e75ccac253066bc6bc9b01c51aa8c6a0091::" providerId="AD" clId="Web-{77055F2F-461B-DA3D-143C-0AC009B9E7E7}" dt="2021-11-10T09:35:12.876" v="702" actId="20577"/>
        <pc:sldMkLst>
          <pc:docMk/>
          <pc:sldMk cId="3690638817" sldId="259"/>
        </pc:sldMkLst>
        <pc:spChg chg="mod">
          <ac:chgData name="Gastbenutzer" userId="S::urn:spo:anon#eb4d140d883721b025dece736edc3e75ccac253066bc6bc9b01c51aa8c6a0091::" providerId="AD" clId="Web-{77055F2F-461B-DA3D-143C-0AC009B9E7E7}" dt="2021-11-10T09:35:12.876" v="702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delSp modSp new mod modClrScheme chgLayout">
        <pc:chgData name="Gastbenutzer" userId="S::urn:spo:anon#eb4d140d883721b025dece736edc3e75ccac253066bc6bc9b01c51aa8c6a0091::" providerId="AD" clId="Web-{77055F2F-461B-DA3D-143C-0AC009B9E7E7}" dt="2021-11-10T09:01:28.250" v="8" actId="20577"/>
        <pc:sldMkLst>
          <pc:docMk/>
          <pc:sldMk cId="2703418953" sldId="273"/>
        </pc:sldMkLst>
        <pc:spChg chg="mod ord">
          <ac:chgData name="Gastbenutzer" userId="S::urn:spo:anon#eb4d140d883721b025dece736edc3e75ccac253066bc6bc9b01c51aa8c6a0091::" providerId="AD" clId="Web-{77055F2F-461B-DA3D-143C-0AC009B9E7E7}" dt="2021-11-10T09:01:28.250" v="8" actId="20577"/>
          <ac:spMkLst>
            <pc:docMk/>
            <pc:sldMk cId="2703418953" sldId="273"/>
            <ac:spMk id="2" creationId="{C36E34F6-CD8C-4B38-AA5F-85E84F86286F}"/>
          </ac:spMkLst>
        </pc:spChg>
        <pc:spChg chg="mod ord">
          <ac:chgData name="Gastbenutzer" userId="S::urn:spo:anon#eb4d140d883721b025dece736edc3e75ccac253066bc6bc9b01c51aa8c6a0091::" providerId="AD" clId="Web-{77055F2F-461B-DA3D-143C-0AC009B9E7E7}" dt="2021-11-10T09:01:19.109" v="1"/>
          <ac:spMkLst>
            <pc:docMk/>
            <pc:sldMk cId="2703418953" sldId="273"/>
            <ac:spMk id="3" creationId="{74B6677F-3EA1-49A6-BDC0-75DA8E8E8527}"/>
          </ac:spMkLst>
        </pc:spChg>
        <pc:spChg chg="del">
          <ac:chgData name="Gastbenutzer" userId="S::urn:spo:anon#eb4d140d883721b025dece736edc3e75ccac253066bc6bc9b01c51aa8c6a0091::" providerId="AD" clId="Web-{77055F2F-461B-DA3D-143C-0AC009B9E7E7}" dt="2021-11-10T09:01:19.109" v="1"/>
          <ac:spMkLst>
            <pc:docMk/>
            <pc:sldMk cId="2703418953" sldId="273"/>
            <ac:spMk id="4" creationId="{83347EC7-B572-411F-ADA8-76EFBDA0E0CA}"/>
          </ac:spMkLst>
        </pc:spChg>
      </pc:sldChg>
      <pc:sldChg chg="modSp new mod modClrScheme chgLayout">
        <pc:chgData name="Gastbenutzer" userId="S::urn:spo:anon#eb4d140d883721b025dece736edc3e75ccac253066bc6bc9b01c51aa8c6a0091::" providerId="AD" clId="Web-{77055F2F-461B-DA3D-143C-0AC009B9E7E7}" dt="2021-11-10T09:32:23.201" v="645" actId="20577"/>
        <pc:sldMkLst>
          <pc:docMk/>
          <pc:sldMk cId="52035329" sldId="274"/>
        </pc:sldMkLst>
        <pc:spChg chg="mod ord">
          <ac:chgData name="Gastbenutzer" userId="S::urn:spo:anon#eb4d140d883721b025dece736edc3e75ccac253066bc6bc9b01c51aa8c6a0091::" providerId="AD" clId="Web-{77055F2F-461B-DA3D-143C-0AC009B9E7E7}" dt="2021-11-10T09:03:47.455" v="19" actId="20577"/>
          <ac:spMkLst>
            <pc:docMk/>
            <pc:sldMk cId="52035329" sldId="274"/>
            <ac:spMk id="2" creationId="{5A94F59C-CF7A-4E20-866F-E7F0ADBA823D}"/>
          </ac:spMkLst>
        </pc:spChg>
        <pc:spChg chg="mod ord">
          <ac:chgData name="Gastbenutzer" userId="S::urn:spo:anon#eb4d140d883721b025dece736edc3e75ccac253066bc6bc9b01c51aa8c6a0091::" providerId="AD" clId="Web-{77055F2F-461B-DA3D-143C-0AC009B9E7E7}" dt="2021-11-10T09:32:23.201" v="645" actId="20577"/>
          <ac:spMkLst>
            <pc:docMk/>
            <pc:sldMk cId="52035329" sldId="274"/>
            <ac:spMk id="3" creationId="{BEF70E7D-9BC2-4A30-8FE8-D3B10484DD0E}"/>
          </ac:spMkLst>
        </pc:spChg>
      </pc:sldChg>
      <pc:sldChg chg="modSp new">
        <pc:chgData name="Gastbenutzer" userId="S::urn:spo:anon#eb4d140d883721b025dece736edc3e75ccac253066bc6bc9b01c51aa8c6a0091::" providerId="AD" clId="Web-{77055F2F-461B-DA3D-143C-0AC009B9E7E7}" dt="2021-11-10T09:32:32.530" v="652" actId="20577"/>
        <pc:sldMkLst>
          <pc:docMk/>
          <pc:sldMk cId="1163434423" sldId="275"/>
        </pc:sldMkLst>
        <pc:spChg chg="mod">
          <ac:chgData name="Gastbenutzer" userId="S::urn:spo:anon#eb4d140d883721b025dece736edc3e75ccac253066bc6bc9b01c51aa8c6a0091::" providerId="AD" clId="Web-{77055F2F-461B-DA3D-143C-0AC009B9E7E7}" dt="2021-11-10T09:06:41.848" v="90" actId="20577"/>
          <ac:spMkLst>
            <pc:docMk/>
            <pc:sldMk cId="1163434423" sldId="275"/>
            <ac:spMk id="2" creationId="{6C645F43-2018-4264-B08C-B566A6CAE0B3}"/>
          </ac:spMkLst>
        </pc:spChg>
        <pc:spChg chg="mod">
          <ac:chgData name="Gastbenutzer" userId="S::urn:spo:anon#eb4d140d883721b025dece736edc3e75ccac253066bc6bc9b01c51aa8c6a0091::" providerId="AD" clId="Web-{77055F2F-461B-DA3D-143C-0AC009B9E7E7}" dt="2021-11-10T09:32:32.530" v="652" actId="20577"/>
          <ac:spMkLst>
            <pc:docMk/>
            <pc:sldMk cId="1163434423" sldId="275"/>
            <ac:spMk id="3" creationId="{467E6493-C229-4976-ABA9-93403F68EB7C}"/>
          </ac:spMkLst>
        </pc:spChg>
      </pc:sldChg>
      <pc:sldChg chg="modSp new">
        <pc:chgData name="Gastbenutzer" userId="S::urn:spo:anon#eb4d140d883721b025dece736edc3e75ccac253066bc6bc9b01c51aa8c6a0091::" providerId="AD" clId="Web-{77055F2F-461B-DA3D-143C-0AC009B9E7E7}" dt="2021-11-10T09:32:40.202" v="660" actId="20577"/>
        <pc:sldMkLst>
          <pc:docMk/>
          <pc:sldMk cId="3295729145" sldId="276"/>
        </pc:sldMkLst>
        <pc:spChg chg="mod">
          <ac:chgData name="Gastbenutzer" userId="S::urn:spo:anon#eb4d140d883721b025dece736edc3e75ccac253066bc6bc9b01c51aa8c6a0091::" providerId="AD" clId="Web-{77055F2F-461B-DA3D-143C-0AC009B9E7E7}" dt="2021-11-10T09:07:40.443" v="103" actId="20577"/>
          <ac:spMkLst>
            <pc:docMk/>
            <pc:sldMk cId="3295729145" sldId="276"/>
            <ac:spMk id="2" creationId="{CE0AA137-6C3E-4F56-8DA5-CA9223B8B10A}"/>
          </ac:spMkLst>
        </pc:spChg>
        <pc:spChg chg="mod">
          <ac:chgData name="Gastbenutzer" userId="S::urn:spo:anon#eb4d140d883721b025dece736edc3e75ccac253066bc6bc9b01c51aa8c6a0091::" providerId="AD" clId="Web-{77055F2F-461B-DA3D-143C-0AC009B9E7E7}" dt="2021-11-10T09:32:40.202" v="660" actId="20577"/>
          <ac:spMkLst>
            <pc:docMk/>
            <pc:sldMk cId="3295729145" sldId="276"/>
            <ac:spMk id="3" creationId="{D6B7FA56-6BF4-4A3A-8381-408EF6539B9C}"/>
          </ac:spMkLst>
        </pc:spChg>
      </pc:sldChg>
      <pc:sldChg chg="modSp new">
        <pc:chgData name="Gastbenutzer" userId="S::urn:spo:anon#eb4d140d883721b025dece736edc3e75ccac253066bc6bc9b01c51aa8c6a0091::" providerId="AD" clId="Web-{77055F2F-461B-DA3D-143C-0AC009B9E7E7}" dt="2021-11-10T09:33:18.280" v="670" actId="20577"/>
        <pc:sldMkLst>
          <pc:docMk/>
          <pc:sldMk cId="1012849892" sldId="277"/>
        </pc:sldMkLst>
        <pc:spChg chg="mod">
          <ac:chgData name="Gastbenutzer" userId="S::urn:spo:anon#eb4d140d883721b025dece736edc3e75ccac253066bc6bc9b01c51aa8c6a0091::" providerId="AD" clId="Web-{77055F2F-461B-DA3D-143C-0AC009B9E7E7}" dt="2021-11-10T09:08:27.709" v="123" actId="20577"/>
          <ac:spMkLst>
            <pc:docMk/>
            <pc:sldMk cId="1012849892" sldId="277"/>
            <ac:spMk id="2" creationId="{D09F1CC6-EB23-479E-B025-507FA78B3BFE}"/>
          </ac:spMkLst>
        </pc:spChg>
        <pc:spChg chg="mod">
          <ac:chgData name="Gastbenutzer" userId="S::urn:spo:anon#eb4d140d883721b025dece736edc3e75ccac253066bc6bc9b01c51aa8c6a0091::" providerId="AD" clId="Web-{77055F2F-461B-DA3D-143C-0AC009B9E7E7}" dt="2021-11-10T09:33:18.280" v="670" actId="20577"/>
          <ac:spMkLst>
            <pc:docMk/>
            <pc:sldMk cId="1012849892" sldId="277"/>
            <ac:spMk id="3" creationId="{F329EDD1-BB2D-4919-A5C8-F7215C27DBB9}"/>
          </ac:spMkLst>
        </pc:spChg>
      </pc:sldChg>
    </pc:docChg>
  </pc:docChgLst>
  <pc:docChgLst>
    <pc:chgData name="Eickhoff, Linus (DualStudy)" userId="232a3455-1c7d-46de-a1c5-e40f2f153460" providerId="ADAL" clId="{43900656-72C3-49F3-8B09-F27B45177A16}"/>
    <pc:docChg chg="modSld sldOrd">
      <pc:chgData name="Eickhoff, Linus (DualStudy)" userId="232a3455-1c7d-46de-a1c5-e40f2f153460" providerId="ADAL" clId="{43900656-72C3-49F3-8B09-F27B45177A16}" dt="2021-11-11T15:26:30.046" v="9"/>
      <pc:docMkLst>
        <pc:docMk/>
      </pc:docMkLst>
      <pc:sldChg chg="ord">
        <pc:chgData name="Eickhoff, Linus (DualStudy)" userId="232a3455-1c7d-46de-a1c5-e40f2f153460" providerId="ADAL" clId="{43900656-72C3-49F3-8B09-F27B45177A16}" dt="2021-11-11T15:25:50.974" v="3"/>
        <pc:sldMkLst>
          <pc:docMk/>
          <pc:sldMk cId="3690638817" sldId="259"/>
        </pc:sldMkLst>
      </pc:sldChg>
      <pc:sldChg chg="ord">
        <pc:chgData name="Eickhoff, Linus (DualStudy)" userId="232a3455-1c7d-46de-a1c5-e40f2f153460" providerId="ADAL" clId="{43900656-72C3-49F3-8B09-F27B45177A16}" dt="2021-11-11T15:26:26.320" v="7"/>
        <pc:sldMkLst>
          <pc:docMk/>
          <pc:sldMk cId="4185904270" sldId="260"/>
        </pc:sldMkLst>
      </pc:sldChg>
      <pc:sldChg chg="ord">
        <pc:chgData name="Eickhoff, Linus (DualStudy)" userId="232a3455-1c7d-46de-a1c5-e40f2f153460" providerId="ADAL" clId="{43900656-72C3-49F3-8B09-F27B45177A16}" dt="2021-11-11T15:26:21.937" v="5"/>
        <pc:sldMkLst>
          <pc:docMk/>
          <pc:sldMk cId="2011952974" sldId="262"/>
        </pc:sldMkLst>
      </pc:sldChg>
      <pc:sldChg chg="ord">
        <pc:chgData name="Eickhoff, Linus (DualStudy)" userId="232a3455-1c7d-46de-a1c5-e40f2f153460" providerId="ADAL" clId="{43900656-72C3-49F3-8B09-F27B45177A16}" dt="2021-11-11T15:26:30.046" v="9"/>
        <pc:sldMkLst>
          <pc:docMk/>
          <pc:sldMk cId="1483544498" sldId="278"/>
        </pc:sldMkLst>
      </pc:sldChg>
    </pc:docChg>
  </pc:docChgLst>
  <pc:docChgLst>
    <pc:chgData name="Guest User" userId="S::urn:spo:anon#eb4d140d883721b025dece736edc3e75ccac253066bc6bc9b01c51aa8c6a0091::" providerId="AD" clId="Web-{61D18D30-85A0-ACE3-0848-AA88006C46B1}"/>
    <pc:docChg chg="modSld">
      <pc:chgData name="Guest User" userId="S::urn:spo:anon#eb4d140d883721b025dece736edc3e75ccac253066bc6bc9b01c51aa8c6a0091::" providerId="AD" clId="Web-{61D18D30-85A0-ACE3-0848-AA88006C46B1}" dt="2021-11-08T16:18:08.934" v="273" actId="20577"/>
      <pc:docMkLst>
        <pc:docMk/>
      </pc:docMkLst>
      <pc:sldChg chg="modSp">
        <pc:chgData name="Guest User" userId="S::urn:spo:anon#eb4d140d883721b025dece736edc3e75ccac253066bc6bc9b01c51aa8c6a0091::" providerId="AD" clId="Web-{61D18D30-85A0-ACE3-0848-AA88006C46B1}" dt="2021-11-08T16:18:08.934" v="273" actId="20577"/>
        <pc:sldMkLst>
          <pc:docMk/>
          <pc:sldMk cId="3690638817" sldId="259"/>
        </pc:sldMkLst>
        <pc:spChg chg="mod">
          <ac:chgData name="Guest User" userId="S::urn:spo:anon#eb4d140d883721b025dece736edc3e75ccac253066bc6bc9b01c51aa8c6a0091::" providerId="AD" clId="Web-{61D18D30-85A0-ACE3-0848-AA88006C46B1}" dt="2021-11-08T16:10:28.155" v="10" actId="20577"/>
          <ac:spMkLst>
            <pc:docMk/>
            <pc:sldMk cId="3690638817" sldId="259"/>
            <ac:spMk id="2" creationId="{608B1735-C342-4957-BE30-E80E8FEEAE8C}"/>
          </ac:spMkLst>
        </pc:spChg>
        <pc:spChg chg="mod">
          <ac:chgData name="Guest User" userId="S::urn:spo:anon#eb4d140d883721b025dece736edc3e75ccac253066bc6bc9b01c51aa8c6a0091::" providerId="AD" clId="Web-{61D18D30-85A0-ACE3-0848-AA88006C46B1}" dt="2021-11-08T16:18:08.934" v="273" actId="20577"/>
          <ac:spMkLst>
            <pc:docMk/>
            <pc:sldMk cId="3690638817" sldId="259"/>
            <ac:spMk id="3" creationId="{36C27735-401A-4AC4-9655-1A22C35B7E80}"/>
          </ac:spMkLst>
        </pc:spChg>
      </pc:sldChg>
    </pc:docChg>
  </pc:docChgLst>
  <pc:docChgLst>
    <pc:chgData name="Gastbenutzer" userId="S::urn:spo:anon#eb4d140d883721b025dece736edc3e75ccac253066bc6bc9b01c51aa8c6a0091::" providerId="AD" clId="Web-{207D0B9F-80C7-0AE0-A777-08984F622E0C}"/>
    <pc:docChg chg="addSld modSld">
      <pc:chgData name="Gastbenutzer" userId="S::urn:spo:anon#eb4d140d883721b025dece736edc3e75ccac253066bc6bc9b01c51aa8c6a0091::" providerId="AD" clId="Web-{207D0B9F-80C7-0AE0-A777-08984F622E0C}" dt="2021-11-10T18:56:49.675" v="395" actId="20577"/>
      <pc:docMkLst>
        <pc:docMk/>
      </pc:docMkLst>
      <pc:sldChg chg="modSp">
        <pc:chgData name="Gastbenutzer" userId="S::urn:spo:anon#eb4d140d883721b025dece736edc3e75ccac253066bc6bc9b01c51aa8c6a0091::" providerId="AD" clId="Web-{207D0B9F-80C7-0AE0-A777-08984F622E0C}" dt="2021-11-10T18:56:19.940" v="383" actId="20577"/>
        <pc:sldMkLst>
          <pc:docMk/>
          <pc:sldMk cId="1902015686" sldId="263"/>
        </pc:sldMkLst>
        <pc:spChg chg="mod">
          <ac:chgData name="Gastbenutzer" userId="S::urn:spo:anon#eb4d140d883721b025dece736edc3e75ccac253066bc6bc9b01c51aa8c6a0091::" providerId="AD" clId="Web-{207D0B9F-80C7-0AE0-A777-08984F622E0C}" dt="2021-11-10T18:56:19.940" v="383" actId="20577"/>
          <ac:spMkLst>
            <pc:docMk/>
            <pc:sldMk cId="1902015686" sldId="263"/>
            <ac:spMk id="3" creationId="{F8183CDE-6842-440C-945C-5AB441870CE3}"/>
          </ac:spMkLst>
        </pc:spChg>
      </pc:sldChg>
      <pc:sldChg chg="modSp">
        <pc:chgData name="Gastbenutzer" userId="S::urn:spo:anon#eb4d140d883721b025dece736edc3e75ccac253066bc6bc9b01c51aa8c6a0091::" providerId="AD" clId="Web-{207D0B9F-80C7-0AE0-A777-08984F622E0C}" dt="2021-11-10T18:56:25.362" v="384" actId="20577"/>
        <pc:sldMkLst>
          <pc:docMk/>
          <pc:sldMk cId="1457887039" sldId="264"/>
        </pc:sldMkLst>
        <pc:spChg chg="mod">
          <ac:chgData name="Gastbenutzer" userId="S::urn:spo:anon#eb4d140d883721b025dece736edc3e75ccac253066bc6bc9b01c51aa8c6a0091::" providerId="AD" clId="Web-{207D0B9F-80C7-0AE0-A777-08984F622E0C}" dt="2021-11-10T18:56:25.362" v="384" actId="20577"/>
          <ac:spMkLst>
            <pc:docMk/>
            <pc:sldMk cId="1457887039" sldId="264"/>
            <ac:spMk id="3" creationId="{F8183CDE-6842-440C-945C-5AB441870CE3}"/>
          </ac:spMkLst>
        </pc:spChg>
      </pc:sldChg>
      <pc:sldChg chg="modSp">
        <pc:chgData name="Gastbenutzer" userId="S::urn:spo:anon#eb4d140d883721b025dece736edc3e75ccac253066bc6bc9b01c51aa8c6a0091::" providerId="AD" clId="Web-{207D0B9F-80C7-0AE0-A777-08984F622E0C}" dt="2021-11-10T18:56:35.002" v="386" actId="20577"/>
        <pc:sldMkLst>
          <pc:docMk/>
          <pc:sldMk cId="4028852578" sldId="265"/>
        </pc:sldMkLst>
        <pc:spChg chg="mod">
          <ac:chgData name="Gastbenutzer" userId="S::urn:spo:anon#eb4d140d883721b025dece736edc3e75ccac253066bc6bc9b01c51aa8c6a0091::" providerId="AD" clId="Web-{207D0B9F-80C7-0AE0-A777-08984F622E0C}" dt="2021-11-10T18:52:13.606" v="281" actId="20577"/>
          <ac:spMkLst>
            <pc:docMk/>
            <pc:sldMk cId="4028852578" sldId="265"/>
            <ac:spMk id="2" creationId="{9C634A38-DA8C-48FE-9F31-72616518A2B2}"/>
          </ac:spMkLst>
        </pc:spChg>
        <pc:spChg chg="mod">
          <ac:chgData name="Gastbenutzer" userId="S::urn:spo:anon#eb4d140d883721b025dece736edc3e75ccac253066bc6bc9b01c51aa8c6a0091::" providerId="AD" clId="Web-{207D0B9F-80C7-0AE0-A777-08984F622E0C}" dt="2021-11-10T18:56:35.002" v="386" actId="20577"/>
          <ac:spMkLst>
            <pc:docMk/>
            <pc:sldMk cId="4028852578" sldId="265"/>
            <ac:spMk id="3" creationId="{BDB36104-52CD-4414-8790-4F9B42EC815F}"/>
          </ac:spMkLst>
        </pc:spChg>
      </pc:sldChg>
      <pc:sldChg chg="modSp new">
        <pc:chgData name="Gastbenutzer" userId="S::urn:spo:anon#eb4d140d883721b025dece736edc3e75ccac253066bc6bc9b01c51aa8c6a0091::" providerId="AD" clId="Web-{207D0B9F-80C7-0AE0-A777-08984F622E0C}" dt="2021-11-10T18:56:49.675" v="395" actId="20577"/>
        <pc:sldMkLst>
          <pc:docMk/>
          <pc:sldMk cId="337024292" sldId="279"/>
        </pc:sldMkLst>
        <pc:spChg chg="mod">
          <ac:chgData name="Gastbenutzer" userId="S::urn:spo:anon#eb4d140d883721b025dece736edc3e75ccac253066bc6bc9b01c51aa8c6a0091::" providerId="AD" clId="Web-{207D0B9F-80C7-0AE0-A777-08984F622E0C}" dt="2021-11-10T18:56:49.675" v="395" actId="20577"/>
          <ac:spMkLst>
            <pc:docMk/>
            <pc:sldMk cId="337024292" sldId="279"/>
            <ac:spMk id="2" creationId="{6F1379FD-EBD3-459E-A5BB-05D6E39E2A84}"/>
          </ac:spMkLst>
        </pc:spChg>
      </pc:sldChg>
    </pc:docChg>
  </pc:docChgLst>
  <pc:docChgLst>
    <pc:chgData name="Gastbenutzer" userId="S::urn:spo:anon#eb4d140d883721b025dece736edc3e75ccac253066bc6bc9b01c51aa8c6a0091::" providerId="AD" clId="Web-{5ADC4E3B-4F46-4329-BB2B-249927BEFB97}"/>
    <pc:docChg chg="modSld">
      <pc:chgData name="Gastbenutzer" userId="S::urn:spo:anon#eb4d140d883721b025dece736edc3e75ccac253066bc6bc9b01c51aa8c6a0091::" providerId="AD" clId="Web-{5ADC4E3B-4F46-4329-BB2B-249927BEFB97}" dt="2021-11-08T16:26:13.668" v="3"/>
      <pc:docMkLst>
        <pc:docMk/>
      </pc:docMkLst>
      <pc:sldChg chg="addSp modSp">
        <pc:chgData name="Gastbenutzer" userId="S::urn:spo:anon#eb4d140d883721b025dece736edc3e75ccac253066bc6bc9b01c51aa8c6a0091::" providerId="AD" clId="Web-{5ADC4E3B-4F46-4329-BB2B-249927BEFB97}" dt="2021-11-08T16:26:13.668" v="3"/>
        <pc:sldMkLst>
          <pc:docMk/>
          <pc:sldMk cId="3705192356" sldId="258"/>
        </pc:sldMkLst>
        <pc:spChg chg="mod">
          <ac:chgData name="Gastbenutzer" userId="S::urn:spo:anon#eb4d140d883721b025dece736edc3e75ccac253066bc6bc9b01c51aa8c6a0091::" providerId="AD" clId="Web-{5ADC4E3B-4F46-4329-BB2B-249927BEFB97}" dt="2021-11-08T15:10:04.145" v="2" actId="20577"/>
          <ac:spMkLst>
            <pc:docMk/>
            <pc:sldMk cId="3705192356" sldId="258"/>
            <ac:spMk id="3" creationId="{377E6AA3-A089-42CC-9BB5-BABF814B1706}"/>
          </ac:spMkLst>
        </pc:spChg>
        <pc:spChg chg="add">
          <ac:chgData name="Gastbenutzer" userId="S::urn:spo:anon#eb4d140d883721b025dece736edc3e75ccac253066bc6bc9b01c51aa8c6a0091::" providerId="AD" clId="Web-{5ADC4E3B-4F46-4329-BB2B-249927BEFB97}" dt="2021-11-08T16:26:13.668" v="3"/>
          <ac:spMkLst>
            <pc:docMk/>
            <pc:sldMk cId="3705192356" sldId="258"/>
            <ac:spMk id="4" creationId="{C56491FC-11A9-43B0-B6FC-42AAB9907637}"/>
          </ac:spMkLst>
        </pc:spChg>
      </pc:sldChg>
    </pc:docChg>
  </pc:docChgLst>
  <pc:docChgLst>
    <pc:chgData name="Gastbenutzer" userId="S::urn:spo:anon#d338232c970e79bfcf32bd832e64b10caeeeedfb5f10a660d8e775cadeb03618::" providerId="AD" clId="Web-{BEC3A6A4-6767-6E20-724C-D8E291A2FF54}"/>
    <pc:docChg chg="modSld">
      <pc:chgData name="Gastbenutzer" userId="S::urn:spo:anon#d338232c970e79bfcf32bd832e64b10caeeeedfb5f10a660d8e775cadeb03618::" providerId="AD" clId="Web-{BEC3A6A4-6767-6E20-724C-D8E291A2FF54}" dt="2021-11-08T20:11:50.636" v="8" actId="20577"/>
      <pc:docMkLst>
        <pc:docMk/>
      </pc:docMkLst>
      <pc:sldChg chg="modSp">
        <pc:chgData name="Gastbenutzer" userId="S::urn:spo:anon#d338232c970e79bfcf32bd832e64b10caeeeedfb5f10a660d8e775cadeb03618::" providerId="AD" clId="Web-{BEC3A6A4-6767-6E20-724C-D8E291A2FF54}" dt="2021-11-08T20:11:50.636" v="8" actId="20577"/>
        <pc:sldMkLst>
          <pc:docMk/>
          <pc:sldMk cId="3690638817" sldId="259"/>
        </pc:sldMkLst>
        <pc:spChg chg="mod">
          <ac:chgData name="Gastbenutzer" userId="S::urn:spo:anon#d338232c970e79bfcf32bd832e64b10caeeeedfb5f10a660d8e775cadeb03618::" providerId="AD" clId="Web-{BEC3A6A4-6767-6E20-724C-D8E291A2FF54}" dt="2021-11-08T20:11:50.636" v="8" actId="20577"/>
          <ac:spMkLst>
            <pc:docMk/>
            <pc:sldMk cId="3690638817" sldId="259"/>
            <ac:spMk id="3" creationId="{36C27735-401A-4AC4-9655-1A22C35B7E80}"/>
          </ac:spMkLst>
        </pc:spChg>
      </pc:sldChg>
    </pc:docChg>
  </pc:docChgLst>
  <pc:docChgLst>
    <pc:chgData name="Gastbenutzer" userId="S::urn:spo:anon#eb4d140d883721b025dece736edc3e75ccac253066bc6bc9b01c51aa8c6a0091::" providerId="AD" clId="Web-{623016E1-72E6-4818-86B9-F67E571B952C}"/>
    <pc:docChg chg="addSld modSld sldOrd">
      <pc:chgData name="Gastbenutzer" userId="S::urn:spo:anon#eb4d140d883721b025dece736edc3e75ccac253066bc6bc9b01c51aa8c6a0091::" providerId="AD" clId="Web-{623016E1-72E6-4818-86B9-F67E571B952C}" dt="2021-11-08T18:34:41.354" v="49" actId="20577"/>
      <pc:docMkLst>
        <pc:docMk/>
      </pc:docMkLst>
      <pc:sldChg chg="modSp">
        <pc:chgData name="Gastbenutzer" userId="S::urn:spo:anon#eb4d140d883721b025dece736edc3e75ccac253066bc6bc9b01c51aa8c6a0091::" providerId="AD" clId="Web-{623016E1-72E6-4818-86B9-F67E571B952C}" dt="2021-11-08T15:08:56.715" v="12" actId="20577"/>
        <pc:sldMkLst>
          <pc:docMk/>
          <pc:sldMk cId="3705192356" sldId="258"/>
        </pc:sldMkLst>
        <pc:spChg chg="mod">
          <ac:chgData name="Gastbenutzer" userId="S::urn:spo:anon#eb4d140d883721b025dece736edc3e75ccac253066bc6bc9b01c51aa8c6a0091::" providerId="AD" clId="Web-{623016E1-72E6-4818-86B9-F67E571B952C}" dt="2021-11-08T15:08:56.715" v="12" actId="20577"/>
          <ac:spMkLst>
            <pc:docMk/>
            <pc:sldMk cId="3705192356" sldId="258"/>
            <ac:spMk id="3" creationId="{377E6AA3-A089-42CC-9BB5-BABF814B1706}"/>
          </ac:spMkLst>
        </pc:spChg>
      </pc:sldChg>
      <pc:sldChg chg="modSp new ord">
        <pc:chgData name="Gastbenutzer" userId="S::urn:spo:anon#eb4d140d883721b025dece736edc3e75ccac253066bc6bc9b01c51aa8c6a0091::" providerId="AD" clId="Web-{623016E1-72E6-4818-86B9-F67E571B952C}" dt="2021-11-08T18:34:17.338" v="36" actId="20577"/>
        <pc:sldMkLst>
          <pc:docMk/>
          <pc:sldMk cId="1902015686" sldId="263"/>
        </pc:sldMkLst>
        <pc:spChg chg="mod">
          <ac:chgData name="Gastbenutzer" userId="S::urn:spo:anon#eb4d140d883721b025dece736edc3e75ccac253066bc6bc9b01c51aa8c6a0091::" providerId="AD" clId="Web-{623016E1-72E6-4818-86B9-F67E571B952C}" dt="2021-11-08T18:34:17.338" v="36" actId="20577"/>
          <ac:spMkLst>
            <pc:docMk/>
            <pc:sldMk cId="1902015686" sldId="263"/>
            <ac:spMk id="2" creationId="{86FE024D-F6D4-4FD1-9E02-A670F04B49C8}"/>
          </ac:spMkLst>
        </pc:spChg>
      </pc:sldChg>
      <pc:sldChg chg="modSp add replId">
        <pc:chgData name="Gastbenutzer" userId="S::urn:spo:anon#eb4d140d883721b025dece736edc3e75ccac253066bc6bc9b01c51aa8c6a0091::" providerId="AD" clId="Web-{623016E1-72E6-4818-86B9-F67E571B952C}" dt="2021-11-08T18:34:27.400" v="42" actId="20577"/>
        <pc:sldMkLst>
          <pc:docMk/>
          <pc:sldMk cId="1457887039" sldId="264"/>
        </pc:sldMkLst>
        <pc:spChg chg="mod">
          <ac:chgData name="Gastbenutzer" userId="S::urn:spo:anon#eb4d140d883721b025dece736edc3e75ccac253066bc6bc9b01c51aa8c6a0091::" providerId="AD" clId="Web-{623016E1-72E6-4818-86B9-F67E571B952C}" dt="2021-11-08T18:34:27.400" v="42" actId="20577"/>
          <ac:spMkLst>
            <pc:docMk/>
            <pc:sldMk cId="1457887039" sldId="264"/>
            <ac:spMk id="2" creationId="{86FE024D-F6D4-4FD1-9E02-A670F04B49C8}"/>
          </ac:spMkLst>
        </pc:spChg>
      </pc:sldChg>
      <pc:sldChg chg="modSp new">
        <pc:chgData name="Gastbenutzer" userId="S::urn:spo:anon#eb4d140d883721b025dece736edc3e75ccac253066bc6bc9b01c51aa8c6a0091::" providerId="AD" clId="Web-{623016E1-72E6-4818-86B9-F67E571B952C}" dt="2021-11-08T18:34:41.354" v="49" actId="20577"/>
        <pc:sldMkLst>
          <pc:docMk/>
          <pc:sldMk cId="4028852578" sldId="265"/>
        </pc:sldMkLst>
        <pc:spChg chg="mod">
          <ac:chgData name="Gastbenutzer" userId="S::urn:spo:anon#eb4d140d883721b025dece736edc3e75ccac253066bc6bc9b01c51aa8c6a0091::" providerId="AD" clId="Web-{623016E1-72E6-4818-86B9-F67E571B952C}" dt="2021-11-08T18:34:41.354" v="49" actId="20577"/>
          <ac:spMkLst>
            <pc:docMk/>
            <pc:sldMk cId="4028852578" sldId="265"/>
            <ac:spMk id="2" creationId="{9C634A38-DA8C-48FE-9F31-72616518A2B2}"/>
          </ac:spMkLst>
        </pc:spChg>
      </pc:sldChg>
    </pc:docChg>
  </pc:docChgLst>
  <pc:docChgLst>
    <pc:chgData name="Eickhoff, Linus (DualStudy)" userId="S::linus.eickhoff@hpe.com::232a3455-1c7d-46de-a1c5-e40f2f153460" providerId="AD" clId="Web-{D2E444FC-475D-FC57-7142-8E27B036BEDE}"/>
    <pc:docChg chg="addSld modSld">
      <pc:chgData name="Eickhoff, Linus (DualStudy)" userId="S::linus.eickhoff@hpe.com::232a3455-1c7d-46de-a1c5-e40f2f153460" providerId="AD" clId="Web-{D2E444FC-475D-FC57-7142-8E27B036BEDE}" dt="2021-11-08T16:38:56.927" v="494" actId="20577"/>
      <pc:docMkLst>
        <pc:docMk/>
      </pc:docMkLst>
      <pc:sldChg chg="addSp delSp">
        <pc:chgData name="Eickhoff, Linus (DualStudy)" userId="S::linus.eickhoff@hpe.com::232a3455-1c7d-46de-a1c5-e40f2f153460" providerId="AD" clId="Web-{D2E444FC-475D-FC57-7142-8E27B036BEDE}" dt="2021-11-08T16:27:30.896" v="228"/>
        <pc:sldMkLst>
          <pc:docMk/>
          <pc:sldMk cId="3705192356" sldId="258"/>
        </pc:sldMkLst>
        <pc:spChg chg="del">
          <ac:chgData name="Eickhoff, Linus (DualStudy)" userId="S::linus.eickhoff@hpe.com::232a3455-1c7d-46de-a1c5-e40f2f153460" providerId="AD" clId="Web-{D2E444FC-475D-FC57-7142-8E27B036BEDE}" dt="2021-11-08T16:27:30.896" v="228"/>
          <ac:spMkLst>
            <pc:docMk/>
            <pc:sldMk cId="3705192356" sldId="258"/>
            <ac:spMk id="4" creationId="{C56491FC-11A9-43B0-B6FC-42AAB9907637}"/>
          </ac:spMkLst>
        </pc:spChg>
        <pc:spChg chg="add del">
          <ac:chgData name="Eickhoff, Linus (DualStudy)" userId="S::linus.eickhoff@hpe.com::232a3455-1c7d-46de-a1c5-e40f2f153460" providerId="AD" clId="Web-{D2E444FC-475D-FC57-7142-8E27B036BEDE}" dt="2021-11-08T16:27:25.458" v="227"/>
          <ac:spMkLst>
            <pc:docMk/>
            <pc:sldMk cId="3705192356" sldId="258"/>
            <ac:spMk id="5" creationId="{6BE23A92-F0B8-4BDA-822E-6BF7AC014665}"/>
          </ac:spMkLst>
        </pc:spChg>
      </pc:sldChg>
      <pc:sldChg chg="modSp">
        <pc:chgData name="Eickhoff, Linus (DualStudy)" userId="S::linus.eickhoff@hpe.com::232a3455-1c7d-46de-a1c5-e40f2f153460" providerId="AD" clId="Web-{D2E444FC-475D-FC57-7142-8E27B036BEDE}" dt="2021-11-08T16:27:05.442" v="224" actId="20577"/>
        <pc:sldMkLst>
          <pc:docMk/>
          <pc:sldMk cId="3690638817" sldId="259"/>
        </pc:sldMkLst>
        <pc:spChg chg="mod">
          <ac:chgData name="Eickhoff, Linus (DualStudy)" userId="S::linus.eickhoff@hpe.com::232a3455-1c7d-46de-a1c5-e40f2f153460" providerId="AD" clId="Web-{D2E444FC-475D-FC57-7142-8E27B036BEDE}" dt="2021-11-08T16:27:05.442" v="224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addSp delSp modSp new">
        <pc:chgData name="Eickhoff, Linus (DualStudy)" userId="S::linus.eickhoff@hpe.com::232a3455-1c7d-46de-a1c5-e40f2f153460" providerId="AD" clId="Web-{D2E444FC-475D-FC57-7142-8E27B036BEDE}" dt="2021-11-08T16:32:53.106" v="289" actId="1076"/>
        <pc:sldMkLst>
          <pc:docMk/>
          <pc:sldMk cId="4185904270" sldId="260"/>
        </pc:sldMkLst>
        <pc:spChg chg="mod">
          <ac:chgData name="Eickhoff, Linus (DualStudy)" userId="S::linus.eickhoff@hpe.com::232a3455-1c7d-46de-a1c5-e40f2f153460" providerId="AD" clId="Web-{D2E444FC-475D-FC57-7142-8E27B036BEDE}" dt="2021-11-08T16:29:35.664" v="246" actId="20577"/>
          <ac:spMkLst>
            <pc:docMk/>
            <pc:sldMk cId="4185904270" sldId="260"/>
            <ac:spMk id="2" creationId="{8330E2B2-7FB0-4E49-9636-60FEA622466D}"/>
          </ac:spMkLst>
        </pc:spChg>
        <pc:spChg chg="mod">
          <ac:chgData name="Eickhoff, Linus (DualStudy)" userId="S::linus.eickhoff@hpe.com::232a3455-1c7d-46de-a1c5-e40f2f153460" providerId="AD" clId="Web-{D2E444FC-475D-FC57-7142-8E27B036BEDE}" dt="2021-11-08T16:30:34.181" v="275" actId="20577"/>
          <ac:spMkLst>
            <pc:docMk/>
            <pc:sldMk cId="4185904270" sldId="260"/>
            <ac:spMk id="3" creationId="{8305FF91-C335-4431-952F-53600B575D97}"/>
          </ac:spMkLst>
        </pc:spChg>
        <pc:spChg chg="add del">
          <ac:chgData name="Eickhoff, Linus (DualStudy)" userId="S::linus.eickhoff@hpe.com::232a3455-1c7d-46de-a1c5-e40f2f153460" providerId="AD" clId="Web-{D2E444FC-475D-FC57-7142-8E27B036BEDE}" dt="2021-11-08T16:27:35.583" v="229"/>
          <ac:spMkLst>
            <pc:docMk/>
            <pc:sldMk cId="4185904270" sldId="260"/>
            <ac:spMk id="4" creationId="{8D888F48-F96C-4D3B-A144-544C25C051A4}"/>
          </ac:spMkLst>
        </pc:spChg>
        <pc:picChg chg="add del mod modCrop">
          <ac:chgData name="Eickhoff, Linus (DualStudy)" userId="S::linus.eickhoff@hpe.com::232a3455-1c7d-46de-a1c5-e40f2f153460" providerId="AD" clId="Web-{D2E444FC-475D-FC57-7142-8E27B036BEDE}" dt="2021-11-08T16:32:41.684" v="284"/>
          <ac:picMkLst>
            <pc:docMk/>
            <pc:sldMk cId="4185904270" sldId="260"/>
            <ac:picMk id="5" creationId="{13914E7D-4BCA-4A4F-9BFC-0419C07BB2DE}"/>
          </ac:picMkLst>
        </pc:picChg>
        <pc:picChg chg="add mod">
          <ac:chgData name="Eickhoff, Linus (DualStudy)" userId="S::linus.eickhoff@hpe.com::232a3455-1c7d-46de-a1c5-e40f2f153460" providerId="AD" clId="Web-{D2E444FC-475D-FC57-7142-8E27B036BEDE}" dt="2021-11-08T16:32:53.106" v="289" actId="1076"/>
          <ac:picMkLst>
            <pc:docMk/>
            <pc:sldMk cId="4185904270" sldId="260"/>
            <ac:picMk id="6" creationId="{59E6397C-AAB6-4730-A3D5-F115574F4BA4}"/>
          </ac:picMkLst>
        </pc:picChg>
      </pc:sldChg>
      <pc:sldChg chg="modSp new">
        <pc:chgData name="Eickhoff, Linus (DualStudy)" userId="S::linus.eickhoff@hpe.com::232a3455-1c7d-46de-a1c5-e40f2f153460" providerId="AD" clId="Web-{D2E444FC-475D-FC57-7142-8E27B036BEDE}" dt="2021-11-08T16:38:41.020" v="487" actId="20577"/>
        <pc:sldMkLst>
          <pc:docMk/>
          <pc:sldMk cId="2697997964" sldId="261"/>
        </pc:sldMkLst>
        <pc:spChg chg="mod">
          <ac:chgData name="Eickhoff, Linus (DualStudy)" userId="S::linus.eickhoff@hpe.com::232a3455-1c7d-46de-a1c5-e40f2f153460" providerId="AD" clId="Web-{D2E444FC-475D-FC57-7142-8E27B036BEDE}" dt="2021-11-08T16:38:41.020" v="487" actId="20577"/>
          <ac:spMkLst>
            <pc:docMk/>
            <pc:sldMk cId="2697997964" sldId="261"/>
            <ac:spMk id="2" creationId="{EC040A4B-481C-4006-B0B0-06C0D30048E8}"/>
          </ac:spMkLst>
        </pc:spChg>
        <pc:spChg chg="mod">
          <ac:chgData name="Eickhoff, Linus (DualStudy)" userId="S::linus.eickhoff@hpe.com::232a3455-1c7d-46de-a1c5-e40f2f153460" providerId="AD" clId="Web-{D2E444FC-475D-FC57-7142-8E27B036BEDE}" dt="2021-11-08T16:38:37.723" v="480" actId="20577"/>
          <ac:spMkLst>
            <pc:docMk/>
            <pc:sldMk cId="2697997964" sldId="261"/>
            <ac:spMk id="3" creationId="{16263A58-76A3-427E-A3AA-FCDD272AAA36}"/>
          </ac:spMkLst>
        </pc:spChg>
      </pc:sldChg>
      <pc:sldChg chg="modSp new">
        <pc:chgData name="Eickhoff, Linus (DualStudy)" userId="S::linus.eickhoff@hpe.com::232a3455-1c7d-46de-a1c5-e40f2f153460" providerId="AD" clId="Web-{D2E444FC-475D-FC57-7142-8E27B036BEDE}" dt="2021-11-08T16:38:56.927" v="494" actId="20577"/>
        <pc:sldMkLst>
          <pc:docMk/>
          <pc:sldMk cId="2011952974" sldId="262"/>
        </pc:sldMkLst>
        <pc:spChg chg="mod">
          <ac:chgData name="Eickhoff, Linus (DualStudy)" userId="S::linus.eickhoff@hpe.com::232a3455-1c7d-46de-a1c5-e40f2f153460" providerId="AD" clId="Web-{D2E444FC-475D-FC57-7142-8E27B036BEDE}" dt="2021-11-08T16:38:56.927" v="494" actId="20577"/>
          <ac:spMkLst>
            <pc:docMk/>
            <pc:sldMk cId="2011952974" sldId="262"/>
            <ac:spMk id="2" creationId="{8186614B-3BC2-45A5-B9C0-3372ADDB2D51}"/>
          </ac:spMkLst>
        </pc:spChg>
      </pc:sldChg>
    </pc:docChg>
  </pc:docChgLst>
  <pc:docChgLst>
    <pc:chgData name="Eickhoff, Linus (DualStudy)" userId="S::linus.eickhoff@hpe.com::232a3455-1c7d-46de-a1c5-e40f2f153460" providerId="AD" clId="Web-{B9287407-D5CD-6F65-DA22-E619C76AF3DC}"/>
    <pc:docChg chg="modSld">
      <pc:chgData name="Eickhoff, Linus (DualStudy)" userId="S::linus.eickhoff@hpe.com::232a3455-1c7d-46de-a1c5-e40f2f153460" providerId="AD" clId="Web-{B9287407-D5CD-6F65-DA22-E619C76AF3DC}" dt="2021-11-11T15:18:06.289" v="21" actId="20577"/>
      <pc:docMkLst>
        <pc:docMk/>
      </pc:docMkLst>
      <pc:sldChg chg="modSp">
        <pc:chgData name="Eickhoff, Linus (DualStudy)" userId="S::linus.eickhoff@hpe.com::232a3455-1c7d-46de-a1c5-e40f2f153460" providerId="AD" clId="Web-{B9287407-D5CD-6F65-DA22-E619C76AF3DC}" dt="2021-11-11T15:09:34.947" v="3" actId="20577"/>
        <pc:sldMkLst>
          <pc:docMk/>
          <pc:sldMk cId="3690638817" sldId="259"/>
        </pc:sldMkLst>
        <pc:spChg chg="mod">
          <ac:chgData name="Eickhoff, Linus (DualStudy)" userId="S::linus.eickhoff@hpe.com::232a3455-1c7d-46de-a1c5-e40f2f153460" providerId="AD" clId="Web-{B9287407-D5CD-6F65-DA22-E619C76AF3DC}" dt="2021-11-11T15:09:34.947" v="3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modSp">
        <pc:chgData name="Eickhoff, Linus (DualStudy)" userId="S::linus.eickhoff@hpe.com::232a3455-1c7d-46de-a1c5-e40f2f153460" providerId="AD" clId="Web-{B9287407-D5CD-6F65-DA22-E619C76AF3DC}" dt="2021-11-11T15:14:44.018" v="14" actId="20577"/>
        <pc:sldMkLst>
          <pc:docMk/>
          <pc:sldMk cId="1457887039" sldId="264"/>
        </pc:sldMkLst>
        <pc:spChg chg="mod">
          <ac:chgData name="Eickhoff, Linus (DualStudy)" userId="S::linus.eickhoff@hpe.com::232a3455-1c7d-46de-a1c5-e40f2f153460" providerId="AD" clId="Web-{B9287407-D5CD-6F65-DA22-E619C76AF3DC}" dt="2021-11-11T15:14:44.018" v="14" actId="20577"/>
          <ac:spMkLst>
            <pc:docMk/>
            <pc:sldMk cId="1457887039" sldId="264"/>
            <ac:spMk id="3" creationId="{F8183CDE-6842-440C-945C-5AB441870CE3}"/>
          </ac:spMkLst>
        </pc:spChg>
      </pc:sldChg>
      <pc:sldChg chg="addSp">
        <pc:chgData name="Eickhoff, Linus (DualStudy)" userId="S::linus.eickhoff@hpe.com::232a3455-1c7d-46de-a1c5-e40f2f153460" providerId="AD" clId="Web-{B9287407-D5CD-6F65-DA22-E619C76AF3DC}" dt="2021-11-11T15:07:40.304" v="0"/>
        <pc:sldMkLst>
          <pc:docMk/>
          <pc:sldMk cId="2251733771" sldId="271"/>
        </pc:sldMkLst>
        <pc:spChg chg="add">
          <ac:chgData name="Eickhoff, Linus (DualStudy)" userId="S::linus.eickhoff@hpe.com::232a3455-1c7d-46de-a1c5-e40f2f153460" providerId="AD" clId="Web-{B9287407-D5CD-6F65-DA22-E619C76AF3DC}" dt="2021-11-11T15:07:40.304" v="0"/>
          <ac:spMkLst>
            <pc:docMk/>
            <pc:sldMk cId="2251733771" sldId="271"/>
            <ac:spMk id="3" creationId="{A9077CB2-F6DC-4769-A15D-E229ABB8631F}"/>
          </ac:spMkLst>
        </pc:spChg>
      </pc:sldChg>
      <pc:sldChg chg="modSp">
        <pc:chgData name="Eickhoff, Linus (DualStudy)" userId="S::linus.eickhoff@hpe.com::232a3455-1c7d-46de-a1c5-e40f2f153460" providerId="AD" clId="Web-{B9287407-D5CD-6F65-DA22-E619C76AF3DC}" dt="2021-11-11T15:18:06.289" v="21" actId="20577"/>
        <pc:sldMkLst>
          <pc:docMk/>
          <pc:sldMk cId="337024292" sldId="279"/>
        </pc:sldMkLst>
        <pc:spChg chg="mod">
          <ac:chgData name="Eickhoff, Linus (DualStudy)" userId="S::linus.eickhoff@hpe.com::232a3455-1c7d-46de-a1c5-e40f2f153460" providerId="AD" clId="Web-{B9287407-D5CD-6F65-DA22-E619C76AF3DC}" dt="2021-11-11T15:18:06.289" v="21" actId="20577"/>
          <ac:spMkLst>
            <pc:docMk/>
            <pc:sldMk cId="337024292" sldId="279"/>
            <ac:spMk id="6" creationId="{121B3242-32FD-4B6D-832B-A3E90D58895E}"/>
          </ac:spMkLst>
        </pc:spChg>
      </pc:sldChg>
    </pc:docChg>
  </pc:docChgLst>
  <pc:docChgLst>
    <pc:chgData name="Gastbenutzer" userId="S::urn:spo:anon#d338232c970e79bfcf32bd832e64b10caeeeedfb5f10a660d8e775cadeb03618::" providerId="AD" clId="Web-{4ABA2C60-6D10-618C-0C1A-769459E837AF}"/>
    <pc:docChg chg="addSld delSld modSld sldOrd">
      <pc:chgData name="Gastbenutzer" userId="S::urn:spo:anon#d338232c970e79bfcf32bd832e64b10caeeeedfb5f10a660d8e775cadeb03618::" providerId="AD" clId="Web-{4ABA2C60-6D10-618C-0C1A-769459E837AF}" dt="2021-11-10T20:23:30.856" v="675" actId="20577"/>
      <pc:docMkLst>
        <pc:docMk/>
      </pc:docMkLst>
      <pc:sldChg chg="modSp ord">
        <pc:chgData name="Gastbenutzer" userId="S::urn:spo:anon#d338232c970e79bfcf32bd832e64b10caeeeedfb5f10a660d8e775cadeb03618::" providerId="AD" clId="Web-{4ABA2C60-6D10-618C-0C1A-769459E837AF}" dt="2021-11-10T19:28:14.018" v="316" actId="20577"/>
        <pc:sldMkLst>
          <pc:docMk/>
          <pc:sldMk cId="4028852578" sldId="265"/>
        </pc:sldMkLst>
        <pc:spChg chg="mod">
          <ac:chgData name="Gastbenutzer" userId="S::urn:spo:anon#d338232c970e79bfcf32bd832e64b10caeeeedfb5f10a660d8e775cadeb03618::" providerId="AD" clId="Web-{4ABA2C60-6D10-618C-0C1A-769459E837AF}" dt="2021-11-10T19:28:14.018" v="316" actId="20577"/>
          <ac:spMkLst>
            <pc:docMk/>
            <pc:sldMk cId="4028852578" sldId="265"/>
            <ac:spMk id="3" creationId="{BDB36104-52CD-4414-8790-4F9B42EC815F}"/>
          </ac:spMkLst>
        </pc:spChg>
      </pc:sldChg>
      <pc:sldChg chg="addSp delSp modSp">
        <pc:chgData name="Gastbenutzer" userId="S::urn:spo:anon#d338232c970e79bfcf32bd832e64b10caeeeedfb5f10a660d8e775cadeb03618::" providerId="AD" clId="Web-{4ABA2C60-6D10-618C-0C1A-769459E837AF}" dt="2021-11-10T19:28:48.394" v="321" actId="20577"/>
        <pc:sldMkLst>
          <pc:docMk/>
          <pc:sldMk cId="337024292" sldId="279"/>
        </pc:sldMkLst>
        <pc:spChg chg="del mod">
          <ac:chgData name="Gastbenutzer" userId="S::urn:spo:anon#d338232c970e79bfcf32bd832e64b10caeeeedfb5f10a660d8e775cadeb03618::" providerId="AD" clId="Web-{4ABA2C60-6D10-618C-0C1A-769459E837AF}" dt="2021-11-10T19:21:15.445" v="9"/>
          <ac:spMkLst>
            <pc:docMk/>
            <pc:sldMk cId="337024292" sldId="279"/>
            <ac:spMk id="3" creationId="{2DD2D4C7-323B-416C-A05D-BC04199B2A73}"/>
          </ac:spMkLst>
        </pc:spChg>
        <pc:spChg chg="add mod">
          <ac:chgData name="Gastbenutzer" userId="S::urn:spo:anon#d338232c970e79bfcf32bd832e64b10caeeeedfb5f10a660d8e775cadeb03618::" providerId="AD" clId="Web-{4ABA2C60-6D10-618C-0C1A-769459E837AF}" dt="2021-11-10T19:28:48.394" v="321" actId="20577"/>
          <ac:spMkLst>
            <pc:docMk/>
            <pc:sldMk cId="337024292" sldId="279"/>
            <ac:spMk id="6" creationId="{121B3242-32FD-4B6D-832B-A3E90D58895E}"/>
          </ac:spMkLst>
        </pc:spChg>
        <pc:picChg chg="add mod ord">
          <ac:chgData name="Gastbenutzer" userId="S::urn:spo:anon#d338232c970e79bfcf32bd832e64b10caeeeedfb5f10a660d8e775cadeb03618::" providerId="AD" clId="Web-{4ABA2C60-6D10-618C-0C1A-769459E837AF}" dt="2021-11-10T19:21:33.742" v="12" actId="1076"/>
          <ac:picMkLst>
            <pc:docMk/>
            <pc:sldMk cId="337024292" sldId="279"/>
            <ac:picMk id="4" creationId="{6DA725CB-ECC0-4F17-BA55-95C9358C6BE7}"/>
          </ac:picMkLst>
        </pc:picChg>
      </pc:sldChg>
      <pc:sldChg chg="delSp modSp add ord replId">
        <pc:chgData name="Gastbenutzer" userId="S::urn:spo:anon#d338232c970e79bfcf32bd832e64b10caeeeedfb5f10a660d8e775cadeb03618::" providerId="AD" clId="Web-{4ABA2C60-6D10-618C-0C1A-769459E837AF}" dt="2021-11-10T19:18:48.347" v="8"/>
        <pc:sldMkLst>
          <pc:docMk/>
          <pc:sldMk cId="3814964257" sldId="280"/>
        </pc:sldMkLst>
        <pc:spChg chg="mod">
          <ac:chgData name="Gastbenutzer" userId="S::urn:spo:anon#d338232c970e79bfcf32bd832e64b10caeeeedfb5f10a660d8e775cadeb03618::" providerId="AD" clId="Web-{4ABA2C60-6D10-618C-0C1A-769459E837AF}" dt="2021-11-10T19:18:40.785" v="7" actId="20577"/>
          <ac:spMkLst>
            <pc:docMk/>
            <pc:sldMk cId="3814964257" sldId="280"/>
            <ac:spMk id="2" creationId="{C36E34F6-CD8C-4B38-AA5F-85E84F86286F}"/>
          </ac:spMkLst>
        </pc:spChg>
        <pc:spChg chg="del">
          <ac:chgData name="Gastbenutzer" userId="S::urn:spo:anon#d338232c970e79bfcf32bd832e64b10caeeeedfb5f10a660d8e775cadeb03618::" providerId="AD" clId="Web-{4ABA2C60-6D10-618C-0C1A-769459E837AF}" dt="2021-11-10T19:18:48.347" v="8"/>
          <ac:spMkLst>
            <pc:docMk/>
            <pc:sldMk cId="3814964257" sldId="280"/>
            <ac:spMk id="3" creationId="{74B6677F-3EA1-49A6-BDC0-75DA8E8E8527}"/>
          </ac:spMkLst>
        </pc:spChg>
      </pc:sldChg>
      <pc:sldChg chg="addSp delSp modSp add replId">
        <pc:chgData name="Gastbenutzer" userId="S::urn:spo:anon#d338232c970e79bfcf32bd832e64b10caeeeedfb5f10a660d8e775cadeb03618::" providerId="AD" clId="Web-{4ABA2C60-6D10-618C-0C1A-769459E837AF}" dt="2021-11-10T19:31:05.928" v="336" actId="1076"/>
        <pc:sldMkLst>
          <pc:docMk/>
          <pc:sldMk cId="2213903870" sldId="281"/>
        </pc:sldMkLst>
        <pc:spChg chg="add del mod">
          <ac:chgData name="Gastbenutzer" userId="S::urn:spo:anon#d338232c970e79bfcf32bd832e64b10caeeeedfb5f10a660d8e775cadeb03618::" providerId="AD" clId="Web-{4ABA2C60-6D10-618C-0C1A-769459E837AF}" dt="2021-11-10T19:29:43.364" v="326"/>
          <ac:spMkLst>
            <pc:docMk/>
            <pc:sldMk cId="2213903870" sldId="281"/>
            <ac:spMk id="5" creationId="{61D370A6-78F0-4D6E-8132-FCC7FC8969B2}"/>
          </ac:spMkLst>
        </pc:spChg>
        <pc:spChg chg="del">
          <ac:chgData name="Gastbenutzer" userId="S::urn:spo:anon#d338232c970e79bfcf32bd832e64b10caeeeedfb5f10a660d8e775cadeb03618::" providerId="AD" clId="Web-{4ABA2C60-6D10-618C-0C1A-769459E837AF}" dt="2021-11-10T19:29:46.911" v="327"/>
          <ac:spMkLst>
            <pc:docMk/>
            <pc:sldMk cId="2213903870" sldId="281"/>
            <ac:spMk id="6" creationId="{121B3242-32FD-4B6D-832B-A3E90D58895E}"/>
          </ac:spMkLst>
        </pc:spChg>
        <pc:picChg chg="del">
          <ac:chgData name="Gastbenutzer" userId="S::urn:spo:anon#d338232c970e79bfcf32bd832e64b10caeeeedfb5f10a660d8e775cadeb03618::" providerId="AD" clId="Web-{4ABA2C60-6D10-618C-0C1A-769459E837AF}" dt="2021-11-10T19:29:32.176" v="325"/>
          <ac:picMkLst>
            <pc:docMk/>
            <pc:sldMk cId="2213903870" sldId="281"/>
            <ac:picMk id="4" creationId="{6DA725CB-ECC0-4F17-BA55-95C9358C6BE7}"/>
          </ac:picMkLst>
        </pc:picChg>
        <pc:picChg chg="add mod">
          <ac:chgData name="Gastbenutzer" userId="S::urn:spo:anon#d338232c970e79bfcf32bd832e64b10caeeeedfb5f10a660d8e775cadeb03618::" providerId="AD" clId="Web-{4ABA2C60-6D10-618C-0C1A-769459E837AF}" dt="2021-11-10T19:31:05.928" v="336" actId="1076"/>
          <ac:picMkLst>
            <pc:docMk/>
            <pc:sldMk cId="2213903870" sldId="281"/>
            <ac:picMk id="7" creationId="{8FA6CBCF-4882-4594-AD74-F718B7F6985B}"/>
          </ac:picMkLst>
        </pc:picChg>
      </pc:sldChg>
      <pc:sldChg chg="add del replId">
        <pc:chgData name="Gastbenutzer" userId="S::urn:spo:anon#d338232c970e79bfcf32bd832e64b10caeeeedfb5f10a660d8e775cadeb03618::" providerId="AD" clId="Web-{4ABA2C60-6D10-618C-0C1A-769459E837AF}" dt="2021-11-10T19:29:26.738" v="324"/>
        <pc:sldMkLst>
          <pc:docMk/>
          <pc:sldMk cId="3260843036" sldId="282"/>
        </pc:sldMkLst>
      </pc:sldChg>
      <pc:sldChg chg="addSp delSp modSp add replId">
        <pc:chgData name="Gastbenutzer" userId="S::urn:spo:anon#d338232c970e79bfcf32bd832e64b10caeeeedfb5f10a660d8e775cadeb03618::" providerId="AD" clId="Web-{4ABA2C60-6D10-618C-0C1A-769459E837AF}" dt="2021-11-10T20:23:30.856" v="675" actId="20577"/>
        <pc:sldMkLst>
          <pc:docMk/>
          <pc:sldMk cId="3791472488" sldId="282"/>
        </pc:sldMkLst>
        <pc:spChg chg="mod">
          <ac:chgData name="Gastbenutzer" userId="S::urn:spo:anon#d338232c970e79bfcf32bd832e64b10caeeeedfb5f10a660d8e775cadeb03618::" providerId="AD" clId="Web-{4ABA2C60-6D10-618C-0C1A-769459E837AF}" dt="2021-11-10T19:43:07.259" v="354" actId="20577"/>
          <ac:spMkLst>
            <pc:docMk/>
            <pc:sldMk cId="3791472488" sldId="282"/>
            <ac:spMk id="2" creationId="{6F1379FD-EBD3-459E-A5BB-05D6E39E2A84}"/>
          </ac:spMkLst>
        </pc:spChg>
        <pc:spChg chg="add del mod">
          <ac:chgData name="Gastbenutzer" userId="S::urn:spo:anon#d338232c970e79bfcf32bd832e64b10caeeeedfb5f10a660d8e775cadeb03618::" providerId="AD" clId="Web-{4ABA2C60-6D10-618C-0C1A-769459E837AF}" dt="2021-11-10T19:51:31.005" v="356"/>
          <ac:spMkLst>
            <pc:docMk/>
            <pc:sldMk cId="3791472488" sldId="282"/>
            <ac:spMk id="5" creationId="{037841F0-4A0E-463E-9AD9-0DF9A0235BB8}"/>
          </ac:spMkLst>
        </pc:spChg>
        <pc:spChg chg="del">
          <ac:chgData name="Gastbenutzer" userId="S::urn:spo:anon#d338232c970e79bfcf32bd832e64b10caeeeedfb5f10a660d8e775cadeb03618::" providerId="AD" clId="Web-{4ABA2C60-6D10-618C-0C1A-769459E837AF}" dt="2021-11-10T19:51:33.162" v="357"/>
          <ac:spMkLst>
            <pc:docMk/>
            <pc:sldMk cId="3791472488" sldId="282"/>
            <ac:spMk id="6" creationId="{121B3242-32FD-4B6D-832B-A3E90D58895E}"/>
          </ac:spMkLst>
        </pc:spChg>
        <pc:spChg chg="add mod">
          <ac:chgData name="Gastbenutzer" userId="S::urn:spo:anon#d338232c970e79bfcf32bd832e64b10caeeeedfb5f10a660d8e775cadeb03618::" providerId="AD" clId="Web-{4ABA2C60-6D10-618C-0C1A-769459E837AF}" dt="2021-11-10T20:23:30.856" v="675" actId="20577"/>
          <ac:spMkLst>
            <pc:docMk/>
            <pc:sldMk cId="3791472488" sldId="282"/>
            <ac:spMk id="8" creationId="{F68830A7-B58B-4E7A-AA70-EEDCBFCE0A3F}"/>
          </ac:spMkLst>
        </pc:spChg>
        <pc:picChg chg="del">
          <ac:chgData name="Gastbenutzer" userId="S::urn:spo:anon#d338232c970e79bfcf32bd832e64b10caeeeedfb5f10a660d8e775cadeb03618::" providerId="AD" clId="Web-{4ABA2C60-6D10-618C-0C1A-769459E837AF}" dt="2021-11-10T19:51:27.646" v="355"/>
          <ac:picMkLst>
            <pc:docMk/>
            <pc:sldMk cId="3791472488" sldId="282"/>
            <ac:picMk id="4" creationId="{6DA725CB-ECC0-4F17-BA55-95C9358C6BE7}"/>
          </ac:picMkLst>
        </pc:picChg>
      </pc:sldChg>
    </pc:docChg>
  </pc:docChgLst>
  <pc:docChgLst>
    <pc:chgData name="Gastbenutzer" userId="S::urn:spo:anon#eb4d140d883721b025dece736edc3e75ccac253066bc6bc9b01c51aa8c6a0091::" providerId="AD" clId="Web-{365A8A62-3671-3F88-1A8A-02D6B5128CB4}"/>
    <pc:docChg chg="modSld sldOrd">
      <pc:chgData name="Gastbenutzer" userId="S::urn:spo:anon#eb4d140d883721b025dece736edc3e75ccac253066bc6bc9b01c51aa8c6a0091::" providerId="AD" clId="Web-{365A8A62-3671-3F88-1A8A-02D6B5128CB4}" dt="2021-11-11T15:51:57.459" v="392"/>
      <pc:docMkLst>
        <pc:docMk/>
      </pc:docMkLst>
      <pc:sldChg chg="modSp">
        <pc:chgData name="Gastbenutzer" userId="S::urn:spo:anon#eb4d140d883721b025dece736edc3e75ccac253066bc6bc9b01c51aa8c6a0091::" providerId="AD" clId="Web-{365A8A62-3671-3F88-1A8A-02D6B5128CB4}" dt="2021-11-11T15:22:33.941" v="106" actId="20577"/>
        <pc:sldMkLst>
          <pc:docMk/>
          <pc:sldMk cId="3705192356" sldId="258"/>
        </pc:sldMkLst>
        <pc:spChg chg="mod">
          <ac:chgData name="Gastbenutzer" userId="S::urn:spo:anon#eb4d140d883721b025dece736edc3e75ccac253066bc6bc9b01c51aa8c6a0091::" providerId="AD" clId="Web-{365A8A62-3671-3F88-1A8A-02D6B5128CB4}" dt="2021-11-11T15:22:33.941" v="106" actId="20577"/>
          <ac:spMkLst>
            <pc:docMk/>
            <pc:sldMk cId="3705192356" sldId="258"/>
            <ac:spMk id="3" creationId="{377E6AA3-A089-42CC-9BB5-BABF814B1706}"/>
          </ac:spMkLst>
        </pc:spChg>
      </pc:sldChg>
      <pc:sldChg chg="modSp ord">
        <pc:chgData name="Gastbenutzer" userId="S::urn:spo:anon#eb4d140d883721b025dece736edc3e75ccac253066bc6bc9b01c51aa8c6a0091::" providerId="AD" clId="Web-{365A8A62-3671-3F88-1A8A-02D6B5128CB4}" dt="2021-11-11T15:25:40.545" v="107"/>
        <pc:sldMkLst>
          <pc:docMk/>
          <pc:sldMk cId="3690638817" sldId="259"/>
        </pc:sldMkLst>
        <pc:spChg chg="mod">
          <ac:chgData name="Gastbenutzer" userId="S::urn:spo:anon#eb4d140d883721b025dece736edc3e75ccac253066bc6bc9b01c51aa8c6a0091::" providerId="AD" clId="Web-{365A8A62-3671-3F88-1A8A-02D6B5128CB4}" dt="2021-11-11T15:09:56.149" v="45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modSp modNotes">
        <pc:chgData name="Gastbenutzer" userId="S::urn:spo:anon#eb4d140d883721b025dece736edc3e75ccac253066bc6bc9b01c51aa8c6a0091::" providerId="AD" clId="Web-{365A8A62-3671-3F88-1A8A-02D6B5128CB4}" dt="2021-11-11T15:51:57.459" v="392"/>
        <pc:sldMkLst>
          <pc:docMk/>
          <pc:sldMk cId="4028852578" sldId="265"/>
        </pc:sldMkLst>
        <pc:spChg chg="mod">
          <ac:chgData name="Gastbenutzer" userId="S::urn:spo:anon#eb4d140d883721b025dece736edc3e75ccac253066bc6bc9b01c51aa8c6a0091::" providerId="AD" clId="Web-{365A8A62-3671-3F88-1A8A-02D6B5128CB4}" dt="2021-11-11T15:21:45.501" v="96" actId="20577"/>
          <ac:spMkLst>
            <pc:docMk/>
            <pc:sldMk cId="4028852578" sldId="265"/>
            <ac:spMk id="3" creationId="{BDB36104-52CD-4414-8790-4F9B42EC815F}"/>
          </ac:spMkLst>
        </pc:spChg>
      </pc:sldChg>
    </pc:docChg>
  </pc:docChgLst>
  <pc:docChgLst>
    <pc:chgData name="Gastbenutzer" userId="S::urn:spo:anon#eb4d140d883721b025dece736edc3e75ccac253066bc6bc9b01c51aa8c6a0091::" providerId="AD" clId="Web-{C65878E4-7F90-F0B9-68D8-6475F4DC1A4A}"/>
    <pc:docChg chg="addSld modSld">
      <pc:chgData name="Gastbenutzer" userId="S::urn:spo:anon#eb4d140d883721b025dece736edc3e75ccac253066bc6bc9b01c51aa8c6a0091::" providerId="AD" clId="Web-{C65878E4-7F90-F0B9-68D8-6475F4DC1A4A}" dt="2021-11-11T15:56:44.883" v="27" actId="20577"/>
      <pc:docMkLst>
        <pc:docMk/>
      </pc:docMkLst>
      <pc:sldChg chg="modSp">
        <pc:chgData name="Gastbenutzer" userId="S::urn:spo:anon#eb4d140d883721b025dece736edc3e75ccac253066bc6bc9b01c51aa8c6a0091::" providerId="AD" clId="Web-{C65878E4-7F90-F0B9-68D8-6475F4DC1A4A}" dt="2021-11-11T15:13:09.032" v="7" actId="20577"/>
        <pc:sldMkLst>
          <pc:docMk/>
          <pc:sldMk cId="1902015686" sldId="263"/>
        </pc:sldMkLst>
        <pc:spChg chg="mod">
          <ac:chgData name="Gastbenutzer" userId="S::urn:spo:anon#eb4d140d883721b025dece736edc3e75ccac253066bc6bc9b01c51aa8c6a0091::" providerId="AD" clId="Web-{C65878E4-7F90-F0B9-68D8-6475F4DC1A4A}" dt="2021-11-11T15:13:09.032" v="7" actId="20577"/>
          <ac:spMkLst>
            <pc:docMk/>
            <pc:sldMk cId="1902015686" sldId="263"/>
            <ac:spMk id="3" creationId="{F8183CDE-6842-440C-945C-5AB441870CE3}"/>
          </ac:spMkLst>
        </pc:spChg>
      </pc:sldChg>
      <pc:sldChg chg="modSp">
        <pc:chgData name="Gastbenutzer" userId="S::urn:spo:anon#eb4d140d883721b025dece736edc3e75ccac253066bc6bc9b01c51aa8c6a0091::" providerId="AD" clId="Web-{C65878E4-7F90-F0B9-68D8-6475F4DC1A4A}" dt="2021-11-11T15:00:54.997" v="2" actId="20577"/>
        <pc:sldMkLst>
          <pc:docMk/>
          <pc:sldMk cId="1163434423" sldId="275"/>
        </pc:sldMkLst>
        <pc:spChg chg="mod">
          <ac:chgData name="Gastbenutzer" userId="S::urn:spo:anon#eb4d140d883721b025dece736edc3e75ccac253066bc6bc9b01c51aa8c6a0091::" providerId="AD" clId="Web-{C65878E4-7F90-F0B9-68D8-6475F4DC1A4A}" dt="2021-11-11T15:00:54.997" v="2" actId="20577"/>
          <ac:spMkLst>
            <pc:docMk/>
            <pc:sldMk cId="1163434423" sldId="275"/>
            <ac:spMk id="3" creationId="{467E6493-C229-4976-ABA9-93403F68EB7C}"/>
          </ac:spMkLst>
        </pc:spChg>
      </pc:sldChg>
      <pc:sldChg chg="modSp">
        <pc:chgData name="Gastbenutzer" userId="S::urn:spo:anon#eb4d140d883721b025dece736edc3e75ccac253066bc6bc9b01c51aa8c6a0091::" providerId="AD" clId="Web-{C65878E4-7F90-F0B9-68D8-6475F4DC1A4A}" dt="2021-11-11T15:40:02.028" v="10" actId="20577"/>
        <pc:sldMkLst>
          <pc:docMk/>
          <pc:sldMk cId="1012849892" sldId="277"/>
        </pc:sldMkLst>
        <pc:spChg chg="mod">
          <ac:chgData name="Gastbenutzer" userId="S::urn:spo:anon#eb4d140d883721b025dece736edc3e75ccac253066bc6bc9b01c51aa8c6a0091::" providerId="AD" clId="Web-{C65878E4-7F90-F0B9-68D8-6475F4DC1A4A}" dt="2021-11-11T15:40:02.028" v="10" actId="20577"/>
          <ac:spMkLst>
            <pc:docMk/>
            <pc:sldMk cId="1012849892" sldId="277"/>
            <ac:spMk id="3" creationId="{F329EDD1-BB2D-4919-A5C8-F7215C27DBB9}"/>
          </ac:spMkLst>
        </pc:spChg>
      </pc:sldChg>
      <pc:sldChg chg="modSp new mod modClrScheme chgLayout">
        <pc:chgData name="Gastbenutzer" userId="S::urn:spo:anon#eb4d140d883721b025dece736edc3e75ccac253066bc6bc9b01c51aa8c6a0091::" providerId="AD" clId="Web-{C65878E4-7F90-F0B9-68D8-6475F4DC1A4A}" dt="2021-11-11T15:56:44.883" v="27" actId="20577"/>
        <pc:sldMkLst>
          <pc:docMk/>
          <pc:sldMk cId="2001736504" sldId="283"/>
        </pc:sldMkLst>
        <pc:spChg chg="mod ord">
          <ac:chgData name="Gastbenutzer" userId="S::urn:spo:anon#eb4d140d883721b025dece736edc3e75ccac253066bc6bc9b01c51aa8c6a0091::" providerId="AD" clId="Web-{C65878E4-7F90-F0B9-68D8-6475F4DC1A4A}" dt="2021-11-11T15:56:44.883" v="27" actId="20577"/>
          <ac:spMkLst>
            <pc:docMk/>
            <pc:sldMk cId="2001736504" sldId="283"/>
            <ac:spMk id="2" creationId="{E948EAF1-23DF-4672-85A6-5D54AC4425E1}"/>
          </ac:spMkLst>
        </pc:spChg>
        <pc:spChg chg="mod ord">
          <ac:chgData name="Gastbenutzer" userId="S::urn:spo:anon#eb4d140d883721b025dece736edc3e75ccac253066bc6bc9b01c51aa8c6a0091::" providerId="AD" clId="Web-{C65878E4-7F90-F0B9-68D8-6475F4DC1A4A}" dt="2021-11-11T15:56:38.351" v="12"/>
          <ac:spMkLst>
            <pc:docMk/>
            <pc:sldMk cId="2001736504" sldId="283"/>
            <ac:spMk id="3" creationId="{26814436-C233-4257-BABC-64DE872A49CB}"/>
          </ac:spMkLst>
        </pc:spChg>
      </pc:sldChg>
    </pc:docChg>
  </pc:docChgLst>
  <pc:docChgLst>
    <pc:chgData name="Guest User" userId="S::urn:spo:anon#eb4d140d883721b025dece736edc3e75ccac253066bc6bc9b01c51aa8c6a0091::" providerId="AD" clId="Web-{2E68C105-91C2-E7E2-1F91-2942AD1BE8F0}"/>
    <pc:docChg chg="addSld modSld">
      <pc:chgData name="Guest User" userId="S::urn:spo:anon#eb4d140d883721b025dece736edc3e75ccac253066bc6bc9b01c51aa8c6a0091::" providerId="AD" clId="Web-{2E68C105-91C2-E7E2-1F91-2942AD1BE8F0}" dt="2021-11-08T15:10:00.021" v="212" actId="20577"/>
      <pc:docMkLst>
        <pc:docMk/>
      </pc:docMkLst>
      <pc:sldChg chg="modSp">
        <pc:chgData name="Guest User" userId="S::urn:spo:anon#eb4d140d883721b025dece736edc3e75ccac253066bc6bc9b01c51aa8c6a0091::" providerId="AD" clId="Web-{2E68C105-91C2-E7E2-1F91-2942AD1BE8F0}" dt="2021-11-08T14:37:58.606" v="13" actId="20577"/>
        <pc:sldMkLst>
          <pc:docMk/>
          <pc:sldMk cId="2559890402" sldId="257"/>
        </pc:sldMkLst>
        <pc:spChg chg="mod">
          <ac:chgData name="Guest User" userId="S::urn:spo:anon#eb4d140d883721b025dece736edc3e75ccac253066bc6bc9b01c51aa8c6a0091::" providerId="AD" clId="Web-{2E68C105-91C2-E7E2-1F91-2942AD1BE8F0}" dt="2021-11-08T14:37:58.606" v="13" actId="20577"/>
          <ac:spMkLst>
            <pc:docMk/>
            <pc:sldMk cId="2559890402" sldId="257"/>
            <ac:spMk id="3" creationId="{7C7E7917-C1BB-4F2A-A702-DB033A9D50AA}"/>
          </ac:spMkLst>
        </pc:spChg>
      </pc:sldChg>
      <pc:sldChg chg="addSp delSp modSp">
        <pc:chgData name="Guest User" userId="S::urn:spo:anon#eb4d140d883721b025dece736edc3e75ccac253066bc6bc9b01c51aa8c6a0091::" providerId="AD" clId="Web-{2E68C105-91C2-E7E2-1F91-2942AD1BE8F0}" dt="2021-11-08T15:10:00.021" v="212" actId="20577"/>
        <pc:sldMkLst>
          <pc:docMk/>
          <pc:sldMk cId="3705192356" sldId="258"/>
        </pc:sldMkLst>
        <pc:spChg chg="mod">
          <ac:chgData name="Guest User" userId="S::urn:spo:anon#eb4d140d883721b025dece736edc3e75ccac253066bc6bc9b01c51aa8c6a0091::" providerId="AD" clId="Web-{2E68C105-91C2-E7E2-1F91-2942AD1BE8F0}" dt="2021-11-08T15:10:00.021" v="212" actId="20577"/>
          <ac:spMkLst>
            <pc:docMk/>
            <pc:sldMk cId="3705192356" sldId="258"/>
            <ac:spMk id="3" creationId="{377E6AA3-A089-42CC-9BB5-BABF814B1706}"/>
          </ac:spMkLst>
        </pc:spChg>
        <pc:spChg chg="add del">
          <ac:chgData name="Guest User" userId="S::urn:spo:anon#eb4d140d883721b025dece736edc3e75ccac253066bc6bc9b01c51aa8c6a0091::" providerId="AD" clId="Web-{2E68C105-91C2-E7E2-1F91-2942AD1BE8F0}" dt="2021-11-08T15:03:26.103" v="56"/>
          <ac:spMkLst>
            <pc:docMk/>
            <pc:sldMk cId="3705192356" sldId="258"/>
            <ac:spMk id="4" creationId="{88C4F1E0-64DD-420C-B926-4402B849064A}"/>
          </ac:spMkLst>
        </pc:spChg>
      </pc:sldChg>
      <pc:sldChg chg="new">
        <pc:chgData name="Guest User" userId="S::urn:spo:anon#eb4d140d883721b025dece736edc3e75ccac253066bc6bc9b01c51aa8c6a0091::" providerId="AD" clId="Web-{2E68C105-91C2-E7E2-1F91-2942AD1BE8F0}" dt="2021-11-08T15:03:18.118" v="54"/>
        <pc:sldMkLst>
          <pc:docMk/>
          <pc:sldMk cId="3690638817" sldId="259"/>
        </pc:sldMkLst>
      </pc:sldChg>
    </pc:docChg>
  </pc:docChgLst>
  <pc:docChgLst>
    <pc:chgData name="Horst, Malte (DualStudy)" userId="5ace2596-3093-41c4-b638-4ca6a923daaa" providerId="ADAL" clId="{0C9481F3-B3A8-4DDD-AA1B-82E9B62BF1C4}"/>
    <pc:docChg chg="undo redo custSel addSld delSld modSld sldOrd modMainMaster">
      <pc:chgData name="Horst, Malte (DualStudy)" userId="5ace2596-3093-41c4-b638-4ca6a923daaa" providerId="ADAL" clId="{0C9481F3-B3A8-4DDD-AA1B-82E9B62BF1C4}" dt="2021-11-11T15:26:45.249" v="869"/>
      <pc:docMkLst>
        <pc:docMk/>
      </pc:docMkLst>
      <pc:sldChg chg="addSp delSp modSp del mod modClrScheme chgLayout">
        <pc:chgData name="Horst, Malte (DualStudy)" userId="5ace2596-3093-41c4-b638-4ca6a923daaa" providerId="ADAL" clId="{0C9481F3-B3A8-4DDD-AA1B-82E9B62BF1C4}" dt="2021-11-08T14:36:40.067" v="7" actId="47"/>
        <pc:sldMkLst>
          <pc:docMk/>
          <pc:sldMk cId="3303043087" sldId="256"/>
        </pc:sldMkLst>
        <pc:spChg chg="add del">
          <ac:chgData name="Horst, Malte (DualStudy)" userId="5ace2596-3093-41c4-b638-4ca6a923daaa" providerId="ADAL" clId="{0C9481F3-B3A8-4DDD-AA1B-82E9B62BF1C4}" dt="2021-11-08T14:36:20.170" v="4" actId="26606"/>
          <ac:spMkLst>
            <pc:docMk/>
            <pc:sldMk cId="3303043087" sldId="256"/>
            <ac:spMk id="2" creationId="{A97FD685-B226-47CC-86F8-BD1DC73A57E2}"/>
          </ac:spMkLst>
        </pc:spChg>
        <pc:spChg chg="add del">
          <ac:chgData name="Horst, Malte (DualStudy)" userId="5ace2596-3093-41c4-b638-4ca6a923daaa" providerId="ADAL" clId="{0C9481F3-B3A8-4DDD-AA1B-82E9B62BF1C4}" dt="2021-11-08T14:36:20.170" v="4" actId="26606"/>
          <ac:spMkLst>
            <pc:docMk/>
            <pc:sldMk cId="3303043087" sldId="256"/>
            <ac:spMk id="3" creationId="{ACE6B6B3-1297-40C0-BCF7-95A078D35CB7}"/>
          </ac:spMkLst>
        </pc:spChg>
        <pc:spChg chg="add del mod">
          <ac:chgData name="Horst, Malte (DualStudy)" userId="5ace2596-3093-41c4-b638-4ca6a923daaa" providerId="ADAL" clId="{0C9481F3-B3A8-4DDD-AA1B-82E9B62BF1C4}" dt="2021-11-08T14:36:20.168" v="3" actId="26606"/>
          <ac:spMkLst>
            <pc:docMk/>
            <pc:sldMk cId="3303043087" sldId="256"/>
            <ac:spMk id="8" creationId="{06BE58E2-BA1F-4676-AA6A-D003C7DA0C01}"/>
          </ac:spMkLst>
        </pc:spChg>
        <pc:spChg chg="add del mod">
          <ac:chgData name="Horst, Malte (DualStudy)" userId="5ace2596-3093-41c4-b638-4ca6a923daaa" providerId="ADAL" clId="{0C9481F3-B3A8-4DDD-AA1B-82E9B62BF1C4}" dt="2021-11-08T14:36:20.168" v="3" actId="26606"/>
          <ac:spMkLst>
            <pc:docMk/>
            <pc:sldMk cId="3303043087" sldId="256"/>
            <ac:spMk id="10" creationId="{87BCDC8F-5528-4B4D-9AED-938E4173D0A5}"/>
          </ac:spMkLst>
        </pc:spChg>
        <pc:spChg chg="add mod">
          <ac:chgData name="Horst, Malte (DualStudy)" userId="5ace2596-3093-41c4-b638-4ca6a923daaa" providerId="ADAL" clId="{0C9481F3-B3A8-4DDD-AA1B-82E9B62BF1C4}" dt="2021-11-08T14:36:31.310" v="5"/>
          <ac:spMkLst>
            <pc:docMk/>
            <pc:sldMk cId="3303043087" sldId="256"/>
            <ac:spMk id="12" creationId="{4AD1FC28-287D-4D2C-84DD-50ECF30F0C4D}"/>
          </ac:spMkLst>
        </pc:spChg>
        <pc:spChg chg="add mod">
          <ac:chgData name="Horst, Malte (DualStudy)" userId="5ace2596-3093-41c4-b638-4ca6a923daaa" providerId="ADAL" clId="{0C9481F3-B3A8-4DDD-AA1B-82E9B62BF1C4}" dt="2021-11-08T14:36:31.310" v="5"/>
          <ac:spMkLst>
            <pc:docMk/>
            <pc:sldMk cId="3303043087" sldId="256"/>
            <ac:spMk id="13" creationId="{C9E76660-FF45-4D16-97F9-3A8B0AAA0DEB}"/>
          </ac:spMkLst>
        </pc:spChg>
      </pc:sldChg>
      <pc:sldChg chg="modSp new mod">
        <pc:chgData name="Horst, Malte (DualStudy)" userId="5ace2596-3093-41c4-b638-4ca6a923daaa" providerId="ADAL" clId="{0C9481F3-B3A8-4DDD-AA1B-82E9B62BF1C4}" dt="2021-11-08T14:38:55.854" v="113" actId="20577"/>
        <pc:sldMkLst>
          <pc:docMk/>
          <pc:sldMk cId="2559890402" sldId="257"/>
        </pc:sldMkLst>
        <pc:spChg chg="mod">
          <ac:chgData name="Horst, Malte (DualStudy)" userId="5ace2596-3093-41c4-b638-4ca6a923daaa" providerId="ADAL" clId="{0C9481F3-B3A8-4DDD-AA1B-82E9B62BF1C4}" dt="2021-11-08T14:38:55.854" v="113" actId="20577"/>
          <ac:spMkLst>
            <pc:docMk/>
            <pc:sldMk cId="2559890402" sldId="257"/>
            <ac:spMk id="2" creationId="{BAEDD47D-1DB9-40FE-8F3B-17D7EAFA3248}"/>
          </ac:spMkLst>
        </pc:spChg>
        <pc:spChg chg="mod">
          <ac:chgData name="Horst, Malte (DualStudy)" userId="5ace2596-3093-41c4-b638-4ca6a923daaa" providerId="ADAL" clId="{0C9481F3-B3A8-4DDD-AA1B-82E9B62BF1C4}" dt="2021-11-08T14:38:21.332" v="78" actId="14100"/>
          <ac:spMkLst>
            <pc:docMk/>
            <pc:sldMk cId="2559890402" sldId="257"/>
            <ac:spMk id="3" creationId="{7C7E7917-C1BB-4F2A-A702-DB033A9D50AA}"/>
          </ac:spMkLst>
        </pc:spChg>
      </pc:sldChg>
      <pc:sldChg chg="modSp new mod">
        <pc:chgData name="Horst, Malte (DualStudy)" userId="5ace2596-3093-41c4-b638-4ca6a923daaa" providerId="ADAL" clId="{0C9481F3-B3A8-4DDD-AA1B-82E9B62BF1C4}" dt="2021-11-11T15:26:45.249" v="869"/>
        <pc:sldMkLst>
          <pc:docMk/>
          <pc:sldMk cId="3705192356" sldId="258"/>
        </pc:sldMkLst>
        <pc:spChg chg="mod">
          <ac:chgData name="Horst, Malte (DualStudy)" userId="5ace2596-3093-41c4-b638-4ca6a923daaa" providerId="ADAL" clId="{0C9481F3-B3A8-4DDD-AA1B-82E9B62BF1C4}" dt="2021-11-08T14:39:16.430" v="124" actId="20577"/>
          <ac:spMkLst>
            <pc:docMk/>
            <pc:sldMk cId="3705192356" sldId="258"/>
            <ac:spMk id="2" creationId="{D9EF117E-8DEF-4EE7-B28D-4D4E37B4C32F}"/>
          </ac:spMkLst>
        </pc:spChg>
        <pc:spChg chg="mod">
          <ac:chgData name="Horst, Malte (DualStudy)" userId="5ace2596-3093-41c4-b638-4ca6a923daaa" providerId="ADAL" clId="{0C9481F3-B3A8-4DDD-AA1B-82E9B62BF1C4}" dt="2021-11-11T15:26:45.249" v="869"/>
          <ac:spMkLst>
            <pc:docMk/>
            <pc:sldMk cId="3705192356" sldId="258"/>
            <ac:spMk id="3" creationId="{377E6AA3-A089-42CC-9BB5-BABF814B1706}"/>
          </ac:spMkLst>
        </pc:spChg>
      </pc:sldChg>
      <pc:sldChg chg="modSp mod">
        <pc:chgData name="Horst, Malte (DualStudy)" userId="5ace2596-3093-41c4-b638-4ca6a923daaa" providerId="ADAL" clId="{0C9481F3-B3A8-4DDD-AA1B-82E9B62BF1C4}" dt="2021-11-09T19:12:27.153" v="564" actId="20577"/>
        <pc:sldMkLst>
          <pc:docMk/>
          <pc:sldMk cId="3690638817" sldId="259"/>
        </pc:sldMkLst>
        <pc:spChg chg="mod">
          <ac:chgData name="Horst, Malte (DualStudy)" userId="5ace2596-3093-41c4-b638-4ca6a923daaa" providerId="ADAL" clId="{0C9481F3-B3A8-4DDD-AA1B-82E9B62BF1C4}" dt="2021-11-09T19:12:27.153" v="564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new del">
        <pc:chgData name="Horst, Malte (DualStudy)" userId="5ace2596-3093-41c4-b638-4ca6a923daaa" providerId="ADAL" clId="{0C9481F3-B3A8-4DDD-AA1B-82E9B62BF1C4}" dt="2021-11-09T19:15:04.418" v="580" actId="2696"/>
        <pc:sldMkLst>
          <pc:docMk/>
          <pc:sldMk cId="3104956483" sldId="266"/>
        </pc:sldMkLst>
      </pc:sldChg>
      <pc:sldChg chg="modSp new mod">
        <pc:chgData name="Horst, Malte (DualStudy)" userId="5ace2596-3093-41c4-b638-4ca6a923daaa" providerId="ADAL" clId="{0C9481F3-B3A8-4DDD-AA1B-82E9B62BF1C4}" dt="2021-11-09T19:14:54.895" v="579" actId="20577"/>
        <pc:sldMkLst>
          <pc:docMk/>
          <pc:sldMk cId="2423204413" sldId="267"/>
        </pc:sldMkLst>
        <pc:spChg chg="mod">
          <ac:chgData name="Horst, Malte (DualStudy)" userId="5ace2596-3093-41c4-b638-4ca6a923daaa" providerId="ADAL" clId="{0C9481F3-B3A8-4DDD-AA1B-82E9B62BF1C4}" dt="2021-11-09T19:14:54.895" v="579" actId="20577"/>
          <ac:spMkLst>
            <pc:docMk/>
            <pc:sldMk cId="2423204413" sldId="267"/>
            <ac:spMk id="2" creationId="{D461CDB3-F610-40F0-A45E-9F335947866F}"/>
          </ac:spMkLst>
        </pc:spChg>
      </pc:sldChg>
      <pc:sldChg chg="addSp delSp modSp new mod ord">
        <pc:chgData name="Horst, Malte (DualStudy)" userId="5ace2596-3093-41c4-b638-4ca6a923daaa" providerId="ADAL" clId="{0C9481F3-B3A8-4DDD-AA1B-82E9B62BF1C4}" dt="2021-11-11T15:12:31.300" v="740"/>
        <pc:sldMkLst>
          <pc:docMk/>
          <pc:sldMk cId="572770168" sldId="268"/>
        </pc:sldMkLst>
        <pc:spChg chg="mod">
          <ac:chgData name="Horst, Malte (DualStudy)" userId="5ace2596-3093-41c4-b638-4ca6a923daaa" providerId="ADAL" clId="{0C9481F3-B3A8-4DDD-AA1B-82E9B62BF1C4}" dt="2021-11-09T19:18:08.756" v="616" actId="20577"/>
          <ac:spMkLst>
            <pc:docMk/>
            <pc:sldMk cId="572770168" sldId="268"/>
            <ac:spMk id="2" creationId="{B95A9FB3-9236-41BE-873F-3A750F7EA916}"/>
          </ac:spMkLst>
        </pc:spChg>
        <pc:spChg chg="del mod">
          <ac:chgData name="Horst, Malte (DualStudy)" userId="5ace2596-3093-41c4-b638-4ca6a923daaa" providerId="ADAL" clId="{0C9481F3-B3A8-4DDD-AA1B-82E9B62BF1C4}" dt="2021-11-09T19:24:30.694" v="653" actId="3680"/>
          <ac:spMkLst>
            <pc:docMk/>
            <pc:sldMk cId="572770168" sldId="268"/>
            <ac:spMk id="3" creationId="{CA1CBA58-7EEC-428B-9E38-1C3DA18DDB60}"/>
          </ac:spMkLst>
        </pc:spChg>
        <pc:spChg chg="del">
          <ac:chgData name="Horst, Malte (DualStudy)" userId="5ace2596-3093-41c4-b638-4ca6a923daaa" providerId="ADAL" clId="{0C9481F3-B3A8-4DDD-AA1B-82E9B62BF1C4}" dt="2021-11-09T19:18:13.678" v="617" actId="931"/>
          <ac:spMkLst>
            <pc:docMk/>
            <pc:sldMk cId="572770168" sldId="268"/>
            <ac:spMk id="4" creationId="{F4FC392A-0527-42DE-ADFC-3589186B89DB}"/>
          </ac:spMkLst>
        </pc:spChg>
        <pc:graphicFrameChg chg="add mod ord modGraphic">
          <ac:chgData name="Horst, Malte (DualStudy)" userId="5ace2596-3093-41c4-b638-4ca6a923daaa" providerId="ADAL" clId="{0C9481F3-B3A8-4DDD-AA1B-82E9B62BF1C4}" dt="2021-11-11T15:12:31.300" v="740"/>
          <ac:graphicFrameMkLst>
            <pc:docMk/>
            <pc:sldMk cId="572770168" sldId="268"/>
            <ac:graphicFrameMk id="7" creationId="{7516D6A2-EDD8-448D-92A8-72A2AA8851C9}"/>
          </ac:graphicFrameMkLst>
        </pc:graphicFrameChg>
        <pc:picChg chg="add mod">
          <ac:chgData name="Horst, Malte (DualStudy)" userId="5ace2596-3093-41c4-b638-4ca6a923daaa" providerId="ADAL" clId="{0C9481F3-B3A8-4DDD-AA1B-82E9B62BF1C4}" dt="2021-11-09T19:18:13.678" v="617" actId="931"/>
          <ac:picMkLst>
            <pc:docMk/>
            <pc:sldMk cId="572770168" sldId="268"/>
            <ac:picMk id="6" creationId="{AD08D5CB-2518-4C9A-8890-D6668695E6B3}"/>
          </ac:picMkLst>
        </pc:picChg>
      </pc:sldChg>
      <pc:sldChg chg="addSp delSp modSp new del">
        <pc:chgData name="Horst, Malte (DualStudy)" userId="5ace2596-3093-41c4-b638-4ca6a923daaa" providerId="ADAL" clId="{0C9481F3-B3A8-4DDD-AA1B-82E9B62BF1C4}" dt="2021-11-09T19:17:26.955" v="583" actId="47"/>
        <pc:sldMkLst>
          <pc:docMk/>
          <pc:sldMk cId="2316334161" sldId="268"/>
        </pc:sldMkLst>
        <pc:spChg chg="del">
          <ac:chgData name="Horst, Malte (DualStudy)" userId="5ace2596-3093-41c4-b638-4ca6a923daaa" providerId="ADAL" clId="{0C9481F3-B3A8-4DDD-AA1B-82E9B62BF1C4}" dt="2021-11-09T19:17:19.330" v="582" actId="931"/>
          <ac:spMkLst>
            <pc:docMk/>
            <pc:sldMk cId="2316334161" sldId="268"/>
            <ac:spMk id="3" creationId="{862885A9-E14F-489F-A7DD-0440F82BF086}"/>
          </ac:spMkLst>
        </pc:spChg>
        <pc:picChg chg="add mod">
          <ac:chgData name="Horst, Malte (DualStudy)" userId="5ace2596-3093-41c4-b638-4ca6a923daaa" providerId="ADAL" clId="{0C9481F3-B3A8-4DDD-AA1B-82E9B62BF1C4}" dt="2021-11-09T19:17:19.330" v="582" actId="931"/>
          <ac:picMkLst>
            <pc:docMk/>
            <pc:sldMk cId="2316334161" sldId="268"/>
            <ac:picMk id="5" creationId="{1A3208FA-97BD-4809-A39B-FD2E69A40A82}"/>
          </ac:picMkLst>
        </pc:picChg>
      </pc:sldChg>
      <pc:sldChg chg="addSp delSp modSp add mod">
        <pc:chgData name="Horst, Malte (DualStudy)" userId="5ace2596-3093-41c4-b638-4ca6a923daaa" providerId="ADAL" clId="{0C9481F3-B3A8-4DDD-AA1B-82E9B62BF1C4}" dt="2021-11-11T15:17:17.018" v="770" actId="14734"/>
        <pc:sldMkLst>
          <pc:docMk/>
          <pc:sldMk cId="3391337571" sldId="269"/>
        </pc:sldMkLst>
        <pc:spChg chg="mod">
          <ac:chgData name="Horst, Malte (DualStudy)" userId="5ace2596-3093-41c4-b638-4ca6a923daaa" providerId="ADAL" clId="{0C9481F3-B3A8-4DDD-AA1B-82E9B62BF1C4}" dt="2021-11-09T19:21:03.182" v="637"/>
          <ac:spMkLst>
            <pc:docMk/>
            <pc:sldMk cId="3391337571" sldId="269"/>
            <ac:spMk id="2" creationId="{B95A9FB3-9236-41BE-873F-3A750F7EA916}"/>
          </ac:spMkLst>
        </pc:spChg>
        <pc:spChg chg="del mod">
          <ac:chgData name="Horst, Malte (DualStudy)" userId="5ace2596-3093-41c4-b638-4ca6a923daaa" providerId="ADAL" clId="{0C9481F3-B3A8-4DDD-AA1B-82E9B62BF1C4}" dt="2021-11-09T19:26:12.349" v="668" actId="3680"/>
          <ac:spMkLst>
            <pc:docMk/>
            <pc:sldMk cId="3391337571" sldId="269"/>
            <ac:spMk id="3" creationId="{CA1CBA58-7EEC-428B-9E38-1C3DA18DDB60}"/>
          </ac:spMkLst>
        </pc:spChg>
        <pc:spChg chg="add del mod">
          <ac:chgData name="Horst, Malte (DualStudy)" userId="5ace2596-3093-41c4-b638-4ca6a923daaa" providerId="ADAL" clId="{0C9481F3-B3A8-4DDD-AA1B-82E9B62BF1C4}" dt="2021-11-09T19:19:55.048" v="621" actId="931"/>
          <ac:spMkLst>
            <pc:docMk/>
            <pc:sldMk cId="3391337571" sldId="269"/>
            <ac:spMk id="4" creationId="{1032EDA0-A31B-4335-AEF1-591CCA3A3B2A}"/>
          </ac:spMkLst>
        </pc:spChg>
        <pc:graphicFrameChg chg="add mod ord modGraphic">
          <ac:chgData name="Horst, Malte (DualStudy)" userId="5ace2596-3093-41c4-b638-4ca6a923daaa" providerId="ADAL" clId="{0C9481F3-B3A8-4DDD-AA1B-82E9B62BF1C4}" dt="2021-11-11T15:17:17.018" v="770" actId="14734"/>
          <ac:graphicFrameMkLst>
            <pc:docMk/>
            <pc:sldMk cId="3391337571" sldId="269"/>
            <ac:graphicFrameMk id="8" creationId="{2516400C-7FB4-4E58-89D9-DAB28B45E21A}"/>
          </ac:graphicFrameMkLst>
        </pc:graphicFrameChg>
        <pc:picChg chg="del">
          <ac:chgData name="Horst, Malte (DualStudy)" userId="5ace2596-3093-41c4-b638-4ca6a923daaa" providerId="ADAL" clId="{0C9481F3-B3A8-4DDD-AA1B-82E9B62BF1C4}" dt="2021-11-09T19:19:52.503" v="620" actId="478"/>
          <ac:picMkLst>
            <pc:docMk/>
            <pc:sldMk cId="3391337571" sldId="269"/>
            <ac:picMk id="6" creationId="{AD08D5CB-2518-4C9A-8890-D6668695E6B3}"/>
          </ac:picMkLst>
        </pc:picChg>
        <pc:picChg chg="add mod">
          <ac:chgData name="Horst, Malte (DualStudy)" userId="5ace2596-3093-41c4-b638-4ca6a923daaa" providerId="ADAL" clId="{0C9481F3-B3A8-4DDD-AA1B-82E9B62BF1C4}" dt="2021-11-09T19:19:55.048" v="621" actId="931"/>
          <ac:picMkLst>
            <pc:docMk/>
            <pc:sldMk cId="3391337571" sldId="269"/>
            <ac:picMk id="7" creationId="{85BAD09B-82EB-4C0A-AA44-BE153B478F56}"/>
          </ac:picMkLst>
        </pc:picChg>
      </pc:sldChg>
      <pc:sldChg chg="add del">
        <pc:chgData name="Horst, Malte (DualStudy)" userId="5ace2596-3093-41c4-b638-4ca6a923daaa" providerId="ADAL" clId="{0C9481F3-B3A8-4DDD-AA1B-82E9B62BF1C4}" dt="2021-11-09T19:17:50.765" v="588" actId="47"/>
        <pc:sldMkLst>
          <pc:docMk/>
          <pc:sldMk cId="4085507024" sldId="269"/>
        </pc:sldMkLst>
      </pc:sldChg>
      <pc:sldChg chg="addSp delSp modSp add mod">
        <pc:chgData name="Horst, Malte (DualStudy)" userId="5ace2596-3093-41c4-b638-4ca6a923daaa" providerId="ADAL" clId="{0C9481F3-B3A8-4DDD-AA1B-82E9B62BF1C4}" dt="2021-11-11T15:17:25.223" v="772" actId="14734"/>
        <pc:sldMkLst>
          <pc:docMk/>
          <pc:sldMk cId="3600265994" sldId="270"/>
        </pc:sldMkLst>
        <pc:spChg chg="mod">
          <ac:chgData name="Horst, Malte (DualStudy)" userId="5ace2596-3093-41c4-b638-4ca6a923daaa" providerId="ADAL" clId="{0C9481F3-B3A8-4DDD-AA1B-82E9B62BF1C4}" dt="2021-11-09T19:21:23.674" v="642"/>
          <ac:spMkLst>
            <pc:docMk/>
            <pc:sldMk cId="3600265994" sldId="270"/>
            <ac:spMk id="2" creationId="{B95A9FB3-9236-41BE-873F-3A750F7EA916}"/>
          </ac:spMkLst>
        </pc:spChg>
        <pc:spChg chg="del mod">
          <ac:chgData name="Horst, Malte (DualStudy)" userId="5ace2596-3093-41c4-b638-4ca6a923daaa" providerId="ADAL" clId="{0C9481F3-B3A8-4DDD-AA1B-82E9B62BF1C4}" dt="2021-11-09T19:27:24.569" v="680" actId="478"/>
          <ac:spMkLst>
            <pc:docMk/>
            <pc:sldMk cId="3600265994" sldId="270"/>
            <ac:spMk id="3" creationId="{CA1CBA58-7EEC-428B-9E38-1C3DA18DDB60}"/>
          </ac:spMkLst>
        </pc:spChg>
        <pc:spChg chg="add del mod">
          <ac:chgData name="Horst, Malte (DualStudy)" userId="5ace2596-3093-41c4-b638-4ca6a923daaa" providerId="ADAL" clId="{0C9481F3-B3A8-4DDD-AA1B-82E9B62BF1C4}" dt="2021-11-09T19:20:01.913" v="624" actId="931"/>
          <ac:spMkLst>
            <pc:docMk/>
            <pc:sldMk cId="3600265994" sldId="270"/>
            <ac:spMk id="4" creationId="{FA0C7B17-C59F-40E7-B891-FE1BDEE2AEF7}"/>
          </ac:spMkLst>
        </pc:spChg>
        <pc:graphicFrameChg chg="add del mod">
          <ac:chgData name="Horst, Malte (DualStudy)" userId="5ace2596-3093-41c4-b638-4ca6a923daaa" providerId="ADAL" clId="{0C9481F3-B3A8-4DDD-AA1B-82E9B62BF1C4}" dt="2021-11-09T19:27:22.379" v="679"/>
          <ac:graphicFrameMkLst>
            <pc:docMk/>
            <pc:sldMk cId="3600265994" sldId="270"/>
            <ac:graphicFrameMk id="8" creationId="{B3940486-8371-4129-BEE5-C5390B7B5973}"/>
          </ac:graphicFrameMkLst>
        </pc:graphicFrameChg>
        <pc:graphicFrameChg chg="add mod modGraphic">
          <ac:chgData name="Horst, Malte (DualStudy)" userId="5ace2596-3093-41c4-b638-4ca6a923daaa" providerId="ADAL" clId="{0C9481F3-B3A8-4DDD-AA1B-82E9B62BF1C4}" dt="2021-11-11T15:17:25.223" v="772" actId="14734"/>
          <ac:graphicFrameMkLst>
            <pc:docMk/>
            <pc:sldMk cId="3600265994" sldId="270"/>
            <ac:graphicFrameMk id="9" creationId="{6AD5D1CB-F297-48D2-8632-1DE76B5FC1A9}"/>
          </ac:graphicFrameMkLst>
        </pc:graphicFrameChg>
        <pc:picChg chg="del">
          <ac:chgData name="Horst, Malte (DualStudy)" userId="5ace2596-3093-41c4-b638-4ca6a923daaa" providerId="ADAL" clId="{0C9481F3-B3A8-4DDD-AA1B-82E9B62BF1C4}" dt="2021-11-09T19:19:59.321" v="623" actId="478"/>
          <ac:picMkLst>
            <pc:docMk/>
            <pc:sldMk cId="3600265994" sldId="270"/>
            <ac:picMk id="6" creationId="{AD08D5CB-2518-4C9A-8890-D6668695E6B3}"/>
          </ac:picMkLst>
        </pc:picChg>
        <pc:picChg chg="add mod">
          <ac:chgData name="Horst, Malte (DualStudy)" userId="5ace2596-3093-41c4-b638-4ca6a923daaa" providerId="ADAL" clId="{0C9481F3-B3A8-4DDD-AA1B-82E9B62BF1C4}" dt="2021-11-09T19:20:01.913" v="624" actId="931"/>
          <ac:picMkLst>
            <pc:docMk/>
            <pc:sldMk cId="3600265994" sldId="270"/>
            <ac:picMk id="7" creationId="{8305C1F7-52D5-4391-9E4E-79026266F96A}"/>
          </ac:picMkLst>
        </pc:picChg>
      </pc:sldChg>
      <pc:sldChg chg="addSp delSp modSp add mod">
        <pc:chgData name="Horst, Malte (DualStudy)" userId="5ace2596-3093-41c4-b638-4ca6a923daaa" providerId="ADAL" clId="{0C9481F3-B3A8-4DDD-AA1B-82E9B62BF1C4}" dt="2021-11-11T15:17:33.553" v="773" actId="14100"/>
        <pc:sldMkLst>
          <pc:docMk/>
          <pc:sldMk cId="2251733771" sldId="271"/>
        </pc:sldMkLst>
        <pc:spChg chg="mod">
          <ac:chgData name="Horst, Malte (DualStudy)" userId="5ace2596-3093-41c4-b638-4ca6a923daaa" providerId="ADAL" clId="{0C9481F3-B3A8-4DDD-AA1B-82E9B62BF1C4}" dt="2021-11-09T19:21:37.296" v="647"/>
          <ac:spMkLst>
            <pc:docMk/>
            <pc:sldMk cId="2251733771" sldId="271"/>
            <ac:spMk id="2" creationId="{B95A9FB3-9236-41BE-873F-3A750F7EA916}"/>
          </ac:spMkLst>
        </pc:spChg>
        <pc:spChg chg="add del mod">
          <ac:chgData name="Horst, Malte (DualStudy)" userId="5ace2596-3093-41c4-b638-4ca6a923daaa" providerId="ADAL" clId="{0C9481F3-B3A8-4DDD-AA1B-82E9B62BF1C4}" dt="2021-11-11T15:10:55.464" v="732" actId="478"/>
          <ac:spMkLst>
            <pc:docMk/>
            <pc:sldMk cId="2251733771" sldId="271"/>
            <ac:spMk id="3" creationId="{A9077CB2-F6DC-4769-A15D-E229ABB8631F}"/>
          </ac:spMkLst>
        </pc:spChg>
        <pc:spChg chg="del">
          <ac:chgData name="Horst, Malte (DualStudy)" userId="5ace2596-3093-41c4-b638-4ca6a923daaa" providerId="ADAL" clId="{0C9481F3-B3A8-4DDD-AA1B-82E9B62BF1C4}" dt="2021-11-09T19:27:31.609" v="682" actId="478"/>
          <ac:spMkLst>
            <pc:docMk/>
            <pc:sldMk cId="2251733771" sldId="271"/>
            <ac:spMk id="3" creationId="{CA1CBA58-7EEC-428B-9E38-1C3DA18DDB60}"/>
          </ac:spMkLst>
        </pc:spChg>
        <pc:spChg chg="add del mod">
          <ac:chgData name="Horst, Malte (DualStudy)" userId="5ace2596-3093-41c4-b638-4ca6a923daaa" providerId="ADAL" clId="{0C9481F3-B3A8-4DDD-AA1B-82E9B62BF1C4}" dt="2021-11-09T19:20:08.883" v="627" actId="931"/>
          <ac:spMkLst>
            <pc:docMk/>
            <pc:sldMk cId="2251733771" sldId="271"/>
            <ac:spMk id="4" creationId="{CFE4DEB3-4794-4A1F-8100-52BDE0B00FE3}"/>
          </ac:spMkLst>
        </pc:spChg>
        <pc:graphicFrameChg chg="add mod modGraphic">
          <ac:chgData name="Horst, Malte (DualStudy)" userId="5ace2596-3093-41c4-b638-4ca6a923daaa" providerId="ADAL" clId="{0C9481F3-B3A8-4DDD-AA1B-82E9B62BF1C4}" dt="2021-11-11T15:17:33.553" v="773" actId="14100"/>
          <ac:graphicFrameMkLst>
            <pc:docMk/>
            <pc:sldMk cId="2251733771" sldId="271"/>
            <ac:graphicFrameMk id="8" creationId="{E4135FB0-10E2-4A0B-9ADE-2F99CF29EEC5}"/>
          </ac:graphicFrameMkLst>
        </pc:graphicFrameChg>
        <pc:picChg chg="del">
          <ac:chgData name="Horst, Malte (DualStudy)" userId="5ace2596-3093-41c4-b638-4ca6a923daaa" providerId="ADAL" clId="{0C9481F3-B3A8-4DDD-AA1B-82E9B62BF1C4}" dt="2021-11-09T19:20:06.194" v="626" actId="478"/>
          <ac:picMkLst>
            <pc:docMk/>
            <pc:sldMk cId="2251733771" sldId="271"/>
            <ac:picMk id="6" creationId="{AD08D5CB-2518-4C9A-8890-D6668695E6B3}"/>
          </ac:picMkLst>
        </pc:picChg>
        <pc:picChg chg="add mod">
          <ac:chgData name="Horst, Malte (DualStudy)" userId="5ace2596-3093-41c4-b638-4ca6a923daaa" providerId="ADAL" clId="{0C9481F3-B3A8-4DDD-AA1B-82E9B62BF1C4}" dt="2021-11-09T19:20:08.883" v="627" actId="931"/>
          <ac:picMkLst>
            <pc:docMk/>
            <pc:sldMk cId="2251733771" sldId="271"/>
            <ac:picMk id="7" creationId="{5F312797-A234-4DD7-9B1D-F4671E65FE4D}"/>
          </ac:picMkLst>
        </pc:picChg>
      </pc:sldChg>
      <pc:sldChg chg="addSp delSp modSp add mod">
        <pc:chgData name="Horst, Malte (DualStudy)" userId="5ace2596-3093-41c4-b638-4ca6a923daaa" providerId="ADAL" clId="{0C9481F3-B3A8-4DDD-AA1B-82E9B62BF1C4}" dt="2021-11-11T15:16:55.604" v="767"/>
        <pc:sldMkLst>
          <pc:docMk/>
          <pc:sldMk cId="1535760875" sldId="272"/>
        </pc:sldMkLst>
        <pc:spChg chg="mod">
          <ac:chgData name="Horst, Malte (DualStudy)" userId="5ace2596-3093-41c4-b638-4ca6a923daaa" providerId="ADAL" clId="{0C9481F3-B3A8-4DDD-AA1B-82E9B62BF1C4}" dt="2021-11-09T19:22:10.737" v="652"/>
          <ac:spMkLst>
            <pc:docMk/>
            <pc:sldMk cId="1535760875" sldId="272"/>
            <ac:spMk id="2" creationId="{B95A9FB3-9236-41BE-873F-3A750F7EA916}"/>
          </ac:spMkLst>
        </pc:spChg>
        <pc:spChg chg="del">
          <ac:chgData name="Horst, Malte (DualStudy)" userId="5ace2596-3093-41c4-b638-4ca6a923daaa" providerId="ADAL" clId="{0C9481F3-B3A8-4DDD-AA1B-82E9B62BF1C4}" dt="2021-11-09T19:27:34.963" v="684" actId="478"/>
          <ac:spMkLst>
            <pc:docMk/>
            <pc:sldMk cId="1535760875" sldId="272"/>
            <ac:spMk id="3" creationId="{CA1CBA58-7EEC-428B-9E38-1C3DA18DDB60}"/>
          </ac:spMkLst>
        </pc:spChg>
        <pc:spChg chg="add del mod">
          <ac:chgData name="Horst, Malte (DualStudy)" userId="5ace2596-3093-41c4-b638-4ca6a923daaa" providerId="ADAL" clId="{0C9481F3-B3A8-4DDD-AA1B-82E9B62BF1C4}" dt="2021-11-09T19:20:16.777" v="630" actId="931"/>
          <ac:spMkLst>
            <pc:docMk/>
            <pc:sldMk cId="1535760875" sldId="272"/>
            <ac:spMk id="4" creationId="{5A7608C4-40CE-4624-AB9D-87E7A236E761}"/>
          </ac:spMkLst>
        </pc:spChg>
        <pc:graphicFrameChg chg="add mod modGraphic">
          <ac:chgData name="Horst, Malte (DualStudy)" userId="5ace2596-3093-41c4-b638-4ca6a923daaa" providerId="ADAL" clId="{0C9481F3-B3A8-4DDD-AA1B-82E9B62BF1C4}" dt="2021-11-11T15:16:55.604" v="767"/>
          <ac:graphicFrameMkLst>
            <pc:docMk/>
            <pc:sldMk cId="1535760875" sldId="272"/>
            <ac:graphicFrameMk id="8" creationId="{E4ACD091-232C-4A24-862C-03E1D69CC851}"/>
          </ac:graphicFrameMkLst>
        </pc:graphicFrameChg>
        <pc:picChg chg="del">
          <ac:chgData name="Horst, Malte (DualStudy)" userId="5ace2596-3093-41c4-b638-4ca6a923daaa" providerId="ADAL" clId="{0C9481F3-B3A8-4DDD-AA1B-82E9B62BF1C4}" dt="2021-11-09T19:20:14.219" v="629" actId="478"/>
          <ac:picMkLst>
            <pc:docMk/>
            <pc:sldMk cId="1535760875" sldId="272"/>
            <ac:picMk id="6" creationId="{AD08D5CB-2518-4C9A-8890-D6668695E6B3}"/>
          </ac:picMkLst>
        </pc:picChg>
        <pc:picChg chg="add mod">
          <ac:chgData name="Horst, Malte (DualStudy)" userId="5ace2596-3093-41c4-b638-4ca6a923daaa" providerId="ADAL" clId="{0C9481F3-B3A8-4DDD-AA1B-82E9B62BF1C4}" dt="2021-11-09T19:20:16.777" v="630" actId="931"/>
          <ac:picMkLst>
            <pc:docMk/>
            <pc:sldMk cId="1535760875" sldId="272"/>
            <ac:picMk id="7" creationId="{D5D02F8C-2BB7-4164-9562-1B926F5A7324}"/>
          </ac:picMkLst>
        </pc:picChg>
      </pc:sldChg>
      <pc:sldMasterChg chg="modSp mod modSldLayout">
        <pc:chgData name="Horst, Malte (DualStudy)" userId="5ace2596-3093-41c4-b638-4ca6a923daaa" providerId="ADAL" clId="{0C9481F3-B3A8-4DDD-AA1B-82E9B62BF1C4}" dt="2021-11-11T15:19:07.038" v="866" actId="20577"/>
        <pc:sldMasterMkLst>
          <pc:docMk/>
          <pc:sldMasterMk cId="1985338273" sldId="2147483660"/>
        </pc:sldMasterMkLst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2" creationId="{93FC35B2-AA76-4A8B-85B9-159D62485AB7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26" creationId="{A2F62E89-9365-4010-B4F7-69FC1ABD972C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28" creationId="{06B48BBD-5E44-44E8-850F-6D683BD64781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29" creationId="{C16B1859-ED14-43F3-8DEB-C69968FF2660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30" creationId="{0220051D-19A2-4158-A978-0D8DEB3E90C0}"/>
          </ac:spMkLst>
        </pc:spChg>
        <pc:spChg chg="mod">
          <ac:chgData name="Horst, Malte (DualStudy)" userId="5ace2596-3093-41c4-b638-4ca6a923daaa" providerId="ADAL" clId="{0C9481F3-B3A8-4DDD-AA1B-82E9B62BF1C4}" dt="2021-11-11T15:19:07.038" v="866" actId="20577"/>
          <ac:spMkLst>
            <pc:docMk/>
            <pc:sldMasterMk cId="1985338273" sldId="2147483660"/>
            <ac:spMk id="1032" creationId="{02178773-4EAC-455C-B0E6-39686782F767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33" creationId="{3B0A327E-3F06-4D11-B919-8E49B4BE26A2}"/>
          </ac:spMkLst>
        </pc:spChg>
        <pc:picChg chg="mod">
          <ac:chgData name="Horst, Malte (DualStudy)" userId="5ace2596-3093-41c4-b638-4ca6a923daaa" providerId="ADAL" clId="{0C9481F3-B3A8-4DDD-AA1B-82E9B62BF1C4}" dt="2021-11-08T14:36:31.310" v="5"/>
          <ac:picMkLst>
            <pc:docMk/>
            <pc:sldMasterMk cId="1985338273" sldId="2147483660"/>
            <ac:picMk id="1031" creationId="{28D1E504-FB72-4DBE-8FA5-F001A215C892}"/>
          </ac:picMkLst>
        </pc:pic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564329674" sldId="2147483661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564329674" sldId="2147483661"/>
              <ac:spMk id="5" creationId="{C0F64742-5EB3-4EA1-BCC1-3E228806049B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564329674" sldId="2147483661"/>
              <ac:spMk id="8231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564329674" sldId="2147483661"/>
              <ac:spMk id="8232" creationId="{00000000-0000-0000-0000-000000000000}"/>
            </ac:spMkLst>
          </pc:spChg>
          <pc:picChg chg="mod">
            <ac:chgData name="Horst, Malte (DualStudy)" userId="5ace2596-3093-41c4-b638-4ca6a923daaa" providerId="ADAL" clId="{0C9481F3-B3A8-4DDD-AA1B-82E9B62BF1C4}" dt="2021-11-08T14:36:31.310" v="5"/>
            <ac:picMkLst>
              <pc:docMk/>
              <pc:sldMasterMk cId="1985338273" sldId="2147483660"/>
              <pc:sldLayoutMk cId="564329674" sldId="2147483661"/>
              <ac:picMk id="4" creationId="{B4CC1BBD-C681-4832-BF51-51F14D54F45B}"/>
            </ac:picMkLst>
          </pc:picChg>
          <pc:picChg chg="mod">
            <ac:chgData name="Horst, Malte (DualStudy)" userId="5ace2596-3093-41c4-b638-4ca6a923daaa" providerId="ADAL" clId="{0C9481F3-B3A8-4DDD-AA1B-82E9B62BF1C4}" dt="2021-11-08T14:36:31.310" v="5"/>
            <ac:picMkLst>
              <pc:docMk/>
              <pc:sldMasterMk cId="1985338273" sldId="2147483660"/>
              <pc:sldLayoutMk cId="564329674" sldId="2147483661"/>
              <ac:picMk id="6" creationId="{8C8F7A8F-CAE9-4951-A1AF-782D1B605B69}"/>
            </ac:picMkLst>
          </pc:pic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2485381945" sldId="2147483663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485381945" sldId="2147483663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485381945" sldId="2147483663"/>
              <ac:spMk id="3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703770803" sldId="2147483664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703770803" sldId="2147483664"/>
              <ac:spMk id="3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703770803" sldId="2147483664"/>
              <ac:spMk id="4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1272601685" sldId="2147483665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3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4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5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6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2346108939" sldId="2147483668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346108939" sldId="2147483668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346108939" sldId="2147483668"/>
              <ac:spMk id="3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346108939" sldId="2147483668"/>
              <ac:spMk id="4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3698567779" sldId="2147483669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3698567779" sldId="2147483669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3698567779" sldId="2147483669"/>
              <ac:spMk id="3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3698567779" sldId="2147483669"/>
              <ac:spMk id="4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4252240148" sldId="2147483671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4252240148" sldId="2147483671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4252240148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Florian Kellermann" userId="84da15293d0fdc64" providerId="LiveId" clId="{F20BFE98-4877-4DD7-A0E1-091CA28F02D3}"/>
    <pc:docChg chg="custSel addSld delSld modSld sldOrd">
      <pc:chgData name="Florian Kellermann" userId="84da15293d0fdc64" providerId="LiveId" clId="{F20BFE98-4877-4DD7-A0E1-091CA28F02D3}" dt="2021-11-12T09:44:01.396" v="65" actId="20577"/>
      <pc:docMkLst>
        <pc:docMk/>
      </pc:docMkLst>
      <pc:sldChg chg="modSp mod">
        <pc:chgData name="Florian Kellermann" userId="84da15293d0fdc64" providerId="LiveId" clId="{F20BFE98-4877-4DD7-A0E1-091CA28F02D3}" dt="2021-11-12T09:44:01.396" v="65" actId="20577"/>
        <pc:sldMkLst>
          <pc:docMk/>
          <pc:sldMk cId="2559890402" sldId="257"/>
        </pc:sldMkLst>
        <pc:spChg chg="mod">
          <ac:chgData name="Florian Kellermann" userId="84da15293d0fdc64" providerId="LiveId" clId="{F20BFE98-4877-4DD7-A0E1-091CA28F02D3}" dt="2021-11-12T09:44:01.396" v="65" actId="20577"/>
          <ac:spMkLst>
            <pc:docMk/>
            <pc:sldMk cId="2559890402" sldId="257"/>
            <ac:spMk id="2" creationId="{BAEDD47D-1DB9-40FE-8F3B-17D7EAFA3248}"/>
          </ac:spMkLst>
        </pc:spChg>
      </pc:sldChg>
      <pc:sldChg chg="addSp delSp modSp mod">
        <pc:chgData name="Florian Kellermann" userId="84da15293d0fdc64" providerId="LiveId" clId="{F20BFE98-4877-4DD7-A0E1-091CA28F02D3}" dt="2021-11-12T09:41:34.733" v="5" actId="1076"/>
        <pc:sldMkLst>
          <pc:docMk/>
          <pc:sldMk cId="2213903870" sldId="281"/>
        </pc:sldMkLst>
        <pc:picChg chg="add mod">
          <ac:chgData name="Florian Kellermann" userId="84da15293d0fdc64" providerId="LiveId" clId="{F20BFE98-4877-4DD7-A0E1-091CA28F02D3}" dt="2021-11-12T09:41:34.733" v="5" actId="1076"/>
          <ac:picMkLst>
            <pc:docMk/>
            <pc:sldMk cId="2213903870" sldId="281"/>
            <ac:picMk id="5" creationId="{C1BEB44B-9509-48DE-9B44-BA79B2842CAC}"/>
          </ac:picMkLst>
        </pc:picChg>
        <pc:picChg chg="del">
          <ac:chgData name="Florian Kellermann" userId="84da15293d0fdc64" providerId="LiveId" clId="{F20BFE98-4877-4DD7-A0E1-091CA28F02D3}" dt="2021-11-12T09:41:09.204" v="0" actId="478"/>
          <ac:picMkLst>
            <pc:docMk/>
            <pc:sldMk cId="2213903870" sldId="281"/>
            <ac:picMk id="7" creationId="{8FA6CBCF-4882-4594-AD74-F718B7F6985B}"/>
          </ac:picMkLst>
        </pc:picChg>
      </pc:sldChg>
      <pc:sldChg chg="modSp add mod ord">
        <pc:chgData name="Florian Kellermann" userId="84da15293d0fdc64" providerId="LiveId" clId="{F20BFE98-4877-4DD7-A0E1-091CA28F02D3}" dt="2021-11-12T09:43:11.506" v="38" actId="1076"/>
        <pc:sldMkLst>
          <pc:docMk/>
          <pc:sldMk cId="865695529" sldId="284"/>
        </pc:sldMkLst>
        <pc:spChg chg="mod">
          <ac:chgData name="Florian Kellermann" userId="84da15293d0fdc64" providerId="LiveId" clId="{F20BFE98-4877-4DD7-A0E1-091CA28F02D3}" dt="2021-11-12T09:43:07.375" v="37" actId="1076"/>
          <ac:spMkLst>
            <pc:docMk/>
            <pc:sldMk cId="865695529" sldId="284"/>
            <ac:spMk id="2" creationId="{E948EAF1-23DF-4672-85A6-5D54AC4425E1}"/>
          </ac:spMkLst>
        </pc:spChg>
        <pc:spChg chg="mod">
          <ac:chgData name="Florian Kellermann" userId="84da15293d0fdc64" providerId="LiveId" clId="{F20BFE98-4877-4DD7-A0E1-091CA28F02D3}" dt="2021-11-12T09:43:11.506" v="38" actId="1076"/>
          <ac:spMkLst>
            <pc:docMk/>
            <pc:sldMk cId="865695529" sldId="284"/>
            <ac:spMk id="3" creationId="{26814436-C233-4257-BABC-64DE872A49CB}"/>
          </ac:spMkLst>
        </pc:spChg>
      </pc:sldChg>
      <pc:sldChg chg="new del">
        <pc:chgData name="Florian Kellermann" userId="84da15293d0fdc64" providerId="LiveId" clId="{F20BFE98-4877-4DD7-A0E1-091CA28F02D3}" dt="2021-11-12T09:42:36.420" v="20" actId="47"/>
        <pc:sldMkLst>
          <pc:docMk/>
          <pc:sldMk cId="131877273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C3883-FD45-4F4E-B111-539633669348}" type="datetimeFigureOut">
              <a:rPr lang="de-DE"/>
              <a:t>12.11.2021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C2A1C-74BB-4ABB-B39C-E19231FF35D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Anforderungen</a:t>
            </a:r>
            <a:r>
              <a:rPr lang="en-US">
                <a:cs typeface="Calibri"/>
              </a:rPr>
              <a:t> an die </a:t>
            </a:r>
            <a:r>
              <a:rPr lang="en-US" err="1">
                <a:cs typeface="Calibri"/>
              </a:rPr>
              <a:t>Architektur</a:t>
            </a:r>
            <a:r>
              <a:rPr lang="en-US">
                <a:cs typeface="Calibri"/>
              </a:rPr>
              <a:t> des Systems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Bereitstellung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standalone </a:t>
            </a:r>
            <a:r>
              <a:rPr lang="en-US" err="1">
                <a:cs typeface="Calibri"/>
              </a:rPr>
              <a:t>applikation</a:t>
            </a:r>
            <a:r>
              <a:rPr lang="en-US">
                <a:cs typeface="Calibri"/>
              </a:rPr>
              <a:t>, es </a:t>
            </a:r>
            <a:r>
              <a:rPr lang="en-US" err="1">
                <a:cs typeface="Calibri"/>
              </a:rPr>
              <a:t>benötigt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installer, der </a:t>
            </a:r>
            <a:r>
              <a:rPr lang="en-US" err="1">
                <a:cs typeface="Calibri"/>
              </a:rPr>
              <a:t>frühere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externe</a:t>
            </a:r>
            <a:r>
              <a:rPr lang="en-US">
                <a:cs typeface="Calibri"/>
              </a:rPr>
              <a:t> Funktionen </a:t>
            </a:r>
            <a:r>
              <a:rPr lang="en-US" err="1">
                <a:cs typeface="Calibri"/>
              </a:rPr>
              <a:t>voraussichtlich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implementiert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Datenvalidierung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sowohl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während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</a:t>
            </a:r>
            <a:r>
              <a:rPr lang="en-US">
                <a:cs typeface="Calibri"/>
              </a:rPr>
              <a:t> der Arbeit an </a:t>
            </a:r>
            <a:r>
              <a:rPr lang="en-US" err="1">
                <a:cs typeface="Calibri"/>
              </a:rPr>
              <a:t>einer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bzw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Modell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C2A1C-74BB-4ABB-B39C-E19231FF35DD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5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B4CC1BBD-C681-4832-BF51-51F14D54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2"/>
            <a:ext cx="9144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C0F64742-5EB3-4EA1-BCC1-3E228806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34013"/>
            <a:ext cx="9144000" cy="28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50525" tIns="25262" rIns="50525" bIns="25262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15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8C8F7A8F-CAE9-4951-A1AF-782D1B60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349250"/>
            <a:ext cx="4171951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1976805" y="3716338"/>
            <a:ext cx="6686549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0" indent="0" defTabSz="685800">
              <a:defRPr sz="1125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898281" y="2133602"/>
            <a:ext cx="77724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3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43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AC73A1-0382-41B9-BE85-93FAC27FA2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51B42E-EFD5-464B-8C11-3497896134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6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1816" y="1447800"/>
            <a:ext cx="1969477" cy="46482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03384" y="1447800"/>
            <a:ext cx="5767754" cy="4648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B702B-6506-482C-9461-25995DD11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7A2764-E263-4A47-B995-4A98289F8E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2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0F6935-F428-4BEF-B725-E68AC2523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08459D-9FAB-41FB-A700-8CCA2CF61F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219913-EEA3-4EC2-A1D0-115B524AA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0F1556-B170-42CB-9998-F81ECB8ED5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3384" y="2438400"/>
            <a:ext cx="3868616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2677" y="2438400"/>
            <a:ext cx="3868616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07741-0F66-4FCE-83E9-893A5A2BB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EB5483-34BF-45A9-85F0-49160B4DD7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77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968F3D-70C6-470C-81F5-EFAEE8BFB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F8C429-692C-4B37-BF30-F8DAEAB5D3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60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0DB901-11C8-4DE5-B311-7C48411A8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FF8F0D-BDD1-4913-AFA4-5C7CF944F9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47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388F7D-B2D3-4B17-ACBF-FD55B9D7E7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46ED61C-2310-42BC-BAA2-A9E068247C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7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539" y="273052"/>
            <a:ext cx="511126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4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DE3FF-F0AC-49C1-9301-BD1C9D0DE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0C4E66-B71D-437F-9BEC-21FE25EB60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8D272-65DA-4729-94FD-0B0D94C42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DB388-3DEA-4CAE-900F-509F10F2A6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56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2F62E89-9365-4010-B4F7-69FC1ABD9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3385" y="1447800"/>
            <a:ext cx="787790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6B48BBD-5E44-44E8-850F-6D683BD647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1624" y="412750"/>
            <a:ext cx="182000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684610" eaLnBrk="0" hangingPunct="0">
              <a:spcBef>
                <a:spcPct val="0"/>
              </a:spcBef>
              <a:defRPr sz="900">
                <a:solidFill>
                  <a:srgbClr val="5C697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20051D-19A2-4158-A978-0D8DEB3E90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07570" y="6297613"/>
            <a:ext cx="8440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684610">
              <a:defRPr sz="900">
                <a:solidFill>
                  <a:srgbClr val="5C6971"/>
                </a:solidFill>
              </a:defRPr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C16B1859-ED14-43F3-8DEB-C69968FF26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7261" y="685800"/>
            <a:ext cx="4994031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93FC35B2-AA76-4A8B-85B9-159D62485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08" y="6248400"/>
            <a:ext cx="8018585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28D1E504-FB72-4DBE-8FA5-F001A215C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338138"/>
            <a:ext cx="2727081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02178773-4EAC-455C-B0E6-39686782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489" y="725488"/>
            <a:ext cx="281353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de-DE" sz="900">
                <a:solidFill>
                  <a:srgbClr val="5C6971"/>
                </a:solidFill>
              </a:rPr>
              <a:t>Modelling Wizard </a:t>
            </a:r>
            <a:r>
              <a:rPr lang="de-DE" sz="900" err="1">
                <a:solidFill>
                  <a:srgbClr val="5C6971"/>
                </a:solidFill>
              </a:rPr>
              <a:t>for</a:t>
            </a:r>
            <a:r>
              <a:rPr lang="de-DE" sz="900">
                <a:solidFill>
                  <a:srgbClr val="5C6971"/>
                </a:solidFill>
              </a:rPr>
              <a:t> Device Descriptions</a:t>
            </a:r>
          </a:p>
          <a:p>
            <a:pPr algn="r">
              <a:defRPr/>
            </a:pPr>
            <a:endParaRPr lang="de-DE" sz="90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3B0A327E-3F06-4D11-B919-8E49B4BE2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3385" y="2438400"/>
            <a:ext cx="787790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533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+mj-lt"/>
          <a:ea typeface="+mj-ea"/>
          <a:cs typeface="+mj-cs"/>
        </a:defRPr>
      </a:lvl1pPr>
      <a:lvl2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342900"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685800"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028700"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371600"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257175" indent="-257175" algn="l" defTabSz="684610" rtl="0" eaLnBrk="1" fontAlgn="base" hangingPunct="1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556022" indent="-213122" algn="l" defTabSz="684610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857250" indent="-172641" algn="l" defTabSz="684610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171575" indent="-171450" algn="l" defTabSz="684610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4859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18288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1717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146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8575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AEDD47D-1DB9-40FE-8F3B-17D7EAFA3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Linus Eickhoff, Lukas Ernst, Florian Kaiser, Florian Kellermann, Malte Horst</a:t>
            </a:r>
          </a:p>
          <a:p>
            <a:r>
              <a:rPr lang="sv-SE" dirty="0"/>
              <a:t>12.11.2021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7E7917-C1BB-4F2A-A702-DB033A9D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763" y="2133602"/>
            <a:ext cx="7425917" cy="1470025"/>
          </a:xfrm>
        </p:spPr>
        <p:txBody>
          <a:bodyPr/>
          <a:lstStyle/>
          <a:p>
            <a:r>
              <a:rPr lang="en-GB">
                <a:cs typeface="Arial"/>
              </a:rPr>
              <a:t>Team 1 – Modelling Wizard for Device Descriptions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89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&lt;UC.004&gt; </a:t>
            </a:r>
            <a:r>
              <a:rPr lang="en-US"/>
              <a:t>Add attachments to the device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312797-A234-4DD7-9B1D-F4671E65FE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69" y="2438400"/>
            <a:ext cx="2673575" cy="3657600"/>
          </a:xfr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4135FB0-10E2-4A0B-9ADE-2F99CF29EE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8875163"/>
              </p:ext>
            </p:extLst>
          </p:nvPr>
        </p:nvGraphicFramePr>
        <p:xfrm>
          <a:off x="703262" y="2438400"/>
          <a:ext cx="4260624" cy="29083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30312">
                  <a:extLst>
                    <a:ext uri="{9D8B030D-6E8A-4147-A177-3AD203B41FA5}">
                      <a16:colId xmlns:a16="http://schemas.microsoft.com/office/drawing/2014/main" val="374625756"/>
                    </a:ext>
                  </a:extLst>
                </a:gridCol>
                <a:gridCol w="2130312">
                  <a:extLst>
                    <a:ext uri="{9D8B030D-6E8A-4147-A177-3AD203B41FA5}">
                      <a16:colId xmlns:a16="http://schemas.microsoft.com/office/drawing/2014/main" val="8957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Use </a:t>
                      </a:r>
                      <a:r>
                        <a:rPr lang="de-DE" sz="1050" b="0" err="1"/>
                        <a:t>Case's</a:t>
                      </a:r>
                      <a:r>
                        <a:rPr lang="de-DE" sz="1050" b="0"/>
                        <a:t> </a:t>
                      </a:r>
                      <a:r>
                        <a:rPr lang="de-DE" sz="1050" b="0" err="1"/>
                        <a:t>Objective</a:t>
                      </a:r>
                      <a:r>
                        <a:rPr lang="de-DE" sz="105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Es ist möglich, dem Objekt einen Anhang hinzuzufügen, z. B. ein Herstellersymbol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2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System Boundary:</a:t>
                      </a:r>
                      <a:endParaRPr lang="de-DE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Precondition: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hat ein Gerät geladen oder hinzugefügt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5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hat mindestens ein Gerät erfolgreich geladen oder hinzugefügt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7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Involved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0" err="1"/>
                        <a:t>Jeder</a:t>
                      </a:r>
                      <a:r>
                        <a:rPr lang="en-US" sz="1050" b="0"/>
                        <a:t> </a:t>
                      </a:r>
                      <a:r>
                        <a:rPr lang="en-US" sz="1050" b="0" err="1"/>
                        <a:t>Endnutzer</a:t>
                      </a:r>
                      <a:r>
                        <a:rPr lang="en-US" sz="1050" b="0"/>
                        <a:t> der </a:t>
                      </a:r>
                      <a:r>
                        <a:rPr lang="en-US" sz="1050" b="0" err="1"/>
                        <a:t>Anwendung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58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Wenn der Benutzer Gerätedaten bearbeiten und Anhänge wie Symbole hinzufügen muss.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1979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C64F17-F3D3-4B12-8BDD-EF6D7236A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73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&lt;UC.005&gt; Format output as CAEX version 2.15/3.0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5D02F8C-2BB7-4164-9562-1B926F5A73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6" y="2733675"/>
            <a:ext cx="1752600" cy="3067050"/>
          </a:xfr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4ACD091-232C-4A24-862C-03E1D69CC8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3483857"/>
              </p:ext>
            </p:extLst>
          </p:nvPr>
        </p:nvGraphicFramePr>
        <p:xfrm>
          <a:off x="703263" y="2438400"/>
          <a:ext cx="3868736" cy="3175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34368">
                  <a:extLst>
                    <a:ext uri="{9D8B030D-6E8A-4147-A177-3AD203B41FA5}">
                      <a16:colId xmlns:a16="http://schemas.microsoft.com/office/drawing/2014/main" val="374625756"/>
                    </a:ext>
                  </a:extLst>
                </a:gridCol>
                <a:gridCol w="1934368">
                  <a:extLst>
                    <a:ext uri="{9D8B030D-6E8A-4147-A177-3AD203B41FA5}">
                      <a16:colId xmlns:a16="http://schemas.microsoft.com/office/drawing/2014/main" val="8957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Use </a:t>
                      </a:r>
                      <a:r>
                        <a:rPr lang="de-DE" sz="1100" b="0" err="1"/>
                        <a:t>Case's</a:t>
                      </a:r>
                      <a:r>
                        <a:rPr lang="de-DE" sz="1100" b="0"/>
                        <a:t> </a:t>
                      </a:r>
                      <a:r>
                        <a:rPr lang="de-DE" sz="1100" b="0" err="1"/>
                        <a:t>Objective</a:t>
                      </a:r>
                      <a:r>
                        <a:rPr lang="de-DE" sz="110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b="0"/>
                        <a:t>Den Export in CAEX-Formate für Geräte möglich machen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2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System Boundary: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Precondition: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b="0"/>
                        <a:t>Der Benutzer hat ein Gerät geladen oder hinzugefügt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5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b="0"/>
                        <a:t>Der Benutzer hat mindestens ein Gerät erfolgreich geladen oder hinzugefügt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7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Involved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err="1"/>
                        <a:t>Jeder</a:t>
                      </a:r>
                      <a:r>
                        <a:rPr lang="en-US" sz="1100" b="0"/>
                        <a:t> </a:t>
                      </a:r>
                      <a:r>
                        <a:rPr lang="en-US" sz="1100" b="0" err="1"/>
                        <a:t>Endnutzer</a:t>
                      </a:r>
                      <a:r>
                        <a:rPr lang="en-US" sz="1100" b="0"/>
                        <a:t> der </a:t>
                      </a:r>
                      <a:r>
                        <a:rPr lang="en-US" sz="1100" b="0" err="1"/>
                        <a:t>Anwendung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58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b="0"/>
                        <a:t>Wenn der Benutzer ein Gerät im CAEX-Format speichern möchte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1979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7BDC93-9C8C-4188-8015-43919D068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76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34F6-CD8C-4B38-AA5F-85E84F86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677F-3EA1-49A6-BDC0-75DA8E8E8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67A51-F760-4A31-90A4-99E50E40AE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1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F59C-CF7A-4E20-866F-E7F0ADB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70E7D-9BC2-4A30-8FE8-D3B10484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 /LF10/ Import </a:t>
            </a:r>
          </a:p>
          <a:p>
            <a:pPr marL="584200" lvl="1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Datei</a:t>
            </a:r>
            <a:r>
              <a:rPr lang="en-US">
                <a:solidFill>
                  <a:srgbClr val="000000"/>
                </a:solidFill>
              </a:rPr>
              <a:t> muss </a:t>
            </a:r>
            <a:r>
              <a:rPr lang="en-US" err="1">
                <a:solidFill>
                  <a:srgbClr val="000000"/>
                </a:solidFill>
              </a:rPr>
              <a:t>importiert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werden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können</a:t>
            </a:r>
            <a:endParaRPr lang="en-US" err="1">
              <a:solidFill>
                <a:srgbClr val="000000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r>
              <a:rPr lang="en-US">
                <a:cs typeface="+mn-lt"/>
              </a:rPr>
              <a:t>Absoluter </a:t>
            </a:r>
            <a:r>
              <a:rPr lang="en-US" err="1">
                <a:cs typeface="+mn-lt"/>
              </a:rPr>
              <a:t>Pfad</a:t>
            </a:r>
            <a:br>
              <a:rPr lang="en-US"/>
            </a:b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/LF20/ </a:t>
            </a:r>
            <a:r>
              <a:rPr lang="en-US" err="1"/>
              <a:t>Dateivalidierung</a:t>
            </a:r>
          </a:p>
          <a:p>
            <a:pPr marL="58420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Fehler</a:t>
            </a:r>
            <a:r>
              <a:rPr lang="en-US"/>
              <a:t> in den Modell-</a:t>
            </a:r>
            <a:r>
              <a:rPr lang="en-US" err="1"/>
              <a:t>Dateien</a:t>
            </a:r>
            <a:r>
              <a:rPr lang="en-US"/>
              <a:t> </a:t>
            </a:r>
            <a:r>
              <a:rPr lang="en-US" err="1"/>
              <a:t>müssen</a:t>
            </a:r>
            <a:r>
              <a:rPr lang="en-US"/>
              <a:t> </a:t>
            </a:r>
            <a:r>
              <a:rPr lang="en-US" err="1"/>
              <a:t>erkannt</a:t>
            </a:r>
            <a:r>
              <a:rPr lang="en-US"/>
              <a:t> </a:t>
            </a:r>
            <a:r>
              <a:rPr lang="en-US" err="1"/>
              <a:t>werden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CEA1F-CA11-45E9-8E78-C6764D2D7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3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5F43-2018-4264-B08C-B566A6CA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6493-C229-4976-ABA9-93403F68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/LF30/ </a:t>
            </a:r>
            <a:r>
              <a:rPr lang="en-US" err="1">
                <a:ea typeface="+mn-lt"/>
                <a:cs typeface="+mn-lt"/>
              </a:rPr>
              <a:t>Fehlerbehandlung</a:t>
            </a:r>
            <a:endParaRPr lang="en-US" err="1">
              <a:solidFill>
                <a:srgbClr val="000000"/>
              </a:solidFill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Fehler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sollen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erkannt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und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evtl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behoben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werden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Abstürze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verhindern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/LF40/ GUI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Grafische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Oberfläche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Jede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Funktion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soll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über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diese</a:t>
            </a:r>
            <a:r>
              <a:rPr lang="en-US">
                <a:ea typeface="+mn-lt"/>
                <a:cs typeface="+mn-lt"/>
              </a:rPr>
              <a:t> GUI </a:t>
            </a:r>
            <a:r>
              <a:rPr lang="en-US" err="1">
                <a:ea typeface="+mn-lt"/>
                <a:cs typeface="+mn-lt"/>
              </a:rPr>
              <a:t>genutzt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werden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können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169CF-EF9B-495D-8001-EBA00E84C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3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A137-6C3E-4F56-8DA5-CA9223B8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FA56-6BF4-4A3A-8381-408EF653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/LF50/ </a:t>
            </a:r>
            <a:r>
              <a:rPr lang="en-US" err="1">
                <a:ea typeface="+mn-lt"/>
                <a:cs typeface="+mn-lt"/>
              </a:rPr>
              <a:t>Gerätemodell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/>
              <a:t>anzeigen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Gerätemodell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wird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geladen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oder</a:t>
            </a:r>
            <a:r>
              <a:rPr lang="en-US">
                <a:solidFill>
                  <a:srgbClr val="000000"/>
                </a:solidFill>
                <a:cs typeface="Arial"/>
              </a:rPr>
              <a:t> neu </a:t>
            </a:r>
            <a:r>
              <a:rPr lang="en-US" err="1">
                <a:solidFill>
                  <a:srgbClr val="000000"/>
                </a:solidFill>
                <a:cs typeface="Arial"/>
              </a:rPr>
              <a:t>erzeugt</a:t>
            </a:r>
            <a:r>
              <a:rPr lang="en-US">
                <a:solidFill>
                  <a:srgbClr val="000000"/>
                </a:solidFill>
                <a:cs typeface="Arial"/>
              </a:rPr>
              <a:t> -&gt; Attribute </a:t>
            </a:r>
            <a:r>
              <a:rPr lang="en-US" err="1">
                <a:solidFill>
                  <a:srgbClr val="000000"/>
                </a:solidFill>
                <a:cs typeface="Arial"/>
              </a:rPr>
              <a:t>sollen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für</a:t>
            </a:r>
            <a:r>
              <a:rPr lang="en-US">
                <a:solidFill>
                  <a:srgbClr val="000000"/>
                </a:solidFill>
                <a:cs typeface="Arial"/>
              </a:rPr>
              <a:t> den </a:t>
            </a:r>
            <a:r>
              <a:rPr lang="en-US" err="1">
                <a:solidFill>
                  <a:srgbClr val="000000"/>
                </a:solidFill>
                <a:cs typeface="Arial"/>
              </a:rPr>
              <a:t>Nutzer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einfach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lesbar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angezeigt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werden</a:t>
            </a:r>
            <a:br>
              <a:rPr lang="en-US">
                <a:ea typeface="ＭＳ Ｐゴシック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cs typeface="Arial"/>
              </a:rPr>
            </a:br>
            <a:endParaRPr lang="en-US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/LF60/ </a:t>
            </a:r>
            <a:r>
              <a:rPr lang="en-US" err="1">
                <a:ea typeface="+mn-lt"/>
                <a:cs typeface="+mn-lt"/>
              </a:rPr>
              <a:t>Gerätemodell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/>
              <a:t>bearbeiten</a:t>
            </a:r>
            <a:endParaRPr lang="en-US">
              <a:solidFill>
                <a:srgbClr val="000000"/>
              </a:solidFill>
            </a:endParaRPr>
          </a:p>
          <a:p>
            <a:pPr marL="584200" lvl="1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Gerätemodell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wird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geladen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oder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neu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erzeugt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-&gt; Attribute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sollen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vom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Nutzer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einfach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geändert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werden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können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3BE3-8922-43DD-A717-1896AA3F8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72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1CC6-EB23-479E-B025-507FA78B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EDD1-BB2D-4919-A5C8-F7215C27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/LF70/ </a:t>
            </a:r>
            <a:r>
              <a:rPr lang="en-US" err="1">
                <a:ea typeface="+mn-lt"/>
                <a:cs typeface="+mn-lt"/>
              </a:rPr>
              <a:t>Gerätemodell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/>
              <a:t>neu </a:t>
            </a:r>
            <a:r>
              <a:rPr lang="en-US" err="1"/>
              <a:t>erzeugen</a:t>
            </a:r>
            <a:endParaRPr lang="en-US">
              <a:cs typeface="Arial"/>
            </a:endParaRPr>
          </a:p>
          <a:p>
            <a:pPr marL="555625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Nach</a:t>
            </a:r>
            <a:r>
              <a:rPr lang="en-US">
                <a:cs typeface="Arial"/>
              </a:rPr>
              <a:t> dem Start der </a:t>
            </a:r>
            <a:r>
              <a:rPr lang="en-US" err="1">
                <a:cs typeface="Arial"/>
              </a:rPr>
              <a:t>Applikation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soll</a:t>
            </a:r>
            <a:r>
              <a:rPr lang="en-US">
                <a:cs typeface="Arial"/>
              </a:rPr>
              <a:t> der </a:t>
            </a:r>
            <a:r>
              <a:rPr lang="en-US" err="1">
                <a:cs typeface="Arial"/>
              </a:rPr>
              <a:t>Nutzer</a:t>
            </a:r>
            <a:r>
              <a:rPr lang="en-US">
                <a:cs typeface="Arial"/>
              </a:rPr>
              <a:t> die </a:t>
            </a:r>
            <a:r>
              <a:rPr lang="en-US" err="1">
                <a:cs typeface="Arial"/>
              </a:rPr>
              <a:t>Möglichkeit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haben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ein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neues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leeres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Gerätemodell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zu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erzeugen</a:t>
            </a:r>
            <a:br>
              <a:rPr lang="en-US">
                <a:ea typeface="ＭＳ Ｐゴシック"/>
                <a:cs typeface="+mn-lt"/>
              </a:rPr>
            </a:br>
            <a:br>
              <a:rPr lang="en-US">
                <a:ea typeface="ＭＳ Ｐゴシック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cs typeface="Arial"/>
            </a:endParaRPr>
          </a:p>
          <a:p>
            <a:pPr>
              <a:buFont typeface="Arial"/>
              <a:buChar char="•"/>
            </a:pPr>
            <a:r>
              <a:rPr lang="en-US"/>
              <a:t>/LF80/ </a:t>
            </a:r>
            <a:r>
              <a:rPr lang="en-US" err="1"/>
              <a:t>Gerätemodell</a:t>
            </a:r>
            <a:r>
              <a:rPr lang="en-US"/>
              <a:t> </a:t>
            </a:r>
            <a:r>
              <a:rPr lang="en-US" err="1"/>
              <a:t>exportieren</a:t>
            </a:r>
            <a:endParaRPr lang="en-US" err="1">
              <a:cs typeface="Arial"/>
            </a:endParaRPr>
          </a:p>
          <a:p>
            <a:pPr marL="555625" lvl="1" indent="-285750">
              <a:buFont typeface="Arial"/>
              <a:buChar char="•"/>
            </a:pPr>
            <a:r>
              <a:rPr lang="en-US"/>
              <a:t>Nach</a:t>
            </a:r>
            <a:r>
              <a:rPr lang="en-US">
                <a:cs typeface="Arial"/>
              </a:rPr>
              <a:t> dem Bearbeiten </a:t>
            </a:r>
            <a:r>
              <a:rPr lang="en-US" err="1">
                <a:cs typeface="Arial"/>
              </a:rPr>
              <a:t>eines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Gerätemodells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soll</a:t>
            </a:r>
            <a:r>
              <a:rPr lang="en-US">
                <a:cs typeface="Arial"/>
              </a:rPr>
              <a:t> der </a:t>
            </a:r>
            <a:r>
              <a:rPr lang="en-US" err="1">
                <a:cs typeface="Arial"/>
              </a:rPr>
              <a:t>Nutzer</a:t>
            </a:r>
            <a:r>
              <a:rPr lang="en-US">
                <a:cs typeface="Arial"/>
              </a:rPr>
              <a:t> die </a:t>
            </a:r>
            <a:r>
              <a:rPr lang="en-US" err="1">
                <a:cs typeface="Arial"/>
              </a:rPr>
              <a:t>Möglichkeit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haben</a:t>
            </a:r>
            <a:r>
              <a:rPr lang="en-US">
                <a:cs typeface="Arial"/>
              </a:rPr>
              <a:t>, das Modell </a:t>
            </a:r>
            <a:r>
              <a:rPr lang="en-US" err="1">
                <a:cs typeface="Arial"/>
              </a:rPr>
              <a:t>zu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speichern</a:t>
            </a:r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4D4A-A19D-425E-8AB8-DB96B2F4C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84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34F6-CD8C-4B38-AA5F-85E84F86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Systemarchitektur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459BF-31F9-4927-B839-E90415F6AA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6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34A38-DA8C-48FE-9F31-72616518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Systemarchitektur - Konzepte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B36104-52CD-4414-8790-4F9B42EC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Ergonomie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Intuitive GUI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Bereitstellung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Kommunikation mit anderen Systemen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Datenvalidierung</a:t>
            </a: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r>
              <a:rPr lang="de-DE">
                <a:cs typeface="Arial"/>
              </a:rPr>
              <a:t>Eventuelle Bugs beheben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Standhaftigkeit und Fehlerbehandlung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cs typeface="Arial"/>
              </a:rPr>
              <a:t>Auch in Zusammenhang mit Datenvalidierung</a:t>
            </a:r>
          </a:p>
          <a:p>
            <a:pPr marL="285750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298450" lvl="1" indent="0">
              <a:buNone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E429C-4E68-4AE8-BA7D-52DE292DF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5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379FD-EBD3-459E-A5BB-05D6E39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Systemarchitektur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DA725CB-ECC0-4F17-BA55-95C9358C6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383" y="2725587"/>
            <a:ext cx="2573906" cy="268640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1B3242-32FD-4B6D-832B-A3E90D58895E}"/>
              </a:ext>
            </a:extLst>
          </p:cNvPr>
          <p:cNvSpPr txBox="1">
            <a:spLocks/>
          </p:cNvSpPr>
          <p:nvPr/>
        </p:nvSpPr>
        <p:spPr bwMode="auto">
          <a:xfrm>
            <a:off x="703385" y="2438400"/>
            <a:ext cx="529861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684610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556022" indent="-213122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2641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171575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4859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88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1717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75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kern="0" err="1">
                <a:cs typeface="Arial"/>
              </a:rPr>
              <a:t>Folgt</a:t>
            </a:r>
            <a:r>
              <a:rPr lang="en-US" kern="0">
                <a:cs typeface="Arial"/>
              </a:rPr>
              <a:t> dem Model-View-Control (MVC)</a:t>
            </a:r>
          </a:p>
          <a:p>
            <a:pPr marL="584200" lvl="1" indent="-285750">
              <a:buFont typeface="Arial"/>
              <a:buChar char="•"/>
            </a:pPr>
            <a:r>
              <a:rPr lang="en-US" kern="0" err="1">
                <a:ea typeface="+mn-lt"/>
                <a:cs typeface="+mn-lt"/>
              </a:rPr>
              <a:t>Bildet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durch</a:t>
            </a:r>
            <a:r>
              <a:rPr lang="en-US" kern="0">
                <a:ea typeface="+mn-lt"/>
                <a:cs typeface="+mn-lt"/>
              </a:rPr>
              <a:t> die </a:t>
            </a:r>
            <a:r>
              <a:rPr lang="en-US" kern="0" err="1">
                <a:ea typeface="+mn-lt"/>
                <a:cs typeface="+mn-lt"/>
              </a:rPr>
              <a:t>Benutzung</a:t>
            </a:r>
            <a:r>
              <a:rPr lang="en-US" kern="0">
                <a:ea typeface="+mn-lt"/>
                <a:cs typeface="+mn-lt"/>
              </a:rPr>
              <a:t> des </a:t>
            </a:r>
            <a:r>
              <a:rPr lang="en-US" kern="0" err="1">
                <a:ea typeface="+mn-lt"/>
                <a:cs typeface="+mn-lt"/>
              </a:rPr>
              <a:t>Anwenders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einen</a:t>
            </a:r>
            <a:r>
              <a:rPr lang="en-US" kern="0">
                <a:ea typeface="+mn-lt"/>
                <a:cs typeface="+mn-lt"/>
              </a:rPr>
              <a:t> Kreis</a:t>
            </a:r>
            <a:endParaRPr lang="en-US" kern="0">
              <a:ea typeface="ＭＳ Ｐゴシック"/>
              <a:cs typeface="+mn-lt"/>
            </a:endParaRPr>
          </a:p>
          <a:p>
            <a:pPr marL="584200" lvl="1" indent="-285750">
              <a:buFont typeface="Arial"/>
              <a:buChar char="•"/>
            </a:pPr>
            <a:r>
              <a:rPr lang="en-US" kern="0">
                <a:ea typeface="+mn-lt"/>
                <a:cs typeface="+mn-lt"/>
              </a:rPr>
              <a:t>Der </a:t>
            </a:r>
            <a:r>
              <a:rPr lang="en-US" kern="0" err="1">
                <a:ea typeface="+mn-lt"/>
                <a:cs typeface="+mn-lt"/>
              </a:rPr>
              <a:t>Benutzer</a:t>
            </a:r>
            <a:r>
              <a:rPr lang="en-US" kern="0">
                <a:ea typeface="+mn-lt"/>
                <a:cs typeface="+mn-lt"/>
              </a:rPr>
              <a:t> </a:t>
            </a:r>
            <a:r>
              <a:rPr lang="en-US" kern="0" err="1">
                <a:ea typeface="+mn-lt"/>
                <a:cs typeface="+mn-lt"/>
              </a:rPr>
              <a:t>steuert</a:t>
            </a:r>
            <a:r>
              <a:rPr lang="en-US" kern="0">
                <a:ea typeface="+mn-lt"/>
                <a:cs typeface="+mn-lt"/>
              </a:rPr>
              <a:t> seine </a:t>
            </a:r>
            <a:r>
              <a:rPr lang="en-US" kern="0" err="1">
                <a:ea typeface="+mn-lt"/>
                <a:cs typeface="+mn-lt"/>
              </a:rPr>
              <a:t>Instruktionen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über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eine</a:t>
            </a:r>
            <a:r>
              <a:rPr lang="en-US" kern="0">
                <a:ea typeface="+mn-lt"/>
                <a:cs typeface="+mn-lt"/>
              </a:rPr>
              <a:t> GUI, die </a:t>
            </a:r>
            <a:r>
              <a:rPr lang="en-US" kern="0" err="1">
                <a:ea typeface="+mn-lt"/>
                <a:cs typeface="+mn-lt"/>
              </a:rPr>
              <a:t>im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Hintergrund</a:t>
            </a:r>
            <a:r>
              <a:rPr lang="en-US" kern="0">
                <a:ea typeface="+mn-lt"/>
                <a:cs typeface="+mn-lt"/>
              </a:rPr>
              <a:t> auf </a:t>
            </a:r>
            <a:r>
              <a:rPr lang="en-US" kern="0" err="1">
                <a:ea typeface="+mn-lt"/>
                <a:cs typeface="+mn-lt"/>
              </a:rPr>
              <a:t>einen</a:t>
            </a:r>
            <a:r>
              <a:rPr lang="en-US" kern="0">
                <a:ea typeface="+mn-lt"/>
                <a:cs typeface="+mn-lt"/>
              </a:rPr>
              <a:t> Controller </a:t>
            </a:r>
            <a:r>
              <a:rPr lang="en-US" kern="0" err="1">
                <a:ea typeface="+mn-lt"/>
                <a:cs typeface="+mn-lt"/>
              </a:rPr>
              <a:t>verweist</a:t>
            </a:r>
            <a:endParaRPr lang="en-US" kern="0">
              <a:ea typeface="ＭＳ Ｐゴシック"/>
              <a:cs typeface="+mn-lt"/>
            </a:endParaRPr>
          </a:p>
          <a:p>
            <a:pPr marL="584200" lvl="1" indent="-285750">
              <a:buFont typeface="Arial"/>
              <a:buChar char="•"/>
            </a:pPr>
            <a:r>
              <a:rPr lang="en-US" kern="0" err="1">
                <a:ea typeface="+mn-lt"/>
                <a:cs typeface="+mn-lt"/>
              </a:rPr>
              <a:t>Derselbige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ist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auch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für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eine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potentielle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Aktualisierung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zuständig</a:t>
            </a:r>
            <a:endParaRPr lang="en-US" kern="0">
              <a:ea typeface="+mn-lt"/>
              <a:cs typeface="+mn-lt"/>
            </a:endParaRPr>
          </a:p>
          <a:p>
            <a:pPr marL="584200" lvl="1" indent="-285750">
              <a:buFont typeface="Arial"/>
              <a:buChar char="•"/>
            </a:pPr>
            <a:r>
              <a:rPr lang="en-US" kern="0">
                <a:ea typeface="+mn-lt"/>
                <a:cs typeface="+mn-lt"/>
              </a:rPr>
              <a:t>Der </a:t>
            </a:r>
            <a:r>
              <a:rPr lang="en-US" kern="0" err="1">
                <a:ea typeface="+mn-lt"/>
                <a:cs typeface="+mn-lt"/>
              </a:rPr>
              <a:t>Nutzer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erhält</a:t>
            </a:r>
            <a:r>
              <a:rPr lang="en-US" kern="0">
                <a:ea typeface="+mn-lt"/>
                <a:cs typeface="+mn-lt"/>
              </a:rPr>
              <a:t> den </a:t>
            </a:r>
            <a:r>
              <a:rPr lang="en-US" kern="0" err="1">
                <a:ea typeface="+mn-lt"/>
                <a:cs typeface="+mn-lt"/>
              </a:rPr>
              <a:t>Eindruck</a:t>
            </a:r>
            <a:r>
              <a:rPr lang="en-US" kern="0">
                <a:ea typeface="+mn-lt"/>
                <a:cs typeface="+mn-lt"/>
              </a:rPr>
              <a:t> </a:t>
            </a:r>
            <a:r>
              <a:rPr lang="en-US" kern="0" err="1">
                <a:ea typeface="+mn-lt"/>
                <a:cs typeface="+mn-lt"/>
              </a:rPr>
              <a:t>Änderungen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würden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direkt</a:t>
            </a:r>
            <a:r>
              <a:rPr lang="en-US" kern="0">
                <a:ea typeface="+mn-lt"/>
                <a:cs typeface="+mn-lt"/>
              </a:rPr>
              <a:t> in der GUI </a:t>
            </a:r>
            <a:r>
              <a:rPr lang="en-US" kern="0" err="1">
                <a:ea typeface="+mn-lt"/>
                <a:cs typeface="+mn-lt"/>
              </a:rPr>
              <a:t>geschehen</a:t>
            </a:r>
            <a:br>
              <a:rPr lang="en-US" kern="0">
                <a:ea typeface="+mn-lt"/>
                <a:cs typeface="+mn-lt"/>
              </a:rPr>
            </a:br>
            <a:endParaRPr lang="en-US" kern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kern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EBF47E-CD08-4EC8-8F8E-CE5716847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2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F117E-8DEF-4EE7-B28D-4D4E37B4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Gliederung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E6AA3-A089-42CC-9BB5-BABF814B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err="1"/>
              <a:t>Gruppenvorstellung</a:t>
            </a:r>
            <a:endParaRPr lang="en-GB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err="1"/>
              <a:t>Projektübersicht</a:t>
            </a:r>
            <a:endParaRPr lang="en-GB">
              <a:cs typeface="Arial"/>
            </a:endParaRPr>
          </a:p>
          <a:p>
            <a:pPr marL="641350" lvl="1" indent="-342900">
              <a:buFont typeface="+mj-lt"/>
              <a:buAutoNum type="arabicPeriod"/>
            </a:pPr>
            <a:r>
              <a:rPr lang="en-GB" err="1"/>
              <a:t>Ausgangslage</a:t>
            </a:r>
            <a:endParaRPr lang="en-GB">
              <a:cs typeface="Arial"/>
            </a:endParaRPr>
          </a:p>
          <a:p>
            <a:pPr marL="641350" lvl="1" indent="-342900">
              <a:buFont typeface="+mj-lt"/>
              <a:buAutoNum type="arabicPeriod"/>
            </a:pPr>
            <a:r>
              <a:rPr lang="en-GB" err="1"/>
              <a:t>Zielsetzung</a:t>
            </a:r>
            <a:endParaRPr lang="en-GB">
              <a:cs typeface="Arial"/>
            </a:endParaRPr>
          </a:p>
          <a:p>
            <a:pPr marL="342265" indent="-342900">
              <a:buFont typeface="+mj-lt"/>
              <a:buAutoNum type="arabicPeriod"/>
            </a:pPr>
            <a:r>
              <a:rPr lang="en-GB"/>
              <a:t>Use Cases</a:t>
            </a:r>
            <a:endParaRPr lang="en-GB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err="1">
                <a:cs typeface="Arial"/>
              </a:rPr>
              <a:t>Funktionen</a:t>
            </a:r>
            <a:endParaRPr lang="en-GB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err="1"/>
              <a:t>Systemarchitektur</a:t>
            </a:r>
            <a:endParaRPr lang="en-GB"/>
          </a:p>
          <a:p>
            <a:pPr marL="342900" indent="-342900">
              <a:buFont typeface="+mj-lt"/>
              <a:buAutoNum type="arabicPeriod"/>
            </a:pPr>
            <a:r>
              <a:rPr lang="en-GB"/>
              <a:t>Business Case</a:t>
            </a:r>
            <a:endParaRPr lang="en-GB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GB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4AED-FD4C-4128-966F-A4B2FA5B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192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379FD-EBD3-459E-A5BB-05D6E39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Usability Konzept</a:t>
            </a:r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68830A7-B58B-4E7A-AA70-EEDCBFCE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2438400"/>
            <a:ext cx="7877908" cy="36576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err="1">
                <a:ea typeface="+mn-lt"/>
                <a:cs typeface="+mn-lt"/>
              </a:rPr>
              <a:t>Intuitivität</a:t>
            </a:r>
            <a:endParaRPr lang="de-DE">
              <a:ea typeface="+mn-lt"/>
              <a:cs typeface="+mn-lt"/>
            </a:endParaRPr>
          </a:p>
          <a:p>
            <a:pPr marL="58420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Der User sollte die Applikation möglichst ohne Training oder Einarbeitung direkt bedienen können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Design</a:t>
            </a:r>
          </a:p>
          <a:p>
            <a:pPr marL="584200" lvl="1" indent="-212725">
              <a:buFont typeface="Arial"/>
              <a:buChar char="•"/>
            </a:pPr>
            <a:r>
              <a:rPr lang="de-DE">
                <a:ea typeface="ＭＳ Ｐゴシック"/>
                <a:cs typeface="+mn-lt"/>
              </a:rPr>
              <a:t>Ein ansprechendes einheitliches Design</a:t>
            </a:r>
          </a:p>
          <a:p>
            <a:pPr marL="584200" lvl="1" indent="-212725"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ea typeface="ＭＳ Ｐゴシック"/>
                <a:cs typeface="+mn-lt"/>
              </a:rPr>
              <a:t>Es sollte an der Form der Elemente erkannt werden, worum es sich handelt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Wiedererkennungswert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Ähnliche Abläufe verlaufen gleich und sind vorhersehbar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Farbschema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cs typeface="Arial"/>
              </a:rPr>
              <a:t>Hier helfen Farbverläufe, die aufeinander abgestimmt sind</a:t>
            </a:r>
          </a:p>
          <a:p>
            <a:pPr marL="285750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298450" lvl="1" indent="0">
              <a:buNone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32670-3820-46CF-B7F7-350A0A1380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47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379FD-EBD3-459E-A5BB-05D6E39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Systemarchitektur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6743B-F7C0-413A-9464-7344C69E9A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21</a:t>
            </a:fld>
            <a:endParaRPr lang="de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1BEB44B-9509-48DE-9B44-BA79B284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454780"/>
            <a:ext cx="7109927" cy="367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EAF1-23DF-4672-85A6-5D54AC44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4436-C233-4257-BABC-64DE872A4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DC1AA-0E45-458A-A760-7A101C8BF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73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614B-3BC2-45A5-B9C0-3372ADDB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Business Case - </a:t>
            </a:r>
            <a:r>
              <a:rPr lang="en-US" err="1">
                <a:cs typeface="Arial"/>
              </a:rPr>
              <a:t>Mitarbeiterkosten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B4D4995-7C62-473F-97EB-48AB04374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387" y="2767676"/>
            <a:ext cx="6559220" cy="20358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021EFA-C558-4169-8648-236D35844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95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E2B2-7FB0-4E49-9636-60FEA622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Business Case – </a:t>
            </a:r>
            <a:r>
              <a:rPr lang="en-US" err="1">
                <a:cs typeface="Arial"/>
              </a:rPr>
              <a:t>Arbeitszeiten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FF91-C335-4431-952F-53600B57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sz="1600">
                <a:cs typeface="Arial"/>
              </a:rPr>
              <a:t>- </a:t>
            </a:r>
            <a:r>
              <a:rPr lang="de" sz="1600">
                <a:ea typeface="+mn-lt"/>
                <a:cs typeface="+mn-lt"/>
              </a:rPr>
              <a:t>Arbeitszeit pro Mitglied: 150h (orientiert sich an DHBW Vorschlag für Selbststudium abzüglich 24 Stunden für Klausurvorbereitung)</a:t>
            </a:r>
          </a:p>
          <a:p>
            <a:endParaRPr lang="de" sz="1600">
              <a:cs typeface="Arial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9E6397C-AAB6-4730-A3D5-F115574F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55" y="3127504"/>
            <a:ext cx="6372689" cy="30295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978ED-E3B4-48D2-8401-CE4F41029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90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614B-3BC2-45A5-B9C0-3372ADDB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Business Case - </a:t>
            </a:r>
            <a:r>
              <a:rPr lang="en-US" err="1">
                <a:cs typeface="Arial"/>
              </a:rPr>
              <a:t>Preiszusammensetzung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4B3063B-40A9-4DAE-B4C0-483BF4AB3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5" y="2479723"/>
            <a:ext cx="7877908" cy="2533231"/>
          </a:xfr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D948EC8-AA62-4380-9014-A7CC4FA1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2" y="4895576"/>
            <a:ext cx="8096491" cy="9857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A35E3-EA53-49D7-9301-BD023FEA3A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4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EAF1-23DF-4672-85A6-5D54AC44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35" y="3484220"/>
            <a:ext cx="7772400" cy="1362075"/>
          </a:xfrm>
        </p:spPr>
        <p:txBody>
          <a:bodyPr/>
          <a:lstStyle/>
          <a:p>
            <a:r>
              <a:rPr lang="en-US" dirty="0" err="1">
                <a:cs typeface="Arial"/>
              </a:rPr>
              <a:t>Prototyp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4436-C233-4257-BABC-64DE872A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435" y="4154750"/>
            <a:ext cx="7772400" cy="565346"/>
          </a:xfrm>
        </p:spPr>
        <p:txBody>
          <a:bodyPr/>
          <a:lstStyle/>
          <a:p>
            <a:r>
              <a:rPr lang="en-US" dirty="0" err="1"/>
              <a:t>Siehe</a:t>
            </a:r>
            <a:r>
              <a:rPr lang="en-US" dirty="0"/>
              <a:t>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DC1AA-0E45-458A-A760-7A101C8BF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69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1735-C342-4957-BE30-E80E8FE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Das Team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7735-401A-4AC4-9655-1A22C35B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err="1">
                <a:cs typeface="Arial"/>
              </a:rPr>
              <a:t>Projektleiter</a:t>
            </a:r>
            <a:r>
              <a:rPr lang="en-US" sz="1600">
                <a:cs typeface="Arial"/>
              </a:rPr>
              <a:t> – Linus Eickhoff (1943478, wi20034@lehre.dhbw-stuttgart.de)</a:t>
            </a:r>
          </a:p>
          <a:p>
            <a:r>
              <a:rPr lang="en-US" sz="1600" err="1">
                <a:cs typeface="Arial"/>
              </a:rPr>
              <a:t>Produktmanager</a:t>
            </a:r>
            <a:r>
              <a:rPr lang="en-US" sz="1600">
                <a:cs typeface="Arial"/>
              </a:rPr>
              <a:t> – Florian Kellermann (8838597, inf20141@lehre.dhbw-stuttgart.de)</a:t>
            </a:r>
          </a:p>
          <a:p>
            <a:r>
              <a:rPr lang="en-US" sz="1600" err="1">
                <a:cs typeface="Arial"/>
              </a:rPr>
              <a:t>Systemarchitekt</a:t>
            </a:r>
            <a:r>
              <a:rPr lang="en-US" sz="1600">
                <a:cs typeface="Arial"/>
              </a:rPr>
              <a:t> – Lukas Ernst (2094490, </a:t>
            </a:r>
            <a:r>
              <a:rPr lang="en-US" sz="1600">
                <a:ea typeface="+mn-lt"/>
                <a:cs typeface="+mn-lt"/>
              </a:rPr>
              <a:t>inf20019@lehre.dhbw-stuttgart.de)</a:t>
            </a:r>
          </a:p>
          <a:p>
            <a:r>
              <a:rPr lang="en-US" sz="1600" err="1">
                <a:cs typeface="Arial"/>
              </a:rPr>
              <a:t>Entwickler</a:t>
            </a:r>
            <a:r>
              <a:rPr lang="en-US" sz="1600">
                <a:cs typeface="Arial"/>
              </a:rPr>
              <a:t> – Florian Kaiser (9829423, inf20155@lehre.dhbw-stuttgart.de)</a:t>
            </a:r>
          </a:p>
          <a:p>
            <a:r>
              <a:rPr lang="en-US" sz="1600" err="1">
                <a:cs typeface="Arial"/>
              </a:rPr>
              <a:t>Dokumentation</a:t>
            </a:r>
            <a:r>
              <a:rPr lang="en-US" sz="1600">
                <a:cs typeface="Arial"/>
              </a:rPr>
              <a:t> – Malte Horst (6431009, inf20089@lehre.dhbw-stuttgart.de)</a:t>
            </a:r>
          </a:p>
          <a:p>
            <a:r>
              <a:rPr lang="en-US" sz="1600">
                <a:cs typeface="Arial"/>
              </a:rPr>
              <a:t>Test Manager – Florian Kaiser, Linus Eickhoff</a:t>
            </a: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DA0EE-2D14-43A8-97D5-CC9CE5D54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63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E024D-F6D4-4FD1-9E02-A670F04B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Projektübersicht - Ausgangslage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83CDE-6842-440C-945C-5AB44187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Plugin für </a:t>
            </a:r>
            <a:r>
              <a:rPr lang="de-DE" err="1">
                <a:cs typeface="Arial"/>
              </a:rPr>
              <a:t>AutomationML</a:t>
            </a:r>
            <a:r>
              <a:rPr lang="de-DE">
                <a:cs typeface="Arial"/>
              </a:rPr>
              <a:t> Editor</a:t>
            </a:r>
            <a:endParaRPr lang="de-DE"/>
          </a:p>
          <a:p>
            <a:pPr marL="58420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Aufgabe: Gerätemodellierung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Erstellen und bearbeiten von AMLX Packages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cs typeface="Arial"/>
              </a:rPr>
              <a:t>Repräsentieren Gerätemodelle</a:t>
            </a: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2A83-B5BA-4F16-8306-D7997F139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1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E024D-F6D4-4FD1-9E02-A670F04B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Projektübersicht - Zielsetzung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83CDE-6842-440C-945C-5AB44187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Editor Plugin in stand-</a:t>
            </a:r>
            <a:r>
              <a:rPr lang="de-DE" err="1">
                <a:cs typeface="Arial"/>
              </a:rPr>
              <a:t>alone</a:t>
            </a:r>
            <a:r>
              <a:rPr lang="de-DE">
                <a:cs typeface="Arial"/>
              </a:rPr>
              <a:t> Anwendung umwandeln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Usability der Anwendung verbessern</a:t>
            </a:r>
          </a:p>
          <a:p>
            <a:pPr marL="58420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Erarbeitung eines angepassten Konzepts</a:t>
            </a:r>
            <a:endParaRPr lang="en-US"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Entfernen von überflüssigen Informationen</a:t>
            </a:r>
            <a:endParaRPr lang="en-US"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"Ungeübter Nutzer muss navigieren können"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Prozess dokumentieren</a:t>
            </a: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95B11-C018-45BA-B242-3859F3905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88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1CDB3-F610-40F0-A45E-9F335947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cases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E413E-85E2-4275-82BF-8CB73AABA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DDD9-B788-4977-89BC-B4A9643F8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2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&lt;UC.001&gt; Create new device</a:t>
            </a:r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7516D6A2-EDD8-448D-92A8-72A2AA8851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8885929"/>
              </p:ext>
            </p:extLst>
          </p:nvPr>
        </p:nvGraphicFramePr>
        <p:xfrm>
          <a:off x="703263" y="2438400"/>
          <a:ext cx="4285504" cy="35077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7341">
                  <a:extLst>
                    <a:ext uri="{9D8B030D-6E8A-4147-A177-3AD203B41FA5}">
                      <a16:colId xmlns:a16="http://schemas.microsoft.com/office/drawing/2014/main" val="1083610450"/>
                    </a:ext>
                  </a:extLst>
                </a:gridCol>
                <a:gridCol w="2488163">
                  <a:extLst>
                    <a:ext uri="{9D8B030D-6E8A-4147-A177-3AD203B41FA5}">
                      <a16:colId xmlns:a16="http://schemas.microsoft.com/office/drawing/2014/main" val="4291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Use </a:t>
                      </a:r>
                      <a:r>
                        <a:rPr lang="de-DE" sz="1050" b="0" err="1"/>
                        <a:t>Case's</a:t>
                      </a:r>
                      <a:r>
                        <a:rPr lang="de-DE" sz="1050" b="0"/>
                        <a:t> </a:t>
                      </a:r>
                      <a:r>
                        <a:rPr lang="de-DE" sz="1050" b="0" err="1"/>
                        <a:t>Objective</a:t>
                      </a:r>
                      <a:r>
                        <a:rPr lang="de-DE" sz="105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möchte ein Gerät erstellen, indem er die Daten manuell in die Benutzeroberfläche der Anwendung einträgt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73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System Boundary: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55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err="1"/>
                        <a:t>Precondition</a:t>
                      </a:r>
                      <a:r>
                        <a:rPr lang="de-DE" sz="105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Der Benutzer muss die minimal erforderlichen Daten für das Gerät zur Verfügung haben. Das Programm muss auf dem System des Benutzers installiert und geöffnet werden.</a:t>
                      </a:r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13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eingegebenen Daten werden vollständig und korrekt angezeigt</a:t>
                      </a:r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3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err="1"/>
                        <a:t>Involved</a:t>
                      </a:r>
                      <a:r>
                        <a:rPr lang="de-DE" sz="1050"/>
                        <a:t>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err="1"/>
                        <a:t>Jeder</a:t>
                      </a:r>
                      <a:r>
                        <a:rPr lang="en-US" sz="1050"/>
                        <a:t> </a:t>
                      </a:r>
                      <a:r>
                        <a:rPr lang="en-US" sz="1050" err="1"/>
                        <a:t>Endnutzer</a:t>
                      </a:r>
                      <a:r>
                        <a:rPr lang="en-US" sz="1050"/>
                        <a:t> der </a:t>
                      </a:r>
                      <a:r>
                        <a:rPr lang="en-US" sz="1050" err="1"/>
                        <a:t>Anwendung</a:t>
                      </a:r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58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Wenn der Benutzer die Anwendung öffnet und die Funktion "Neues Gerät" verwendet, um ein neues Gerät zu erstellen</a:t>
                      </a:r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263771"/>
                  </a:ext>
                </a:extLst>
              </a:tr>
            </a:tbl>
          </a:graphicData>
        </a:graphic>
      </p:graphicFrame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D08D5CB-2518-4C9A-8890-D6668695E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86" y="2438400"/>
            <a:ext cx="1931141" cy="36576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9166D-67B1-4B27-9094-4CC9476B7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77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&lt;UC.002&gt; </a:t>
            </a:r>
            <a:r>
              <a:rPr lang="en-US"/>
              <a:t>Create interface or load interface from library </a:t>
            </a:r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516400C-7FB4-4E58-89D9-DAB28B45E2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0836351"/>
              </p:ext>
            </p:extLst>
          </p:nvPr>
        </p:nvGraphicFramePr>
        <p:xfrm>
          <a:off x="703263" y="2438400"/>
          <a:ext cx="4341488" cy="3347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35137">
                  <a:extLst>
                    <a:ext uri="{9D8B030D-6E8A-4147-A177-3AD203B41FA5}">
                      <a16:colId xmlns:a16="http://schemas.microsoft.com/office/drawing/2014/main" val="374625756"/>
                    </a:ext>
                  </a:extLst>
                </a:gridCol>
                <a:gridCol w="2606351">
                  <a:extLst>
                    <a:ext uri="{9D8B030D-6E8A-4147-A177-3AD203B41FA5}">
                      <a16:colId xmlns:a16="http://schemas.microsoft.com/office/drawing/2014/main" val="8957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Use </a:t>
                      </a:r>
                      <a:r>
                        <a:rPr lang="de-DE" sz="1050" b="0" err="1"/>
                        <a:t>Case's</a:t>
                      </a:r>
                      <a:r>
                        <a:rPr lang="de-DE" sz="1050" b="0"/>
                        <a:t> </a:t>
                      </a:r>
                      <a:r>
                        <a:rPr lang="de-DE" sz="1050" b="0" err="1"/>
                        <a:t>Objective</a:t>
                      </a:r>
                      <a:r>
                        <a:rPr lang="de-DE" sz="105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Erstellen einer Geräteschnittstelle durch manuelles Einfügen der Daten in die Benutzeroberfläche. Oder um eine Schnittstelle aus einer der vorhandenen Bibliotheken hinzuzufügen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2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System Boundary:</a:t>
                      </a:r>
                      <a:endParaRPr lang="de-DE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Precondition: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muss über die minimal erforderlichen Daten für das hinzuzufügende Gerät oder die Schnittstelle verfügen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5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Nutzer hat die spezifischen Daten vollständig und korrekt angegeben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7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Involved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0" err="1"/>
                        <a:t>Jeder</a:t>
                      </a:r>
                      <a:r>
                        <a:rPr lang="en-US" sz="1050" b="0"/>
                        <a:t> </a:t>
                      </a:r>
                      <a:r>
                        <a:rPr lang="en-US" sz="1050" b="0" err="1"/>
                        <a:t>Endnutzer</a:t>
                      </a:r>
                      <a:r>
                        <a:rPr lang="en-US" sz="1050" b="0"/>
                        <a:t> der </a:t>
                      </a:r>
                      <a:r>
                        <a:rPr lang="en-US" sz="1050" b="0" err="1"/>
                        <a:t>Anwendung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58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Wenn der Benutzer eine Geräteschnittstelle hinzufügen/erstellen muss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197906"/>
                  </a:ext>
                </a:extLst>
              </a:tr>
            </a:tbl>
          </a:graphicData>
        </a:graphic>
      </p:graphicFrame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BAD09B-82EB-4C0A-AA44-BE153B478F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04" y="2438400"/>
            <a:ext cx="2363104" cy="36576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16E18-0723-44A2-BCB0-D877871CC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3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&lt;UC.003&gt; </a:t>
            </a:r>
            <a:r>
              <a:rPr lang="en-US"/>
              <a:t>View device data and device interface data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05C1F7-52D5-4391-9E4E-79026266F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69" y="2647950"/>
            <a:ext cx="2466975" cy="3238500"/>
          </a:xfrm>
        </p:spPr>
      </p:pic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D5D1CB-F297-48D2-8632-1DE76B5FC1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1902854"/>
              </p:ext>
            </p:extLst>
          </p:nvPr>
        </p:nvGraphicFramePr>
        <p:xfrm>
          <a:off x="703262" y="2438400"/>
          <a:ext cx="4360150" cy="302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16003">
                  <a:extLst>
                    <a:ext uri="{9D8B030D-6E8A-4147-A177-3AD203B41FA5}">
                      <a16:colId xmlns:a16="http://schemas.microsoft.com/office/drawing/2014/main" val="374625756"/>
                    </a:ext>
                  </a:extLst>
                </a:gridCol>
                <a:gridCol w="2544147">
                  <a:extLst>
                    <a:ext uri="{9D8B030D-6E8A-4147-A177-3AD203B41FA5}">
                      <a16:colId xmlns:a16="http://schemas.microsoft.com/office/drawing/2014/main" val="8957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Use </a:t>
                      </a:r>
                      <a:r>
                        <a:rPr lang="de-DE" sz="1050" b="0" err="1"/>
                        <a:t>Case's</a:t>
                      </a:r>
                      <a:r>
                        <a:rPr lang="de-DE" sz="1050" b="0"/>
                        <a:t> </a:t>
                      </a:r>
                      <a:r>
                        <a:rPr lang="de-DE" sz="1050" b="0" err="1"/>
                        <a:t>Objective</a:t>
                      </a:r>
                      <a:r>
                        <a:rPr lang="de-DE" sz="105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Nachdem mindestens ein Gerät erfolgreich hinzugefügt wurde, sollten die Gerätedaten auf der Benutzeroberfläche sichtbar und bearbeitbar sein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2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System Boundary:</a:t>
                      </a:r>
                      <a:endParaRPr lang="de-DE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Precondition: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hat ein Gerät hinzugefügt oder geladen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5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hat mindestens ein Gerät erfolgreich hinzugefügt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7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Involved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0" err="1"/>
                        <a:t>Jeder</a:t>
                      </a:r>
                      <a:r>
                        <a:rPr lang="en-US" sz="1050" b="0"/>
                        <a:t> </a:t>
                      </a:r>
                      <a:r>
                        <a:rPr lang="en-US" sz="1050" b="0" err="1"/>
                        <a:t>Endnutzer</a:t>
                      </a:r>
                      <a:r>
                        <a:rPr lang="en-US" sz="1050" b="0"/>
                        <a:t> der </a:t>
                      </a:r>
                      <a:r>
                        <a:rPr lang="en-US" sz="1050" b="0" err="1"/>
                        <a:t>Anwendung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58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Wenn der Benutzer Gerätedaten und Daten der Geräteschnittstelle anzeigen muss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1979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07FA6-F274-48FB-B0E9-911C50C788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C48C2A-9B35-4C98-8F62-FAE3B77D637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265994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DHBW_Stuttgart_Praesentation.ppt_Vorlage</Template>
  <TotalTime>0</TotalTime>
  <Words>994</Words>
  <Application>Microsoft Office PowerPoint</Application>
  <PresentationFormat>On-screen Show (4:3)</PresentationFormat>
  <Paragraphs>192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Arial,Sans-Serif</vt:lpstr>
      <vt:lpstr>Calibri</vt:lpstr>
      <vt:lpstr>Leere Präsentation</vt:lpstr>
      <vt:lpstr>Team 1 – Modelling Wizard for Device Descriptions</vt:lpstr>
      <vt:lpstr>Gliederung</vt:lpstr>
      <vt:lpstr>Das Team</vt:lpstr>
      <vt:lpstr>Projektübersicht - Ausgangslage</vt:lpstr>
      <vt:lpstr>Projektübersicht - Zielsetzung</vt:lpstr>
      <vt:lpstr>Use cases</vt:lpstr>
      <vt:lpstr>&lt;UC.001&gt; Create new device</vt:lpstr>
      <vt:lpstr>&lt;UC.002&gt; Create interface or load interface from library </vt:lpstr>
      <vt:lpstr>&lt;UC.003&gt; View device data and device interface data</vt:lpstr>
      <vt:lpstr>&lt;UC.004&gt; Add attachments to the device</vt:lpstr>
      <vt:lpstr>&lt;UC.005&gt; Format output as CAEX version 2.15/3.0</vt:lpstr>
      <vt:lpstr>FunKtionen</vt:lpstr>
      <vt:lpstr>Funktionen</vt:lpstr>
      <vt:lpstr>Funktionen</vt:lpstr>
      <vt:lpstr>Funktionen</vt:lpstr>
      <vt:lpstr>Funktionen</vt:lpstr>
      <vt:lpstr>Systemarchitektur</vt:lpstr>
      <vt:lpstr>Systemarchitektur - Konzepte</vt:lpstr>
      <vt:lpstr>Systemarchitektur</vt:lpstr>
      <vt:lpstr>Usability Konzept</vt:lpstr>
      <vt:lpstr>Systemarchitektur</vt:lpstr>
      <vt:lpstr>Business Case</vt:lpstr>
      <vt:lpstr>Business Case - Mitarbeiterkosten</vt:lpstr>
      <vt:lpstr>Business Case – Arbeitszeiten</vt:lpstr>
      <vt:lpstr>Business Case - Preiszusammensetzung</vt:lpstr>
      <vt:lpstr>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Horst, Malte (DualStudy)</dc:creator>
  <cp:lastModifiedBy>Florian Kellermann</cp:lastModifiedBy>
  <cp:revision>1</cp:revision>
  <dcterms:created xsi:type="dcterms:W3CDTF">2021-11-08T14:33:09Z</dcterms:created>
  <dcterms:modified xsi:type="dcterms:W3CDTF">2021-11-12T09:44:04Z</dcterms:modified>
</cp:coreProperties>
</file>