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3D9E0-63EA-4DC6-A000-53E8B5BED7C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67F2B5-5054-418D-B490-009BCB482E43}">
      <dgm:prSet/>
      <dgm:spPr/>
      <dgm:t>
        <a:bodyPr/>
        <a:lstStyle/>
        <a:p>
          <a:r>
            <a:rPr lang="en-US"/>
            <a:t>Genetic Algorithm</a:t>
          </a:r>
        </a:p>
      </dgm:t>
    </dgm:pt>
    <dgm:pt modelId="{6012F169-F435-4691-AA87-F6B67E34A11A}" type="parTrans" cxnId="{BF7AEE04-9EAC-49C6-BEEA-3170A16770B5}">
      <dgm:prSet/>
      <dgm:spPr/>
      <dgm:t>
        <a:bodyPr/>
        <a:lstStyle/>
        <a:p>
          <a:endParaRPr lang="en-US"/>
        </a:p>
      </dgm:t>
    </dgm:pt>
    <dgm:pt modelId="{A6DBDD47-CA64-4EFE-953B-10EBBBCD1861}" type="sibTrans" cxnId="{BF7AEE04-9EAC-49C6-BEEA-3170A16770B5}">
      <dgm:prSet/>
      <dgm:spPr/>
      <dgm:t>
        <a:bodyPr/>
        <a:lstStyle/>
        <a:p>
          <a:endParaRPr lang="en-US"/>
        </a:p>
      </dgm:t>
    </dgm:pt>
    <dgm:pt modelId="{90B3AF07-D2F5-4B88-9D2B-7D7EE4CD647B}">
      <dgm:prSet/>
      <dgm:spPr/>
      <dgm:t>
        <a:bodyPr/>
        <a:lstStyle/>
        <a:p>
          <a:r>
            <a:rPr lang="en-US" dirty="0"/>
            <a:t>Simulated Annealing Algorithm</a:t>
          </a:r>
        </a:p>
      </dgm:t>
    </dgm:pt>
    <dgm:pt modelId="{E21590E6-5B20-4B56-9C82-E0DB7BA267F3}" type="parTrans" cxnId="{3D15110E-541D-4F1C-8755-70BEA9DF819A}">
      <dgm:prSet/>
      <dgm:spPr/>
      <dgm:t>
        <a:bodyPr/>
        <a:lstStyle/>
        <a:p>
          <a:endParaRPr lang="en-US"/>
        </a:p>
      </dgm:t>
    </dgm:pt>
    <dgm:pt modelId="{67F5781A-5263-40F6-96A6-BB6D9FB12442}" type="sibTrans" cxnId="{3D15110E-541D-4F1C-8755-70BEA9DF819A}">
      <dgm:prSet/>
      <dgm:spPr/>
      <dgm:t>
        <a:bodyPr/>
        <a:lstStyle/>
        <a:p>
          <a:endParaRPr lang="en-US"/>
        </a:p>
      </dgm:t>
    </dgm:pt>
    <dgm:pt modelId="{46147D87-7805-493B-9136-66E26BF08AB9}">
      <dgm:prSet/>
      <dgm:spPr/>
      <dgm:t>
        <a:bodyPr/>
        <a:lstStyle/>
        <a:p>
          <a:r>
            <a:rPr lang="en-US"/>
            <a:t>Hill Climbing Algorithm</a:t>
          </a:r>
        </a:p>
      </dgm:t>
    </dgm:pt>
    <dgm:pt modelId="{8138EFBC-A6CF-4BE2-AD0E-ECA8778AA0AE}" type="parTrans" cxnId="{FDF93912-4145-4016-8991-9B51176CD043}">
      <dgm:prSet/>
      <dgm:spPr/>
      <dgm:t>
        <a:bodyPr/>
        <a:lstStyle/>
        <a:p>
          <a:endParaRPr lang="en-US"/>
        </a:p>
      </dgm:t>
    </dgm:pt>
    <dgm:pt modelId="{46B6C783-3239-4D1F-9F17-0E5EC14FCFA0}" type="sibTrans" cxnId="{FDF93912-4145-4016-8991-9B51176CD043}">
      <dgm:prSet/>
      <dgm:spPr/>
      <dgm:t>
        <a:bodyPr/>
        <a:lstStyle/>
        <a:p>
          <a:endParaRPr lang="en-US"/>
        </a:p>
      </dgm:t>
    </dgm:pt>
    <dgm:pt modelId="{F98C8228-777E-4735-BAB1-857F6D446CF7}">
      <dgm:prSet/>
      <dgm:spPr/>
      <dgm:t>
        <a:bodyPr/>
        <a:lstStyle/>
        <a:p>
          <a:r>
            <a:rPr lang="en-US"/>
            <a:t>Tabu Search Algorithm</a:t>
          </a:r>
        </a:p>
      </dgm:t>
    </dgm:pt>
    <dgm:pt modelId="{E8C034C1-397C-4F13-AD04-EFFFA8E7AB2B}" type="parTrans" cxnId="{D1982F17-1D7A-4F7D-A3F8-1A42E4B05EDF}">
      <dgm:prSet/>
      <dgm:spPr/>
      <dgm:t>
        <a:bodyPr/>
        <a:lstStyle/>
        <a:p>
          <a:endParaRPr lang="en-US"/>
        </a:p>
      </dgm:t>
    </dgm:pt>
    <dgm:pt modelId="{9A2C940A-D779-4D52-8232-9E80987B7CD5}" type="sibTrans" cxnId="{D1982F17-1D7A-4F7D-A3F8-1A42E4B05EDF}">
      <dgm:prSet/>
      <dgm:spPr/>
      <dgm:t>
        <a:bodyPr/>
        <a:lstStyle/>
        <a:p>
          <a:endParaRPr lang="en-US"/>
        </a:p>
      </dgm:t>
    </dgm:pt>
    <dgm:pt modelId="{B41C1EC0-EE4C-4A04-8119-5502378AE3F0}">
      <dgm:prSet/>
      <dgm:spPr/>
      <dgm:t>
        <a:bodyPr/>
        <a:lstStyle/>
        <a:p>
          <a:r>
            <a:rPr lang="en-US"/>
            <a:t>Ant Colony Optimization</a:t>
          </a:r>
        </a:p>
      </dgm:t>
    </dgm:pt>
    <dgm:pt modelId="{52A4FA87-2087-42D0-B57D-12CBE9797CD9}" type="parTrans" cxnId="{EB3C9CD1-9714-4BA1-806B-E7C3524707F5}">
      <dgm:prSet/>
      <dgm:spPr/>
      <dgm:t>
        <a:bodyPr/>
        <a:lstStyle/>
        <a:p>
          <a:endParaRPr lang="en-US"/>
        </a:p>
      </dgm:t>
    </dgm:pt>
    <dgm:pt modelId="{655CED3E-D49B-4B0B-8EF3-03F47BED5115}" type="sibTrans" cxnId="{EB3C9CD1-9714-4BA1-806B-E7C3524707F5}">
      <dgm:prSet/>
      <dgm:spPr/>
      <dgm:t>
        <a:bodyPr/>
        <a:lstStyle/>
        <a:p>
          <a:endParaRPr lang="en-US"/>
        </a:p>
      </dgm:t>
    </dgm:pt>
    <dgm:pt modelId="{FD428AC3-AB9E-4A54-966D-485DB3E0483B}" type="pres">
      <dgm:prSet presAssocID="{2473D9E0-63EA-4DC6-A000-53E8B5BED7CA}" presName="outerComposite" presStyleCnt="0">
        <dgm:presLayoutVars>
          <dgm:chMax val="5"/>
          <dgm:dir/>
          <dgm:resizeHandles val="exact"/>
        </dgm:presLayoutVars>
      </dgm:prSet>
      <dgm:spPr/>
    </dgm:pt>
    <dgm:pt modelId="{1BDFF287-85C7-4FC8-93C4-4C7C6E6B29FA}" type="pres">
      <dgm:prSet presAssocID="{2473D9E0-63EA-4DC6-A000-53E8B5BED7CA}" presName="dummyMaxCanvas" presStyleCnt="0">
        <dgm:presLayoutVars/>
      </dgm:prSet>
      <dgm:spPr/>
    </dgm:pt>
    <dgm:pt modelId="{20D581A6-8239-4FA9-A66D-6AA9CA207CC8}" type="pres">
      <dgm:prSet presAssocID="{2473D9E0-63EA-4DC6-A000-53E8B5BED7CA}" presName="FiveNodes_1" presStyleLbl="node1" presStyleIdx="0" presStyleCnt="5">
        <dgm:presLayoutVars>
          <dgm:bulletEnabled val="1"/>
        </dgm:presLayoutVars>
      </dgm:prSet>
      <dgm:spPr/>
    </dgm:pt>
    <dgm:pt modelId="{6FA8B07D-5FEF-4216-A605-8426193FB4E8}" type="pres">
      <dgm:prSet presAssocID="{2473D9E0-63EA-4DC6-A000-53E8B5BED7CA}" presName="FiveNodes_2" presStyleLbl="node1" presStyleIdx="1" presStyleCnt="5">
        <dgm:presLayoutVars>
          <dgm:bulletEnabled val="1"/>
        </dgm:presLayoutVars>
      </dgm:prSet>
      <dgm:spPr/>
    </dgm:pt>
    <dgm:pt modelId="{BC8B146E-3344-47B3-9D50-84592433709A}" type="pres">
      <dgm:prSet presAssocID="{2473D9E0-63EA-4DC6-A000-53E8B5BED7CA}" presName="FiveNodes_3" presStyleLbl="node1" presStyleIdx="2" presStyleCnt="5">
        <dgm:presLayoutVars>
          <dgm:bulletEnabled val="1"/>
        </dgm:presLayoutVars>
      </dgm:prSet>
      <dgm:spPr/>
    </dgm:pt>
    <dgm:pt modelId="{50137BC6-7781-4D1C-93A2-DFFDC52A508B}" type="pres">
      <dgm:prSet presAssocID="{2473D9E0-63EA-4DC6-A000-53E8B5BED7CA}" presName="FiveNodes_4" presStyleLbl="node1" presStyleIdx="3" presStyleCnt="5">
        <dgm:presLayoutVars>
          <dgm:bulletEnabled val="1"/>
        </dgm:presLayoutVars>
      </dgm:prSet>
      <dgm:spPr/>
    </dgm:pt>
    <dgm:pt modelId="{4649A4A4-F74C-4C53-A1D3-4384129F1EC4}" type="pres">
      <dgm:prSet presAssocID="{2473D9E0-63EA-4DC6-A000-53E8B5BED7CA}" presName="FiveNodes_5" presStyleLbl="node1" presStyleIdx="4" presStyleCnt="5">
        <dgm:presLayoutVars>
          <dgm:bulletEnabled val="1"/>
        </dgm:presLayoutVars>
      </dgm:prSet>
      <dgm:spPr/>
    </dgm:pt>
    <dgm:pt modelId="{06069442-1825-4141-9AF9-A63DB0463BEF}" type="pres">
      <dgm:prSet presAssocID="{2473D9E0-63EA-4DC6-A000-53E8B5BED7CA}" presName="FiveConn_1-2" presStyleLbl="fgAccFollowNode1" presStyleIdx="0" presStyleCnt="4">
        <dgm:presLayoutVars>
          <dgm:bulletEnabled val="1"/>
        </dgm:presLayoutVars>
      </dgm:prSet>
      <dgm:spPr/>
    </dgm:pt>
    <dgm:pt modelId="{3F13CC71-3142-4286-8305-E656736ED468}" type="pres">
      <dgm:prSet presAssocID="{2473D9E0-63EA-4DC6-A000-53E8B5BED7CA}" presName="FiveConn_2-3" presStyleLbl="fgAccFollowNode1" presStyleIdx="1" presStyleCnt="4">
        <dgm:presLayoutVars>
          <dgm:bulletEnabled val="1"/>
        </dgm:presLayoutVars>
      </dgm:prSet>
      <dgm:spPr/>
    </dgm:pt>
    <dgm:pt modelId="{C1CAE8A6-723B-4286-A44A-46FB7ADF97A4}" type="pres">
      <dgm:prSet presAssocID="{2473D9E0-63EA-4DC6-A000-53E8B5BED7CA}" presName="FiveConn_3-4" presStyleLbl="fgAccFollowNode1" presStyleIdx="2" presStyleCnt="4">
        <dgm:presLayoutVars>
          <dgm:bulletEnabled val="1"/>
        </dgm:presLayoutVars>
      </dgm:prSet>
      <dgm:spPr/>
    </dgm:pt>
    <dgm:pt modelId="{4344F5E9-941F-4171-A254-39A809230A63}" type="pres">
      <dgm:prSet presAssocID="{2473D9E0-63EA-4DC6-A000-53E8B5BED7CA}" presName="FiveConn_4-5" presStyleLbl="fgAccFollowNode1" presStyleIdx="3" presStyleCnt="4">
        <dgm:presLayoutVars>
          <dgm:bulletEnabled val="1"/>
        </dgm:presLayoutVars>
      </dgm:prSet>
      <dgm:spPr/>
    </dgm:pt>
    <dgm:pt modelId="{2B47D983-E8BE-4ABC-A07D-D5375B0F1DCA}" type="pres">
      <dgm:prSet presAssocID="{2473D9E0-63EA-4DC6-A000-53E8B5BED7CA}" presName="FiveNodes_1_text" presStyleLbl="node1" presStyleIdx="4" presStyleCnt="5">
        <dgm:presLayoutVars>
          <dgm:bulletEnabled val="1"/>
        </dgm:presLayoutVars>
      </dgm:prSet>
      <dgm:spPr/>
    </dgm:pt>
    <dgm:pt modelId="{582514C9-A71D-475E-A36E-64920FC30D88}" type="pres">
      <dgm:prSet presAssocID="{2473D9E0-63EA-4DC6-A000-53E8B5BED7CA}" presName="FiveNodes_2_text" presStyleLbl="node1" presStyleIdx="4" presStyleCnt="5">
        <dgm:presLayoutVars>
          <dgm:bulletEnabled val="1"/>
        </dgm:presLayoutVars>
      </dgm:prSet>
      <dgm:spPr/>
    </dgm:pt>
    <dgm:pt modelId="{D7BBAEEF-75B6-4075-B5AF-699554D58CA4}" type="pres">
      <dgm:prSet presAssocID="{2473D9E0-63EA-4DC6-A000-53E8B5BED7CA}" presName="FiveNodes_3_text" presStyleLbl="node1" presStyleIdx="4" presStyleCnt="5">
        <dgm:presLayoutVars>
          <dgm:bulletEnabled val="1"/>
        </dgm:presLayoutVars>
      </dgm:prSet>
      <dgm:spPr/>
    </dgm:pt>
    <dgm:pt modelId="{79138421-CC83-4D79-AD23-DA1B6BDD6555}" type="pres">
      <dgm:prSet presAssocID="{2473D9E0-63EA-4DC6-A000-53E8B5BED7CA}" presName="FiveNodes_4_text" presStyleLbl="node1" presStyleIdx="4" presStyleCnt="5">
        <dgm:presLayoutVars>
          <dgm:bulletEnabled val="1"/>
        </dgm:presLayoutVars>
      </dgm:prSet>
      <dgm:spPr/>
    </dgm:pt>
    <dgm:pt modelId="{03D795EE-40B5-4B7D-B94F-C53D68EA8344}" type="pres">
      <dgm:prSet presAssocID="{2473D9E0-63EA-4DC6-A000-53E8B5BED7C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F7AEE04-9EAC-49C6-BEEA-3170A16770B5}" srcId="{2473D9E0-63EA-4DC6-A000-53E8B5BED7CA}" destId="{C667F2B5-5054-418D-B490-009BCB482E43}" srcOrd="0" destOrd="0" parTransId="{6012F169-F435-4691-AA87-F6B67E34A11A}" sibTransId="{A6DBDD47-CA64-4EFE-953B-10EBBBCD1861}"/>
    <dgm:cxn modelId="{B9FE8A09-0046-4442-BDC0-10BA5225791F}" type="presOf" srcId="{C667F2B5-5054-418D-B490-009BCB482E43}" destId="{2B47D983-E8BE-4ABC-A07D-D5375B0F1DCA}" srcOrd="1" destOrd="0" presId="urn:microsoft.com/office/officeart/2005/8/layout/vProcess5"/>
    <dgm:cxn modelId="{3D15110E-541D-4F1C-8755-70BEA9DF819A}" srcId="{2473D9E0-63EA-4DC6-A000-53E8B5BED7CA}" destId="{90B3AF07-D2F5-4B88-9D2B-7D7EE4CD647B}" srcOrd="1" destOrd="0" parTransId="{E21590E6-5B20-4B56-9C82-E0DB7BA267F3}" sibTransId="{67F5781A-5263-40F6-96A6-BB6D9FB12442}"/>
    <dgm:cxn modelId="{FDF93912-4145-4016-8991-9B51176CD043}" srcId="{2473D9E0-63EA-4DC6-A000-53E8B5BED7CA}" destId="{46147D87-7805-493B-9136-66E26BF08AB9}" srcOrd="2" destOrd="0" parTransId="{8138EFBC-A6CF-4BE2-AD0E-ECA8778AA0AE}" sibTransId="{46B6C783-3239-4D1F-9F17-0E5EC14FCFA0}"/>
    <dgm:cxn modelId="{1AD69715-0518-4B2A-A840-39BEC7CE331E}" type="presOf" srcId="{67F5781A-5263-40F6-96A6-BB6D9FB12442}" destId="{3F13CC71-3142-4286-8305-E656736ED468}" srcOrd="0" destOrd="0" presId="urn:microsoft.com/office/officeart/2005/8/layout/vProcess5"/>
    <dgm:cxn modelId="{D1982F17-1D7A-4F7D-A3F8-1A42E4B05EDF}" srcId="{2473D9E0-63EA-4DC6-A000-53E8B5BED7CA}" destId="{F98C8228-777E-4735-BAB1-857F6D446CF7}" srcOrd="3" destOrd="0" parTransId="{E8C034C1-397C-4F13-AD04-EFFFA8E7AB2B}" sibTransId="{9A2C940A-D779-4D52-8232-9E80987B7CD5}"/>
    <dgm:cxn modelId="{3127161E-CC24-46DB-B993-B047612FBF01}" type="presOf" srcId="{B41C1EC0-EE4C-4A04-8119-5502378AE3F0}" destId="{4649A4A4-F74C-4C53-A1D3-4384129F1EC4}" srcOrd="0" destOrd="0" presId="urn:microsoft.com/office/officeart/2005/8/layout/vProcess5"/>
    <dgm:cxn modelId="{7971103A-8323-4693-A3F7-D623A8B15D7E}" type="presOf" srcId="{90B3AF07-D2F5-4B88-9D2B-7D7EE4CD647B}" destId="{582514C9-A71D-475E-A36E-64920FC30D88}" srcOrd="1" destOrd="0" presId="urn:microsoft.com/office/officeart/2005/8/layout/vProcess5"/>
    <dgm:cxn modelId="{8D9AFF3F-CA59-4423-8044-28C87C7B2681}" type="presOf" srcId="{46147D87-7805-493B-9136-66E26BF08AB9}" destId="{D7BBAEEF-75B6-4075-B5AF-699554D58CA4}" srcOrd="1" destOrd="0" presId="urn:microsoft.com/office/officeart/2005/8/layout/vProcess5"/>
    <dgm:cxn modelId="{2637945E-A91B-4D80-8609-B60822EACEF0}" type="presOf" srcId="{A6DBDD47-CA64-4EFE-953B-10EBBBCD1861}" destId="{06069442-1825-4141-9AF9-A63DB0463BEF}" srcOrd="0" destOrd="0" presId="urn:microsoft.com/office/officeart/2005/8/layout/vProcess5"/>
    <dgm:cxn modelId="{B9D9B95A-0616-4A53-8732-6BFBF55250E2}" type="presOf" srcId="{46B6C783-3239-4D1F-9F17-0E5EC14FCFA0}" destId="{C1CAE8A6-723B-4286-A44A-46FB7ADF97A4}" srcOrd="0" destOrd="0" presId="urn:microsoft.com/office/officeart/2005/8/layout/vProcess5"/>
    <dgm:cxn modelId="{55115B8F-5F83-476F-BA51-52D425EBC76E}" type="presOf" srcId="{2473D9E0-63EA-4DC6-A000-53E8B5BED7CA}" destId="{FD428AC3-AB9E-4A54-966D-485DB3E0483B}" srcOrd="0" destOrd="0" presId="urn:microsoft.com/office/officeart/2005/8/layout/vProcess5"/>
    <dgm:cxn modelId="{5D08B092-43C0-43B6-B9A2-3CFC9EB90009}" type="presOf" srcId="{90B3AF07-D2F5-4B88-9D2B-7D7EE4CD647B}" destId="{6FA8B07D-5FEF-4216-A605-8426193FB4E8}" srcOrd="0" destOrd="0" presId="urn:microsoft.com/office/officeart/2005/8/layout/vProcess5"/>
    <dgm:cxn modelId="{C4485E95-99C7-4096-95A9-49447F637D9B}" type="presOf" srcId="{B41C1EC0-EE4C-4A04-8119-5502378AE3F0}" destId="{03D795EE-40B5-4B7D-B94F-C53D68EA8344}" srcOrd="1" destOrd="0" presId="urn:microsoft.com/office/officeart/2005/8/layout/vProcess5"/>
    <dgm:cxn modelId="{EB1E2BAC-4B2B-498B-8261-83BE0685C9D1}" type="presOf" srcId="{F98C8228-777E-4735-BAB1-857F6D446CF7}" destId="{79138421-CC83-4D79-AD23-DA1B6BDD6555}" srcOrd="1" destOrd="0" presId="urn:microsoft.com/office/officeart/2005/8/layout/vProcess5"/>
    <dgm:cxn modelId="{AB75C1BF-0698-4037-A8A4-B903FD73F24F}" type="presOf" srcId="{F98C8228-777E-4735-BAB1-857F6D446CF7}" destId="{50137BC6-7781-4D1C-93A2-DFFDC52A508B}" srcOrd="0" destOrd="0" presId="urn:microsoft.com/office/officeart/2005/8/layout/vProcess5"/>
    <dgm:cxn modelId="{F9F640CC-D02C-4682-8986-02F08E0DFD2A}" type="presOf" srcId="{46147D87-7805-493B-9136-66E26BF08AB9}" destId="{BC8B146E-3344-47B3-9D50-84592433709A}" srcOrd="0" destOrd="0" presId="urn:microsoft.com/office/officeart/2005/8/layout/vProcess5"/>
    <dgm:cxn modelId="{EB3C9CD1-9714-4BA1-806B-E7C3524707F5}" srcId="{2473D9E0-63EA-4DC6-A000-53E8B5BED7CA}" destId="{B41C1EC0-EE4C-4A04-8119-5502378AE3F0}" srcOrd="4" destOrd="0" parTransId="{52A4FA87-2087-42D0-B57D-12CBE9797CD9}" sibTransId="{655CED3E-D49B-4B0B-8EF3-03F47BED5115}"/>
    <dgm:cxn modelId="{556B5BE2-16FA-42B4-9AA3-966A2FCD0F9E}" type="presOf" srcId="{9A2C940A-D779-4D52-8232-9E80987B7CD5}" destId="{4344F5E9-941F-4171-A254-39A809230A63}" srcOrd="0" destOrd="0" presId="urn:microsoft.com/office/officeart/2005/8/layout/vProcess5"/>
    <dgm:cxn modelId="{128795F2-1B7D-4DD0-ADF9-2918B9BFBB7C}" type="presOf" srcId="{C667F2B5-5054-418D-B490-009BCB482E43}" destId="{20D581A6-8239-4FA9-A66D-6AA9CA207CC8}" srcOrd="0" destOrd="0" presId="urn:microsoft.com/office/officeart/2005/8/layout/vProcess5"/>
    <dgm:cxn modelId="{46253E56-D2DC-40B7-B51E-1D0110895956}" type="presParOf" srcId="{FD428AC3-AB9E-4A54-966D-485DB3E0483B}" destId="{1BDFF287-85C7-4FC8-93C4-4C7C6E6B29FA}" srcOrd="0" destOrd="0" presId="urn:microsoft.com/office/officeart/2005/8/layout/vProcess5"/>
    <dgm:cxn modelId="{2F56B67F-4AD1-4C6B-AB6B-DB6A6093EB4B}" type="presParOf" srcId="{FD428AC3-AB9E-4A54-966D-485DB3E0483B}" destId="{20D581A6-8239-4FA9-A66D-6AA9CA207CC8}" srcOrd="1" destOrd="0" presId="urn:microsoft.com/office/officeart/2005/8/layout/vProcess5"/>
    <dgm:cxn modelId="{A69A6704-4E72-46F5-BD75-49A6A3D3822B}" type="presParOf" srcId="{FD428AC3-AB9E-4A54-966D-485DB3E0483B}" destId="{6FA8B07D-5FEF-4216-A605-8426193FB4E8}" srcOrd="2" destOrd="0" presId="urn:microsoft.com/office/officeart/2005/8/layout/vProcess5"/>
    <dgm:cxn modelId="{499CAC8D-5D78-45EC-A0FE-2E095D01B975}" type="presParOf" srcId="{FD428AC3-AB9E-4A54-966D-485DB3E0483B}" destId="{BC8B146E-3344-47B3-9D50-84592433709A}" srcOrd="3" destOrd="0" presId="urn:microsoft.com/office/officeart/2005/8/layout/vProcess5"/>
    <dgm:cxn modelId="{FA900FB7-45E2-4D14-A0D8-D525B8DDF5D4}" type="presParOf" srcId="{FD428AC3-AB9E-4A54-966D-485DB3E0483B}" destId="{50137BC6-7781-4D1C-93A2-DFFDC52A508B}" srcOrd="4" destOrd="0" presId="urn:microsoft.com/office/officeart/2005/8/layout/vProcess5"/>
    <dgm:cxn modelId="{99C3CC52-8156-4F35-9888-FEAA762EC1FD}" type="presParOf" srcId="{FD428AC3-AB9E-4A54-966D-485DB3E0483B}" destId="{4649A4A4-F74C-4C53-A1D3-4384129F1EC4}" srcOrd="5" destOrd="0" presId="urn:microsoft.com/office/officeart/2005/8/layout/vProcess5"/>
    <dgm:cxn modelId="{DE92CC29-EC7B-440D-A853-23B48BD9E190}" type="presParOf" srcId="{FD428AC3-AB9E-4A54-966D-485DB3E0483B}" destId="{06069442-1825-4141-9AF9-A63DB0463BEF}" srcOrd="6" destOrd="0" presId="urn:microsoft.com/office/officeart/2005/8/layout/vProcess5"/>
    <dgm:cxn modelId="{D66990E9-48D0-4570-8073-2234F359A2ED}" type="presParOf" srcId="{FD428AC3-AB9E-4A54-966D-485DB3E0483B}" destId="{3F13CC71-3142-4286-8305-E656736ED468}" srcOrd="7" destOrd="0" presId="urn:microsoft.com/office/officeart/2005/8/layout/vProcess5"/>
    <dgm:cxn modelId="{69B2D9E8-A28F-4BE7-9C38-94118C3AE6C6}" type="presParOf" srcId="{FD428AC3-AB9E-4A54-966D-485DB3E0483B}" destId="{C1CAE8A6-723B-4286-A44A-46FB7ADF97A4}" srcOrd="8" destOrd="0" presId="urn:microsoft.com/office/officeart/2005/8/layout/vProcess5"/>
    <dgm:cxn modelId="{46CC59D7-0965-45AA-828E-5253644CAB68}" type="presParOf" srcId="{FD428AC3-AB9E-4A54-966D-485DB3E0483B}" destId="{4344F5E9-941F-4171-A254-39A809230A63}" srcOrd="9" destOrd="0" presId="urn:microsoft.com/office/officeart/2005/8/layout/vProcess5"/>
    <dgm:cxn modelId="{D2A1D9AF-1FC8-4EED-91FF-28D12E3FE7A1}" type="presParOf" srcId="{FD428AC3-AB9E-4A54-966D-485DB3E0483B}" destId="{2B47D983-E8BE-4ABC-A07D-D5375B0F1DCA}" srcOrd="10" destOrd="0" presId="urn:microsoft.com/office/officeart/2005/8/layout/vProcess5"/>
    <dgm:cxn modelId="{7E036A01-8B30-44A0-8388-4B63F45C114E}" type="presParOf" srcId="{FD428AC3-AB9E-4A54-966D-485DB3E0483B}" destId="{582514C9-A71D-475E-A36E-64920FC30D88}" srcOrd="11" destOrd="0" presId="urn:microsoft.com/office/officeart/2005/8/layout/vProcess5"/>
    <dgm:cxn modelId="{F8A73E77-76B5-4287-A150-906EAFC816BF}" type="presParOf" srcId="{FD428AC3-AB9E-4A54-966D-485DB3E0483B}" destId="{D7BBAEEF-75B6-4075-B5AF-699554D58CA4}" srcOrd="12" destOrd="0" presId="urn:microsoft.com/office/officeart/2005/8/layout/vProcess5"/>
    <dgm:cxn modelId="{89A7202B-FAE0-498D-8F2B-FDCE8CF0BFF8}" type="presParOf" srcId="{FD428AC3-AB9E-4A54-966D-485DB3E0483B}" destId="{79138421-CC83-4D79-AD23-DA1B6BDD6555}" srcOrd="13" destOrd="0" presId="urn:microsoft.com/office/officeart/2005/8/layout/vProcess5"/>
    <dgm:cxn modelId="{958984C5-C8D4-41C1-BCA0-9653A9AA1924}" type="presParOf" srcId="{FD428AC3-AB9E-4A54-966D-485DB3E0483B}" destId="{03D795EE-40B5-4B7D-B94F-C53D68EA834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581A6-8239-4FA9-A66D-6AA9CA207CC8}">
      <dsp:nvSpPr>
        <dsp:cNvPr id="0" name=""/>
        <dsp:cNvSpPr/>
      </dsp:nvSpPr>
      <dsp:spPr>
        <a:xfrm>
          <a:off x="0" y="0"/>
          <a:ext cx="5234209" cy="10169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Genetic Algorithm</a:t>
          </a:r>
        </a:p>
      </dsp:txBody>
      <dsp:txXfrm>
        <a:off x="29786" y="29786"/>
        <a:ext cx="4017818" cy="957412"/>
      </dsp:txXfrm>
    </dsp:sp>
    <dsp:sp modelId="{6FA8B07D-5FEF-4216-A605-8426193FB4E8}">
      <dsp:nvSpPr>
        <dsp:cNvPr id="0" name=""/>
        <dsp:cNvSpPr/>
      </dsp:nvSpPr>
      <dsp:spPr>
        <a:xfrm>
          <a:off x="390866" y="1158231"/>
          <a:ext cx="5234209" cy="1016984"/>
        </a:xfrm>
        <a:prstGeom prst="roundRect">
          <a:avLst>
            <a:gd name="adj" fmla="val 10000"/>
          </a:avLst>
        </a:prstGeom>
        <a:solidFill>
          <a:schemeClr val="accent5">
            <a:hueOff val="5024069"/>
            <a:satOff val="141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Simulated Annealing Algorithm</a:t>
          </a:r>
        </a:p>
      </dsp:txBody>
      <dsp:txXfrm>
        <a:off x="420652" y="1188017"/>
        <a:ext cx="4122731" cy="957412"/>
      </dsp:txXfrm>
    </dsp:sp>
    <dsp:sp modelId="{BC8B146E-3344-47B3-9D50-84592433709A}">
      <dsp:nvSpPr>
        <dsp:cNvPr id="0" name=""/>
        <dsp:cNvSpPr/>
      </dsp:nvSpPr>
      <dsp:spPr>
        <a:xfrm>
          <a:off x="781732" y="2316463"/>
          <a:ext cx="5234209" cy="1016984"/>
        </a:xfrm>
        <a:prstGeom prst="roundRect">
          <a:avLst>
            <a:gd name="adj" fmla="val 10000"/>
          </a:avLst>
        </a:prstGeom>
        <a:solidFill>
          <a:schemeClr val="accent5">
            <a:hueOff val="10048138"/>
            <a:satOff val="281"/>
            <a:lumOff val="-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Hill Climbing Algorithm</a:t>
          </a:r>
        </a:p>
      </dsp:txBody>
      <dsp:txXfrm>
        <a:off x="811518" y="2346249"/>
        <a:ext cx="4122731" cy="957412"/>
      </dsp:txXfrm>
    </dsp:sp>
    <dsp:sp modelId="{50137BC6-7781-4D1C-93A2-DFFDC52A508B}">
      <dsp:nvSpPr>
        <dsp:cNvPr id="0" name=""/>
        <dsp:cNvSpPr/>
      </dsp:nvSpPr>
      <dsp:spPr>
        <a:xfrm>
          <a:off x="1172598" y="3474695"/>
          <a:ext cx="5234209" cy="1016984"/>
        </a:xfrm>
        <a:prstGeom prst="roundRect">
          <a:avLst>
            <a:gd name="adj" fmla="val 10000"/>
          </a:avLst>
        </a:prstGeom>
        <a:solidFill>
          <a:schemeClr val="accent5">
            <a:hueOff val="15072207"/>
            <a:satOff val="422"/>
            <a:lumOff val="-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Tabu Search Algorithm</a:t>
          </a:r>
        </a:p>
      </dsp:txBody>
      <dsp:txXfrm>
        <a:off x="1202384" y="3504481"/>
        <a:ext cx="4122731" cy="957412"/>
      </dsp:txXfrm>
    </dsp:sp>
    <dsp:sp modelId="{4649A4A4-F74C-4C53-A1D3-4384129F1EC4}">
      <dsp:nvSpPr>
        <dsp:cNvPr id="0" name=""/>
        <dsp:cNvSpPr/>
      </dsp:nvSpPr>
      <dsp:spPr>
        <a:xfrm>
          <a:off x="1563465" y="4632927"/>
          <a:ext cx="5234209" cy="1016984"/>
        </a:xfrm>
        <a:prstGeom prst="roundRect">
          <a:avLst>
            <a:gd name="adj" fmla="val 10000"/>
          </a:avLst>
        </a:prstGeom>
        <a:solidFill>
          <a:schemeClr val="accent5">
            <a:hueOff val="20096276"/>
            <a:satOff val="562"/>
            <a:lumOff val="-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Ant Colony Optimization</a:t>
          </a:r>
        </a:p>
      </dsp:txBody>
      <dsp:txXfrm>
        <a:off x="1593251" y="4662713"/>
        <a:ext cx="4122731" cy="957412"/>
      </dsp:txXfrm>
    </dsp:sp>
    <dsp:sp modelId="{06069442-1825-4141-9AF9-A63DB0463BEF}">
      <dsp:nvSpPr>
        <dsp:cNvPr id="0" name=""/>
        <dsp:cNvSpPr/>
      </dsp:nvSpPr>
      <dsp:spPr>
        <a:xfrm>
          <a:off x="4573170" y="742963"/>
          <a:ext cx="661039" cy="6610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721904" y="742963"/>
        <a:ext cx="363571" cy="497432"/>
      </dsp:txXfrm>
    </dsp:sp>
    <dsp:sp modelId="{3F13CC71-3142-4286-8305-E656736ED468}">
      <dsp:nvSpPr>
        <dsp:cNvPr id="0" name=""/>
        <dsp:cNvSpPr/>
      </dsp:nvSpPr>
      <dsp:spPr>
        <a:xfrm>
          <a:off x="4964036" y="1901195"/>
          <a:ext cx="661039" cy="6610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936483"/>
            <a:satOff val="-4023"/>
            <a:lumOff val="-47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112770" y="1901195"/>
        <a:ext cx="363571" cy="497432"/>
      </dsp:txXfrm>
    </dsp:sp>
    <dsp:sp modelId="{C1CAE8A6-723B-4286-A44A-46FB7ADF97A4}">
      <dsp:nvSpPr>
        <dsp:cNvPr id="0" name=""/>
        <dsp:cNvSpPr/>
      </dsp:nvSpPr>
      <dsp:spPr>
        <a:xfrm>
          <a:off x="5354902" y="3042477"/>
          <a:ext cx="661039" cy="6610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3872966"/>
            <a:satOff val="-8046"/>
            <a:lumOff val="-94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503636" y="3042477"/>
        <a:ext cx="363571" cy="497432"/>
      </dsp:txXfrm>
    </dsp:sp>
    <dsp:sp modelId="{4344F5E9-941F-4171-A254-39A809230A63}">
      <dsp:nvSpPr>
        <dsp:cNvPr id="0" name=""/>
        <dsp:cNvSpPr/>
      </dsp:nvSpPr>
      <dsp:spPr>
        <a:xfrm>
          <a:off x="5745768" y="4212009"/>
          <a:ext cx="661039" cy="6610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0809448"/>
            <a:satOff val="-12069"/>
            <a:lumOff val="-14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894502" y="4212009"/>
        <a:ext cx="363571" cy="497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1T20:19:27.6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1,'4100'0,"1797"0,-5871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1T20:19:15.3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1,'9861'0,"-9835"0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7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8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6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8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64229-1011-0753-7A0E-1BAC7D1BB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000" i="0" dirty="0">
                <a:effectLst/>
                <a:latin typeface="Times New Roman" panose="02020603050405020304" pitchFamily="18" charset="0"/>
              </a:rPr>
              <a:t>The Traveling Salesman Problem using Combinatorial Optimization</a:t>
            </a:r>
            <a:br>
              <a:rPr lang="en-US" sz="5000" b="1" i="0" dirty="0">
                <a:effectLst/>
                <a:latin typeface="Times New Roman" panose="02020603050405020304" pitchFamily="18" charset="0"/>
              </a:rPr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9E8F-92E3-2E8E-AD23-86AB6344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C1E534E-CB56-CDEC-FDED-ADBF82256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0" r="26249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CE4DE21A-9EDA-F68B-7725-59CD033EE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FD1784-251D-3F24-CC38-8C3373D3415E}"/>
              </a:ext>
            </a:extLst>
          </p:cNvPr>
          <p:cNvSpPr txBox="1"/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"Given a list of cities and the distances between each pair of cities, what is the shortest possible route that visits each city exactly once and returns to the origin city?"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3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9E87C-8594-4134-9178-539BAEC93696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 can we solve it without using any optimization algorithm?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9CDD70-2E2C-FBA7-BED6-3ECF568AE86C}"/>
              </a:ext>
            </a:extLst>
          </p:cNvPr>
          <p:cNvSpPr txBox="1"/>
          <p:nvPr/>
        </p:nvSpPr>
        <p:spPr>
          <a:xfrm>
            <a:off x="1097280" y="2108201"/>
            <a:ext cx="6437367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example, we have 5 cities to find the shortest path, at any first city we have to permutate these cities and sum all distances and find the shortest path in these permutations.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But doing this, the permutation for 5 cities is 5! That doesn't take much time,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but what if 10 cities or more?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3A6B9-BEB6-F4BE-7AF9-A23F7794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6" y="2448953"/>
            <a:ext cx="3144043" cy="307938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410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55195-C206-EE3D-D2BB-65C0D4138D48}"/>
              </a:ext>
            </a:extLst>
          </p:cNvPr>
          <p:cNvSpPr txBox="1"/>
          <p:nvPr/>
        </p:nvSpPr>
        <p:spPr>
          <a:xfrm>
            <a:off x="6730000" y="639097"/>
            <a:ext cx="4813072" cy="3494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i="0" spc="-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Combinatorial Optimization can help to decrease the time to do this</a:t>
            </a:r>
            <a:endParaRPr lang="en-US" sz="50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lose up of gear wheels">
            <a:extLst>
              <a:ext uri="{FF2B5EF4-FFF2-40B4-BE49-F238E27FC236}">
                <a16:creationId xmlns:a16="http://schemas.microsoft.com/office/drawing/2014/main" id="{4B0A2095-4D7E-8548-E023-871D5267D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9" r="10007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5C5C-E75C-36B7-0A61-872FBEC4BDD6}"/>
              </a:ext>
            </a:extLst>
          </p:cNvPr>
          <p:cNvSpPr txBox="1"/>
          <p:nvPr/>
        </p:nvSpPr>
        <p:spPr>
          <a:xfrm>
            <a:off x="492370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These algorithm are used to solve the travelling salesman problem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F554C71-E112-6940-8C2B-42696281B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9011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02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66A0BA-D0EF-F773-A4C6-217679DCB9A8}"/>
              </a:ext>
            </a:extLst>
          </p:cNvPr>
          <p:cNvSpPr txBox="1"/>
          <p:nvPr/>
        </p:nvSpPr>
        <p:spPr>
          <a:xfrm>
            <a:off x="492371" y="2790855"/>
            <a:ext cx="3084844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shortest path for 5 cities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E1BF8-3D8C-6676-BCAD-923591FB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22" y="2210630"/>
            <a:ext cx="3583439" cy="2436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17E7E-0CD1-CC5B-F73D-02B47878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94" y="2200236"/>
            <a:ext cx="3583439" cy="24636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35F3FA-2921-13F8-73D4-DB8B8C60C3E7}"/>
                  </a:ext>
                </a:extLst>
              </p14:cNvPr>
              <p14:cNvContentPartPr/>
              <p14:nvPr/>
            </p14:nvContentPartPr>
            <p14:xfrm>
              <a:off x="7953300" y="2473005"/>
              <a:ext cx="36086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35F3FA-2921-13F8-73D4-DB8B8C60C3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9300" y="2365365"/>
                <a:ext cx="3716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8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6E1EF5-997F-29AE-403A-FB48B98F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2185410"/>
            <a:ext cx="3583439" cy="2493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CC291E-909D-F0FF-0DD8-51C9B77C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39" y="2219589"/>
            <a:ext cx="3583439" cy="241882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5961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944BD7-62D0-AF78-193E-F029BEBF645F}"/>
              </a:ext>
            </a:extLst>
          </p:cNvPr>
          <p:cNvSpPr txBox="1"/>
          <p:nvPr/>
        </p:nvSpPr>
        <p:spPr>
          <a:xfrm>
            <a:off x="8614786" y="2790855"/>
            <a:ext cx="3084844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Finding shortest path for 10 cities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124AB8-734D-C2F1-C252-499A596266BC}"/>
                  </a:ext>
                </a:extLst>
              </p14:cNvPr>
              <p14:cNvContentPartPr/>
              <p14:nvPr/>
            </p14:nvContentPartPr>
            <p14:xfrm>
              <a:off x="666900" y="2511165"/>
              <a:ext cx="35596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124AB8-734D-C2F1-C252-499A59626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900" y="2403525"/>
                <a:ext cx="3667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50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18B2B-4047-3478-04E6-D4D063FD35D9}"/>
              </a:ext>
            </a:extLst>
          </p:cNvPr>
          <p:cNvSpPr txBox="1"/>
          <p:nvPr/>
        </p:nvSpPr>
        <p:spPr>
          <a:xfrm flipH="1">
            <a:off x="5140232" y="2659559"/>
            <a:ext cx="2548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545785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D2E34"/>
      </a:dk2>
      <a:lt2>
        <a:srgbClr val="E8E2E8"/>
      </a:lt2>
      <a:accent1>
        <a:srgbClr val="32BA31"/>
      </a:accent1>
      <a:accent2>
        <a:srgbClr val="62B523"/>
      </a:accent2>
      <a:accent3>
        <a:srgbClr val="97AB2D"/>
      </a:accent3>
      <a:accent4>
        <a:srgbClr val="C59C27"/>
      </a:accent4>
      <a:accent5>
        <a:srgbClr val="D76C39"/>
      </a:accent5>
      <a:accent6>
        <a:srgbClr val="C52736"/>
      </a:accent6>
      <a:hlink>
        <a:srgbClr val="BD3FB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163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Nova Light</vt:lpstr>
      <vt:lpstr>Bembo</vt:lpstr>
      <vt:lpstr>Calibri</vt:lpstr>
      <vt:lpstr>Times New Roman</vt:lpstr>
      <vt:lpstr>RetrospectVTI</vt:lpstr>
      <vt:lpstr>The Traveling Salesman Problem using Combinatorial Optimization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Traveling Salesman Problem using Combinatorial Optimization </dc:title>
  <dc:creator>HAKAM CHEDO</dc:creator>
  <cp:lastModifiedBy>HAKAM CHEDO</cp:lastModifiedBy>
  <cp:revision>2</cp:revision>
  <dcterms:created xsi:type="dcterms:W3CDTF">2023-01-01T16:22:21Z</dcterms:created>
  <dcterms:modified xsi:type="dcterms:W3CDTF">2023-01-02T06:37:05Z</dcterms:modified>
</cp:coreProperties>
</file>