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34C4-83DE-442D-8864-6FB21BA191F9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B69-9314-4B1E-AB50-DAC273769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04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34C4-83DE-442D-8864-6FB21BA191F9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B69-9314-4B1E-AB50-DAC273769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98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34C4-83DE-442D-8864-6FB21BA191F9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B69-9314-4B1E-AB50-DAC273769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303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34C4-83DE-442D-8864-6FB21BA191F9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B69-9314-4B1E-AB50-DAC273769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52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34C4-83DE-442D-8864-6FB21BA191F9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B69-9314-4B1E-AB50-DAC273769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35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34C4-83DE-442D-8864-6FB21BA191F9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B69-9314-4B1E-AB50-DAC273769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04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34C4-83DE-442D-8864-6FB21BA191F9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B69-9314-4B1E-AB50-DAC273769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25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34C4-83DE-442D-8864-6FB21BA191F9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B69-9314-4B1E-AB50-DAC273769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78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34C4-83DE-442D-8864-6FB21BA191F9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B69-9314-4B1E-AB50-DAC273769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57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34C4-83DE-442D-8864-6FB21BA191F9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B69-9314-4B1E-AB50-DAC273769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26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34C4-83DE-442D-8864-6FB21BA191F9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B69-9314-4B1E-AB50-DAC273769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624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834C4-83DE-442D-8864-6FB21BA191F9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3B69-9314-4B1E-AB50-DAC273769A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24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70" y="2905052"/>
            <a:ext cx="4906060" cy="1047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68" y="4362872"/>
            <a:ext cx="10240804" cy="1390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7033" y="415636"/>
            <a:ext cx="1853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Top sig</a:t>
            </a:r>
          </a:p>
          <a:p>
            <a:r>
              <a:rPr lang="en-CA" dirty="0" smtClean="0"/>
              <a:t>GND</a:t>
            </a:r>
          </a:p>
          <a:p>
            <a:r>
              <a:rPr lang="en-CA" dirty="0" smtClean="0"/>
              <a:t>Horizontal Sig</a:t>
            </a:r>
          </a:p>
          <a:p>
            <a:r>
              <a:rPr lang="en-CA" dirty="0" smtClean="0"/>
              <a:t>Vertical Sig</a:t>
            </a:r>
            <a:br>
              <a:rPr lang="en-CA" dirty="0" smtClean="0"/>
            </a:br>
            <a:r>
              <a:rPr lang="en-CA" dirty="0" smtClean="0"/>
              <a:t>PWR</a:t>
            </a:r>
          </a:p>
          <a:p>
            <a:r>
              <a:rPr lang="en-CA" dirty="0" smtClean="0"/>
              <a:t>Bot sig</a:t>
            </a:r>
          </a:p>
        </p:txBody>
      </p:sp>
    </p:spTree>
    <p:extLst>
      <p:ext uri="{BB962C8B-B14F-4D97-AF65-F5344CB8AC3E}">
        <p14:creationId xmlns:p14="http://schemas.microsoft.com/office/powerpoint/2010/main" val="101549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12" y="690562"/>
            <a:ext cx="72675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6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1042654"/>
            <a:ext cx="7697274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5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</dc:creator>
  <cp:lastModifiedBy>Chandra</cp:lastModifiedBy>
  <cp:revision>7</cp:revision>
  <dcterms:created xsi:type="dcterms:W3CDTF">2023-05-12T12:16:00Z</dcterms:created>
  <dcterms:modified xsi:type="dcterms:W3CDTF">2023-05-12T19:33:10Z</dcterms:modified>
</cp:coreProperties>
</file>