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348AE9-150F-4FAA-945D-74DF90E45FB0}">
  <a:tblStyle styleId="{35348AE9-150F-4FAA-945D-74DF90E45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2cdfa8c8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2cdfa8c8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2cdfa8c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2cdfa8c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2cdfa8c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2cdfa8c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2cdfa8c8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2cdfa8c8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2cdfa8c8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2cdfa8c8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2cdfa8c8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2cdfa8c8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2cdfa8c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2cdfa8c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2cdfa8c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2cdfa8c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2cdfa8c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2cdfa8c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2cdfa8c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2cdfa8c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2cdfa8c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2cdfa8c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2cdfa8c8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2cdfa8c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2cdfa8c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2cdfa8c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Actors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액터는 시스템 밖에 있는 요소로 대상 시스템과 상호 작용하는 사람이나 다른 시스템에 의한 역할이다. 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액터는 대상 시스템에게 서비스를 제공하거나 제공 받는다 </a:t>
            </a:r>
            <a:endParaRPr sz="2500"/>
          </a:p>
          <a:p>
            <a:pPr indent="-37544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</a:t>
            </a:r>
            <a:r>
              <a:rPr lang="en" sz="2500"/>
              <a:t>떤 사용자들이 작업을 수행하기 위하여 시스템의 지원을 받는가?</a:t>
            </a:r>
            <a:endParaRPr sz="2500"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시스템의 주요 기능을 사용하는가?</a:t>
            </a:r>
            <a:endParaRPr sz="2500"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 그룹이 유지 보수와 관리 등의 부수적 기능을 사용하는가?</a:t>
            </a:r>
            <a:endParaRPr sz="2500"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시스템이 어떤 외부 하드웨어나 소프트웨어 시스템과 동작하는가? 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입부 희망자가 입부를 신청하는 기능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</a:pPr>
            <a:r>
              <a:rPr lang="en">
                <a:solidFill>
                  <a:schemeClr val="accent4"/>
                </a:solidFill>
              </a:rPr>
              <a:t>등록 되어있는 입부 신청서를 바탕으로 입부를 신청하는 기능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-"/>
            </a:pPr>
            <a:r>
              <a:rPr lang="en">
                <a:solidFill>
                  <a:srgbClr val="4A86E8"/>
                </a:solidFill>
              </a:rPr>
              <a:t>가입 신청 버튼을 누르면 가입 폼이 팝업 형태로 나타남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익명 기능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-"/>
            </a:pPr>
            <a:r>
              <a:rPr lang="en">
                <a:solidFill>
                  <a:srgbClr val="4A86E8"/>
                </a:solidFill>
              </a:rPr>
              <a:t>게시글 작성시 익명으로 작성 가능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-"/>
            </a:pPr>
            <a:r>
              <a:rPr lang="en">
                <a:solidFill>
                  <a:srgbClr val="4A86E8"/>
                </a:solidFill>
              </a:rPr>
              <a:t>어느 동아리원인지만 표시?</a:t>
            </a:r>
            <a:endParaRPr>
              <a:solidFill>
                <a:srgbClr val="4A86E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400"/>
              <a:buChar char="-"/>
            </a:pPr>
            <a:r>
              <a:rPr lang="en">
                <a:solidFill>
                  <a:srgbClr val="8E7CC3"/>
                </a:solidFill>
              </a:rPr>
              <a:t>대</a:t>
            </a:r>
            <a:r>
              <a:rPr lang="en">
                <a:solidFill>
                  <a:srgbClr val="8E7CC3"/>
                </a:solidFill>
              </a:rPr>
              <a:t>표 동아리만 표시하면 좋을듯. 자신이 정한 동아리만 표시하도록</a:t>
            </a:r>
            <a:endParaRPr>
              <a:solidFill>
                <a:srgbClr val="8E7CC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동아리 관리자가 입부 신청을 확인하고 승인하는 기능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</a:pPr>
            <a:r>
              <a:rPr lang="en">
                <a:solidFill>
                  <a:schemeClr val="accent4"/>
                </a:solidFill>
              </a:rPr>
              <a:t>동아리 입부 신청자를 리스트업 할 수 있는 기능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</a:pPr>
            <a:r>
              <a:rPr lang="en">
                <a:solidFill>
                  <a:schemeClr val="accent4"/>
                </a:solidFill>
              </a:rPr>
              <a:t>승인하면 신청자의 해시태그에 동아리가 등록되는 기능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공개범위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-"/>
            </a:pPr>
            <a:r>
              <a:rPr lang="en">
                <a:solidFill>
                  <a:srgbClr val="4A86E8"/>
                </a:solidFill>
              </a:rPr>
              <a:t>게시글이 동아리 부원들에게만 보일지, 연관 동아리 부원들에게까지 보일지, 모두에게 보일지 선택가능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동아리 공지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">
                <a:solidFill>
                  <a:schemeClr val="accent5"/>
                </a:solidFill>
              </a:rPr>
              <a:t>특정 게시글을 동아리 관리자가 동아리 공지로 지정 가능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436475" y="125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{35348AE9-150F-4FAA-945D-74DF90E45FB0}</a:tableStyleId>
              </a:tblPr>
              <a:tblGrid>
                <a:gridCol w="901000"/>
                <a:gridCol w="1683350"/>
                <a:gridCol w="5811450"/>
              </a:tblGrid>
              <a:tr h="5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동아리 관리자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1.동아리 페이지를 개설한다.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 동아리 부원 관리가 가능하다.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3. 동아리 부원에게 공지가 가능하다.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4. 동아리 소개를 관리한다.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5. 입부 신청을 검토한다.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6. 교류 활동과 대회 참가를 주관한다.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7. 동아리 게시물을 삭제하거나 수정할 수 있다.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동아리 부원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1.자신의 동아리 페이지에 게시글을 작성할 수 있다.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 동아리 관련 공지사항을 확인할 수 있다.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입부 희망자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 동아리 입부 신청서를 작성해서 보낸다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 동아리 소개를 리스트로 확인할 수 있다.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3. 동아리 목록 검색이 가능하다.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플랫폼 관리자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1.플랫폼 내 전체 게시글과 소개를 수정할 수 있다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 플랫폼 내 부적절 게시글을 삭제할 수 있다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 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한명</a:t>
            </a:r>
            <a:r>
              <a:rPr lang="en" sz="1900"/>
              <a:t>씩 빈 슬라이드에 처음 아이디어를 적는다.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각자 다른 폰트 컬러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다른 사람의 아이디어에 연관되는 내용을 적는다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현재 슬라이드에 없는 내용이면 새 슬라이드에 아이디어를 적는다.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원칙: No judgement </a:t>
            </a:r>
            <a:endParaRPr sz="1900"/>
          </a:p>
        </p:txBody>
      </p:sp>
      <p:sp>
        <p:nvSpPr>
          <p:cNvPr id="68" name="Google Shape;68;p15"/>
          <p:cNvSpPr txBox="1"/>
          <p:nvPr/>
        </p:nvSpPr>
        <p:spPr>
          <a:xfrm>
            <a:off x="419475" y="2986225"/>
            <a:ext cx="87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사용자 간 대화 기능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</a:rPr>
              <a:t>- </a:t>
            </a:r>
            <a:r>
              <a:rPr lang="en" sz="1600">
                <a:solidFill>
                  <a:srgbClr val="FF00FF"/>
                </a:solidFill>
              </a:rPr>
              <a:t>입부를 희망하는 학생과 동아리 매니저 간 Q&amp;A</a:t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- 일대일 다이렉트 메시지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- 동아리 관리자 간의 소통 기능 (동아리 간 교류를 위함)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4A86E8"/>
                </a:solidFill>
              </a:rPr>
              <a:t>- 단체 메시지 기능</a:t>
            </a:r>
            <a:endParaRPr sz="16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회원가입 기능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en">
                <a:solidFill>
                  <a:srgbClr val="00FF00"/>
                </a:solidFill>
              </a:rPr>
              <a:t>네이버나 구글 카카오 등 API연동한 간편 회원가입 기능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-"/>
            </a:pPr>
            <a:r>
              <a:rPr lang="en">
                <a:solidFill>
                  <a:srgbClr val="FF9900"/>
                </a:solidFill>
              </a:rPr>
              <a:t>아이디와 비밀번호를 통한 로그인 기능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">
                <a:solidFill>
                  <a:schemeClr val="accent5"/>
                </a:solidFill>
              </a:rPr>
              <a:t>로그인 토큰 사용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>
                <a:solidFill>
                  <a:schemeClr val="accent1"/>
                </a:solidFill>
              </a:rPr>
              <a:t>학교 로그인 API (시대생만 가입가능하게)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플랫폼 관리자가 할 수 있는 기능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Char char="-"/>
            </a:pPr>
            <a:r>
              <a:rPr lang="en">
                <a:solidFill>
                  <a:srgbClr val="8E7CC3"/>
                </a:solidFill>
              </a:rPr>
              <a:t>플랫폼관리자가 메인페이지 또는 배너에 홍보포스터, 이미지 업로드하는 기능</a:t>
            </a:r>
            <a:endParaRPr>
              <a:solidFill>
                <a:srgbClr val="8E7CC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-"/>
            </a:pPr>
            <a:r>
              <a:rPr lang="en">
                <a:solidFill>
                  <a:srgbClr val="FF9900"/>
                </a:solidFill>
              </a:rPr>
              <a:t>플랫폼 관리자가 존재하는 글을 삭제하는 기능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플랫폼 관리자가 새로운 동아리를 추가하는 시스템 -&gt; 학교 인가를 받은 동아리만 추가 가능</a:t>
            </a:r>
            <a:endParaRPr>
              <a:solidFill>
                <a:srgbClr val="FF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en">
                <a:solidFill>
                  <a:srgbClr val="00FF00"/>
                </a:solidFill>
              </a:rPr>
              <a:t>플랫폼 관리자가 신고/제보된 글을 볼 수 있는 기능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-"/>
            </a:pPr>
            <a:r>
              <a:rPr lang="en">
                <a:solidFill>
                  <a:srgbClr val="4A86E8"/>
                </a:solidFill>
              </a:rPr>
              <a:t>사용자 문의에 답변하면 사용자에게 알림 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플랫폼 자체적 브로드캐스트 공지 - 푸시알림?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동아리의 입부 신청 기간이 되면, 해당 동아리를 Follow 한 모든 사용자에게 브로드캐스트</a:t>
            </a:r>
            <a:endParaRPr>
              <a:solidFill>
                <a:srgbClr val="FF00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-"/>
            </a:pPr>
            <a:r>
              <a:rPr lang="en">
                <a:solidFill>
                  <a:srgbClr val="4A86E8"/>
                </a:solidFill>
              </a:rPr>
              <a:t>대회, 교류전 등의 공지를 사용자가 가입해 있는 동아리와의 연관성에 따라 푸시 알림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Char char="-"/>
            </a:pPr>
            <a:r>
              <a:rPr lang="en">
                <a:solidFill>
                  <a:srgbClr val="8E7CC3"/>
                </a:solidFill>
              </a:rPr>
              <a:t>관심있는 태그에 대해 지정어 알림 기능</a:t>
            </a:r>
            <a:endParaRPr>
              <a:solidFill>
                <a:srgbClr val="8E7CC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44">
                <a:solidFill>
                  <a:schemeClr val="accent4"/>
                </a:solidFill>
              </a:rPr>
              <a:t>동아리 별로 커스텀 입부 신청서를 작성하는 기능</a:t>
            </a:r>
            <a:endParaRPr sz="3244">
              <a:solidFill>
                <a:srgbClr val="FF9900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Char char="-"/>
            </a:pPr>
            <a:r>
              <a:rPr lang="en">
                <a:solidFill>
                  <a:srgbClr val="8E7CC3"/>
                </a:solidFill>
              </a:rPr>
              <a:t>동아리관리자는 입부신청서에 다른 질문 항목 추가 가능</a:t>
            </a:r>
            <a:endParaRPr>
              <a:solidFill>
                <a:srgbClr val="8E7CC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-"/>
            </a:pPr>
            <a:r>
              <a:rPr lang="en">
                <a:solidFill>
                  <a:srgbClr val="4A86E8"/>
                </a:solidFill>
              </a:rPr>
              <a:t>구글폼과 연동 및 통합 (앱에서 작성하면 해당 내용으로 구글폼을 자동으로 완성해서 보내주기)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-"/>
            </a:pPr>
            <a:r>
              <a:rPr lang="en">
                <a:solidFill>
                  <a:srgbClr val="FF00FF"/>
                </a:solidFill>
              </a:rPr>
              <a:t>작성된 입부 신청서를 동아리 회장에게 자동으로 전송하는 기능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해시태그 기능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AutoNum type="arabicPeriod"/>
            </a:pPr>
            <a:r>
              <a:rPr lang="en">
                <a:solidFill>
                  <a:srgbClr val="4A86E8"/>
                </a:solidFill>
              </a:rPr>
              <a:t>각각의 동아리는 해시태그를 붙일 수 있다. (eg. #스포츠, #농구)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AutoNum type="arabicPeriod"/>
            </a:pPr>
            <a:r>
              <a:rPr lang="en">
                <a:solidFill>
                  <a:srgbClr val="4A86E8"/>
                </a:solidFill>
              </a:rPr>
              <a:t>해시태그 검색을 통해 비슷한 동아리들이 작성한 게시글을 한 번에 볼 수 있고, 연관 동아리들을 묶어줌으로써 교류를 활성화한다.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AutoNum type="arabicPeriod"/>
            </a:pPr>
            <a:r>
              <a:rPr lang="en">
                <a:solidFill>
                  <a:srgbClr val="4A86E8"/>
                </a:solidFill>
              </a:rPr>
              <a:t>해시태그 검색을 하면 해당 태그를 가진 연관 동아리들을 보여준다.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AutoNum type="arabicPeriod"/>
            </a:pPr>
            <a:r>
              <a:rPr lang="en">
                <a:solidFill>
                  <a:srgbClr val="00FF00"/>
                </a:solidFill>
              </a:rPr>
              <a:t>많이 검색, 조회된 해시태그를 사용자에게 보여주는 기능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