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2"/>
  </p:notesMasterIdLst>
  <p:sldIdLst>
    <p:sldId id="256" r:id="rId2"/>
    <p:sldId id="257" r:id="rId3"/>
    <p:sldId id="258" r:id="rId4"/>
    <p:sldId id="260" r:id="rId5"/>
    <p:sldId id="273" r:id="rId6"/>
    <p:sldId id="274" r:id="rId7"/>
    <p:sldId id="269" r:id="rId8"/>
    <p:sldId id="276" r:id="rId9"/>
    <p:sldId id="265" r:id="rId10"/>
    <p:sldId id="27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D8D8E8-67F6-4360-8C8D-FA36B86B19F2}"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B87AB9E3-3DED-4AA9-BC90-C2DC0F553250}">
      <dgm:prSet/>
      <dgm:spPr/>
      <dgm:t>
        <a:bodyPr/>
        <a:lstStyle/>
        <a:p>
          <a:pPr>
            <a:defRPr cap="all"/>
          </a:pPr>
          <a:r>
            <a:rPr lang="en-IN"/>
            <a:t>Problem Statement</a:t>
          </a:r>
          <a:endParaRPr lang="en-US"/>
        </a:p>
      </dgm:t>
    </dgm:pt>
    <dgm:pt modelId="{11D1534C-A3F6-4ECE-BC11-E4E4C9AE72B4}" type="parTrans" cxnId="{2A3056FA-AB71-48E9-8077-C1C071C42B78}">
      <dgm:prSet/>
      <dgm:spPr/>
      <dgm:t>
        <a:bodyPr/>
        <a:lstStyle/>
        <a:p>
          <a:endParaRPr lang="en-US"/>
        </a:p>
      </dgm:t>
    </dgm:pt>
    <dgm:pt modelId="{8BFD26F5-452C-4F56-B72A-DC3D2BED92CB}" type="sibTrans" cxnId="{2A3056FA-AB71-48E9-8077-C1C071C42B78}">
      <dgm:prSet/>
      <dgm:spPr/>
      <dgm:t>
        <a:bodyPr/>
        <a:lstStyle/>
        <a:p>
          <a:endParaRPr lang="en-US"/>
        </a:p>
      </dgm:t>
    </dgm:pt>
    <dgm:pt modelId="{CE902C4A-DD66-42D1-BD11-87C14385C479}">
      <dgm:prSet/>
      <dgm:spPr/>
      <dgm:t>
        <a:bodyPr/>
        <a:lstStyle/>
        <a:p>
          <a:pPr>
            <a:defRPr cap="all"/>
          </a:pPr>
          <a:r>
            <a:rPr lang="en-IN"/>
            <a:t>Variable Description </a:t>
          </a:r>
          <a:endParaRPr lang="en-US"/>
        </a:p>
      </dgm:t>
    </dgm:pt>
    <dgm:pt modelId="{F37D31CF-AA15-4D01-B6BA-987D787DB099}" type="parTrans" cxnId="{F11956E2-665B-4707-8C75-C190F1535743}">
      <dgm:prSet/>
      <dgm:spPr/>
      <dgm:t>
        <a:bodyPr/>
        <a:lstStyle/>
        <a:p>
          <a:endParaRPr lang="en-US"/>
        </a:p>
      </dgm:t>
    </dgm:pt>
    <dgm:pt modelId="{5F654F6C-C81F-434F-92FC-6D4DB1B75BD2}" type="sibTrans" cxnId="{F11956E2-665B-4707-8C75-C190F1535743}">
      <dgm:prSet/>
      <dgm:spPr/>
      <dgm:t>
        <a:bodyPr/>
        <a:lstStyle/>
        <a:p>
          <a:endParaRPr lang="en-US"/>
        </a:p>
      </dgm:t>
    </dgm:pt>
    <dgm:pt modelId="{03311EB2-E0F7-4709-AF68-658C0CF70A6C}">
      <dgm:prSet/>
      <dgm:spPr/>
      <dgm:t>
        <a:bodyPr/>
        <a:lstStyle/>
        <a:p>
          <a:pPr>
            <a:defRPr cap="all"/>
          </a:pPr>
          <a:r>
            <a:rPr lang="en-IN"/>
            <a:t>Introduction</a:t>
          </a:r>
          <a:endParaRPr lang="en-US"/>
        </a:p>
      </dgm:t>
    </dgm:pt>
    <dgm:pt modelId="{886EE2B3-3144-49A3-B05B-C71C32B6D4A0}" type="parTrans" cxnId="{755D0DA1-8BBF-418A-ABC9-C8478DD7523C}">
      <dgm:prSet/>
      <dgm:spPr/>
      <dgm:t>
        <a:bodyPr/>
        <a:lstStyle/>
        <a:p>
          <a:endParaRPr lang="en-US"/>
        </a:p>
      </dgm:t>
    </dgm:pt>
    <dgm:pt modelId="{F5221B8D-853E-4DA8-85DD-C568CCBC96CF}" type="sibTrans" cxnId="{755D0DA1-8BBF-418A-ABC9-C8478DD7523C}">
      <dgm:prSet/>
      <dgm:spPr/>
      <dgm:t>
        <a:bodyPr/>
        <a:lstStyle/>
        <a:p>
          <a:endParaRPr lang="en-US"/>
        </a:p>
      </dgm:t>
    </dgm:pt>
    <dgm:pt modelId="{E4B56500-B063-41F4-B6F0-4F4A6A2590B1}">
      <dgm:prSet/>
      <dgm:spPr/>
      <dgm:t>
        <a:bodyPr/>
        <a:lstStyle/>
        <a:p>
          <a:pPr>
            <a:defRPr cap="all"/>
          </a:pPr>
          <a:r>
            <a:rPr lang="en-IN"/>
            <a:t>Important KPS’s</a:t>
          </a:r>
          <a:endParaRPr lang="en-US"/>
        </a:p>
      </dgm:t>
    </dgm:pt>
    <dgm:pt modelId="{D89CF0BD-BDB2-4556-BF82-F8739787ABFB}" type="parTrans" cxnId="{EAA9556A-609D-461E-83D4-3B0555978A1D}">
      <dgm:prSet/>
      <dgm:spPr/>
      <dgm:t>
        <a:bodyPr/>
        <a:lstStyle/>
        <a:p>
          <a:endParaRPr lang="en-US"/>
        </a:p>
      </dgm:t>
    </dgm:pt>
    <dgm:pt modelId="{A6702DF5-E41B-4896-96C8-5A9E2498DBE1}" type="sibTrans" cxnId="{EAA9556A-609D-461E-83D4-3B0555978A1D}">
      <dgm:prSet/>
      <dgm:spPr/>
      <dgm:t>
        <a:bodyPr/>
        <a:lstStyle/>
        <a:p>
          <a:endParaRPr lang="en-US"/>
        </a:p>
      </dgm:t>
    </dgm:pt>
    <dgm:pt modelId="{1C084385-9529-4DC4-909B-9702AD2B63A4}">
      <dgm:prSet/>
      <dgm:spPr/>
      <dgm:t>
        <a:bodyPr/>
        <a:lstStyle/>
        <a:p>
          <a:pPr>
            <a:defRPr cap="all"/>
          </a:pPr>
          <a:r>
            <a:rPr lang="en-IN"/>
            <a:t>Snapshots of Dashboard’s </a:t>
          </a:r>
          <a:endParaRPr lang="en-US"/>
        </a:p>
      </dgm:t>
    </dgm:pt>
    <dgm:pt modelId="{BA9C569F-DFAB-4F9F-8B78-1E3384D97E51}" type="parTrans" cxnId="{1DCFA136-87BD-479E-A23C-59D0CF572B79}">
      <dgm:prSet/>
      <dgm:spPr/>
      <dgm:t>
        <a:bodyPr/>
        <a:lstStyle/>
        <a:p>
          <a:endParaRPr lang="en-US"/>
        </a:p>
      </dgm:t>
    </dgm:pt>
    <dgm:pt modelId="{1D54C92C-0027-4E17-86BF-2BD5191709FC}" type="sibTrans" cxnId="{1DCFA136-87BD-479E-A23C-59D0CF572B79}">
      <dgm:prSet/>
      <dgm:spPr/>
      <dgm:t>
        <a:bodyPr/>
        <a:lstStyle/>
        <a:p>
          <a:endParaRPr lang="en-US"/>
        </a:p>
      </dgm:t>
    </dgm:pt>
    <dgm:pt modelId="{61C37871-7A59-4416-AA70-BA9D94CAD948}" type="pres">
      <dgm:prSet presAssocID="{5AD8D8E8-67F6-4360-8C8D-FA36B86B19F2}" presName="root" presStyleCnt="0">
        <dgm:presLayoutVars>
          <dgm:dir/>
          <dgm:resizeHandles val="exact"/>
        </dgm:presLayoutVars>
      </dgm:prSet>
      <dgm:spPr/>
    </dgm:pt>
    <dgm:pt modelId="{2173EDDD-9A3C-42AD-AFC8-A9A545EF7EEA}" type="pres">
      <dgm:prSet presAssocID="{B87AB9E3-3DED-4AA9-BC90-C2DC0F553250}" presName="compNode" presStyleCnt="0"/>
      <dgm:spPr/>
    </dgm:pt>
    <dgm:pt modelId="{1358955D-116B-470C-906D-03F0D5EBDE95}" type="pres">
      <dgm:prSet presAssocID="{B87AB9E3-3DED-4AA9-BC90-C2DC0F553250}" presName="iconBgRect" presStyleLbl="bgShp" presStyleIdx="0" presStyleCnt="5"/>
      <dgm:spPr/>
    </dgm:pt>
    <dgm:pt modelId="{47CD6C62-93DB-4366-B49F-61BCE65215C5}" type="pres">
      <dgm:prSet presAssocID="{B87AB9E3-3DED-4AA9-BC90-C2DC0F55325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nostic"/>
        </a:ext>
      </dgm:extLst>
    </dgm:pt>
    <dgm:pt modelId="{1CC07687-6E7B-4E27-AD86-C510A60D0F7B}" type="pres">
      <dgm:prSet presAssocID="{B87AB9E3-3DED-4AA9-BC90-C2DC0F553250}" presName="spaceRect" presStyleCnt="0"/>
      <dgm:spPr/>
    </dgm:pt>
    <dgm:pt modelId="{BCF6D06C-61CB-497D-A4FB-483B2C68B73C}" type="pres">
      <dgm:prSet presAssocID="{B87AB9E3-3DED-4AA9-BC90-C2DC0F553250}" presName="textRect" presStyleLbl="revTx" presStyleIdx="0" presStyleCnt="5">
        <dgm:presLayoutVars>
          <dgm:chMax val="1"/>
          <dgm:chPref val="1"/>
        </dgm:presLayoutVars>
      </dgm:prSet>
      <dgm:spPr/>
    </dgm:pt>
    <dgm:pt modelId="{46098091-0B79-4876-B6AB-3EA668E53583}" type="pres">
      <dgm:prSet presAssocID="{8BFD26F5-452C-4F56-B72A-DC3D2BED92CB}" presName="sibTrans" presStyleCnt="0"/>
      <dgm:spPr/>
    </dgm:pt>
    <dgm:pt modelId="{470A57CA-33D2-4B80-87E9-DCF0FC61CC5A}" type="pres">
      <dgm:prSet presAssocID="{CE902C4A-DD66-42D1-BD11-87C14385C479}" presName="compNode" presStyleCnt="0"/>
      <dgm:spPr/>
    </dgm:pt>
    <dgm:pt modelId="{3D902ABE-9F28-423E-9F65-77400FFE4DA7}" type="pres">
      <dgm:prSet presAssocID="{CE902C4A-DD66-42D1-BD11-87C14385C479}" presName="iconBgRect" presStyleLbl="bgShp" presStyleIdx="1" presStyleCnt="5"/>
      <dgm:spPr/>
    </dgm:pt>
    <dgm:pt modelId="{B117B163-16E8-433B-80B5-654ADA1F6A3C}" type="pres">
      <dgm:prSet presAssocID="{CE902C4A-DD66-42D1-BD11-87C14385C47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ariable"/>
        </a:ext>
      </dgm:extLst>
    </dgm:pt>
    <dgm:pt modelId="{0CF2CDD2-F9C8-471C-B0C3-90F91F3059B5}" type="pres">
      <dgm:prSet presAssocID="{CE902C4A-DD66-42D1-BD11-87C14385C479}" presName="spaceRect" presStyleCnt="0"/>
      <dgm:spPr/>
    </dgm:pt>
    <dgm:pt modelId="{0CFF3471-BEE9-4D1E-B889-C6943DDBBD61}" type="pres">
      <dgm:prSet presAssocID="{CE902C4A-DD66-42D1-BD11-87C14385C479}" presName="textRect" presStyleLbl="revTx" presStyleIdx="1" presStyleCnt="5">
        <dgm:presLayoutVars>
          <dgm:chMax val="1"/>
          <dgm:chPref val="1"/>
        </dgm:presLayoutVars>
      </dgm:prSet>
      <dgm:spPr/>
    </dgm:pt>
    <dgm:pt modelId="{1BB0D215-14E3-483E-BD08-124DBF9846BD}" type="pres">
      <dgm:prSet presAssocID="{5F654F6C-C81F-434F-92FC-6D4DB1B75BD2}" presName="sibTrans" presStyleCnt="0"/>
      <dgm:spPr/>
    </dgm:pt>
    <dgm:pt modelId="{B5AED5A1-577F-44D4-840A-12DDC6213800}" type="pres">
      <dgm:prSet presAssocID="{03311EB2-E0F7-4709-AF68-658C0CF70A6C}" presName="compNode" presStyleCnt="0"/>
      <dgm:spPr/>
    </dgm:pt>
    <dgm:pt modelId="{629C9299-9EDB-45CA-8ADD-B1E54B2342B3}" type="pres">
      <dgm:prSet presAssocID="{03311EB2-E0F7-4709-AF68-658C0CF70A6C}" presName="iconBgRect" presStyleLbl="bgShp" presStyleIdx="2" presStyleCnt="5"/>
      <dgm:spPr/>
    </dgm:pt>
    <dgm:pt modelId="{0BE2AB82-981C-4A27-A80F-0AAA04F13279}" type="pres">
      <dgm:prSet presAssocID="{03311EB2-E0F7-4709-AF68-658C0CF70A6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ke"/>
        </a:ext>
      </dgm:extLst>
    </dgm:pt>
    <dgm:pt modelId="{B8E10764-1016-4A04-A1C8-8F5C1E696C61}" type="pres">
      <dgm:prSet presAssocID="{03311EB2-E0F7-4709-AF68-658C0CF70A6C}" presName="spaceRect" presStyleCnt="0"/>
      <dgm:spPr/>
    </dgm:pt>
    <dgm:pt modelId="{35FD8B5D-A785-4FF3-AAEC-E9EE361D4EF9}" type="pres">
      <dgm:prSet presAssocID="{03311EB2-E0F7-4709-AF68-658C0CF70A6C}" presName="textRect" presStyleLbl="revTx" presStyleIdx="2" presStyleCnt="5">
        <dgm:presLayoutVars>
          <dgm:chMax val="1"/>
          <dgm:chPref val="1"/>
        </dgm:presLayoutVars>
      </dgm:prSet>
      <dgm:spPr/>
    </dgm:pt>
    <dgm:pt modelId="{EF22DA00-2F76-460D-BD34-695471732673}" type="pres">
      <dgm:prSet presAssocID="{F5221B8D-853E-4DA8-85DD-C568CCBC96CF}" presName="sibTrans" presStyleCnt="0"/>
      <dgm:spPr/>
    </dgm:pt>
    <dgm:pt modelId="{6C690F7A-D68B-4744-B8FE-2646E5C4F655}" type="pres">
      <dgm:prSet presAssocID="{E4B56500-B063-41F4-B6F0-4F4A6A2590B1}" presName="compNode" presStyleCnt="0"/>
      <dgm:spPr/>
    </dgm:pt>
    <dgm:pt modelId="{E032553E-C101-4BB0-A082-539ACD32E7F5}" type="pres">
      <dgm:prSet presAssocID="{E4B56500-B063-41F4-B6F0-4F4A6A2590B1}" presName="iconBgRect" presStyleLbl="bgShp" presStyleIdx="3" presStyleCnt="5"/>
      <dgm:spPr/>
    </dgm:pt>
    <dgm:pt modelId="{FCA95563-3061-400C-BAC9-F624F4E96908}" type="pres">
      <dgm:prSet presAssocID="{E4B56500-B063-41F4-B6F0-4F4A6A2590B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rror"/>
        </a:ext>
      </dgm:extLst>
    </dgm:pt>
    <dgm:pt modelId="{0ABE17AE-930B-48B9-8C77-7713562BA0E3}" type="pres">
      <dgm:prSet presAssocID="{E4B56500-B063-41F4-B6F0-4F4A6A2590B1}" presName="spaceRect" presStyleCnt="0"/>
      <dgm:spPr/>
    </dgm:pt>
    <dgm:pt modelId="{85A7341D-ABF8-4D4C-95A4-8E9C61BD8D58}" type="pres">
      <dgm:prSet presAssocID="{E4B56500-B063-41F4-B6F0-4F4A6A2590B1}" presName="textRect" presStyleLbl="revTx" presStyleIdx="3" presStyleCnt="5">
        <dgm:presLayoutVars>
          <dgm:chMax val="1"/>
          <dgm:chPref val="1"/>
        </dgm:presLayoutVars>
      </dgm:prSet>
      <dgm:spPr/>
    </dgm:pt>
    <dgm:pt modelId="{B441BAF0-BF7B-4A07-B15C-5A5ABAA5A842}" type="pres">
      <dgm:prSet presAssocID="{A6702DF5-E41B-4896-96C8-5A9E2498DBE1}" presName="sibTrans" presStyleCnt="0"/>
      <dgm:spPr/>
    </dgm:pt>
    <dgm:pt modelId="{77A4259C-629D-4D87-B035-EA46B9EBE9A0}" type="pres">
      <dgm:prSet presAssocID="{1C084385-9529-4DC4-909B-9702AD2B63A4}" presName="compNode" presStyleCnt="0"/>
      <dgm:spPr/>
    </dgm:pt>
    <dgm:pt modelId="{14604C5D-35AF-4608-8463-F8B0CE182F71}" type="pres">
      <dgm:prSet presAssocID="{1C084385-9529-4DC4-909B-9702AD2B63A4}" presName="iconBgRect" presStyleLbl="bgShp" presStyleIdx="4" presStyleCnt="5"/>
      <dgm:spPr/>
    </dgm:pt>
    <dgm:pt modelId="{6024CA80-174E-40C7-820F-C81E2C9779D9}" type="pres">
      <dgm:prSet presAssocID="{1C084385-9529-4DC4-909B-9702AD2B63A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ws"/>
        </a:ext>
      </dgm:extLst>
    </dgm:pt>
    <dgm:pt modelId="{E55D19C2-DBD7-4FDB-94DE-1914DC66E8DE}" type="pres">
      <dgm:prSet presAssocID="{1C084385-9529-4DC4-909B-9702AD2B63A4}" presName="spaceRect" presStyleCnt="0"/>
      <dgm:spPr/>
    </dgm:pt>
    <dgm:pt modelId="{A59F5BE0-6572-4FC9-9C4E-995A193322A5}" type="pres">
      <dgm:prSet presAssocID="{1C084385-9529-4DC4-909B-9702AD2B63A4}" presName="textRect" presStyleLbl="revTx" presStyleIdx="4" presStyleCnt="5">
        <dgm:presLayoutVars>
          <dgm:chMax val="1"/>
          <dgm:chPref val="1"/>
        </dgm:presLayoutVars>
      </dgm:prSet>
      <dgm:spPr/>
    </dgm:pt>
  </dgm:ptLst>
  <dgm:cxnLst>
    <dgm:cxn modelId="{D8492233-4B34-41E6-B309-B79CD0B551E9}" type="presOf" srcId="{1C084385-9529-4DC4-909B-9702AD2B63A4}" destId="{A59F5BE0-6572-4FC9-9C4E-995A193322A5}" srcOrd="0" destOrd="0" presId="urn:microsoft.com/office/officeart/2018/5/layout/IconCircleLabelList"/>
    <dgm:cxn modelId="{1DCFA136-87BD-479E-A23C-59D0CF572B79}" srcId="{5AD8D8E8-67F6-4360-8C8D-FA36B86B19F2}" destId="{1C084385-9529-4DC4-909B-9702AD2B63A4}" srcOrd="4" destOrd="0" parTransId="{BA9C569F-DFAB-4F9F-8B78-1E3384D97E51}" sibTransId="{1D54C92C-0027-4E17-86BF-2BD5191709FC}"/>
    <dgm:cxn modelId="{EAA9556A-609D-461E-83D4-3B0555978A1D}" srcId="{5AD8D8E8-67F6-4360-8C8D-FA36B86B19F2}" destId="{E4B56500-B063-41F4-B6F0-4F4A6A2590B1}" srcOrd="3" destOrd="0" parTransId="{D89CF0BD-BDB2-4556-BF82-F8739787ABFB}" sibTransId="{A6702DF5-E41B-4896-96C8-5A9E2498DBE1}"/>
    <dgm:cxn modelId="{F991AD4B-4400-42A1-9F4D-4F2C452FDC4F}" type="presOf" srcId="{03311EB2-E0F7-4709-AF68-658C0CF70A6C}" destId="{35FD8B5D-A785-4FF3-AAEC-E9EE361D4EF9}" srcOrd="0" destOrd="0" presId="urn:microsoft.com/office/officeart/2018/5/layout/IconCircleLabelList"/>
    <dgm:cxn modelId="{E88AB25A-D74B-4249-A6F1-4868CF47C315}" type="presOf" srcId="{E4B56500-B063-41F4-B6F0-4F4A6A2590B1}" destId="{85A7341D-ABF8-4D4C-95A4-8E9C61BD8D58}" srcOrd="0" destOrd="0" presId="urn:microsoft.com/office/officeart/2018/5/layout/IconCircleLabelList"/>
    <dgm:cxn modelId="{F3E6AD8D-30F6-444D-87DB-454FAF235666}" type="presOf" srcId="{CE902C4A-DD66-42D1-BD11-87C14385C479}" destId="{0CFF3471-BEE9-4D1E-B889-C6943DDBBD61}" srcOrd="0" destOrd="0" presId="urn:microsoft.com/office/officeart/2018/5/layout/IconCircleLabelList"/>
    <dgm:cxn modelId="{755D0DA1-8BBF-418A-ABC9-C8478DD7523C}" srcId="{5AD8D8E8-67F6-4360-8C8D-FA36B86B19F2}" destId="{03311EB2-E0F7-4709-AF68-658C0CF70A6C}" srcOrd="2" destOrd="0" parTransId="{886EE2B3-3144-49A3-B05B-C71C32B6D4A0}" sibTransId="{F5221B8D-853E-4DA8-85DD-C568CCBC96CF}"/>
    <dgm:cxn modelId="{C3CC9AB5-854A-42D5-998A-24416A9E1BB5}" type="presOf" srcId="{5AD8D8E8-67F6-4360-8C8D-FA36B86B19F2}" destId="{61C37871-7A59-4416-AA70-BA9D94CAD948}" srcOrd="0" destOrd="0" presId="urn:microsoft.com/office/officeart/2018/5/layout/IconCircleLabelList"/>
    <dgm:cxn modelId="{F11956E2-665B-4707-8C75-C190F1535743}" srcId="{5AD8D8E8-67F6-4360-8C8D-FA36B86B19F2}" destId="{CE902C4A-DD66-42D1-BD11-87C14385C479}" srcOrd="1" destOrd="0" parTransId="{F37D31CF-AA15-4D01-B6BA-987D787DB099}" sibTransId="{5F654F6C-C81F-434F-92FC-6D4DB1B75BD2}"/>
    <dgm:cxn modelId="{674360E3-4816-4C8F-9D73-8640A046F01B}" type="presOf" srcId="{B87AB9E3-3DED-4AA9-BC90-C2DC0F553250}" destId="{BCF6D06C-61CB-497D-A4FB-483B2C68B73C}" srcOrd="0" destOrd="0" presId="urn:microsoft.com/office/officeart/2018/5/layout/IconCircleLabelList"/>
    <dgm:cxn modelId="{2A3056FA-AB71-48E9-8077-C1C071C42B78}" srcId="{5AD8D8E8-67F6-4360-8C8D-FA36B86B19F2}" destId="{B87AB9E3-3DED-4AA9-BC90-C2DC0F553250}" srcOrd="0" destOrd="0" parTransId="{11D1534C-A3F6-4ECE-BC11-E4E4C9AE72B4}" sibTransId="{8BFD26F5-452C-4F56-B72A-DC3D2BED92CB}"/>
    <dgm:cxn modelId="{49039A0C-C7F1-4D98-9EEC-2C0EDBD188E2}" type="presParOf" srcId="{61C37871-7A59-4416-AA70-BA9D94CAD948}" destId="{2173EDDD-9A3C-42AD-AFC8-A9A545EF7EEA}" srcOrd="0" destOrd="0" presId="urn:microsoft.com/office/officeart/2018/5/layout/IconCircleLabelList"/>
    <dgm:cxn modelId="{27413781-ADC2-4AAF-B109-C52776DEEADE}" type="presParOf" srcId="{2173EDDD-9A3C-42AD-AFC8-A9A545EF7EEA}" destId="{1358955D-116B-470C-906D-03F0D5EBDE95}" srcOrd="0" destOrd="0" presId="urn:microsoft.com/office/officeart/2018/5/layout/IconCircleLabelList"/>
    <dgm:cxn modelId="{54EB68D0-67CF-46B9-A120-13AB592584B8}" type="presParOf" srcId="{2173EDDD-9A3C-42AD-AFC8-A9A545EF7EEA}" destId="{47CD6C62-93DB-4366-B49F-61BCE65215C5}" srcOrd="1" destOrd="0" presId="urn:microsoft.com/office/officeart/2018/5/layout/IconCircleLabelList"/>
    <dgm:cxn modelId="{60BD9BDA-45B7-4B6F-BC09-BD40FCE3FA7E}" type="presParOf" srcId="{2173EDDD-9A3C-42AD-AFC8-A9A545EF7EEA}" destId="{1CC07687-6E7B-4E27-AD86-C510A60D0F7B}" srcOrd="2" destOrd="0" presId="urn:microsoft.com/office/officeart/2018/5/layout/IconCircleLabelList"/>
    <dgm:cxn modelId="{46B3E8C9-BDC5-4FB2-8F23-2B4793F4B28A}" type="presParOf" srcId="{2173EDDD-9A3C-42AD-AFC8-A9A545EF7EEA}" destId="{BCF6D06C-61CB-497D-A4FB-483B2C68B73C}" srcOrd="3" destOrd="0" presId="urn:microsoft.com/office/officeart/2018/5/layout/IconCircleLabelList"/>
    <dgm:cxn modelId="{52020651-D0E9-4F47-9631-F559DF0ED95F}" type="presParOf" srcId="{61C37871-7A59-4416-AA70-BA9D94CAD948}" destId="{46098091-0B79-4876-B6AB-3EA668E53583}" srcOrd="1" destOrd="0" presId="urn:microsoft.com/office/officeart/2018/5/layout/IconCircleLabelList"/>
    <dgm:cxn modelId="{C3E7D573-4CD7-4197-8891-060CF5607C0E}" type="presParOf" srcId="{61C37871-7A59-4416-AA70-BA9D94CAD948}" destId="{470A57CA-33D2-4B80-87E9-DCF0FC61CC5A}" srcOrd="2" destOrd="0" presId="urn:microsoft.com/office/officeart/2018/5/layout/IconCircleLabelList"/>
    <dgm:cxn modelId="{A237F10A-8B33-46D8-BE15-254CF804E038}" type="presParOf" srcId="{470A57CA-33D2-4B80-87E9-DCF0FC61CC5A}" destId="{3D902ABE-9F28-423E-9F65-77400FFE4DA7}" srcOrd="0" destOrd="0" presId="urn:microsoft.com/office/officeart/2018/5/layout/IconCircleLabelList"/>
    <dgm:cxn modelId="{33C8A1D6-0800-49AE-943F-8868F17AAF43}" type="presParOf" srcId="{470A57CA-33D2-4B80-87E9-DCF0FC61CC5A}" destId="{B117B163-16E8-433B-80B5-654ADA1F6A3C}" srcOrd="1" destOrd="0" presId="urn:microsoft.com/office/officeart/2018/5/layout/IconCircleLabelList"/>
    <dgm:cxn modelId="{11711A8E-2FD5-4FA2-895E-ED9E647BAACE}" type="presParOf" srcId="{470A57CA-33D2-4B80-87E9-DCF0FC61CC5A}" destId="{0CF2CDD2-F9C8-471C-B0C3-90F91F3059B5}" srcOrd="2" destOrd="0" presId="urn:microsoft.com/office/officeart/2018/5/layout/IconCircleLabelList"/>
    <dgm:cxn modelId="{1DE4C373-BEE1-4A41-96DC-29FE810F731D}" type="presParOf" srcId="{470A57CA-33D2-4B80-87E9-DCF0FC61CC5A}" destId="{0CFF3471-BEE9-4D1E-B889-C6943DDBBD61}" srcOrd="3" destOrd="0" presId="urn:microsoft.com/office/officeart/2018/5/layout/IconCircleLabelList"/>
    <dgm:cxn modelId="{1C1C68C0-1CF8-411A-AF98-5187E77CA443}" type="presParOf" srcId="{61C37871-7A59-4416-AA70-BA9D94CAD948}" destId="{1BB0D215-14E3-483E-BD08-124DBF9846BD}" srcOrd="3" destOrd="0" presId="urn:microsoft.com/office/officeart/2018/5/layout/IconCircleLabelList"/>
    <dgm:cxn modelId="{FBA25687-ADA2-4DEC-9C65-F4ECC63FF9CF}" type="presParOf" srcId="{61C37871-7A59-4416-AA70-BA9D94CAD948}" destId="{B5AED5A1-577F-44D4-840A-12DDC6213800}" srcOrd="4" destOrd="0" presId="urn:microsoft.com/office/officeart/2018/5/layout/IconCircleLabelList"/>
    <dgm:cxn modelId="{72DF253F-BAD9-4CA2-8DF5-B79FE5C82AA9}" type="presParOf" srcId="{B5AED5A1-577F-44D4-840A-12DDC6213800}" destId="{629C9299-9EDB-45CA-8ADD-B1E54B2342B3}" srcOrd="0" destOrd="0" presId="urn:microsoft.com/office/officeart/2018/5/layout/IconCircleLabelList"/>
    <dgm:cxn modelId="{D4E8323B-F09F-4959-825F-34BD7962061B}" type="presParOf" srcId="{B5AED5A1-577F-44D4-840A-12DDC6213800}" destId="{0BE2AB82-981C-4A27-A80F-0AAA04F13279}" srcOrd="1" destOrd="0" presId="urn:microsoft.com/office/officeart/2018/5/layout/IconCircleLabelList"/>
    <dgm:cxn modelId="{D884B262-F843-4D90-8BB9-99106DFD6E84}" type="presParOf" srcId="{B5AED5A1-577F-44D4-840A-12DDC6213800}" destId="{B8E10764-1016-4A04-A1C8-8F5C1E696C61}" srcOrd="2" destOrd="0" presId="urn:microsoft.com/office/officeart/2018/5/layout/IconCircleLabelList"/>
    <dgm:cxn modelId="{8763E1BB-20C2-47C5-A251-7EFA46E4AD0C}" type="presParOf" srcId="{B5AED5A1-577F-44D4-840A-12DDC6213800}" destId="{35FD8B5D-A785-4FF3-AAEC-E9EE361D4EF9}" srcOrd="3" destOrd="0" presId="urn:microsoft.com/office/officeart/2018/5/layout/IconCircleLabelList"/>
    <dgm:cxn modelId="{F9B07685-006A-44AC-9660-E3DAC71435F4}" type="presParOf" srcId="{61C37871-7A59-4416-AA70-BA9D94CAD948}" destId="{EF22DA00-2F76-460D-BD34-695471732673}" srcOrd="5" destOrd="0" presId="urn:microsoft.com/office/officeart/2018/5/layout/IconCircleLabelList"/>
    <dgm:cxn modelId="{CD966483-5F90-4690-8F1A-59AAF129A966}" type="presParOf" srcId="{61C37871-7A59-4416-AA70-BA9D94CAD948}" destId="{6C690F7A-D68B-4744-B8FE-2646E5C4F655}" srcOrd="6" destOrd="0" presId="urn:microsoft.com/office/officeart/2018/5/layout/IconCircleLabelList"/>
    <dgm:cxn modelId="{397615CE-7D32-447C-B07D-F77803CD38B9}" type="presParOf" srcId="{6C690F7A-D68B-4744-B8FE-2646E5C4F655}" destId="{E032553E-C101-4BB0-A082-539ACD32E7F5}" srcOrd="0" destOrd="0" presId="urn:microsoft.com/office/officeart/2018/5/layout/IconCircleLabelList"/>
    <dgm:cxn modelId="{8610EBF9-9FFD-4A80-AF5A-74E12CDA2798}" type="presParOf" srcId="{6C690F7A-D68B-4744-B8FE-2646E5C4F655}" destId="{FCA95563-3061-400C-BAC9-F624F4E96908}" srcOrd="1" destOrd="0" presId="urn:microsoft.com/office/officeart/2018/5/layout/IconCircleLabelList"/>
    <dgm:cxn modelId="{5BEC1C12-83E5-465D-B87F-9DBA4ED4965E}" type="presParOf" srcId="{6C690F7A-D68B-4744-B8FE-2646E5C4F655}" destId="{0ABE17AE-930B-48B9-8C77-7713562BA0E3}" srcOrd="2" destOrd="0" presId="urn:microsoft.com/office/officeart/2018/5/layout/IconCircleLabelList"/>
    <dgm:cxn modelId="{C184370E-30D8-4403-8F39-503E5EB1CF4A}" type="presParOf" srcId="{6C690F7A-D68B-4744-B8FE-2646E5C4F655}" destId="{85A7341D-ABF8-4D4C-95A4-8E9C61BD8D58}" srcOrd="3" destOrd="0" presId="urn:microsoft.com/office/officeart/2018/5/layout/IconCircleLabelList"/>
    <dgm:cxn modelId="{E4D47459-BD72-4F99-BAD1-B67742499DE9}" type="presParOf" srcId="{61C37871-7A59-4416-AA70-BA9D94CAD948}" destId="{B441BAF0-BF7B-4A07-B15C-5A5ABAA5A842}" srcOrd="7" destOrd="0" presId="urn:microsoft.com/office/officeart/2018/5/layout/IconCircleLabelList"/>
    <dgm:cxn modelId="{355FD5B4-D07C-4424-9DC0-3B854493CAAC}" type="presParOf" srcId="{61C37871-7A59-4416-AA70-BA9D94CAD948}" destId="{77A4259C-629D-4D87-B035-EA46B9EBE9A0}" srcOrd="8" destOrd="0" presId="urn:microsoft.com/office/officeart/2018/5/layout/IconCircleLabelList"/>
    <dgm:cxn modelId="{1190C8AB-8967-4D01-913C-FB299B6B3C8C}" type="presParOf" srcId="{77A4259C-629D-4D87-B035-EA46B9EBE9A0}" destId="{14604C5D-35AF-4608-8463-F8B0CE182F71}" srcOrd="0" destOrd="0" presId="urn:microsoft.com/office/officeart/2018/5/layout/IconCircleLabelList"/>
    <dgm:cxn modelId="{0D7B3626-BD64-4869-AB97-668F94018B15}" type="presParOf" srcId="{77A4259C-629D-4D87-B035-EA46B9EBE9A0}" destId="{6024CA80-174E-40C7-820F-C81E2C9779D9}" srcOrd="1" destOrd="0" presId="urn:microsoft.com/office/officeart/2018/5/layout/IconCircleLabelList"/>
    <dgm:cxn modelId="{ADA7754D-537B-4AE8-8216-90E65046148F}" type="presParOf" srcId="{77A4259C-629D-4D87-B035-EA46B9EBE9A0}" destId="{E55D19C2-DBD7-4FDB-94DE-1914DC66E8DE}" srcOrd="2" destOrd="0" presId="urn:microsoft.com/office/officeart/2018/5/layout/IconCircleLabelList"/>
    <dgm:cxn modelId="{47EF78CB-E872-41D6-ACC6-935B2785FDC1}" type="presParOf" srcId="{77A4259C-629D-4D87-B035-EA46B9EBE9A0}" destId="{A59F5BE0-6572-4FC9-9C4E-995A193322A5}"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697643-51F5-41C0-88B8-BC30EA7F26D2}"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74C4DE0E-B490-4BB3-BBAF-3BC2FDB9200D}">
      <dgm:prSet/>
      <dgm:spPr/>
      <dgm:t>
        <a:bodyPr/>
        <a:lstStyle/>
        <a:p>
          <a:r>
            <a:rPr lang="en-IN"/>
            <a:t>Total Number of Bird Strike</a:t>
          </a:r>
          <a:endParaRPr lang="en-US"/>
        </a:p>
      </dgm:t>
    </dgm:pt>
    <dgm:pt modelId="{380580E4-BF0A-4840-A26A-D4562FF77F9B}" type="parTrans" cxnId="{85F9B33E-6DFB-421F-B72E-F776F6598152}">
      <dgm:prSet/>
      <dgm:spPr/>
      <dgm:t>
        <a:bodyPr/>
        <a:lstStyle/>
        <a:p>
          <a:endParaRPr lang="en-US"/>
        </a:p>
      </dgm:t>
    </dgm:pt>
    <dgm:pt modelId="{AE2ADA0A-D4C5-4BB1-9B71-57EE65E2FEF5}" type="sibTrans" cxnId="{85F9B33E-6DFB-421F-B72E-F776F6598152}">
      <dgm:prSet/>
      <dgm:spPr/>
      <dgm:t>
        <a:bodyPr/>
        <a:lstStyle/>
        <a:p>
          <a:endParaRPr lang="en-US"/>
        </a:p>
      </dgm:t>
    </dgm:pt>
    <dgm:pt modelId="{4154C28F-CD86-4B09-9315-2A8830CCCCD9}">
      <dgm:prSet/>
      <dgm:spPr/>
      <dgm:t>
        <a:bodyPr/>
        <a:lstStyle/>
        <a:p>
          <a:r>
            <a:rPr lang="en-IN"/>
            <a:t>Bird Strike per Year</a:t>
          </a:r>
          <a:endParaRPr lang="en-US"/>
        </a:p>
      </dgm:t>
    </dgm:pt>
    <dgm:pt modelId="{F22F8BD2-A757-49C5-BAB5-E88F15BB2968}" type="parTrans" cxnId="{6E9AF79B-6B46-4671-BDC4-E68605086F71}">
      <dgm:prSet/>
      <dgm:spPr/>
      <dgm:t>
        <a:bodyPr/>
        <a:lstStyle/>
        <a:p>
          <a:endParaRPr lang="en-US"/>
        </a:p>
      </dgm:t>
    </dgm:pt>
    <dgm:pt modelId="{2C62F0D8-BC3C-4614-B470-FCD92124A227}" type="sibTrans" cxnId="{6E9AF79B-6B46-4671-BDC4-E68605086F71}">
      <dgm:prSet/>
      <dgm:spPr/>
      <dgm:t>
        <a:bodyPr/>
        <a:lstStyle/>
        <a:p>
          <a:endParaRPr lang="en-US"/>
        </a:p>
      </dgm:t>
    </dgm:pt>
    <dgm:pt modelId="{6E3A8F2F-7073-4194-BF6C-8BB03A9FA96E}">
      <dgm:prSet/>
      <dgm:spPr/>
      <dgm:t>
        <a:bodyPr/>
        <a:lstStyle/>
        <a:p>
          <a:r>
            <a:rPr lang="en-IN"/>
            <a:t>Number of Bird Strike by Top 50 Airports</a:t>
          </a:r>
          <a:endParaRPr lang="en-US"/>
        </a:p>
      </dgm:t>
    </dgm:pt>
    <dgm:pt modelId="{8C9FD306-0BDD-44DC-A214-F19EF72CADDE}" type="parTrans" cxnId="{62CBF765-2868-4FB2-8FBD-2E377FCB9638}">
      <dgm:prSet/>
      <dgm:spPr/>
      <dgm:t>
        <a:bodyPr/>
        <a:lstStyle/>
        <a:p>
          <a:endParaRPr lang="en-US"/>
        </a:p>
      </dgm:t>
    </dgm:pt>
    <dgm:pt modelId="{2924A3B2-2FB6-460A-8912-9ACC68E682C1}" type="sibTrans" cxnId="{62CBF765-2868-4FB2-8FBD-2E377FCB9638}">
      <dgm:prSet/>
      <dgm:spPr/>
      <dgm:t>
        <a:bodyPr/>
        <a:lstStyle/>
        <a:p>
          <a:endParaRPr lang="en-US"/>
        </a:p>
      </dgm:t>
    </dgm:pt>
    <dgm:pt modelId="{4ACC5D47-C924-4782-92CF-A05F1CA13609}">
      <dgm:prSet/>
      <dgm:spPr/>
      <dgm:t>
        <a:bodyPr/>
        <a:lstStyle/>
        <a:p>
          <a:r>
            <a:rPr lang="en-IN"/>
            <a:t>Top 10 Airlines that Encountered Bird Strike</a:t>
          </a:r>
          <a:endParaRPr lang="en-US"/>
        </a:p>
      </dgm:t>
    </dgm:pt>
    <dgm:pt modelId="{8AEA512C-BF75-4CD8-8DBF-950A40C5A4C9}" type="parTrans" cxnId="{83628E98-8DB3-40B2-8190-80E655A0C795}">
      <dgm:prSet/>
      <dgm:spPr/>
      <dgm:t>
        <a:bodyPr/>
        <a:lstStyle/>
        <a:p>
          <a:endParaRPr lang="en-US"/>
        </a:p>
      </dgm:t>
    </dgm:pt>
    <dgm:pt modelId="{F6129F0C-A781-4604-BD4C-B5F87F07265F}" type="sibTrans" cxnId="{83628E98-8DB3-40B2-8190-80E655A0C795}">
      <dgm:prSet/>
      <dgm:spPr/>
      <dgm:t>
        <a:bodyPr/>
        <a:lstStyle/>
        <a:p>
          <a:endParaRPr lang="en-US"/>
        </a:p>
      </dgm:t>
    </dgm:pt>
    <dgm:pt modelId="{6647EDE8-EB61-45BD-BC94-45546A55A78C}">
      <dgm:prSet/>
      <dgm:spPr/>
      <dgm:t>
        <a:bodyPr/>
        <a:lstStyle/>
        <a:p>
          <a:r>
            <a:rPr lang="en-IN"/>
            <a:t>Yearly Cost Incurred due to Bird Strike</a:t>
          </a:r>
          <a:endParaRPr lang="en-US"/>
        </a:p>
      </dgm:t>
    </dgm:pt>
    <dgm:pt modelId="{E92DF369-3F57-4CE7-91D8-C2AAEE0A59EE}" type="parTrans" cxnId="{254CD0E4-DDAE-48E1-B5A6-24FF825BE26D}">
      <dgm:prSet/>
      <dgm:spPr/>
      <dgm:t>
        <a:bodyPr/>
        <a:lstStyle/>
        <a:p>
          <a:endParaRPr lang="en-US"/>
        </a:p>
      </dgm:t>
    </dgm:pt>
    <dgm:pt modelId="{97B37B81-3F89-48CB-A94B-056DE7D48196}" type="sibTrans" cxnId="{254CD0E4-DDAE-48E1-B5A6-24FF825BE26D}">
      <dgm:prSet/>
      <dgm:spPr/>
      <dgm:t>
        <a:bodyPr/>
        <a:lstStyle/>
        <a:p>
          <a:endParaRPr lang="en-US"/>
        </a:p>
      </dgm:t>
    </dgm:pt>
    <dgm:pt modelId="{F2AF2AA7-CB9A-4EEF-B73E-D8D950A154AB}">
      <dgm:prSet/>
      <dgm:spPr/>
      <dgm:t>
        <a:bodyPr/>
        <a:lstStyle/>
        <a:p>
          <a:r>
            <a:rPr lang="en-IN"/>
            <a:t>Phase of Flight when Bird Strike Occur</a:t>
          </a:r>
          <a:endParaRPr lang="en-US"/>
        </a:p>
      </dgm:t>
    </dgm:pt>
    <dgm:pt modelId="{724C9ED3-EA32-4EFF-967F-E68DE4ECCC83}" type="parTrans" cxnId="{366E012C-7AC4-4EB9-AFA5-923B92EEB010}">
      <dgm:prSet/>
      <dgm:spPr/>
      <dgm:t>
        <a:bodyPr/>
        <a:lstStyle/>
        <a:p>
          <a:endParaRPr lang="en-US"/>
        </a:p>
      </dgm:t>
    </dgm:pt>
    <dgm:pt modelId="{AFA83707-B4C8-4B5E-A286-6B09DFFE22C1}" type="sibTrans" cxnId="{366E012C-7AC4-4EB9-AFA5-923B92EEB010}">
      <dgm:prSet/>
      <dgm:spPr/>
      <dgm:t>
        <a:bodyPr/>
        <a:lstStyle/>
        <a:p>
          <a:endParaRPr lang="en-US"/>
        </a:p>
      </dgm:t>
    </dgm:pt>
    <dgm:pt modelId="{4CCCF41D-6261-40C5-9120-7624BB4B9C3B}">
      <dgm:prSet/>
      <dgm:spPr/>
      <dgm:t>
        <a:bodyPr/>
        <a:lstStyle/>
        <a:p>
          <a:r>
            <a:rPr lang="en-IN"/>
            <a:t>Prior Warnings to the Pilots</a:t>
          </a:r>
          <a:endParaRPr lang="en-US"/>
        </a:p>
      </dgm:t>
    </dgm:pt>
    <dgm:pt modelId="{24193B34-2B56-46C3-BB12-F9203ABD34C8}" type="parTrans" cxnId="{565A58C5-0B15-4291-AB6E-B9FB03B5D4B0}">
      <dgm:prSet/>
      <dgm:spPr/>
      <dgm:t>
        <a:bodyPr/>
        <a:lstStyle/>
        <a:p>
          <a:endParaRPr lang="en-US"/>
        </a:p>
      </dgm:t>
    </dgm:pt>
    <dgm:pt modelId="{CD39AD84-BDA1-46B0-A701-A5E4F9159E79}" type="sibTrans" cxnId="{565A58C5-0B15-4291-AB6E-B9FB03B5D4B0}">
      <dgm:prSet/>
      <dgm:spPr/>
      <dgm:t>
        <a:bodyPr/>
        <a:lstStyle/>
        <a:p>
          <a:endParaRPr lang="en-US"/>
        </a:p>
      </dgm:t>
    </dgm:pt>
    <dgm:pt modelId="{833A83B0-5DF1-4081-B95F-8F952609238B}">
      <dgm:prSet/>
      <dgm:spPr/>
      <dgm:t>
        <a:bodyPr/>
        <a:lstStyle/>
        <a:p>
          <a:r>
            <a:rPr lang="en-IN"/>
            <a:t>Indicated Damage to Bird Strike</a:t>
          </a:r>
          <a:endParaRPr lang="en-US"/>
        </a:p>
      </dgm:t>
    </dgm:pt>
    <dgm:pt modelId="{A28D44CA-6C76-4B7A-99CD-B91BAF1959ED}" type="parTrans" cxnId="{7A2CE11A-39DF-441A-AEB1-5A2A4FDDB11C}">
      <dgm:prSet/>
      <dgm:spPr/>
      <dgm:t>
        <a:bodyPr/>
        <a:lstStyle/>
        <a:p>
          <a:endParaRPr lang="en-US"/>
        </a:p>
      </dgm:t>
    </dgm:pt>
    <dgm:pt modelId="{4F51A0A1-D0F0-4AD8-9386-9DC4C298D69C}" type="sibTrans" cxnId="{7A2CE11A-39DF-441A-AEB1-5A2A4FDDB11C}">
      <dgm:prSet/>
      <dgm:spPr/>
      <dgm:t>
        <a:bodyPr/>
        <a:lstStyle/>
        <a:p>
          <a:endParaRPr lang="en-US"/>
        </a:p>
      </dgm:t>
    </dgm:pt>
    <dgm:pt modelId="{E7D25CB5-6C77-40E6-B346-BCDEFCE72212}">
      <dgm:prSet/>
      <dgm:spPr/>
      <dgm:t>
        <a:bodyPr/>
        <a:lstStyle/>
        <a:p>
          <a:r>
            <a:rPr lang="en-IN"/>
            <a:t>Effect on Flight due to Bird Strike</a:t>
          </a:r>
          <a:endParaRPr lang="en-US"/>
        </a:p>
      </dgm:t>
    </dgm:pt>
    <dgm:pt modelId="{DB404163-328F-4F2E-BDD0-9EEB0BE50803}" type="parTrans" cxnId="{B69A3C47-023D-470F-A4FC-3FC650DA1D35}">
      <dgm:prSet/>
      <dgm:spPr/>
      <dgm:t>
        <a:bodyPr/>
        <a:lstStyle/>
        <a:p>
          <a:endParaRPr lang="en-US"/>
        </a:p>
      </dgm:t>
    </dgm:pt>
    <dgm:pt modelId="{4F118845-468A-4FEE-937E-362FA3AE92BD}" type="sibTrans" cxnId="{B69A3C47-023D-470F-A4FC-3FC650DA1D35}">
      <dgm:prSet/>
      <dgm:spPr/>
      <dgm:t>
        <a:bodyPr/>
        <a:lstStyle/>
        <a:p>
          <a:endParaRPr lang="en-US"/>
        </a:p>
      </dgm:t>
    </dgm:pt>
    <dgm:pt modelId="{9FC0E9FD-5BBC-4301-8E2E-3BC79AE96A60}">
      <dgm:prSet/>
      <dgm:spPr/>
      <dgm:t>
        <a:bodyPr/>
        <a:lstStyle/>
        <a:p>
          <a:r>
            <a:rPr lang="en-IN"/>
            <a:t>Number of Bird Strike by Top 20 Aircraft Models</a:t>
          </a:r>
          <a:endParaRPr lang="en-US"/>
        </a:p>
      </dgm:t>
    </dgm:pt>
    <dgm:pt modelId="{FAF948C6-81C2-4344-A9CE-F4AA547EB62D}" type="parTrans" cxnId="{FF040C94-8DDE-4B34-A008-E17E16548E63}">
      <dgm:prSet/>
      <dgm:spPr/>
      <dgm:t>
        <a:bodyPr/>
        <a:lstStyle/>
        <a:p>
          <a:endParaRPr lang="en-US"/>
        </a:p>
      </dgm:t>
    </dgm:pt>
    <dgm:pt modelId="{0FDEE9D1-35D3-4294-8213-FD2EBB85671E}" type="sibTrans" cxnId="{FF040C94-8DDE-4B34-A008-E17E16548E63}">
      <dgm:prSet/>
      <dgm:spPr/>
      <dgm:t>
        <a:bodyPr/>
        <a:lstStyle/>
        <a:p>
          <a:endParaRPr lang="en-US"/>
        </a:p>
      </dgm:t>
    </dgm:pt>
    <dgm:pt modelId="{AE04BB41-E9CE-49EA-9989-A3E9A54EFB1E}">
      <dgm:prSet/>
      <dgm:spPr/>
      <dgm:t>
        <a:bodyPr/>
        <a:lstStyle/>
        <a:p>
          <a:r>
            <a:rPr lang="en-IN"/>
            <a:t>Top 10 Bird Strike States</a:t>
          </a:r>
          <a:endParaRPr lang="en-US"/>
        </a:p>
      </dgm:t>
    </dgm:pt>
    <dgm:pt modelId="{2350865A-51E3-406D-AFE3-9ED69187B150}" type="parTrans" cxnId="{F76C80C7-5F9B-4494-B0F1-BAE1F4587250}">
      <dgm:prSet/>
      <dgm:spPr/>
      <dgm:t>
        <a:bodyPr/>
        <a:lstStyle/>
        <a:p>
          <a:endParaRPr lang="en-US"/>
        </a:p>
      </dgm:t>
    </dgm:pt>
    <dgm:pt modelId="{727D227A-5874-4A75-8D2C-6DDAECBDB2BF}" type="sibTrans" cxnId="{F76C80C7-5F9B-4494-B0F1-BAE1F4587250}">
      <dgm:prSet/>
      <dgm:spPr/>
      <dgm:t>
        <a:bodyPr/>
        <a:lstStyle/>
        <a:p>
          <a:endParaRPr lang="en-US"/>
        </a:p>
      </dgm:t>
    </dgm:pt>
    <dgm:pt modelId="{479CEC8F-F0D6-4D32-AEE0-5BE775015D21}">
      <dgm:prSet/>
      <dgm:spPr/>
      <dgm:t>
        <a:bodyPr/>
        <a:lstStyle/>
        <a:p>
          <a:r>
            <a:rPr lang="en-IN"/>
            <a:t>Yearly Bird Strike number based on their Species</a:t>
          </a:r>
          <a:endParaRPr lang="en-US"/>
        </a:p>
      </dgm:t>
    </dgm:pt>
    <dgm:pt modelId="{CA61F240-F1CD-47AB-8D6A-DCE3C4C41F50}" type="parTrans" cxnId="{554549F4-A05F-4A26-A13A-1E3BB729798B}">
      <dgm:prSet/>
      <dgm:spPr/>
      <dgm:t>
        <a:bodyPr/>
        <a:lstStyle/>
        <a:p>
          <a:endParaRPr lang="en-US"/>
        </a:p>
      </dgm:t>
    </dgm:pt>
    <dgm:pt modelId="{E48BE730-64BB-4E39-9BE2-6DF81464E3D2}" type="sibTrans" cxnId="{554549F4-A05F-4A26-A13A-1E3BB729798B}">
      <dgm:prSet/>
      <dgm:spPr/>
      <dgm:t>
        <a:bodyPr/>
        <a:lstStyle/>
        <a:p>
          <a:endParaRPr lang="en-US"/>
        </a:p>
      </dgm:t>
    </dgm:pt>
    <dgm:pt modelId="{D5166852-8CB5-4193-9EB7-FCDF20390EB5}" type="pres">
      <dgm:prSet presAssocID="{CD697643-51F5-41C0-88B8-BC30EA7F26D2}" presName="diagram" presStyleCnt="0">
        <dgm:presLayoutVars>
          <dgm:dir/>
          <dgm:resizeHandles val="exact"/>
        </dgm:presLayoutVars>
      </dgm:prSet>
      <dgm:spPr/>
    </dgm:pt>
    <dgm:pt modelId="{2F2DF6E0-D007-4F69-84F4-190F19675A35}" type="pres">
      <dgm:prSet presAssocID="{74C4DE0E-B490-4BB3-BBAF-3BC2FDB9200D}" presName="node" presStyleLbl="node1" presStyleIdx="0" presStyleCnt="12">
        <dgm:presLayoutVars>
          <dgm:bulletEnabled val="1"/>
        </dgm:presLayoutVars>
      </dgm:prSet>
      <dgm:spPr/>
    </dgm:pt>
    <dgm:pt modelId="{96EA5F5C-09A2-4F73-8EAE-C573C20F73D4}" type="pres">
      <dgm:prSet presAssocID="{AE2ADA0A-D4C5-4BB1-9B71-57EE65E2FEF5}" presName="sibTrans" presStyleCnt="0"/>
      <dgm:spPr/>
    </dgm:pt>
    <dgm:pt modelId="{1E592951-A096-4343-BC7E-0BBB8624DB9F}" type="pres">
      <dgm:prSet presAssocID="{4154C28F-CD86-4B09-9315-2A8830CCCCD9}" presName="node" presStyleLbl="node1" presStyleIdx="1" presStyleCnt="12">
        <dgm:presLayoutVars>
          <dgm:bulletEnabled val="1"/>
        </dgm:presLayoutVars>
      </dgm:prSet>
      <dgm:spPr/>
    </dgm:pt>
    <dgm:pt modelId="{E6EBA6E8-068B-4515-86F2-D50967025469}" type="pres">
      <dgm:prSet presAssocID="{2C62F0D8-BC3C-4614-B470-FCD92124A227}" presName="sibTrans" presStyleCnt="0"/>
      <dgm:spPr/>
    </dgm:pt>
    <dgm:pt modelId="{FFFAB65E-EB61-4DD2-B754-2F88B49997DC}" type="pres">
      <dgm:prSet presAssocID="{6E3A8F2F-7073-4194-BF6C-8BB03A9FA96E}" presName="node" presStyleLbl="node1" presStyleIdx="2" presStyleCnt="12">
        <dgm:presLayoutVars>
          <dgm:bulletEnabled val="1"/>
        </dgm:presLayoutVars>
      </dgm:prSet>
      <dgm:spPr/>
    </dgm:pt>
    <dgm:pt modelId="{83890788-C370-4F62-8A5D-B9F064F4746B}" type="pres">
      <dgm:prSet presAssocID="{2924A3B2-2FB6-460A-8912-9ACC68E682C1}" presName="sibTrans" presStyleCnt="0"/>
      <dgm:spPr/>
    </dgm:pt>
    <dgm:pt modelId="{925F8BC8-E347-40E8-85CF-9066580BD0E6}" type="pres">
      <dgm:prSet presAssocID="{4ACC5D47-C924-4782-92CF-A05F1CA13609}" presName="node" presStyleLbl="node1" presStyleIdx="3" presStyleCnt="12">
        <dgm:presLayoutVars>
          <dgm:bulletEnabled val="1"/>
        </dgm:presLayoutVars>
      </dgm:prSet>
      <dgm:spPr/>
    </dgm:pt>
    <dgm:pt modelId="{23B48A13-CF12-4059-87B4-B2A1EEB9914F}" type="pres">
      <dgm:prSet presAssocID="{F6129F0C-A781-4604-BD4C-B5F87F07265F}" presName="sibTrans" presStyleCnt="0"/>
      <dgm:spPr/>
    </dgm:pt>
    <dgm:pt modelId="{D3D340C8-8E85-4D92-B791-CA8EE3ABAC56}" type="pres">
      <dgm:prSet presAssocID="{6647EDE8-EB61-45BD-BC94-45546A55A78C}" presName="node" presStyleLbl="node1" presStyleIdx="4" presStyleCnt="12">
        <dgm:presLayoutVars>
          <dgm:bulletEnabled val="1"/>
        </dgm:presLayoutVars>
      </dgm:prSet>
      <dgm:spPr/>
    </dgm:pt>
    <dgm:pt modelId="{5B658132-C127-4FE5-A7CA-9D331F973500}" type="pres">
      <dgm:prSet presAssocID="{97B37B81-3F89-48CB-A94B-056DE7D48196}" presName="sibTrans" presStyleCnt="0"/>
      <dgm:spPr/>
    </dgm:pt>
    <dgm:pt modelId="{7D027D48-9C52-4FCE-8B58-6C78B1542482}" type="pres">
      <dgm:prSet presAssocID="{F2AF2AA7-CB9A-4EEF-B73E-D8D950A154AB}" presName="node" presStyleLbl="node1" presStyleIdx="5" presStyleCnt="12">
        <dgm:presLayoutVars>
          <dgm:bulletEnabled val="1"/>
        </dgm:presLayoutVars>
      </dgm:prSet>
      <dgm:spPr/>
    </dgm:pt>
    <dgm:pt modelId="{451DB656-D6C4-4350-85B8-10423C781100}" type="pres">
      <dgm:prSet presAssocID="{AFA83707-B4C8-4B5E-A286-6B09DFFE22C1}" presName="sibTrans" presStyleCnt="0"/>
      <dgm:spPr/>
    </dgm:pt>
    <dgm:pt modelId="{917B355A-CAAA-4379-B4E7-7D202E8206CD}" type="pres">
      <dgm:prSet presAssocID="{4CCCF41D-6261-40C5-9120-7624BB4B9C3B}" presName="node" presStyleLbl="node1" presStyleIdx="6" presStyleCnt="12">
        <dgm:presLayoutVars>
          <dgm:bulletEnabled val="1"/>
        </dgm:presLayoutVars>
      </dgm:prSet>
      <dgm:spPr/>
    </dgm:pt>
    <dgm:pt modelId="{6BD1110F-F3B5-4163-8BAF-E0FE046085E5}" type="pres">
      <dgm:prSet presAssocID="{CD39AD84-BDA1-46B0-A701-A5E4F9159E79}" presName="sibTrans" presStyleCnt="0"/>
      <dgm:spPr/>
    </dgm:pt>
    <dgm:pt modelId="{B2021C8F-E2DD-472E-8EA1-08ECC56D41E0}" type="pres">
      <dgm:prSet presAssocID="{833A83B0-5DF1-4081-B95F-8F952609238B}" presName="node" presStyleLbl="node1" presStyleIdx="7" presStyleCnt="12">
        <dgm:presLayoutVars>
          <dgm:bulletEnabled val="1"/>
        </dgm:presLayoutVars>
      </dgm:prSet>
      <dgm:spPr/>
    </dgm:pt>
    <dgm:pt modelId="{29FE97F5-6C44-4FC9-9FCE-254ACC9B654E}" type="pres">
      <dgm:prSet presAssocID="{4F51A0A1-D0F0-4AD8-9386-9DC4C298D69C}" presName="sibTrans" presStyleCnt="0"/>
      <dgm:spPr/>
    </dgm:pt>
    <dgm:pt modelId="{FFB73D94-51F5-4629-BE5A-E18EEFD05802}" type="pres">
      <dgm:prSet presAssocID="{E7D25CB5-6C77-40E6-B346-BCDEFCE72212}" presName="node" presStyleLbl="node1" presStyleIdx="8" presStyleCnt="12">
        <dgm:presLayoutVars>
          <dgm:bulletEnabled val="1"/>
        </dgm:presLayoutVars>
      </dgm:prSet>
      <dgm:spPr/>
    </dgm:pt>
    <dgm:pt modelId="{F5B1AB67-993A-47EA-BBBF-9146E45968DA}" type="pres">
      <dgm:prSet presAssocID="{4F118845-468A-4FEE-937E-362FA3AE92BD}" presName="sibTrans" presStyleCnt="0"/>
      <dgm:spPr/>
    </dgm:pt>
    <dgm:pt modelId="{4B39B99B-D8AC-4658-935B-978E9FA5B548}" type="pres">
      <dgm:prSet presAssocID="{9FC0E9FD-5BBC-4301-8E2E-3BC79AE96A60}" presName="node" presStyleLbl="node1" presStyleIdx="9" presStyleCnt="12">
        <dgm:presLayoutVars>
          <dgm:bulletEnabled val="1"/>
        </dgm:presLayoutVars>
      </dgm:prSet>
      <dgm:spPr/>
    </dgm:pt>
    <dgm:pt modelId="{FEE6792F-19CF-4031-9FA5-FDEDE22978A9}" type="pres">
      <dgm:prSet presAssocID="{0FDEE9D1-35D3-4294-8213-FD2EBB85671E}" presName="sibTrans" presStyleCnt="0"/>
      <dgm:spPr/>
    </dgm:pt>
    <dgm:pt modelId="{CE182475-2DD3-4B07-B99C-15665D409D9B}" type="pres">
      <dgm:prSet presAssocID="{AE04BB41-E9CE-49EA-9989-A3E9A54EFB1E}" presName="node" presStyleLbl="node1" presStyleIdx="10" presStyleCnt="12">
        <dgm:presLayoutVars>
          <dgm:bulletEnabled val="1"/>
        </dgm:presLayoutVars>
      </dgm:prSet>
      <dgm:spPr/>
    </dgm:pt>
    <dgm:pt modelId="{2E4B9FA7-0610-47F3-976D-2FB2B458DE7C}" type="pres">
      <dgm:prSet presAssocID="{727D227A-5874-4A75-8D2C-6DDAECBDB2BF}" presName="sibTrans" presStyleCnt="0"/>
      <dgm:spPr/>
    </dgm:pt>
    <dgm:pt modelId="{623D4C17-FD8C-481E-A55A-289C1C0099F2}" type="pres">
      <dgm:prSet presAssocID="{479CEC8F-F0D6-4D32-AEE0-5BE775015D21}" presName="node" presStyleLbl="node1" presStyleIdx="11" presStyleCnt="12">
        <dgm:presLayoutVars>
          <dgm:bulletEnabled val="1"/>
        </dgm:presLayoutVars>
      </dgm:prSet>
      <dgm:spPr/>
    </dgm:pt>
  </dgm:ptLst>
  <dgm:cxnLst>
    <dgm:cxn modelId="{6CE40E0E-7F41-4B8E-9596-C9AB52222CC2}" type="presOf" srcId="{E7D25CB5-6C77-40E6-B346-BCDEFCE72212}" destId="{FFB73D94-51F5-4629-BE5A-E18EEFD05802}" srcOrd="0" destOrd="0" presId="urn:microsoft.com/office/officeart/2005/8/layout/default"/>
    <dgm:cxn modelId="{402B490E-5164-433A-8327-EA6883C1F5F9}" type="presOf" srcId="{9FC0E9FD-5BBC-4301-8E2E-3BC79AE96A60}" destId="{4B39B99B-D8AC-4658-935B-978E9FA5B548}" srcOrd="0" destOrd="0" presId="urn:microsoft.com/office/officeart/2005/8/layout/default"/>
    <dgm:cxn modelId="{F95C6610-F4FC-40D2-AA5D-27B53C70649B}" type="presOf" srcId="{479CEC8F-F0D6-4D32-AEE0-5BE775015D21}" destId="{623D4C17-FD8C-481E-A55A-289C1C0099F2}" srcOrd="0" destOrd="0" presId="urn:microsoft.com/office/officeart/2005/8/layout/default"/>
    <dgm:cxn modelId="{7A2CE11A-39DF-441A-AEB1-5A2A4FDDB11C}" srcId="{CD697643-51F5-41C0-88B8-BC30EA7F26D2}" destId="{833A83B0-5DF1-4081-B95F-8F952609238B}" srcOrd="7" destOrd="0" parTransId="{A28D44CA-6C76-4B7A-99CD-B91BAF1959ED}" sibTransId="{4F51A0A1-D0F0-4AD8-9386-9DC4C298D69C}"/>
    <dgm:cxn modelId="{3A0E0421-62AB-42B1-9EA5-CE96AF155993}" type="presOf" srcId="{F2AF2AA7-CB9A-4EEF-B73E-D8D950A154AB}" destId="{7D027D48-9C52-4FCE-8B58-6C78B1542482}" srcOrd="0" destOrd="0" presId="urn:microsoft.com/office/officeart/2005/8/layout/default"/>
    <dgm:cxn modelId="{366E012C-7AC4-4EB9-AFA5-923B92EEB010}" srcId="{CD697643-51F5-41C0-88B8-BC30EA7F26D2}" destId="{F2AF2AA7-CB9A-4EEF-B73E-D8D950A154AB}" srcOrd="5" destOrd="0" parTransId="{724C9ED3-EA32-4EFF-967F-E68DE4ECCC83}" sibTransId="{AFA83707-B4C8-4B5E-A286-6B09DFFE22C1}"/>
    <dgm:cxn modelId="{98044134-45BF-4BF5-8BED-2D695664ABA2}" type="presOf" srcId="{AE04BB41-E9CE-49EA-9989-A3E9A54EFB1E}" destId="{CE182475-2DD3-4B07-B99C-15665D409D9B}" srcOrd="0" destOrd="0" presId="urn:microsoft.com/office/officeart/2005/8/layout/default"/>
    <dgm:cxn modelId="{85F9B33E-6DFB-421F-B72E-F776F6598152}" srcId="{CD697643-51F5-41C0-88B8-BC30EA7F26D2}" destId="{74C4DE0E-B490-4BB3-BBAF-3BC2FDB9200D}" srcOrd="0" destOrd="0" parTransId="{380580E4-BF0A-4840-A26A-D4562FF77F9B}" sibTransId="{AE2ADA0A-D4C5-4BB1-9B71-57EE65E2FEF5}"/>
    <dgm:cxn modelId="{87446C63-8A9A-489E-A153-78FCE6A19B20}" type="presOf" srcId="{CD697643-51F5-41C0-88B8-BC30EA7F26D2}" destId="{D5166852-8CB5-4193-9EB7-FCDF20390EB5}" srcOrd="0" destOrd="0" presId="urn:microsoft.com/office/officeart/2005/8/layout/default"/>
    <dgm:cxn modelId="{62CBF765-2868-4FB2-8FBD-2E377FCB9638}" srcId="{CD697643-51F5-41C0-88B8-BC30EA7F26D2}" destId="{6E3A8F2F-7073-4194-BF6C-8BB03A9FA96E}" srcOrd="2" destOrd="0" parTransId="{8C9FD306-0BDD-44DC-A214-F19EF72CADDE}" sibTransId="{2924A3B2-2FB6-460A-8912-9ACC68E682C1}"/>
    <dgm:cxn modelId="{90CFFA45-C28B-4192-A0D6-D15171C686ED}" type="presOf" srcId="{4ACC5D47-C924-4782-92CF-A05F1CA13609}" destId="{925F8BC8-E347-40E8-85CF-9066580BD0E6}" srcOrd="0" destOrd="0" presId="urn:microsoft.com/office/officeart/2005/8/layout/default"/>
    <dgm:cxn modelId="{B69A3C47-023D-470F-A4FC-3FC650DA1D35}" srcId="{CD697643-51F5-41C0-88B8-BC30EA7F26D2}" destId="{E7D25CB5-6C77-40E6-B346-BCDEFCE72212}" srcOrd="8" destOrd="0" parTransId="{DB404163-328F-4F2E-BDD0-9EEB0BE50803}" sibTransId="{4F118845-468A-4FEE-937E-362FA3AE92BD}"/>
    <dgm:cxn modelId="{3E9D9068-047B-4D9D-994F-FC64A29DAD82}" type="presOf" srcId="{4154C28F-CD86-4B09-9315-2A8830CCCCD9}" destId="{1E592951-A096-4343-BC7E-0BBB8624DB9F}" srcOrd="0" destOrd="0" presId="urn:microsoft.com/office/officeart/2005/8/layout/default"/>
    <dgm:cxn modelId="{43F4476D-996E-46E4-89D6-DAE4B6F45EA8}" type="presOf" srcId="{6647EDE8-EB61-45BD-BC94-45546A55A78C}" destId="{D3D340C8-8E85-4D92-B791-CA8EE3ABAC56}" srcOrd="0" destOrd="0" presId="urn:microsoft.com/office/officeart/2005/8/layout/default"/>
    <dgm:cxn modelId="{1A3EB74F-95B1-4EC3-B757-0B7115329EAF}" type="presOf" srcId="{6E3A8F2F-7073-4194-BF6C-8BB03A9FA96E}" destId="{FFFAB65E-EB61-4DD2-B754-2F88B49997DC}" srcOrd="0" destOrd="0" presId="urn:microsoft.com/office/officeart/2005/8/layout/default"/>
    <dgm:cxn modelId="{FF040C94-8DDE-4B34-A008-E17E16548E63}" srcId="{CD697643-51F5-41C0-88B8-BC30EA7F26D2}" destId="{9FC0E9FD-5BBC-4301-8E2E-3BC79AE96A60}" srcOrd="9" destOrd="0" parTransId="{FAF948C6-81C2-4344-A9CE-F4AA547EB62D}" sibTransId="{0FDEE9D1-35D3-4294-8213-FD2EBB85671E}"/>
    <dgm:cxn modelId="{83628E98-8DB3-40B2-8190-80E655A0C795}" srcId="{CD697643-51F5-41C0-88B8-BC30EA7F26D2}" destId="{4ACC5D47-C924-4782-92CF-A05F1CA13609}" srcOrd="3" destOrd="0" parTransId="{8AEA512C-BF75-4CD8-8DBF-950A40C5A4C9}" sibTransId="{F6129F0C-A781-4604-BD4C-B5F87F07265F}"/>
    <dgm:cxn modelId="{6E9AF79B-6B46-4671-BDC4-E68605086F71}" srcId="{CD697643-51F5-41C0-88B8-BC30EA7F26D2}" destId="{4154C28F-CD86-4B09-9315-2A8830CCCCD9}" srcOrd="1" destOrd="0" parTransId="{F22F8BD2-A757-49C5-BAB5-E88F15BB2968}" sibTransId="{2C62F0D8-BC3C-4614-B470-FCD92124A227}"/>
    <dgm:cxn modelId="{3490BB9D-AB71-4CB1-8B17-70233A00C468}" type="presOf" srcId="{4CCCF41D-6261-40C5-9120-7624BB4B9C3B}" destId="{917B355A-CAAA-4379-B4E7-7D202E8206CD}" srcOrd="0" destOrd="0" presId="urn:microsoft.com/office/officeart/2005/8/layout/default"/>
    <dgm:cxn modelId="{4B03A5A9-A1E7-40AD-A63E-7EB185C5D500}" type="presOf" srcId="{833A83B0-5DF1-4081-B95F-8F952609238B}" destId="{B2021C8F-E2DD-472E-8EA1-08ECC56D41E0}" srcOrd="0" destOrd="0" presId="urn:microsoft.com/office/officeart/2005/8/layout/default"/>
    <dgm:cxn modelId="{CFDC5AB0-7E4D-4BA0-AA01-85CE5B6C20D3}" type="presOf" srcId="{74C4DE0E-B490-4BB3-BBAF-3BC2FDB9200D}" destId="{2F2DF6E0-D007-4F69-84F4-190F19675A35}" srcOrd="0" destOrd="0" presId="urn:microsoft.com/office/officeart/2005/8/layout/default"/>
    <dgm:cxn modelId="{565A58C5-0B15-4291-AB6E-B9FB03B5D4B0}" srcId="{CD697643-51F5-41C0-88B8-BC30EA7F26D2}" destId="{4CCCF41D-6261-40C5-9120-7624BB4B9C3B}" srcOrd="6" destOrd="0" parTransId="{24193B34-2B56-46C3-BB12-F9203ABD34C8}" sibTransId="{CD39AD84-BDA1-46B0-A701-A5E4F9159E79}"/>
    <dgm:cxn modelId="{F76C80C7-5F9B-4494-B0F1-BAE1F4587250}" srcId="{CD697643-51F5-41C0-88B8-BC30EA7F26D2}" destId="{AE04BB41-E9CE-49EA-9989-A3E9A54EFB1E}" srcOrd="10" destOrd="0" parTransId="{2350865A-51E3-406D-AFE3-9ED69187B150}" sibTransId="{727D227A-5874-4A75-8D2C-6DDAECBDB2BF}"/>
    <dgm:cxn modelId="{254CD0E4-DDAE-48E1-B5A6-24FF825BE26D}" srcId="{CD697643-51F5-41C0-88B8-BC30EA7F26D2}" destId="{6647EDE8-EB61-45BD-BC94-45546A55A78C}" srcOrd="4" destOrd="0" parTransId="{E92DF369-3F57-4CE7-91D8-C2AAEE0A59EE}" sibTransId="{97B37B81-3F89-48CB-A94B-056DE7D48196}"/>
    <dgm:cxn modelId="{554549F4-A05F-4A26-A13A-1E3BB729798B}" srcId="{CD697643-51F5-41C0-88B8-BC30EA7F26D2}" destId="{479CEC8F-F0D6-4D32-AEE0-5BE775015D21}" srcOrd="11" destOrd="0" parTransId="{CA61F240-F1CD-47AB-8D6A-DCE3C4C41F50}" sibTransId="{E48BE730-64BB-4E39-9BE2-6DF81464E3D2}"/>
    <dgm:cxn modelId="{21EB8F6B-1E6F-4E0A-8A77-3ACEAC2F804E}" type="presParOf" srcId="{D5166852-8CB5-4193-9EB7-FCDF20390EB5}" destId="{2F2DF6E0-D007-4F69-84F4-190F19675A35}" srcOrd="0" destOrd="0" presId="urn:microsoft.com/office/officeart/2005/8/layout/default"/>
    <dgm:cxn modelId="{39C3462C-C054-408B-9B66-063BF0AF726D}" type="presParOf" srcId="{D5166852-8CB5-4193-9EB7-FCDF20390EB5}" destId="{96EA5F5C-09A2-4F73-8EAE-C573C20F73D4}" srcOrd="1" destOrd="0" presId="urn:microsoft.com/office/officeart/2005/8/layout/default"/>
    <dgm:cxn modelId="{EA4810E3-D567-4170-82DF-5FE7FC4D6F5F}" type="presParOf" srcId="{D5166852-8CB5-4193-9EB7-FCDF20390EB5}" destId="{1E592951-A096-4343-BC7E-0BBB8624DB9F}" srcOrd="2" destOrd="0" presId="urn:microsoft.com/office/officeart/2005/8/layout/default"/>
    <dgm:cxn modelId="{04E28110-554B-40C8-A7B5-2735BFAA7576}" type="presParOf" srcId="{D5166852-8CB5-4193-9EB7-FCDF20390EB5}" destId="{E6EBA6E8-068B-4515-86F2-D50967025469}" srcOrd="3" destOrd="0" presId="urn:microsoft.com/office/officeart/2005/8/layout/default"/>
    <dgm:cxn modelId="{4821D4F9-4780-4DD2-9557-92BA39025AA2}" type="presParOf" srcId="{D5166852-8CB5-4193-9EB7-FCDF20390EB5}" destId="{FFFAB65E-EB61-4DD2-B754-2F88B49997DC}" srcOrd="4" destOrd="0" presId="urn:microsoft.com/office/officeart/2005/8/layout/default"/>
    <dgm:cxn modelId="{A7727F92-54BF-4B59-B00A-11A0B03AAE75}" type="presParOf" srcId="{D5166852-8CB5-4193-9EB7-FCDF20390EB5}" destId="{83890788-C370-4F62-8A5D-B9F064F4746B}" srcOrd="5" destOrd="0" presId="urn:microsoft.com/office/officeart/2005/8/layout/default"/>
    <dgm:cxn modelId="{AEF0A720-EB48-4B9F-A894-0DFBD4BA43CD}" type="presParOf" srcId="{D5166852-8CB5-4193-9EB7-FCDF20390EB5}" destId="{925F8BC8-E347-40E8-85CF-9066580BD0E6}" srcOrd="6" destOrd="0" presId="urn:microsoft.com/office/officeart/2005/8/layout/default"/>
    <dgm:cxn modelId="{6AFC1FBB-12AB-4BB7-A173-44B273B2B3D3}" type="presParOf" srcId="{D5166852-8CB5-4193-9EB7-FCDF20390EB5}" destId="{23B48A13-CF12-4059-87B4-B2A1EEB9914F}" srcOrd="7" destOrd="0" presId="urn:microsoft.com/office/officeart/2005/8/layout/default"/>
    <dgm:cxn modelId="{47005EFD-787E-40C2-BACD-055832D53775}" type="presParOf" srcId="{D5166852-8CB5-4193-9EB7-FCDF20390EB5}" destId="{D3D340C8-8E85-4D92-B791-CA8EE3ABAC56}" srcOrd="8" destOrd="0" presId="urn:microsoft.com/office/officeart/2005/8/layout/default"/>
    <dgm:cxn modelId="{3CB6BF59-B308-4EE2-9573-A739867C1488}" type="presParOf" srcId="{D5166852-8CB5-4193-9EB7-FCDF20390EB5}" destId="{5B658132-C127-4FE5-A7CA-9D331F973500}" srcOrd="9" destOrd="0" presId="urn:microsoft.com/office/officeart/2005/8/layout/default"/>
    <dgm:cxn modelId="{C6CDEA79-3225-4E7C-80F7-D38CA32676C3}" type="presParOf" srcId="{D5166852-8CB5-4193-9EB7-FCDF20390EB5}" destId="{7D027D48-9C52-4FCE-8B58-6C78B1542482}" srcOrd="10" destOrd="0" presId="urn:microsoft.com/office/officeart/2005/8/layout/default"/>
    <dgm:cxn modelId="{33C91CA1-96C3-413B-B46D-F9FEB88C7F82}" type="presParOf" srcId="{D5166852-8CB5-4193-9EB7-FCDF20390EB5}" destId="{451DB656-D6C4-4350-85B8-10423C781100}" srcOrd="11" destOrd="0" presId="urn:microsoft.com/office/officeart/2005/8/layout/default"/>
    <dgm:cxn modelId="{F2051347-1AD4-4855-844E-A7F8EF44EB98}" type="presParOf" srcId="{D5166852-8CB5-4193-9EB7-FCDF20390EB5}" destId="{917B355A-CAAA-4379-B4E7-7D202E8206CD}" srcOrd="12" destOrd="0" presId="urn:microsoft.com/office/officeart/2005/8/layout/default"/>
    <dgm:cxn modelId="{C5F46E12-E51C-4FC9-8AC2-FE8A8A7A5473}" type="presParOf" srcId="{D5166852-8CB5-4193-9EB7-FCDF20390EB5}" destId="{6BD1110F-F3B5-4163-8BAF-E0FE046085E5}" srcOrd="13" destOrd="0" presId="urn:microsoft.com/office/officeart/2005/8/layout/default"/>
    <dgm:cxn modelId="{2377472D-853A-4182-A2C9-9E2A57411F94}" type="presParOf" srcId="{D5166852-8CB5-4193-9EB7-FCDF20390EB5}" destId="{B2021C8F-E2DD-472E-8EA1-08ECC56D41E0}" srcOrd="14" destOrd="0" presId="urn:microsoft.com/office/officeart/2005/8/layout/default"/>
    <dgm:cxn modelId="{280464B1-2536-4E65-B887-521E5A0DE046}" type="presParOf" srcId="{D5166852-8CB5-4193-9EB7-FCDF20390EB5}" destId="{29FE97F5-6C44-4FC9-9FCE-254ACC9B654E}" srcOrd="15" destOrd="0" presId="urn:microsoft.com/office/officeart/2005/8/layout/default"/>
    <dgm:cxn modelId="{14BDD1A2-4128-4507-8E6B-5D90B5C3D11F}" type="presParOf" srcId="{D5166852-8CB5-4193-9EB7-FCDF20390EB5}" destId="{FFB73D94-51F5-4629-BE5A-E18EEFD05802}" srcOrd="16" destOrd="0" presId="urn:microsoft.com/office/officeart/2005/8/layout/default"/>
    <dgm:cxn modelId="{3BF5B589-647F-4E1E-BB88-8D9C7F0C394C}" type="presParOf" srcId="{D5166852-8CB5-4193-9EB7-FCDF20390EB5}" destId="{F5B1AB67-993A-47EA-BBBF-9146E45968DA}" srcOrd="17" destOrd="0" presId="urn:microsoft.com/office/officeart/2005/8/layout/default"/>
    <dgm:cxn modelId="{60BB90F1-5709-4593-A419-09501A3A2E7A}" type="presParOf" srcId="{D5166852-8CB5-4193-9EB7-FCDF20390EB5}" destId="{4B39B99B-D8AC-4658-935B-978E9FA5B548}" srcOrd="18" destOrd="0" presId="urn:microsoft.com/office/officeart/2005/8/layout/default"/>
    <dgm:cxn modelId="{4A7D177B-9E68-42F1-9855-5D4D0151A605}" type="presParOf" srcId="{D5166852-8CB5-4193-9EB7-FCDF20390EB5}" destId="{FEE6792F-19CF-4031-9FA5-FDEDE22978A9}" srcOrd="19" destOrd="0" presId="urn:microsoft.com/office/officeart/2005/8/layout/default"/>
    <dgm:cxn modelId="{B8C60B47-3DAE-49F8-82D1-1604581F85B4}" type="presParOf" srcId="{D5166852-8CB5-4193-9EB7-FCDF20390EB5}" destId="{CE182475-2DD3-4B07-B99C-15665D409D9B}" srcOrd="20" destOrd="0" presId="urn:microsoft.com/office/officeart/2005/8/layout/default"/>
    <dgm:cxn modelId="{65A66582-6F58-4C8F-A37A-172894A7E693}" type="presParOf" srcId="{D5166852-8CB5-4193-9EB7-FCDF20390EB5}" destId="{2E4B9FA7-0610-47F3-976D-2FB2B458DE7C}" srcOrd="21" destOrd="0" presId="urn:microsoft.com/office/officeart/2005/8/layout/default"/>
    <dgm:cxn modelId="{1CFFE142-6389-4FAA-AB72-F7C8A1752C2C}" type="presParOf" srcId="{D5166852-8CB5-4193-9EB7-FCDF20390EB5}" destId="{623D4C17-FD8C-481E-A55A-289C1C0099F2}" srcOrd="2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8955D-116B-470C-906D-03F0D5EBDE95}">
      <dsp:nvSpPr>
        <dsp:cNvPr id="0" name=""/>
        <dsp:cNvSpPr/>
      </dsp:nvSpPr>
      <dsp:spPr>
        <a:xfrm>
          <a:off x="348206"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CD6C62-93DB-4366-B49F-61BCE65215C5}">
      <dsp:nvSpPr>
        <dsp:cNvPr id="0" name=""/>
        <dsp:cNvSpPr/>
      </dsp:nvSpPr>
      <dsp:spPr>
        <a:xfrm>
          <a:off x="577408" y="980272"/>
          <a:ext cx="617080" cy="617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F6D06C-61CB-497D-A4FB-483B2C68B73C}">
      <dsp:nvSpPr>
        <dsp:cNvPr id="0" name=""/>
        <dsp:cNvSpPr/>
      </dsp:nvSpPr>
      <dsp:spPr>
        <a:xfrm>
          <a:off x="4405"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Problem Statement</a:t>
          </a:r>
          <a:endParaRPr lang="en-US" sz="1800" kern="1200"/>
        </a:p>
      </dsp:txBody>
      <dsp:txXfrm>
        <a:off x="4405" y="2161539"/>
        <a:ext cx="1763085" cy="705234"/>
      </dsp:txXfrm>
    </dsp:sp>
    <dsp:sp modelId="{3D902ABE-9F28-423E-9F65-77400FFE4DA7}">
      <dsp:nvSpPr>
        <dsp:cNvPr id="0" name=""/>
        <dsp:cNvSpPr/>
      </dsp:nvSpPr>
      <dsp:spPr>
        <a:xfrm>
          <a:off x="2419832"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17B163-16E8-433B-80B5-654ADA1F6A3C}">
      <dsp:nvSpPr>
        <dsp:cNvPr id="0" name=""/>
        <dsp:cNvSpPr/>
      </dsp:nvSpPr>
      <dsp:spPr>
        <a:xfrm>
          <a:off x="2649033" y="980272"/>
          <a:ext cx="617080" cy="617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FF3471-BEE9-4D1E-B889-C6943DDBBD61}">
      <dsp:nvSpPr>
        <dsp:cNvPr id="0" name=""/>
        <dsp:cNvSpPr/>
      </dsp:nvSpPr>
      <dsp:spPr>
        <a:xfrm>
          <a:off x="2076031"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Variable Description </a:t>
          </a:r>
          <a:endParaRPr lang="en-US" sz="1800" kern="1200"/>
        </a:p>
      </dsp:txBody>
      <dsp:txXfrm>
        <a:off x="2076031" y="2161539"/>
        <a:ext cx="1763085" cy="705234"/>
      </dsp:txXfrm>
    </dsp:sp>
    <dsp:sp modelId="{629C9299-9EDB-45CA-8ADD-B1E54B2342B3}">
      <dsp:nvSpPr>
        <dsp:cNvPr id="0" name=""/>
        <dsp:cNvSpPr/>
      </dsp:nvSpPr>
      <dsp:spPr>
        <a:xfrm>
          <a:off x="4491458"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E2AB82-981C-4A27-A80F-0AAA04F13279}">
      <dsp:nvSpPr>
        <dsp:cNvPr id="0" name=""/>
        <dsp:cNvSpPr/>
      </dsp:nvSpPr>
      <dsp:spPr>
        <a:xfrm>
          <a:off x="4720659" y="980272"/>
          <a:ext cx="617080" cy="617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FD8B5D-A785-4FF3-AAEC-E9EE361D4EF9}">
      <dsp:nvSpPr>
        <dsp:cNvPr id="0" name=""/>
        <dsp:cNvSpPr/>
      </dsp:nvSpPr>
      <dsp:spPr>
        <a:xfrm>
          <a:off x="4147657"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Introduction</a:t>
          </a:r>
          <a:endParaRPr lang="en-US" sz="1800" kern="1200"/>
        </a:p>
      </dsp:txBody>
      <dsp:txXfrm>
        <a:off x="4147657" y="2161539"/>
        <a:ext cx="1763085" cy="705234"/>
      </dsp:txXfrm>
    </dsp:sp>
    <dsp:sp modelId="{E032553E-C101-4BB0-A082-539ACD32E7F5}">
      <dsp:nvSpPr>
        <dsp:cNvPr id="0" name=""/>
        <dsp:cNvSpPr/>
      </dsp:nvSpPr>
      <dsp:spPr>
        <a:xfrm>
          <a:off x="6563084"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A95563-3061-400C-BAC9-F624F4E96908}">
      <dsp:nvSpPr>
        <dsp:cNvPr id="0" name=""/>
        <dsp:cNvSpPr/>
      </dsp:nvSpPr>
      <dsp:spPr>
        <a:xfrm>
          <a:off x="6792285" y="980272"/>
          <a:ext cx="617080" cy="6170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A7341D-ABF8-4D4C-95A4-8E9C61BD8D58}">
      <dsp:nvSpPr>
        <dsp:cNvPr id="0" name=""/>
        <dsp:cNvSpPr/>
      </dsp:nvSpPr>
      <dsp:spPr>
        <a:xfrm>
          <a:off x="6219283"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Important KPS’s</a:t>
          </a:r>
          <a:endParaRPr lang="en-US" sz="1800" kern="1200"/>
        </a:p>
      </dsp:txBody>
      <dsp:txXfrm>
        <a:off x="6219283" y="2161539"/>
        <a:ext cx="1763085" cy="705234"/>
      </dsp:txXfrm>
    </dsp:sp>
    <dsp:sp modelId="{14604C5D-35AF-4608-8463-F8B0CE182F71}">
      <dsp:nvSpPr>
        <dsp:cNvPr id="0" name=""/>
        <dsp:cNvSpPr/>
      </dsp:nvSpPr>
      <dsp:spPr>
        <a:xfrm>
          <a:off x="8634710" y="751070"/>
          <a:ext cx="1075482" cy="1075482"/>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24CA80-174E-40C7-820F-C81E2C9779D9}">
      <dsp:nvSpPr>
        <dsp:cNvPr id="0" name=""/>
        <dsp:cNvSpPr/>
      </dsp:nvSpPr>
      <dsp:spPr>
        <a:xfrm>
          <a:off x="8863911" y="980272"/>
          <a:ext cx="617080" cy="61708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59F5BE0-6572-4FC9-9C4E-995A193322A5}">
      <dsp:nvSpPr>
        <dsp:cNvPr id="0" name=""/>
        <dsp:cNvSpPr/>
      </dsp:nvSpPr>
      <dsp:spPr>
        <a:xfrm>
          <a:off x="8290908" y="216153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IN" sz="1800" kern="1200"/>
            <a:t>Snapshots of Dashboard’s </a:t>
          </a:r>
          <a:endParaRPr lang="en-US" sz="1800" kern="1200"/>
        </a:p>
      </dsp:txBody>
      <dsp:txXfrm>
        <a:off x="8290908" y="2161539"/>
        <a:ext cx="1763085" cy="7052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2DF6E0-D007-4F69-84F4-190F19675A35}">
      <dsp:nvSpPr>
        <dsp:cNvPr id="0" name=""/>
        <dsp:cNvSpPr/>
      </dsp:nvSpPr>
      <dsp:spPr>
        <a:xfrm>
          <a:off x="149304" y="1553"/>
          <a:ext cx="1807368" cy="10844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Total Number of Bird Strike</a:t>
          </a:r>
          <a:endParaRPr lang="en-US" sz="1700" kern="1200"/>
        </a:p>
      </dsp:txBody>
      <dsp:txXfrm>
        <a:off x="149304" y="1553"/>
        <a:ext cx="1807368" cy="1084421"/>
      </dsp:txXfrm>
    </dsp:sp>
    <dsp:sp modelId="{1E592951-A096-4343-BC7E-0BBB8624DB9F}">
      <dsp:nvSpPr>
        <dsp:cNvPr id="0" name=""/>
        <dsp:cNvSpPr/>
      </dsp:nvSpPr>
      <dsp:spPr>
        <a:xfrm>
          <a:off x="2137409" y="1553"/>
          <a:ext cx="1807368" cy="1084421"/>
        </a:xfrm>
        <a:prstGeom prst="rect">
          <a:avLst/>
        </a:prstGeom>
        <a:solidFill>
          <a:schemeClr val="accent2">
            <a:hueOff val="173435"/>
            <a:satOff val="-3957"/>
            <a:lumOff val="146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Bird Strike per Year</a:t>
          </a:r>
          <a:endParaRPr lang="en-US" sz="1700" kern="1200"/>
        </a:p>
      </dsp:txBody>
      <dsp:txXfrm>
        <a:off x="2137409" y="1553"/>
        <a:ext cx="1807368" cy="1084421"/>
      </dsp:txXfrm>
    </dsp:sp>
    <dsp:sp modelId="{FFFAB65E-EB61-4DD2-B754-2F88B49997DC}">
      <dsp:nvSpPr>
        <dsp:cNvPr id="0" name=""/>
        <dsp:cNvSpPr/>
      </dsp:nvSpPr>
      <dsp:spPr>
        <a:xfrm>
          <a:off x="4125515" y="1553"/>
          <a:ext cx="1807368" cy="1084421"/>
        </a:xfrm>
        <a:prstGeom prst="rect">
          <a:avLst/>
        </a:prstGeom>
        <a:solidFill>
          <a:schemeClr val="accent2">
            <a:hueOff val="346871"/>
            <a:satOff val="-7914"/>
            <a:lumOff val="292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Number of Bird Strike by Top 50 Airports</a:t>
          </a:r>
          <a:endParaRPr lang="en-US" sz="1700" kern="1200"/>
        </a:p>
      </dsp:txBody>
      <dsp:txXfrm>
        <a:off x="4125515" y="1553"/>
        <a:ext cx="1807368" cy="1084421"/>
      </dsp:txXfrm>
    </dsp:sp>
    <dsp:sp modelId="{925F8BC8-E347-40E8-85CF-9066580BD0E6}">
      <dsp:nvSpPr>
        <dsp:cNvPr id="0" name=""/>
        <dsp:cNvSpPr/>
      </dsp:nvSpPr>
      <dsp:spPr>
        <a:xfrm>
          <a:off x="6113621" y="1553"/>
          <a:ext cx="1807368" cy="1084421"/>
        </a:xfrm>
        <a:prstGeom prst="rect">
          <a:avLst/>
        </a:prstGeom>
        <a:solidFill>
          <a:schemeClr val="accent2">
            <a:hueOff val="520306"/>
            <a:satOff val="-11871"/>
            <a:lumOff val="4385"/>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Top 10 Airlines that Encountered Bird Strike</a:t>
          </a:r>
          <a:endParaRPr lang="en-US" sz="1700" kern="1200"/>
        </a:p>
      </dsp:txBody>
      <dsp:txXfrm>
        <a:off x="6113621" y="1553"/>
        <a:ext cx="1807368" cy="1084421"/>
      </dsp:txXfrm>
    </dsp:sp>
    <dsp:sp modelId="{D3D340C8-8E85-4D92-B791-CA8EE3ABAC56}">
      <dsp:nvSpPr>
        <dsp:cNvPr id="0" name=""/>
        <dsp:cNvSpPr/>
      </dsp:nvSpPr>
      <dsp:spPr>
        <a:xfrm>
          <a:off x="8101726" y="1553"/>
          <a:ext cx="1807368" cy="1084421"/>
        </a:xfrm>
        <a:prstGeom prst="rect">
          <a:avLst/>
        </a:prstGeom>
        <a:solidFill>
          <a:schemeClr val="accent2">
            <a:hueOff val="693742"/>
            <a:satOff val="-15828"/>
            <a:lumOff val="584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Yearly Cost Incurred due to Bird Strike</a:t>
          </a:r>
          <a:endParaRPr lang="en-US" sz="1700" kern="1200"/>
        </a:p>
      </dsp:txBody>
      <dsp:txXfrm>
        <a:off x="8101726" y="1553"/>
        <a:ext cx="1807368" cy="1084421"/>
      </dsp:txXfrm>
    </dsp:sp>
    <dsp:sp modelId="{7D027D48-9C52-4FCE-8B58-6C78B1542482}">
      <dsp:nvSpPr>
        <dsp:cNvPr id="0" name=""/>
        <dsp:cNvSpPr/>
      </dsp:nvSpPr>
      <dsp:spPr>
        <a:xfrm>
          <a:off x="149304" y="1266711"/>
          <a:ext cx="1807368" cy="1084421"/>
        </a:xfrm>
        <a:prstGeom prst="rect">
          <a:avLst/>
        </a:prstGeom>
        <a:solidFill>
          <a:schemeClr val="accent2">
            <a:hueOff val="867177"/>
            <a:satOff val="-19785"/>
            <a:lumOff val="730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Phase of Flight when Bird Strike Occur</a:t>
          </a:r>
          <a:endParaRPr lang="en-US" sz="1700" kern="1200"/>
        </a:p>
      </dsp:txBody>
      <dsp:txXfrm>
        <a:off x="149304" y="1266711"/>
        <a:ext cx="1807368" cy="1084421"/>
      </dsp:txXfrm>
    </dsp:sp>
    <dsp:sp modelId="{917B355A-CAAA-4379-B4E7-7D202E8206CD}">
      <dsp:nvSpPr>
        <dsp:cNvPr id="0" name=""/>
        <dsp:cNvSpPr/>
      </dsp:nvSpPr>
      <dsp:spPr>
        <a:xfrm>
          <a:off x="2137409" y="1266711"/>
          <a:ext cx="1807368" cy="1084421"/>
        </a:xfrm>
        <a:prstGeom prst="rect">
          <a:avLst/>
        </a:prstGeom>
        <a:solidFill>
          <a:schemeClr val="accent2">
            <a:hueOff val="1040612"/>
            <a:satOff val="-23743"/>
            <a:lumOff val="877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Prior Warnings to the Pilots</a:t>
          </a:r>
          <a:endParaRPr lang="en-US" sz="1700" kern="1200"/>
        </a:p>
      </dsp:txBody>
      <dsp:txXfrm>
        <a:off x="2137409" y="1266711"/>
        <a:ext cx="1807368" cy="1084421"/>
      </dsp:txXfrm>
    </dsp:sp>
    <dsp:sp modelId="{B2021C8F-E2DD-472E-8EA1-08ECC56D41E0}">
      <dsp:nvSpPr>
        <dsp:cNvPr id="0" name=""/>
        <dsp:cNvSpPr/>
      </dsp:nvSpPr>
      <dsp:spPr>
        <a:xfrm>
          <a:off x="4125515" y="1266711"/>
          <a:ext cx="1807368" cy="1084421"/>
        </a:xfrm>
        <a:prstGeom prst="rect">
          <a:avLst/>
        </a:prstGeom>
        <a:solidFill>
          <a:schemeClr val="accent2">
            <a:hueOff val="1214048"/>
            <a:satOff val="-27700"/>
            <a:lumOff val="1023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Indicated Damage to Bird Strike</a:t>
          </a:r>
          <a:endParaRPr lang="en-US" sz="1700" kern="1200"/>
        </a:p>
      </dsp:txBody>
      <dsp:txXfrm>
        <a:off x="4125515" y="1266711"/>
        <a:ext cx="1807368" cy="1084421"/>
      </dsp:txXfrm>
    </dsp:sp>
    <dsp:sp modelId="{FFB73D94-51F5-4629-BE5A-E18EEFD05802}">
      <dsp:nvSpPr>
        <dsp:cNvPr id="0" name=""/>
        <dsp:cNvSpPr/>
      </dsp:nvSpPr>
      <dsp:spPr>
        <a:xfrm>
          <a:off x="6113621" y="1266711"/>
          <a:ext cx="1807368" cy="1084421"/>
        </a:xfrm>
        <a:prstGeom prst="rect">
          <a:avLst/>
        </a:prstGeom>
        <a:solidFill>
          <a:schemeClr val="accent2">
            <a:hueOff val="1387483"/>
            <a:satOff val="-31657"/>
            <a:lumOff val="1169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Effect on Flight due to Bird Strike</a:t>
          </a:r>
          <a:endParaRPr lang="en-US" sz="1700" kern="1200"/>
        </a:p>
      </dsp:txBody>
      <dsp:txXfrm>
        <a:off x="6113621" y="1266711"/>
        <a:ext cx="1807368" cy="1084421"/>
      </dsp:txXfrm>
    </dsp:sp>
    <dsp:sp modelId="{4B39B99B-D8AC-4658-935B-978E9FA5B548}">
      <dsp:nvSpPr>
        <dsp:cNvPr id="0" name=""/>
        <dsp:cNvSpPr/>
      </dsp:nvSpPr>
      <dsp:spPr>
        <a:xfrm>
          <a:off x="8101726" y="1266711"/>
          <a:ext cx="1807368" cy="1084421"/>
        </a:xfrm>
        <a:prstGeom prst="rect">
          <a:avLst/>
        </a:prstGeom>
        <a:solidFill>
          <a:schemeClr val="accent2">
            <a:hueOff val="1560918"/>
            <a:satOff val="-35614"/>
            <a:lumOff val="1315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Number of Bird Strike by Top 20 Aircraft Models</a:t>
          </a:r>
          <a:endParaRPr lang="en-US" sz="1700" kern="1200"/>
        </a:p>
      </dsp:txBody>
      <dsp:txXfrm>
        <a:off x="8101726" y="1266711"/>
        <a:ext cx="1807368" cy="1084421"/>
      </dsp:txXfrm>
    </dsp:sp>
    <dsp:sp modelId="{CE182475-2DD3-4B07-B99C-15665D409D9B}">
      <dsp:nvSpPr>
        <dsp:cNvPr id="0" name=""/>
        <dsp:cNvSpPr/>
      </dsp:nvSpPr>
      <dsp:spPr>
        <a:xfrm>
          <a:off x="3131462" y="2531869"/>
          <a:ext cx="1807368" cy="1084421"/>
        </a:xfrm>
        <a:prstGeom prst="rect">
          <a:avLst/>
        </a:prstGeom>
        <a:solidFill>
          <a:schemeClr val="accent2">
            <a:hueOff val="1734354"/>
            <a:satOff val="-39571"/>
            <a:lumOff val="14617"/>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Top 10 Bird Strike States</a:t>
          </a:r>
          <a:endParaRPr lang="en-US" sz="1700" kern="1200"/>
        </a:p>
      </dsp:txBody>
      <dsp:txXfrm>
        <a:off x="3131462" y="2531869"/>
        <a:ext cx="1807368" cy="1084421"/>
      </dsp:txXfrm>
    </dsp:sp>
    <dsp:sp modelId="{623D4C17-FD8C-481E-A55A-289C1C0099F2}">
      <dsp:nvSpPr>
        <dsp:cNvPr id="0" name=""/>
        <dsp:cNvSpPr/>
      </dsp:nvSpPr>
      <dsp:spPr>
        <a:xfrm>
          <a:off x="5119568" y="2531869"/>
          <a:ext cx="1807368" cy="1084421"/>
        </a:xfrm>
        <a:prstGeom prst="rect">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IN" sz="1700" kern="1200"/>
            <a:t>Yearly Bird Strike number based on their Species</a:t>
          </a:r>
          <a:endParaRPr lang="en-US" sz="1700" kern="1200"/>
        </a:p>
      </dsp:txBody>
      <dsp:txXfrm>
        <a:off x="5119568" y="2531869"/>
        <a:ext cx="1807368" cy="1084421"/>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CBB03-3AAF-4197-BB93-B29F12F2C79E}" type="datetimeFigureOut">
              <a:rPr lang="en-IN" smtClean="0"/>
              <a:t>15-08-2025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2A32-6F1A-4B67-B8A0-71F050291681}" type="slidenum">
              <a:rPr lang="en-IN" smtClean="0"/>
              <a:t>‹#›</a:t>
            </a:fld>
            <a:endParaRPr lang="en-IN"/>
          </a:p>
        </p:txBody>
      </p:sp>
    </p:spTree>
    <p:extLst>
      <p:ext uri="{BB962C8B-B14F-4D97-AF65-F5344CB8AC3E}">
        <p14:creationId xmlns:p14="http://schemas.microsoft.com/office/powerpoint/2010/main" val="237539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2D650F1-FE26-4736-9034-AD3014687DA1}" type="slidenum">
              <a:rPr lang="en-IN" smtClean="0"/>
              <a:t>‹#›</a:t>
            </a:fld>
            <a:endParaRPr lang="en-IN"/>
          </a:p>
        </p:txBody>
      </p:sp>
    </p:spTree>
    <p:extLst>
      <p:ext uri="{BB962C8B-B14F-4D97-AF65-F5344CB8AC3E}">
        <p14:creationId xmlns:p14="http://schemas.microsoft.com/office/powerpoint/2010/main" val="278359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397244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154693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222073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2D650F1-FE26-4736-9034-AD3014687DA1}" type="slidenum">
              <a:rPr lang="en-IN" smtClean="0"/>
              <a:t>‹#›</a:t>
            </a:fld>
            <a:endParaRPr lang="en-IN"/>
          </a:p>
        </p:txBody>
      </p:sp>
    </p:spTree>
    <p:extLst>
      <p:ext uri="{BB962C8B-B14F-4D97-AF65-F5344CB8AC3E}">
        <p14:creationId xmlns:p14="http://schemas.microsoft.com/office/powerpoint/2010/main" val="417798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A4CB4-5A39-475C-A9E9-A3A6F2AE303D}" type="datetimeFigureOut">
              <a:rPr lang="en-IN" smtClean="0"/>
              <a:t>15-08-2025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127887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A4CB4-5A39-475C-A9E9-A3A6F2AE303D}" type="datetimeFigureOut">
              <a:rPr lang="en-IN" smtClean="0"/>
              <a:t>15-08-2025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395310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A4CB4-5A39-475C-A9E9-A3A6F2AE303D}" type="datetimeFigureOut">
              <a:rPr lang="en-IN" smtClean="0"/>
              <a:t>15-08-2025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7993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A4CB4-5A39-475C-A9E9-A3A6F2AE303D}" type="datetimeFigureOut">
              <a:rPr lang="en-IN" smtClean="0"/>
              <a:t>15-08-2025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410102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4CB4-5A39-475C-A9E9-A3A6F2AE303D}" type="datetimeFigureOut">
              <a:rPr lang="en-IN" smtClean="0"/>
              <a:t>15-08-2025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240911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4CB4-5A39-475C-A9E9-A3A6F2AE303D}" type="datetimeFigureOut">
              <a:rPr lang="en-IN" smtClean="0"/>
              <a:t>15-08-2025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287574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EBA4CB4-5A39-475C-A9E9-A3A6F2AE303D}" type="datetimeFigureOut">
              <a:rPr lang="en-IN" smtClean="0"/>
              <a:t>15-08-2025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2D650F1-FE26-4736-9034-AD3014687DA1}" type="slidenum">
              <a:rPr lang="en-IN" smtClean="0"/>
              <a:t>‹#›</a:t>
            </a:fld>
            <a:endParaRPr lang="en-IN"/>
          </a:p>
        </p:txBody>
      </p:sp>
    </p:spTree>
    <p:extLst>
      <p:ext uri="{BB962C8B-B14F-4D97-AF65-F5344CB8AC3E}">
        <p14:creationId xmlns:p14="http://schemas.microsoft.com/office/powerpoint/2010/main" val="39990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2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0.jpe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jpe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jpe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jpe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microsoft.com/office/2007/relationships/hdphoto" Target="../media/hdphoto2.wdp"/><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3230-4D85-644A-EAB9-918050F3E85F}"/>
              </a:ext>
            </a:extLst>
          </p:cNvPr>
          <p:cNvSpPr>
            <a:spLocks noGrp="1"/>
          </p:cNvSpPr>
          <p:nvPr>
            <p:ph type="ctrTitle"/>
          </p:nvPr>
        </p:nvSpPr>
        <p:spPr>
          <a:xfrm>
            <a:off x="727364" y="1456031"/>
            <a:ext cx="10359736" cy="2971763"/>
          </a:xfrm>
        </p:spPr>
        <p:txBody>
          <a:bodyPr vert="horz" lIns="91440" tIns="45720" rIns="91440" bIns="45720" rtlCol="0" anchor="ctr">
            <a:normAutofit/>
          </a:bodyPr>
          <a:lstStyle/>
          <a:p>
            <a:pPr marL="685800" indent="-685800" algn="ctr">
              <a:lnSpc>
                <a:spcPct val="90000"/>
              </a:lnSpc>
              <a:spcAft>
                <a:spcPts val="600"/>
              </a:spcAft>
            </a:pPr>
            <a:r>
              <a:rPr lang="en-US" sz="6600">
                <a:blipFill>
                  <a:blip r:embed="rId2">
                    <a:extLst>
                      <a:ext uri="{28A0092B-C50C-407E-A947-70E740481C1C}">
                        <a14:useLocalDpi xmlns:a14="http://schemas.microsoft.com/office/drawing/2010/main" val="0"/>
                      </a:ext>
                    </a:extLst>
                  </a:blip>
                  <a:tile tx="6350" ty="-127000" sx="65000" sy="64000" flip="none" algn="tl"/>
                </a:blipFill>
              </a:rPr>
              <a:t>Data </a:t>
            </a:r>
            <a:r>
              <a:rPr lang="en-US" sz="6600" dirty="0">
                <a:blipFill>
                  <a:blip r:embed="rId2">
                    <a:extLst>
                      <a:ext uri="{28A0092B-C50C-407E-A947-70E740481C1C}">
                        <a14:useLocalDpi xmlns:a14="http://schemas.microsoft.com/office/drawing/2010/main" val="0"/>
                      </a:ext>
                    </a:extLst>
                  </a:blip>
                  <a:tile tx="6350" ty="-127000" sx="65000" sy="64000" flip="none" algn="tl"/>
                </a:blipFill>
              </a:rPr>
              <a:t>Visualization of Bird Strikes between 2000 – 2011</a:t>
            </a:r>
            <a:endParaRPr lang="en-IN" sz="6600" dirty="0">
              <a:blipFill>
                <a:blip r:embed="rId2">
                  <a:extLst>
                    <a:ext uri="{28A0092B-C50C-407E-A947-70E740481C1C}">
                      <a14:useLocalDpi xmlns:a14="http://schemas.microsoft.com/office/drawing/2010/main" val="0"/>
                    </a:ext>
                  </a:extLst>
                </a:blip>
                <a:tile tx="6350" ty="-127000" sx="65000" sy="64000" flip="none" algn="tl"/>
              </a:blipFill>
            </a:endParaRPr>
          </a:p>
        </p:txBody>
      </p:sp>
      <p:sp>
        <p:nvSpPr>
          <p:cNvPr id="3" name="Subtitle 2">
            <a:extLst>
              <a:ext uri="{FF2B5EF4-FFF2-40B4-BE49-F238E27FC236}">
                <a16:creationId xmlns:a16="http://schemas.microsoft.com/office/drawing/2014/main" id="{EC799161-9C94-3F37-C47A-4768C1214A46}"/>
              </a:ext>
            </a:extLst>
          </p:cNvPr>
          <p:cNvSpPr>
            <a:spLocks noGrp="1"/>
          </p:cNvSpPr>
          <p:nvPr>
            <p:ph type="subTitle" idx="1"/>
          </p:nvPr>
        </p:nvSpPr>
        <p:spPr>
          <a:xfrm>
            <a:off x="8814062" y="5854045"/>
            <a:ext cx="3290740" cy="1003955"/>
          </a:xfrm>
        </p:spPr>
        <p:txBody>
          <a:bodyPr vert="horz" lIns="91440" tIns="45720" rIns="91440" bIns="45720" rtlCol="0" anchor="ctr">
            <a:normAutofit fontScale="85000" lnSpcReduction="20000"/>
          </a:bodyPr>
          <a:lstStyle/>
          <a:p>
            <a:pPr marL="685800" indent="-685800">
              <a:spcBef>
                <a:spcPct val="0"/>
              </a:spcBef>
              <a:spcAft>
                <a:spcPts val="600"/>
              </a:spcAft>
            </a:pPr>
            <a:r>
              <a:rPr lang="en-IN" sz="4800"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By </a:t>
            </a:r>
            <a:r>
              <a:rPr lang="en-IN" sz="4600"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Pranjal</a:t>
            </a:r>
            <a:r>
              <a:rPr lang="en-IN" sz="4800"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 Chavle </a:t>
            </a:r>
            <a:br>
              <a:rPr lang="en-IN" sz="48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br>
            <a:endParaRPr lang="en-IN" sz="48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sp>
        <p:nvSpPr>
          <p:cNvPr id="4" name="TextBox 3">
            <a:extLst>
              <a:ext uri="{FF2B5EF4-FFF2-40B4-BE49-F238E27FC236}">
                <a16:creationId xmlns:a16="http://schemas.microsoft.com/office/drawing/2014/main" id="{9E6552A5-1370-B232-2A2C-B0A1E5263EDE}"/>
              </a:ext>
            </a:extLst>
          </p:cNvPr>
          <p:cNvSpPr txBox="1"/>
          <p:nvPr/>
        </p:nvSpPr>
        <p:spPr>
          <a:xfrm>
            <a:off x="4048983" y="4427794"/>
            <a:ext cx="4094033" cy="793594"/>
          </a:xfrm>
          <a:prstGeom prst="rect">
            <a:avLst/>
          </a:prstGeom>
        </p:spPr>
        <p:txBody>
          <a:bodyPr vert="horz" lIns="91440" tIns="45720" rIns="91440" bIns="45720" rtlCol="0" anchor="ctr">
            <a:normAutofit/>
          </a:bodyPr>
          <a:lstStyle>
            <a:lvl1pPr marL="685800" indent="-685800" defTabSz="914400">
              <a:lnSpc>
                <a:spcPct val="90000"/>
              </a:lnSpc>
              <a:spcBef>
                <a:spcPct val="0"/>
              </a:spcBef>
              <a:spcAft>
                <a:spcPts val="600"/>
              </a:spcAft>
              <a:buClr>
                <a:schemeClr val="accent1">
                  <a:lumMod val="75000"/>
                </a:schemeClr>
              </a:buClr>
              <a:buSzPct val="85000"/>
              <a:buFont typeface="Wingdings" pitchFamily="2" charset="2"/>
              <a:buNone/>
              <a:defRPr sz="480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vl2pPr indent="0" algn="ctr" defTabSz="914400">
              <a:lnSpc>
                <a:spcPct val="90000"/>
              </a:lnSpc>
              <a:spcBef>
                <a:spcPts val="400"/>
              </a:spcBef>
              <a:spcAft>
                <a:spcPts val="200"/>
              </a:spcAft>
              <a:buClr>
                <a:schemeClr val="accent1">
                  <a:lumMod val="75000"/>
                </a:schemeClr>
              </a:buClr>
              <a:buSzPct val="85000"/>
              <a:buFont typeface="Wingdings" pitchFamily="2" charset="2"/>
              <a:buNone/>
              <a:defRPr sz="2200"/>
            </a:lvl2pPr>
            <a:lvl3pPr indent="0" algn="ctr" defTabSz="914400">
              <a:lnSpc>
                <a:spcPct val="90000"/>
              </a:lnSpc>
              <a:spcBef>
                <a:spcPts val="400"/>
              </a:spcBef>
              <a:spcAft>
                <a:spcPts val="200"/>
              </a:spcAft>
              <a:buClr>
                <a:schemeClr val="accent1">
                  <a:lumMod val="75000"/>
                </a:schemeClr>
              </a:buClr>
              <a:buSzPct val="85000"/>
              <a:buFont typeface="Wingdings" pitchFamily="2" charset="2"/>
              <a:buNone/>
              <a:defRPr sz="2200"/>
            </a:lvl3pPr>
            <a:lvl4pPr indent="0" algn="ctr" defTabSz="914400">
              <a:lnSpc>
                <a:spcPct val="90000"/>
              </a:lnSpc>
              <a:spcBef>
                <a:spcPts val="400"/>
              </a:spcBef>
              <a:spcAft>
                <a:spcPts val="200"/>
              </a:spcAft>
              <a:buClr>
                <a:schemeClr val="accent1">
                  <a:lumMod val="75000"/>
                </a:schemeClr>
              </a:buClr>
              <a:buSzPct val="85000"/>
              <a:buFont typeface="Wingdings" pitchFamily="2" charset="2"/>
              <a:buNone/>
              <a:defRPr sz="2000"/>
            </a:lvl4pPr>
            <a:lvl5pPr indent="0" algn="ctr" defTabSz="914400">
              <a:lnSpc>
                <a:spcPct val="90000"/>
              </a:lnSpc>
              <a:spcBef>
                <a:spcPts val="400"/>
              </a:spcBef>
              <a:spcAft>
                <a:spcPts val="200"/>
              </a:spcAft>
              <a:buClr>
                <a:schemeClr val="accent1">
                  <a:lumMod val="75000"/>
                </a:schemeClr>
              </a:buClr>
              <a:buSzPct val="85000"/>
              <a:buFont typeface="Wingdings" pitchFamily="2" charset="2"/>
              <a:buNone/>
              <a:defRPr sz="2000"/>
            </a:lvl5pPr>
            <a:lvl6pPr indent="0" algn="ctr" defTabSz="914400">
              <a:lnSpc>
                <a:spcPct val="90000"/>
              </a:lnSpc>
              <a:spcBef>
                <a:spcPts val="400"/>
              </a:spcBef>
              <a:spcAft>
                <a:spcPts val="200"/>
              </a:spcAft>
              <a:buClr>
                <a:schemeClr val="accent1">
                  <a:lumMod val="75000"/>
                </a:schemeClr>
              </a:buClr>
              <a:buSzPct val="85000"/>
              <a:buFont typeface="Wingdings" pitchFamily="2" charset="2"/>
              <a:buNone/>
              <a:defRPr sz="2000"/>
            </a:lvl6pPr>
            <a:lvl7pPr indent="0" algn="ctr" defTabSz="914400">
              <a:lnSpc>
                <a:spcPct val="90000"/>
              </a:lnSpc>
              <a:spcBef>
                <a:spcPts val="400"/>
              </a:spcBef>
              <a:spcAft>
                <a:spcPts val="200"/>
              </a:spcAft>
              <a:buClr>
                <a:schemeClr val="accent1">
                  <a:lumMod val="75000"/>
                </a:schemeClr>
              </a:buClr>
              <a:buSzPct val="85000"/>
              <a:buFont typeface="Wingdings" pitchFamily="2" charset="2"/>
              <a:buNone/>
              <a:defRPr sz="2000"/>
            </a:lvl7pPr>
            <a:lvl8pPr indent="0" algn="ctr" defTabSz="914400">
              <a:lnSpc>
                <a:spcPct val="90000"/>
              </a:lnSpc>
              <a:spcBef>
                <a:spcPts val="400"/>
              </a:spcBef>
              <a:spcAft>
                <a:spcPts val="200"/>
              </a:spcAft>
              <a:buClr>
                <a:schemeClr val="accent1">
                  <a:lumMod val="75000"/>
                </a:schemeClr>
              </a:buClr>
              <a:buSzPct val="85000"/>
              <a:buFont typeface="Wingdings" pitchFamily="2" charset="2"/>
              <a:buNone/>
              <a:defRPr sz="2000"/>
            </a:lvl8pPr>
            <a:lvl9pPr indent="0" algn="ctr" defTabSz="914400">
              <a:lnSpc>
                <a:spcPct val="90000"/>
              </a:lnSpc>
              <a:spcBef>
                <a:spcPts val="400"/>
              </a:spcBef>
              <a:spcAft>
                <a:spcPts val="200"/>
              </a:spcAft>
              <a:buClr>
                <a:schemeClr val="accent1">
                  <a:lumMod val="75000"/>
                </a:schemeClr>
              </a:buClr>
              <a:buSzPct val="85000"/>
              <a:buFont typeface="Wingdings" pitchFamily="2" charset="2"/>
              <a:buNone/>
              <a:defRPr sz="2000"/>
            </a:lvl9pPr>
          </a:lstStyle>
          <a:p>
            <a:r>
              <a:rPr lang="en-IN" dirty="0"/>
              <a:t>Power BI Project</a:t>
            </a:r>
          </a:p>
        </p:txBody>
      </p:sp>
    </p:spTree>
    <p:extLst>
      <p:ext uri="{BB962C8B-B14F-4D97-AF65-F5344CB8AC3E}">
        <p14:creationId xmlns:p14="http://schemas.microsoft.com/office/powerpoint/2010/main" val="61487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7" name="Rectangle 10246">
            <a:extLst>
              <a:ext uri="{FF2B5EF4-FFF2-40B4-BE49-F238E27FC236}">
                <a16:creationId xmlns:a16="http://schemas.microsoft.com/office/drawing/2014/main" id="{2550AE69-AC86-4188-83E5-A856C4F1D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249" name="Rectangle 10248">
            <a:extLst>
              <a:ext uri="{FF2B5EF4-FFF2-40B4-BE49-F238E27FC236}">
                <a16:creationId xmlns:a16="http://schemas.microsoft.com/office/drawing/2014/main" id="{EC4CA156-2C9D-4F0C-B229-88D8B5E1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251" name="Rectangle 10250">
            <a:extLst>
              <a:ext uri="{FF2B5EF4-FFF2-40B4-BE49-F238E27FC236}">
                <a16:creationId xmlns:a16="http://schemas.microsoft.com/office/drawing/2014/main" id="{D7361ED3-EBE5-4EFC-8DA3-D0CE4BF2F4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pSp>
        <p:nvGrpSpPr>
          <p:cNvPr id="10253" name="Group 10252">
            <a:extLst>
              <a:ext uri="{FF2B5EF4-FFF2-40B4-BE49-F238E27FC236}">
                <a16:creationId xmlns:a16="http://schemas.microsoft.com/office/drawing/2014/main" id="{85105087-7F16-4C94-837C-C454451166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10254" name="Oval 10253">
              <a:extLst>
                <a:ext uri="{FF2B5EF4-FFF2-40B4-BE49-F238E27FC236}">
                  <a16:creationId xmlns:a16="http://schemas.microsoft.com/office/drawing/2014/main" id="{4F2F3467-E50F-4A91-B27D-E324936A66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a:lstStyle/>
            <a:p>
              <a:endParaRPr lang="en-IN"/>
            </a:p>
          </p:txBody>
        </p:sp>
        <p:sp>
          <p:nvSpPr>
            <p:cNvPr id="10255" name="Oval 10254">
              <a:extLst>
                <a:ext uri="{FF2B5EF4-FFF2-40B4-BE49-F238E27FC236}">
                  <a16:creationId xmlns:a16="http://schemas.microsoft.com/office/drawing/2014/main" id="{D678BE03-AC84-4940-A7FD-5B143FE2D6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a:lstStyle/>
            <a:p>
              <a:endParaRPr lang="en-IN"/>
            </a:p>
          </p:txBody>
        </p:sp>
      </p:grpSp>
      <p:sp>
        <p:nvSpPr>
          <p:cNvPr id="10257" name="Rectangle 10256">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descr="How Dangerous Might Bird Strikes Be? - Aviation News">
            <a:extLst>
              <a:ext uri="{FF2B5EF4-FFF2-40B4-BE49-F238E27FC236}">
                <a16:creationId xmlns:a16="http://schemas.microsoft.com/office/drawing/2014/main" id="{D71C84C1-7E9B-BA4B-7BF6-206F2ECCA4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444"/>
          <a:stretch>
            <a:fillRect/>
          </a:stretch>
        </p:blipFill>
        <p:spPr bwMode="auto">
          <a:xfrm>
            <a:off x="20" y="10"/>
            <a:ext cx="12191980" cy="6857989"/>
          </a:xfrm>
          <a:prstGeom prst="rect">
            <a:avLst/>
          </a:prstGeom>
          <a:noFill/>
          <a:extLst>
            <a:ext uri="{909E8E84-426E-40DD-AFC4-6F175D3DCCD1}">
              <a14:hiddenFill xmlns:a14="http://schemas.microsoft.com/office/drawing/2010/main">
                <a:solidFill>
                  <a:srgbClr val="FFFFFF"/>
                </a:solidFill>
              </a14:hiddenFill>
            </a:ext>
          </a:extLst>
        </p:spPr>
      </p:pic>
      <p:sp>
        <p:nvSpPr>
          <p:cNvPr id="10259" name="Rectangle 10258">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1" name="Rectangle 10260">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7">
              <a:alphaModFix amt="30000"/>
              <a:duotone>
                <a:prstClr val="black"/>
                <a:schemeClr val="accent1">
                  <a:tint val="45000"/>
                  <a:satMod val="400000"/>
                </a:schemeClr>
              </a:duotone>
              <a:extLst>
                <a:ext uri="{BEBA8EAE-BF5A-486C-A8C5-ECC9F3942E4B}">
                  <a14:imgProps xmlns:a14="http://schemas.microsoft.com/office/drawing/2010/main">
                    <a14:imgLayer r:embed="rId3">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0BFC0E6-5C37-2BFD-3BA1-655889108641}"/>
              </a:ext>
            </a:extLst>
          </p:cNvPr>
          <p:cNvSpPr txBox="1">
            <a:spLocks/>
          </p:cNvSpPr>
          <p:nvPr/>
        </p:nvSpPr>
        <p:spPr>
          <a:xfrm>
            <a:off x="1051560" y="1432223"/>
            <a:ext cx="9966960" cy="30358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80000"/>
              </a:lnSpc>
              <a:spcAft>
                <a:spcPts val="600"/>
              </a:spcAft>
            </a:pPr>
            <a:r>
              <a:rPr lang="en-US" sz="9600" dirty="0">
                <a:solidFill>
                  <a:srgbClr val="FFFFFF"/>
                </a:solidFill>
              </a:rPr>
              <a:t>Thank You</a:t>
            </a:r>
          </a:p>
        </p:txBody>
      </p:sp>
    </p:spTree>
    <p:extLst>
      <p:ext uri="{BB962C8B-B14F-4D97-AF65-F5344CB8AC3E}">
        <p14:creationId xmlns:p14="http://schemas.microsoft.com/office/powerpoint/2010/main" val="1866079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E897-3D32-6116-81E8-643A43BAF13D}"/>
              </a:ext>
            </a:extLst>
          </p:cNvPr>
          <p:cNvSpPr>
            <a:spLocks noGrp="1"/>
          </p:cNvSpPr>
          <p:nvPr>
            <p:ph type="title"/>
          </p:nvPr>
        </p:nvSpPr>
        <p:spPr>
          <a:xfrm>
            <a:off x="1069848" y="484632"/>
            <a:ext cx="10058400" cy="1609344"/>
          </a:xfrm>
        </p:spPr>
        <p:txBody>
          <a:bodyPr vert="horz" lIns="91440" tIns="45720" rIns="91440" bIns="45720" rtlCol="0" anchor="ctr">
            <a:normAutofit/>
          </a:bodyPr>
          <a:lstStyle/>
          <a:p>
            <a:pPr marL="685800" indent="-685800">
              <a:spcAft>
                <a:spcPts val="600"/>
              </a:spcAft>
            </a:pPr>
            <a:r>
              <a:rPr lang="en-IN" sz="4800" dirty="0"/>
              <a:t>	Table of Contents</a:t>
            </a:r>
          </a:p>
        </p:txBody>
      </p:sp>
      <p:sp>
        <p:nvSpPr>
          <p:cNvPr id="12" name="Rectangle 11">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CB1173B-8750-FA93-7166-8728B7DC8B9F}"/>
              </a:ext>
            </a:extLst>
          </p:cNvPr>
          <p:cNvSpPr>
            <a:spLocks noGrp="1"/>
          </p:cNvSpPr>
          <p:nvPr>
            <p:ph type="sldNum" sz="quarter" idx="12"/>
          </p:nvPr>
        </p:nvSpPr>
        <p:spPr>
          <a:xfrm>
            <a:off x="11311128" y="6272784"/>
            <a:ext cx="640080" cy="365125"/>
          </a:xfrm>
        </p:spPr>
        <p:txBody>
          <a:bodyPr>
            <a:normAutofit/>
          </a:bodyPr>
          <a:lstStyle/>
          <a:p>
            <a:pPr>
              <a:spcAft>
                <a:spcPts val="600"/>
              </a:spcAft>
            </a:pPr>
            <a:r>
              <a:rPr lang="en-IN" dirty="0"/>
              <a:t>1</a:t>
            </a:r>
            <a:endParaRPr lang="en-IN"/>
          </a:p>
        </p:txBody>
      </p:sp>
      <p:graphicFrame>
        <p:nvGraphicFramePr>
          <p:cNvPr id="8" name="Content Placeholder 5">
            <a:extLst>
              <a:ext uri="{FF2B5EF4-FFF2-40B4-BE49-F238E27FC236}">
                <a16:creationId xmlns:a16="http://schemas.microsoft.com/office/drawing/2014/main" id="{EE9ABFA2-506D-0BAC-4879-935CF272B570}"/>
              </a:ext>
            </a:extLst>
          </p:cNvPr>
          <p:cNvGraphicFramePr>
            <a:graphicFrameLocks noGrp="1"/>
          </p:cNvGraphicFramePr>
          <p:nvPr>
            <p:ph idx="1"/>
            <p:extLst>
              <p:ext uri="{D42A27DB-BD31-4B8C-83A1-F6EECF244321}">
                <p14:modId xmlns:p14="http://schemas.microsoft.com/office/powerpoint/2010/main" val="3642818621"/>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474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E9EBC6D-E7A8-E153-EB2B-C0D61B0D20AE}"/>
              </a:ext>
            </a:extLst>
          </p:cNvPr>
          <p:cNvSpPr txBox="1"/>
          <p:nvPr/>
        </p:nvSpPr>
        <p:spPr>
          <a:xfrm>
            <a:off x="382280" y="484632"/>
            <a:ext cx="6743844" cy="1609344"/>
          </a:xfrm>
          <a:prstGeom prst="rect">
            <a:avLst/>
          </a:prstGeom>
        </p:spPr>
        <p:txBody>
          <a:bodyPr vert="horz" lIns="91440" tIns="45720" rIns="91440" bIns="45720" rtlCol="0" anchor="ctr">
            <a:normAutofit/>
          </a:bodyPr>
          <a:lstStyle/>
          <a:p>
            <a:pPr marL="685800" indent="-685800" defTabSz="914400">
              <a:lnSpc>
                <a:spcPct val="90000"/>
              </a:lnSpc>
              <a:spcBef>
                <a:spcPct val="0"/>
              </a:spcBef>
              <a:spcAft>
                <a:spcPts val="600"/>
              </a:spcAft>
            </a:pPr>
            <a:r>
              <a:rPr lang="en-US" sz="48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Problem Statement: </a:t>
            </a:r>
          </a:p>
        </p:txBody>
      </p:sp>
      <p:sp>
        <p:nvSpPr>
          <p:cNvPr id="10" name="Content Placeholder 2">
            <a:extLst>
              <a:ext uri="{FF2B5EF4-FFF2-40B4-BE49-F238E27FC236}">
                <a16:creationId xmlns:a16="http://schemas.microsoft.com/office/drawing/2014/main" id="{2C49BE7C-EDE9-E90D-BE98-3FBDD39CAF09}"/>
              </a:ext>
            </a:extLst>
          </p:cNvPr>
          <p:cNvSpPr>
            <a:spLocks noGrp="1"/>
          </p:cNvSpPr>
          <p:nvPr>
            <p:ph idx="1"/>
          </p:nvPr>
        </p:nvSpPr>
        <p:spPr>
          <a:xfrm>
            <a:off x="382279" y="2121408"/>
            <a:ext cx="8481166" cy="4050792"/>
          </a:xfrm>
        </p:spPr>
        <p:txBody>
          <a:bodyPr vert="horz" lIns="91440" tIns="45720" rIns="91440" bIns="45720" rtlCol="0">
            <a:normAutofit/>
          </a:bodyPr>
          <a:lstStyle/>
          <a:p>
            <a:pPr marL="0" algn="just"/>
            <a:r>
              <a:rPr lang="en-US" dirty="0"/>
              <a:t>Transport and communication are crucial in analytics, especially regarding environmental impacts and safety in urban areas. Increasing vehicles and people demand innovative solutions, with artificial intelligence and Multi-Agent Systems (MAS) gaining recognition. A significant threat to aviation safety is bird strikes, collisions between birds and aircraft, including wildlife strikes involving bats and ground animals. Bird strikes can cause severe damage, particularly to jet engines, leading to engine failure and potential fatal accidents. These incidents are most likely during take-off, climb, approach, and landing due to higher bird activity at lower altitudes. FAA data from 2000 to 2011 highlights the frequency and impact of bird strikes, emphasizing the need for effective mitigation strategies to enhance aviation safety.</a:t>
            </a:r>
          </a:p>
        </p:txBody>
      </p:sp>
      <p:pic>
        <p:nvPicPr>
          <p:cNvPr id="34" name="Picture 33" descr="Silhouette of flying birds in the sky">
            <a:extLst>
              <a:ext uri="{FF2B5EF4-FFF2-40B4-BE49-F238E27FC236}">
                <a16:creationId xmlns:a16="http://schemas.microsoft.com/office/drawing/2014/main" id="{7F6FD430-B03D-4A4B-8C70-DE9A5E54C9C7}"/>
              </a:ext>
            </a:extLst>
          </p:cNvPr>
          <p:cNvPicPr>
            <a:picLocks noChangeAspect="1"/>
          </p:cNvPicPr>
          <p:nvPr/>
        </p:nvPicPr>
        <p:blipFill>
          <a:blip r:embed="rId5"/>
          <a:srcRect l="28965" r="25807" b="-1"/>
          <a:stretch>
            <a:fillRect/>
          </a:stretch>
        </p:blipFill>
        <p:spPr>
          <a:xfrm>
            <a:off x="9060873" y="0"/>
            <a:ext cx="3131127" cy="6857990"/>
          </a:xfrm>
          <a:prstGeom prst="rect">
            <a:avLst/>
          </a:prstGeom>
        </p:spPr>
      </p:pic>
      <p:grpSp>
        <p:nvGrpSpPr>
          <p:cNvPr id="68" name="Group 67">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65" name="Oval 64">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6" name="Oval 65">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4">
            <a:extLst>
              <a:ext uri="{FF2B5EF4-FFF2-40B4-BE49-F238E27FC236}">
                <a16:creationId xmlns:a16="http://schemas.microsoft.com/office/drawing/2014/main" id="{E4C11319-689A-0645-81F7-446E3F41A2E6}"/>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r>
              <a:rPr lang="en-US"/>
              <a:t>2</a:t>
            </a:r>
          </a:p>
        </p:txBody>
      </p:sp>
    </p:spTree>
    <p:extLst>
      <p:ext uri="{BB962C8B-B14F-4D97-AF65-F5344CB8AC3E}">
        <p14:creationId xmlns:p14="http://schemas.microsoft.com/office/powerpoint/2010/main" val="255556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62E11DD-B54B-4751-9C17-39DAF9EF4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FB006A-B576-BA3B-A8E5-FEABB6A8C0D8}"/>
              </a:ext>
            </a:extLst>
          </p:cNvPr>
          <p:cNvSpPr txBox="1"/>
          <p:nvPr/>
        </p:nvSpPr>
        <p:spPr>
          <a:xfrm>
            <a:off x="382280" y="484632"/>
            <a:ext cx="6743844" cy="1609344"/>
          </a:xfrm>
          <a:prstGeom prst="rect">
            <a:avLst/>
          </a:prstGeom>
        </p:spPr>
        <p:txBody>
          <a:bodyPr vert="horz" lIns="91440" tIns="45720" rIns="91440" bIns="45720" rtlCol="0" anchor="ctr">
            <a:normAutofit/>
          </a:bodyPr>
          <a:lstStyle/>
          <a:p>
            <a:pPr marL="685800" indent="-685800" defTabSz="914400">
              <a:lnSpc>
                <a:spcPct val="90000"/>
              </a:lnSpc>
              <a:spcBef>
                <a:spcPct val="0"/>
              </a:spcBef>
              <a:spcAft>
                <a:spcPts val="600"/>
              </a:spcAft>
            </a:pPr>
            <a:r>
              <a:rPr lang="en-US" sz="4800" cap="all">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Variable Description: </a:t>
            </a:r>
          </a:p>
        </p:txBody>
      </p:sp>
      <p:sp>
        <p:nvSpPr>
          <p:cNvPr id="3" name="Content Placeholder 2">
            <a:extLst>
              <a:ext uri="{FF2B5EF4-FFF2-40B4-BE49-F238E27FC236}">
                <a16:creationId xmlns:a16="http://schemas.microsoft.com/office/drawing/2014/main" id="{A749CE9D-2150-8B92-DC72-BAA8A6BCB785}"/>
              </a:ext>
            </a:extLst>
          </p:cNvPr>
          <p:cNvSpPr>
            <a:spLocks noGrp="1"/>
          </p:cNvSpPr>
          <p:nvPr>
            <p:ph idx="1"/>
          </p:nvPr>
        </p:nvSpPr>
        <p:spPr>
          <a:xfrm>
            <a:off x="382279" y="2121408"/>
            <a:ext cx="6743845" cy="4050792"/>
          </a:xfrm>
        </p:spPr>
        <p:txBody>
          <a:bodyPr vert="horz" lIns="91440" tIns="45720" rIns="91440" bIns="45720" rtlCol="0">
            <a:normAutofit/>
          </a:bodyPr>
          <a:lstStyle/>
          <a:p>
            <a:pPr marL="0" marR="0" lvl="0" fontAlgn="base">
              <a:spcBef>
                <a:spcPct val="0"/>
              </a:spcBef>
              <a:spcAft>
                <a:spcPts val="600"/>
              </a:spcAft>
              <a:tabLst/>
            </a:pPr>
            <a:r>
              <a:rPr kumimoji="0" lang="en-US" altLang="en-US" sz="1700" b="1" i="0" u="none" strike="noStrike" cap="none" normalizeH="0" baseline="0" dirty="0">
                <a:ln>
                  <a:noFill/>
                </a:ln>
                <a:effectLst/>
              </a:rPr>
              <a:t>Record ID</a:t>
            </a:r>
            <a:r>
              <a:rPr kumimoji="0" lang="en-US" altLang="en-US" sz="1700" b="0" i="0" u="none" strike="noStrike" cap="none" normalizeH="0" baseline="0" dirty="0">
                <a:ln>
                  <a:noFill/>
                </a:ln>
                <a:effectLst/>
              </a:rPr>
              <a:t>: Unique identifier for each record.</a:t>
            </a:r>
          </a:p>
          <a:p>
            <a:pPr marL="0" marR="0" lvl="0" fontAlgn="base">
              <a:spcBef>
                <a:spcPct val="0"/>
              </a:spcBef>
              <a:spcAft>
                <a:spcPts val="600"/>
              </a:spcAft>
              <a:tabLst/>
            </a:pPr>
            <a:r>
              <a:rPr kumimoji="0" lang="en-US" altLang="en-US" sz="1700" b="1" i="0" u="none" strike="noStrike" cap="none" normalizeH="0" baseline="0" dirty="0">
                <a:ln>
                  <a:noFill/>
                </a:ln>
                <a:effectLst/>
              </a:rPr>
              <a:t>Aircraft: Type</a:t>
            </a:r>
            <a:r>
              <a:rPr kumimoji="0" lang="en-US" altLang="en-US" sz="1700" b="0" i="0" u="none" strike="noStrike" cap="none" normalizeH="0" baseline="0" dirty="0">
                <a:ln>
                  <a:noFill/>
                </a:ln>
                <a:effectLst/>
              </a:rPr>
              <a:t>: Type of aircraft involved.</a:t>
            </a:r>
          </a:p>
          <a:p>
            <a:pPr marL="0" marR="0" lvl="0" fontAlgn="base">
              <a:spcBef>
                <a:spcPct val="0"/>
              </a:spcBef>
              <a:spcAft>
                <a:spcPts val="600"/>
              </a:spcAft>
              <a:tabLst/>
            </a:pPr>
            <a:r>
              <a:rPr kumimoji="0" lang="en-US" altLang="en-US" sz="1700" b="1" i="0" u="none" strike="noStrike" cap="none" normalizeH="0" baseline="0" dirty="0">
                <a:ln>
                  <a:noFill/>
                </a:ln>
                <a:effectLst/>
              </a:rPr>
              <a:t>Airport: Name</a:t>
            </a:r>
            <a:r>
              <a:rPr kumimoji="0" lang="en-US" altLang="en-US" sz="1700" b="0" i="0" u="none" strike="noStrike" cap="none" normalizeH="0" baseline="0" dirty="0">
                <a:ln>
                  <a:noFill/>
                </a:ln>
                <a:effectLst/>
              </a:rPr>
              <a:t>: Name of the airport.</a:t>
            </a:r>
          </a:p>
          <a:p>
            <a:pPr marL="0" marR="0" lvl="0" fontAlgn="base">
              <a:spcBef>
                <a:spcPct val="0"/>
              </a:spcBef>
              <a:spcAft>
                <a:spcPts val="600"/>
              </a:spcAft>
              <a:tabLst/>
            </a:pPr>
            <a:r>
              <a:rPr kumimoji="0" lang="en-US" altLang="en-US" sz="1700" b="1" i="0" u="none" strike="noStrike" cap="none" normalizeH="0" baseline="0" dirty="0">
                <a:ln>
                  <a:noFill/>
                </a:ln>
                <a:effectLst/>
              </a:rPr>
              <a:t>Altitude bin</a:t>
            </a:r>
            <a:r>
              <a:rPr kumimoji="0" lang="en-US" altLang="en-US" sz="1700" b="0" i="0" u="none" strike="noStrike" cap="none" normalizeH="0" baseline="0" dirty="0">
                <a:ln>
                  <a:noFill/>
                </a:ln>
                <a:effectLst/>
              </a:rPr>
              <a:t>: Altitude range where the strike occurred.</a:t>
            </a:r>
          </a:p>
          <a:p>
            <a:pPr marL="0" marR="0" lvl="0" fontAlgn="base">
              <a:spcBef>
                <a:spcPct val="0"/>
              </a:spcBef>
              <a:spcAft>
                <a:spcPts val="600"/>
              </a:spcAft>
              <a:tabLst/>
            </a:pPr>
            <a:r>
              <a:rPr kumimoji="0" lang="en-US" altLang="en-US" sz="1700" b="1" i="0" u="none" strike="noStrike" cap="none" normalizeH="0" baseline="0" dirty="0">
                <a:ln>
                  <a:noFill/>
                </a:ln>
                <a:effectLst/>
              </a:rPr>
              <a:t>Aircraft: Make/Model</a:t>
            </a:r>
            <a:r>
              <a:rPr kumimoji="0" lang="en-US" altLang="en-US" sz="1700" b="0" i="0" u="none" strike="noStrike" cap="none" normalizeH="0" baseline="0" dirty="0">
                <a:ln>
                  <a:noFill/>
                </a:ln>
                <a:effectLst/>
              </a:rPr>
              <a:t>: Make and model of the aircraft.</a:t>
            </a:r>
          </a:p>
          <a:p>
            <a:pPr marL="0" marR="0" lvl="0" fontAlgn="base">
              <a:spcBef>
                <a:spcPct val="0"/>
              </a:spcBef>
              <a:spcAft>
                <a:spcPts val="600"/>
              </a:spcAft>
              <a:tabLst/>
            </a:pPr>
            <a:r>
              <a:rPr kumimoji="0" lang="en-US" altLang="en-US" sz="1700" b="1" i="0" u="none" strike="noStrike" cap="none" normalizeH="0" baseline="0" dirty="0">
                <a:ln>
                  <a:noFill/>
                </a:ln>
                <a:effectLst/>
              </a:rPr>
              <a:t>Wildlife: Number struck</a:t>
            </a:r>
            <a:r>
              <a:rPr kumimoji="0" lang="en-US" altLang="en-US" sz="1700" b="0" i="0" u="none" strike="noStrike" cap="none" normalizeH="0" baseline="0" dirty="0">
                <a:ln>
                  <a:noFill/>
                </a:ln>
                <a:effectLst/>
              </a:rPr>
              <a:t>: Number of wildlife struck.</a:t>
            </a:r>
          </a:p>
          <a:p>
            <a:pPr marL="0" marR="0" lvl="0" fontAlgn="base">
              <a:spcBef>
                <a:spcPct val="0"/>
              </a:spcBef>
              <a:spcAft>
                <a:spcPts val="600"/>
              </a:spcAft>
              <a:tabLst/>
            </a:pPr>
            <a:r>
              <a:rPr kumimoji="0" lang="en-US" altLang="en-US" sz="1700" b="1" i="0" u="none" strike="noStrike" cap="none" normalizeH="0" baseline="0" dirty="0">
                <a:ln>
                  <a:noFill/>
                </a:ln>
                <a:effectLst/>
              </a:rPr>
              <a:t>Wildlife: Number Struck Actual</a:t>
            </a:r>
            <a:r>
              <a:rPr kumimoji="0" lang="en-US" altLang="en-US" sz="1700" b="0" i="0" u="none" strike="noStrike" cap="none" normalizeH="0" baseline="0" dirty="0">
                <a:ln>
                  <a:noFill/>
                </a:ln>
                <a:effectLst/>
              </a:rPr>
              <a:t>: Exact number of wildlife struck.</a:t>
            </a:r>
          </a:p>
          <a:p>
            <a:pPr marL="0" marR="0" lvl="0" fontAlgn="base">
              <a:spcBef>
                <a:spcPct val="0"/>
              </a:spcBef>
              <a:spcAft>
                <a:spcPts val="600"/>
              </a:spcAft>
              <a:tabLst/>
            </a:pPr>
            <a:r>
              <a:rPr kumimoji="0" lang="en-US" altLang="en-US" sz="1700" b="1" i="0" u="none" strike="noStrike" cap="none" normalizeH="0" baseline="0" dirty="0">
                <a:ln>
                  <a:noFill/>
                </a:ln>
                <a:effectLst/>
              </a:rPr>
              <a:t>Effect: Impact to flight</a:t>
            </a:r>
            <a:r>
              <a:rPr kumimoji="0" lang="en-US" altLang="en-US" sz="1700" b="0" i="0" u="none" strike="noStrike" cap="none" normalizeH="0" baseline="0" dirty="0">
                <a:ln>
                  <a:noFill/>
                </a:ln>
                <a:effectLst/>
              </a:rPr>
              <a:t>: Impact of the strike on the flight.</a:t>
            </a:r>
          </a:p>
          <a:p>
            <a:pPr marL="0" marR="0" lvl="0" fontAlgn="base">
              <a:spcBef>
                <a:spcPct val="0"/>
              </a:spcBef>
              <a:spcAft>
                <a:spcPts val="600"/>
              </a:spcAft>
              <a:tabLst/>
            </a:pPr>
            <a:r>
              <a:rPr kumimoji="0" lang="en-US" altLang="en-US" sz="1700" b="1" i="0" u="none" strike="noStrike" cap="none" normalizeH="0" baseline="0" dirty="0" err="1">
                <a:ln>
                  <a:noFill/>
                </a:ln>
                <a:effectLst/>
              </a:rPr>
              <a:t>FlightDate</a:t>
            </a:r>
            <a:r>
              <a:rPr kumimoji="0" lang="en-US" altLang="en-US" sz="1700" b="0" i="0" u="none" strike="noStrike" cap="none" normalizeH="0" baseline="0" dirty="0">
                <a:ln>
                  <a:noFill/>
                </a:ln>
                <a:effectLst/>
              </a:rPr>
              <a:t>: Date of the flight.</a:t>
            </a:r>
          </a:p>
          <a:p>
            <a:pPr marL="0" marR="0" lvl="0" fontAlgn="base">
              <a:spcBef>
                <a:spcPct val="0"/>
              </a:spcBef>
              <a:spcAft>
                <a:spcPts val="600"/>
              </a:spcAft>
              <a:tabLst/>
            </a:pPr>
            <a:r>
              <a:rPr kumimoji="0" lang="en-US" altLang="en-US" sz="1700" b="1" i="0" u="none" strike="noStrike" cap="none" normalizeH="0" baseline="0" dirty="0">
                <a:ln>
                  <a:noFill/>
                </a:ln>
                <a:effectLst/>
              </a:rPr>
              <a:t>Effect: Indicated Damage</a:t>
            </a:r>
            <a:r>
              <a:rPr kumimoji="0" lang="en-US" altLang="en-US" sz="1700" b="0" i="0" u="none" strike="noStrike" cap="none" normalizeH="0" baseline="0" dirty="0">
                <a:ln>
                  <a:noFill/>
                </a:ln>
                <a:effectLst/>
              </a:rPr>
              <a:t>: Indicated damage to the aircraft.</a:t>
            </a:r>
          </a:p>
          <a:p>
            <a:pPr marL="0" marR="0" lvl="0" fontAlgn="base">
              <a:spcBef>
                <a:spcPct val="0"/>
              </a:spcBef>
              <a:spcAft>
                <a:spcPts val="600"/>
              </a:spcAft>
              <a:tabLst/>
            </a:pPr>
            <a:r>
              <a:rPr kumimoji="0" lang="en-US" altLang="en-US" sz="1700" b="1" i="0" u="none" strike="noStrike" cap="none" normalizeH="0" baseline="0" dirty="0">
                <a:ln>
                  <a:noFill/>
                </a:ln>
                <a:effectLst/>
              </a:rPr>
              <a:t>Aircraft: Number of engines?</a:t>
            </a:r>
            <a:r>
              <a:rPr kumimoji="0" lang="en-US" altLang="en-US" sz="1700" b="0" i="0" u="none" strike="noStrike" cap="none" normalizeH="0" baseline="0" dirty="0">
                <a:ln>
                  <a:noFill/>
                </a:ln>
                <a:effectLst/>
              </a:rPr>
              <a:t>: Number of engines on </a:t>
            </a:r>
            <a:r>
              <a:rPr kumimoji="0" lang="en-US" altLang="en-US" sz="1700" i="0" u="none" strike="noStrike" cap="none" normalizeH="0" baseline="0" dirty="0">
                <a:ln>
                  <a:noFill/>
                </a:ln>
                <a:effectLst/>
              </a:rPr>
              <a:t>the </a:t>
            </a:r>
            <a:r>
              <a:rPr lang="en-US" altLang="en-US" sz="1700" dirty="0"/>
              <a:t>aircraft</a:t>
            </a:r>
            <a:r>
              <a:rPr kumimoji="0" lang="en-US" altLang="en-US" sz="1700" b="0" i="0" u="none" strike="noStrike" cap="none" normalizeH="0" baseline="0" dirty="0">
                <a:ln>
                  <a:noFill/>
                </a:ln>
                <a:effectLst/>
              </a:rPr>
              <a:t>.</a:t>
            </a:r>
          </a:p>
        </p:txBody>
      </p:sp>
      <p:pic>
        <p:nvPicPr>
          <p:cNvPr id="12" name="Picture 11" descr="Complex math formulas on a blackboard">
            <a:extLst>
              <a:ext uri="{FF2B5EF4-FFF2-40B4-BE49-F238E27FC236}">
                <a16:creationId xmlns:a16="http://schemas.microsoft.com/office/drawing/2014/main" id="{5C7E75DF-6393-0D91-7526-1F5EA61E4EB0}"/>
              </a:ext>
            </a:extLst>
          </p:cNvPr>
          <p:cNvPicPr>
            <a:picLocks noChangeAspect="1"/>
          </p:cNvPicPr>
          <p:nvPr/>
        </p:nvPicPr>
        <p:blipFill>
          <a:blip r:embed="rId5"/>
          <a:srcRect l="32230" r="18307" b="-1"/>
          <a:stretch>
            <a:fillRect/>
          </a:stretch>
        </p:blipFill>
        <p:spPr>
          <a:xfrm>
            <a:off x="7545274" y="10"/>
            <a:ext cx="4646726" cy="6857990"/>
          </a:xfrm>
          <a:prstGeom prst="rect">
            <a:avLst/>
          </a:prstGeom>
        </p:spPr>
      </p:pic>
      <p:grpSp>
        <p:nvGrpSpPr>
          <p:cNvPr id="18" name="Group 17">
            <a:extLst>
              <a:ext uri="{FF2B5EF4-FFF2-40B4-BE49-F238E27FC236}">
                <a16:creationId xmlns:a16="http://schemas.microsoft.com/office/drawing/2014/main" id="{B55DE4E1-F219-45A4-96D9-9A86D0E4DBD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9" name="Oval 18">
              <a:extLst>
                <a:ext uri="{FF2B5EF4-FFF2-40B4-BE49-F238E27FC236}">
                  <a16:creationId xmlns:a16="http://schemas.microsoft.com/office/drawing/2014/main" id="{3601C3FF-4A5D-437C-B3DB-A53B99D30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0" name="Oval 19">
              <a:extLst>
                <a:ext uri="{FF2B5EF4-FFF2-40B4-BE49-F238E27FC236}">
                  <a16:creationId xmlns:a16="http://schemas.microsoft.com/office/drawing/2014/main" id="{61B1BDC9-B583-4F65-8FE9-E2CBE71D9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0" name="Slide Number Placeholder 4">
            <a:extLst>
              <a:ext uri="{FF2B5EF4-FFF2-40B4-BE49-F238E27FC236}">
                <a16:creationId xmlns:a16="http://schemas.microsoft.com/office/drawing/2014/main" id="{C29CD3C4-E5F8-3D4E-23F3-100116152705}"/>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r>
              <a:rPr lang="en-US"/>
              <a:t>3</a:t>
            </a:r>
          </a:p>
        </p:txBody>
      </p:sp>
    </p:spTree>
    <p:extLst>
      <p:ext uri="{BB962C8B-B14F-4D97-AF65-F5344CB8AC3E}">
        <p14:creationId xmlns:p14="http://schemas.microsoft.com/office/powerpoint/2010/main" val="115524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BFB006A-B576-BA3B-A8E5-FEABB6A8C0D8}"/>
              </a:ext>
            </a:extLst>
          </p:cNvPr>
          <p:cNvSpPr txBox="1"/>
          <p:nvPr/>
        </p:nvSpPr>
        <p:spPr>
          <a:xfrm>
            <a:off x="4970109" y="484632"/>
            <a:ext cx="6730277" cy="1609344"/>
          </a:xfrm>
          <a:prstGeom prst="rect">
            <a:avLst/>
          </a:prstGeom>
          <a:ln>
            <a:noFill/>
          </a:ln>
        </p:spPr>
        <p:txBody>
          <a:bodyPr vert="horz" lIns="91440" tIns="45720" rIns="91440" bIns="45720" rtlCol="0" anchor="ctr">
            <a:normAutofit/>
          </a:bodyPr>
          <a:lstStyle/>
          <a:p>
            <a:pPr marL="685800" indent="-685800" defTabSz="914400">
              <a:lnSpc>
                <a:spcPct val="90000"/>
              </a:lnSpc>
              <a:spcBef>
                <a:spcPct val="0"/>
              </a:spcBef>
              <a:spcAft>
                <a:spcPts val="600"/>
              </a:spcAft>
            </a:pPr>
            <a:r>
              <a:rPr lang="en-US" sz="4800" cap="all"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Variable Description Continued : </a:t>
            </a:r>
          </a:p>
        </p:txBody>
      </p:sp>
      <p:pic>
        <p:nvPicPr>
          <p:cNvPr id="9" name="Picture 8" descr="A calculus formula">
            <a:extLst>
              <a:ext uri="{FF2B5EF4-FFF2-40B4-BE49-F238E27FC236}">
                <a16:creationId xmlns:a16="http://schemas.microsoft.com/office/drawing/2014/main" id="{50A1D1C4-2A73-03BC-6E82-A3F24C393F18}"/>
              </a:ext>
            </a:extLst>
          </p:cNvPr>
          <p:cNvPicPr>
            <a:picLocks noChangeAspect="1"/>
          </p:cNvPicPr>
          <p:nvPr/>
        </p:nvPicPr>
        <p:blipFill>
          <a:blip r:embed="rId5"/>
          <a:srcRect l="24365" r="30407" b="-1"/>
          <a:stretch>
            <a:fillRect/>
          </a:stretch>
        </p:blipFill>
        <p:spPr>
          <a:xfrm>
            <a:off x="3344" y="10"/>
            <a:ext cx="4646726" cy="6857990"/>
          </a:xfrm>
          <a:prstGeom prst="rect">
            <a:avLst/>
          </a:prstGeom>
        </p:spPr>
      </p:pic>
      <p:sp>
        <p:nvSpPr>
          <p:cNvPr id="3" name="Rectangle 2">
            <a:extLst>
              <a:ext uri="{FF2B5EF4-FFF2-40B4-BE49-F238E27FC236}">
                <a16:creationId xmlns:a16="http://schemas.microsoft.com/office/drawing/2014/main" id="{3C78EC2B-6E87-D34C-E364-E03C592DEA5B}"/>
              </a:ext>
            </a:extLst>
          </p:cNvPr>
          <p:cNvSpPr>
            <a:spLocks noChangeArrowheads="1"/>
          </p:cNvSpPr>
          <p:nvPr/>
        </p:nvSpPr>
        <p:spPr bwMode="auto">
          <a:xfrm>
            <a:off x="4970109" y="2121408"/>
            <a:ext cx="6730276" cy="40507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700" b="1"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Aircraft: Airline/Operator</a:t>
            </a:r>
            <a:r>
              <a:rPr kumimoji="0" lang="en-US" altLang="en-US" sz="1700" b="0" i="0" u="none" strike="noStrike" cap="none" normalizeH="0" baseline="0" dirty="0">
                <a:ln>
                  <a:noFill/>
                </a:ln>
                <a:effectLst/>
              </a:rPr>
              <a:t>: Airline or operator of the aircraft.</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Origin State</a:t>
            </a:r>
            <a:r>
              <a:rPr kumimoji="0" lang="en-US" altLang="en-US" sz="1700" b="0" i="0" u="none" strike="noStrike" cap="none" normalizeH="0" baseline="0" dirty="0">
                <a:ln>
                  <a:noFill/>
                </a:ln>
                <a:effectLst/>
              </a:rPr>
              <a:t>: State of origin of the flight. </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When: Phase of flight</a:t>
            </a:r>
            <a:r>
              <a:rPr kumimoji="0" lang="en-US" altLang="en-US" sz="1700" b="0" i="0" u="none" strike="noStrike" cap="none" normalizeH="0" baseline="0" dirty="0">
                <a:ln>
                  <a:noFill/>
                </a:ln>
                <a:effectLst/>
              </a:rPr>
              <a:t>: Flight phase during the strike.</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Conditions: Precipitation</a:t>
            </a:r>
            <a:r>
              <a:rPr kumimoji="0" lang="en-US" altLang="en-US" sz="1700" b="0" i="0" u="none" strike="noStrike" cap="none" normalizeH="0" baseline="0" dirty="0">
                <a:ln>
                  <a:noFill/>
                </a:ln>
                <a:effectLst/>
              </a:rPr>
              <a:t>: Precipitation conditions during the strike.</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Remains of wildlife collected?</a:t>
            </a:r>
            <a:r>
              <a:rPr kumimoji="0" lang="en-US" altLang="en-US" sz="1700" b="0" i="0" u="none" strike="noStrike" cap="none" normalizeH="0" baseline="0" dirty="0">
                <a:ln>
                  <a:noFill/>
                </a:ln>
                <a:effectLst/>
              </a:rPr>
              <a:t>: Whether remains were collected.</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Remains of wildlife sent to Smithsonian</a:t>
            </a:r>
            <a:r>
              <a:rPr kumimoji="0" lang="en-US" altLang="en-US" sz="1700" b="0" i="0" u="none" strike="noStrike" cap="none" normalizeH="0" baseline="0" dirty="0">
                <a:ln>
                  <a:noFill/>
                </a:ln>
                <a:effectLst/>
              </a:rPr>
              <a:t>: Whether remains were sent to Smithsonian.</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Remarks</a:t>
            </a:r>
            <a:r>
              <a:rPr kumimoji="0" lang="en-US" altLang="en-US" sz="1700" b="0" i="0" u="none" strike="noStrike" cap="none" normalizeH="0" baseline="0" dirty="0">
                <a:ln>
                  <a:noFill/>
                </a:ln>
                <a:effectLst/>
              </a:rPr>
              <a:t>: Additional comments or remarks.</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Wildlife: Size</a:t>
            </a:r>
            <a:r>
              <a:rPr kumimoji="0" lang="en-US" altLang="en-US" sz="1700" b="0" i="0" u="none" strike="noStrike" cap="none" normalizeH="0" baseline="0" dirty="0">
                <a:ln>
                  <a:noFill/>
                </a:ln>
                <a:effectLst/>
              </a:rPr>
              <a:t>: Size of the wildlife struck.</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700" b="1" i="0" u="none" strike="noStrike" cap="none" normalizeH="0" baseline="0" dirty="0">
                <a:ln>
                  <a:noFill/>
                </a:ln>
                <a:effectLst/>
              </a:rPr>
              <a:t>Conditions: Sky</a:t>
            </a:r>
            <a:r>
              <a:rPr kumimoji="0" lang="en-US" altLang="en-US" sz="1700" b="0" i="0" u="none" strike="noStrike" cap="none" normalizeH="0" baseline="0" dirty="0">
                <a:ln>
                  <a:noFill/>
                </a:ln>
                <a:effectLst/>
              </a:rPr>
              <a:t>: Sky conditions during the strike.</a:t>
            </a: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700" b="0" i="0" u="none" strike="noStrike" cap="none" normalizeH="0" baseline="0" dirty="0">
              <a:ln>
                <a:noFill/>
              </a:ln>
              <a:effectLst/>
            </a:endParaRPr>
          </a:p>
          <a:p>
            <a:pPr marL="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endParaRPr kumimoji="0" lang="en-US" altLang="en-US" sz="1700" b="0" i="0" u="none" strike="noStrike" cap="none" normalizeH="0" baseline="0" dirty="0">
              <a:ln>
                <a:noFill/>
              </a:ln>
              <a:effectLst/>
            </a:endParaRPr>
          </a:p>
        </p:txBody>
      </p:sp>
      <p:grpSp>
        <p:nvGrpSpPr>
          <p:cNvPr id="24" name="Group 23">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5" name="Oval 2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6" name="Oval 25">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Slide Number Placeholder 4">
            <a:extLst>
              <a:ext uri="{FF2B5EF4-FFF2-40B4-BE49-F238E27FC236}">
                <a16:creationId xmlns:a16="http://schemas.microsoft.com/office/drawing/2014/main" id="{A894A76F-4FCA-74BA-03A4-7237240F248E}"/>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r>
              <a:rPr lang="en-US" dirty="0"/>
              <a:t>4</a:t>
            </a:r>
          </a:p>
        </p:txBody>
      </p:sp>
    </p:spTree>
    <p:extLst>
      <p:ext uri="{BB962C8B-B14F-4D97-AF65-F5344CB8AC3E}">
        <p14:creationId xmlns:p14="http://schemas.microsoft.com/office/powerpoint/2010/main" val="4210202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C6A97-3C26-3D0A-4138-916ED5434EA7}"/>
              </a:ext>
            </a:extLst>
          </p:cNvPr>
          <p:cNvSpPr>
            <a:spLocks noGrp="1"/>
          </p:cNvSpPr>
          <p:nvPr>
            <p:ph idx="1"/>
          </p:nvPr>
        </p:nvSpPr>
        <p:spPr>
          <a:xfrm>
            <a:off x="866433" y="1628921"/>
            <a:ext cx="10459133" cy="4551927"/>
          </a:xfrm>
        </p:spPr>
        <p:txBody>
          <a:bodyPr anchor="b">
            <a:normAutofit fontScale="62500" lnSpcReduction="20000"/>
          </a:bodyPr>
          <a:lstStyle/>
          <a:p>
            <a:pPr marL="0" indent="0" algn="just" eaLnBrk="0" fontAlgn="base" hangingPunct="0">
              <a:lnSpc>
                <a:spcPct val="160000"/>
              </a:lnSpc>
              <a:spcBef>
                <a:spcPct val="0"/>
              </a:spcBef>
              <a:spcAft>
                <a:spcPct val="0"/>
              </a:spcAft>
              <a:buClrTx/>
              <a:buSzTx/>
              <a:buNone/>
            </a:pPr>
            <a:r>
              <a:rPr kumimoji="0" lang="en-US" altLang="en-US" sz="3200" b="0" i="0" u="none" strike="noStrike" cap="none" normalizeH="0" baseline="0" dirty="0">
                <a:ln>
                  <a:noFill/>
                </a:ln>
                <a:solidFill>
                  <a:schemeClr val="tx1"/>
                </a:solidFill>
                <a:effectLst/>
              </a:rPr>
              <a:t>Collisions between birds and aircraft are known as "bird strikes," and they represent a serious risk to aviation safety. The FAA gathered this dataset from 2000 to 2011, and it includes extensive information about bird strikes, such as the kind and model of aircraft, height, quantity of animals struck, effect on flights, and expenses and damages incurred. We hope to find patterns and trends in this data that can assist reduce bird strikes and improve aviation safety. Important characteristics include the wildlife involved, the surroundings, and the specifics of the flight phases during strikes. By using data analytics, we can create plans to lessen the severity and frequency of bird strikes, which will increase aviation industry safety and cut expenses.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lgn="just" eaLnBrk="0" fontAlgn="base" hangingPunct="0">
              <a:lnSpc>
                <a:spcPct val="16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CE6F8D3-72F4-BB84-FDE3-A25C2CBE69A4}"/>
              </a:ext>
            </a:extLst>
          </p:cNvPr>
          <p:cNvSpPr txBox="1"/>
          <p:nvPr/>
        </p:nvSpPr>
        <p:spPr>
          <a:xfrm>
            <a:off x="866433" y="566953"/>
            <a:ext cx="6096000" cy="757130"/>
          </a:xfrm>
          <a:prstGeom prst="rect">
            <a:avLst/>
          </a:prstGeom>
          <a:ln>
            <a:noFill/>
          </a:ln>
        </p:spPr>
        <p:txBody>
          <a:bodyPr vert="horz" lIns="91440" tIns="45720" rIns="91440" bIns="45720" rtlCol="0" anchor="ctr">
            <a:normAutofit/>
          </a:bodyPr>
          <a:lstStyle>
            <a:defPPr>
              <a:defRPr lang="en-US"/>
            </a:defPPr>
            <a:lvl1pPr marL="685800" indent="-685800" defTabSz="914400">
              <a:lnSpc>
                <a:spcPct val="90000"/>
              </a:lnSpc>
              <a:spcBef>
                <a:spcPct val="0"/>
              </a:spcBef>
              <a:spcAft>
                <a:spcPts val="600"/>
              </a:spcAft>
              <a:defRPr sz="4800" cap="all">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dirty="0"/>
              <a:t>Introduction: </a:t>
            </a:r>
            <a:endParaRPr lang="en-US" dirty="0"/>
          </a:p>
        </p:txBody>
      </p:sp>
      <p:sp>
        <p:nvSpPr>
          <p:cNvPr id="6" name="Rectangle 3">
            <a:extLst>
              <a:ext uri="{FF2B5EF4-FFF2-40B4-BE49-F238E27FC236}">
                <a16:creationId xmlns:a16="http://schemas.microsoft.com/office/drawing/2014/main" id="{CC6D75F8-1D7A-9F5B-B26E-B7006AF3FF1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Slide Number Placeholder 4">
            <a:extLst>
              <a:ext uri="{FF2B5EF4-FFF2-40B4-BE49-F238E27FC236}">
                <a16:creationId xmlns:a16="http://schemas.microsoft.com/office/drawing/2014/main" id="{A89DB313-C722-1AE2-3A89-B4E2D7468F20}"/>
              </a:ext>
            </a:extLst>
          </p:cNvPr>
          <p:cNvSpPr>
            <a:spLocks noGrp="1"/>
          </p:cNvSpPr>
          <p:nvPr>
            <p:ph type="sldNum" sz="quarter" idx="12"/>
          </p:nvPr>
        </p:nvSpPr>
        <p:spPr>
          <a:xfrm>
            <a:off x="11311128" y="6272784"/>
            <a:ext cx="640080" cy="365125"/>
          </a:xfrm>
        </p:spPr>
        <p:txBody>
          <a:bodyPr/>
          <a:lstStyle/>
          <a:p>
            <a:r>
              <a:rPr lang="en-IN" dirty="0"/>
              <a:t>5</a:t>
            </a:r>
          </a:p>
        </p:txBody>
      </p:sp>
    </p:spTree>
    <p:extLst>
      <p:ext uri="{BB962C8B-B14F-4D97-AF65-F5344CB8AC3E}">
        <p14:creationId xmlns:p14="http://schemas.microsoft.com/office/powerpoint/2010/main" val="330000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1789C3-6329-0703-DD25-403644FDA56E}"/>
              </a:ext>
            </a:extLst>
          </p:cNvPr>
          <p:cNvSpPr txBox="1"/>
          <p:nvPr/>
        </p:nvSpPr>
        <p:spPr>
          <a:xfrm>
            <a:off x="1069848" y="484632"/>
            <a:ext cx="10058400" cy="1609344"/>
          </a:xfrm>
          <a:prstGeom prst="rect">
            <a:avLst/>
          </a:prstGeom>
        </p:spPr>
        <p:txBody>
          <a:bodyPr vert="horz" lIns="91440" tIns="45720" rIns="91440" bIns="45720" rtlCol="0" anchor="ctr">
            <a:normAutofit/>
          </a:bodyPr>
          <a:lstStyle/>
          <a:p>
            <a:pPr marL="685800" indent="-685800" defTabSz="914400">
              <a:lnSpc>
                <a:spcPct val="90000"/>
              </a:lnSpc>
              <a:spcBef>
                <a:spcPct val="0"/>
              </a:spcBef>
              <a:spcAft>
                <a:spcPts val="600"/>
              </a:spcAft>
            </a:pPr>
            <a:r>
              <a:rPr lang="en-US" sz="54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Important KPI’s: </a:t>
            </a:r>
          </a:p>
        </p:txBody>
      </p:sp>
      <p:sp>
        <p:nvSpPr>
          <p:cNvPr id="24" name="Rectangle 23">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3">
              <a:alphaModFix amt="85000"/>
              <a:lum bright="70000" contrast="-70000"/>
              <a:extLst>
                <a:ext uri="{BEBA8EAE-BF5A-486C-A8C5-ECC9F3942E4B}">
                  <a14:imgProps xmlns:a14="http://schemas.microsoft.com/office/drawing/2010/main">
                    <a14:imgLayer r:embed="rId4">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4">
            <a:extLst>
              <a:ext uri="{FF2B5EF4-FFF2-40B4-BE49-F238E27FC236}">
                <a16:creationId xmlns:a16="http://schemas.microsoft.com/office/drawing/2014/main" id="{A83EF4A4-4F28-9FC1-C2C9-9349DB7B6ED5}"/>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r>
              <a:rPr lang="en-US" b="1" kern="1200" dirty="0">
                <a:solidFill>
                  <a:srgbClr val="FFFFFF"/>
                </a:solidFill>
                <a:latin typeface="+mj-lt"/>
                <a:ea typeface="+mn-ea"/>
                <a:cs typeface="+mn-cs"/>
              </a:rPr>
              <a:t>6</a:t>
            </a:r>
          </a:p>
        </p:txBody>
      </p:sp>
      <p:graphicFrame>
        <p:nvGraphicFramePr>
          <p:cNvPr id="6" name="Content Placeholder 2">
            <a:extLst>
              <a:ext uri="{FF2B5EF4-FFF2-40B4-BE49-F238E27FC236}">
                <a16:creationId xmlns:a16="http://schemas.microsoft.com/office/drawing/2014/main" id="{7DAED717-C8A2-003D-98FC-241E00759314}"/>
              </a:ext>
            </a:extLst>
          </p:cNvPr>
          <p:cNvGraphicFramePr>
            <a:graphicFrameLocks noGrp="1"/>
          </p:cNvGraphicFramePr>
          <p:nvPr>
            <p:ph idx="1"/>
            <p:extLst>
              <p:ext uri="{D42A27DB-BD31-4B8C-83A1-F6EECF244321}">
                <p14:modId xmlns:p14="http://schemas.microsoft.com/office/powerpoint/2010/main" val="1443553299"/>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5457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28BD5-AE04-0E95-5867-2CD8321D38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5E93222-6127-60A1-A586-0A150F944A1C}"/>
              </a:ext>
            </a:extLst>
          </p:cNvPr>
          <p:cNvSpPr txBox="1"/>
          <p:nvPr/>
        </p:nvSpPr>
        <p:spPr>
          <a:xfrm>
            <a:off x="946023" y="216614"/>
            <a:ext cx="6096000" cy="584775"/>
          </a:xfrm>
          <a:prstGeom prst="rect">
            <a:avLst/>
          </a:prstGeom>
          <a:noFill/>
        </p:spPr>
        <p:txBody>
          <a:bodyPr wrap="square">
            <a:spAutoFit/>
          </a:bodyPr>
          <a:lstStyle/>
          <a:p>
            <a:pPr marL="685800" indent="-685800">
              <a:buFont typeface="Wingdings" panose="05000000000000000000" pitchFamily="2" charset="2"/>
              <a:buChar char="Ø"/>
            </a:pPr>
            <a:r>
              <a:rPr lang="en-IN" sz="3200" cap="all">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Dashboard</a:t>
            </a:r>
            <a:r>
              <a:rPr lang="en-IN" sz="3200">
                <a:latin typeface="+mj-lt"/>
                <a:ea typeface="+mj-ea"/>
                <a:cs typeface="+mj-cs"/>
              </a:rPr>
              <a:t> </a:t>
            </a:r>
            <a:r>
              <a:rPr lang="en-IN" sz="3200" cap="all">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Snapshots</a:t>
            </a:r>
            <a:r>
              <a:rPr lang="en-IN" sz="3200"/>
              <a:t>: </a:t>
            </a:r>
            <a:endParaRPr lang="en-US" sz="3200" dirty="0"/>
          </a:p>
        </p:txBody>
      </p:sp>
      <p:sp>
        <p:nvSpPr>
          <p:cNvPr id="5" name="Slide Number Placeholder 4">
            <a:extLst>
              <a:ext uri="{FF2B5EF4-FFF2-40B4-BE49-F238E27FC236}">
                <a16:creationId xmlns:a16="http://schemas.microsoft.com/office/drawing/2014/main" id="{C3517E50-04AF-D1AA-314C-194B5086D4F7}"/>
              </a:ext>
            </a:extLst>
          </p:cNvPr>
          <p:cNvSpPr>
            <a:spLocks noGrp="1"/>
          </p:cNvSpPr>
          <p:nvPr>
            <p:ph type="sldNum" sz="quarter" idx="12"/>
          </p:nvPr>
        </p:nvSpPr>
        <p:spPr>
          <a:xfrm>
            <a:off x="11311128" y="6272784"/>
            <a:ext cx="640080" cy="365125"/>
          </a:xfrm>
        </p:spPr>
        <p:txBody>
          <a:bodyPr/>
          <a:lstStyle/>
          <a:p>
            <a:r>
              <a:rPr lang="en-IN"/>
              <a:t>7</a:t>
            </a:r>
            <a:endParaRPr lang="en-IN" dirty="0"/>
          </a:p>
        </p:txBody>
      </p:sp>
      <p:pic>
        <p:nvPicPr>
          <p:cNvPr id="3" name="Picture 2">
            <a:extLst>
              <a:ext uri="{FF2B5EF4-FFF2-40B4-BE49-F238E27FC236}">
                <a16:creationId xmlns:a16="http://schemas.microsoft.com/office/drawing/2014/main" id="{6A5E21F0-9D48-6F79-E192-7562747A7C28}"/>
              </a:ext>
            </a:extLst>
          </p:cNvPr>
          <p:cNvPicPr>
            <a:picLocks noChangeAspect="1"/>
          </p:cNvPicPr>
          <p:nvPr/>
        </p:nvPicPr>
        <p:blipFill>
          <a:blip r:embed="rId3">
            <a:extLst>
              <a:ext uri="{28A0092B-C50C-407E-A947-70E740481C1C}">
                <a14:useLocalDpi xmlns:a14="http://schemas.microsoft.com/office/drawing/2010/main" val="0"/>
              </a:ext>
            </a:extLst>
          </a:blip>
          <a:srcRect l="1680" t="2694" r="2083" b="2247"/>
          <a:stretch>
            <a:fillRect/>
          </a:stretch>
        </p:blipFill>
        <p:spPr>
          <a:xfrm>
            <a:off x="872851" y="801389"/>
            <a:ext cx="10446297" cy="5921529"/>
          </a:xfrm>
          <a:prstGeom prst="rect">
            <a:avLst/>
          </a:prstGeom>
        </p:spPr>
      </p:pic>
    </p:spTree>
    <p:extLst>
      <p:ext uri="{BB962C8B-B14F-4D97-AF65-F5344CB8AC3E}">
        <p14:creationId xmlns:p14="http://schemas.microsoft.com/office/powerpoint/2010/main" val="28014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432AB-D382-F817-A68B-8A577EA3617E}"/>
              </a:ext>
            </a:extLst>
          </p:cNvPr>
          <p:cNvSpPr txBox="1"/>
          <p:nvPr/>
        </p:nvSpPr>
        <p:spPr>
          <a:xfrm>
            <a:off x="946023" y="216614"/>
            <a:ext cx="6096000" cy="584775"/>
          </a:xfrm>
          <a:prstGeom prst="rect">
            <a:avLst/>
          </a:prstGeom>
          <a:noFill/>
        </p:spPr>
        <p:txBody>
          <a:bodyPr wrap="square">
            <a:spAutoFit/>
          </a:bodyPr>
          <a:lstStyle/>
          <a:p>
            <a:pPr marL="685800" indent="-685800">
              <a:buFont typeface="Wingdings" panose="05000000000000000000" pitchFamily="2" charset="2"/>
              <a:buChar char="Ø"/>
            </a:pPr>
            <a:r>
              <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Dashboard</a:t>
            </a:r>
            <a:r>
              <a:rPr lang="en-IN" sz="3200" dirty="0">
                <a:latin typeface="+mj-lt"/>
                <a:ea typeface="+mj-ea"/>
                <a:cs typeface="+mj-cs"/>
              </a:rPr>
              <a:t> </a:t>
            </a:r>
            <a:r>
              <a:rPr lang="en-IN" sz="3200" cap="all" dirty="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Snapshots</a:t>
            </a:r>
            <a:r>
              <a:rPr lang="en-IN" sz="3200" dirty="0"/>
              <a:t>: </a:t>
            </a:r>
            <a:endParaRPr lang="en-US" sz="3200" dirty="0"/>
          </a:p>
        </p:txBody>
      </p:sp>
      <p:sp>
        <p:nvSpPr>
          <p:cNvPr id="5" name="Slide Number Placeholder 4">
            <a:extLst>
              <a:ext uri="{FF2B5EF4-FFF2-40B4-BE49-F238E27FC236}">
                <a16:creationId xmlns:a16="http://schemas.microsoft.com/office/drawing/2014/main" id="{F61D605E-48C4-75AC-EF4B-0F6E91FDB743}"/>
              </a:ext>
            </a:extLst>
          </p:cNvPr>
          <p:cNvSpPr>
            <a:spLocks noGrp="1"/>
          </p:cNvSpPr>
          <p:nvPr>
            <p:ph type="sldNum" sz="quarter" idx="12"/>
          </p:nvPr>
        </p:nvSpPr>
        <p:spPr>
          <a:xfrm>
            <a:off x="11311128" y="6272784"/>
            <a:ext cx="640080" cy="365125"/>
          </a:xfrm>
        </p:spPr>
        <p:txBody>
          <a:bodyPr/>
          <a:lstStyle/>
          <a:p>
            <a:r>
              <a:rPr lang="en-IN" dirty="0"/>
              <a:t>8</a:t>
            </a:r>
          </a:p>
        </p:txBody>
      </p:sp>
      <p:pic>
        <p:nvPicPr>
          <p:cNvPr id="2" name="Picture 1">
            <a:extLst>
              <a:ext uri="{FF2B5EF4-FFF2-40B4-BE49-F238E27FC236}">
                <a16:creationId xmlns:a16="http://schemas.microsoft.com/office/drawing/2014/main" id="{AC422F89-3CC9-3C68-93F8-8BE7CBC2E745}"/>
              </a:ext>
            </a:extLst>
          </p:cNvPr>
          <p:cNvPicPr>
            <a:picLocks noChangeAspect="1"/>
          </p:cNvPicPr>
          <p:nvPr/>
        </p:nvPicPr>
        <p:blipFill>
          <a:blip r:embed="rId3">
            <a:extLst>
              <a:ext uri="{28A0092B-C50C-407E-A947-70E740481C1C}">
                <a14:useLocalDpi xmlns:a14="http://schemas.microsoft.com/office/drawing/2010/main" val="0"/>
              </a:ext>
            </a:extLst>
          </a:blip>
          <a:srcRect l="1577" t="3780" r="2183" b="1883"/>
          <a:stretch>
            <a:fillRect/>
          </a:stretch>
        </p:blipFill>
        <p:spPr>
          <a:xfrm>
            <a:off x="803113" y="801389"/>
            <a:ext cx="10585774" cy="5968920"/>
          </a:xfrm>
          <a:prstGeom prst="rect">
            <a:avLst/>
          </a:prstGeom>
        </p:spPr>
      </p:pic>
    </p:spTree>
    <p:extLst>
      <p:ext uri="{BB962C8B-B14F-4D97-AF65-F5344CB8AC3E}">
        <p14:creationId xmlns:p14="http://schemas.microsoft.com/office/powerpoint/2010/main" val="505883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158</TotalTime>
  <Words>622</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Data Visualization of Bird Strikes between 2000 – 2011</vt:lpstr>
      <vt:lpstr> 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Pranjal Chavle</dc:creator>
  <cp:lastModifiedBy>Pranjal Lalit Chavle (Student)</cp:lastModifiedBy>
  <cp:revision>5</cp:revision>
  <dcterms:created xsi:type="dcterms:W3CDTF">2024-07-02T15:55:28Z</dcterms:created>
  <dcterms:modified xsi:type="dcterms:W3CDTF">2025-08-15T18:45:12Z</dcterms:modified>
</cp:coreProperties>
</file>