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8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4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3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0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4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1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A05F7-0F94-4CC5-B6AE-7E7CC9A9FE9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0FB7-FBB7-4C5B-8BFE-B68939E50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5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6"/>
            <a:ext cx="9144000" cy="1655762"/>
          </a:xfrm>
        </p:spPr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zh-CN" dirty="0"/>
              <a:t>做一个</a:t>
            </a:r>
            <a:r>
              <a:rPr lang="en-US" altLang="zh-CN" dirty="0"/>
              <a:t>4</a:t>
            </a:r>
            <a:r>
              <a:rPr lang="zh-CN" altLang="zh-CN" dirty="0"/>
              <a:t>选</a:t>
            </a:r>
            <a:r>
              <a:rPr lang="en-US" altLang="zh-CN" dirty="0"/>
              <a:t>1</a:t>
            </a:r>
            <a:r>
              <a:rPr lang="zh-CN" altLang="zh-CN" dirty="0"/>
              <a:t>的多路选择器，并进行波形仿真。</a:t>
            </a:r>
          </a:p>
          <a:p>
            <a:pPr algn="l"/>
            <a:r>
              <a:rPr lang="en-US" altLang="zh-CN" dirty="0"/>
              <a:t>2.</a:t>
            </a:r>
            <a:r>
              <a:rPr lang="zh-CN" altLang="zh-CN" dirty="0"/>
              <a:t>将</a:t>
            </a:r>
            <a:r>
              <a:rPr lang="en-US" altLang="zh-CN" dirty="0"/>
              <a:t>4</a:t>
            </a:r>
            <a:r>
              <a:rPr lang="zh-CN" altLang="zh-CN" dirty="0"/>
              <a:t>选</a:t>
            </a:r>
            <a:r>
              <a:rPr lang="en-US" altLang="zh-CN" dirty="0"/>
              <a:t>1</a:t>
            </a:r>
            <a:r>
              <a:rPr lang="zh-CN" altLang="zh-CN" dirty="0"/>
              <a:t>多路选择器同</a:t>
            </a:r>
            <a:r>
              <a:rPr lang="en-US" altLang="zh-CN" dirty="0"/>
              <a:t>2</a:t>
            </a:r>
            <a:r>
              <a:rPr lang="zh-CN" altLang="zh-CN" dirty="0"/>
              <a:t>选</a:t>
            </a:r>
            <a:r>
              <a:rPr lang="en-US" altLang="zh-CN" dirty="0"/>
              <a:t>1</a:t>
            </a:r>
            <a:r>
              <a:rPr lang="zh-CN" altLang="zh-CN" dirty="0"/>
              <a:t>多路选择器对比，观察资源消耗的变化。</a:t>
            </a:r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3482" y="1186934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6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多路选择器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7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5"/>
            <a:ext cx="10390094" cy="3740057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设计一个用于识别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进制序列“</a:t>
            </a:r>
            <a:r>
              <a:rPr lang="en-US" altLang="zh-CN" dirty="0" smtClean="0"/>
              <a:t>1011”</a:t>
            </a:r>
            <a:r>
              <a:rPr lang="zh-CN" altLang="en-US" dirty="0" smtClean="0"/>
              <a:t>的状态机</a:t>
            </a:r>
          </a:p>
          <a:p>
            <a:pPr algn="l"/>
            <a:r>
              <a:rPr lang="zh-CN" altLang="en-US" dirty="0" smtClean="0"/>
              <a:t>基本要求：</a:t>
            </a:r>
          </a:p>
          <a:p>
            <a:pPr algn="l"/>
            <a:r>
              <a:rPr lang="zh-CN" altLang="en-US" dirty="0" smtClean="0"/>
              <a:t>电路每个时钟周期输入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比特数据，当捕获到</a:t>
            </a:r>
            <a:r>
              <a:rPr lang="en-US" altLang="zh-CN" dirty="0" smtClean="0"/>
              <a:t>1011</a:t>
            </a:r>
            <a:r>
              <a:rPr lang="zh-CN" altLang="en-US" dirty="0" smtClean="0"/>
              <a:t>的时钟周期，电路输出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，否则输出</a:t>
            </a:r>
            <a:r>
              <a:rPr lang="en-US" altLang="zh-CN" dirty="0" smtClean="0"/>
              <a:t>0</a:t>
            </a:r>
          </a:p>
          <a:p>
            <a:pPr algn="l"/>
            <a:r>
              <a:rPr lang="zh-CN" altLang="en-US" dirty="0" smtClean="0"/>
              <a:t>使用序列</a:t>
            </a:r>
            <a:r>
              <a:rPr lang="en-US" altLang="zh-CN" dirty="0" smtClean="0"/>
              <a:t>101011010</a:t>
            </a:r>
            <a:r>
              <a:rPr lang="zh-CN" altLang="en-US" dirty="0" smtClean="0"/>
              <a:t>作为输出的测试序列</a:t>
            </a:r>
          </a:p>
          <a:p>
            <a:pPr algn="l"/>
            <a:r>
              <a:rPr lang="zh-CN" altLang="en-US" dirty="0" smtClean="0"/>
              <a:t>扩展要求：</a:t>
            </a:r>
          </a:p>
          <a:p>
            <a:pPr algn="l"/>
            <a:r>
              <a:rPr lang="zh-CN" altLang="en-US" dirty="0" smtClean="0"/>
              <a:t>给你的电路添加输入使能端口，只有输入使能</a:t>
            </a:r>
            <a:r>
              <a:rPr lang="en-US" altLang="zh-CN" dirty="0" smtClean="0"/>
              <a:t>EN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的时钟周期，才从输入的数据端口向内部获取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比特序列数据。</a:t>
            </a:r>
          </a:p>
          <a:p>
            <a:pPr algn="l"/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3282923" y="1186934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状态机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0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5"/>
            <a:ext cx="10390094" cy="37400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设计一个带加载使能和移位使能的并入串出的移位寄存器。</a:t>
            </a:r>
          </a:p>
        </p:txBody>
      </p:sp>
      <p:sp>
        <p:nvSpPr>
          <p:cNvPr id="4" name="矩形 3"/>
          <p:cNvSpPr/>
          <p:nvPr/>
        </p:nvSpPr>
        <p:spPr>
          <a:xfrm>
            <a:off x="2513482" y="1186934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移位寄存器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0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5"/>
            <a:ext cx="10390094" cy="37400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设计一</a:t>
            </a:r>
            <a:r>
              <a:rPr lang="zh-CN" altLang="en-US" dirty="0" smtClean="0"/>
              <a:t>个偶分频器（奇分频器）。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513482" y="1186934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时钟分频器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1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5"/>
            <a:ext cx="10390094" cy="37400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同步</a:t>
            </a:r>
            <a:r>
              <a:rPr lang="en-US" altLang="zh-CN" dirty="0"/>
              <a:t>FIFO</a:t>
            </a:r>
            <a:r>
              <a:rPr lang="zh-CN" altLang="en-US" dirty="0"/>
              <a:t>和异步</a:t>
            </a:r>
            <a:r>
              <a:rPr lang="en-US" altLang="zh-CN" dirty="0"/>
              <a:t>FIFO</a:t>
            </a:r>
            <a:r>
              <a:rPr lang="zh-CN" altLang="en-US" dirty="0"/>
              <a:t>的</a:t>
            </a:r>
            <a:r>
              <a:rPr lang="en-US" altLang="zh-CN" dirty="0"/>
              <a:t>Verilog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3647606" y="1186934"/>
            <a:ext cx="17636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FIFO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7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6"/>
            <a:ext cx="9144000" cy="1655762"/>
          </a:xfrm>
        </p:spPr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编写一个</a:t>
            </a:r>
            <a:r>
              <a:rPr lang="en-US" altLang="zh-CN" dirty="0" smtClean="0"/>
              <a:t>4X4</a:t>
            </a:r>
            <a:r>
              <a:rPr lang="zh-CN" altLang="en-US" dirty="0" smtClean="0"/>
              <a:t>路交叉开关的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代码，然后编译，进行波形仿真。</a:t>
            </a:r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观察</a:t>
            </a:r>
            <a:r>
              <a:rPr lang="en-US" altLang="zh-CN" dirty="0" smtClean="0"/>
              <a:t>RTL View</a:t>
            </a:r>
            <a:r>
              <a:rPr lang="zh-CN" altLang="en-US" dirty="0" smtClean="0"/>
              <a:t>，比较</a:t>
            </a:r>
            <a:r>
              <a:rPr lang="en-US" altLang="zh-CN" dirty="0" smtClean="0"/>
              <a:t>2x2</a:t>
            </a:r>
            <a:r>
              <a:rPr lang="zh-CN" altLang="en-US" dirty="0" smtClean="0"/>
              <a:t>路交叉开关与</a:t>
            </a:r>
            <a:r>
              <a:rPr lang="en-US" altLang="zh-CN" dirty="0" smtClean="0"/>
              <a:t>4x4</a:t>
            </a:r>
            <a:r>
              <a:rPr lang="zh-CN" altLang="en-US" dirty="0" smtClean="0"/>
              <a:t>路交叉开关之间消耗资源的区别。</a:t>
            </a:r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98202" y="1186934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交叉开关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8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6"/>
            <a:ext cx="9144000" cy="1655762"/>
          </a:xfrm>
        </p:spPr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编写一个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输入的优先编码器，然后编译，查看</a:t>
            </a:r>
            <a:r>
              <a:rPr lang="en-US" altLang="zh-CN" dirty="0" smtClean="0"/>
              <a:t>RTL View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3482" y="1186934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优先编码器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6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6"/>
            <a:ext cx="9144000" cy="1655762"/>
          </a:xfrm>
        </p:spPr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编写一个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的译码器，编译，仿真。</a:t>
            </a:r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RTL View</a:t>
            </a:r>
            <a:r>
              <a:rPr lang="zh-CN" altLang="en-US" dirty="0" smtClean="0"/>
              <a:t>，并和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－</a:t>
            </a:r>
            <a:r>
              <a:rPr lang="en-US" altLang="zh-CN" dirty="0" smtClean="0"/>
              <a:t>8</a:t>
            </a:r>
            <a:r>
              <a:rPr lang="zh-CN" altLang="en-US" dirty="0" smtClean="0"/>
              <a:t>译码器对比资源开销。</a:t>
            </a:r>
          </a:p>
        </p:txBody>
      </p:sp>
      <p:sp>
        <p:nvSpPr>
          <p:cNvPr id="4" name="矩形 3"/>
          <p:cNvSpPr/>
          <p:nvPr/>
        </p:nvSpPr>
        <p:spPr>
          <a:xfrm>
            <a:off x="2513482" y="1186934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多路译码器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0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6"/>
            <a:ext cx="9144000" cy="1655762"/>
          </a:xfrm>
        </p:spPr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把加法器的输入信号和输出信号都改成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比特位宽，编译，波形仿真。观察输出结果，说出输出和输入的对应关系。</a:t>
            </a:r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把加法器的输入信号改成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比特位宽，编译，波形仿真。观察加法器的输出延迟，和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比特输入位宽的情况对比。</a:t>
            </a:r>
          </a:p>
        </p:txBody>
      </p:sp>
      <p:sp>
        <p:nvSpPr>
          <p:cNvPr id="4" name="矩形 3"/>
          <p:cNvSpPr/>
          <p:nvPr/>
        </p:nvSpPr>
        <p:spPr>
          <a:xfrm>
            <a:off x="3282923" y="1186934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加法器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6"/>
            <a:ext cx="9144000" cy="1655762"/>
          </a:xfrm>
        </p:spPr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把加法器的输出信号改成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比特位宽，编译，波形仿真。观察输出结果，观察输出结果在什么时候是正确的？</a:t>
            </a:r>
          </a:p>
          <a:p>
            <a:pPr algn="l"/>
            <a:r>
              <a:rPr lang="en-US" altLang="zh-CN" dirty="0" smtClean="0"/>
              <a:t>2. </a:t>
            </a:r>
            <a:r>
              <a:rPr lang="zh-CN" altLang="en-US" dirty="0" smtClean="0"/>
              <a:t>把加法器的输入信号改成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比特位宽，编译，波形仿真。观察加法器的输出延迟，和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比特输入位宽的情况对比。</a:t>
            </a:r>
          </a:p>
        </p:txBody>
      </p:sp>
      <p:sp>
        <p:nvSpPr>
          <p:cNvPr id="4" name="矩形 3"/>
          <p:cNvSpPr/>
          <p:nvPr/>
        </p:nvSpPr>
        <p:spPr>
          <a:xfrm>
            <a:off x="2513482" y="1186934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补码加法器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6"/>
            <a:ext cx="9144000" cy="1655762"/>
          </a:xfrm>
        </p:spPr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不改变流水线的级数，把加法器的输入信号改成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比特位宽，编译，波形仿真，和不带流水线的情况对比一下，你有什么结论？</a:t>
            </a:r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8</a:t>
            </a:r>
            <a:r>
              <a:rPr lang="zh-CN" altLang="en-US" dirty="0" smtClean="0"/>
              <a:t>比特输入位宽的情况下，在输入上再添加一级流水线，观察编译和仿真的结果，你有什么结论？</a:t>
            </a:r>
          </a:p>
        </p:txBody>
      </p:sp>
      <p:sp>
        <p:nvSpPr>
          <p:cNvPr id="4" name="矩形 3"/>
          <p:cNvSpPr/>
          <p:nvPr/>
        </p:nvSpPr>
        <p:spPr>
          <a:xfrm>
            <a:off x="1359320" y="1186934"/>
            <a:ext cx="63401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带流水线的加法器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6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5"/>
            <a:ext cx="9818594" cy="25365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改变乘法器的输入位宽为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比特，编译，波形仿真，观察信号毛刺的时间长度。</a:t>
            </a:r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选一款没有硬件乘法器的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芯片（例如</a:t>
            </a:r>
            <a:r>
              <a:rPr lang="en-US" altLang="zh-CN" dirty="0" smtClean="0"/>
              <a:t>Cyclone EP1C6</a:t>
            </a:r>
            <a:r>
              <a:rPr lang="zh-CN" altLang="en-US" dirty="0" smtClean="0"/>
              <a:t>）对比</a:t>
            </a:r>
            <a:r>
              <a:rPr lang="en-US" altLang="zh-CN" dirty="0" smtClean="0"/>
              <a:t>8</a:t>
            </a:r>
            <a:r>
              <a:rPr lang="zh-CN" altLang="en-US" dirty="0" smtClean="0"/>
              <a:t>比特的乘法器和加法器两者编译之后的资源开销</a:t>
            </a:r>
            <a:r>
              <a:rPr lang="en-US" altLang="zh-CN" dirty="0" smtClean="0"/>
              <a:t>(Logic Cell</a:t>
            </a:r>
            <a:r>
              <a:rPr lang="zh-CN" altLang="en-US" dirty="0" smtClean="0"/>
              <a:t>的数目）</a:t>
            </a:r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编写一个输入和输出都有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触发器的流水线乘法器代码，编译后波形仿真，观察组合逻辑延迟和毛刺的时间，和不带流水线的情况下对比。</a:t>
            </a:r>
          </a:p>
        </p:txBody>
      </p:sp>
      <p:sp>
        <p:nvSpPr>
          <p:cNvPr id="4" name="矩形 3"/>
          <p:cNvSpPr/>
          <p:nvPr/>
        </p:nvSpPr>
        <p:spPr>
          <a:xfrm>
            <a:off x="3282923" y="1186934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乘法器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7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912" y="2512825"/>
            <a:ext cx="9818594" cy="25365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设计一个最简单的计数器，只有一个</a:t>
            </a:r>
            <a:r>
              <a:rPr lang="en-US" altLang="zh-CN" dirty="0" smtClean="0"/>
              <a:t>CLK</a:t>
            </a:r>
            <a:r>
              <a:rPr lang="zh-CN" altLang="en-US" dirty="0" smtClean="0"/>
              <a:t>输入和一个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输出，当计数到最大值的时钟周期</a:t>
            </a:r>
            <a:r>
              <a:rPr lang="en-US" altLang="zh-CN" dirty="0" smtClean="0"/>
              <a:t>CLK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</a:t>
            </a:r>
          </a:p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设计复杂的计数器，和本例相似，带有多种信号，其中同步清零</a:t>
            </a:r>
            <a:r>
              <a:rPr lang="en-US" altLang="zh-CN" dirty="0" smtClean="0"/>
              <a:t>CLR</a:t>
            </a:r>
            <a:r>
              <a:rPr lang="zh-CN" altLang="en-US" dirty="0" smtClean="0"/>
              <a:t>的优先级最高，使能</a:t>
            </a:r>
            <a:r>
              <a:rPr lang="en-US" altLang="zh-CN" dirty="0" smtClean="0"/>
              <a:t>EN</a:t>
            </a:r>
            <a:r>
              <a:rPr lang="zh-CN" altLang="en-US" dirty="0" smtClean="0"/>
              <a:t>次之，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最低。</a:t>
            </a:r>
          </a:p>
        </p:txBody>
      </p:sp>
      <p:sp>
        <p:nvSpPr>
          <p:cNvPr id="4" name="矩形 3"/>
          <p:cNvSpPr/>
          <p:nvPr/>
        </p:nvSpPr>
        <p:spPr>
          <a:xfrm>
            <a:off x="3282923" y="1186934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6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计数器</a:t>
            </a:r>
            <a:endParaRPr lang="zh-CN" altLang="zh-CN" sz="6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4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649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成亮</dc:creator>
  <cp:lastModifiedBy>汪 成亮</cp:lastModifiedBy>
  <cp:revision>4</cp:revision>
  <dcterms:created xsi:type="dcterms:W3CDTF">2019-05-06T00:15:06Z</dcterms:created>
  <dcterms:modified xsi:type="dcterms:W3CDTF">2019-05-08T03:29:08Z</dcterms:modified>
</cp:coreProperties>
</file>