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256" r:id="rId2"/>
    <p:sldId id="266" r:id="rId3"/>
    <p:sldId id="264" r:id="rId4"/>
    <p:sldId id="267" r:id="rId5"/>
    <p:sldId id="286" r:id="rId6"/>
    <p:sldId id="268" r:id="rId7"/>
    <p:sldId id="269" r:id="rId8"/>
    <p:sldId id="289" r:id="rId9"/>
    <p:sldId id="270" r:id="rId10"/>
    <p:sldId id="288" r:id="rId11"/>
    <p:sldId id="290" r:id="rId12"/>
    <p:sldId id="291" r:id="rId13"/>
    <p:sldId id="292" r:id="rId14"/>
    <p:sldId id="293" r:id="rId15"/>
    <p:sldId id="272" r:id="rId16"/>
    <p:sldId id="273" r:id="rId17"/>
    <p:sldId id="274" r:id="rId18"/>
    <p:sldId id="280" r:id="rId19"/>
    <p:sldId id="281" r:id="rId20"/>
    <p:sldId id="282" r:id="rId21"/>
    <p:sldId id="294" r:id="rId22"/>
    <p:sldId id="279" r:id="rId23"/>
    <p:sldId id="283" r:id="rId24"/>
    <p:sldId id="284" r:id="rId25"/>
    <p:sldId id="258"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p15:clr>
            <a:srgbClr val="A4A3A4"/>
          </p15:clr>
        </p15:guide>
        <p15:guide id="2" orient="horz" pos="4247">
          <p15:clr>
            <a:srgbClr val="A4A3A4"/>
          </p15:clr>
        </p15:guide>
        <p15:guide id="3" orient="horz" pos="4065">
          <p15:clr>
            <a:srgbClr val="A4A3A4"/>
          </p15:clr>
        </p15:guide>
        <p15:guide id="4" orient="horz" pos="482">
          <p15:clr>
            <a:srgbClr val="A4A3A4"/>
          </p15:clr>
        </p15:guide>
        <p15:guide id="5" orient="horz" pos="4020">
          <p15:clr>
            <a:srgbClr val="A4A3A4"/>
          </p15:clr>
        </p15:guide>
        <p15:guide id="6" orient="horz" pos="618">
          <p15:clr>
            <a:srgbClr val="A4A3A4"/>
          </p15:clr>
        </p15:guide>
        <p15:guide id="7" pos="2880">
          <p15:clr>
            <a:srgbClr val="A4A3A4"/>
          </p15:clr>
        </p15:guide>
        <p15:guide id="8" pos="5465">
          <p15:clr>
            <a:srgbClr val="A4A3A4"/>
          </p15:clr>
        </p15:guide>
        <p15:guide id="9" pos="29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C05200"/>
    <a:srgbClr val="C06000"/>
    <a:srgbClr val="039ABD"/>
    <a:srgbClr val="1D8DA3"/>
    <a:srgbClr val="099AB7"/>
    <a:srgbClr val="33CCFF"/>
    <a:srgbClr val="F3B10D"/>
    <a:srgbClr val="CCFF66"/>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2639"/>
  </p:normalViewPr>
  <p:slideViewPr>
    <p:cSldViewPr>
      <p:cViewPr varScale="1">
        <p:scale>
          <a:sx n="70" d="100"/>
          <a:sy n="70" d="100"/>
        </p:scale>
        <p:origin x="84" y="408"/>
      </p:cViewPr>
      <p:guideLst>
        <p:guide orient="horz" pos="2115"/>
        <p:guide orient="horz" pos="4247"/>
        <p:guide orient="horz" pos="4065"/>
        <p:guide orient="horz" pos="482"/>
        <p:guide orient="horz" pos="4020"/>
        <p:guide orient="horz" pos="618"/>
        <p:guide pos="2880"/>
        <p:guide pos="5465"/>
        <p:guide pos="295"/>
      </p:guideLst>
    </p:cSldViewPr>
  </p:slideViewPr>
  <p:notesTextViewPr>
    <p:cViewPr>
      <p:scale>
        <a:sx n="1" d="1"/>
        <a:sy n="1" d="1"/>
      </p:scale>
      <p:origin x="0" y="0"/>
    </p:cViewPr>
  </p:notesTextViewPr>
  <p:notesViewPr>
    <p:cSldViewPr>
      <p:cViewPr varScale="1">
        <p:scale>
          <a:sx n="64" d="100"/>
          <a:sy n="64" d="100"/>
        </p:scale>
        <p:origin x="-334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74B17C-A8D6-4EC1-9F74-DEF1B852E50E}"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zh-CN" altLang="en-US"/>
        </a:p>
      </dgm:t>
    </dgm:pt>
    <dgm:pt modelId="{5D72DEBB-C4EE-4A4C-998A-DBACC02F0CFB}">
      <dgm:prSet phldrT="[文本]"/>
      <dgm:spPr/>
      <dgm:t>
        <a:bodyPr/>
        <a:lstStyle/>
        <a:p>
          <a:r>
            <a:rPr lang="en-US" altLang="zh-CN" dirty="0" smtClean="0"/>
            <a:t>7.2 </a:t>
          </a:r>
          <a:r>
            <a:rPr lang="zh-CN" b="1" dirty="0" smtClean="0"/>
            <a:t>异常概述</a:t>
          </a:r>
          <a:endParaRPr lang="zh-CN" altLang="en-US" dirty="0"/>
        </a:p>
      </dgm:t>
    </dgm:pt>
    <dgm:pt modelId="{17E68D72-00DC-4896-AF97-6202D147E269}" type="parTrans" cxnId="{1A220DA0-ED41-4929-AA2B-745CE0C8832B}">
      <dgm:prSet/>
      <dgm:spPr/>
      <dgm:t>
        <a:bodyPr/>
        <a:lstStyle/>
        <a:p>
          <a:endParaRPr lang="zh-CN" altLang="en-US"/>
        </a:p>
      </dgm:t>
    </dgm:pt>
    <dgm:pt modelId="{2E39222F-7B7B-4ED2-827E-1328DFCF5572}" type="sibTrans" cxnId="{1A220DA0-ED41-4929-AA2B-745CE0C8832B}">
      <dgm:prSet/>
      <dgm:spPr/>
      <dgm:t>
        <a:bodyPr/>
        <a:lstStyle/>
        <a:p>
          <a:endParaRPr lang="zh-CN" altLang="en-US"/>
        </a:p>
      </dgm:t>
    </dgm:pt>
    <dgm:pt modelId="{240C59D7-2CE4-462A-9515-C237DA44CA8D}">
      <dgm:prSet phldrT="[文本]"/>
      <dgm:spPr/>
      <dgm:t>
        <a:bodyPr/>
        <a:lstStyle/>
        <a:p>
          <a:r>
            <a:rPr lang="en-US" altLang="zh-CN" dirty="0" smtClean="0"/>
            <a:t>7.3 </a:t>
          </a:r>
          <a:r>
            <a:rPr lang="zh-CN" b="1" dirty="0" smtClean="0"/>
            <a:t>异常处理机制</a:t>
          </a:r>
          <a:endParaRPr lang="zh-CN" altLang="en-US" dirty="0"/>
        </a:p>
      </dgm:t>
    </dgm:pt>
    <dgm:pt modelId="{CD49C4B8-92C8-418B-931E-B71E1BE6881B}" type="parTrans" cxnId="{910A7DF5-E214-4793-B0E5-4BDA9128D21F}">
      <dgm:prSet/>
      <dgm:spPr/>
      <dgm:t>
        <a:bodyPr/>
        <a:lstStyle/>
        <a:p>
          <a:endParaRPr lang="zh-CN" altLang="en-US"/>
        </a:p>
      </dgm:t>
    </dgm:pt>
    <dgm:pt modelId="{947B3124-FA3E-44E6-A51D-10587B3FB02E}" type="sibTrans" cxnId="{910A7DF5-E214-4793-B0E5-4BDA9128D21F}">
      <dgm:prSet/>
      <dgm:spPr/>
      <dgm:t>
        <a:bodyPr/>
        <a:lstStyle/>
        <a:p>
          <a:endParaRPr lang="zh-CN" altLang="en-US"/>
        </a:p>
      </dgm:t>
    </dgm:pt>
    <dgm:pt modelId="{B05E394A-9B94-4D12-AA2A-4A782672DD2C}">
      <dgm:prSet phldrT="[文本]"/>
      <dgm:spPr/>
      <dgm:t>
        <a:bodyPr/>
        <a:lstStyle/>
        <a:p>
          <a:r>
            <a:rPr lang="en-US" altLang="zh-CN" dirty="0" smtClean="0"/>
            <a:t>7.4 </a:t>
          </a:r>
          <a:r>
            <a:rPr lang="zh-CN" b="1" dirty="0" smtClean="0"/>
            <a:t>自定义异常类</a:t>
          </a:r>
          <a:endParaRPr lang="zh-CN" altLang="en-US" dirty="0"/>
        </a:p>
      </dgm:t>
    </dgm:pt>
    <dgm:pt modelId="{A56B56F5-D1A3-4E94-9B1D-AFE1904D8299}" type="parTrans" cxnId="{DAD30B86-5D82-4561-9BF4-8FBCCDDA715C}">
      <dgm:prSet/>
      <dgm:spPr/>
      <dgm:t>
        <a:bodyPr/>
        <a:lstStyle/>
        <a:p>
          <a:endParaRPr lang="zh-CN" altLang="en-US"/>
        </a:p>
      </dgm:t>
    </dgm:pt>
    <dgm:pt modelId="{7A5B6132-DA9E-4D4C-92AC-FEA7555A6732}" type="sibTrans" cxnId="{DAD30B86-5D82-4561-9BF4-8FBCCDDA715C}">
      <dgm:prSet/>
      <dgm:spPr/>
      <dgm:t>
        <a:bodyPr/>
        <a:lstStyle/>
        <a:p>
          <a:endParaRPr lang="zh-CN" altLang="en-US"/>
        </a:p>
      </dgm:t>
    </dgm:pt>
    <dgm:pt modelId="{0D916324-155A-416C-938E-0577D8483687}">
      <dgm:prSet/>
      <dgm:spPr/>
      <dgm:t>
        <a:bodyPr/>
        <a:lstStyle/>
        <a:p>
          <a:r>
            <a:rPr lang="en-US" altLang="zh-CN" dirty="0" smtClean="0"/>
            <a:t>7.1 </a:t>
          </a:r>
          <a:r>
            <a:rPr lang="zh-CN" b="1" dirty="0" smtClean="0"/>
            <a:t>为什么需要异常处理</a:t>
          </a:r>
          <a:endParaRPr lang="zh-CN" altLang="en-US" dirty="0"/>
        </a:p>
      </dgm:t>
    </dgm:pt>
    <dgm:pt modelId="{C9FB2DCC-F223-49D7-8639-D9EFA8EA51C2}" type="parTrans" cxnId="{29E6D606-CF0E-4764-A051-23DAE912F13D}">
      <dgm:prSet/>
      <dgm:spPr/>
      <dgm:t>
        <a:bodyPr/>
        <a:lstStyle/>
        <a:p>
          <a:endParaRPr lang="zh-CN" altLang="en-US"/>
        </a:p>
      </dgm:t>
    </dgm:pt>
    <dgm:pt modelId="{0FD71FF6-9D7B-4209-A140-595DF160B1D3}" type="sibTrans" cxnId="{29E6D606-CF0E-4764-A051-23DAE912F13D}">
      <dgm:prSet/>
      <dgm:spPr/>
      <dgm:t>
        <a:bodyPr/>
        <a:lstStyle/>
        <a:p>
          <a:endParaRPr lang="zh-CN" altLang="en-US"/>
        </a:p>
      </dgm:t>
    </dgm:pt>
    <dgm:pt modelId="{BE13E866-1297-E243-8FCB-9C6F5E8DD3C8}">
      <dgm:prSet/>
      <dgm:spPr/>
      <dgm:t>
        <a:bodyPr/>
        <a:lstStyle/>
        <a:p>
          <a:r>
            <a:rPr lang="en-US" altLang="zh-CN" dirty="0" smtClean="0"/>
            <a:t>7.5</a:t>
          </a:r>
          <a:r>
            <a:rPr lang="zh-CN" altLang="en-US" dirty="0" smtClean="0"/>
            <a:t> </a:t>
          </a:r>
          <a:r>
            <a:rPr lang="zh-CN" b="1" dirty="0" smtClean="0"/>
            <a:t>异常处理实训任务</a:t>
          </a:r>
          <a:endParaRPr lang="zh-CN" altLang="en-US" dirty="0"/>
        </a:p>
      </dgm:t>
    </dgm:pt>
    <dgm:pt modelId="{A98D21A8-1767-2F45-82E3-3DABB5DDD3FC}" type="parTrans" cxnId="{79A78501-0EBD-4141-8298-14AC50A257E7}">
      <dgm:prSet/>
      <dgm:spPr/>
      <dgm:t>
        <a:bodyPr/>
        <a:lstStyle/>
        <a:p>
          <a:endParaRPr lang="zh-CN" altLang="en-US"/>
        </a:p>
      </dgm:t>
    </dgm:pt>
    <dgm:pt modelId="{C1F8EE96-B717-9C4D-977B-1E950F2E5AFC}" type="sibTrans" cxnId="{79A78501-0EBD-4141-8298-14AC50A257E7}">
      <dgm:prSet/>
      <dgm:spPr/>
      <dgm:t>
        <a:bodyPr/>
        <a:lstStyle/>
        <a:p>
          <a:endParaRPr lang="zh-CN" altLang="en-US"/>
        </a:p>
      </dgm:t>
    </dgm:pt>
    <dgm:pt modelId="{290ADAC8-17E0-4F11-BE79-899CD4DD5E12}" type="pres">
      <dgm:prSet presAssocID="{0274B17C-A8D6-4EC1-9F74-DEF1B852E50E}" presName="linear" presStyleCnt="0">
        <dgm:presLayoutVars>
          <dgm:dir/>
          <dgm:animLvl val="lvl"/>
          <dgm:resizeHandles val="exact"/>
        </dgm:presLayoutVars>
      </dgm:prSet>
      <dgm:spPr/>
      <dgm:t>
        <a:bodyPr/>
        <a:lstStyle/>
        <a:p>
          <a:endParaRPr lang="zh-CN" altLang="en-US"/>
        </a:p>
      </dgm:t>
    </dgm:pt>
    <dgm:pt modelId="{7D037558-1041-410C-BB00-56A53B46B633}" type="pres">
      <dgm:prSet presAssocID="{0D916324-155A-416C-938E-0577D8483687}" presName="parentLin" presStyleCnt="0"/>
      <dgm:spPr/>
    </dgm:pt>
    <dgm:pt modelId="{DAAF6963-E65C-47D1-9946-15C9FF58088A}" type="pres">
      <dgm:prSet presAssocID="{0D916324-155A-416C-938E-0577D8483687}" presName="parentLeftMargin" presStyleLbl="node1" presStyleIdx="0" presStyleCnt="5"/>
      <dgm:spPr/>
      <dgm:t>
        <a:bodyPr/>
        <a:lstStyle/>
        <a:p>
          <a:endParaRPr lang="zh-CN" altLang="en-US"/>
        </a:p>
      </dgm:t>
    </dgm:pt>
    <dgm:pt modelId="{AC4AC34F-010F-4B17-BD33-4CFEA89B14D2}" type="pres">
      <dgm:prSet presAssocID="{0D916324-155A-416C-938E-0577D8483687}" presName="parentText" presStyleLbl="node1" presStyleIdx="0" presStyleCnt="5">
        <dgm:presLayoutVars>
          <dgm:chMax val="0"/>
          <dgm:bulletEnabled val="1"/>
        </dgm:presLayoutVars>
      </dgm:prSet>
      <dgm:spPr/>
      <dgm:t>
        <a:bodyPr/>
        <a:lstStyle/>
        <a:p>
          <a:endParaRPr lang="zh-CN" altLang="en-US"/>
        </a:p>
      </dgm:t>
    </dgm:pt>
    <dgm:pt modelId="{42051C9F-E171-4D08-ABA7-B3DCED05B5BB}" type="pres">
      <dgm:prSet presAssocID="{0D916324-155A-416C-938E-0577D8483687}" presName="negativeSpace" presStyleCnt="0"/>
      <dgm:spPr/>
    </dgm:pt>
    <dgm:pt modelId="{5514F667-B578-4B34-8BA2-7019B8340873}" type="pres">
      <dgm:prSet presAssocID="{0D916324-155A-416C-938E-0577D8483687}" presName="childText" presStyleLbl="conFgAcc1" presStyleIdx="0" presStyleCnt="5">
        <dgm:presLayoutVars>
          <dgm:bulletEnabled val="1"/>
        </dgm:presLayoutVars>
      </dgm:prSet>
      <dgm:spPr/>
    </dgm:pt>
    <dgm:pt modelId="{BF6E4AC2-A8AB-46D0-B337-7C6D62678552}" type="pres">
      <dgm:prSet presAssocID="{0FD71FF6-9D7B-4209-A140-595DF160B1D3}" presName="spaceBetweenRectangles" presStyleCnt="0"/>
      <dgm:spPr/>
    </dgm:pt>
    <dgm:pt modelId="{45EF6FC4-75DC-49E3-BD05-7B7E6300CE25}" type="pres">
      <dgm:prSet presAssocID="{5D72DEBB-C4EE-4A4C-998A-DBACC02F0CFB}" presName="parentLin" presStyleCnt="0"/>
      <dgm:spPr/>
      <dgm:t>
        <a:bodyPr/>
        <a:lstStyle/>
        <a:p>
          <a:endParaRPr lang="zh-CN" altLang="en-US"/>
        </a:p>
      </dgm:t>
    </dgm:pt>
    <dgm:pt modelId="{20A6C866-FD85-4400-83D4-E3B919A34B51}" type="pres">
      <dgm:prSet presAssocID="{5D72DEBB-C4EE-4A4C-998A-DBACC02F0CFB}" presName="parentLeftMargin" presStyleLbl="node1" presStyleIdx="0" presStyleCnt="5"/>
      <dgm:spPr/>
      <dgm:t>
        <a:bodyPr/>
        <a:lstStyle/>
        <a:p>
          <a:endParaRPr lang="zh-CN" altLang="en-US"/>
        </a:p>
      </dgm:t>
    </dgm:pt>
    <dgm:pt modelId="{833C47F7-914D-4919-99FE-C55F44DD4350}" type="pres">
      <dgm:prSet presAssocID="{5D72DEBB-C4EE-4A4C-998A-DBACC02F0CFB}" presName="parentText" presStyleLbl="node1" presStyleIdx="1" presStyleCnt="5">
        <dgm:presLayoutVars>
          <dgm:chMax val="0"/>
          <dgm:bulletEnabled val="1"/>
        </dgm:presLayoutVars>
      </dgm:prSet>
      <dgm:spPr/>
      <dgm:t>
        <a:bodyPr/>
        <a:lstStyle/>
        <a:p>
          <a:endParaRPr lang="zh-CN" altLang="en-US"/>
        </a:p>
      </dgm:t>
    </dgm:pt>
    <dgm:pt modelId="{1CA09CCC-EF99-4340-B4E1-5E5C5D8074D6}" type="pres">
      <dgm:prSet presAssocID="{5D72DEBB-C4EE-4A4C-998A-DBACC02F0CFB}" presName="negativeSpace" presStyleCnt="0"/>
      <dgm:spPr/>
      <dgm:t>
        <a:bodyPr/>
        <a:lstStyle/>
        <a:p>
          <a:endParaRPr lang="zh-CN" altLang="en-US"/>
        </a:p>
      </dgm:t>
    </dgm:pt>
    <dgm:pt modelId="{5EFADA3F-DBD8-47B3-87A4-F7C4DF43CC18}" type="pres">
      <dgm:prSet presAssocID="{5D72DEBB-C4EE-4A4C-998A-DBACC02F0CFB}" presName="childText" presStyleLbl="conFgAcc1" presStyleIdx="1" presStyleCnt="5">
        <dgm:presLayoutVars>
          <dgm:bulletEnabled val="1"/>
        </dgm:presLayoutVars>
      </dgm:prSet>
      <dgm:spPr/>
      <dgm:t>
        <a:bodyPr/>
        <a:lstStyle/>
        <a:p>
          <a:endParaRPr lang="zh-CN" altLang="en-US"/>
        </a:p>
      </dgm:t>
    </dgm:pt>
    <dgm:pt modelId="{D5BCB613-75FD-4DEE-8DA5-6CE19F632FB4}" type="pres">
      <dgm:prSet presAssocID="{2E39222F-7B7B-4ED2-827E-1328DFCF5572}" presName="spaceBetweenRectangles" presStyleCnt="0"/>
      <dgm:spPr/>
      <dgm:t>
        <a:bodyPr/>
        <a:lstStyle/>
        <a:p>
          <a:endParaRPr lang="zh-CN" altLang="en-US"/>
        </a:p>
      </dgm:t>
    </dgm:pt>
    <dgm:pt modelId="{AD00622C-704A-40DB-AA9A-CF6B66B9CB56}" type="pres">
      <dgm:prSet presAssocID="{240C59D7-2CE4-462A-9515-C237DA44CA8D}" presName="parentLin" presStyleCnt="0"/>
      <dgm:spPr/>
      <dgm:t>
        <a:bodyPr/>
        <a:lstStyle/>
        <a:p>
          <a:endParaRPr lang="zh-CN" altLang="en-US"/>
        </a:p>
      </dgm:t>
    </dgm:pt>
    <dgm:pt modelId="{1C3B8E56-CDD6-48F6-8138-C0343817464C}" type="pres">
      <dgm:prSet presAssocID="{240C59D7-2CE4-462A-9515-C237DA44CA8D}" presName="parentLeftMargin" presStyleLbl="node1" presStyleIdx="1" presStyleCnt="5"/>
      <dgm:spPr/>
      <dgm:t>
        <a:bodyPr/>
        <a:lstStyle/>
        <a:p>
          <a:endParaRPr lang="zh-CN" altLang="en-US"/>
        </a:p>
      </dgm:t>
    </dgm:pt>
    <dgm:pt modelId="{120FC45C-3BD5-48EA-A639-E7D5A20ED3FD}" type="pres">
      <dgm:prSet presAssocID="{240C59D7-2CE4-462A-9515-C237DA44CA8D}" presName="parentText" presStyleLbl="node1" presStyleIdx="2" presStyleCnt="5">
        <dgm:presLayoutVars>
          <dgm:chMax val="0"/>
          <dgm:bulletEnabled val="1"/>
        </dgm:presLayoutVars>
      </dgm:prSet>
      <dgm:spPr/>
      <dgm:t>
        <a:bodyPr/>
        <a:lstStyle/>
        <a:p>
          <a:endParaRPr lang="zh-CN" altLang="en-US"/>
        </a:p>
      </dgm:t>
    </dgm:pt>
    <dgm:pt modelId="{197A93D8-BD3E-486E-ABDB-8DA346AD7C11}" type="pres">
      <dgm:prSet presAssocID="{240C59D7-2CE4-462A-9515-C237DA44CA8D}" presName="negativeSpace" presStyleCnt="0"/>
      <dgm:spPr/>
      <dgm:t>
        <a:bodyPr/>
        <a:lstStyle/>
        <a:p>
          <a:endParaRPr lang="zh-CN" altLang="en-US"/>
        </a:p>
      </dgm:t>
    </dgm:pt>
    <dgm:pt modelId="{58D67328-282B-4E2B-B4DB-8AD412BAFFBC}" type="pres">
      <dgm:prSet presAssocID="{240C59D7-2CE4-462A-9515-C237DA44CA8D}" presName="childText" presStyleLbl="conFgAcc1" presStyleIdx="2" presStyleCnt="5">
        <dgm:presLayoutVars>
          <dgm:bulletEnabled val="1"/>
        </dgm:presLayoutVars>
      </dgm:prSet>
      <dgm:spPr/>
      <dgm:t>
        <a:bodyPr/>
        <a:lstStyle/>
        <a:p>
          <a:endParaRPr lang="zh-CN" altLang="en-US"/>
        </a:p>
      </dgm:t>
    </dgm:pt>
    <dgm:pt modelId="{C761DE94-27E5-4F75-9E5A-A7E6DD8791DF}" type="pres">
      <dgm:prSet presAssocID="{947B3124-FA3E-44E6-A51D-10587B3FB02E}" presName="spaceBetweenRectangles" presStyleCnt="0"/>
      <dgm:spPr/>
      <dgm:t>
        <a:bodyPr/>
        <a:lstStyle/>
        <a:p>
          <a:endParaRPr lang="zh-CN" altLang="en-US"/>
        </a:p>
      </dgm:t>
    </dgm:pt>
    <dgm:pt modelId="{B38C66CE-824B-42F9-A9FE-390D8396D086}" type="pres">
      <dgm:prSet presAssocID="{B05E394A-9B94-4D12-AA2A-4A782672DD2C}" presName="parentLin" presStyleCnt="0"/>
      <dgm:spPr/>
      <dgm:t>
        <a:bodyPr/>
        <a:lstStyle/>
        <a:p>
          <a:endParaRPr lang="zh-CN" altLang="en-US"/>
        </a:p>
      </dgm:t>
    </dgm:pt>
    <dgm:pt modelId="{0846F4B8-B208-428D-B0F2-ECF3D2F850BA}" type="pres">
      <dgm:prSet presAssocID="{B05E394A-9B94-4D12-AA2A-4A782672DD2C}" presName="parentLeftMargin" presStyleLbl="node1" presStyleIdx="2" presStyleCnt="5"/>
      <dgm:spPr/>
      <dgm:t>
        <a:bodyPr/>
        <a:lstStyle/>
        <a:p>
          <a:endParaRPr lang="zh-CN" altLang="en-US"/>
        </a:p>
      </dgm:t>
    </dgm:pt>
    <dgm:pt modelId="{8D3EE3B5-4895-4D5C-BF7C-9C953348E53B}" type="pres">
      <dgm:prSet presAssocID="{B05E394A-9B94-4D12-AA2A-4A782672DD2C}" presName="parentText" presStyleLbl="node1" presStyleIdx="3" presStyleCnt="5">
        <dgm:presLayoutVars>
          <dgm:chMax val="0"/>
          <dgm:bulletEnabled val="1"/>
        </dgm:presLayoutVars>
      </dgm:prSet>
      <dgm:spPr/>
      <dgm:t>
        <a:bodyPr/>
        <a:lstStyle/>
        <a:p>
          <a:endParaRPr lang="zh-CN" altLang="en-US"/>
        </a:p>
      </dgm:t>
    </dgm:pt>
    <dgm:pt modelId="{F262F509-6396-4BFC-87D5-70BB0970B22E}" type="pres">
      <dgm:prSet presAssocID="{B05E394A-9B94-4D12-AA2A-4A782672DD2C}" presName="negativeSpace" presStyleCnt="0"/>
      <dgm:spPr/>
      <dgm:t>
        <a:bodyPr/>
        <a:lstStyle/>
        <a:p>
          <a:endParaRPr lang="zh-CN" altLang="en-US"/>
        </a:p>
      </dgm:t>
    </dgm:pt>
    <dgm:pt modelId="{F776FF77-BBFD-429A-B555-3A759A0377CC}" type="pres">
      <dgm:prSet presAssocID="{B05E394A-9B94-4D12-AA2A-4A782672DD2C}" presName="childText" presStyleLbl="conFgAcc1" presStyleIdx="3" presStyleCnt="5">
        <dgm:presLayoutVars>
          <dgm:bulletEnabled val="1"/>
        </dgm:presLayoutVars>
      </dgm:prSet>
      <dgm:spPr/>
      <dgm:t>
        <a:bodyPr/>
        <a:lstStyle/>
        <a:p>
          <a:endParaRPr lang="zh-CN" altLang="en-US"/>
        </a:p>
      </dgm:t>
    </dgm:pt>
    <dgm:pt modelId="{9EF8C6A7-CCED-994C-BD79-03E760062C8C}" type="pres">
      <dgm:prSet presAssocID="{7A5B6132-DA9E-4D4C-92AC-FEA7555A6732}" presName="spaceBetweenRectangles" presStyleCnt="0"/>
      <dgm:spPr/>
    </dgm:pt>
    <dgm:pt modelId="{880AB88D-9034-3D41-8287-859F1B953645}" type="pres">
      <dgm:prSet presAssocID="{BE13E866-1297-E243-8FCB-9C6F5E8DD3C8}" presName="parentLin" presStyleCnt="0"/>
      <dgm:spPr/>
    </dgm:pt>
    <dgm:pt modelId="{1FC9CE1F-99DA-F14B-BA6E-14C2E09A71D6}" type="pres">
      <dgm:prSet presAssocID="{BE13E866-1297-E243-8FCB-9C6F5E8DD3C8}" presName="parentLeftMargin" presStyleLbl="node1" presStyleIdx="3" presStyleCnt="5"/>
      <dgm:spPr/>
      <dgm:t>
        <a:bodyPr/>
        <a:lstStyle/>
        <a:p>
          <a:endParaRPr lang="zh-CN" altLang="en-US"/>
        </a:p>
      </dgm:t>
    </dgm:pt>
    <dgm:pt modelId="{5EC947F6-9F7D-5046-B268-C33843DA24CF}" type="pres">
      <dgm:prSet presAssocID="{BE13E866-1297-E243-8FCB-9C6F5E8DD3C8}" presName="parentText" presStyleLbl="node1" presStyleIdx="4" presStyleCnt="5">
        <dgm:presLayoutVars>
          <dgm:chMax val="0"/>
          <dgm:bulletEnabled val="1"/>
        </dgm:presLayoutVars>
      </dgm:prSet>
      <dgm:spPr/>
      <dgm:t>
        <a:bodyPr/>
        <a:lstStyle/>
        <a:p>
          <a:endParaRPr lang="zh-CN" altLang="en-US"/>
        </a:p>
      </dgm:t>
    </dgm:pt>
    <dgm:pt modelId="{963F93F1-DEE5-DF4D-84F6-55782496646E}" type="pres">
      <dgm:prSet presAssocID="{BE13E866-1297-E243-8FCB-9C6F5E8DD3C8}" presName="negativeSpace" presStyleCnt="0"/>
      <dgm:spPr/>
    </dgm:pt>
    <dgm:pt modelId="{C58F6122-5FA4-654B-BFEB-4D3E7A305E80}" type="pres">
      <dgm:prSet presAssocID="{BE13E866-1297-E243-8FCB-9C6F5E8DD3C8}" presName="childText" presStyleLbl="conFgAcc1" presStyleIdx="4" presStyleCnt="5">
        <dgm:presLayoutVars>
          <dgm:bulletEnabled val="1"/>
        </dgm:presLayoutVars>
      </dgm:prSet>
      <dgm:spPr/>
    </dgm:pt>
  </dgm:ptLst>
  <dgm:cxnLst>
    <dgm:cxn modelId="{910A7DF5-E214-4793-B0E5-4BDA9128D21F}" srcId="{0274B17C-A8D6-4EC1-9F74-DEF1B852E50E}" destId="{240C59D7-2CE4-462A-9515-C237DA44CA8D}" srcOrd="2" destOrd="0" parTransId="{CD49C4B8-92C8-418B-931E-B71E1BE6881B}" sibTransId="{947B3124-FA3E-44E6-A51D-10587B3FB02E}"/>
    <dgm:cxn modelId="{29E6D606-CF0E-4764-A051-23DAE912F13D}" srcId="{0274B17C-A8D6-4EC1-9F74-DEF1B852E50E}" destId="{0D916324-155A-416C-938E-0577D8483687}" srcOrd="0" destOrd="0" parTransId="{C9FB2DCC-F223-49D7-8639-D9EFA8EA51C2}" sibTransId="{0FD71FF6-9D7B-4209-A140-595DF160B1D3}"/>
    <dgm:cxn modelId="{A68828CF-CB9C-4AFD-A51F-D8066E19251C}" type="presOf" srcId="{5D72DEBB-C4EE-4A4C-998A-DBACC02F0CFB}" destId="{20A6C866-FD85-4400-83D4-E3B919A34B51}" srcOrd="0" destOrd="0" presId="urn:microsoft.com/office/officeart/2005/8/layout/list1"/>
    <dgm:cxn modelId="{7C9F7A2B-8E83-4568-B521-78607E309ABB}" type="presOf" srcId="{0D916324-155A-416C-938E-0577D8483687}" destId="{AC4AC34F-010F-4B17-BD33-4CFEA89B14D2}" srcOrd="1" destOrd="0" presId="urn:microsoft.com/office/officeart/2005/8/layout/list1"/>
    <dgm:cxn modelId="{2B4705C6-9403-914F-B6AB-E305AF378E95}" type="presOf" srcId="{BE13E866-1297-E243-8FCB-9C6F5E8DD3C8}" destId="{5EC947F6-9F7D-5046-B268-C33843DA24CF}" srcOrd="1" destOrd="0" presId="urn:microsoft.com/office/officeart/2005/8/layout/list1"/>
    <dgm:cxn modelId="{AEF98EBC-8932-47EC-8171-1F4CFAD95E5E}" type="presOf" srcId="{0D916324-155A-416C-938E-0577D8483687}" destId="{DAAF6963-E65C-47D1-9946-15C9FF58088A}" srcOrd="0" destOrd="0" presId="urn:microsoft.com/office/officeart/2005/8/layout/list1"/>
    <dgm:cxn modelId="{E3A0501F-13EA-4124-8EBB-39C96A416EA0}" type="presOf" srcId="{240C59D7-2CE4-462A-9515-C237DA44CA8D}" destId="{120FC45C-3BD5-48EA-A639-E7D5A20ED3FD}" srcOrd="1" destOrd="0" presId="urn:microsoft.com/office/officeart/2005/8/layout/list1"/>
    <dgm:cxn modelId="{ED3ED375-F0E1-453A-821C-C5B49684AE25}" type="presOf" srcId="{B05E394A-9B94-4D12-AA2A-4A782672DD2C}" destId="{8D3EE3B5-4895-4D5C-BF7C-9C953348E53B}" srcOrd="1" destOrd="0" presId="urn:microsoft.com/office/officeart/2005/8/layout/list1"/>
    <dgm:cxn modelId="{248484EF-4C31-4D1D-A510-1B27C8B245A4}" type="presOf" srcId="{240C59D7-2CE4-462A-9515-C237DA44CA8D}" destId="{1C3B8E56-CDD6-48F6-8138-C0343817464C}" srcOrd="0" destOrd="0" presId="urn:microsoft.com/office/officeart/2005/8/layout/list1"/>
    <dgm:cxn modelId="{56482DF2-4D3A-4573-9238-2C14AAF71A2D}" type="presOf" srcId="{5D72DEBB-C4EE-4A4C-998A-DBACC02F0CFB}" destId="{833C47F7-914D-4919-99FE-C55F44DD4350}" srcOrd="1" destOrd="0" presId="urn:microsoft.com/office/officeart/2005/8/layout/list1"/>
    <dgm:cxn modelId="{79A78501-0EBD-4141-8298-14AC50A257E7}" srcId="{0274B17C-A8D6-4EC1-9F74-DEF1B852E50E}" destId="{BE13E866-1297-E243-8FCB-9C6F5E8DD3C8}" srcOrd="4" destOrd="0" parTransId="{A98D21A8-1767-2F45-82E3-3DABB5DDD3FC}" sibTransId="{C1F8EE96-B717-9C4D-977B-1E950F2E5AFC}"/>
    <dgm:cxn modelId="{6B80E937-0152-F144-97B3-B4D278E40B54}" type="presOf" srcId="{BE13E866-1297-E243-8FCB-9C6F5E8DD3C8}" destId="{1FC9CE1F-99DA-F14B-BA6E-14C2E09A71D6}" srcOrd="0" destOrd="0" presId="urn:microsoft.com/office/officeart/2005/8/layout/list1"/>
    <dgm:cxn modelId="{0330447A-381F-4E94-9F41-80B100C89CA3}" type="presOf" srcId="{B05E394A-9B94-4D12-AA2A-4A782672DD2C}" destId="{0846F4B8-B208-428D-B0F2-ECF3D2F850BA}" srcOrd="0" destOrd="0" presId="urn:microsoft.com/office/officeart/2005/8/layout/list1"/>
    <dgm:cxn modelId="{325C4584-D11D-4454-82A6-39B337458648}" type="presOf" srcId="{0274B17C-A8D6-4EC1-9F74-DEF1B852E50E}" destId="{290ADAC8-17E0-4F11-BE79-899CD4DD5E12}" srcOrd="0" destOrd="0" presId="urn:microsoft.com/office/officeart/2005/8/layout/list1"/>
    <dgm:cxn modelId="{DAD30B86-5D82-4561-9BF4-8FBCCDDA715C}" srcId="{0274B17C-A8D6-4EC1-9F74-DEF1B852E50E}" destId="{B05E394A-9B94-4D12-AA2A-4A782672DD2C}" srcOrd="3" destOrd="0" parTransId="{A56B56F5-D1A3-4E94-9B1D-AFE1904D8299}" sibTransId="{7A5B6132-DA9E-4D4C-92AC-FEA7555A6732}"/>
    <dgm:cxn modelId="{1A220DA0-ED41-4929-AA2B-745CE0C8832B}" srcId="{0274B17C-A8D6-4EC1-9F74-DEF1B852E50E}" destId="{5D72DEBB-C4EE-4A4C-998A-DBACC02F0CFB}" srcOrd="1" destOrd="0" parTransId="{17E68D72-00DC-4896-AF97-6202D147E269}" sibTransId="{2E39222F-7B7B-4ED2-827E-1328DFCF5572}"/>
    <dgm:cxn modelId="{3455500B-4D86-4521-A78E-BD094AB19436}" type="presParOf" srcId="{290ADAC8-17E0-4F11-BE79-899CD4DD5E12}" destId="{7D037558-1041-410C-BB00-56A53B46B633}" srcOrd="0" destOrd="0" presId="urn:microsoft.com/office/officeart/2005/8/layout/list1"/>
    <dgm:cxn modelId="{706AD71A-8BC4-4CFB-8515-6C297C2C3F69}" type="presParOf" srcId="{7D037558-1041-410C-BB00-56A53B46B633}" destId="{DAAF6963-E65C-47D1-9946-15C9FF58088A}" srcOrd="0" destOrd="0" presId="urn:microsoft.com/office/officeart/2005/8/layout/list1"/>
    <dgm:cxn modelId="{256E87BB-6CD3-4CCB-9F65-5DF5513C3A2B}" type="presParOf" srcId="{7D037558-1041-410C-BB00-56A53B46B633}" destId="{AC4AC34F-010F-4B17-BD33-4CFEA89B14D2}" srcOrd="1" destOrd="0" presId="urn:microsoft.com/office/officeart/2005/8/layout/list1"/>
    <dgm:cxn modelId="{F9B10E13-62EB-4753-9E2E-9A2765942477}" type="presParOf" srcId="{290ADAC8-17E0-4F11-BE79-899CD4DD5E12}" destId="{42051C9F-E171-4D08-ABA7-B3DCED05B5BB}" srcOrd="1" destOrd="0" presId="urn:microsoft.com/office/officeart/2005/8/layout/list1"/>
    <dgm:cxn modelId="{6EBE8C0D-6225-4DEC-8F94-055E22C5E45D}" type="presParOf" srcId="{290ADAC8-17E0-4F11-BE79-899CD4DD5E12}" destId="{5514F667-B578-4B34-8BA2-7019B8340873}" srcOrd="2" destOrd="0" presId="urn:microsoft.com/office/officeart/2005/8/layout/list1"/>
    <dgm:cxn modelId="{88743C12-CFAD-4D8D-A6E6-02E853691F68}" type="presParOf" srcId="{290ADAC8-17E0-4F11-BE79-899CD4DD5E12}" destId="{BF6E4AC2-A8AB-46D0-B337-7C6D62678552}" srcOrd="3" destOrd="0" presId="urn:microsoft.com/office/officeart/2005/8/layout/list1"/>
    <dgm:cxn modelId="{23527247-A103-4103-BF57-D58669FAE2BF}" type="presParOf" srcId="{290ADAC8-17E0-4F11-BE79-899CD4DD5E12}" destId="{45EF6FC4-75DC-49E3-BD05-7B7E6300CE25}" srcOrd="4" destOrd="0" presId="urn:microsoft.com/office/officeart/2005/8/layout/list1"/>
    <dgm:cxn modelId="{969964A7-551D-45DF-9BB5-5BCD3B8043BD}" type="presParOf" srcId="{45EF6FC4-75DC-49E3-BD05-7B7E6300CE25}" destId="{20A6C866-FD85-4400-83D4-E3B919A34B51}" srcOrd="0" destOrd="0" presId="urn:microsoft.com/office/officeart/2005/8/layout/list1"/>
    <dgm:cxn modelId="{B5E67C68-714A-4146-AC1A-85DE1C9D27C2}" type="presParOf" srcId="{45EF6FC4-75DC-49E3-BD05-7B7E6300CE25}" destId="{833C47F7-914D-4919-99FE-C55F44DD4350}" srcOrd="1" destOrd="0" presId="urn:microsoft.com/office/officeart/2005/8/layout/list1"/>
    <dgm:cxn modelId="{55AD5506-EC8F-4AC0-B4AB-65EE1ADB2C96}" type="presParOf" srcId="{290ADAC8-17E0-4F11-BE79-899CD4DD5E12}" destId="{1CA09CCC-EF99-4340-B4E1-5E5C5D8074D6}" srcOrd="5" destOrd="0" presId="urn:microsoft.com/office/officeart/2005/8/layout/list1"/>
    <dgm:cxn modelId="{629232D4-D779-4E21-BF8B-BFEA4581534F}" type="presParOf" srcId="{290ADAC8-17E0-4F11-BE79-899CD4DD5E12}" destId="{5EFADA3F-DBD8-47B3-87A4-F7C4DF43CC18}" srcOrd="6" destOrd="0" presId="urn:microsoft.com/office/officeart/2005/8/layout/list1"/>
    <dgm:cxn modelId="{A6AED330-1C10-456B-9ED6-ABF55004D7EE}" type="presParOf" srcId="{290ADAC8-17E0-4F11-BE79-899CD4DD5E12}" destId="{D5BCB613-75FD-4DEE-8DA5-6CE19F632FB4}" srcOrd="7" destOrd="0" presId="urn:microsoft.com/office/officeart/2005/8/layout/list1"/>
    <dgm:cxn modelId="{F325ECB1-3B03-4AA2-B694-CFA0CA730713}" type="presParOf" srcId="{290ADAC8-17E0-4F11-BE79-899CD4DD5E12}" destId="{AD00622C-704A-40DB-AA9A-CF6B66B9CB56}" srcOrd="8" destOrd="0" presId="urn:microsoft.com/office/officeart/2005/8/layout/list1"/>
    <dgm:cxn modelId="{B7E92C01-1C5E-4EAA-A34F-5D351AF5CC4C}" type="presParOf" srcId="{AD00622C-704A-40DB-AA9A-CF6B66B9CB56}" destId="{1C3B8E56-CDD6-48F6-8138-C0343817464C}" srcOrd="0" destOrd="0" presId="urn:microsoft.com/office/officeart/2005/8/layout/list1"/>
    <dgm:cxn modelId="{1FB5228A-80DD-478B-B9F5-91BB4A5D42C1}" type="presParOf" srcId="{AD00622C-704A-40DB-AA9A-CF6B66B9CB56}" destId="{120FC45C-3BD5-48EA-A639-E7D5A20ED3FD}" srcOrd="1" destOrd="0" presId="urn:microsoft.com/office/officeart/2005/8/layout/list1"/>
    <dgm:cxn modelId="{5BB43E96-72ED-46A2-A491-F79A0A405FC8}" type="presParOf" srcId="{290ADAC8-17E0-4F11-BE79-899CD4DD5E12}" destId="{197A93D8-BD3E-486E-ABDB-8DA346AD7C11}" srcOrd="9" destOrd="0" presId="urn:microsoft.com/office/officeart/2005/8/layout/list1"/>
    <dgm:cxn modelId="{82E84BCC-8CB5-44AF-8B1F-72EAF61B0859}" type="presParOf" srcId="{290ADAC8-17E0-4F11-BE79-899CD4DD5E12}" destId="{58D67328-282B-4E2B-B4DB-8AD412BAFFBC}" srcOrd="10" destOrd="0" presId="urn:microsoft.com/office/officeart/2005/8/layout/list1"/>
    <dgm:cxn modelId="{BC6019F3-4147-4BB7-8285-EF536769B6BA}" type="presParOf" srcId="{290ADAC8-17E0-4F11-BE79-899CD4DD5E12}" destId="{C761DE94-27E5-4F75-9E5A-A7E6DD8791DF}" srcOrd="11" destOrd="0" presId="urn:microsoft.com/office/officeart/2005/8/layout/list1"/>
    <dgm:cxn modelId="{483F83C0-4748-4F96-9DB9-6ACDA6D332FD}" type="presParOf" srcId="{290ADAC8-17E0-4F11-BE79-899CD4DD5E12}" destId="{B38C66CE-824B-42F9-A9FE-390D8396D086}" srcOrd="12" destOrd="0" presId="urn:microsoft.com/office/officeart/2005/8/layout/list1"/>
    <dgm:cxn modelId="{1B93DF9C-89A1-4975-9CB8-7F1A76A7AB37}" type="presParOf" srcId="{B38C66CE-824B-42F9-A9FE-390D8396D086}" destId="{0846F4B8-B208-428D-B0F2-ECF3D2F850BA}" srcOrd="0" destOrd="0" presId="urn:microsoft.com/office/officeart/2005/8/layout/list1"/>
    <dgm:cxn modelId="{B1899F03-DA1D-445D-A1FB-95CDAA0E1D06}" type="presParOf" srcId="{B38C66CE-824B-42F9-A9FE-390D8396D086}" destId="{8D3EE3B5-4895-4D5C-BF7C-9C953348E53B}" srcOrd="1" destOrd="0" presId="urn:microsoft.com/office/officeart/2005/8/layout/list1"/>
    <dgm:cxn modelId="{E869B7F3-968C-4FF2-88C2-5863D058A9FB}" type="presParOf" srcId="{290ADAC8-17E0-4F11-BE79-899CD4DD5E12}" destId="{F262F509-6396-4BFC-87D5-70BB0970B22E}" srcOrd="13" destOrd="0" presId="urn:microsoft.com/office/officeart/2005/8/layout/list1"/>
    <dgm:cxn modelId="{6CD1C0EC-03D0-463F-9014-E52C318DBE0E}" type="presParOf" srcId="{290ADAC8-17E0-4F11-BE79-899CD4DD5E12}" destId="{F776FF77-BBFD-429A-B555-3A759A0377CC}" srcOrd="14" destOrd="0" presId="urn:microsoft.com/office/officeart/2005/8/layout/list1"/>
    <dgm:cxn modelId="{CE3E9713-A7D4-8E49-822C-620B82B03758}" type="presParOf" srcId="{290ADAC8-17E0-4F11-BE79-899CD4DD5E12}" destId="{9EF8C6A7-CCED-994C-BD79-03E760062C8C}" srcOrd="15" destOrd="0" presId="urn:microsoft.com/office/officeart/2005/8/layout/list1"/>
    <dgm:cxn modelId="{7DF55BFA-51C0-EC4E-A079-D62444AF1279}" type="presParOf" srcId="{290ADAC8-17E0-4F11-BE79-899CD4DD5E12}" destId="{880AB88D-9034-3D41-8287-859F1B953645}" srcOrd="16" destOrd="0" presId="urn:microsoft.com/office/officeart/2005/8/layout/list1"/>
    <dgm:cxn modelId="{3315DFE8-2257-F84C-8BAC-D3256B257424}" type="presParOf" srcId="{880AB88D-9034-3D41-8287-859F1B953645}" destId="{1FC9CE1F-99DA-F14B-BA6E-14C2E09A71D6}" srcOrd="0" destOrd="0" presId="urn:microsoft.com/office/officeart/2005/8/layout/list1"/>
    <dgm:cxn modelId="{14779989-5764-7549-AFE3-2869F857FE15}" type="presParOf" srcId="{880AB88D-9034-3D41-8287-859F1B953645}" destId="{5EC947F6-9F7D-5046-B268-C33843DA24CF}" srcOrd="1" destOrd="0" presId="urn:microsoft.com/office/officeart/2005/8/layout/list1"/>
    <dgm:cxn modelId="{8E7D3211-0794-764D-88C3-788BFFE6E49F}" type="presParOf" srcId="{290ADAC8-17E0-4F11-BE79-899CD4DD5E12}" destId="{963F93F1-DEE5-DF4D-84F6-55782496646E}" srcOrd="17" destOrd="0" presId="urn:microsoft.com/office/officeart/2005/8/layout/list1"/>
    <dgm:cxn modelId="{D776B1FB-ADAB-B74C-BBF9-65E28D088752}" type="presParOf" srcId="{290ADAC8-17E0-4F11-BE79-899CD4DD5E12}" destId="{C58F6122-5FA4-654B-BFEB-4D3E7A305E80}"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B19548-F454-4331-83C2-8A7F164E39A3}" type="datetimeFigureOut">
              <a:rPr lang="zh-CN" altLang="en-US" smtClean="0"/>
              <a:pPr/>
              <a:t>2020/10/9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6E25D8A-A620-4ACE-B1CF-F6E9B44ECD23}" type="slidenum">
              <a:rPr lang="zh-CN" altLang="en-US" smtClean="0"/>
              <a:pPr/>
              <a:t>‹#›</a:t>
            </a:fld>
            <a:endParaRPr lang="zh-CN" altLang="en-US"/>
          </a:p>
        </p:txBody>
      </p:sp>
    </p:spTree>
    <p:extLst>
      <p:ext uri="{BB962C8B-B14F-4D97-AF65-F5344CB8AC3E}">
        <p14:creationId xmlns:p14="http://schemas.microsoft.com/office/powerpoint/2010/main" val="36356289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CE75B1-D996-41EC-AA92-8E0F9339AE2C}" type="datetimeFigureOut">
              <a:rPr lang="zh-CN" altLang="en-US" smtClean="0"/>
              <a:pPr/>
              <a:t>2020/10/9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CBB548-4544-46A5-8423-F94A584A1612}" type="slidenum">
              <a:rPr lang="zh-CN" altLang="en-US" smtClean="0"/>
              <a:pPr/>
              <a:t>‹#›</a:t>
            </a:fld>
            <a:endParaRPr lang="zh-CN" altLang="en-US"/>
          </a:p>
        </p:txBody>
      </p:sp>
    </p:spTree>
    <p:extLst>
      <p:ext uri="{BB962C8B-B14F-4D97-AF65-F5344CB8AC3E}">
        <p14:creationId xmlns:p14="http://schemas.microsoft.com/office/powerpoint/2010/main" val="1025109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56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D6A1DB-A09E-4EE2-A5C9-C9D6805F2BA3}" type="slidenum">
              <a:rPr lang="zh-CN" altLang="en-US"/>
              <a:pPr fontAlgn="base">
                <a:spcBef>
                  <a:spcPct val="0"/>
                </a:spcBef>
                <a:spcAft>
                  <a:spcPct val="0"/>
                </a:spcAft>
              </a:pPr>
              <a:t>2</a:t>
            </a:fld>
            <a:endParaRPr lang="en-US" altLang="zh-CN"/>
          </a:p>
        </p:txBody>
      </p:sp>
    </p:spTree>
    <p:extLst>
      <p:ext uri="{BB962C8B-B14F-4D97-AF65-F5344CB8AC3E}">
        <p14:creationId xmlns:p14="http://schemas.microsoft.com/office/powerpoint/2010/main" val="15570992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www.nordridesign.com/" TargetMode="External"/><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hyperlink" Target="http://www.cqu.edu.cn/" TargetMode="Externa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www.nordridesign.com/" TargetMode="External"/><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5" name="Picture 5" descr="E:\PAT 图片资源素材\PPT\待整理\精选 0 (13).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5074" r="11656" b="3263"/>
          <a:stretch/>
        </p:blipFill>
        <p:spPr bwMode="auto">
          <a:xfrm flipV="1">
            <a:off x="3111190" y="-1"/>
            <a:ext cx="6057842" cy="685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矩形 11"/>
          <p:cNvSpPr>
            <a:spLocks noChangeArrowheads="1"/>
          </p:cNvSpPr>
          <p:nvPr userDrawn="1"/>
        </p:nvSpPr>
        <p:spPr bwMode="auto">
          <a:xfrm>
            <a:off x="19228" y="6886078"/>
            <a:ext cx="9144000" cy="287338"/>
          </a:xfrm>
          <a:prstGeom prst="rect">
            <a:avLst/>
          </a:prstGeom>
          <a:solidFill>
            <a:srgbClr val="BBBFC3">
              <a:alpha val="0"/>
            </a:srgbClr>
          </a:solidFill>
          <a:ln>
            <a:noFill/>
          </a:ln>
          <a:extLst/>
        </p:spPr>
        <p:txBody>
          <a:bodyPr anchor="ctr"/>
          <a:lstStyle/>
          <a:p>
            <a:pPr marL="622300" lvl="0"/>
            <a:endParaRPr lang="en-US" altLang="zh-CN" sz="1100" dirty="0">
              <a:cs typeface="Arial" charset="0"/>
            </a:endParaRPr>
          </a:p>
        </p:txBody>
      </p:sp>
      <p:sp>
        <p:nvSpPr>
          <p:cNvPr id="23" name="Rectangle 5">
            <a:hlinkClick r:id="rId3"/>
          </p:cNvPr>
          <p:cNvSpPr txBox="1">
            <a:spLocks noChangeArrowheads="1"/>
          </p:cNvSpPr>
          <p:nvPr userDrawn="1"/>
        </p:nvSpPr>
        <p:spPr bwMode="gray">
          <a:xfrm>
            <a:off x="-17285" y="5876800"/>
            <a:ext cx="3059832" cy="504527"/>
          </a:xfrm>
          <a:prstGeom prst="rect">
            <a:avLst/>
          </a:prstGeom>
          <a:gradFill flip="none" rotWithShape="1">
            <a:gsLst>
              <a:gs pos="0">
                <a:schemeClr val="bg1">
                  <a:alpha val="29000"/>
                </a:schemeClr>
              </a:gs>
              <a:gs pos="100000">
                <a:schemeClr val="bg1">
                  <a:lumMod val="75000"/>
                  <a:alpha val="48000"/>
                </a:schemeClr>
              </a:gs>
            </a:gsLst>
            <a:lin ang="10800000" scaled="1"/>
            <a:tileRect/>
          </a:gradFill>
          <a:ln>
            <a:noFill/>
          </a:ln>
        </p:spPr>
        <p:txBody>
          <a:bodyPr lIns="144000" rIns="504000"/>
          <a:lstStyle>
            <a:lvl1pPr>
              <a:defRPr>
                <a:solidFill>
                  <a:schemeClr val="tx1"/>
                </a:solidFill>
                <a:latin typeface="Arial" charset="0"/>
                <a:ea typeface="黑体" pitchFamily="2" charset="-122"/>
              </a:defRPr>
            </a:lvl1pPr>
            <a:lvl2pPr marL="742950" indent="-285750">
              <a:defRPr>
                <a:solidFill>
                  <a:schemeClr val="tx1"/>
                </a:solidFill>
                <a:latin typeface="Arial" charset="0"/>
                <a:ea typeface="黑体" pitchFamily="2" charset="-122"/>
              </a:defRPr>
            </a:lvl2pPr>
            <a:lvl3pPr marL="1143000" indent="-228600">
              <a:defRPr>
                <a:solidFill>
                  <a:schemeClr val="tx1"/>
                </a:solidFill>
                <a:latin typeface="Arial" charset="0"/>
                <a:ea typeface="黑体" pitchFamily="2" charset="-122"/>
              </a:defRPr>
            </a:lvl3pPr>
            <a:lvl4pPr marL="1600200" indent="-228600">
              <a:defRPr>
                <a:solidFill>
                  <a:schemeClr val="tx1"/>
                </a:solidFill>
                <a:latin typeface="Arial" charset="0"/>
                <a:ea typeface="黑体" pitchFamily="2" charset="-122"/>
              </a:defRPr>
            </a:lvl4pPr>
            <a:lvl5pPr marL="2057400" indent="-228600">
              <a:defRPr>
                <a:solidFill>
                  <a:schemeClr val="tx1"/>
                </a:solidFill>
                <a:latin typeface="Arial" charset="0"/>
                <a:ea typeface="黑体" pitchFamily="2" charset="-122"/>
              </a:defRPr>
            </a:lvl5pPr>
            <a:lvl6pPr marL="2514600" indent="-228600" fontAlgn="base">
              <a:spcBef>
                <a:spcPct val="0"/>
              </a:spcBef>
              <a:spcAft>
                <a:spcPct val="0"/>
              </a:spcAft>
              <a:defRPr>
                <a:solidFill>
                  <a:schemeClr val="tx1"/>
                </a:solidFill>
                <a:latin typeface="Arial" charset="0"/>
                <a:ea typeface="黑体" pitchFamily="2" charset="-122"/>
              </a:defRPr>
            </a:lvl6pPr>
            <a:lvl7pPr marL="2971800" indent="-228600" fontAlgn="base">
              <a:spcBef>
                <a:spcPct val="0"/>
              </a:spcBef>
              <a:spcAft>
                <a:spcPct val="0"/>
              </a:spcAft>
              <a:defRPr>
                <a:solidFill>
                  <a:schemeClr val="tx1"/>
                </a:solidFill>
                <a:latin typeface="Arial" charset="0"/>
                <a:ea typeface="黑体" pitchFamily="2" charset="-122"/>
              </a:defRPr>
            </a:lvl7pPr>
            <a:lvl8pPr marL="3429000" indent="-228600" fontAlgn="base">
              <a:spcBef>
                <a:spcPct val="0"/>
              </a:spcBef>
              <a:spcAft>
                <a:spcPct val="0"/>
              </a:spcAft>
              <a:defRPr>
                <a:solidFill>
                  <a:schemeClr val="tx1"/>
                </a:solidFill>
                <a:latin typeface="Arial" charset="0"/>
                <a:ea typeface="黑体" pitchFamily="2" charset="-122"/>
              </a:defRPr>
            </a:lvl8pPr>
            <a:lvl9pPr marL="3886200" indent="-228600" fontAlgn="base">
              <a:spcBef>
                <a:spcPct val="0"/>
              </a:spcBef>
              <a:spcAft>
                <a:spcPct val="0"/>
              </a:spcAft>
              <a:defRPr>
                <a:solidFill>
                  <a:schemeClr val="tx1"/>
                </a:solidFill>
                <a:latin typeface="Arial" charset="0"/>
                <a:ea typeface="黑体" pitchFamily="2" charset="-122"/>
              </a:defRPr>
            </a:lvl9pPr>
          </a:lstStyle>
          <a:p>
            <a:pPr marL="0" indent="355600" algn="l" eaLnBrk="0" hangingPunct="0">
              <a:spcBef>
                <a:spcPct val="60000"/>
              </a:spcBef>
              <a:buClr>
                <a:schemeClr val="accent1"/>
              </a:buClr>
            </a:pPr>
            <a:endParaRPr lang="en-US" altLang="zh-CN" sz="1400" i="1" noProof="1">
              <a:solidFill>
                <a:schemeClr val="bg1"/>
              </a:solidFill>
              <a:effectLst>
                <a:outerShdw blurRad="38100" dist="38100" dir="2700000" algn="tl">
                  <a:srgbClr val="000000">
                    <a:alpha val="43137"/>
                  </a:srgbClr>
                </a:outerShdw>
              </a:effectLst>
              <a:latin typeface="Arial" pitchFamily="34" charset="0"/>
              <a:ea typeface="+mj-ea"/>
              <a:cs typeface="Arial" pitchFamily="34" charset="0"/>
            </a:endParaRPr>
          </a:p>
        </p:txBody>
      </p:sp>
      <p:sp>
        <p:nvSpPr>
          <p:cNvPr id="2" name="标题 1"/>
          <p:cNvSpPr>
            <a:spLocks noGrp="1"/>
          </p:cNvSpPr>
          <p:nvPr userDrawn="1">
            <p:ph type="ctrTitle"/>
          </p:nvPr>
        </p:nvSpPr>
        <p:spPr>
          <a:xfrm>
            <a:off x="468313" y="2132856"/>
            <a:ext cx="6047903" cy="639678"/>
          </a:xfrm>
          <a:prstGeom prst="rect">
            <a:avLst/>
          </a:prstGeom>
        </p:spPr>
        <p:txBody>
          <a:bodyPr>
            <a:noAutofit/>
          </a:bodyPr>
          <a:lstStyle>
            <a:lvl1pPr algn="l">
              <a:defRPr sz="5400" b="1">
                <a:solidFill>
                  <a:schemeClr val="tx1"/>
                </a:solidFill>
                <a:latin typeface="+mj-ea"/>
                <a:ea typeface="+mj-ea"/>
              </a:defRPr>
            </a:lvl1pPr>
          </a:lstStyle>
          <a:p>
            <a:r>
              <a:rPr lang="zh-CN" altLang="en-US" dirty="0" smtClean="0"/>
              <a:t>单击此处编辑母版标题样式</a:t>
            </a:r>
            <a:endParaRPr lang="zh-CN" altLang="en-US" dirty="0"/>
          </a:p>
        </p:txBody>
      </p:sp>
      <p:sp>
        <p:nvSpPr>
          <p:cNvPr id="3" name="副标题 2"/>
          <p:cNvSpPr>
            <a:spLocks noGrp="1"/>
          </p:cNvSpPr>
          <p:nvPr userDrawn="1">
            <p:ph type="subTitle" idx="1"/>
          </p:nvPr>
        </p:nvSpPr>
        <p:spPr>
          <a:xfrm>
            <a:off x="468314" y="2952936"/>
            <a:ext cx="6047292" cy="372244"/>
          </a:xfrm>
          <a:prstGeom prst="rect">
            <a:avLst/>
          </a:prstGeom>
        </p:spPr>
        <p:txBody>
          <a:bodyPr>
            <a:noAutofit/>
          </a:bodyPr>
          <a:lstStyle>
            <a:lvl1pPr marL="0" indent="0" algn="l">
              <a:buNone/>
              <a:defRPr sz="3600">
                <a:solidFill>
                  <a:schemeClr val="tx1"/>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pic>
        <p:nvPicPr>
          <p:cNvPr id="8" name="Picture 2" descr="http://www.cqu.edu.cn/Sites/CQUmain/Themes/Default/Images/logo.png">
            <a:hlinkClick r:id="rId4" tooltip="重庆大学"/>
          </p:cNvPr>
          <p:cNvPicPr>
            <a:picLocks noChangeAspect="1" noChangeArrowheads="1"/>
          </p:cNvPicPr>
          <p:nvPr userDrawn="1"/>
        </p:nvPicPr>
        <p:blipFill>
          <a:blip r:embed="rId5" cstate="print"/>
          <a:srcRect/>
          <a:stretch>
            <a:fillRect/>
          </a:stretch>
        </p:blipFill>
        <p:spPr bwMode="auto">
          <a:xfrm>
            <a:off x="467544" y="836712"/>
            <a:ext cx="1748206" cy="554310"/>
          </a:xfrm>
          <a:prstGeom prst="rect">
            <a:avLst/>
          </a:prstGeom>
          <a:noFill/>
        </p:spPr>
      </p:pic>
    </p:spTree>
    <p:extLst>
      <p:ext uri="{BB962C8B-B14F-4D97-AF65-F5344CB8AC3E}">
        <p14:creationId xmlns:p14="http://schemas.microsoft.com/office/powerpoint/2010/main" val="256106602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a:lvl1pPr>
          </a:lstStyle>
          <a:p>
            <a:r>
              <a:rPr lang="zh-CN" altLang="en-US" dirty="0" smtClean="0"/>
              <a:t>单击此处编辑母版标题样式</a:t>
            </a:r>
            <a:endParaRPr lang="zh-CN" altLang="en-US" dirty="0"/>
          </a:p>
        </p:txBody>
      </p:sp>
      <p:sp>
        <p:nvSpPr>
          <p:cNvPr id="3" name="页脚占位符 2"/>
          <p:cNvSpPr>
            <a:spLocks noGrp="1"/>
          </p:cNvSpPr>
          <p:nvPr>
            <p:ph type="ftr" sz="quarter" idx="10"/>
          </p:nvPr>
        </p:nvSpPr>
        <p:spPr/>
        <p:txBody>
          <a:bodyPr/>
          <a:lstStyle/>
          <a:p>
            <a:endParaRPr lang="zh-CN" altLang="en-US" dirty="0"/>
          </a:p>
        </p:txBody>
      </p:sp>
      <p:sp>
        <p:nvSpPr>
          <p:cNvPr id="4" name="灯片编号占位符 3"/>
          <p:cNvSpPr>
            <a:spLocks noGrp="1"/>
          </p:cNvSpPr>
          <p:nvPr>
            <p:ph type="sldNum" sz="quarter" idx="11"/>
          </p:nvPr>
        </p:nvSpPr>
        <p:spPr/>
        <p:txBody>
          <a:bodyPr/>
          <a:lstStyle/>
          <a:p>
            <a:r>
              <a:rPr lang="en-US" altLang="zh-CN" dirty="0" smtClean="0"/>
              <a:t>P</a:t>
            </a:r>
            <a:fld id="{62DCC93C-90AC-48A1-9D9E-CBAB17A91522}" type="slidenum">
              <a:rPr lang="zh-CN" altLang="en-US" smtClean="0"/>
              <a:pPr/>
              <a:t>‹#›</a:t>
            </a:fld>
            <a:endParaRPr lang="zh-CN" altLang="en-US" dirty="0"/>
          </a:p>
        </p:txBody>
      </p:sp>
      <p:sp>
        <p:nvSpPr>
          <p:cNvPr id="5" name="内容占位符 8"/>
          <p:cNvSpPr>
            <a:spLocks noGrp="1"/>
          </p:cNvSpPr>
          <p:nvPr>
            <p:ph sz="quarter" idx="12"/>
          </p:nvPr>
        </p:nvSpPr>
        <p:spPr>
          <a:xfrm>
            <a:off x="468312" y="981075"/>
            <a:ext cx="8207376" cy="5400675"/>
          </a:xfrm>
        </p:spPr>
        <p:txBody>
          <a:bodyPr/>
          <a:lstStyle>
            <a:lvl1pPr>
              <a:lnSpc>
                <a:spcPct val="120000"/>
              </a:lnSpc>
              <a:buClr>
                <a:srgbClr val="7030A0"/>
              </a:buClr>
              <a:buSzPct val="70000"/>
              <a:buFont typeface="Wingdings" pitchFamily="2" charset="2"/>
              <a:buChar char="n"/>
              <a:defRPr sz="2600" baseline="0"/>
            </a:lvl1pPr>
            <a:lvl2pPr>
              <a:defRPr sz="2200"/>
            </a:lvl2pPr>
            <a:lvl3pPr>
              <a:defRPr sz="1600"/>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6"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tretch/>
        </p:blipFill>
        <p:spPr bwMode="auto">
          <a:xfrm>
            <a:off x="477838" y="6381750"/>
            <a:ext cx="8188325" cy="11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30578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endParaRPr lang="zh-CN" altLang="en-US" dirty="0"/>
          </a:p>
        </p:txBody>
      </p:sp>
      <p:sp>
        <p:nvSpPr>
          <p:cNvPr id="5" name="灯片编号占位符 3"/>
          <p:cNvSpPr>
            <a:spLocks noGrp="1"/>
          </p:cNvSpPr>
          <p:nvPr>
            <p:ph type="sldNum" sz="quarter" idx="11"/>
          </p:nvPr>
        </p:nvSpPr>
        <p:spPr>
          <a:xfrm>
            <a:off x="468313" y="6453188"/>
            <a:ext cx="1007343" cy="268287"/>
          </a:xfrm>
        </p:spPr>
        <p:txBody>
          <a:bodyPr/>
          <a:lstStyle/>
          <a:p>
            <a:r>
              <a:rPr lang="en-US" altLang="zh-CN" dirty="0" smtClean="0"/>
              <a:t>P</a:t>
            </a:r>
            <a:fld id="{62DCC93C-90AC-48A1-9D9E-CBAB17A91522}" type="slidenum">
              <a:rPr lang="zh-CN" altLang="en-US" smtClean="0"/>
              <a:pPr/>
              <a:t>‹#›</a:t>
            </a:fld>
            <a:endParaRPr lang="zh-CN" altLang="en-US" dirty="0"/>
          </a:p>
        </p:txBody>
      </p:sp>
    </p:spTree>
    <p:extLst>
      <p:ext uri="{BB962C8B-B14F-4D97-AF65-F5344CB8AC3E}">
        <p14:creationId xmlns:p14="http://schemas.microsoft.com/office/powerpoint/2010/main" val="42500657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3" name="页脚占位符 2"/>
          <p:cNvSpPr>
            <a:spLocks noGrp="1"/>
          </p:cNvSpPr>
          <p:nvPr>
            <p:ph type="ftr" sz="quarter" idx="10"/>
          </p:nvPr>
        </p:nvSpPr>
        <p:spPr/>
        <p:txBody>
          <a:bodyPr/>
          <a:lstStyle/>
          <a:p>
            <a:endParaRPr lang="zh-CN" altLang="en-US" dirty="0"/>
          </a:p>
        </p:txBody>
      </p:sp>
      <p:sp>
        <p:nvSpPr>
          <p:cNvPr id="6" name="灯片编号占位符 3"/>
          <p:cNvSpPr>
            <a:spLocks noGrp="1"/>
          </p:cNvSpPr>
          <p:nvPr>
            <p:ph type="sldNum" sz="quarter" idx="11"/>
          </p:nvPr>
        </p:nvSpPr>
        <p:spPr>
          <a:xfrm>
            <a:off x="468313" y="6453188"/>
            <a:ext cx="1007343" cy="268287"/>
          </a:xfrm>
        </p:spPr>
        <p:txBody>
          <a:bodyPr/>
          <a:lstStyle/>
          <a:p>
            <a:r>
              <a:rPr lang="en-US" altLang="zh-CN" dirty="0" smtClean="0"/>
              <a:t>P</a:t>
            </a:r>
            <a:fld id="{62DCC93C-90AC-48A1-9D9E-CBAB17A91522}" type="slidenum">
              <a:rPr lang="zh-CN" altLang="en-US" smtClean="0"/>
              <a:pPr/>
              <a:t>‹#›</a:t>
            </a:fld>
            <a:endParaRPr lang="zh-CN" altLang="en-US" dirty="0"/>
          </a:p>
        </p:txBody>
      </p:sp>
      <p:sp>
        <p:nvSpPr>
          <p:cNvPr id="7" name="矩形 11"/>
          <p:cNvSpPr>
            <a:spLocks noChangeArrowheads="1"/>
          </p:cNvSpPr>
          <p:nvPr userDrawn="1"/>
        </p:nvSpPr>
        <p:spPr bwMode="auto">
          <a:xfrm>
            <a:off x="0" y="6864350"/>
            <a:ext cx="9144000" cy="287338"/>
          </a:xfrm>
          <a:prstGeom prst="rect">
            <a:avLst/>
          </a:prstGeom>
          <a:solidFill>
            <a:srgbClr val="BBBFC3">
              <a:alpha val="0"/>
            </a:srgbClr>
          </a:solidFill>
          <a:ln>
            <a:noFill/>
          </a:ln>
          <a:extLst/>
        </p:spPr>
        <p:txBody>
          <a:bodyPr anchor="ctr"/>
          <a:lstStyle/>
          <a:p>
            <a:pPr marL="622300" lvl="0"/>
            <a:endParaRPr lang="en-US" altLang="zh-CN" sz="1100" dirty="0">
              <a:cs typeface="Arial" charset="0"/>
            </a:endParaRPr>
          </a:p>
        </p:txBody>
      </p:sp>
    </p:spTree>
    <p:extLst>
      <p:ext uri="{BB962C8B-B14F-4D97-AF65-F5344CB8AC3E}">
        <p14:creationId xmlns:p14="http://schemas.microsoft.com/office/powerpoint/2010/main" val="424394080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配色方案说明">
    <p:spTree>
      <p:nvGrpSpPr>
        <p:cNvPr id="1" name=""/>
        <p:cNvGrpSpPr/>
        <p:nvPr/>
      </p:nvGrpSpPr>
      <p:grpSpPr>
        <a:xfrm>
          <a:off x="0" y="0"/>
          <a:ext cx="0" cy="0"/>
          <a:chOff x="0" y="0"/>
          <a:chExt cx="0" cy="0"/>
        </a:xfrm>
      </p:grpSpPr>
      <p:sp>
        <p:nvSpPr>
          <p:cNvPr id="56" name="日期占位符 55"/>
          <p:cNvSpPr>
            <a:spLocks noGrp="1"/>
          </p:cNvSpPr>
          <p:nvPr>
            <p:ph type="dt" sz="half" idx="14"/>
          </p:nvPr>
        </p:nvSpPr>
        <p:spPr/>
        <p:txBody>
          <a:bodyPr/>
          <a:lstStyle/>
          <a:p>
            <a:endParaRPr lang="zh-CN" altLang="en-US"/>
          </a:p>
        </p:txBody>
      </p:sp>
      <p:sp>
        <p:nvSpPr>
          <p:cNvPr id="57" name="页脚占位符 56"/>
          <p:cNvSpPr>
            <a:spLocks noGrp="1"/>
          </p:cNvSpPr>
          <p:nvPr>
            <p:ph type="ftr" sz="quarter" idx="15"/>
          </p:nvPr>
        </p:nvSpPr>
        <p:spPr/>
        <p:txBody>
          <a:bodyPr/>
          <a:lstStyle/>
          <a:p>
            <a:endParaRPr lang="zh-CN" altLang="en-US" dirty="0"/>
          </a:p>
        </p:txBody>
      </p:sp>
      <p:sp>
        <p:nvSpPr>
          <p:cNvPr id="58" name="灯片编号占位符 57"/>
          <p:cNvSpPr>
            <a:spLocks noGrp="1"/>
          </p:cNvSpPr>
          <p:nvPr>
            <p:ph type="sldNum" sz="quarter" idx="16"/>
          </p:nvPr>
        </p:nvSpPr>
        <p:spPr/>
        <p:txBody>
          <a:bodyPr/>
          <a:lstStyle/>
          <a:p>
            <a:r>
              <a:rPr lang="en-US" altLang="zh-CN" smtClean="0"/>
              <a:t>P</a:t>
            </a:r>
            <a:fld id="{62DCC93C-90AC-48A1-9D9E-CBAB17A91522}" type="slidenum">
              <a:rPr lang="zh-CN" altLang="en-US" smtClean="0"/>
              <a:pPr/>
              <a:t>‹#›</a:t>
            </a:fld>
            <a:endParaRPr lang="zh-CN" altLang="en-US" dirty="0"/>
          </a:p>
        </p:txBody>
      </p:sp>
      <p:grpSp>
        <p:nvGrpSpPr>
          <p:cNvPr id="2" name="组合 1"/>
          <p:cNvGrpSpPr/>
          <p:nvPr userDrawn="1"/>
        </p:nvGrpSpPr>
        <p:grpSpPr>
          <a:xfrm>
            <a:off x="741702" y="1398826"/>
            <a:ext cx="7672274" cy="4811474"/>
            <a:chOff x="468311" y="1227376"/>
            <a:chExt cx="8219055" cy="5154374"/>
          </a:xfrm>
        </p:grpSpPr>
        <p:sp>
          <p:nvSpPr>
            <p:cNvPr id="6" name="矩形 5"/>
            <p:cNvSpPr/>
            <p:nvPr userDrawn="1"/>
          </p:nvSpPr>
          <p:spPr bwMode="auto">
            <a:xfrm>
              <a:off x="7477213" y="2816932"/>
              <a:ext cx="1210153" cy="1213910"/>
            </a:xfrm>
            <a:prstGeom prst="rect">
              <a:avLst/>
            </a:prstGeom>
            <a:gradFill flip="none" rotWithShape="1">
              <a:gsLst>
                <a:gs pos="100000">
                  <a:schemeClr val="bg1">
                    <a:alpha val="0"/>
                  </a:schemeClr>
                </a:gs>
                <a:gs pos="0">
                  <a:schemeClr val="bg1">
                    <a:lumMod val="95000"/>
                    <a:alpha val="0"/>
                  </a:schemeClr>
                </a:gs>
                <a:gs pos="47000">
                  <a:schemeClr val="bg1">
                    <a:lumMod val="85000"/>
                  </a:schemeClr>
                </a:gs>
              </a:gsLst>
              <a:lin ang="16200000" scaled="1"/>
              <a:tileRect/>
            </a:gradFill>
            <a:ln>
              <a:noFill/>
            </a:ln>
            <a:extLst/>
          </p:spPr>
          <p:txBody>
            <a:bodyPr vert="horz" wrap="square" lIns="91440" tIns="45720" rIns="91440" bIns="45720" numCol="1" rtlCol="0" anchor="t" anchorCtr="0" compatLnSpc="1">
              <a:prstTxWarp prst="textNoShape">
                <a:avLst/>
              </a:prstTxWarp>
            </a:bodyPr>
            <a:lstStyle/>
            <a:p>
              <a:pPr algn="ctr"/>
              <a:endParaRPr lang="zh-CN" altLang="en-US"/>
            </a:p>
          </p:txBody>
        </p:sp>
        <p:sp>
          <p:nvSpPr>
            <p:cNvPr id="7" name="矩形 6"/>
            <p:cNvSpPr/>
            <p:nvPr userDrawn="1"/>
          </p:nvSpPr>
          <p:spPr bwMode="auto">
            <a:xfrm>
              <a:off x="3266666" y="2816932"/>
              <a:ext cx="1210153" cy="1213910"/>
            </a:xfrm>
            <a:prstGeom prst="rect">
              <a:avLst/>
            </a:prstGeom>
            <a:gradFill flip="none" rotWithShape="1">
              <a:gsLst>
                <a:gs pos="100000">
                  <a:schemeClr val="bg1">
                    <a:alpha val="0"/>
                  </a:schemeClr>
                </a:gs>
                <a:gs pos="0">
                  <a:schemeClr val="bg1">
                    <a:lumMod val="95000"/>
                    <a:alpha val="0"/>
                  </a:schemeClr>
                </a:gs>
                <a:gs pos="47000">
                  <a:schemeClr val="bg1">
                    <a:lumMod val="85000"/>
                  </a:schemeClr>
                </a:gs>
              </a:gsLst>
              <a:lin ang="16200000" scaled="1"/>
              <a:tileRect/>
            </a:gradFill>
            <a:ln>
              <a:noFill/>
            </a:ln>
            <a:extLst/>
          </p:spPr>
          <p:txBody>
            <a:bodyPr vert="horz" wrap="square" lIns="91440" tIns="45720" rIns="91440" bIns="45720" numCol="1" rtlCol="0" anchor="t" anchorCtr="0" compatLnSpc="1">
              <a:prstTxWarp prst="textNoShape">
                <a:avLst/>
              </a:prstTxWarp>
            </a:bodyPr>
            <a:lstStyle/>
            <a:p>
              <a:pPr algn="ctr"/>
              <a:endParaRPr lang="zh-CN" altLang="en-US"/>
            </a:p>
          </p:txBody>
        </p:sp>
        <p:sp>
          <p:nvSpPr>
            <p:cNvPr id="8" name="矩形 7"/>
            <p:cNvSpPr/>
            <p:nvPr userDrawn="1"/>
          </p:nvSpPr>
          <p:spPr bwMode="auto">
            <a:xfrm>
              <a:off x="468314" y="2816932"/>
              <a:ext cx="2606725" cy="1213910"/>
            </a:xfrm>
            <a:prstGeom prst="rect">
              <a:avLst/>
            </a:prstGeom>
            <a:gradFill flip="none" rotWithShape="1">
              <a:gsLst>
                <a:gs pos="100000">
                  <a:schemeClr val="bg1">
                    <a:alpha val="0"/>
                  </a:schemeClr>
                </a:gs>
                <a:gs pos="0">
                  <a:schemeClr val="bg1">
                    <a:lumMod val="95000"/>
                    <a:alpha val="0"/>
                  </a:schemeClr>
                </a:gs>
                <a:gs pos="47000">
                  <a:schemeClr val="bg1">
                    <a:lumMod val="85000"/>
                  </a:schemeClr>
                </a:gs>
              </a:gsLst>
              <a:lin ang="16200000" scaled="1"/>
              <a:tileRect/>
            </a:gradFill>
            <a:ln>
              <a:noFill/>
            </a:ln>
            <a:extLst/>
          </p:spPr>
          <p:txBody>
            <a:bodyPr vert="horz" wrap="square" lIns="91440" tIns="45720" rIns="91440" bIns="45720" numCol="1" rtlCol="0" anchor="t" anchorCtr="0" compatLnSpc="1">
              <a:prstTxWarp prst="textNoShape">
                <a:avLst/>
              </a:prstTxWarp>
            </a:bodyPr>
            <a:lstStyle/>
            <a:p>
              <a:pPr algn="ctr"/>
              <a:endParaRPr lang="zh-CN" altLang="en-US"/>
            </a:p>
          </p:txBody>
        </p:sp>
        <p:sp>
          <p:nvSpPr>
            <p:cNvPr id="10" name="左大括号 9"/>
            <p:cNvSpPr/>
            <p:nvPr userDrawn="1"/>
          </p:nvSpPr>
          <p:spPr>
            <a:xfrm rot="5400000">
              <a:off x="4342637" y="-2230069"/>
              <a:ext cx="454784" cy="8203433"/>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椭圆 10"/>
            <p:cNvSpPr/>
            <p:nvPr userDrawn="1"/>
          </p:nvSpPr>
          <p:spPr bwMode="auto">
            <a:xfrm>
              <a:off x="468313" y="2564904"/>
              <a:ext cx="504056" cy="504056"/>
            </a:xfrm>
            <a:prstGeom prst="ellipse">
              <a:avLst/>
            </a:prstGeom>
            <a:solidFill>
              <a:schemeClr val="bg1"/>
            </a:solidFill>
            <a:ln>
              <a:solidFill>
                <a:schemeClr val="bg1">
                  <a:lumMod val="85000"/>
                </a:schemeClr>
              </a:solid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椭圆 11"/>
            <p:cNvSpPr/>
            <p:nvPr userDrawn="1"/>
          </p:nvSpPr>
          <p:spPr bwMode="auto">
            <a:xfrm>
              <a:off x="1169203" y="2564904"/>
              <a:ext cx="504056" cy="504056"/>
            </a:xfrm>
            <a:prstGeom prst="ellipse">
              <a:avLst/>
            </a:prstGeom>
            <a:solidFill>
              <a:schemeClr val="tx1"/>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2</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椭圆 12"/>
            <p:cNvSpPr/>
            <p:nvPr userDrawn="1"/>
          </p:nvSpPr>
          <p:spPr bwMode="auto">
            <a:xfrm>
              <a:off x="1870093" y="2564904"/>
              <a:ext cx="504056" cy="504056"/>
            </a:xfrm>
            <a:prstGeom prst="ellipse">
              <a:avLst/>
            </a:prstGeom>
            <a:solidFill>
              <a:schemeClr val="bg2"/>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3</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椭圆 13"/>
            <p:cNvSpPr/>
            <p:nvPr userDrawn="1"/>
          </p:nvSpPr>
          <p:spPr bwMode="auto">
            <a:xfrm>
              <a:off x="2570983" y="2564904"/>
              <a:ext cx="504056" cy="504056"/>
            </a:xfrm>
            <a:prstGeom prst="ellipse">
              <a:avLst/>
            </a:prstGeom>
            <a:solidFill>
              <a:schemeClr val="tx2"/>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4</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椭圆 14"/>
            <p:cNvSpPr/>
            <p:nvPr userDrawn="1"/>
          </p:nvSpPr>
          <p:spPr bwMode="auto">
            <a:xfrm>
              <a:off x="3271873" y="2564904"/>
              <a:ext cx="504056" cy="504056"/>
            </a:xfrm>
            <a:prstGeom prst="ellipse">
              <a:avLst/>
            </a:prstGeom>
            <a:solidFill>
              <a:schemeClr val="accent1"/>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6" name="椭圆 15"/>
            <p:cNvSpPr/>
            <p:nvPr userDrawn="1"/>
          </p:nvSpPr>
          <p:spPr bwMode="auto">
            <a:xfrm>
              <a:off x="3972763" y="2564904"/>
              <a:ext cx="504056" cy="504056"/>
            </a:xfrm>
            <a:prstGeom prst="ellipse">
              <a:avLst/>
            </a:prstGeom>
            <a:solidFill>
              <a:schemeClr val="accent2"/>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6</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7" name="椭圆 16"/>
            <p:cNvSpPr/>
            <p:nvPr userDrawn="1"/>
          </p:nvSpPr>
          <p:spPr bwMode="auto">
            <a:xfrm>
              <a:off x="4673653" y="2564904"/>
              <a:ext cx="504056" cy="504056"/>
            </a:xfrm>
            <a:prstGeom prst="ellipse">
              <a:avLst/>
            </a:prstGeom>
            <a:solidFill>
              <a:schemeClr val="accent3"/>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7</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8" name="椭圆 17"/>
            <p:cNvSpPr/>
            <p:nvPr userDrawn="1"/>
          </p:nvSpPr>
          <p:spPr bwMode="auto">
            <a:xfrm>
              <a:off x="5374543" y="2564904"/>
              <a:ext cx="504056" cy="504056"/>
            </a:xfrm>
            <a:prstGeom prst="ellipse">
              <a:avLst/>
            </a:prstGeom>
            <a:solidFill>
              <a:schemeClr val="accent4"/>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8</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9" name="椭圆 18"/>
            <p:cNvSpPr/>
            <p:nvPr userDrawn="1"/>
          </p:nvSpPr>
          <p:spPr bwMode="auto">
            <a:xfrm>
              <a:off x="6075433" y="2564904"/>
              <a:ext cx="504056" cy="504056"/>
            </a:xfrm>
            <a:prstGeom prst="ellipse">
              <a:avLst/>
            </a:prstGeom>
            <a:solidFill>
              <a:schemeClr val="accent5"/>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9</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0" name="椭圆 19"/>
            <p:cNvSpPr/>
            <p:nvPr userDrawn="1"/>
          </p:nvSpPr>
          <p:spPr bwMode="auto">
            <a:xfrm>
              <a:off x="6776323" y="2564904"/>
              <a:ext cx="504056" cy="504056"/>
            </a:xfrm>
            <a:prstGeom prst="ellipse">
              <a:avLst/>
            </a:prstGeom>
            <a:solidFill>
              <a:schemeClr val="accent6"/>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10</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1" name="椭圆 20"/>
            <p:cNvSpPr/>
            <p:nvPr userDrawn="1"/>
          </p:nvSpPr>
          <p:spPr bwMode="auto">
            <a:xfrm>
              <a:off x="7477213" y="2564904"/>
              <a:ext cx="504056" cy="504056"/>
            </a:xfrm>
            <a:prstGeom prst="ellipse">
              <a:avLst/>
            </a:prstGeom>
            <a:solidFill>
              <a:srgbClr val="0070C0"/>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2" name="椭圆 21"/>
            <p:cNvSpPr/>
            <p:nvPr userDrawn="1"/>
          </p:nvSpPr>
          <p:spPr bwMode="auto">
            <a:xfrm>
              <a:off x="8178102" y="2564904"/>
              <a:ext cx="504056" cy="504056"/>
            </a:xfrm>
            <a:prstGeom prst="ellipse">
              <a:avLst/>
            </a:prstGeom>
            <a:solidFill>
              <a:srgbClr val="7030A0"/>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3" name="左大括号 22"/>
            <p:cNvSpPr/>
            <p:nvPr userDrawn="1"/>
          </p:nvSpPr>
          <p:spPr>
            <a:xfrm rot="5400000">
              <a:off x="3736233" y="1751874"/>
              <a:ext cx="227392" cy="1156110"/>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左大括号 23"/>
            <p:cNvSpPr/>
            <p:nvPr userDrawn="1"/>
          </p:nvSpPr>
          <p:spPr>
            <a:xfrm rot="5400000">
              <a:off x="5887737" y="1050984"/>
              <a:ext cx="227392" cy="2557890"/>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左大括号 24"/>
            <p:cNvSpPr/>
            <p:nvPr userDrawn="1"/>
          </p:nvSpPr>
          <p:spPr>
            <a:xfrm rot="5400000">
              <a:off x="7941572" y="1751874"/>
              <a:ext cx="227392" cy="1156110"/>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左大括号 25"/>
            <p:cNvSpPr/>
            <p:nvPr userDrawn="1"/>
          </p:nvSpPr>
          <p:spPr>
            <a:xfrm rot="5400000">
              <a:off x="1605452" y="1079093"/>
              <a:ext cx="227392" cy="2501673"/>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左大括号 26"/>
            <p:cNvSpPr/>
            <p:nvPr userDrawn="1"/>
          </p:nvSpPr>
          <p:spPr>
            <a:xfrm rot="5400000" flipH="1">
              <a:off x="4342828" y="632797"/>
              <a:ext cx="415982" cy="8165010"/>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内容占位符 4"/>
            <p:cNvSpPr txBox="1">
              <a:spLocks/>
            </p:cNvSpPr>
            <p:nvPr userDrawn="1"/>
          </p:nvSpPr>
          <p:spPr>
            <a:xfrm>
              <a:off x="468314" y="5008949"/>
              <a:ext cx="8203430" cy="425203"/>
            </a:xfrm>
            <a:prstGeom prst="rect">
              <a:avLst/>
            </a:prstGeom>
            <a:noFill/>
          </p:spPr>
          <p:txBody>
            <a:bodyPr vert="horz" lIns="91440" tIns="45720" rIns="91440" bIns="45720" rtlCol="0" anchor="ctr">
              <a:noAutofit/>
            </a:bodyPr>
            <a:lstStyle>
              <a:lvl1pPr marL="342900" indent="-342900" algn="l" defTabSz="914400" rtl="0" eaLnBrk="1" latinLnBrk="0" hangingPunct="1">
                <a:lnSpc>
                  <a:spcPct val="120000"/>
                </a:lnSpc>
                <a:spcBef>
                  <a:spcPct val="20000"/>
                </a:spcBef>
                <a:buFont typeface="Arial" pitchFamily="34" charset="0"/>
                <a:buChar char="•"/>
                <a:defRPr sz="1800" kern="1200">
                  <a:solidFill>
                    <a:schemeClr val="tx1"/>
                  </a:solidFill>
                  <a:latin typeface="+mj-ea"/>
                  <a:ea typeface="+mj-ea"/>
                  <a:cs typeface="+mn-cs"/>
                </a:defRPr>
              </a:lvl1pPr>
              <a:lvl2pPr marL="742950" indent="-285750" algn="l" defTabSz="914400" rtl="0" eaLnBrk="1" latinLnBrk="0" hangingPunct="1">
                <a:lnSpc>
                  <a:spcPct val="120000"/>
                </a:lnSpc>
                <a:spcBef>
                  <a:spcPct val="20000"/>
                </a:spcBef>
                <a:buFont typeface="Arial" pitchFamily="34" charset="0"/>
                <a:buChar char="–"/>
                <a:defRPr sz="1600" kern="1200">
                  <a:solidFill>
                    <a:schemeClr val="tx1"/>
                  </a:solidFill>
                  <a:latin typeface="+mj-ea"/>
                  <a:ea typeface="+mj-ea"/>
                  <a:cs typeface="+mn-cs"/>
                </a:defRPr>
              </a:lvl2pPr>
              <a:lvl3pPr marL="1143000" indent="-228600" algn="l" defTabSz="914400" rtl="0" eaLnBrk="1" latinLnBrk="0" hangingPunct="1">
                <a:lnSpc>
                  <a:spcPct val="120000"/>
                </a:lnSpc>
                <a:spcBef>
                  <a:spcPct val="20000"/>
                </a:spcBef>
                <a:buFont typeface="Arial" pitchFamily="34" charset="0"/>
                <a:buChar char="•"/>
                <a:defRPr sz="1400" kern="1200">
                  <a:solidFill>
                    <a:schemeClr val="tx1"/>
                  </a:solidFill>
                  <a:latin typeface="+mj-ea"/>
                  <a:ea typeface="+mj-ea"/>
                  <a:cs typeface="+mn-cs"/>
                </a:defRPr>
              </a:lvl3pPr>
              <a:lvl4pPr marL="1600200" indent="-228600" algn="l" defTabSz="914400" rtl="0" eaLnBrk="1" latinLnBrk="0" hangingPunct="1">
                <a:lnSpc>
                  <a:spcPct val="120000"/>
                </a:lnSpc>
                <a:spcBef>
                  <a:spcPct val="20000"/>
                </a:spcBef>
                <a:buFont typeface="Arial" pitchFamily="34" charset="0"/>
                <a:buChar char="–"/>
                <a:defRPr sz="1200" kern="1200">
                  <a:solidFill>
                    <a:schemeClr val="tx1"/>
                  </a:solidFill>
                  <a:latin typeface="+mj-ea"/>
                  <a:ea typeface="+mj-ea"/>
                  <a:cs typeface="+mn-cs"/>
                </a:defRPr>
              </a:lvl4pPr>
              <a:lvl5pPr marL="2057400" indent="-228600" algn="l" defTabSz="914400" rtl="0" eaLnBrk="1" latinLnBrk="0" hangingPunct="1">
                <a:lnSpc>
                  <a:spcPct val="120000"/>
                </a:lnSpc>
                <a:spcBef>
                  <a:spcPct val="20000"/>
                </a:spcBef>
                <a:buFont typeface="Arial" pitchFamily="34" charset="0"/>
                <a:buChar char="»"/>
                <a:defRPr sz="1200" kern="1200">
                  <a:solidFill>
                    <a:schemeClr val="tx1"/>
                  </a:solidFill>
                  <a:latin typeface="+mj-ea"/>
                  <a:ea typeface="+mj-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altLang="zh-CN" sz="1600" b="1" dirty="0">
                  <a:solidFill>
                    <a:schemeClr val="bg1">
                      <a:lumMod val="50000"/>
                    </a:schemeClr>
                  </a:solidFill>
                </a:rPr>
                <a:t>2003</a:t>
              </a:r>
              <a:r>
                <a:rPr lang="zh-CN" altLang="en-US" sz="1600" b="1" dirty="0">
                  <a:solidFill>
                    <a:schemeClr val="bg1">
                      <a:lumMod val="50000"/>
                    </a:schemeClr>
                  </a:solidFill>
                </a:rPr>
                <a:t>版本配色方案 </a:t>
              </a:r>
              <a:r>
                <a:rPr lang="zh-CN" altLang="en-US" sz="1600" b="1" dirty="0" smtClean="0"/>
                <a:t>（</a:t>
              </a:r>
              <a:r>
                <a:rPr lang="en-US" altLang="zh-CN" sz="1600" b="1" dirty="0" smtClean="0"/>
                <a:t>8</a:t>
              </a:r>
              <a:r>
                <a:rPr lang="zh-CN" altLang="en-US" sz="1600" b="1" dirty="0" smtClean="0"/>
                <a:t>种配色）</a:t>
              </a:r>
              <a:endParaRPr lang="zh-CN" altLang="en-US" sz="1600" b="1" dirty="0"/>
            </a:p>
          </p:txBody>
        </p:sp>
        <p:sp>
          <p:nvSpPr>
            <p:cNvPr id="29" name="TextBox 28"/>
            <p:cNvSpPr txBox="1"/>
            <p:nvPr userDrawn="1"/>
          </p:nvSpPr>
          <p:spPr>
            <a:xfrm>
              <a:off x="1305749" y="1916832"/>
              <a:ext cx="889987" cy="277961"/>
            </a:xfrm>
            <a:prstGeom prst="rect">
              <a:avLst/>
            </a:prstGeom>
            <a:noFill/>
          </p:spPr>
          <p:txBody>
            <a:bodyPr wrap="none" rtlCol="0">
              <a:spAutoFit/>
            </a:bodyPr>
            <a:lstStyle/>
            <a:p>
              <a:pPr algn="ctr">
                <a:lnSpc>
                  <a:spcPct val="120000"/>
                </a:lnSpc>
              </a:pPr>
              <a:r>
                <a:rPr lang="zh-CN" altLang="en-US" sz="1050" dirty="0" smtClean="0">
                  <a:solidFill>
                    <a:prstClr val="black"/>
                  </a:solidFill>
                  <a:latin typeface="Arial" pitchFamily="34" charset="0"/>
                  <a:ea typeface="微软雅黑" pitchFamily="34" charset="-122"/>
                  <a:cs typeface="Arial" pitchFamily="34" charset="0"/>
                </a:rPr>
                <a:t>文字与背景</a:t>
              </a:r>
            </a:p>
          </p:txBody>
        </p:sp>
        <p:sp>
          <p:nvSpPr>
            <p:cNvPr id="30" name="TextBox 29"/>
            <p:cNvSpPr txBox="1"/>
            <p:nvPr userDrawn="1"/>
          </p:nvSpPr>
          <p:spPr>
            <a:xfrm>
              <a:off x="3555616" y="1916832"/>
              <a:ext cx="588624" cy="269561"/>
            </a:xfrm>
            <a:prstGeom prst="rect">
              <a:avLst/>
            </a:prstGeom>
            <a:noFill/>
          </p:spPr>
          <p:txBody>
            <a:bodyPr wrap="none" rtlCol="0">
              <a:spAutoFit/>
            </a:bodyPr>
            <a:lstStyle/>
            <a:p>
              <a:pPr algn="ctr">
                <a:lnSpc>
                  <a:spcPct val="120000"/>
                </a:lnSpc>
              </a:pPr>
              <a:r>
                <a:rPr lang="zh-CN" altLang="en-US" sz="1050" dirty="0" smtClean="0">
                  <a:solidFill>
                    <a:prstClr val="black"/>
                  </a:solidFill>
                  <a:latin typeface="Arial" pitchFamily="34" charset="0"/>
                  <a:ea typeface="微软雅黑" pitchFamily="34" charset="-122"/>
                  <a:cs typeface="Arial" pitchFamily="34" charset="0"/>
                </a:rPr>
                <a:t>常用色</a:t>
              </a:r>
            </a:p>
          </p:txBody>
        </p:sp>
        <p:sp>
          <p:nvSpPr>
            <p:cNvPr id="31" name="TextBox 30"/>
            <p:cNvSpPr txBox="1"/>
            <p:nvPr userDrawn="1"/>
          </p:nvSpPr>
          <p:spPr>
            <a:xfrm>
              <a:off x="5707120" y="1916832"/>
              <a:ext cx="588624" cy="269561"/>
            </a:xfrm>
            <a:prstGeom prst="rect">
              <a:avLst/>
            </a:prstGeom>
            <a:noFill/>
          </p:spPr>
          <p:txBody>
            <a:bodyPr wrap="none" rtlCol="0">
              <a:spAutoFit/>
            </a:bodyPr>
            <a:lstStyle/>
            <a:p>
              <a:pPr algn="ctr">
                <a:lnSpc>
                  <a:spcPct val="120000"/>
                </a:lnSpc>
              </a:pPr>
              <a:r>
                <a:rPr lang="zh-CN" altLang="en-US" sz="1050" dirty="0" smtClean="0">
                  <a:solidFill>
                    <a:prstClr val="black"/>
                  </a:solidFill>
                  <a:latin typeface="Arial" pitchFamily="34" charset="0"/>
                  <a:ea typeface="微软雅黑" pitchFamily="34" charset="-122"/>
                  <a:cs typeface="Arial" pitchFamily="34" charset="0"/>
                </a:rPr>
                <a:t>辅助色</a:t>
              </a:r>
            </a:p>
          </p:txBody>
        </p:sp>
        <p:sp>
          <p:nvSpPr>
            <p:cNvPr id="32" name="TextBox 31"/>
            <p:cNvSpPr txBox="1"/>
            <p:nvPr userDrawn="1"/>
          </p:nvSpPr>
          <p:spPr>
            <a:xfrm>
              <a:off x="7729242" y="1916832"/>
              <a:ext cx="588623" cy="269561"/>
            </a:xfrm>
            <a:prstGeom prst="rect">
              <a:avLst/>
            </a:prstGeom>
            <a:noFill/>
          </p:spPr>
          <p:txBody>
            <a:bodyPr wrap="none" rtlCol="0">
              <a:spAutoFit/>
            </a:bodyPr>
            <a:lstStyle/>
            <a:p>
              <a:pPr algn="ctr">
                <a:lnSpc>
                  <a:spcPct val="120000"/>
                </a:lnSpc>
              </a:pPr>
              <a:r>
                <a:rPr lang="zh-CN" altLang="en-US" sz="1050" dirty="0" smtClean="0">
                  <a:solidFill>
                    <a:prstClr val="black"/>
                  </a:solidFill>
                  <a:latin typeface="Arial" pitchFamily="34" charset="0"/>
                  <a:ea typeface="微软雅黑" pitchFamily="34" charset="-122"/>
                  <a:cs typeface="Arial" pitchFamily="34" charset="0"/>
                </a:rPr>
                <a:t>链接色</a:t>
              </a:r>
            </a:p>
          </p:txBody>
        </p:sp>
        <p:cxnSp>
          <p:nvCxnSpPr>
            <p:cNvPr id="33" name="直接连接符 32"/>
            <p:cNvCxnSpPr>
              <a:stCxn id="11" idx="7"/>
              <a:endCxn id="11" idx="3"/>
            </p:cNvCxnSpPr>
            <p:nvPr userDrawn="1"/>
          </p:nvCxnSpPr>
          <p:spPr>
            <a:xfrm flipH="1">
              <a:off x="542130" y="263872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34" name="直接连接符 33"/>
            <p:cNvCxnSpPr>
              <a:stCxn id="12" idx="7"/>
              <a:endCxn id="12" idx="3"/>
            </p:cNvCxnSpPr>
            <p:nvPr userDrawn="1"/>
          </p:nvCxnSpPr>
          <p:spPr>
            <a:xfrm flipH="1">
              <a:off x="1243020" y="263872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35" name="直接连接符 34"/>
            <p:cNvCxnSpPr>
              <a:stCxn id="13" idx="7"/>
              <a:endCxn id="13" idx="3"/>
            </p:cNvCxnSpPr>
            <p:nvPr userDrawn="1"/>
          </p:nvCxnSpPr>
          <p:spPr>
            <a:xfrm flipH="1">
              <a:off x="1943910" y="263872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36" name="直接连接符 35"/>
            <p:cNvCxnSpPr>
              <a:stCxn id="14" idx="7"/>
              <a:endCxn id="14" idx="3"/>
            </p:cNvCxnSpPr>
            <p:nvPr userDrawn="1"/>
          </p:nvCxnSpPr>
          <p:spPr>
            <a:xfrm flipH="1">
              <a:off x="2644800" y="2638721"/>
              <a:ext cx="356422" cy="356422"/>
            </a:xfrm>
            <a:prstGeom prst="line">
              <a:avLst/>
            </a:prstGeom>
          </p:spPr>
          <p:style>
            <a:lnRef idx="1">
              <a:schemeClr val="accent5"/>
            </a:lnRef>
            <a:fillRef idx="0">
              <a:schemeClr val="accent5"/>
            </a:fillRef>
            <a:effectRef idx="0">
              <a:schemeClr val="accent5"/>
            </a:effectRef>
            <a:fontRef idx="minor">
              <a:schemeClr val="tx1"/>
            </a:fontRef>
          </p:style>
        </p:cxnSp>
        <p:sp>
          <p:nvSpPr>
            <p:cNvPr id="37" name="TextBox 36"/>
            <p:cNvSpPr txBox="1"/>
            <p:nvPr userDrawn="1"/>
          </p:nvSpPr>
          <p:spPr>
            <a:xfrm>
              <a:off x="468314" y="5610918"/>
              <a:ext cx="8203430" cy="770832"/>
            </a:xfrm>
            <a:prstGeom prst="rect">
              <a:avLst/>
            </a:prstGeom>
            <a:solidFill>
              <a:schemeClr val="accent1">
                <a:lumMod val="20000"/>
                <a:lumOff val="80000"/>
                <a:alpha val="27843"/>
              </a:schemeClr>
            </a:solidFill>
            <a:ln w="3175">
              <a:solidFill>
                <a:schemeClr val="bg1">
                  <a:lumMod val="75000"/>
                </a:schemeClr>
              </a:solidFill>
            </a:ln>
          </p:spPr>
          <p:txBody>
            <a:bodyPr wrap="square" rtlCol="0" anchor="ctr">
              <a:noAutofit/>
            </a:bodyPr>
            <a:lstStyle/>
            <a:p>
              <a:pPr>
                <a:lnSpc>
                  <a:spcPct val="120000"/>
                </a:lnSpc>
              </a:pPr>
              <a:r>
                <a:rPr lang="zh-CN" altLang="en-US" sz="800" b="1" dirty="0" smtClean="0">
                  <a:solidFill>
                    <a:prstClr val="black"/>
                  </a:solidFill>
                  <a:latin typeface="Arial" pitchFamily="34" charset="0"/>
                  <a:ea typeface="微软雅黑" pitchFamily="34" charset="-122"/>
                  <a:cs typeface="Arial" pitchFamily="34" charset="0"/>
                </a:rPr>
                <a:t>配色规则：</a:t>
              </a:r>
              <a:endParaRPr lang="en-US" altLang="zh-CN" sz="800" b="1" dirty="0" smtClean="0">
                <a:solidFill>
                  <a:prstClr val="black"/>
                </a:solidFill>
                <a:latin typeface="Arial" pitchFamily="34" charset="0"/>
                <a:ea typeface="微软雅黑" pitchFamily="34" charset="-122"/>
                <a:cs typeface="Arial" pitchFamily="34" charset="0"/>
              </a:endParaRPr>
            </a:p>
            <a:p>
              <a:pPr>
                <a:lnSpc>
                  <a:spcPct val="120000"/>
                </a:lnSpc>
              </a:pP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通常情况下，配色方案中的前四种色彩文</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a:t>
              </a: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“字与背景色”固定不变。常用色与模板</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/logo/</a:t>
              </a: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企业标准色一致。辅助色可根据对色彩的要求进行调整。链接色可根据需求进行调整。</a:t>
              </a:r>
              <a:endParaRPr lang="en-US" altLang="zh-CN" sz="800" dirty="0" smtClean="0">
                <a:solidFill>
                  <a:schemeClr val="tx1">
                    <a:lumMod val="50000"/>
                    <a:lumOff val="50000"/>
                  </a:schemeClr>
                </a:solidFill>
                <a:latin typeface="Arial" pitchFamily="34" charset="0"/>
                <a:ea typeface="微软雅黑" pitchFamily="34" charset="-122"/>
                <a:cs typeface="Arial" pitchFamily="34" charset="0"/>
              </a:endParaRPr>
            </a:p>
            <a:p>
              <a:pPr>
                <a:lnSpc>
                  <a:spcPct val="120000"/>
                </a:lnSpc>
              </a:pP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配色方案的编辑：</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07/10</a:t>
              </a: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版本</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a:t>
              </a: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设计</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a:t>
              </a: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菜单中 </a:t>
              </a:r>
              <a:r>
                <a:rPr lang="en-US" altLang="zh-CN" sz="800" dirty="0" smtClean="0">
                  <a:solidFill>
                    <a:schemeClr val="tx1">
                      <a:lumMod val="50000"/>
                      <a:lumOff val="50000"/>
                    </a:schemeClr>
                  </a:solidFill>
                  <a:latin typeface="Arial" pitchFamily="34" charset="0"/>
                  <a:ea typeface="微软雅黑" pitchFamily="34" charset="-122"/>
                  <a:cs typeface="Arial" pitchFamily="34" charset="0"/>
                  <a:sym typeface="Wingdings" pitchFamily="2" charset="2"/>
                </a:rPr>
                <a:t></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a:t>
              </a: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颜色</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a:t>
              </a: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中修改；</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03</a:t>
              </a: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版本</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a:t>
              </a: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格式</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a:t>
              </a: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菜单</a:t>
              </a:r>
              <a:r>
                <a:rPr lang="en-US" altLang="zh-CN" sz="800" dirty="0">
                  <a:solidFill>
                    <a:schemeClr val="tx1">
                      <a:lumMod val="50000"/>
                      <a:lumOff val="50000"/>
                    </a:schemeClr>
                  </a:solidFill>
                  <a:latin typeface="Arial" pitchFamily="34" charset="0"/>
                  <a:ea typeface="微软雅黑" pitchFamily="34" charset="-122"/>
                  <a:cs typeface="Arial" pitchFamily="34" charset="0"/>
                  <a:sym typeface="Wingdings" pitchFamily="2" charset="2"/>
                </a:rPr>
                <a:t></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a:t>
              </a: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幻灯片设计</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a:t>
              </a:r>
              <a:r>
                <a:rPr lang="en-US" altLang="zh-CN" sz="800" dirty="0" smtClean="0">
                  <a:solidFill>
                    <a:schemeClr val="tx1">
                      <a:lumMod val="50000"/>
                      <a:lumOff val="50000"/>
                    </a:schemeClr>
                  </a:solidFill>
                  <a:latin typeface="Arial" pitchFamily="34" charset="0"/>
                  <a:ea typeface="微软雅黑" pitchFamily="34" charset="-122"/>
                  <a:cs typeface="Arial" pitchFamily="34" charset="0"/>
                  <a:sym typeface="Wingdings" pitchFamily="2" charset="2"/>
                </a:rPr>
                <a:t> </a:t>
              </a:r>
              <a:r>
                <a:rPr lang="en-US" altLang="zh-CN" sz="800" dirty="0">
                  <a:solidFill>
                    <a:schemeClr val="tx1">
                      <a:lumMod val="50000"/>
                      <a:lumOff val="50000"/>
                    </a:schemeClr>
                  </a:solidFill>
                  <a:latin typeface="Arial" pitchFamily="34" charset="0"/>
                  <a:ea typeface="微软雅黑" pitchFamily="34" charset="-122"/>
                  <a:cs typeface="Arial" pitchFamily="34" charset="0"/>
                  <a:sym typeface="Wingdings" pitchFamily="2" charset="2"/>
                </a:rPr>
                <a:t></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a:t>
              </a:r>
              <a:r>
                <a:rPr lang="zh-CN" altLang="en-US" sz="800" dirty="0" smtClean="0">
                  <a:solidFill>
                    <a:schemeClr val="tx1">
                      <a:lumMod val="50000"/>
                      <a:lumOff val="50000"/>
                    </a:schemeClr>
                  </a:solidFill>
                  <a:latin typeface="Arial" pitchFamily="34" charset="0"/>
                  <a:ea typeface="微软雅黑" pitchFamily="34" charset="-122"/>
                  <a:cs typeface="Arial" pitchFamily="34" charset="0"/>
                </a:rPr>
                <a:t>配色方案</a:t>
              </a:r>
              <a:r>
                <a:rPr lang="en-US" altLang="zh-CN" sz="800" dirty="0" smtClean="0">
                  <a:solidFill>
                    <a:schemeClr val="tx1">
                      <a:lumMod val="50000"/>
                      <a:lumOff val="50000"/>
                    </a:schemeClr>
                  </a:solidFill>
                  <a:latin typeface="Arial" pitchFamily="34" charset="0"/>
                  <a:ea typeface="微软雅黑" pitchFamily="34" charset="-122"/>
                  <a:cs typeface="Arial" pitchFamily="34" charset="0"/>
                </a:rPr>
                <a:t>】</a:t>
              </a:r>
              <a:endParaRPr lang="zh-CN" altLang="en-US" sz="800" dirty="0" smtClean="0">
                <a:solidFill>
                  <a:schemeClr val="tx1">
                    <a:lumMod val="50000"/>
                    <a:lumOff val="50000"/>
                  </a:schemeClr>
                </a:solidFill>
                <a:latin typeface="Arial" pitchFamily="34" charset="0"/>
                <a:ea typeface="微软雅黑" pitchFamily="34" charset="-122"/>
                <a:cs typeface="Arial" pitchFamily="34" charset="0"/>
              </a:endParaRPr>
            </a:p>
          </p:txBody>
        </p:sp>
        <p:sp>
          <p:nvSpPr>
            <p:cNvPr id="38" name="椭圆 37"/>
            <p:cNvSpPr/>
            <p:nvPr userDrawn="1"/>
          </p:nvSpPr>
          <p:spPr bwMode="auto">
            <a:xfrm>
              <a:off x="468313" y="3778814"/>
              <a:ext cx="504056" cy="504056"/>
            </a:xfrm>
            <a:prstGeom prst="ellipse">
              <a:avLst/>
            </a:prstGeom>
            <a:solidFill>
              <a:schemeClr val="bg1"/>
            </a:solidFill>
            <a:ln>
              <a:solidFill>
                <a:schemeClr val="bg1">
                  <a:lumMod val="85000"/>
                </a:schemeClr>
              </a:solid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9" name="椭圆 38"/>
            <p:cNvSpPr/>
            <p:nvPr userDrawn="1"/>
          </p:nvSpPr>
          <p:spPr bwMode="auto">
            <a:xfrm>
              <a:off x="1169203" y="3778814"/>
              <a:ext cx="504056" cy="504056"/>
            </a:xfrm>
            <a:prstGeom prst="ellipse">
              <a:avLst/>
            </a:prstGeom>
            <a:solidFill>
              <a:schemeClr val="tx1"/>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2</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0" name="椭圆 39"/>
            <p:cNvSpPr/>
            <p:nvPr userDrawn="1"/>
          </p:nvSpPr>
          <p:spPr bwMode="auto">
            <a:xfrm>
              <a:off x="1870093" y="3778814"/>
              <a:ext cx="504056" cy="504056"/>
            </a:xfrm>
            <a:prstGeom prst="ellipse">
              <a:avLst/>
            </a:prstGeom>
            <a:solidFill>
              <a:schemeClr val="bg2"/>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3</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1" name="椭圆 40"/>
            <p:cNvSpPr/>
            <p:nvPr userDrawn="1"/>
          </p:nvSpPr>
          <p:spPr bwMode="auto">
            <a:xfrm>
              <a:off x="2570983" y="3778814"/>
              <a:ext cx="504056" cy="504056"/>
            </a:xfrm>
            <a:prstGeom prst="ellipse">
              <a:avLst/>
            </a:prstGeom>
            <a:solidFill>
              <a:schemeClr val="tx2"/>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4</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cxnSp>
          <p:nvCxnSpPr>
            <p:cNvPr id="42" name="直接连接符 41"/>
            <p:cNvCxnSpPr>
              <a:stCxn id="38" idx="7"/>
              <a:endCxn id="38" idx="3"/>
            </p:cNvCxnSpPr>
            <p:nvPr userDrawn="1"/>
          </p:nvCxnSpPr>
          <p:spPr>
            <a:xfrm flipH="1">
              <a:off x="542130" y="385263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43" name="直接连接符 42"/>
            <p:cNvCxnSpPr>
              <a:stCxn id="39" idx="7"/>
              <a:endCxn id="39" idx="3"/>
            </p:cNvCxnSpPr>
            <p:nvPr userDrawn="1"/>
          </p:nvCxnSpPr>
          <p:spPr>
            <a:xfrm flipH="1">
              <a:off x="1243020" y="385263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44" name="直接连接符 43"/>
            <p:cNvCxnSpPr>
              <a:stCxn id="40" idx="7"/>
              <a:endCxn id="40" idx="3"/>
            </p:cNvCxnSpPr>
            <p:nvPr userDrawn="1"/>
          </p:nvCxnSpPr>
          <p:spPr>
            <a:xfrm flipH="1">
              <a:off x="1943910" y="3852631"/>
              <a:ext cx="356422" cy="356422"/>
            </a:xfrm>
            <a:prstGeom prst="line">
              <a:avLst/>
            </a:prstGeom>
          </p:spPr>
          <p:style>
            <a:lnRef idx="1">
              <a:schemeClr val="accent5"/>
            </a:lnRef>
            <a:fillRef idx="0">
              <a:schemeClr val="accent5"/>
            </a:fillRef>
            <a:effectRef idx="0">
              <a:schemeClr val="accent5"/>
            </a:effectRef>
            <a:fontRef idx="minor">
              <a:schemeClr val="tx1"/>
            </a:fontRef>
          </p:style>
        </p:cxnSp>
        <p:cxnSp>
          <p:nvCxnSpPr>
            <p:cNvPr id="45" name="直接连接符 44"/>
            <p:cNvCxnSpPr>
              <a:stCxn id="41" idx="7"/>
              <a:endCxn id="41" idx="3"/>
            </p:cNvCxnSpPr>
            <p:nvPr userDrawn="1"/>
          </p:nvCxnSpPr>
          <p:spPr>
            <a:xfrm flipH="1">
              <a:off x="2644800" y="3852631"/>
              <a:ext cx="356422" cy="356422"/>
            </a:xfrm>
            <a:prstGeom prst="line">
              <a:avLst/>
            </a:prstGeom>
          </p:spPr>
          <p:style>
            <a:lnRef idx="1">
              <a:schemeClr val="accent5"/>
            </a:lnRef>
            <a:fillRef idx="0">
              <a:schemeClr val="accent5"/>
            </a:fillRef>
            <a:effectRef idx="0">
              <a:schemeClr val="accent5"/>
            </a:effectRef>
            <a:fontRef idx="minor">
              <a:schemeClr val="tx1"/>
            </a:fontRef>
          </p:style>
        </p:cxnSp>
        <p:sp>
          <p:nvSpPr>
            <p:cNvPr id="46" name="椭圆 45"/>
            <p:cNvSpPr/>
            <p:nvPr userDrawn="1"/>
          </p:nvSpPr>
          <p:spPr bwMode="auto">
            <a:xfrm>
              <a:off x="3271873" y="3778814"/>
              <a:ext cx="504056" cy="504056"/>
            </a:xfrm>
            <a:prstGeom prst="ellipse">
              <a:avLst/>
            </a:prstGeom>
            <a:solidFill>
              <a:schemeClr val="accent1"/>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7" name="椭圆 46"/>
            <p:cNvSpPr/>
            <p:nvPr userDrawn="1"/>
          </p:nvSpPr>
          <p:spPr bwMode="auto">
            <a:xfrm>
              <a:off x="3972763" y="3778814"/>
              <a:ext cx="504056" cy="504056"/>
            </a:xfrm>
            <a:prstGeom prst="ellipse">
              <a:avLst/>
            </a:prstGeom>
            <a:solidFill>
              <a:schemeClr val="accent2"/>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6</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8" name="椭圆 47"/>
            <p:cNvSpPr/>
            <p:nvPr userDrawn="1"/>
          </p:nvSpPr>
          <p:spPr bwMode="auto">
            <a:xfrm>
              <a:off x="7477213" y="3778814"/>
              <a:ext cx="504056" cy="504056"/>
            </a:xfrm>
            <a:prstGeom prst="ellipse">
              <a:avLst/>
            </a:prstGeom>
            <a:solidFill>
              <a:srgbClr val="0070C0"/>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7</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9" name="椭圆 48"/>
            <p:cNvSpPr/>
            <p:nvPr userDrawn="1"/>
          </p:nvSpPr>
          <p:spPr bwMode="auto">
            <a:xfrm>
              <a:off x="8178102" y="3778814"/>
              <a:ext cx="504056" cy="504056"/>
            </a:xfrm>
            <a:prstGeom prst="ellipse">
              <a:avLst/>
            </a:prstGeom>
            <a:solidFill>
              <a:srgbClr val="7030A0"/>
            </a:solidFill>
            <a:ln>
              <a:noFill/>
            </a:ln>
            <a:extLst/>
          </p:spPr>
          <p:txBody>
            <a:bodyPr vert="horz" wrap="square" lIns="0" tIns="0" rIns="0" bIns="0" numCol="1" rtlCol="0" anchor="ctr" anchorCtr="0" compatLnSpc="1">
              <a:prstTxWarp prst="textNoShape">
                <a:avLst/>
              </a:prstTxWarp>
            </a:body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8</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9" name="内容占位符 4"/>
            <p:cNvSpPr txBox="1">
              <a:spLocks/>
            </p:cNvSpPr>
            <p:nvPr userDrawn="1"/>
          </p:nvSpPr>
          <p:spPr>
            <a:xfrm>
              <a:off x="468314" y="1227376"/>
              <a:ext cx="8203430" cy="425203"/>
            </a:xfrm>
            <a:prstGeom prst="rect">
              <a:avLst/>
            </a:prstGeom>
            <a:noFill/>
          </p:spPr>
          <p:txBody>
            <a:bodyPr vert="horz" lIns="91440" tIns="45720" rIns="91440" bIns="45720" rtlCol="0" anchor="ctr">
              <a:noAutofit/>
            </a:bodyPr>
            <a:lstStyle>
              <a:lvl1pPr marL="342900" indent="-342900" algn="l" defTabSz="914400" rtl="0" eaLnBrk="1" latinLnBrk="0" hangingPunct="1">
                <a:lnSpc>
                  <a:spcPct val="120000"/>
                </a:lnSpc>
                <a:spcBef>
                  <a:spcPct val="20000"/>
                </a:spcBef>
                <a:buFont typeface="Arial" pitchFamily="34" charset="0"/>
                <a:buChar char="•"/>
                <a:defRPr sz="1800" kern="1200">
                  <a:solidFill>
                    <a:schemeClr val="tx1"/>
                  </a:solidFill>
                  <a:latin typeface="+mj-ea"/>
                  <a:ea typeface="+mj-ea"/>
                  <a:cs typeface="+mn-cs"/>
                </a:defRPr>
              </a:lvl1pPr>
              <a:lvl2pPr marL="742950" indent="-285750" algn="l" defTabSz="914400" rtl="0" eaLnBrk="1" latinLnBrk="0" hangingPunct="1">
                <a:lnSpc>
                  <a:spcPct val="120000"/>
                </a:lnSpc>
                <a:spcBef>
                  <a:spcPct val="20000"/>
                </a:spcBef>
                <a:buFont typeface="Arial" pitchFamily="34" charset="0"/>
                <a:buChar char="–"/>
                <a:defRPr sz="1600" kern="1200">
                  <a:solidFill>
                    <a:schemeClr val="tx1"/>
                  </a:solidFill>
                  <a:latin typeface="+mj-ea"/>
                  <a:ea typeface="+mj-ea"/>
                  <a:cs typeface="+mn-cs"/>
                </a:defRPr>
              </a:lvl2pPr>
              <a:lvl3pPr marL="1143000" indent="-228600" algn="l" defTabSz="914400" rtl="0" eaLnBrk="1" latinLnBrk="0" hangingPunct="1">
                <a:lnSpc>
                  <a:spcPct val="120000"/>
                </a:lnSpc>
                <a:spcBef>
                  <a:spcPct val="20000"/>
                </a:spcBef>
                <a:buFont typeface="Arial" pitchFamily="34" charset="0"/>
                <a:buChar char="•"/>
                <a:defRPr sz="1400" kern="1200">
                  <a:solidFill>
                    <a:schemeClr val="tx1"/>
                  </a:solidFill>
                  <a:latin typeface="+mj-ea"/>
                  <a:ea typeface="+mj-ea"/>
                  <a:cs typeface="+mn-cs"/>
                </a:defRPr>
              </a:lvl3pPr>
              <a:lvl4pPr marL="1600200" indent="-228600" algn="l" defTabSz="914400" rtl="0" eaLnBrk="1" latinLnBrk="0" hangingPunct="1">
                <a:lnSpc>
                  <a:spcPct val="120000"/>
                </a:lnSpc>
                <a:spcBef>
                  <a:spcPct val="20000"/>
                </a:spcBef>
                <a:buFont typeface="Arial" pitchFamily="34" charset="0"/>
                <a:buChar char="–"/>
                <a:defRPr sz="1200" kern="1200">
                  <a:solidFill>
                    <a:schemeClr val="tx1"/>
                  </a:solidFill>
                  <a:latin typeface="+mj-ea"/>
                  <a:ea typeface="+mj-ea"/>
                  <a:cs typeface="+mn-cs"/>
                </a:defRPr>
              </a:lvl4pPr>
              <a:lvl5pPr marL="2057400" indent="-228600" algn="l" defTabSz="914400" rtl="0" eaLnBrk="1" latinLnBrk="0" hangingPunct="1">
                <a:lnSpc>
                  <a:spcPct val="120000"/>
                </a:lnSpc>
                <a:spcBef>
                  <a:spcPct val="20000"/>
                </a:spcBef>
                <a:buFont typeface="Arial" pitchFamily="34" charset="0"/>
                <a:buChar char="»"/>
                <a:defRPr sz="1200" kern="1200">
                  <a:solidFill>
                    <a:schemeClr val="tx1"/>
                  </a:solidFill>
                  <a:latin typeface="+mj-ea"/>
                  <a:ea typeface="+mj-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sz="1600" b="1" dirty="0" smtClean="0">
                  <a:solidFill>
                    <a:schemeClr val="bg1">
                      <a:lumMod val="50000"/>
                    </a:schemeClr>
                  </a:solidFill>
                </a:rPr>
                <a:t>2007/2010</a:t>
              </a:r>
              <a:r>
                <a:rPr lang="zh-CN" altLang="en-US" sz="1600" b="1" dirty="0" smtClean="0">
                  <a:solidFill>
                    <a:schemeClr val="bg1">
                      <a:lumMod val="50000"/>
                    </a:schemeClr>
                  </a:solidFill>
                </a:rPr>
                <a:t>版本配色方案 </a:t>
              </a:r>
              <a:r>
                <a:rPr lang="zh-CN" altLang="en-US" sz="1600" b="1" dirty="0" smtClean="0"/>
                <a:t>（</a:t>
              </a:r>
              <a:r>
                <a:rPr lang="en-US" altLang="zh-CN" sz="1600" b="1" dirty="0" smtClean="0"/>
                <a:t>12</a:t>
              </a:r>
              <a:r>
                <a:rPr lang="zh-CN" altLang="en-US" sz="1600" b="1" dirty="0" smtClean="0"/>
                <a:t>种配色）</a:t>
              </a:r>
              <a:endParaRPr lang="zh-CN" altLang="en-US" sz="1600" b="1" dirty="0"/>
            </a:p>
          </p:txBody>
        </p:sp>
      </p:grpSp>
      <p:sp>
        <p:nvSpPr>
          <p:cNvPr id="3" name="标题 2"/>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0204308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23" name="Picture 5" descr="E:\PAT 图片资源素材\PPT\待整理\精选 0 (13).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4659" r="33230" b="6423"/>
          <a:stretch/>
        </p:blipFill>
        <p:spPr bwMode="auto">
          <a:xfrm>
            <a:off x="3851921" y="0"/>
            <a:ext cx="529208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11"/>
          <p:cNvSpPr>
            <a:spLocks noChangeArrowheads="1"/>
          </p:cNvSpPr>
          <p:nvPr userDrawn="1"/>
        </p:nvSpPr>
        <p:spPr bwMode="auto">
          <a:xfrm>
            <a:off x="0" y="6864350"/>
            <a:ext cx="9144000" cy="287338"/>
          </a:xfrm>
          <a:prstGeom prst="rect">
            <a:avLst/>
          </a:prstGeom>
          <a:solidFill>
            <a:srgbClr val="BBBFC3">
              <a:alpha val="0"/>
            </a:srgbClr>
          </a:solidFill>
          <a:ln>
            <a:noFill/>
          </a:ln>
          <a:extLst/>
        </p:spPr>
        <p:txBody>
          <a:bodyPr anchor="ctr"/>
          <a:lstStyle/>
          <a:p>
            <a:pPr marL="622300" lvl="0"/>
            <a:endParaRPr lang="en-US" altLang="zh-CN" sz="1100" dirty="0">
              <a:cs typeface="Arial" charset="0"/>
            </a:endParaRPr>
          </a:p>
        </p:txBody>
      </p:sp>
      <p:sp>
        <p:nvSpPr>
          <p:cNvPr id="13" name="Rectangle 5">
            <a:hlinkClick r:id="rId3"/>
          </p:cNvPr>
          <p:cNvSpPr txBox="1">
            <a:spLocks noChangeArrowheads="1"/>
          </p:cNvSpPr>
          <p:nvPr userDrawn="1"/>
        </p:nvSpPr>
        <p:spPr bwMode="gray">
          <a:xfrm>
            <a:off x="0" y="5886624"/>
            <a:ext cx="3347367" cy="504527"/>
          </a:xfrm>
          <a:prstGeom prst="rect">
            <a:avLst/>
          </a:prstGeom>
          <a:gradFill flip="none" rotWithShape="1">
            <a:gsLst>
              <a:gs pos="100000">
                <a:schemeClr val="bg1">
                  <a:alpha val="49000"/>
                </a:schemeClr>
              </a:gs>
              <a:gs pos="0">
                <a:schemeClr val="accent1">
                  <a:tint val="23500"/>
                  <a:satMod val="160000"/>
                  <a:alpha val="0"/>
                </a:schemeClr>
              </a:gs>
            </a:gsLst>
            <a:lin ang="10800000" scaled="1"/>
            <a:tileRect/>
          </a:gradFill>
          <a:ln>
            <a:noFill/>
          </a:ln>
        </p:spPr>
        <p:txBody>
          <a:bodyPr lIns="144000" rIns="504000"/>
          <a:lstStyle>
            <a:lvl1pPr>
              <a:defRPr>
                <a:solidFill>
                  <a:schemeClr val="tx1"/>
                </a:solidFill>
                <a:latin typeface="Arial" charset="0"/>
                <a:ea typeface="黑体" pitchFamily="2" charset="-122"/>
              </a:defRPr>
            </a:lvl1pPr>
            <a:lvl2pPr marL="742950" indent="-285750">
              <a:defRPr>
                <a:solidFill>
                  <a:schemeClr val="tx1"/>
                </a:solidFill>
                <a:latin typeface="Arial" charset="0"/>
                <a:ea typeface="黑体" pitchFamily="2" charset="-122"/>
              </a:defRPr>
            </a:lvl2pPr>
            <a:lvl3pPr marL="1143000" indent="-228600">
              <a:defRPr>
                <a:solidFill>
                  <a:schemeClr val="tx1"/>
                </a:solidFill>
                <a:latin typeface="Arial" charset="0"/>
                <a:ea typeface="黑体" pitchFamily="2" charset="-122"/>
              </a:defRPr>
            </a:lvl3pPr>
            <a:lvl4pPr marL="1600200" indent="-228600">
              <a:defRPr>
                <a:solidFill>
                  <a:schemeClr val="tx1"/>
                </a:solidFill>
                <a:latin typeface="Arial" charset="0"/>
                <a:ea typeface="黑体" pitchFamily="2" charset="-122"/>
              </a:defRPr>
            </a:lvl4pPr>
            <a:lvl5pPr marL="2057400" indent="-228600">
              <a:defRPr>
                <a:solidFill>
                  <a:schemeClr val="tx1"/>
                </a:solidFill>
                <a:latin typeface="Arial" charset="0"/>
                <a:ea typeface="黑体" pitchFamily="2" charset="-122"/>
              </a:defRPr>
            </a:lvl5pPr>
            <a:lvl6pPr marL="2514600" indent="-228600" fontAlgn="base">
              <a:spcBef>
                <a:spcPct val="0"/>
              </a:spcBef>
              <a:spcAft>
                <a:spcPct val="0"/>
              </a:spcAft>
              <a:defRPr>
                <a:solidFill>
                  <a:schemeClr val="tx1"/>
                </a:solidFill>
                <a:latin typeface="Arial" charset="0"/>
                <a:ea typeface="黑体" pitchFamily="2" charset="-122"/>
              </a:defRPr>
            </a:lvl6pPr>
            <a:lvl7pPr marL="2971800" indent="-228600" fontAlgn="base">
              <a:spcBef>
                <a:spcPct val="0"/>
              </a:spcBef>
              <a:spcAft>
                <a:spcPct val="0"/>
              </a:spcAft>
              <a:defRPr>
                <a:solidFill>
                  <a:schemeClr val="tx1"/>
                </a:solidFill>
                <a:latin typeface="Arial" charset="0"/>
                <a:ea typeface="黑体" pitchFamily="2" charset="-122"/>
              </a:defRPr>
            </a:lvl7pPr>
            <a:lvl8pPr marL="3429000" indent="-228600" fontAlgn="base">
              <a:spcBef>
                <a:spcPct val="0"/>
              </a:spcBef>
              <a:spcAft>
                <a:spcPct val="0"/>
              </a:spcAft>
              <a:defRPr>
                <a:solidFill>
                  <a:schemeClr val="tx1"/>
                </a:solidFill>
                <a:latin typeface="Arial" charset="0"/>
                <a:ea typeface="黑体" pitchFamily="2" charset="-122"/>
              </a:defRPr>
            </a:lvl8pPr>
            <a:lvl9pPr marL="3886200" indent="-228600" fontAlgn="base">
              <a:spcBef>
                <a:spcPct val="0"/>
              </a:spcBef>
              <a:spcAft>
                <a:spcPct val="0"/>
              </a:spcAft>
              <a:defRPr>
                <a:solidFill>
                  <a:schemeClr val="tx1"/>
                </a:solidFill>
                <a:latin typeface="Arial" charset="0"/>
                <a:ea typeface="黑体" pitchFamily="2" charset="-122"/>
              </a:defRPr>
            </a:lvl9pPr>
          </a:lstStyle>
          <a:p>
            <a:pPr marL="355600" indent="0" algn="l" eaLnBrk="0" hangingPunct="0">
              <a:spcBef>
                <a:spcPct val="60000"/>
              </a:spcBef>
              <a:buClr>
                <a:schemeClr val="accent1"/>
              </a:buClr>
            </a:pPr>
            <a:endParaRPr lang="en-US" altLang="zh-CN" sz="1400" i="1" noProof="1">
              <a:solidFill>
                <a:schemeClr val="bg1"/>
              </a:solidFill>
              <a:effectLst>
                <a:outerShdw blurRad="38100" dist="38100" dir="2700000" algn="tl">
                  <a:srgbClr val="000000">
                    <a:alpha val="43137"/>
                  </a:srgbClr>
                </a:outerShdw>
              </a:effectLst>
              <a:latin typeface="Arial" pitchFamily="34" charset="0"/>
              <a:ea typeface="+mj-ea"/>
              <a:cs typeface="Arial" pitchFamily="34" charset="0"/>
            </a:endParaRPr>
          </a:p>
        </p:txBody>
      </p:sp>
    </p:spTree>
    <p:extLst>
      <p:ext uri="{BB962C8B-B14F-4D97-AF65-F5344CB8AC3E}">
        <p14:creationId xmlns:p14="http://schemas.microsoft.com/office/powerpoint/2010/main" val="385536872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ADC9B3E-F85D-4BA4-8AD3-C5269503490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19CCA78F-FDAD-4ABB-897E-70A8C1DA592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240618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www.cqu.edu.cn/"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6" name="Picture 5" descr="E:\PAT 图片资源素材\PPT\待整理\精选 0 (13).jpg"/>
          <p:cNvPicPr>
            <a:picLocks noChangeAspect="1" noChangeArrowheads="1"/>
          </p:cNvPicPr>
          <p:nvPr userDrawn="1"/>
        </p:nvPicPr>
        <p:blipFill rotWithShape="1">
          <a:blip r:embed="rId10" cstate="print">
            <a:extLst>
              <a:ext uri="{28A0092B-C50C-407E-A947-70E740481C1C}">
                <a14:useLocalDpi xmlns:a14="http://schemas.microsoft.com/office/drawing/2010/main" val="0"/>
              </a:ext>
            </a:extLst>
          </a:blip>
          <a:srcRect t="5074" r="20205" b="3263"/>
          <a:stretch/>
        </p:blipFill>
        <p:spPr bwMode="auto">
          <a:xfrm rot="10800000" flipH="1" flipV="1">
            <a:off x="5353149" y="765173"/>
            <a:ext cx="3790851" cy="609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梯形 34"/>
          <p:cNvSpPr/>
          <p:nvPr userDrawn="1"/>
        </p:nvSpPr>
        <p:spPr bwMode="auto">
          <a:xfrm rot="16200000">
            <a:off x="4178903" y="-4199923"/>
            <a:ext cx="786193" cy="9144000"/>
          </a:xfrm>
          <a:prstGeom prst="trapezoid">
            <a:avLst>
              <a:gd name="adj" fmla="val 0"/>
            </a:avLst>
          </a:prstGeom>
          <a:gradFill flip="none" rotWithShape="1">
            <a:gsLst>
              <a:gs pos="73000">
                <a:srgbClr val="FFFF00">
                  <a:lumMod val="0"/>
                  <a:lumOff val="100000"/>
                  <a:alpha val="47000"/>
                </a:srgbClr>
              </a:gs>
              <a:gs pos="90000">
                <a:srgbClr val="039ABD">
                  <a:alpha val="12000"/>
                </a:srgbClr>
              </a:gs>
              <a:gs pos="100000">
                <a:srgbClr val="92D050">
                  <a:lumMod val="0"/>
                  <a:alpha val="0"/>
                </a:srgbClr>
              </a:gs>
              <a:gs pos="47000">
                <a:srgbClr val="92D050">
                  <a:alpha val="0"/>
                </a:srgbClr>
              </a:gs>
              <a:gs pos="9000">
                <a:srgbClr val="FFC000">
                  <a:alpha val="59000"/>
                </a:srgbClr>
              </a:gs>
            </a:gsLst>
            <a:lin ang="5400000" scaled="0"/>
            <a:tileRect/>
          </a:gradFill>
          <a:ln>
            <a:noFill/>
          </a:ln>
          <a:effectLst>
            <a:outerShdw blurRad="381000" dist="114300" dir="5400000" algn="t"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algn="ctr"/>
            <a:endParaRPr lang="zh-CN" altLang="en-US"/>
          </a:p>
        </p:txBody>
      </p:sp>
      <p:sp>
        <p:nvSpPr>
          <p:cNvPr id="15" name="矩形 14"/>
          <p:cNvSpPr/>
          <p:nvPr userDrawn="1"/>
        </p:nvSpPr>
        <p:spPr bwMode="auto">
          <a:xfrm>
            <a:off x="0" y="765175"/>
            <a:ext cx="8675688" cy="5616575"/>
          </a:xfrm>
          <a:prstGeom prst="rect">
            <a:avLst/>
          </a:prstGeom>
          <a:solidFill>
            <a:schemeClr val="bg1">
              <a:alpha val="90000"/>
            </a:schemeClr>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p>
        </p:txBody>
      </p:sp>
      <p:sp>
        <p:nvSpPr>
          <p:cNvPr id="5" name="页脚占位符 4"/>
          <p:cNvSpPr>
            <a:spLocks noGrp="1"/>
          </p:cNvSpPr>
          <p:nvPr>
            <p:ph type="ftr" sz="quarter" idx="3"/>
          </p:nvPr>
        </p:nvSpPr>
        <p:spPr>
          <a:xfrm>
            <a:off x="3124200" y="6453188"/>
            <a:ext cx="2895600" cy="268287"/>
          </a:xfrm>
          <a:prstGeom prst="rect">
            <a:avLst/>
          </a:prstGeom>
          <a:solidFill>
            <a:srgbClr val="FFFFFF">
              <a:alpha val="69804"/>
            </a:srgbClr>
          </a:solidFill>
        </p:spPr>
        <p:txBody>
          <a:bodyPr vert="horz" lIns="91440" tIns="45720" rIns="91440" bIns="45720" rtlCol="0" anchor="ctr"/>
          <a:lstStyle>
            <a:lvl1pPr algn="ctr">
              <a:defRPr sz="900">
                <a:solidFill>
                  <a:schemeClr val="tx1"/>
                </a:solidFill>
                <a:latin typeface="Arial" pitchFamily="34" charset="0"/>
                <a:cs typeface="Arial" pitchFamily="34" charset="0"/>
              </a:defRPr>
            </a:lvl1pPr>
          </a:lstStyle>
          <a:p>
            <a:endParaRPr lang="zh-CN" altLang="en-US" dirty="0"/>
          </a:p>
        </p:txBody>
      </p:sp>
      <p:sp>
        <p:nvSpPr>
          <p:cNvPr id="14" name="文本占位符 13"/>
          <p:cNvSpPr>
            <a:spLocks noGrp="1"/>
          </p:cNvSpPr>
          <p:nvPr>
            <p:ph type="body" idx="1"/>
          </p:nvPr>
        </p:nvSpPr>
        <p:spPr>
          <a:xfrm flipH="1">
            <a:off x="468313" y="981076"/>
            <a:ext cx="8207375" cy="5400674"/>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矩形 11"/>
          <p:cNvSpPr>
            <a:spLocks noChangeArrowheads="1"/>
          </p:cNvSpPr>
          <p:nvPr userDrawn="1"/>
        </p:nvSpPr>
        <p:spPr bwMode="auto">
          <a:xfrm>
            <a:off x="0" y="6864350"/>
            <a:ext cx="9144000" cy="287338"/>
          </a:xfrm>
          <a:prstGeom prst="rect">
            <a:avLst/>
          </a:prstGeom>
          <a:solidFill>
            <a:srgbClr val="BBBFC3">
              <a:alpha val="0"/>
            </a:srgbClr>
          </a:solidFill>
          <a:ln>
            <a:noFill/>
          </a:ln>
          <a:extLst/>
        </p:spPr>
        <p:txBody>
          <a:bodyPr anchor="ctr"/>
          <a:lstStyle/>
          <a:p>
            <a:pPr marL="622300"/>
            <a:endParaRPr lang="en-US" altLang="zh-CN" sz="1100" dirty="0">
              <a:solidFill>
                <a:schemeClr val="tx1"/>
              </a:solidFill>
              <a:cs typeface="Arial" charset="0"/>
            </a:endParaRPr>
          </a:p>
        </p:txBody>
      </p:sp>
      <p:sp>
        <p:nvSpPr>
          <p:cNvPr id="7" name="日期占位符 6"/>
          <p:cNvSpPr>
            <a:spLocks noGrp="1"/>
          </p:cNvSpPr>
          <p:nvPr>
            <p:ph type="dt" sz="half" idx="2"/>
          </p:nvPr>
        </p:nvSpPr>
        <p:spPr>
          <a:xfrm>
            <a:off x="6530976" y="6453188"/>
            <a:ext cx="2133600" cy="268287"/>
          </a:xfrm>
          <a:prstGeom prst="rect">
            <a:avLst/>
          </a:prstGeom>
          <a:solidFill>
            <a:srgbClr val="FFFFFF">
              <a:alpha val="69804"/>
            </a:srgbClr>
          </a:solidFill>
        </p:spPr>
        <p:txBody>
          <a:bodyPr vert="horz" lIns="91440" tIns="45720" rIns="91440" bIns="45720" rtlCol="0" anchor="ctr"/>
          <a:lstStyle>
            <a:lvl1pPr algn="r">
              <a:defRPr sz="900">
                <a:solidFill>
                  <a:schemeClr val="tx1"/>
                </a:solidFill>
              </a:defRPr>
            </a:lvl1pPr>
          </a:lstStyle>
          <a:p>
            <a:endParaRPr lang="zh-CN" altLang="en-US"/>
          </a:p>
        </p:txBody>
      </p:sp>
      <p:sp>
        <p:nvSpPr>
          <p:cNvPr id="6" name="灯片编号占位符 5"/>
          <p:cNvSpPr>
            <a:spLocks noGrp="1"/>
          </p:cNvSpPr>
          <p:nvPr>
            <p:ph type="sldNum" sz="quarter" idx="4"/>
          </p:nvPr>
        </p:nvSpPr>
        <p:spPr>
          <a:xfrm>
            <a:off x="468313" y="6453188"/>
            <a:ext cx="1007343" cy="268287"/>
          </a:xfrm>
          <a:prstGeom prst="rect">
            <a:avLst/>
          </a:prstGeom>
          <a:noFill/>
        </p:spPr>
        <p:txBody>
          <a:bodyPr vert="horz" lIns="91440" tIns="45720" rIns="91440" bIns="45720" rtlCol="0" anchor="ctr"/>
          <a:lstStyle>
            <a:lvl1pPr algn="l">
              <a:defRPr sz="900">
                <a:solidFill>
                  <a:schemeClr val="tx1"/>
                </a:solidFill>
                <a:latin typeface="Arial" pitchFamily="34" charset="0"/>
                <a:cs typeface="Arial" pitchFamily="34" charset="0"/>
              </a:defRPr>
            </a:lvl1pPr>
          </a:lstStyle>
          <a:p>
            <a:r>
              <a:rPr lang="en-US" altLang="zh-CN" smtClean="0"/>
              <a:t>P</a:t>
            </a:r>
            <a:fld id="{62DCC93C-90AC-48A1-9D9E-CBAB17A91522}" type="slidenum">
              <a:rPr lang="zh-CN" altLang="en-US" smtClean="0"/>
              <a:pPr/>
              <a:t>‹#›</a:t>
            </a:fld>
            <a:endParaRPr lang="zh-CN" altLang="en-US" dirty="0"/>
          </a:p>
        </p:txBody>
      </p:sp>
      <p:pic>
        <p:nvPicPr>
          <p:cNvPr id="27" name="Picture 2"/>
          <p:cNvPicPr>
            <a:picLocks noChangeAspect="1" noChangeArrowheads="1"/>
          </p:cNvPicPr>
          <p:nvPr userDrawn="1"/>
        </p:nvPicPr>
        <p:blipFill rotWithShape="1">
          <a:blip r:embed="rId11" cstate="print">
            <a:extLst>
              <a:ext uri="{28A0092B-C50C-407E-A947-70E740481C1C}">
                <a14:useLocalDpi xmlns:a14="http://schemas.microsoft.com/office/drawing/2010/main" val="0"/>
              </a:ext>
            </a:extLst>
          </a:blip>
          <a:stretch/>
        </p:blipFill>
        <p:spPr bwMode="auto">
          <a:xfrm>
            <a:off x="477838" y="6381750"/>
            <a:ext cx="8188325" cy="11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2"/>
          <p:cNvPicPr>
            <a:picLocks noChangeAspect="1" noChangeArrowheads="1"/>
          </p:cNvPicPr>
          <p:nvPr userDrawn="1"/>
        </p:nvPicPr>
        <p:blipFill rotWithShape="1">
          <a:blip r:embed="rId11" cstate="print">
            <a:extLst>
              <a:ext uri="{28A0092B-C50C-407E-A947-70E740481C1C}">
                <a14:useLocalDpi xmlns:a14="http://schemas.microsoft.com/office/drawing/2010/main" val="0"/>
              </a:ext>
            </a:extLst>
          </a:blip>
          <a:stretch/>
        </p:blipFill>
        <p:spPr bwMode="auto">
          <a:xfrm>
            <a:off x="0" y="765968"/>
            <a:ext cx="8666164" cy="12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标题占位符 12"/>
          <p:cNvSpPr>
            <a:spLocks noGrp="1"/>
          </p:cNvSpPr>
          <p:nvPr>
            <p:ph type="title"/>
          </p:nvPr>
        </p:nvSpPr>
        <p:spPr>
          <a:xfrm>
            <a:off x="477838" y="188641"/>
            <a:ext cx="7078190" cy="349250"/>
          </a:xfrm>
          <a:prstGeom prst="rect">
            <a:avLst/>
          </a:prstGeom>
        </p:spPr>
        <p:txBody>
          <a:bodyPr vert="horz" lIns="91440" tIns="45720" rIns="91440" bIns="45720" rtlCol="0" anchor="ctr">
            <a:noAutofit/>
          </a:bodyPr>
          <a:lstStyle/>
          <a:p>
            <a:r>
              <a:rPr lang="zh-CN" altLang="en-US" dirty="0" smtClean="0"/>
              <a:t>单击此处编辑母版标题样式</a:t>
            </a:r>
            <a:endParaRPr lang="zh-CN" altLang="en-US" dirty="0"/>
          </a:p>
        </p:txBody>
      </p:sp>
      <p:pic>
        <p:nvPicPr>
          <p:cNvPr id="25602" name="Picture 2" descr="http://www.cqu.edu.cn/Sites/CQUmain/Themes/Default/Images/logo.png">
            <a:hlinkClick r:id="rId12" tooltip="重庆大学"/>
          </p:cNvPr>
          <p:cNvPicPr>
            <a:picLocks noChangeAspect="1" noChangeArrowheads="1"/>
          </p:cNvPicPr>
          <p:nvPr userDrawn="1"/>
        </p:nvPicPr>
        <p:blipFill>
          <a:blip r:embed="rId13" cstate="print"/>
          <a:srcRect/>
          <a:stretch>
            <a:fillRect/>
          </a:stretch>
        </p:blipFill>
        <p:spPr bwMode="auto">
          <a:xfrm>
            <a:off x="6876256" y="66378"/>
            <a:ext cx="1748206" cy="554310"/>
          </a:xfrm>
          <a:prstGeom prst="rect">
            <a:avLst/>
          </a:prstGeom>
          <a:noFill/>
        </p:spPr>
      </p:pic>
    </p:spTree>
    <p:extLst>
      <p:ext uri="{BB962C8B-B14F-4D97-AF65-F5344CB8AC3E}">
        <p14:creationId xmlns:p14="http://schemas.microsoft.com/office/powerpoint/2010/main" val="354729344"/>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63" r:id="rId3"/>
    <p:sldLayoutId id="2147483662" r:id="rId4"/>
    <p:sldLayoutId id="2147483667" r:id="rId5"/>
    <p:sldLayoutId id="2147483660" r:id="rId6"/>
    <p:sldLayoutId id="2147483668" r:id="rId7"/>
    <p:sldLayoutId id="2147483669" r:id="rId8"/>
  </p:sldLayoutIdLst>
  <p:timing>
    <p:tnLst>
      <p:par>
        <p:cTn id="1" dur="indefinite" restart="never" nodeType="tmRoot"/>
      </p:par>
    </p:tnLst>
  </p:timing>
  <p:hf hdr="0" ftr="0" dt="0"/>
  <p:txStyles>
    <p:titleStyle>
      <a:lvl1pPr algn="l" defTabSz="914400" rtl="0" eaLnBrk="1" latinLnBrk="0" hangingPunct="1">
        <a:spcBef>
          <a:spcPct val="0"/>
        </a:spcBef>
        <a:buNone/>
        <a:defRPr sz="2800" b="1" kern="1200">
          <a:solidFill>
            <a:schemeClr val="tx1"/>
          </a:solidFill>
          <a:latin typeface="+mn-lt"/>
          <a:ea typeface="+mj-ea"/>
          <a:cs typeface="+mj-cs"/>
        </a:defRPr>
      </a:lvl1pPr>
    </p:titleStyle>
    <p:bodyStyle>
      <a:lvl1pPr marL="342900" indent="-342900" algn="l" defTabSz="914400" rtl="0" eaLnBrk="1" latinLnBrk="0" hangingPunct="1">
        <a:lnSpc>
          <a:spcPct val="120000"/>
        </a:lnSpc>
        <a:spcBef>
          <a:spcPct val="20000"/>
        </a:spcBef>
        <a:buFont typeface="Arial" pitchFamily="34" charset="0"/>
        <a:buChar char="•"/>
        <a:defRPr sz="1800" kern="1200">
          <a:solidFill>
            <a:schemeClr val="tx1"/>
          </a:solidFill>
          <a:latin typeface="+mn-lt"/>
          <a:ea typeface="+mj-ea"/>
          <a:cs typeface="+mn-cs"/>
        </a:defRPr>
      </a:lvl1pPr>
      <a:lvl2pPr marL="742950" indent="-285750" algn="l" defTabSz="914400" rtl="0" eaLnBrk="1" latinLnBrk="0" hangingPunct="1">
        <a:lnSpc>
          <a:spcPct val="120000"/>
        </a:lnSpc>
        <a:spcBef>
          <a:spcPct val="20000"/>
        </a:spcBef>
        <a:buFont typeface="Arial" pitchFamily="34" charset="0"/>
        <a:buChar char="–"/>
        <a:defRPr sz="1600" kern="1200">
          <a:solidFill>
            <a:schemeClr val="tx1"/>
          </a:solidFill>
          <a:latin typeface="+mn-lt"/>
          <a:ea typeface="+mj-ea"/>
          <a:cs typeface="+mn-cs"/>
        </a:defRPr>
      </a:lvl2pPr>
      <a:lvl3pPr marL="1143000" indent="-228600" algn="l" defTabSz="914400" rtl="0" eaLnBrk="1" latinLnBrk="0" hangingPunct="1">
        <a:lnSpc>
          <a:spcPct val="120000"/>
        </a:lnSpc>
        <a:spcBef>
          <a:spcPct val="20000"/>
        </a:spcBef>
        <a:buFont typeface="Arial" pitchFamily="34" charset="0"/>
        <a:buChar char="•"/>
        <a:defRPr sz="1400" kern="1200">
          <a:solidFill>
            <a:schemeClr val="tx1"/>
          </a:solidFill>
          <a:latin typeface="+mn-lt"/>
          <a:ea typeface="+mj-ea"/>
          <a:cs typeface="+mn-cs"/>
        </a:defRPr>
      </a:lvl3pPr>
      <a:lvl4pPr marL="1600200" indent="-228600" algn="l" defTabSz="914400" rtl="0" eaLnBrk="1" latinLnBrk="0" hangingPunct="1">
        <a:lnSpc>
          <a:spcPct val="120000"/>
        </a:lnSpc>
        <a:spcBef>
          <a:spcPct val="20000"/>
        </a:spcBef>
        <a:buFont typeface="Arial" pitchFamily="34" charset="0"/>
        <a:buChar char="–"/>
        <a:defRPr sz="1200" kern="1200">
          <a:solidFill>
            <a:schemeClr val="tx1"/>
          </a:solidFill>
          <a:latin typeface="+mn-lt"/>
          <a:ea typeface="+mj-ea"/>
          <a:cs typeface="+mn-cs"/>
        </a:defRPr>
      </a:lvl4pPr>
      <a:lvl5pPr marL="2057400" indent="-228600" algn="l" defTabSz="914400" rtl="0" eaLnBrk="1" latinLnBrk="0" hangingPunct="1">
        <a:lnSpc>
          <a:spcPct val="120000"/>
        </a:lnSpc>
        <a:spcBef>
          <a:spcPct val="20000"/>
        </a:spcBef>
        <a:buFont typeface="Arial" pitchFamily="34" charset="0"/>
        <a:buChar char="»"/>
        <a:defRPr sz="1200" kern="1200">
          <a:solidFill>
            <a:schemeClr val="tx1"/>
          </a:solidFill>
          <a:latin typeface="+mn-lt"/>
          <a:ea typeface="+mj-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cqu.edu.cn/"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95536" y="1916832"/>
            <a:ext cx="5328592" cy="639678"/>
          </a:xfrm>
        </p:spPr>
        <p:txBody>
          <a:bodyPr>
            <a:noAutofit/>
          </a:bodyPr>
          <a:lstStyle/>
          <a:p>
            <a:pPr marL="342900" lvl="0" indent="-342900" fontAlgn="base">
              <a:lnSpc>
                <a:spcPct val="110000"/>
              </a:lnSpc>
              <a:spcAft>
                <a:spcPct val="0"/>
              </a:spcAft>
            </a:pPr>
            <a:r>
              <a:rPr lang="en-US" altLang="zh-CN" sz="5400" kern="0" dirty="0" smtClean="0">
                <a:solidFill>
                  <a:srgbClr val="C00000"/>
                </a:solidFill>
                <a:latin typeface="方正正大黑简体" panose="02000000000000000000" pitchFamily="2" charset="-122"/>
                <a:ea typeface="方正正大黑简体" panose="02000000000000000000" pitchFamily="2" charset="-122"/>
              </a:rPr>
              <a:t>Java</a:t>
            </a:r>
            <a:r>
              <a:rPr lang="zh-CN" altLang="en-US" sz="5400" kern="0" dirty="0" smtClean="0">
                <a:solidFill>
                  <a:srgbClr val="C00000"/>
                </a:solidFill>
                <a:latin typeface="方正正大黑简体" panose="02000000000000000000" pitchFamily="2" charset="-122"/>
                <a:ea typeface="方正正大黑简体" panose="02000000000000000000" pitchFamily="2" charset="-122"/>
              </a:rPr>
              <a:t>程序设计</a:t>
            </a:r>
            <a:endParaRPr lang="en-US" altLang="zh-CN" sz="5400" kern="0" dirty="0">
              <a:solidFill>
                <a:srgbClr val="C00000"/>
              </a:solidFill>
              <a:latin typeface="方正正大黑简体" panose="02000000000000000000" pitchFamily="2" charset="-122"/>
              <a:ea typeface="方正正大黑简体" panose="02000000000000000000" pitchFamily="2" charset="-122"/>
            </a:endParaRPr>
          </a:p>
        </p:txBody>
      </p:sp>
      <p:sp>
        <p:nvSpPr>
          <p:cNvPr id="3" name="副标题 2"/>
          <p:cNvSpPr>
            <a:spLocks noGrp="1"/>
          </p:cNvSpPr>
          <p:nvPr>
            <p:ph type="subTitle" idx="1"/>
          </p:nvPr>
        </p:nvSpPr>
        <p:spPr>
          <a:xfrm>
            <a:off x="1187624" y="3284984"/>
            <a:ext cx="4320480" cy="576064"/>
          </a:xfrm>
        </p:spPr>
        <p:txBody>
          <a:bodyPr>
            <a:noAutofit/>
          </a:bodyPr>
          <a:lstStyle/>
          <a:p>
            <a:pPr lvl="0" algn="r"/>
            <a:r>
              <a:rPr lang="zh-CN" altLang="en-US" sz="3600" b="1" dirty="0" smtClean="0"/>
              <a:t>第</a:t>
            </a:r>
            <a:r>
              <a:rPr lang="en-US" altLang="zh-CN" sz="3600" b="1" dirty="0" smtClean="0"/>
              <a:t>7</a:t>
            </a:r>
            <a:r>
              <a:rPr lang="zh-CN" altLang="en-US" b="1" dirty="0" smtClean="0"/>
              <a:t>章 异常</a:t>
            </a:r>
            <a:r>
              <a:rPr lang="zh-CN" altLang="en-US" b="1" dirty="0"/>
              <a:t>处理</a:t>
            </a:r>
            <a:endParaRPr lang="en-US" altLang="zh-CN" sz="3600" b="1" dirty="0"/>
          </a:p>
        </p:txBody>
      </p:sp>
      <p:sp>
        <p:nvSpPr>
          <p:cNvPr id="5" name="矩形 4"/>
          <p:cNvSpPr/>
          <p:nvPr/>
        </p:nvSpPr>
        <p:spPr>
          <a:xfrm>
            <a:off x="8172400" y="16351"/>
            <a:ext cx="648072"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1347278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try-catch-finally</a:t>
            </a:r>
            <a:r>
              <a:rPr lang="zh-CN" altLang="zh-CN" sz="3200" dirty="0"/>
              <a:t>语句</a:t>
            </a:r>
            <a:endParaRPr lang="zh-CN" altLang="en-US" sz="3200"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10</a:t>
            </a:fld>
            <a:endParaRPr lang="zh-CN" altLang="en-US" dirty="0"/>
          </a:p>
        </p:txBody>
      </p:sp>
      <p:sp>
        <p:nvSpPr>
          <p:cNvPr id="4" name="内容占位符 3"/>
          <p:cNvSpPr>
            <a:spLocks noGrp="1"/>
          </p:cNvSpPr>
          <p:nvPr>
            <p:ph sz="quarter" idx="12"/>
          </p:nvPr>
        </p:nvSpPr>
        <p:spPr>
          <a:xfrm>
            <a:off x="468312" y="981075"/>
            <a:ext cx="5399832" cy="5400675"/>
          </a:xfrm>
        </p:spPr>
        <p:txBody>
          <a:bodyPr>
            <a:normAutofit fontScale="70000" lnSpcReduction="20000"/>
          </a:bodyPr>
          <a:lstStyle/>
          <a:p>
            <a:r>
              <a:rPr lang="en-US" altLang="zh-CN" dirty="0"/>
              <a:t>try</a:t>
            </a:r>
            <a:r>
              <a:rPr lang="zh-CN" altLang="en-US" dirty="0"/>
              <a:t>语句块</a:t>
            </a:r>
          </a:p>
          <a:p>
            <a:pPr lvl="1"/>
            <a:r>
              <a:rPr lang="zh-CN" altLang="en-US" dirty="0"/>
              <a:t>捕获异常的第一步是用</a:t>
            </a:r>
            <a:r>
              <a:rPr lang="en-US" altLang="zh-CN" dirty="0"/>
              <a:t>try</a:t>
            </a:r>
            <a:r>
              <a:rPr lang="zh-CN" altLang="en-US" dirty="0"/>
              <a:t>语句块选定捕获异常的范围。在</a:t>
            </a:r>
            <a:r>
              <a:rPr lang="en-US" altLang="zh-CN" dirty="0"/>
              <a:t>try</a:t>
            </a:r>
            <a:r>
              <a:rPr lang="zh-CN" altLang="en-US" dirty="0"/>
              <a:t>语句块中的语句在执行的过程中可能会抛出异常。</a:t>
            </a:r>
          </a:p>
          <a:p>
            <a:r>
              <a:rPr lang="en-US" altLang="zh-CN" dirty="0"/>
              <a:t>catch</a:t>
            </a:r>
            <a:r>
              <a:rPr lang="zh-CN" altLang="en-US" dirty="0"/>
              <a:t>语句块</a:t>
            </a:r>
          </a:p>
          <a:p>
            <a:pPr lvl="1"/>
            <a:r>
              <a:rPr lang="zh-CN" altLang="en-US" dirty="0"/>
              <a:t>每个</a:t>
            </a:r>
            <a:r>
              <a:rPr lang="en-US" altLang="zh-CN" dirty="0"/>
              <a:t>try</a:t>
            </a:r>
            <a:r>
              <a:rPr lang="zh-CN" altLang="en-US" dirty="0"/>
              <a:t>语句块可以伴随一个或者多个</a:t>
            </a:r>
            <a:r>
              <a:rPr lang="en-US" altLang="zh-CN" dirty="0"/>
              <a:t>catch</a:t>
            </a:r>
            <a:r>
              <a:rPr lang="zh-CN" altLang="en-US" dirty="0"/>
              <a:t>语句块，用于处理</a:t>
            </a:r>
            <a:r>
              <a:rPr lang="en-US" altLang="zh-CN" dirty="0"/>
              <a:t>try</a:t>
            </a:r>
            <a:r>
              <a:rPr lang="zh-CN" altLang="en-US" dirty="0"/>
              <a:t>代码块中产生的异常事件</a:t>
            </a:r>
            <a:r>
              <a:rPr lang="zh-CN" altLang="en-US" dirty="0" smtClean="0"/>
              <a:t>。</a:t>
            </a:r>
            <a:endParaRPr lang="en-US" altLang="zh-CN" dirty="0" smtClean="0"/>
          </a:p>
          <a:p>
            <a:pPr lvl="1"/>
            <a:r>
              <a:rPr lang="en-US" altLang="zh-CN" dirty="0" smtClean="0"/>
              <a:t>catch</a:t>
            </a:r>
            <a:r>
              <a:rPr lang="zh-CN" altLang="en-US" dirty="0"/>
              <a:t>语句只需一个形式参数来指明它所能够捕获的异常类型，这个类必须是</a:t>
            </a:r>
            <a:r>
              <a:rPr lang="en-US" altLang="zh-CN" dirty="0" err="1"/>
              <a:t>Throwable</a:t>
            </a:r>
            <a:r>
              <a:rPr lang="zh-CN" altLang="en-US" dirty="0"/>
              <a:t>的子类。运行时系统通过参数值把抛出的异常对象传递给</a:t>
            </a:r>
            <a:r>
              <a:rPr lang="en-US" altLang="zh-CN" dirty="0"/>
              <a:t>catch</a:t>
            </a:r>
            <a:r>
              <a:rPr lang="zh-CN" altLang="en-US" dirty="0"/>
              <a:t>语句块。</a:t>
            </a:r>
          </a:p>
          <a:p>
            <a:pPr lvl="1"/>
            <a:r>
              <a:rPr lang="zh-CN" altLang="en-US" dirty="0"/>
              <a:t>捕获异常的顺序与</a:t>
            </a:r>
            <a:r>
              <a:rPr lang="en-US" altLang="zh-CN" dirty="0"/>
              <a:t>catch</a:t>
            </a:r>
            <a:r>
              <a:rPr lang="zh-CN" altLang="en-US" dirty="0"/>
              <a:t>语句的顺序有关。当捕获到一个异常时，剩下的</a:t>
            </a:r>
            <a:r>
              <a:rPr lang="en-US" altLang="zh-CN" dirty="0"/>
              <a:t>catch</a:t>
            </a:r>
            <a:r>
              <a:rPr lang="zh-CN" altLang="en-US" dirty="0"/>
              <a:t>语句就不再进行匹配。因此，在安排</a:t>
            </a:r>
            <a:r>
              <a:rPr lang="en-US" altLang="zh-CN" dirty="0"/>
              <a:t>catch</a:t>
            </a:r>
            <a:r>
              <a:rPr lang="zh-CN" altLang="en-US" dirty="0"/>
              <a:t>语句的顺序时，首先应该捕获最特殊的异常，然后再捕获一般化的</a:t>
            </a:r>
            <a:r>
              <a:rPr lang="zh-CN" altLang="en-US" dirty="0" smtClean="0"/>
              <a:t>异常。</a:t>
            </a:r>
            <a:endParaRPr lang="en-US" altLang="zh-CN" dirty="0" smtClean="0"/>
          </a:p>
          <a:p>
            <a:r>
              <a:rPr lang="en-US" altLang="zh-CN" dirty="0"/>
              <a:t>finally</a:t>
            </a:r>
            <a:r>
              <a:rPr lang="zh-CN" altLang="en-US" dirty="0"/>
              <a:t>语句块</a:t>
            </a:r>
          </a:p>
          <a:p>
            <a:pPr lvl="1"/>
            <a:r>
              <a:rPr lang="en-US" altLang="zh-CN" dirty="0"/>
              <a:t>finally</a:t>
            </a:r>
            <a:r>
              <a:rPr lang="zh-CN" altLang="en-US" dirty="0"/>
              <a:t>语句块在</a:t>
            </a:r>
            <a:r>
              <a:rPr lang="en-US" altLang="zh-CN" dirty="0"/>
              <a:t>try</a:t>
            </a:r>
            <a:r>
              <a:rPr lang="zh-CN" altLang="en-US" dirty="0"/>
              <a:t>语句块退出后总会被执行，这保证了不论</a:t>
            </a:r>
            <a:r>
              <a:rPr lang="en-US" altLang="zh-CN" dirty="0"/>
              <a:t>try</a:t>
            </a:r>
            <a:r>
              <a:rPr lang="zh-CN" altLang="en-US" dirty="0"/>
              <a:t>语句块中是否有异常发生，</a:t>
            </a:r>
            <a:r>
              <a:rPr lang="en-US" altLang="zh-CN" dirty="0"/>
              <a:t>finally</a:t>
            </a:r>
            <a:r>
              <a:rPr lang="zh-CN" altLang="en-US" dirty="0"/>
              <a:t>语句块都会被执行</a:t>
            </a:r>
            <a:r>
              <a:rPr lang="zh-CN" altLang="en-US" dirty="0" smtClean="0"/>
              <a:t>。</a:t>
            </a:r>
            <a:endParaRPr lang="en-US" altLang="zh-CN" dirty="0" smtClean="0"/>
          </a:p>
          <a:p>
            <a:pPr lvl="1"/>
            <a:r>
              <a:rPr lang="en-US" altLang="zh-CN" dirty="0" smtClean="0"/>
              <a:t>finally</a:t>
            </a:r>
            <a:r>
              <a:rPr lang="zh-CN" altLang="en-US" dirty="0"/>
              <a:t>语句块在</a:t>
            </a:r>
            <a:r>
              <a:rPr lang="en-US" altLang="zh-CN" dirty="0"/>
              <a:t>try-catch-finally</a:t>
            </a:r>
            <a:r>
              <a:rPr lang="zh-CN" altLang="en-US" dirty="0"/>
              <a:t>结构中是可选的。</a:t>
            </a:r>
            <a:r>
              <a:rPr lang="en-US" altLang="zh-CN" dirty="0"/>
              <a:t>finally</a:t>
            </a:r>
            <a:r>
              <a:rPr lang="zh-CN" altLang="en-US" dirty="0"/>
              <a:t>语句块最大的作用是防止资源泄漏</a:t>
            </a:r>
            <a:r>
              <a:rPr lang="zh-CN" altLang="en-US" dirty="0" smtClean="0"/>
              <a:t>。</a:t>
            </a:r>
            <a:endParaRPr lang="zh-CN" altLang="en-US" dirty="0"/>
          </a:p>
        </p:txBody>
      </p:sp>
      <p:sp>
        <p:nvSpPr>
          <p:cNvPr id="5" name="文本框 4"/>
          <p:cNvSpPr txBox="1"/>
          <p:nvPr/>
        </p:nvSpPr>
        <p:spPr>
          <a:xfrm>
            <a:off x="6335433" y="2212409"/>
            <a:ext cx="2557047" cy="2800767"/>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altLang="zh-CN" sz="1600" dirty="0"/>
              <a:t>try{</a:t>
            </a:r>
            <a:endParaRPr lang="zh-CN" altLang="zh-CN" sz="1600" dirty="0"/>
          </a:p>
          <a:p>
            <a:r>
              <a:rPr lang="en-US" altLang="zh-CN" sz="1600" dirty="0"/>
              <a:t>  </a:t>
            </a:r>
            <a:r>
              <a:rPr lang="zh-CN" altLang="zh-CN" sz="1600" dirty="0"/>
              <a:t>……</a:t>
            </a:r>
          </a:p>
          <a:p>
            <a:r>
              <a:rPr lang="en-US" altLang="zh-CN" sz="1600" dirty="0"/>
              <a:t>}catch(</a:t>
            </a:r>
            <a:r>
              <a:rPr lang="en-US" altLang="zh-CN" sz="1600" dirty="0" err="1"/>
              <a:t>exceptionType</a:t>
            </a:r>
            <a:r>
              <a:rPr lang="en-US" altLang="zh-CN" sz="1600" dirty="0"/>
              <a:t> e1){</a:t>
            </a:r>
            <a:endParaRPr lang="zh-CN" altLang="zh-CN" sz="1600" dirty="0"/>
          </a:p>
          <a:p>
            <a:r>
              <a:rPr lang="en-US" altLang="zh-CN" sz="1600" dirty="0"/>
              <a:t>  </a:t>
            </a:r>
            <a:r>
              <a:rPr lang="zh-CN" altLang="zh-CN" sz="1600" dirty="0"/>
              <a:t>……</a:t>
            </a:r>
          </a:p>
          <a:p>
            <a:r>
              <a:rPr lang="en-US" altLang="zh-CN" sz="1600" dirty="0"/>
              <a:t>}catch(</a:t>
            </a:r>
            <a:r>
              <a:rPr lang="en-US" altLang="zh-CN" sz="1600" dirty="0" err="1"/>
              <a:t>exceptionType</a:t>
            </a:r>
            <a:r>
              <a:rPr lang="en-US" altLang="zh-CN" sz="1600" dirty="0"/>
              <a:t> e1){</a:t>
            </a:r>
            <a:endParaRPr lang="zh-CN" altLang="zh-CN" sz="1600" dirty="0"/>
          </a:p>
          <a:p>
            <a:r>
              <a:rPr lang="en-US" altLang="zh-CN" sz="1600" dirty="0"/>
              <a:t>  </a:t>
            </a:r>
            <a:r>
              <a:rPr lang="zh-CN" altLang="zh-CN" sz="1600" dirty="0"/>
              <a:t>……</a:t>
            </a:r>
          </a:p>
          <a:p>
            <a:r>
              <a:rPr lang="en-US" altLang="zh-CN" sz="1600" dirty="0"/>
              <a:t>}</a:t>
            </a:r>
            <a:endParaRPr lang="zh-CN" altLang="zh-CN" sz="1600" dirty="0"/>
          </a:p>
          <a:p>
            <a:r>
              <a:rPr lang="en-US" altLang="zh-CN" sz="1600" dirty="0"/>
              <a:t>  </a:t>
            </a:r>
            <a:r>
              <a:rPr lang="zh-CN" altLang="zh-CN" sz="1600" dirty="0"/>
              <a:t>……</a:t>
            </a:r>
          </a:p>
          <a:p>
            <a:r>
              <a:rPr lang="en-US" altLang="zh-CN" sz="1600" dirty="0"/>
              <a:t>}finally{</a:t>
            </a:r>
            <a:endParaRPr lang="zh-CN" altLang="zh-CN" sz="1600" dirty="0"/>
          </a:p>
          <a:p>
            <a:r>
              <a:rPr lang="en-US" altLang="zh-CN" sz="1600" dirty="0"/>
              <a:t>  </a:t>
            </a:r>
            <a:r>
              <a:rPr lang="zh-CN" altLang="zh-CN" sz="1600" dirty="0"/>
              <a:t>…</a:t>
            </a:r>
            <a:r>
              <a:rPr lang="zh-CN" altLang="zh-CN" sz="1600" dirty="0" smtClean="0"/>
              <a:t>…</a:t>
            </a:r>
            <a:endParaRPr kumimoji="1" lang="en-US" altLang="zh-CN" sz="1600" dirty="0" smtClean="0">
              <a:solidFill>
                <a:prstClr val="black"/>
              </a:solidFill>
              <a:latin typeface="Arial" pitchFamily="34" charset="0"/>
              <a:ea typeface="微软雅黑" pitchFamily="34" charset="-122"/>
              <a:cs typeface="Arial" pitchFamily="34" charset="0"/>
            </a:endParaRPr>
          </a:p>
          <a:p>
            <a:r>
              <a:rPr kumimoji="1" lang="en-US" altLang="zh-CN" sz="1600" dirty="0">
                <a:solidFill>
                  <a:prstClr val="black"/>
                </a:solidFill>
                <a:latin typeface="Arial" pitchFamily="34" charset="0"/>
                <a:ea typeface="微软雅黑" pitchFamily="34" charset="-122"/>
                <a:cs typeface="Arial" pitchFamily="34" charset="0"/>
              </a:rPr>
              <a:t>}</a:t>
            </a:r>
            <a:endParaRPr kumimoji="1" lang="zh-CN" altLang="en-US" sz="1600" dirty="0" smtClean="0">
              <a:solidFill>
                <a:prstClr val="black"/>
              </a:solidFill>
              <a:latin typeface="Arial" pitchFamily="34" charset="0"/>
              <a:ea typeface="微软雅黑" pitchFamily="34" charset="-122"/>
              <a:cs typeface="Arial" pitchFamily="34" charset="0"/>
            </a:endParaRPr>
          </a:p>
        </p:txBody>
      </p:sp>
    </p:spTree>
    <p:extLst>
      <p:ext uri="{BB962C8B-B14F-4D97-AF65-F5344CB8AC3E}">
        <p14:creationId xmlns:p14="http://schemas.microsoft.com/office/powerpoint/2010/main" val="29541445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r>
              <a:rPr lang="en-US" altLang="zh-CN" smtClean="0"/>
              <a:t>P</a:t>
            </a:r>
            <a:fld id="{62DCC93C-90AC-48A1-9D9E-CBAB17A91522}" type="slidenum">
              <a:rPr lang="zh-CN" altLang="en-US" smtClean="0"/>
              <a:pPr/>
              <a:t>11</a:t>
            </a:fld>
            <a:endParaRPr lang="zh-CN" altLang="en-US" dirty="0"/>
          </a:p>
        </p:txBody>
      </p:sp>
      <p:sp>
        <p:nvSpPr>
          <p:cNvPr id="3" name="矩形 2"/>
          <p:cNvSpPr/>
          <p:nvPr/>
        </p:nvSpPr>
        <p:spPr>
          <a:xfrm>
            <a:off x="251520" y="284879"/>
            <a:ext cx="8712968" cy="6463308"/>
          </a:xfrm>
          <a:prstGeom prst="rect">
            <a:avLst/>
          </a:prstGeom>
          <a:ln>
            <a:solidFill>
              <a:srgbClr val="7030A0"/>
            </a:solidFill>
          </a:ln>
        </p:spPr>
        <p:txBody>
          <a:bodyPr wrap="square">
            <a:spAutoFit/>
          </a:bodyPr>
          <a:lstStyle/>
          <a:p>
            <a:r>
              <a:rPr lang="zh-CN" altLang="en-US" b="1" dirty="0">
                <a:latin typeface="Times New Roman" panose="02020603050405020304" pitchFamily="18" charset="0"/>
                <a:cs typeface="Times New Roman" panose="02020603050405020304" pitchFamily="18" charset="0"/>
              </a:rPr>
              <a:t>public class CatchException {</a:t>
            </a:r>
          </a:p>
          <a:p>
            <a:r>
              <a:rPr lang="zh-CN" altLang="en-US" b="1" dirty="0">
                <a:latin typeface="Times New Roman" panose="02020603050405020304" pitchFamily="18" charset="0"/>
                <a:cs typeface="Times New Roman" panose="02020603050405020304" pitchFamily="18" charset="0"/>
              </a:rPr>
              <a:t>	public static void main(String[] args) {</a:t>
            </a:r>
          </a:p>
          <a:p>
            <a:r>
              <a:rPr lang="zh-CN" altLang="en-US" b="1" dirty="0">
                <a:latin typeface="Times New Roman" panose="02020603050405020304" pitchFamily="18" charset="0"/>
                <a:cs typeface="Times New Roman" panose="02020603050405020304" pitchFamily="18" charset="0"/>
              </a:rPr>
              <a:t>		FileInputStream fis = null;</a:t>
            </a:r>
          </a:p>
          <a:p>
            <a:r>
              <a:rPr lang="zh-CN" altLang="en-US" b="1" dirty="0">
                <a:solidFill>
                  <a:srgbClr val="C00000"/>
                </a:solidFill>
                <a:latin typeface="Times New Roman" panose="02020603050405020304" pitchFamily="18" charset="0"/>
                <a:cs typeface="Times New Roman" panose="02020603050405020304" pitchFamily="18" charset="0"/>
              </a:rPr>
              <a:t>		try {</a:t>
            </a:r>
          </a:p>
          <a:p>
            <a:r>
              <a:rPr lang="zh-CN" altLang="en-US" b="1" dirty="0">
                <a:solidFill>
                  <a:srgbClr val="C00000"/>
                </a:solidFill>
                <a:latin typeface="Times New Roman" panose="02020603050405020304" pitchFamily="18" charset="0"/>
                <a:cs typeface="Times New Roman" panose="02020603050405020304" pitchFamily="18" charset="0"/>
              </a:rPr>
              <a:t>			fis = new FileInputStream("test.txt");</a:t>
            </a:r>
          </a:p>
          <a:p>
            <a:r>
              <a:rPr lang="zh-CN" altLang="en-US" b="1" dirty="0">
                <a:solidFill>
                  <a:srgbClr val="C00000"/>
                </a:solidFill>
                <a:latin typeface="Times New Roman" panose="02020603050405020304" pitchFamily="18" charset="0"/>
                <a:cs typeface="Times New Roman" panose="02020603050405020304" pitchFamily="18" charset="0"/>
              </a:rPr>
              <a:t>			int b;</a:t>
            </a:r>
          </a:p>
          <a:p>
            <a:r>
              <a:rPr lang="zh-CN" altLang="en-US" b="1" dirty="0">
                <a:solidFill>
                  <a:srgbClr val="C00000"/>
                </a:solidFill>
                <a:latin typeface="Times New Roman" panose="02020603050405020304" pitchFamily="18" charset="0"/>
                <a:cs typeface="Times New Roman" panose="02020603050405020304" pitchFamily="18" charset="0"/>
              </a:rPr>
              <a:t>			while ((b = fis.read()) != -1) {</a:t>
            </a:r>
          </a:p>
          <a:p>
            <a:r>
              <a:rPr lang="zh-CN" altLang="en-US" b="1" dirty="0">
                <a:solidFill>
                  <a:srgbClr val="C00000"/>
                </a:solidFill>
                <a:latin typeface="Times New Roman" panose="02020603050405020304" pitchFamily="18" charset="0"/>
                <a:cs typeface="Times New Roman" panose="02020603050405020304" pitchFamily="18" charset="0"/>
              </a:rPr>
              <a:t>				System.out.print(b);</a:t>
            </a:r>
          </a:p>
          <a:p>
            <a:r>
              <a:rPr lang="zh-CN" altLang="en-US" b="1" dirty="0">
                <a:solidFill>
                  <a:srgbClr val="C00000"/>
                </a:solidFill>
                <a:latin typeface="Times New Roman" panose="02020603050405020304" pitchFamily="18" charset="0"/>
                <a:cs typeface="Times New Roman" panose="02020603050405020304" pitchFamily="18" charset="0"/>
              </a:rPr>
              <a:t>			}</a:t>
            </a:r>
          </a:p>
          <a:p>
            <a:r>
              <a:rPr lang="zh-CN" altLang="en-US" b="1" dirty="0">
                <a:solidFill>
                  <a:srgbClr val="C00000"/>
                </a:solidFill>
                <a:latin typeface="Times New Roman" panose="02020603050405020304" pitchFamily="18" charset="0"/>
                <a:cs typeface="Times New Roman" panose="02020603050405020304" pitchFamily="18" charset="0"/>
              </a:rPr>
              <a:t>		} </a:t>
            </a:r>
            <a:r>
              <a:rPr lang="zh-CN" altLang="en-US" b="1" dirty="0">
                <a:solidFill>
                  <a:srgbClr val="7030A0"/>
                </a:solidFill>
                <a:latin typeface="Times New Roman" panose="02020603050405020304" pitchFamily="18" charset="0"/>
                <a:cs typeface="Times New Roman" panose="02020603050405020304" pitchFamily="18" charset="0"/>
              </a:rPr>
              <a:t>catch (FileNotFoundException e) {</a:t>
            </a:r>
          </a:p>
          <a:p>
            <a:r>
              <a:rPr lang="zh-CN" altLang="en-US" b="1" dirty="0">
                <a:solidFill>
                  <a:srgbClr val="7030A0"/>
                </a:solidFill>
                <a:latin typeface="Times New Roman" panose="02020603050405020304" pitchFamily="18" charset="0"/>
                <a:cs typeface="Times New Roman" panose="02020603050405020304" pitchFamily="18" charset="0"/>
              </a:rPr>
              <a:t>			System.out.println("Error: " + e.getMessage());</a:t>
            </a:r>
          </a:p>
          <a:p>
            <a:r>
              <a:rPr lang="zh-CN" altLang="en-US" b="1" dirty="0">
                <a:solidFill>
                  <a:srgbClr val="7030A0"/>
                </a:solidFill>
                <a:latin typeface="Times New Roman" panose="02020603050405020304" pitchFamily="18" charset="0"/>
                <a:cs typeface="Times New Roman" panose="02020603050405020304" pitchFamily="18" charset="0"/>
              </a:rPr>
              <a:t>		} catch (IOException e) {</a:t>
            </a:r>
          </a:p>
          <a:p>
            <a:r>
              <a:rPr lang="zh-CN" altLang="en-US" b="1" dirty="0">
                <a:solidFill>
                  <a:srgbClr val="7030A0"/>
                </a:solidFill>
                <a:latin typeface="Times New Roman" panose="02020603050405020304" pitchFamily="18" charset="0"/>
                <a:cs typeface="Times New Roman" panose="02020603050405020304" pitchFamily="18" charset="0"/>
              </a:rPr>
              <a:t>			System.out.println("Error: " + e.getMessage());</a:t>
            </a:r>
          </a:p>
          <a:p>
            <a:r>
              <a:rPr lang="zh-CN" altLang="en-US" b="1" dirty="0">
                <a:solidFill>
                  <a:srgbClr val="7030A0"/>
                </a:solidFill>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 </a:t>
            </a:r>
            <a:r>
              <a:rPr lang="zh-CN" altLang="en-US" b="1" dirty="0">
                <a:solidFill>
                  <a:srgbClr val="002060"/>
                </a:solidFill>
                <a:latin typeface="Times New Roman" panose="02020603050405020304" pitchFamily="18" charset="0"/>
                <a:cs typeface="Times New Roman" panose="02020603050405020304" pitchFamily="18" charset="0"/>
              </a:rPr>
              <a:t>finally {</a:t>
            </a:r>
          </a:p>
          <a:p>
            <a:r>
              <a:rPr lang="zh-CN" altLang="en-US" b="1" dirty="0">
                <a:solidFill>
                  <a:srgbClr val="002060"/>
                </a:solidFill>
                <a:latin typeface="Times New Roman" panose="02020603050405020304" pitchFamily="18" charset="0"/>
                <a:cs typeface="Times New Roman" panose="02020603050405020304" pitchFamily="18" charset="0"/>
              </a:rPr>
              <a:t>			try {</a:t>
            </a:r>
          </a:p>
          <a:p>
            <a:r>
              <a:rPr lang="zh-CN" altLang="en-US" b="1" dirty="0">
                <a:solidFill>
                  <a:srgbClr val="002060"/>
                </a:solidFill>
                <a:latin typeface="Times New Roman" panose="02020603050405020304" pitchFamily="18" charset="0"/>
                <a:cs typeface="Times New Roman" panose="02020603050405020304" pitchFamily="18" charset="0"/>
              </a:rPr>
              <a:t>				if (fis != null) {</a:t>
            </a:r>
          </a:p>
          <a:p>
            <a:r>
              <a:rPr lang="zh-CN" altLang="en-US" b="1" dirty="0">
                <a:solidFill>
                  <a:srgbClr val="002060"/>
                </a:solidFill>
                <a:latin typeface="Times New Roman" panose="02020603050405020304" pitchFamily="18" charset="0"/>
                <a:cs typeface="Times New Roman" panose="02020603050405020304" pitchFamily="18" charset="0"/>
              </a:rPr>
              <a:t>					fis.close();</a:t>
            </a:r>
          </a:p>
          <a:p>
            <a:r>
              <a:rPr lang="zh-CN" altLang="en-US" b="1" dirty="0">
                <a:solidFill>
                  <a:srgbClr val="002060"/>
                </a:solidFill>
                <a:latin typeface="Times New Roman" panose="02020603050405020304" pitchFamily="18" charset="0"/>
                <a:cs typeface="Times New Roman" panose="02020603050405020304" pitchFamily="18" charset="0"/>
              </a:rPr>
              <a:t>				}</a:t>
            </a:r>
          </a:p>
          <a:p>
            <a:r>
              <a:rPr lang="zh-CN" altLang="en-US" b="1" dirty="0">
                <a:solidFill>
                  <a:srgbClr val="002060"/>
                </a:solidFill>
                <a:latin typeface="Times New Roman" panose="02020603050405020304" pitchFamily="18" charset="0"/>
                <a:cs typeface="Times New Roman" panose="02020603050405020304" pitchFamily="18" charset="0"/>
              </a:rPr>
              <a:t>			} catch (IOException e) {</a:t>
            </a:r>
          </a:p>
          <a:p>
            <a:r>
              <a:rPr lang="zh-CN" altLang="en-US" b="1" dirty="0">
                <a:solidFill>
                  <a:srgbClr val="002060"/>
                </a:solidFill>
                <a:latin typeface="Times New Roman" panose="02020603050405020304" pitchFamily="18" charset="0"/>
                <a:cs typeface="Times New Roman" panose="02020603050405020304" pitchFamily="18" charset="0"/>
              </a:rPr>
              <a:t>			}</a:t>
            </a:r>
          </a:p>
          <a:p>
            <a:r>
              <a:rPr lang="zh-CN" altLang="en-US" b="1" dirty="0">
                <a:latin typeface="Times New Roman" panose="02020603050405020304" pitchFamily="18" charset="0"/>
                <a:cs typeface="Times New Roman" panose="02020603050405020304" pitchFamily="18" charset="0"/>
              </a:rPr>
              <a:t>		}</a:t>
            </a:r>
          </a:p>
          <a:p>
            <a:r>
              <a:rPr lang="zh-CN" altLang="en-US" b="1" dirty="0">
                <a:latin typeface="Times New Roman" panose="02020603050405020304" pitchFamily="18" charset="0"/>
                <a:cs typeface="Times New Roman" panose="02020603050405020304" pitchFamily="18" charset="0"/>
              </a:rPr>
              <a:t>	}</a:t>
            </a:r>
          </a:p>
          <a:p>
            <a:r>
              <a:rPr lang="zh-CN" altLang="en-US"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092562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3"/>
          <p:cNvSpPr txBox="1">
            <a:spLocks noChangeArrowheads="1"/>
          </p:cNvSpPr>
          <p:nvPr/>
        </p:nvSpPr>
        <p:spPr bwMode="auto">
          <a:xfrm>
            <a:off x="468313" y="1125538"/>
            <a:ext cx="8351837" cy="3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endParaRPr lang="zh-CN" altLang="zh-CN" sz="2000"/>
          </a:p>
        </p:txBody>
      </p:sp>
      <p:sp>
        <p:nvSpPr>
          <p:cNvPr id="31747" name="Rectangle 4"/>
          <p:cNvSpPr>
            <a:spLocks noChangeArrowheads="1"/>
          </p:cNvSpPr>
          <p:nvPr/>
        </p:nvSpPr>
        <p:spPr bwMode="auto">
          <a:xfrm>
            <a:off x="0" y="0"/>
            <a:ext cx="21907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000" b="1">
                <a:latin typeface="Arial" panose="020B0604020202020204" pitchFamily="34" charset="0"/>
                <a:cs typeface="Times New Roman" panose="02020603050405020304" pitchFamily="18" charset="0"/>
              </a:rPr>
              <a:t> </a:t>
            </a:r>
            <a:endParaRPr lang="en-US" altLang="zh-CN" sz="1800">
              <a:latin typeface="Arial" panose="020B0604020202020204" pitchFamily="34" charset="0"/>
            </a:endParaRPr>
          </a:p>
        </p:txBody>
      </p:sp>
      <p:sp>
        <p:nvSpPr>
          <p:cNvPr id="31748" name="Text Box 7"/>
          <p:cNvSpPr txBox="1">
            <a:spLocks noChangeArrowheads="1"/>
          </p:cNvSpPr>
          <p:nvPr/>
        </p:nvSpPr>
        <p:spPr bwMode="auto">
          <a:xfrm>
            <a:off x="468313" y="1125538"/>
            <a:ext cx="7848600" cy="4801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dirty="0">
                <a:latin typeface="仿宋" panose="02010609060101010101" pitchFamily="49" charset="-122"/>
                <a:ea typeface="仿宋" panose="02010609060101010101" pitchFamily="49" charset="-122"/>
              </a:rPr>
              <a:t>如果在一个方法中生成了一个异常，但是这一方法并不确切地知道该如何对这一异常事件进行处理，这时，该方法就应该声明抛弃异常，使得异常对象可以从调用栈向后传播，直到有合适的方法捕获它为止</a:t>
            </a:r>
            <a:r>
              <a:rPr lang="zh-CN" altLang="en-US" sz="1800" b="1" dirty="0" smtClean="0">
                <a:latin typeface="仿宋" panose="02010609060101010101" pitchFamily="49" charset="-122"/>
                <a:ea typeface="仿宋" panose="02010609060101010101" pitchFamily="49" charset="-122"/>
              </a:rPr>
              <a:t>。</a:t>
            </a:r>
            <a:endParaRPr lang="en-US" altLang="zh-CN" sz="1800" b="1" dirty="0" smtClean="0">
              <a:latin typeface="仿宋" panose="02010609060101010101" pitchFamily="49" charset="-122"/>
              <a:ea typeface="仿宋" panose="02010609060101010101" pitchFamily="49" charset="-122"/>
            </a:endParaRPr>
          </a:p>
          <a:p>
            <a:pPr eaLnBrk="1" hangingPunct="1"/>
            <a:r>
              <a:rPr lang="zh-CN" altLang="en-US" sz="1800" b="1" dirty="0">
                <a:latin typeface="仿宋" panose="02010609060101010101" pitchFamily="49" charset="-122"/>
                <a:ea typeface="仿宋" panose="02010609060101010101" pitchFamily="49" charset="-122"/>
              </a:rPr>
              <a:t/>
            </a:r>
            <a:br>
              <a:rPr lang="zh-CN" altLang="en-US" sz="1800" b="1" dirty="0">
                <a:latin typeface="仿宋" panose="02010609060101010101" pitchFamily="49" charset="-122"/>
                <a:ea typeface="仿宋" panose="02010609060101010101" pitchFamily="49" charset="-122"/>
              </a:rPr>
            </a:br>
            <a:r>
              <a:rPr lang="zh-CN" altLang="en-US" sz="1800" b="1" dirty="0">
                <a:latin typeface="仿宋" panose="02010609060101010101" pitchFamily="49" charset="-122"/>
                <a:ea typeface="仿宋" panose="02010609060101010101" pitchFamily="49" charset="-122"/>
              </a:rPr>
              <a:t> </a:t>
            </a:r>
            <a:r>
              <a:rPr lang="zh-CN" altLang="en-US" sz="1800" b="1" dirty="0" smtClean="0">
                <a:latin typeface="仿宋" panose="02010609060101010101" pitchFamily="49" charset="-122"/>
                <a:ea typeface="仿宋" panose="02010609060101010101" pitchFamily="49" charset="-122"/>
              </a:rPr>
              <a:t>声明</a:t>
            </a:r>
            <a:r>
              <a:rPr lang="zh-CN" altLang="en-US" sz="1800" b="1" dirty="0">
                <a:latin typeface="仿宋" panose="02010609060101010101" pitchFamily="49" charset="-122"/>
                <a:ea typeface="仿宋" panose="02010609060101010101" pitchFamily="49" charset="-122"/>
              </a:rPr>
              <a:t>抛弃异常是在一个方法声明中的</a:t>
            </a:r>
            <a:r>
              <a:rPr lang="zh-CN" altLang="zh-CN" sz="1800" b="1" dirty="0">
                <a:latin typeface="仿宋" panose="02010609060101010101" pitchFamily="49" charset="-122"/>
                <a:ea typeface="仿宋" panose="02010609060101010101" pitchFamily="49" charset="-122"/>
              </a:rPr>
              <a:t>throws</a:t>
            </a:r>
            <a:r>
              <a:rPr lang="zh-CN" altLang="en-US" sz="1800" b="1" dirty="0">
                <a:latin typeface="仿宋" panose="02010609060101010101" pitchFamily="49" charset="-122"/>
                <a:ea typeface="仿宋" panose="02010609060101010101" pitchFamily="49" charset="-122"/>
              </a:rPr>
              <a:t>子句中指明的。例如：</a:t>
            </a:r>
            <a:br>
              <a:rPr lang="zh-CN" altLang="en-US" sz="1800" b="1" dirty="0">
                <a:latin typeface="仿宋" panose="02010609060101010101" pitchFamily="49" charset="-122"/>
                <a:ea typeface="仿宋" panose="02010609060101010101" pitchFamily="49" charset="-122"/>
              </a:rPr>
            </a:br>
            <a:r>
              <a:rPr lang="zh-CN" altLang="en-US" sz="1800" b="1" dirty="0">
                <a:latin typeface="仿宋" panose="02010609060101010101" pitchFamily="49" charset="-122"/>
                <a:ea typeface="仿宋" panose="02010609060101010101" pitchFamily="49" charset="-122"/>
              </a:rPr>
              <a:t>　　</a:t>
            </a:r>
            <a:r>
              <a:rPr lang="zh-CN" altLang="zh-CN" sz="1800" b="1" dirty="0">
                <a:solidFill>
                  <a:srgbClr val="C00000"/>
                </a:solidFill>
                <a:latin typeface="仿宋" panose="02010609060101010101" pitchFamily="49" charset="-122"/>
                <a:ea typeface="仿宋" panose="02010609060101010101" pitchFamily="49" charset="-122"/>
              </a:rPr>
              <a:t>public int read () throws IOException{</a:t>
            </a:r>
            <a:br>
              <a:rPr lang="zh-CN" altLang="zh-CN" sz="1800" b="1" dirty="0">
                <a:solidFill>
                  <a:srgbClr val="C00000"/>
                </a:solidFill>
                <a:latin typeface="仿宋" panose="02010609060101010101" pitchFamily="49" charset="-122"/>
                <a:ea typeface="仿宋" panose="02010609060101010101" pitchFamily="49" charset="-122"/>
              </a:rPr>
            </a:br>
            <a:r>
              <a:rPr lang="zh-CN" altLang="en-US" sz="1800" b="1" dirty="0">
                <a:solidFill>
                  <a:srgbClr val="C00000"/>
                </a:solidFill>
                <a:latin typeface="仿宋" panose="02010609060101010101" pitchFamily="49" charset="-122"/>
                <a:ea typeface="仿宋" panose="02010609060101010101" pitchFamily="49" charset="-122"/>
              </a:rPr>
              <a:t>　　</a:t>
            </a:r>
            <a:r>
              <a:rPr lang="zh-CN" altLang="zh-CN" sz="1800" b="1" dirty="0">
                <a:solidFill>
                  <a:srgbClr val="C00000"/>
                </a:solidFill>
                <a:latin typeface="仿宋" panose="02010609060101010101" pitchFamily="49" charset="-122"/>
                <a:ea typeface="仿宋" panose="02010609060101010101" pitchFamily="49" charset="-122"/>
              </a:rPr>
              <a:t>……</a:t>
            </a:r>
          </a:p>
          <a:p>
            <a:pPr eaLnBrk="1" hangingPunct="1"/>
            <a:r>
              <a:rPr lang="zh-CN" altLang="zh-CN" sz="1800" b="1" dirty="0">
                <a:solidFill>
                  <a:srgbClr val="C00000"/>
                </a:solidFill>
                <a:latin typeface="仿宋" panose="02010609060101010101" pitchFamily="49" charset="-122"/>
                <a:ea typeface="仿宋" panose="02010609060101010101" pitchFamily="49" charset="-122"/>
              </a:rPr>
              <a:t>     </a:t>
            </a:r>
            <a:r>
              <a:rPr lang="en-US" altLang="zh-CN" sz="1800" b="1" dirty="0">
                <a:solidFill>
                  <a:srgbClr val="C00000"/>
                </a:solidFill>
                <a:latin typeface="仿宋" panose="02010609060101010101" pitchFamily="49" charset="-122"/>
                <a:ea typeface="仿宋" panose="02010609060101010101" pitchFamily="49" charset="-122"/>
              </a:rPr>
              <a:t> </a:t>
            </a:r>
            <a:r>
              <a:rPr lang="zh-CN" altLang="zh-CN" sz="1800" b="1" dirty="0">
                <a:solidFill>
                  <a:srgbClr val="C00000"/>
                </a:solidFill>
                <a:latin typeface="仿宋" panose="02010609060101010101" pitchFamily="49" charset="-122"/>
                <a:ea typeface="仿宋" panose="02010609060101010101" pitchFamily="49" charset="-122"/>
              </a:rPr>
              <a:t>}</a:t>
            </a:r>
          </a:p>
          <a:p>
            <a:pPr eaLnBrk="1" hangingPunct="1"/>
            <a:r>
              <a:rPr lang="en-US" altLang="zh-CN" sz="1800" b="1" dirty="0">
                <a:latin typeface="仿宋" panose="02010609060101010101" pitchFamily="49" charset="-122"/>
                <a:ea typeface="仿宋" panose="02010609060101010101" pitchFamily="49" charset="-122"/>
              </a:rPr>
              <a:t>      </a:t>
            </a:r>
            <a:r>
              <a:rPr lang="zh-CN" altLang="zh-CN" sz="1800" b="1" dirty="0">
                <a:latin typeface="仿宋" panose="02010609060101010101" pitchFamily="49" charset="-122"/>
                <a:ea typeface="仿宋" panose="02010609060101010101" pitchFamily="49" charset="-122"/>
              </a:rPr>
              <a:t>throws</a:t>
            </a:r>
            <a:r>
              <a:rPr lang="zh-CN" altLang="en-US" sz="1800" b="1" dirty="0">
                <a:latin typeface="仿宋" panose="02010609060101010101" pitchFamily="49" charset="-122"/>
                <a:ea typeface="仿宋" panose="02010609060101010101" pitchFamily="49" charset="-122"/>
              </a:rPr>
              <a:t>子句中同时可以指明多个异常，之间由逗号隔开。例如： </a:t>
            </a:r>
          </a:p>
          <a:p>
            <a:pPr eaLnBrk="1" hangingPunct="1"/>
            <a:r>
              <a:rPr lang="zh-CN" altLang="en-US" sz="1800" b="1" dirty="0">
                <a:latin typeface="仿宋" panose="02010609060101010101" pitchFamily="49" charset="-122"/>
                <a:ea typeface="仿宋" panose="02010609060101010101" pitchFamily="49" charset="-122"/>
              </a:rPr>
              <a:t>      </a:t>
            </a:r>
            <a:r>
              <a:rPr lang="zh-CN" altLang="zh-CN" sz="1800" b="1" dirty="0">
                <a:latin typeface="仿宋" panose="02010609060101010101" pitchFamily="49" charset="-122"/>
                <a:ea typeface="仿宋" panose="02010609060101010101" pitchFamily="49" charset="-122"/>
              </a:rPr>
              <a:t>public static void main(String args[]) throws</a:t>
            </a:r>
            <a:endParaRPr lang="en-US" altLang="zh-CN" sz="1800" b="1" dirty="0">
              <a:latin typeface="仿宋" panose="02010609060101010101" pitchFamily="49" charset="-122"/>
              <a:ea typeface="仿宋" panose="02010609060101010101" pitchFamily="49" charset="-122"/>
            </a:endParaRPr>
          </a:p>
          <a:p>
            <a:pPr eaLnBrk="1" hangingPunct="1"/>
            <a:r>
              <a:rPr lang="en-US" altLang="zh-CN" sz="1800" b="1" dirty="0">
                <a:latin typeface="仿宋" panose="02010609060101010101" pitchFamily="49" charset="-122"/>
                <a:ea typeface="仿宋" panose="02010609060101010101" pitchFamily="49" charset="-122"/>
              </a:rPr>
              <a:t>              </a:t>
            </a:r>
            <a:r>
              <a:rPr lang="zh-CN" altLang="zh-CN" sz="1800" b="1" dirty="0">
                <a:latin typeface="仿宋" panose="02010609060101010101" pitchFamily="49" charset="-122"/>
                <a:ea typeface="仿宋" panose="02010609060101010101" pitchFamily="49" charset="-122"/>
              </a:rPr>
              <a:t>IOException,IndexOutOfBoundsException {</a:t>
            </a:r>
          </a:p>
          <a:p>
            <a:pPr eaLnBrk="1" hangingPunct="1"/>
            <a:r>
              <a:rPr lang="zh-CN" altLang="zh-CN" sz="1800" b="1" dirty="0">
                <a:latin typeface="仿宋" panose="02010609060101010101" pitchFamily="49" charset="-122"/>
                <a:ea typeface="仿宋" panose="02010609060101010101" pitchFamily="49" charset="-122"/>
              </a:rPr>
              <a:t>              ……</a:t>
            </a:r>
          </a:p>
          <a:p>
            <a:pPr eaLnBrk="1" hangingPunct="1"/>
            <a:r>
              <a:rPr lang="zh-CN" altLang="zh-CN" sz="1800" b="1" dirty="0">
                <a:latin typeface="仿宋" panose="02010609060101010101" pitchFamily="49" charset="-122"/>
                <a:ea typeface="仿宋" panose="02010609060101010101" pitchFamily="49" charset="-122"/>
              </a:rPr>
              <a:t>      }</a:t>
            </a:r>
          </a:p>
          <a:p>
            <a:pPr eaLnBrk="1" hangingPunct="1"/>
            <a:r>
              <a:rPr lang="zh-CN" altLang="en-US" sz="1800" b="1" dirty="0">
                <a:latin typeface="仿宋" panose="02010609060101010101" pitchFamily="49" charset="-122"/>
                <a:ea typeface="仿宋" panose="02010609060101010101" pitchFamily="49" charset="-122"/>
              </a:rPr>
              <a:t>最后，我们再次强调，对于非运行时例外，如前例中的</a:t>
            </a:r>
            <a:r>
              <a:rPr lang="zh-CN" altLang="zh-CN" sz="1800" b="1" dirty="0">
                <a:latin typeface="仿宋" panose="02010609060101010101" pitchFamily="49" charset="-122"/>
                <a:ea typeface="仿宋" panose="02010609060101010101" pitchFamily="49" charset="-122"/>
              </a:rPr>
              <a:t>IOException</a:t>
            </a:r>
            <a:r>
              <a:rPr lang="zh-CN" altLang="en-US" sz="1800" b="1" dirty="0">
                <a:latin typeface="仿宋" panose="02010609060101010101" pitchFamily="49" charset="-122"/>
                <a:ea typeface="仿宋" panose="02010609060101010101" pitchFamily="49" charset="-122"/>
              </a:rPr>
              <a:t>等，程序中必须要作出处理，或者捕获，或者声明抛弃。而对于运行时例外，如前例中的</a:t>
            </a:r>
            <a:r>
              <a:rPr lang="zh-CN" altLang="zh-CN" sz="1800" b="1" dirty="0">
                <a:latin typeface="仿宋" panose="02010609060101010101" pitchFamily="49" charset="-122"/>
                <a:ea typeface="仿宋" panose="02010609060101010101" pitchFamily="49" charset="-122"/>
              </a:rPr>
              <a:t>ArithmeticException</a:t>
            </a:r>
            <a:r>
              <a:rPr lang="zh-CN" altLang="en-US" sz="1800" b="1" dirty="0">
                <a:latin typeface="仿宋" panose="02010609060101010101" pitchFamily="49" charset="-122"/>
                <a:ea typeface="仿宋" panose="02010609060101010101" pitchFamily="49" charset="-122"/>
              </a:rPr>
              <a:t>，</a:t>
            </a:r>
            <a:r>
              <a:rPr lang="zh-CN" altLang="zh-CN" sz="1800" b="1" dirty="0">
                <a:latin typeface="仿宋" panose="02010609060101010101" pitchFamily="49" charset="-122"/>
                <a:ea typeface="仿宋" panose="02010609060101010101" pitchFamily="49" charset="-122"/>
              </a:rPr>
              <a:t>IndexOutOfBoundsException</a:t>
            </a:r>
            <a:r>
              <a:rPr lang="zh-CN" altLang="en-US" sz="1800" b="1" dirty="0">
                <a:latin typeface="仿宋" panose="02010609060101010101" pitchFamily="49" charset="-122"/>
                <a:ea typeface="仿宋" panose="02010609060101010101" pitchFamily="49" charset="-122"/>
              </a:rPr>
              <a:t>，则可以不做处理。</a:t>
            </a:r>
          </a:p>
        </p:txBody>
      </p:sp>
      <p:sp>
        <p:nvSpPr>
          <p:cNvPr id="28680" name="Rectangle 8">
            <a:extLst>
              <a:ext uri="{FF2B5EF4-FFF2-40B4-BE49-F238E27FC236}">
                <a16:creationId xmlns:a16="http://schemas.microsoft.com/office/drawing/2014/main" xmlns="" id="{7CDC9D4D-D125-4E97-97F9-D989B8B72AAC}"/>
              </a:ext>
            </a:extLst>
          </p:cNvPr>
          <p:cNvSpPr>
            <a:spLocks noChangeArrowheads="1"/>
          </p:cNvSpPr>
          <p:nvPr/>
        </p:nvSpPr>
        <p:spPr bwMode="auto">
          <a:xfrm>
            <a:off x="395536" y="0"/>
            <a:ext cx="616585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b="1">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defRPr>
            </a:lvl1pPr>
            <a:lvl2pPr>
              <a:defRPr sz="3200" b="1">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defRPr>
            </a:lvl2pPr>
            <a:lvl3pPr>
              <a:defRPr sz="3200" b="1">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defRPr>
            </a:lvl3pPr>
            <a:lvl4pPr>
              <a:defRPr sz="3200" b="1">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defRPr>
            </a:lvl4pPr>
            <a:lvl5pPr>
              <a:defRPr sz="3200" b="1">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defRPr>
            </a:lvl5pPr>
            <a:lvl6pPr marL="457200" fontAlgn="base">
              <a:spcBef>
                <a:spcPct val="0"/>
              </a:spcBef>
              <a:spcAft>
                <a:spcPct val="0"/>
              </a:spcAft>
              <a:defRPr sz="3200" b="1">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defRPr>
            </a:lvl6pPr>
            <a:lvl7pPr marL="914400" fontAlgn="base">
              <a:spcBef>
                <a:spcPct val="0"/>
              </a:spcBef>
              <a:spcAft>
                <a:spcPct val="0"/>
              </a:spcAft>
              <a:defRPr sz="3200" b="1">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defRPr>
            </a:lvl7pPr>
            <a:lvl8pPr marL="1371600" fontAlgn="base">
              <a:spcBef>
                <a:spcPct val="0"/>
              </a:spcBef>
              <a:spcAft>
                <a:spcPct val="0"/>
              </a:spcAft>
              <a:defRPr sz="3200" b="1">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defRPr>
            </a:lvl8pPr>
            <a:lvl9pPr marL="1828800" fontAlgn="base">
              <a:spcBef>
                <a:spcPct val="0"/>
              </a:spcBef>
              <a:spcAft>
                <a:spcPct val="0"/>
              </a:spcAft>
              <a:defRPr sz="3200" b="1">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defRPr>
            </a:lvl9pPr>
          </a:lstStyle>
          <a:p>
            <a:pPr eaLnBrk="1" hangingPunct="1">
              <a:defRPr/>
            </a:pPr>
            <a:r>
              <a:rPr lang="zh-CN" altLang="en-US" b="0" dirty="0">
                <a:solidFill>
                  <a:schemeClr val="tx1"/>
                </a:solidFill>
                <a:effectLst/>
              </a:rPr>
              <a:t>声明抛出</a:t>
            </a:r>
            <a:r>
              <a:rPr lang="en-US" altLang="zh-CN" b="0" dirty="0" err="1">
                <a:solidFill>
                  <a:schemeClr val="tx1"/>
                </a:solidFill>
                <a:effectLst/>
              </a:rPr>
              <a:t>异常</a:t>
            </a:r>
            <a:endParaRPr lang="zh-CN" altLang="en-US" b="0" dirty="0">
              <a:solidFill>
                <a:schemeClr val="tx1"/>
              </a:solidFill>
              <a:effectLst/>
            </a:endParaRPr>
          </a:p>
        </p:txBody>
      </p:sp>
      <p:sp>
        <p:nvSpPr>
          <p:cNvPr id="31750" name="Text Box 10"/>
          <p:cNvSpPr txBox="1">
            <a:spLocks noChangeArrowheads="1"/>
          </p:cNvSpPr>
          <p:nvPr/>
        </p:nvSpPr>
        <p:spPr bwMode="auto">
          <a:xfrm>
            <a:off x="1619250" y="6237288"/>
            <a:ext cx="583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kumimoji="1" lang="en-US" altLang="zh-CN">
                <a:solidFill>
                  <a:schemeClr val="bg2"/>
                </a:solidFill>
                <a:latin typeface="Times New Roman" panose="02020603050405020304" pitchFamily="18" charset="0"/>
              </a:rPr>
              <a:t>http://www.jju.edu.cn/jsj/</a:t>
            </a:r>
          </a:p>
        </p:txBody>
      </p:sp>
    </p:spTree>
    <p:extLst>
      <p:ext uri="{BB962C8B-B14F-4D97-AF65-F5344CB8AC3E}">
        <p14:creationId xmlns:p14="http://schemas.microsoft.com/office/powerpoint/2010/main" val="33623264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3"/>
          <p:cNvSpPr txBox="1">
            <a:spLocks noChangeArrowheads="1"/>
          </p:cNvSpPr>
          <p:nvPr/>
        </p:nvSpPr>
        <p:spPr bwMode="auto">
          <a:xfrm>
            <a:off x="684213" y="1406525"/>
            <a:ext cx="7775575" cy="37856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en-US" altLang="zh-CN" sz="2000" b="1" dirty="0">
                <a:solidFill>
                  <a:schemeClr val="tx1">
                    <a:lumMod val="95000"/>
                    <a:lumOff val="5000"/>
                  </a:schemeClr>
                </a:solidFill>
                <a:latin typeface="仿宋" panose="02010609060101010101" pitchFamily="49" charset="-122"/>
                <a:ea typeface="仿宋" panose="02010609060101010101" pitchFamily="49" charset="-122"/>
              </a:rPr>
              <a:t> </a:t>
            </a:r>
            <a:r>
              <a:rPr lang="en-US" altLang="zh-CN" sz="2000" b="1" dirty="0" smtClean="0">
                <a:solidFill>
                  <a:schemeClr val="tx1">
                    <a:lumMod val="95000"/>
                    <a:lumOff val="5000"/>
                  </a:schemeClr>
                </a:solidFill>
                <a:latin typeface="仿宋" panose="02010609060101010101" pitchFamily="49" charset="-122"/>
                <a:ea typeface="仿宋" panose="02010609060101010101" pitchFamily="49" charset="-122"/>
              </a:rPr>
              <a:t>   </a:t>
            </a:r>
            <a:r>
              <a:rPr lang="zh-CN" altLang="en-US" sz="2000" b="1" dirty="0" smtClean="0">
                <a:solidFill>
                  <a:schemeClr val="tx1">
                    <a:lumMod val="95000"/>
                    <a:lumOff val="5000"/>
                  </a:schemeClr>
                </a:solidFill>
                <a:latin typeface="仿宋" panose="02010609060101010101" pitchFamily="49" charset="-122"/>
                <a:ea typeface="仿宋" panose="02010609060101010101" pitchFamily="49" charset="-122"/>
              </a:rPr>
              <a:t>抛</a:t>
            </a:r>
            <a:r>
              <a:rPr lang="zh-CN" altLang="en-US" sz="2000" b="1" dirty="0">
                <a:solidFill>
                  <a:schemeClr val="tx1">
                    <a:lumMod val="95000"/>
                    <a:lumOff val="5000"/>
                  </a:schemeClr>
                </a:solidFill>
                <a:latin typeface="仿宋" panose="02010609060101010101" pitchFamily="49" charset="-122"/>
                <a:ea typeface="仿宋" panose="02010609060101010101" pitchFamily="49" charset="-122"/>
              </a:rPr>
              <a:t>出异常就是产生异常对象的过程，首先要生成异常对象，异常或者由虚拟机生成，或者由某些类的实例生成，也可以在程序中生成。在方法中，抛出异常对象是通过</a:t>
            </a:r>
            <a:r>
              <a:rPr lang="zh-CN" altLang="zh-CN" sz="2000" b="1" dirty="0">
                <a:solidFill>
                  <a:schemeClr val="tx1">
                    <a:lumMod val="95000"/>
                    <a:lumOff val="5000"/>
                  </a:schemeClr>
                </a:solidFill>
                <a:latin typeface="仿宋" panose="02010609060101010101" pitchFamily="49" charset="-122"/>
                <a:ea typeface="仿宋" panose="02010609060101010101" pitchFamily="49" charset="-122"/>
              </a:rPr>
              <a:t>throw</a:t>
            </a:r>
            <a:r>
              <a:rPr lang="zh-CN" altLang="en-US" sz="2000" b="1" dirty="0">
                <a:solidFill>
                  <a:schemeClr val="tx1">
                    <a:lumMod val="95000"/>
                    <a:lumOff val="5000"/>
                  </a:schemeClr>
                </a:solidFill>
                <a:latin typeface="仿宋" panose="02010609060101010101" pitchFamily="49" charset="-122"/>
                <a:ea typeface="仿宋" panose="02010609060101010101" pitchFamily="49" charset="-122"/>
              </a:rPr>
              <a:t>语句实现的。　</a:t>
            </a:r>
            <a:endParaRPr lang="en-US" altLang="zh-CN" sz="2000" b="1" dirty="0" smtClean="0">
              <a:solidFill>
                <a:schemeClr val="tx1">
                  <a:lumMod val="95000"/>
                  <a:lumOff val="5000"/>
                </a:schemeClr>
              </a:solidFill>
              <a:latin typeface="仿宋" panose="02010609060101010101" pitchFamily="49" charset="-122"/>
              <a:ea typeface="仿宋" panose="02010609060101010101" pitchFamily="49" charset="-122"/>
            </a:endParaRPr>
          </a:p>
          <a:p>
            <a:pPr eaLnBrk="1" hangingPunct="1"/>
            <a:r>
              <a:rPr lang="zh-CN" altLang="en-US" sz="2000" b="1" dirty="0">
                <a:solidFill>
                  <a:schemeClr val="tx1">
                    <a:lumMod val="95000"/>
                    <a:lumOff val="5000"/>
                  </a:schemeClr>
                </a:solidFill>
                <a:latin typeface="仿宋" panose="02010609060101010101" pitchFamily="49" charset="-122"/>
                <a:ea typeface="仿宋" panose="02010609060101010101" pitchFamily="49" charset="-122"/>
              </a:rPr>
              <a:t>　</a:t>
            </a:r>
          </a:p>
          <a:p>
            <a:pPr eaLnBrk="1" hangingPunct="1"/>
            <a:r>
              <a:rPr lang="zh-CN" altLang="en-US" sz="2000" b="1" dirty="0">
                <a:solidFill>
                  <a:schemeClr val="tx1">
                    <a:lumMod val="95000"/>
                    <a:lumOff val="5000"/>
                  </a:schemeClr>
                </a:solidFill>
                <a:latin typeface="仿宋" panose="02010609060101010101" pitchFamily="49" charset="-122"/>
                <a:ea typeface="仿宋" panose="02010609060101010101" pitchFamily="49" charset="-122"/>
              </a:rPr>
              <a:t>例如：　　</a:t>
            </a:r>
          </a:p>
          <a:p>
            <a:pPr eaLnBrk="1" hangingPunct="1"/>
            <a:r>
              <a:rPr lang="zh-CN" altLang="en-US" sz="2000" b="1" dirty="0">
                <a:solidFill>
                  <a:schemeClr val="tx1">
                    <a:lumMod val="95000"/>
                    <a:lumOff val="5000"/>
                  </a:schemeClr>
                </a:solidFill>
                <a:latin typeface="仿宋" panose="02010609060101010101" pitchFamily="49" charset="-122"/>
                <a:ea typeface="仿宋" panose="02010609060101010101" pitchFamily="49" charset="-122"/>
              </a:rPr>
              <a:t>	</a:t>
            </a:r>
            <a:r>
              <a:rPr lang="zh-CN" altLang="zh-CN" sz="2000" b="1" dirty="0">
                <a:solidFill>
                  <a:srgbClr val="C00000"/>
                </a:solidFill>
                <a:latin typeface="仿宋" panose="02010609060101010101" pitchFamily="49" charset="-122"/>
                <a:ea typeface="仿宋" panose="02010609060101010101" pitchFamily="49" charset="-122"/>
              </a:rPr>
              <a:t>IOException e=new IOException();</a:t>
            </a:r>
            <a:endParaRPr lang="en-US" altLang="zh-CN" sz="2000" b="1" dirty="0">
              <a:solidFill>
                <a:srgbClr val="C00000"/>
              </a:solidFill>
              <a:latin typeface="仿宋" panose="02010609060101010101" pitchFamily="49" charset="-122"/>
              <a:ea typeface="仿宋" panose="02010609060101010101" pitchFamily="49" charset="-122"/>
            </a:endParaRPr>
          </a:p>
          <a:p>
            <a:pPr eaLnBrk="1" hangingPunct="1"/>
            <a:r>
              <a:rPr lang="en-US" altLang="zh-CN" sz="2000" b="1" dirty="0">
                <a:solidFill>
                  <a:srgbClr val="C00000"/>
                </a:solidFill>
                <a:latin typeface="仿宋" panose="02010609060101010101" pitchFamily="49" charset="-122"/>
                <a:ea typeface="仿宋" panose="02010609060101010101" pitchFamily="49" charset="-122"/>
              </a:rPr>
              <a:t>	</a:t>
            </a:r>
            <a:r>
              <a:rPr lang="zh-CN" altLang="zh-CN" sz="2000" b="1" dirty="0">
                <a:solidFill>
                  <a:srgbClr val="C00000"/>
                </a:solidFill>
                <a:latin typeface="仿宋" panose="02010609060101010101" pitchFamily="49" charset="-122"/>
                <a:ea typeface="仿宋" panose="02010609060101010101" pitchFamily="49" charset="-122"/>
              </a:rPr>
              <a:t>throw e </a:t>
            </a:r>
            <a:r>
              <a:rPr lang="zh-CN" altLang="zh-CN" sz="2000" b="1" dirty="0" smtClean="0">
                <a:solidFill>
                  <a:srgbClr val="C00000"/>
                </a:solidFill>
                <a:latin typeface="仿宋" panose="02010609060101010101" pitchFamily="49" charset="-122"/>
                <a:ea typeface="仿宋" panose="02010609060101010101" pitchFamily="49" charset="-122"/>
              </a:rPr>
              <a:t>;</a:t>
            </a:r>
            <a:endParaRPr lang="en-US" altLang="zh-CN" sz="2000" b="1" dirty="0" smtClean="0">
              <a:solidFill>
                <a:srgbClr val="C00000"/>
              </a:solidFill>
              <a:latin typeface="仿宋" panose="02010609060101010101" pitchFamily="49" charset="-122"/>
              <a:ea typeface="仿宋" panose="02010609060101010101" pitchFamily="49" charset="-122"/>
            </a:endParaRPr>
          </a:p>
          <a:p>
            <a:pPr eaLnBrk="1" hangingPunct="1"/>
            <a:endParaRPr lang="zh-CN" altLang="zh-CN" sz="2000" b="1" dirty="0">
              <a:solidFill>
                <a:srgbClr val="C00000"/>
              </a:solidFill>
              <a:latin typeface="仿宋" panose="02010609060101010101" pitchFamily="49" charset="-122"/>
              <a:ea typeface="仿宋" panose="02010609060101010101" pitchFamily="49" charset="-122"/>
            </a:endParaRPr>
          </a:p>
          <a:p>
            <a:pPr eaLnBrk="1" hangingPunct="1"/>
            <a:r>
              <a:rPr lang="zh-CN" altLang="en-US" sz="2000" b="1" dirty="0">
                <a:solidFill>
                  <a:schemeClr val="tx1">
                    <a:lumMod val="95000"/>
                    <a:lumOff val="5000"/>
                  </a:schemeClr>
                </a:solidFill>
                <a:latin typeface="仿宋" panose="02010609060101010101" pitchFamily="49" charset="-122"/>
                <a:ea typeface="仿宋" panose="02010609060101010101" pitchFamily="49" charset="-122"/>
              </a:rPr>
              <a:t>可以抛出的异常必须是</a:t>
            </a:r>
            <a:r>
              <a:rPr lang="zh-CN" altLang="zh-CN" sz="2000" b="1" dirty="0">
                <a:solidFill>
                  <a:schemeClr val="tx1">
                    <a:lumMod val="95000"/>
                    <a:lumOff val="5000"/>
                  </a:schemeClr>
                </a:solidFill>
                <a:latin typeface="仿宋" panose="02010609060101010101" pitchFamily="49" charset="-122"/>
                <a:ea typeface="仿宋" panose="02010609060101010101" pitchFamily="49" charset="-122"/>
              </a:rPr>
              <a:t>Throwable</a:t>
            </a:r>
            <a:r>
              <a:rPr lang="zh-CN" altLang="en-US" sz="2000" b="1" dirty="0">
                <a:solidFill>
                  <a:schemeClr val="tx1">
                    <a:lumMod val="95000"/>
                    <a:lumOff val="5000"/>
                  </a:schemeClr>
                </a:solidFill>
                <a:latin typeface="仿宋" panose="02010609060101010101" pitchFamily="49" charset="-122"/>
                <a:ea typeface="仿宋" panose="02010609060101010101" pitchFamily="49" charset="-122"/>
              </a:rPr>
              <a:t>或其子类的实例。下面的语句在编译时将会产生语法错误：</a:t>
            </a:r>
          </a:p>
          <a:p>
            <a:pPr eaLnBrk="1" hangingPunct="1"/>
            <a:r>
              <a:rPr lang="zh-CN" altLang="en-US" sz="2000" b="1" dirty="0">
                <a:solidFill>
                  <a:schemeClr val="tx1">
                    <a:lumMod val="95000"/>
                    <a:lumOff val="5000"/>
                  </a:schemeClr>
                </a:solidFill>
                <a:latin typeface="仿宋" panose="02010609060101010101" pitchFamily="49" charset="-122"/>
                <a:ea typeface="仿宋" panose="02010609060101010101" pitchFamily="49" charset="-122"/>
              </a:rPr>
              <a:t>       	</a:t>
            </a:r>
            <a:r>
              <a:rPr lang="zh-CN" altLang="zh-CN" sz="2000" b="1" dirty="0">
                <a:solidFill>
                  <a:schemeClr val="tx1">
                    <a:lumMod val="95000"/>
                    <a:lumOff val="5000"/>
                  </a:schemeClr>
                </a:solidFill>
                <a:latin typeface="仿宋" panose="02010609060101010101" pitchFamily="49" charset="-122"/>
                <a:ea typeface="仿宋" panose="02010609060101010101" pitchFamily="49" charset="-122"/>
              </a:rPr>
              <a:t>throw new String("throw anything");</a:t>
            </a:r>
          </a:p>
          <a:p>
            <a:pPr eaLnBrk="1" hangingPunct="1"/>
            <a:r>
              <a:rPr lang="zh-CN" altLang="en-US" sz="2000" b="1" dirty="0">
                <a:solidFill>
                  <a:schemeClr val="tx1">
                    <a:lumMod val="95000"/>
                    <a:lumOff val="5000"/>
                  </a:schemeClr>
                </a:solidFill>
                <a:latin typeface="仿宋" panose="02010609060101010101" pitchFamily="49" charset="-122"/>
                <a:ea typeface="仿宋" panose="02010609060101010101" pitchFamily="49" charset="-122"/>
              </a:rPr>
              <a:t>自定义异常类必须是</a:t>
            </a:r>
            <a:r>
              <a:rPr lang="zh-CN" altLang="zh-CN" sz="2000" b="1" dirty="0">
                <a:solidFill>
                  <a:schemeClr val="tx1">
                    <a:lumMod val="95000"/>
                    <a:lumOff val="5000"/>
                  </a:schemeClr>
                </a:solidFill>
                <a:latin typeface="仿宋" panose="02010609060101010101" pitchFamily="49" charset="-122"/>
                <a:ea typeface="仿宋" panose="02010609060101010101" pitchFamily="49" charset="-122"/>
              </a:rPr>
              <a:t>Throwable</a:t>
            </a:r>
            <a:r>
              <a:rPr lang="zh-CN" altLang="en-US" sz="2000" b="1" dirty="0">
                <a:solidFill>
                  <a:schemeClr val="tx1">
                    <a:lumMod val="95000"/>
                    <a:lumOff val="5000"/>
                  </a:schemeClr>
                </a:solidFill>
                <a:latin typeface="仿宋" panose="02010609060101010101" pitchFamily="49" charset="-122"/>
                <a:ea typeface="仿宋" panose="02010609060101010101" pitchFamily="49" charset="-122"/>
              </a:rPr>
              <a:t>的直接或间接子类。　 </a:t>
            </a:r>
          </a:p>
        </p:txBody>
      </p:sp>
      <p:sp>
        <p:nvSpPr>
          <p:cNvPr id="35843" name="Rectangle 4"/>
          <p:cNvSpPr>
            <a:spLocks noChangeArrowheads="1"/>
          </p:cNvSpPr>
          <p:nvPr/>
        </p:nvSpPr>
        <p:spPr bwMode="auto">
          <a:xfrm>
            <a:off x="0" y="0"/>
            <a:ext cx="21907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000" b="1">
                <a:latin typeface="Arial" panose="020B0604020202020204" pitchFamily="34" charset="0"/>
                <a:cs typeface="Times New Roman" panose="02020603050405020304" pitchFamily="18" charset="0"/>
              </a:rPr>
              <a:t> </a:t>
            </a:r>
            <a:endParaRPr lang="en-US" altLang="zh-CN" sz="1800">
              <a:latin typeface="Arial" panose="020B0604020202020204" pitchFamily="34" charset="0"/>
            </a:endParaRPr>
          </a:p>
        </p:txBody>
      </p:sp>
      <p:sp>
        <p:nvSpPr>
          <p:cNvPr id="31751" name="Rectangle 7">
            <a:extLst>
              <a:ext uri="{FF2B5EF4-FFF2-40B4-BE49-F238E27FC236}">
                <a16:creationId xmlns:a16="http://schemas.microsoft.com/office/drawing/2014/main" xmlns="" id="{7A3615DD-D658-4F0A-ACD5-508EEAA9AB42}"/>
              </a:ext>
            </a:extLst>
          </p:cNvPr>
          <p:cNvSpPr>
            <a:spLocks noChangeArrowheads="1"/>
          </p:cNvSpPr>
          <p:nvPr/>
        </p:nvSpPr>
        <p:spPr bwMode="auto">
          <a:xfrm>
            <a:off x="395536" y="0"/>
            <a:ext cx="616585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b="1">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defRPr>
            </a:lvl1pPr>
            <a:lvl2pPr>
              <a:defRPr sz="3200" b="1">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defRPr>
            </a:lvl2pPr>
            <a:lvl3pPr>
              <a:defRPr sz="3200" b="1">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defRPr>
            </a:lvl3pPr>
            <a:lvl4pPr>
              <a:defRPr sz="3200" b="1">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defRPr>
            </a:lvl4pPr>
            <a:lvl5pPr>
              <a:defRPr sz="3200" b="1">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defRPr>
            </a:lvl5pPr>
            <a:lvl6pPr marL="457200" fontAlgn="base">
              <a:spcBef>
                <a:spcPct val="0"/>
              </a:spcBef>
              <a:spcAft>
                <a:spcPct val="0"/>
              </a:spcAft>
              <a:defRPr sz="3200" b="1">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defRPr>
            </a:lvl6pPr>
            <a:lvl7pPr marL="914400" fontAlgn="base">
              <a:spcBef>
                <a:spcPct val="0"/>
              </a:spcBef>
              <a:spcAft>
                <a:spcPct val="0"/>
              </a:spcAft>
              <a:defRPr sz="3200" b="1">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defRPr>
            </a:lvl7pPr>
            <a:lvl8pPr marL="1371600" fontAlgn="base">
              <a:spcBef>
                <a:spcPct val="0"/>
              </a:spcBef>
              <a:spcAft>
                <a:spcPct val="0"/>
              </a:spcAft>
              <a:defRPr sz="3200" b="1">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defRPr>
            </a:lvl8pPr>
            <a:lvl9pPr marL="1828800" fontAlgn="base">
              <a:spcBef>
                <a:spcPct val="0"/>
              </a:spcBef>
              <a:spcAft>
                <a:spcPct val="0"/>
              </a:spcAft>
              <a:defRPr sz="3200" b="1">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defRPr>
            </a:lvl9pPr>
          </a:lstStyle>
          <a:p>
            <a:pPr eaLnBrk="1" hangingPunct="1">
              <a:defRPr/>
            </a:pPr>
            <a:r>
              <a:rPr lang="zh-CN" altLang="en-US" dirty="0">
                <a:solidFill>
                  <a:schemeClr val="tx1"/>
                </a:solidFill>
                <a:effectLst/>
              </a:rPr>
              <a:t>抛出异常</a:t>
            </a:r>
          </a:p>
        </p:txBody>
      </p:sp>
      <p:sp>
        <p:nvSpPr>
          <p:cNvPr id="35845" name="Text Box 9"/>
          <p:cNvSpPr txBox="1">
            <a:spLocks noChangeArrowheads="1"/>
          </p:cNvSpPr>
          <p:nvPr/>
        </p:nvSpPr>
        <p:spPr bwMode="auto">
          <a:xfrm>
            <a:off x="1619250" y="6237288"/>
            <a:ext cx="583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kumimoji="1" lang="en-US" altLang="zh-CN">
                <a:solidFill>
                  <a:schemeClr val="bg2"/>
                </a:solidFill>
                <a:latin typeface="Times New Roman" panose="02020603050405020304" pitchFamily="18" charset="0"/>
              </a:rPr>
              <a:t>http://www.jju.edu.cn/jsj/</a:t>
            </a:r>
          </a:p>
        </p:txBody>
      </p:sp>
    </p:spTree>
    <p:extLst>
      <p:ext uri="{BB962C8B-B14F-4D97-AF65-F5344CB8AC3E}">
        <p14:creationId xmlns:p14="http://schemas.microsoft.com/office/powerpoint/2010/main" val="1302551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3"/>
          <p:cNvSpPr txBox="1">
            <a:spLocks noChangeArrowheads="1"/>
          </p:cNvSpPr>
          <p:nvPr/>
        </p:nvSpPr>
        <p:spPr bwMode="auto">
          <a:xfrm>
            <a:off x="467544" y="1178779"/>
            <a:ext cx="7775575" cy="4708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zh-CN" sz="2000" dirty="0" smtClean="0">
                <a:latin typeface="Times New Roman" panose="02020603050405020304" pitchFamily="18" charset="0"/>
                <a:cs typeface="Times New Roman" panose="02020603050405020304" pitchFamily="18" charset="0"/>
              </a:rPr>
              <a:t>public</a:t>
            </a:r>
            <a:r>
              <a:rPr lang="zh-CN" altLang="zh-CN" sz="2000" dirty="0">
                <a:latin typeface="Times New Roman" panose="02020603050405020304" pitchFamily="18" charset="0"/>
                <a:cs typeface="Times New Roman" panose="02020603050405020304" pitchFamily="18" charset="0"/>
              </a:rPr>
              <a:t> class Exception6 {</a:t>
            </a:r>
            <a:br>
              <a:rPr lang="zh-CN"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public static void main(String[] args) {</a:t>
            </a:r>
            <a:br>
              <a:rPr lang="zh-CN"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a:t>
            </a:r>
            <a:r>
              <a:rPr lang="zh-CN" altLang="zh-CN" sz="2000" dirty="0" smtClean="0">
                <a:latin typeface="Times New Roman" panose="02020603050405020304" pitchFamily="18" charset="0"/>
                <a:cs typeface="Times New Roman" panose="02020603050405020304" pitchFamily="18" charset="0"/>
              </a:rPr>
              <a:t>try</a:t>
            </a:r>
            <a:r>
              <a:rPr lang="zh-CN" altLang="zh-CN" sz="2000" dirty="0">
                <a:latin typeface="Times New Roman" panose="02020603050405020304" pitchFamily="18" charset="0"/>
                <a:cs typeface="Times New Roman" panose="02020603050405020304" pitchFamily="18" charset="0"/>
              </a:rPr>
              <a:t> {</a:t>
            </a:r>
            <a:br>
              <a:rPr lang="zh-CN"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a:t>
            </a:r>
            <a:r>
              <a:rPr lang="zh-CN" altLang="zh-CN" sz="2000" dirty="0" smtClean="0">
                <a:solidFill>
                  <a:srgbClr val="C00000"/>
                </a:solidFill>
                <a:latin typeface="Times New Roman" panose="02020603050405020304" pitchFamily="18" charset="0"/>
                <a:cs typeface="Times New Roman" panose="02020603050405020304" pitchFamily="18" charset="0"/>
              </a:rPr>
              <a:t>throw</a:t>
            </a:r>
            <a:r>
              <a:rPr lang="zh-CN" altLang="zh-CN" sz="2000" dirty="0">
                <a:solidFill>
                  <a:srgbClr val="C00000"/>
                </a:solidFill>
                <a:latin typeface="Times New Roman" panose="02020603050405020304" pitchFamily="18" charset="0"/>
                <a:cs typeface="Times New Roman" panose="02020603050405020304" pitchFamily="18" charset="0"/>
              </a:rPr>
              <a:t> new Exception("My Exception");</a:t>
            </a:r>
            <a:br>
              <a:rPr lang="zh-CN" altLang="zh-CN" sz="2000" dirty="0">
                <a:solidFill>
                  <a:srgbClr val="C00000"/>
                </a:solidFill>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a:t>
            </a:r>
            <a:r>
              <a:rPr lang="zh-CN" altLang="zh-CN" sz="2000" dirty="0" smtClean="0">
                <a:latin typeface="Times New Roman" panose="02020603050405020304" pitchFamily="18" charset="0"/>
                <a:cs typeface="Times New Roman" panose="02020603050405020304" pitchFamily="18" charset="0"/>
              </a:rPr>
              <a:t>}</a:t>
            </a:r>
            <a:r>
              <a:rPr lang="zh-CN" altLang="zh-CN" sz="2000" dirty="0">
                <a:latin typeface="Times New Roman" panose="02020603050405020304" pitchFamily="18" charset="0"/>
                <a:cs typeface="Times New Roman" panose="02020603050405020304" pitchFamily="18" charset="0"/>
              </a:rPr>
              <a:t> catch (Exception e) {</a:t>
            </a:r>
          </a:p>
          <a:p>
            <a:pPr eaLnBrk="1" hangingPunct="1"/>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System.err.println("Caught Exception");</a:t>
            </a:r>
            <a:br>
              <a:rPr lang="zh-CN"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System.err.println("getMessage():" </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 e.getMessage());</a:t>
            </a:r>
            <a:br>
              <a:rPr lang="zh-CN"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a:t>
            </a:r>
            <a:r>
              <a:rPr lang="zh-CN" altLang="zh-CN" sz="2000" dirty="0" smtClean="0">
                <a:latin typeface="Times New Roman" panose="02020603050405020304" pitchFamily="18" charset="0"/>
                <a:cs typeface="Times New Roman" panose="02020603050405020304" pitchFamily="18" charset="0"/>
              </a:rPr>
              <a:t>System</a:t>
            </a:r>
            <a:r>
              <a:rPr lang="zh-CN" altLang="zh-CN" sz="2000" dirty="0">
                <a:latin typeface="Times New Roman" panose="02020603050405020304" pitchFamily="18" charset="0"/>
                <a:cs typeface="Times New Roman" panose="02020603050405020304" pitchFamily="18" charset="0"/>
              </a:rPr>
              <a:t>.err.println("getLocalizedMessage():"</a:t>
            </a:r>
            <a:br>
              <a:rPr lang="zh-CN" altLang="zh-CN" sz="2000" dirty="0">
                <a:latin typeface="Times New Roman" panose="02020603050405020304" pitchFamily="18" charset="0"/>
                <a:cs typeface="Times New Roman" panose="02020603050405020304" pitchFamily="18" charset="0"/>
              </a:rPr>
            </a:br>
            <a:r>
              <a:rPr lang="zh-CN" altLang="zh-CN"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 e.getLocalizedMessage());</a:t>
            </a:r>
            <a:br>
              <a:rPr lang="zh-CN" altLang="zh-CN" sz="2000" dirty="0">
                <a:latin typeface="Times New Roman" panose="02020603050405020304" pitchFamily="18" charset="0"/>
                <a:cs typeface="Times New Roman" panose="02020603050405020304" pitchFamily="18" charset="0"/>
              </a:rPr>
            </a:br>
            <a:r>
              <a:rPr lang="zh-CN" altLang="zh-CN"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r>
              <a:rPr lang="zh-CN" altLang="zh-CN" sz="2000" dirty="0" smtClean="0">
                <a:latin typeface="Times New Roman" panose="02020603050405020304" pitchFamily="18" charset="0"/>
                <a:cs typeface="Times New Roman" panose="02020603050405020304" pitchFamily="18" charset="0"/>
              </a:rPr>
              <a:t>System</a:t>
            </a:r>
            <a:r>
              <a:rPr lang="zh-CN" altLang="zh-CN" sz="2000" dirty="0">
                <a:latin typeface="Times New Roman" panose="02020603050405020304" pitchFamily="18" charset="0"/>
                <a:cs typeface="Times New Roman" panose="02020603050405020304" pitchFamily="18" charset="0"/>
              </a:rPr>
              <a:t>.err.println("toString():" + e);</a:t>
            </a:r>
            <a:br>
              <a:rPr lang="zh-CN" altLang="zh-CN" sz="2000" dirty="0">
                <a:latin typeface="Times New Roman" panose="02020603050405020304" pitchFamily="18" charset="0"/>
                <a:cs typeface="Times New Roman" panose="02020603050405020304" pitchFamily="18" charset="0"/>
              </a:rPr>
            </a:br>
            <a:r>
              <a:rPr lang="zh-CN" altLang="zh-CN"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r>
              <a:rPr lang="zh-CN" altLang="zh-CN" sz="2000" dirty="0" smtClean="0">
                <a:latin typeface="Times New Roman" panose="02020603050405020304" pitchFamily="18" charset="0"/>
                <a:cs typeface="Times New Roman" panose="02020603050405020304" pitchFamily="18" charset="0"/>
              </a:rPr>
              <a:t>System</a:t>
            </a:r>
            <a:r>
              <a:rPr lang="zh-CN" altLang="zh-CN" sz="2000" dirty="0">
                <a:latin typeface="Times New Roman" panose="02020603050405020304" pitchFamily="18" charset="0"/>
                <a:cs typeface="Times New Roman" panose="02020603050405020304" pitchFamily="18" charset="0"/>
              </a:rPr>
              <a:t>.err.println("printStackTrace():");</a:t>
            </a:r>
            <a:br>
              <a:rPr lang="zh-CN" altLang="zh-CN" sz="2000" dirty="0">
                <a:latin typeface="Times New Roman" panose="02020603050405020304" pitchFamily="18" charset="0"/>
                <a:cs typeface="Times New Roman" panose="02020603050405020304" pitchFamily="18" charset="0"/>
              </a:rPr>
            </a:br>
            <a:r>
              <a:rPr lang="zh-CN" altLang="zh-CN"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r>
              <a:rPr lang="zh-CN" altLang="zh-CN" sz="2000" dirty="0" smtClean="0">
                <a:latin typeface="Times New Roman" panose="02020603050405020304" pitchFamily="18" charset="0"/>
                <a:cs typeface="Times New Roman" panose="02020603050405020304" pitchFamily="18" charset="0"/>
              </a:rPr>
              <a:t>e</a:t>
            </a:r>
            <a:r>
              <a:rPr lang="zh-CN" altLang="zh-CN" sz="2000" dirty="0">
                <a:latin typeface="Times New Roman" panose="02020603050405020304" pitchFamily="18" charset="0"/>
                <a:cs typeface="Times New Roman" panose="02020603050405020304" pitchFamily="18" charset="0"/>
              </a:rPr>
              <a:t>.printStackTrace();</a:t>
            </a:r>
          </a:p>
          <a:p>
            <a:pPr eaLnBrk="1" hangingPunct="1"/>
            <a:r>
              <a:rPr lang="zh-CN" altLang="zh-CN"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a:t>
            </a:r>
            <a:r>
              <a:rPr lang="zh-CN" altLang="zh-CN" sz="2000" dirty="0" smtClean="0">
                <a:latin typeface="Times New Roman" panose="02020603050405020304" pitchFamily="18" charset="0"/>
                <a:cs typeface="Times New Roman" panose="02020603050405020304" pitchFamily="18" charset="0"/>
              </a:rPr>
              <a:t>}</a:t>
            </a:r>
            <a:r>
              <a:rPr lang="zh-CN" altLang="zh-CN" sz="2000" dirty="0">
                <a:latin typeface="Times New Roman" panose="02020603050405020304" pitchFamily="18" charset="0"/>
                <a:cs typeface="Times New Roman" panose="02020603050405020304" pitchFamily="18" charset="0"/>
              </a:rPr>
              <a:t/>
            </a:r>
            <a:br>
              <a:rPr lang="zh-CN" altLang="zh-CN" sz="2000" dirty="0">
                <a:latin typeface="Times New Roman" panose="02020603050405020304" pitchFamily="18" charset="0"/>
                <a:cs typeface="Times New Roman" panose="02020603050405020304" pitchFamily="18" charset="0"/>
              </a:rPr>
            </a:br>
            <a:r>
              <a:rPr lang="zh-CN" altLang="zh-CN"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a:t>
            </a:r>
            <a:br>
              <a:rPr lang="zh-CN" altLang="zh-CN" sz="2000" dirty="0">
                <a:latin typeface="Times New Roman" panose="02020603050405020304" pitchFamily="18" charset="0"/>
                <a:cs typeface="Times New Roman" panose="02020603050405020304" pitchFamily="18" charset="0"/>
              </a:rPr>
            </a:br>
            <a:r>
              <a:rPr lang="zh-CN" altLang="zh-CN" sz="2000"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p:txBody>
      </p:sp>
      <p:sp>
        <p:nvSpPr>
          <p:cNvPr id="36867" name="Rectangle 4"/>
          <p:cNvSpPr>
            <a:spLocks noChangeArrowheads="1"/>
          </p:cNvSpPr>
          <p:nvPr/>
        </p:nvSpPr>
        <p:spPr bwMode="auto">
          <a:xfrm>
            <a:off x="0" y="0"/>
            <a:ext cx="219075"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000" b="1">
                <a:latin typeface="Arial" panose="020B0604020202020204" pitchFamily="34" charset="0"/>
                <a:cs typeface="Times New Roman" panose="02020603050405020304" pitchFamily="18" charset="0"/>
              </a:rPr>
              <a:t> </a:t>
            </a:r>
            <a:endParaRPr lang="en-US" altLang="zh-CN" sz="1800">
              <a:latin typeface="Arial" panose="020B0604020202020204" pitchFamily="34" charset="0"/>
            </a:endParaRPr>
          </a:p>
        </p:txBody>
      </p:sp>
      <p:sp>
        <p:nvSpPr>
          <p:cNvPr id="36869" name="Text Box 9"/>
          <p:cNvSpPr txBox="1">
            <a:spLocks noChangeArrowheads="1"/>
          </p:cNvSpPr>
          <p:nvPr/>
        </p:nvSpPr>
        <p:spPr bwMode="auto">
          <a:xfrm>
            <a:off x="1619250" y="6237288"/>
            <a:ext cx="583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kumimoji="1" lang="en-US" altLang="zh-CN">
                <a:solidFill>
                  <a:schemeClr val="bg2"/>
                </a:solidFill>
                <a:latin typeface="Times New Roman" panose="02020603050405020304" pitchFamily="18" charset="0"/>
              </a:rPr>
              <a:t>http://www.jju.edu.cn/jsj/</a:t>
            </a:r>
          </a:p>
        </p:txBody>
      </p:sp>
      <p:sp>
        <p:nvSpPr>
          <p:cNvPr id="2" name="矩形 1"/>
          <p:cNvSpPr/>
          <p:nvPr/>
        </p:nvSpPr>
        <p:spPr>
          <a:xfrm>
            <a:off x="328886" y="146045"/>
            <a:ext cx="4206601" cy="461665"/>
          </a:xfrm>
          <a:prstGeom prst="rect">
            <a:avLst/>
          </a:prstGeom>
        </p:spPr>
        <p:txBody>
          <a:bodyPr wrap="none">
            <a:spAutoFit/>
          </a:bodyPr>
          <a:lstStyle/>
          <a:p>
            <a:r>
              <a:rPr lang="zh-CN" altLang="en-US" sz="2400" b="1" dirty="0">
                <a:solidFill>
                  <a:schemeClr val="tx1">
                    <a:lumMod val="95000"/>
                    <a:lumOff val="5000"/>
                  </a:schemeClr>
                </a:solidFill>
                <a:latin typeface="+mn-ea"/>
              </a:rPr>
              <a:t>显示抛出异常详细情况的例子</a:t>
            </a:r>
          </a:p>
        </p:txBody>
      </p:sp>
      <p:sp>
        <p:nvSpPr>
          <p:cNvPr id="7" name="Text Box 3"/>
          <p:cNvSpPr txBox="1">
            <a:spLocks noChangeArrowheads="1"/>
          </p:cNvSpPr>
          <p:nvPr/>
        </p:nvSpPr>
        <p:spPr bwMode="auto">
          <a:xfrm>
            <a:off x="2195736" y="2636912"/>
            <a:ext cx="6047383" cy="2835275"/>
          </a:xfrm>
          <a:prstGeom prst="rect">
            <a:avLst/>
          </a:prstGeom>
          <a:solidFill>
            <a:srgbClr val="CCFFFF"/>
          </a:solidFill>
          <a:ln>
            <a:solidFill>
              <a:srgbClr val="7030A0"/>
            </a:solidFill>
          </a:ln>
        </p:spPr>
        <p:txBody>
          <a:bodyPr wrap="square">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dirty="0">
                <a:latin typeface="仿宋" panose="02010609060101010101" pitchFamily="49" charset="-122"/>
                <a:ea typeface="仿宋" panose="02010609060101010101" pitchFamily="49" charset="-122"/>
              </a:rPr>
              <a:t>程序运行结果如下</a:t>
            </a:r>
            <a:r>
              <a:rPr lang="zh-CN" altLang="zh-CN" sz="2000" b="1" dirty="0">
                <a:latin typeface="仿宋" panose="02010609060101010101" pitchFamily="49" charset="-122"/>
                <a:ea typeface="仿宋" panose="02010609060101010101" pitchFamily="49" charset="-122"/>
              </a:rPr>
              <a:t>:</a:t>
            </a:r>
          </a:p>
          <a:p>
            <a:pPr eaLnBrk="1" hangingPunct="1"/>
            <a:r>
              <a:rPr lang="zh-CN" altLang="zh-CN" sz="2000" b="1" dirty="0">
                <a:latin typeface="仿宋" panose="02010609060101010101" pitchFamily="49" charset="-122"/>
                <a:ea typeface="仿宋" panose="02010609060101010101" pitchFamily="49" charset="-122"/>
              </a:rPr>
              <a:t>d:\user\chap08&gt;java Exception6</a:t>
            </a:r>
          </a:p>
          <a:p>
            <a:pPr eaLnBrk="1" hangingPunct="1"/>
            <a:r>
              <a:rPr lang="zh-CN" altLang="zh-CN" sz="2000" b="1" dirty="0">
                <a:latin typeface="仿宋" panose="02010609060101010101" pitchFamily="49" charset="-122"/>
                <a:ea typeface="仿宋" panose="02010609060101010101" pitchFamily="49" charset="-122"/>
              </a:rPr>
              <a:t>Caught Exception</a:t>
            </a:r>
          </a:p>
          <a:p>
            <a:pPr eaLnBrk="1" hangingPunct="1"/>
            <a:r>
              <a:rPr lang="zh-CN" altLang="zh-CN" sz="2000" b="1" dirty="0">
                <a:latin typeface="仿宋" panose="02010609060101010101" pitchFamily="49" charset="-122"/>
                <a:ea typeface="仿宋" panose="02010609060101010101" pitchFamily="49" charset="-122"/>
              </a:rPr>
              <a:t>getMessage():My Exception</a:t>
            </a:r>
          </a:p>
          <a:p>
            <a:pPr eaLnBrk="1" hangingPunct="1"/>
            <a:r>
              <a:rPr lang="zh-CN" altLang="zh-CN" sz="2000" b="1" dirty="0">
                <a:latin typeface="仿宋" panose="02010609060101010101" pitchFamily="49" charset="-122"/>
                <a:ea typeface="仿宋" panose="02010609060101010101" pitchFamily="49" charset="-122"/>
              </a:rPr>
              <a:t>getLocalizedMessage():My Exception</a:t>
            </a:r>
          </a:p>
          <a:p>
            <a:pPr eaLnBrk="1" hangingPunct="1"/>
            <a:r>
              <a:rPr lang="zh-CN" altLang="zh-CN" sz="2000" b="1" dirty="0">
                <a:latin typeface="仿宋" panose="02010609060101010101" pitchFamily="49" charset="-122"/>
                <a:ea typeface="仿宋" panose="02010609060101010101" pitchFamily="49" charset="-122"/>
              </a:rPr>
              <a:t>toString():java.lang.Exception: My Exception</a:t>
            </a:r>
          </a:p>
          <a:p>
            <a:pPr eaLnBrk="1" hangingPunct="1"/>
            <a:r>
              <a:rPr lang="zh-CN" altLang="zh-CN" sz="2000" b="1" dirty="0">
                <a:latin typeface="仿宋" panose="02010609060101010101" pitchFamily="49" charset="-122"/>
                <a:ea typeface="仿宋" panose="02010609060101010101" pitchFamily="49" charset="-122"/>
              </a:rPr>
              <a:t>printStackTrace():</a:t>
            </a:r>
          </a:p>
          <a:p>
            <a:pPr eaLnBrk="1" hangingPunct="1"/>
            <a:r>
              <a:rPr lang="zh-CN" altLang="zh-CN" sz="2000" b="1" dirty="0">
                <a:latin typeface="仿宋" panose="02010609060101010101" pitchFamily="49" charset="-122"/>
                <a:ea typeface="仿宋" panose="02010609060101010101" pitchFamily="49" charset="-122"/>
              </a:rPr>
              <a:t>java.lang.Exception: My Exception</a:t>
            </a:r>
          </a:p>
          <a:p>
            <a:pPr eaLnBrk="1" hangingPunct="1"/>
            <a:r>
              <a:rPr lang="zh-CN" altLang="zh-CN" sz="2000" b="1" dirty="0">
                <a:latin typeface="仿宋" panose="02010609060101010101" pitchFamily="49" charset="-122"/>
                <a:ea typeface="仿宋" panose="02010609060101010101" pitchFamily="49" charset="-122"/>
              </a:rPr>
              <a:t>	at Exception6.main(Exception6.java:5)</a:t>
            </a:r>
            <a:endParaRPr lang="en-US" altLang="zh-CN" sz="20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596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2800" dirty="0"/>
              <a:t>异常类的类</a:t>
            </a:r>
            <a:r>
              <a:rPr lang="zh-CN" altLang="zh-CN" sz="2800" dirty="0" smtClean="0"/>
              <a:t>层次</a:t>
            </a:r>
            <a:endParaRPr lang="zh-CN" altLang="en-US" sz="2800"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15</a:t>
            </a:fld>
            <a:endParaRPr lang="zh-CN" altLang="en-US" dirty="0"/>
          </a:p>
        </p:txBody>
      </p:sp>
      <p:sp>
        <p:nvSpPr>
          <p:cNvPr id="4" name="内容占位符 3"/>
          <p:cNvSpPr>
            <a:spLocks noGrp="1"/>
          </p:cNvSpPr>
          <p:nvPr>
            <p:ph sz="quarter" idx="12"/>
          </p:nvPr>
        </p:nvSpPr>
        <p:spPr>
          <a:xfrm>
            <a:off x="611560" y="1474885"/>
            <a:ext cx="8207376" cy="5400675"/>
          </a:xfrm>
        </p:spPr>
        <p:txBody>
          <a:bodyPr>
            <a:normAutofit/>
          </a:bodyPr>
          <a:lstStyle/>
          <a:p>
            <a:r>
              <a:rPr lang="en-US" altLang="zh-CN" sz="2000" b="1" dirty="0">
                <a:latin typeface="仿宋" panose="02010609060101010101" pitchFamily="49" charset="-122"/>
                <a:ea typeface="仿宋" panose="02010609060101010101" pitchFamily="49" charset="-122"/>
              </a:rPr>
              <a:t>Java</a:t>
            </a:r>
            <a:r>
              <a:rPr lang="zh-CN" altLang="zh-CN" sz="2000" b="1" dirty="0">
                <a:latin typeface="仿宋" panose="02010609060101010101" pitchFamily="49" charset="-122"/>
                <a:ea typeface="仿宋" panose="02010609060101010101" pitchFamily="49" charset="-122"/>
              </a:rPr>
              <a:t>是采用面向对象的方法来处理错误的，一个异常事件是由一个异常对象来代表的</a:t>
            </a:r>
            <a:r>
              <a:rPr lang="zh-CN" altLang="zh-CN" sz="2000" b="1" dirty="0" smtClean="0">
                <a:latin typeface="仿宋" panose="02010609060101010101" pitchFamily="49" charset="-122"/>
                <a:ea typeface="仿宋" panose="02010609060101010101" pitchFamily="49" charset="-122"/>
              </a:rPr>
              <a:t>。</a:t>
            </a:r>
            <a:endParaRPr lang="en-US" altLang="zh-CN" sz="2000" b="1" dirty="0" smtClean="0">
              <a:latin typeface="仿宋" panose="02010609060101010101" pitchFamily="49" charset="-122"/>
              <a:ea typeface="仿宋" panose="02010609060101010101" pitchFamily="49" charset="-122"/>
            </a:endParaRPr>
          </a:p>
          <a:p>
            <a:r>
              <a:rPr lang="zh-CN" altLang="zh-CN" sz="2000" b="1" dirty="0" smtClean="0">
                <a:latin typeface="仿宋" panose="02010609060101010101" pitchFamily="49" charset="-122"/>
                <a:ea typeface="仿宋" panose="02010609060101010101" pitchFamily="49" charset="-122"/>
              </a:rPr>
              <a:t>在</a:t>
            </a:r>
            <a:r>
              <a:rPr lang="en-US" altLang="zh-CN" sz="2000" b="1" dirty="0">
                <a:latin typeface="仿宋" panose="02010609060101010101" pitchFamily="49" charset="-122"/>
                <a:ea typeface="仿宋" panose="02010609060101010101" pitchFamily="49" charset="-122"/>
              </a:rPr>
              <a:t>Java</a:t>
            </a:r>
            <a:r>
              <a:rPr lang="zh-CN" altLang="zh-CN" sz="2000" b="1" dirty="0">
                <a:latin typeface="仿宋" panose="02010609060101010101" pitchFamily="49" charset="-122"/>
                <a:ea typeface="仿宋" panose="02010609060101010101" pitchFamily="49" charset="-122"/>
              </a:rPr>
              <a:t>类库的每个包中都定义了自己的异常类，所有这些类都直接或者间接地继承于</a:t>
            </a:r>
            <a:r>
              <a:rPr lang="en-US" altLang="zh-CN" sz="2000" b="1" dirty="0" err="1">
                <a:latin typeface="仿宋" panose="02010609060101010101" pitchFamily="49" charset="-122"/>
                <a:ea typeface="仿宋" panose="02010609060101010101" pitchFamily="49" charset="-122"/>
              </a:rPr>
              <a:t>Throwable</a:t>
            </a:r>
            <a:r>
              <a:rPr lang="zh-CN" altLang="zh-CN" sz="2000" b="1" dirty="0" smtClean="0">
                <a:latin typeface="仿宋" panose="02010609060101010101" pitchFamily="49" charset="-122"/>
                <a:ea typeface="仿宋" panose="02010609060101010101" pitchFamily="49" charset="-122"/>
              </a:rPr>
              <a:t>类</a:t>
            </a:r>
            <a:endParaRPr lang="en-US" altLang="zh-CN" sz="2000" b="1" dirty="0" smtClean="0">
              <a:latin typeface="仿宋" panose="02010609060101010101" pitchFamily="49" charset="-122"/>
              <a:ea typeface="仿宋" panose="02010609060101010101" pitchFamily="49" charset="-122"/>
            </a:endParaRPr>
          </a:p>
          <a:p>
            <a:r>
              <a:rPr lang="en-US" altLang="zh-CN" sz="2000" b="1" dirty="0" smtClean="0">
                <a:latin typeface="仿宋" panose="02010609060101010101" pitchFamily="49" charset="-122"/>
                <a:ea typeface="仿宋" panose="02010609060101010101" pitchFamily="49" charset="-122"/>
              </a:rPr>
              <a:t>Java</a:t>
            </a:r>
            <a:r>
              <a:rPr lang="zh-CN" altLang="zh-CN" sz="2000" b="1" dirty="0">
                <a:latin typeface="仿宋" panose="02010609060101010101" pitchFamily="49" charset="-122"/>
                <a:ea typeface="仿宋" panose="02010609060101010101" pitchFamily="49" charset="-122"/>
              </a:rPr>
              <a:t>中的异常可以分为</a:t>
            </a:r>
            <a:r>
              <a:rPr lang="en-US" altLang="zh-CN" sz="2000" b="1" dirty="0">
                <a:latin typeface="仿宋" panose="02010609060101010101" pitchFamily="49" charset="-122"/>
                <a:ea typeface="仿宋" panose="02010609060101010101" pitchFamily="49" charset="-122"/>
              </a:rPr>
              <a:t>3</a:t>
            </a:r>
            <a:r>
              <a:rPr lang="zh-CN" altLang="zh-CN" sz="2000" b="1" dirty="0">
                <a:latin typeface="仿宋" panose="02010609060101010101" pitchFamily="49" charset="-122"/>
                <a:ea typeface="仿宋" panose="02010609060101010101" pitchFamily="49" charset="-122"/>
              </a:rPr>
              <a:t>类</a:t>
            </a:r>
            <a:r>
              <a:rPr lang="zh-CN" altLang="zh-CN" sz="2000" b="1" dirty="0" smtClean="0">
                <a:latin typeface="仿宋" panose="02010609060101010101" pitchFamily="49" charset="-122"/>
                <a:ea typeface="仿宋" panose="02010609060101010101" pitchFamily="49" charset="-122"/>
              </a:rPr>
              <a:t>：</a:t>
            </a:r>
            <a:endParaRPr lang="en-US" altLang="zh-CN" sz="2000" b="1" dirty="0" smtClean="0">
              <a:latin typeface="仿宋" panose="02010609060101010101" pitchFamily="49" charset="-122"/>
              <a:ea typeface="仿宋" panose="02010609060101010101" pitchFamily="49" charset="-122"/>
            </a:endParaRPr>
          </a:p>
          <a:p>
            <a:pPr lvl="1"/>
            <a:r>
              <a:rPr lang="zh-CN" altLang="zh-CN" sz="2000" b="1" dirty="0" smtClean="0">
                <a:latin typeface="仿宋" panose="02010609060101010101" pitchFamily="49" charset="-122"/>
                <a:ea typeface="仿宋" panose="02010609060101010101" pitchFamily="49" charset="-122"/>
              </a:rPr>
              <a:t>错误</a:t>
            </a:r>
            <a:r>
              <a:rPr lang="zh-CN" altLang="zh-CN" sz="2000" b="1" dirty="0">
                <a:latin typeface="仿宋" panose="02010609060101010101" pitchFamily="49" charset="-122"/>
                <a:ea typeface="仿宋" panose="02010609060101010101" pitchFamily="49" charset="-122"/>
              </a:rPr>
              <a:t>类（</a:t>
            </a:r>
            <a:r>
              <a:rPr lang="en-US" altLang="zh-CN" sz="2000" b="1" dirty="0">
                <a:latin typeface="仿宋" panose="02010609060101010101" pitchFamily="49" charset="-122"/>
                <a:ea typeface="仿宋" panose="02010609060101010101" pitchFamily="49" charset="-122"/>
              </a:rPr>
              <a:t>error</a:t>
            </a:r>
            <a:r>
              <a:rPr lang="zh-CN" altLang="zh-CN" sz="2000" b="1" dirty="0" smtClean="0">
                <a:latin typeface="仿宋" panose="02010609060101010101" pitchFamily="49" charset="-122"/>
                <a:ea typeface="仿宋" panose="02010609060101010101" pitchFamily="49" charset="-122"/>
              </a:rPr>
              <a:t>）</a:t>
            </a:r>
            <a:endParaRPr lang="en-US" altLang="zh-CN" sz="2000" b="1" dirty="0" smtClean="0">
              <a:latin typeface="仿宋" panose="02010609060101010101" pitchFamily="49" charset="-122"/>
              <a:ea typeface="仿宋" panose="02010609060101010101" pitchFamily="49" charset="-122"/>
            </a:endParaRPr>
          </a:p>
          <a:p>
            <a:pPr lvl="1"/>
            <a:r>
              <a:rPr lang="zh-CN" altLang="zh-CN" sz="2000" b="1" dirty="0" smtClean="0">
                <a:latin typeface="仿宋" panose="02010609060101010101" pitchFamily="49" charset="-122"/>
                <a:ea typeface="仿宋" panose="02010609060101010101" pitchFamily="49" charset="-122"/>
              </a:rPr>
              <a:t>运行</a:t>
            </a:r>
            <a:r>
              <a:rPr lang="zh-CN" altLang="zh-CN" sz="2000" b="1" dirty="0">
                <a:latin typeface="仿宋" panose="02010609060101010101" pitchFamily="49" charset="-122"/>
                <a:ea typeface="仿宋" panose="02010609060101010101" pitchFamily="49" charset="-122"/>
              </a:rPr>
              <a:t>时异常类（</a:t>
            </a:r>
            <a:r>
              <a:rPr lang="en-US" altLang="zh-CN" sz="2000" b="1" dirty="0">
                <a:latin typeface="仿宋" panose="02010609060101010101" pitchFamily="49" charset="-122"/>
                <a:ea typeface="仿宋" panose="02010609060101010101" pitchFamily="49" charset="-122"/>
              </a:rPr>
              <a:t>runtime exception</a:t>
            </a:r>
            <a:r>
              <a:rPr lang="zh-CN" altLang="zh-CN" sz="2000" b="1" dirty="0" smtClean="0">
                <a:latin typeface="仿宋" panose="02010609060101010101" pitchFamily="49" charset="-122"/>
                <a:ea typeface="仿宋" panose="02010609060101010101" pitchFamily="49" charset="-122"/>
              </a:rPr>
              <a:t>）</a:t>
            </a:r>
            <a:endParaRPr lang="en-US" altLang="zh-CN" sz="2000" b="1" dirty="0" smtClean="0">
              <a:latin typeface="仿宋" panose="02010609060101010101" pitchFamily="49" charset="-122"/>
              <a:ea typeface="仿宋" panose="02010609060101010101" pitchFamily="49" charset="-122"/>
            </a:endParaRPr>
          </a:p>
          <a:p>
            <a:pPr lvl="1"/>
            <a:r>
              <a:rPr lang="zh-CN" altLang="zh-CN" sz="2000" b="1" dirty="0" smtClean="0">
                <a:latin typeface="仿宋" panose="02010609060101010101" pitchFamily="49" charset="-122"/>
                <a:ea typeface="仿宋" panose="02010609060101010101" pitchFamily="49" charset="-122"/>
              </a:rPr>
              <a:t>非</a:t>
            </a:r>
            <a:r>
              <a:rPr lang="zh-CN" altLang="zh-CN" sz="2000" b="1" dirty="0">
                <a:latin typeface="仿宋" panose="02010609060101010101" pitchFamily="49" charset="-122"/>
                <a:ea typeface="仿宋" panose="02010609060101010101" pitchFamily="49" charset="-122"/>
              </a:rPr>
              <a:t>运行时异常类（</a:t>
            </a:r>
            <a:r>
              <a:rPr lang="en-US" altLang="zh-CN" sz="2000" b="1" dirty="0">
                <a:latin typeface="仿宋" panose="02010609060101010101" pitchFamily="49" charset="-122"/>
                <a:ea typeface="仿宋" panose="02010609060101010101" pitchFamily="49" charset="-122"/>
              </a:rPr>
              <a:t>checked exception</a:t>
            </a:r>
            <a:r>
              <a:rPr lang="zh-CN" altLang="zh-CN" sz="2000" b="1" dirty="0">
                <a:latin typeface="仿宋" panose="02010609060101010101" pitchFamily="49" charset="-122"/>
                <a:ea typeface="仿宋" panose="02010609060101010101" pitchFamily="49" charset="-122"/>
              </a:rPr>
              <a:t>）。 </a:t>
            </a:r>
            <a:endParaRPr lang="zh-CN" altLang="en-US" sz="20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异常类的类层次</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16</a:t>
            </a:fld>
            <a:endParaRPr lang="zh-CN" altLang="en-US" dirty="0"/>
          </a:p>
        </p:txBody>
      </p:sp>
      <p:sp>
        <p:nvSpPr>
          <p:cNvPr id="6" name="Rectangle 2"/>
          <p:cNvSpPr>
            <a:spLocks noChangeArrowheads="1"/>
          </p:cNvSpPr>
          <p:nvPr/>
        </p:nvSpPr>
        <p:spPr bwMode="auto">
          <a:xfrm>
            <a:off x="379111" y="1584175"/>
            <a:ext cx="1340991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716848395"/>
              </p:ext>
            </p:extLst>
          </p:nvPr>
        </p:nvGraphicFramePr>
        <p:xfrm>
          <a:off x="827584" y="1412399"/>
          <a:ext cx="7632848" cy="3948786"/>
        </p:xfrm>
        <a:graphic>
          <a:graphicData uri="http://schemas.openxmlformats.org/presentationml/2006/ole">
            <mc:AlternateContent xmlns:mc="http://schemas.openxmlformats.org/markup-compatibility/2006">
              <mc:Choice xmlns:v="urn:schemas-microsoft-com:vml" Requires="v">
                <p:oleObj spid="_x0000_s2107" r:id="rId3" imgW="5245100" imgH="2730500" progId="Visio.Drawing.11">
                  <p:embed/>
                </p:oleObj>
              </mc:Choice>
              <mc:Fallback>
                <p:oleObj r:id="rId3" imgW="5245100" imgH="273050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1412399"/>
                        <a:ext cx="7632848" cy="3948786"/>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异常类的类层次</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17</a:t>
            </a:fld>
            <a:endParaRPr lang="zh-CN" altLang="en-US" dirty="0"/>
          </a:p>
        </p:txBody>
      </p:sp>
      <p:sp>
        <p:nvSpPr>
          <p:cNvPr id="4" name="内容占位符 3"/>
          <p:cNvSpPr>
            <a:spLocks noGrp="1"/>
          </p:cNvSpPr>
          <p:nvPr>
            <p:ph sz="quarter" idx="12"/>
          </p:nvPr>
        </p:nvSpPr>
        <p:spPr>
          <a:xfrm>
            <a:off x="468313" y="1457325"/>
            <a:ext cx="8207376" cy="5400675"/>
          </a:xfrm>
        </p:spPr>
        <p:txBody>
          <a:bodyPr>
            <a:noAutofit/>
          </a:bodyPr>
          <a:lstStyle/>
          <a:p>
            <a:r>
              <a:rPr lang="zh-CN" altLang="en-US" sz="2000" b="1" dirty="0">
                <a:latin typeface="仿宋" panose="02010609060101010101" pitchFamily="49" charset="-122"/>
                <a:ea typeface="仿宋" panose="02010609060101010101" pitchFamily="49" charset="-122"/>
              </a:rPr>
              <a:t>错误</a:t>
            </a:r>
            <a:r>
              <a:rPr lang="zh-CN" altLang="en-US" sz="2000" b="1" dirty="0" smtClean="0">
                <a:latin typeface="仿宋" panose="02010609060101010101" pitchFamily="49" charset="-122"/>
                <a:ea typeface="仿宋" panose="02010609060101010101" pitchFamily="49" charset="-122"/>
              </a:rPr>
              <a:t>类</a:t>
            </a:r>
            <a:endParaRPr lang="en-US" altLang="zh-CN" sz="2000" b="1" dirty="0" smtClean="0">
              <a:latin typeface="仿宋" panose="02010609060101010101" pitchFamily="49" charset="-122"/>
              <a:ea typeface="仿宋" panose="02010609060101010101" pitchFamily="49" charset="-122"/>
            </a:endParaRPr>
          </a:p>
          <a:p>
            <a:pPr lvl="1"/>
            <a:r>
              <a:rPr lang="zh-CN" altLang="zh-CN" sz="2000" b="1" dirty="0">
                <a:latin typeface="仿宋" panose="02010609060101010101" pitchFamily="49" charset="-122"/>
                <a:ea typeface="仿宋" panose="02010609060101010101" pitchFamily="49" charset="-122"/>
              </a:rPr>
              <a:t>错误类继承于</a:t>
            </a:r>
            <a:r>
              <a:rPr lang="en-US" altLang="zh-CN" sz="2000" b="1" dirty="0">
                <a:latin typeface="仿宋" panose="02010609060101010101" pitchFamily="49" charset="-122"/>
                <a:ea typeface="仿宋" panose="02010609060101010101" pitchFamily="49" charset="-122"/>
              </a:rPr>
              <a:t>Error</a:t>
            </a:r>
            <a:r>
              <a:rPr lang="zh-CN" altLang="zh-CN" sz="2000" b="1" dirty="0">
                <a:latin typeface="仿宋" panose="02010609060101010101" pitchFamily="49" charset="-122"/>
                <a:ea typeface="仿宋" panose="02010609060101010101" pitchFamily="49" charset="-122"/>
              </a:rPr>
              <a:t>类。错误类往往是由程序外部的运行环境出现错误引起的，因此程序通常不必去处理这类异常。 </a:t>
            </a:r>
            <a:endParaRPr lang="en-US" altLang="zh-CN" sz="2000" b="1" dirty="0" smtClean="0">
              <a:latin typeface="仿宋" panose="02010609060101010101" pitchFamily="49" charset="-122"/>
              <a:ea typeface="仿宋" panose="02010609060101010101" pitchFamily="49" charset="-122"/>
            </a:endParaRPr>
          </a:p>
          <a:p>
            <a:pPr lvl="1"/>
            <a:r>
              <a:rPr lang="zh-CN" altLang="zh-CN" sz="2000" b="1" dirty="0">
                <a:latin typeface="仿宋" panose="02010609060101010101" pitchFamily="49" charset="-122"/>
                <a:ea typeface="仿宋" panose="02010609060101010101" pitchFamily="49" charset="-122"/>
              </a:rPr>
              <a:t>常见的错误类有：</a:t>
            </a:r>
            <a:r>
              <a:rPr lang="en-US" altLang="zh-CN" sz="2000" b="1" dirty="0" err="1">
                <a:latin typeface="仿宋" panose="02010609060101010101" pitchFamily="49" charset="-122"/>
                <a:ea typeface="仿宋" panose="02010609060101010101" pitchFamily="49" charset="-122"/>
              </a:rPr>
              <a:t>AnnotationFormatError</a:t>
            </a:r>
            <a:r>
              <a:rPr lang="zh-CN" altLang="zh-CN" sz="2000" b="1" dirty="0">
                <a:latin typeface="仿宋" panose="02010609060101010101" pitchFamily="49" charset="-122"/>
                <a:ea typeface="仿宋" panose="02010609060101010101" pitchFamily="49" charset="-122"/>
              </a:rPr>
              <a:t>、</a:t>
            </a:r>
            <a:r>
              <a:rPr lang="en-US" altLang="zh-CN" sz="2000" b="1" dirty="0" err="1">
                <a:latin typeface="仿宋" panose="02010609060101010101" pitchFamily="49" charset="-122"/>
                <a:ea typeface="仿宋" panose="02010609060101010101" pitchFamily="49" charset="-122"/>
              </a:rPr>
              <a:t>AssertionError</a:t>
            </a:r>
            <a:r>
              <a:rPr lang="zh-CN" altLang="zh-CN" sz="2000" b="1" dirty="0">
                <a:latin typeface="仿宋" panose="02010609060101010101" pitchFamily="49" charset="-122"/>
                <a:ea typeface="仿宋" panose="02010609060101010101" pitchFamily="49" charset="-122"/>
              </a:rPr>
              <a:t>、</a:t>
            </a:r>
            <a:r>
              <a:rPr lang="en-US" altLang="zh-CN" sz="2000" b="1" dirty="0" err="1">
                <a:latin typeface="仿宋" panose="02010609060101010101" pitchFamily="49" charset="-122"/>
                <a:ea typeface="仿宋" panose="02010609060101010101" pitchFamily="49" charset="-122"/>
              </a:rPr>
              <a:t>AWTError</a:t>
            </a:r>
            <a:r>
              <a:rPr lang="zh-CN" altLang="zh-CN" sz="2000" b="1" dirty="0">
                <a:latin typeface="仿宋" panose="02010609060101010101" pitchFamily="49" charset="-122"/>
                <a:ea typeface="仿宋" panose="02010609060101010101" pitchFamily="49" charset="-122"/>
              </a:rPr>
              <a:t>、</a:t>
            </a:r>
            <a:r>
              <a:rPr lang="en-US" altLang="zh-CN" sz="2000" b="1" dirty="0" err="1">
                <a:latin typeface="仿宋" panose="02010609060101010101" pitchFamily="49" charset="-122"/>
                <a:ea typeface="仿宋" panose="02010609060101010101" pitchFamily="49" charset="-122"/>
              </a:rPr>
              <a:t>CoderMalfunctionError</a:t>
            </a:r>
            <a:r>
              <a:rPr lang="zh-CN" altLang="zh-CN" sz="2000" b="1" dirty="0">
                <a:latin typeface="仿宋" panose="02010609060101010101" pitchFamily="49" charset="-122"/>
                <a:ea typeface="仿宋" panose="02010609060101010101" pitchFamily="49" charset="-122"/>
              </a:rPr>
              <a:t>、</a:t>
            </a:r>
            <a:r>
              <a:rPr lang="en-US" altLang="zh-CN" sz="2000" b="1" dirty="0" err="1">
                <a:latin typeface="仿宋" panose="02010609060101010101" pitchFamily="49" charset="-122"/>
                <a:ea typeface="仿宋" panose="02010609060101010101" pitchFamily="49" charset="-122"/>
              </a:rPr>
              <a:t>FactoryConfigurationError</a:t>
            </a:r>
            <a:r>
              <a:rPr lang="zh-CN" altLang="zh-CN" sz="2000" b="1" dirty="0">
                <a:latin typeface="仿宋" panose="02010609060101010101" pitchFamily="49" charset="-122"/>
                <a:ea typeface="仿宋" panose="02010609060101010101" pitchFamily="49" charset="-122"/>
              </a:rPr>
              <a:t>、</a:t>
            </a:r>
            <a:r>
              <a:rPr lang="en-US" altLang="zh-CN" sz="2000" b="1" dirty="0" err="1">
                <a:latin typeface="仿宋" panose="02010609060101010101" pitchFamily="49" charset="-122"/>
                <a:ea typeface="仿宋" panose="02010609060101010101" pitchFamily="49" charset="-122"/>
              </a:rPr>
              <a:t>FactoryConfigurationError</a:t>
            </a:r>
            <a:r>
              <a:rPr lang="zh-CN" altLang="zh-CN" sz="2000" b="1" dirty="0">
                <a:latin typeface="仿宋" panose="02010609060101010101" pitchFamily="49" charset="-122"/>
                <a:ea typeface="仿宋" panose="02010609060101010101" pitchFamily="49" charset="-122"/>
              </a:rPr>
              <a:t>、</a:t>
            </a:r>
            <a:r>
              <a:rPr lang="en-US" altLang="zh-CN" sz="2000" b="1" dirty="0" err="1">
                <a:latin typeface="仿宋" panose="02010609060101010101" pitchFamily="49" charset="-122"/>
                <a:ea typeface="仿宋" panose="02010609060101010101" pitchFamily="49" charset="-122"/>
              </a:rPr>
              <a:t>IOError</a:t>
            </a:r>
            <a:r>
              <a:rPr lang="zh-CN" altLang="zh-CN" sz="2000" b="1" dirty="0">
                <a:latin typeface="仿宋" panose="02010609060101010101" pitchFamily="49" charset="-122"/>
                <a:ea typeface="仿宋" panose="02010609060101010101" pitchFamily="49" charset="-122"/>
              </a:rPr>
              <a:t>、</a:t>
            </a:r>
            <a:r>
              <a:rPr lang="en-US" altLang="zh-CN" sz="2000" b="1" dirty="0" err="1">
                <a:latin typeface="仿宋" panose="02010609060101010101" pitchFamily="49" charset="-122"/>
                <a:ea typeface="仿宋" panose="02010609060101010101" pitchFamily="49" charset="-122"/>
              </a:rPr>
              <a:t>LinkageError</a:t>
            </a:r>
            <a:r>
              <a:rPr lang="zh-CN" altLang="zh-CN" sz="2000" b="1" dirty="0">
                <a:latin typeface="仿宋" panose="02010609060101010101" pitchFamily="49" charset="-122"/>
                <a:ea typeface="仿宋" panose="02010609060101010101" pitchFamily="49" charset="-122"/>
              </a:rPr>
              <a:t>、</a:t>
            </a:r>
            <a:r>
              <a:rPr lang="en-US" altLang="zh-CN" sz="2000" b="1" dirty="0" err="1">
                <a:latin typeface="仿宋" panose="02010609060101010101" pitchFamily="49" charset="-122"/>
                <a:ea typeface="仿宋" panose="02010609060101010101" pitchFamily="49" charset="-122"/>
              </a:rPr>
              <a:t>ServiceConfigurationError</a:t>
            </a:r>
            <a:r>
              <a:rPr lang="zh-CN" altLang="zh-CN" sz="2000" b="1" dirty="0">
                <a:latin typeface="仿宋" panose="02010609060101010101" pitchFamily="49" charset="-122"/>
                <a:ea typeface="仿宋" panose="02010609060101010101" pitchFamily="49" charset="-122"/>
              </a:rPr>
              <a:t>、</a:t>
            </a:r>
            <a:r>
              <a:rPr lang="en-US" altLang="zh-CN" sz="2000" b="1" dirty="0" err="1">
                <a:latin typeface="仿宋" panose="02010609060101010101" pitchFamily="49" charset="-122"/>
                <a:ea typeface="仿宋" panose="02010609060101010101" pitchFamily="49" charset="-122"/>
              </a:rPr>
              <a:t>ThreadDeath</a:t>
            </a:r>
            <a:r>
              <a:rPr lang="zh-CN" altLang="zh-CN" sz="2000" b="1" dirty="0">
                <a:latin typeface="仿宋" panose="02010609060101010101" pitchFamily="49" charset="-122"/>
                <a:ea typeface="仿宋" panose="02010609060101010101" pitchFamily="49" charset="-122"/>
              </a:rPr>
              <a:t>、</a:t>
            </a:r>
            <a:r>
              <a:rPr lang="en-US" altLang="zh-CN" sz="2000" b="1" dirty="0" err="1">
                <a:latin typeface="仿宋" panose="02010609060101010101" pitchFamily="49" charset="-122"/>
                <a:ea typeface="仿宋" panose="02010609060101010101" pitchFamily="49" charset="-122"/>
              </a:rPr>
              <a:t>TransformerFactoryConfigurationError</a:t>
            </a:r>
            <a:r>
              <a:rPr lang="zh-CN" altLang="zh-CN" sz="2000" b="1" dirty="0">
                <a:latin typeface="仿宋" panose="02010609060101010101" pitchFamily="49" charset="-122"/>
                <a:ea typeface="仿宋" panose="02010609060101010101" pitchFamily="49" charset="-122"/>
              </a:rPr>
              <a:t>、</a:t>
            </a:r>
            <a:r>
              <a:rPr lang="en-US" altLang="zh-CN" sz="2000" b="1" dirty="0" err="1">
                <a:latin typeface="仿宋" panose="02010609060101010101" pitchFamily="49" charset="-122"/>
                <a:ea typeface="仿宋" panose="02010609060101010101" pitchFamily="49" charset="-122"/>
              </a:rPr>
              <a:t>VirtualMachineError</a:t>
            </a:r>
            <a:r>
              <a:rPr lang="zh-CN" altLang="zh-CN" sz="2000" b="1" dirty="0">
                <a:latin typeface="仿宋" panose="02010609060101010101" pitchFamily="49" charset="-122"/>
                <a:ea typeface="仿宋" panose="02010609060101010101" pitchFamily="49" charset="-122"/>
              </a:rPr>
              <a:t>等，用于标识动态链接失败、线程死锁、图形界面错误、虚拟机错误等</a:t>
            </a:r>
            <a:r>
              <a:rPr lang="zh-CN" altLang="zh-CN" sz="2000" b="1" dirty="0" smtClean="0">
                <a:latin typeface="仿宋" panose="02010609060101010101" pitchFamily="49" charset="-122"/>
                <a:ea typeface="仿宋" panose="02010609060101010101" pitchFamily="49" charset="-122"/>
              </a:rPr>
              <a:t>。</a:t>
            </a:r>
          </a:p>
          <a:p>
            <a:endParaRPr lang="zh-CN" altLang="en-US" sz="20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异常类的类层次</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18</a:t>
            </a:fld>
            <a:endParaRPr lang="zh-CN" altLang="en-US" dirty="0"/>
          </a:p>
        </p:txBody>
      </p:sp>
      <p:sp>
        <p:nvSpPr>
          <p:cNvPr id="4" name="内容占位符 3"/>
          <p:cNvSpPr>
            <a:spLocks noGrp="1"/>
          </p:cNvSpPr>
          <p:nvPr>
            <p:ph sz="quarter" idx="12"/>
          </p:nvPr>
        </p:nvSpPr>
        <p:spPr/>
        <p:txBody>
          <a:bodyPr>
            <a:normAutofit/>
          </a:bodyPr>
          <a:lstStyle/>
          <a:p>
            <a:r>
              <a:rPr lang="zh-CN" altLang="zh-CN" sz="2000" b="1" dirty="0">
                <a:latin typeface="仿宋" panose="02010609060101010101" pitchFamily="49" charset="-122"/>
                <a:ea typeface="仿宋" panose="02010609060101010101" pitchFamily="49" charset="-122"/>
              </a:rPr>
              <a:t>运行时异常</a:t>
            </a:r>
            <a:r>
              <a:rPr lang="zh-CN" altLang="zh-CN" sz="2000" b="1" dirty="0" smtClean="0">
                <a:latin typeface="仿宋" panose="02010609060101010101" pitchFamily="49" charset="-122"/>
                <a:ea typeface="仿宋" panose="02010609060101010101" pitchFamily="49" charset="-122"/>
              </a:rPr>
              <a:t>类</a:t>
            </a:r>
            <a:endParaRPr lang="en-US" altLang="zh-CN" sz="2000" b="1" dirty="0" smtClean="0">
              <a:latin typeface="仿宋" panose="02010609060101010101" pitchFamily="49" charset="-122"/>
              <a:ea typeface="仿宋" panose="02010609060101010101" pitchFamily="49" charset="-122"/>
            </a:endParaRPr>
          </a:p>
          <a:p>
            <a:pPr lvl="1"/>
            <a:r>
              <a:rPr lang="zh-CN" altLang="zh-CN" sz="2000" b="1" dirty="0">
                <a:latin typeface="仿宋" panose="02010609060101010101" pitchFamily="49" charset="-122"/>
                <a:ea typeface="仿宋" panose="02010609060101010101" pitchFamily="49" charset="-122"/>
              </a:rPr>
              <a:t>运行时异常类继承与</a:t>
            </a:r>
            <a:r>
              <a:rPr lang="en-US" altLang="zh-CN" sz="2000" b="1" dirty="0" err="1">
                <a:latin typeface="仿宋" panose="02010609060101010101" pitchFamily="49" charset="-122"/>
                <a:ea typeface="仿宋" panose="02010609060101010101" pitchFamily="49" charset="-122"/>
              </a:rPr>
              <a:t>RuntimeException</a:t>
            </a:r>
            <a:r>
              <a:rPr lang="zh-CN" altLang="zh-CN" sz="2000" b="1" dirty="0">
                <a:latin typeface="仿宋" panose="02010609060101010101" pitchFamily="49" charset="-122"/>
                <a:ea typeface="仿宋" panose="02010609060101010101" pitchFamily="49" charset="-122"/>
              </a:rPr>
              <a:t>类，它代表了</a:t>
            </a:r>
            <a:r>
              <a:rPr lang="en-US" altLang="zh-CN" sz="2000" b="1" dirty="0">
                <a:latin typeface="仿宋" panose="02010609060101010101" pitchFamily="49" charset="-122"/>
                <a:ea typeface="仿宋" panose="02010609060101010101" pitchFamily="49" charset="-122"/>
              </a:rPr>
              <a:t>Java</a:t>
            </a:r>
            <a:r>
              <a:rPr lang="zh-CN" altLang="zh-CN" sz="2000" b="1" dirty="0">
                <a:latin typeface="仿宋" panose="02010609060101010101" pitchFamily="49" charset="-122"/>
                <a:ea typeface="仿宋" panose="02010609060101010101" pitchFamily="49" charset="-122"/>
              </a:rPr>
              <a:t>虚拟机在运行时所生成的异常</a:t>
            </a:r>
            <a:r>
              <a:rPr lang="zh-CN" altLang="zh-CN" sz="2000" b="1" dirty="0" smtClean="0">
                <a:latin typeface="仿宋" panose="02010609060101010101" pitchFamily="49" charset="-122"/>
                <a:ea typeface="仿宋" panose="02010609060101010101" pitchFamily="49" charset="-122"/>
              </a:rPr>
              <a:t>。</a:t>
            </a:r>
            <a:endParaRPr lang="en-US" altLang="zh-CN" sz="2000" b="1" dirty="0" smtClean="0">
              <a:latin typeface="仿宋" panose="02010609060101010101" pitchFamily="49" charset="-122"/>
              <a:ea typeface="仿宋" panose="02010609060101010101" pitchFamily="49" charset="-122"/>
            </a:endParaRPr>
          </a:p>
          <a:p>
            <a:pPr lvl="1"/>
            <a:r>
              <a:rPr lang="zh-CN" altLang="zh-CN" sz="2000" b="1" dirty="0" smtClean="0">
                <a:latin typeface="仿宋" panose="02010609060101010101" pitchFamily="49" charset="-122"/>
                <a:ea typeface="仿宋" panose="02010609060101010101" pitchFamily="49" charset="-122"/>
              </a:rPr>
              <a:t>由于</a:t>
            </a:r>
            <a:r>
              <a:rPr lang="zh-CN" altLang="zh-CN" sz="2000" b="1" dirty="0">
                <a:latin typeface="仿宋" panose="02010609060101010101" pitchFamily="49" charset="-122"/>
                <a:ea typeface="仿宋" panose="02010609060101010101" pitchFamily="49" charset="-122"/>
              </a:rPr>
              <a:t>这类异常的出现是很普遍的，要求程序对这类异常全部都作出处理可能对程序的可读性和高效性带来不好的影响，</a:t>
            </a:r>
            <a:r>
              <a:rPr lang="zh-CN" altLang="zh-CN" sz="2000" b="1" dirty="0">
                <a:solidFill>
                  <a:srgbClr val="C00000"/>
                </a:solidFill>
                <a:latin typeface="仿宋" panose="02010609060101010101" pitchFamily="49" charset="-122"/>
                <a:ea typeface="仿宋" panose="02010609060101010101" pitchFamily="49" charset="-122"/>
              </a:rPr>
              <a:t>因此</a:t>
            </a:r>
            <a:r>
              <a:rPr lang="en-US" altLang="zh-CN" sz="2000" b="1" dirty="0">
                <a:solidFill>
                  <a:srgbClr val="C00000"/>
                </a:solidFill>
                <a:latin typeface="仿宋" panose="02010609060101010101" pitchFamily="49" charset="-122"/>
                <a:ea typeface="仿宋" panose="02010609060101010101" pitchFamily="49" charset="-122"/>
              </a:rPr>
              <a:t>Java</a:t>
            </a:r>
            <a:r>
              <a:rPr lang="zh-CN" altLang="zh-CN" sz="2000" b="1" dirty="0">
                <a:solidFill>
                  <a:srgbClr val="C00000"/>
                </a:solidFill>
                <a:latin typeface="仿宋" panose="02010609060101010101" pitchFamily="49" charset="-122"/>
                <a:ea typeface="仿宋" panose="02010609060101010101" pitchFamily="49" charset="-122"/>
              </a:rPr>
              <a:t>允许程序可以不对运行时异常作出处理。 </a:t>
            </a:r>
            <a:endParaRPr lang="en-US" altLang="zh-CN" sz="2000" b="1" dirty="0" smtClean="0">
              <a:solidFill>
                <a:srgbClr val="C00000"/>
              </a:solidFill>
              <a:latin typeface="仿宋" panose="02010609060101010101" pitchFamily="49" charset="-122"/>
              <a:ea typeface="仿宋" panose="02010609060101010101" pitchFamily="49" charset="-122"/>
            </a:endParaRPr>
          </a:p>
          <a:p>
            <a:pPr lvl="1"/>
            <a:r>
              <a:rPr lang="zh-CN" altLang="zh-CN" sz="2000" b="1" dirty="0">
                <a:latin typeface="仿宋" panose="02010609060101010101" pitchFamily="49" charset="-122"/>
                <a:ea typeface="仿宋" panose="02010609060101010101" pitchFamily="49" charset="-122"/>
              </a:rPr>
              <a:t>常见的运行时异常有</a:t>
            </a:r>
            <a:r>
              <a:rPr lang="zh-CN" altLang="zh-CN" sz="2000" b="1" dirty="0" smtClean="0">
                <a:latin typeface="仿宋" panose="02010609060101010101" pitchFamily="49" charset="-122"/>
                <a:ea typeface="仿宋" panose="02010609060101010101" pitchFamily="49" charset="-122"/>
              </a:rPr>
              <a:t>：</a:t>
            </a:r>
            <a:endParaRPr lang="en-US" altLang="zh-CN" sz="2000" b="1" dirty="0" smtClean="0">
              <a:latin typeface="仿宋" panose="02010609060101010101" pitchFamily="49" charset="-122"/>
              <a:ea typeface="仿宋" panose="02010609060101010101" pitchFamily="49" charset="-122"/>
            </a:endParaRPr>
          </a:p>
          <a:p>
            <a:pPr marL="457200" lvl="1" indent="0">
              <a:buNone/>
            </a:pPr>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 </a:t>
            </a:r>
            <a:r>
              <a:rPr lang="en-US" altLang="zh-CN" sz="2000" b="1" dirty="0" err="1" smtClean="0">
                <a:latin typeface="仿宋" panose="02010609060101010101" pitchFamily="49" charset="-122"/>
                <a:ea typeface="仿宋" panose="02010609060101010101" pitchFamily="49" charset="-122"/>
              </a:rPr>
              <a:t>ArithmeticException</a:t>
            </a:r>
            <a:r>
              <a:rPr lang="zh-CN" altLang="zh-CN" sz="2000" b="1" dirty="0">
                <a:latin typeface="仿宋" panose="02010609060101010101" pitchFamily="49" charset="-122"/>
                <a:ea typeface="仿宋" panose="02010609060101010101" pitchFamily="49" charset="-122"/>
              </a:rPr>
              <a:t>算术</a:t>
            </a:r>
            <a:r>
              <a:rPr lang="zh-CN" altLang="zh-CN" sz="2000" b="1" dirty="0" smtClean="0">
                <a:latin typeface="仿宋" panose="02010609060101010101" pitchFamily="49" charset="-122"/>
                <a:ea typeface="仿宋" panose="02010609060101010101" pitchFamily="49" charset="-122"/>
              </a:rPr>
              <a:t>异常</a:t>
            </a:r>
            <a:endParaRPr lang="en-US" altLang="zh-CN" sz="2000" b="1" dirty="0" smtClean="0">
              <a:latin typeface="仿宋" panose="02010609060101010101" pitchFamily="49" charset="-122"/>
              <a:ea typeface="仿宋" panose="02010609060101010101" pitchFamily="49" charset="-122"/>
            </a:endParaRPr>
          </a:p>
          <a:p>
            <a:pPr marL="457200" lvl="1" indent="0">
              <a:buNone/>
            </a:pPr>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 </a:t>
            </a:r>
            <a:r>
              <a:rPr lang="en-US" altLang="zh-CN" sz="2000" b="1" dirty="0" err="1" smtClean="0">
                <a:latin typeface="仿宋" panose="02010609060101010101" pitchFamily="49" charset="-122"/>
                <a:ea typeface="仿宋" panose="02010609060101010101" pitchFamily="49" charset="-122"/>
              </a:rPr>
              <a:t>ClassCastException</a:t>
            </a:r>
            <a:r>
              <a:rPr lang="zh-CN" altLang="zh-CN" sz="2000" b="1" dirty="0">
                <a:latin typeface="仿宋" panose="02010609060101010101" pitchFamily="49" charset="-122"/>
                <a:ea typeface="仿宋" panose="02010609060101010101" pitchFamily="49" charset="-122"/>
              </a:rPr>
              <a:t>类型转换</a:t>
            </a:r>
            <a:r>
              <a:rPr lang="zh-CN" altLang="zh-CN" sz="2000" b="1" dirty="0" smtClean="0">
                <a:latin typeface="仿宋" panose="02010609060101010101" pitchFamily="49" charset="-122"/>
                <a:ea typeface="仿宋" panose="02010609060101010101" pitchFamily="49" charset="-122"/>
              </a:rPr>
              <a:t>异常</a:t>
            </a:r>
            <a:endParaRPr lang="en-US" altLang="zh-CN" sz="2000" b="1" dirty="0" smtClean="0">
              <a:latin typeface="仿宋" panose="02010609060101010101" pitchFamily="49" charset="-122"/>
              <a:ea typeface="仿宋" panose="02010609060101010101" pitchFamily="49" charset="-122"/>
            </a:endParaRPr>
          </a:p>
          <a:p>
            <a:pPr marL="457200" lvl="1" indent="0">
              <a:buNone/>
            </a:pPr>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 </a:t>
            </a:r>
            <a:r>
              <a:rPr lang="en-US" altLang="zh-CN" sz="2000" b="1" dirty="0" err="1" smtClean="0">
                <a:latin typeface="仿宋" panose="02010609060101010101" pitchFamily="49" charset="-122"/>
                <a:ea typeface="仿宋" panose="02010609060101010101" pitchFamily="49" charset="-122"/>
              </a:rPr>
              <a:t>ArrayIndexOutOfBoundsException</a:t>
            </a:r>
            <a:r>
              <a:rPr lang="zh-CN" altLang="zh-CN" sz="2000" b="1" dirty="0">
                <a:latin typeface="仿宋" panose="02010609060101010101" pitchFamily="49" charset="-122"/>
                <a:ea typeface="仿宋" panose="02010609060101010101" pitchFamily="49" charset="-122"/>
              </a:rPr>
              <a:t>数组越界</a:t>
            </a:r>
            <a:r>
              <a:rPr lang="zh-CN" altLang="zh-CN" sz="2000" b="1" dirty="0" smtClean="0">
                <a:latin typeface="仿宋" panose="02010609060101010101" pitchFamily="49" charset="-122"/>
                <a:ea typeface="仿宋" panose="02010609060101010101" pitchFamily="49" charset="-122"/>
              </a:rPr>
              <a:t>异常</a:t>
            </a:r>
            <a:endParaRPr lang="en-US" altLang="zh-CN" sz="2000" b="1" dirty="0" smtClean="0">
              <a:latin typeface="仿宋" panose="02010609060101010101" pitchFamily="49" charset="-122"/>
              <a:ea typeface="仿宋" panose="02010609060101010101" pitchFamily="49" charset="-122"/>
            </a:endParaRPr>
          </a:p>
          <a:p>
            <a:pPr marL="457200" lvl="1" indent="0">
              <a:buNone/>
            </a:pPr>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 </a:t>
            </a:r>
            <a:r>
              <a:rPr lang="en-US" altLang="zh-CN" sz="2000" b="1" dirty="0" err="1" smtClean="0">
                <a:latin typeface="仿宋" panose="02010609060101010101" pitchFamily="49" charset="-122"/>
                <a:ea typeface="仿宋" panose="02010609060101010101" pitchFamily="49" charset="-122"/>
              </a:rPr>
              <a:t>NegativeArraySizeException</a:t>
            </a:r>
            <a:r>
              <a:rPr lang="zh-CN" altLang="zh-CN" sz="2000" b="1" dirty="0">
                <a:latin typeface="仿宋" panose="02010609060101010101" pitchFamily="49" charset="-122"/>
                <a:ea typeface="仿宋" panose="02010609060101010101" pitchFamily="49" charset="-122"/>
              </a:rPr>
              <a:t>指定数组维数为负值</a:t>
            </a:r>
            <a:r>
              <a:rPr lang="zh-CN" altLang="zh-CN" sz="2000" b="1" dirty="0" smtClean="0">
                <a:latin typeface="仿宋" panose="02010609060101010101" pitchFamily="49" charset="-122"/>
                <a:ea typeface="仿宋" panose="02010609060101010101" pitchFamily="49" charset="-122"/>
              </a:rPr>
              <a:t>异常</a:t>
            </a:r>
            <a:endParaRPr lang="en-US" altLang="zh-CN" sz="2000" b="1" dirty="0" smtClean="0">
              <a:latin typeface="仿宋" panose="02010609060101010101" pitchFamily="49" charset="-122"/>
              <a:ea typeface="仿宋" panose="02010609060101010101" pitchFamily="49" charset="-122"/>
            </a:endParaRPr>
          </a:p>
          <a:p>
            <a:pPr marL="457200" lvl="1" indent="0">
              <a:buNone/>
            </a:pPr>
            <a:r>
              <a:rPr lang="en-US" altLang="zh-CN" sz="2000" b="1" dirty="0">
                <a:latin typeface="仿宋" panose="02010609060101010101" pitchFamily="49" charset="-122"/>
                <a:ea typeface="仿宋" panose="02010609060101010101" pitchFamily="49" charset="-122"/>
              </a:rPr>
              <a:t> </a:t>
            </a:r>
            <a:r>
              <a:rPr lang="en-US" altLang="zh-CN" sz="2000" b="1" dirty="0" smtClean="0">
                <a:latin typeface="仿宋" panose="02010609060101010101" pitchFamily="49" charset="-122"/>
                <a:ea typeface="仿宋" panose="02010609060101010101" pitchFamily="49" charset="-122"/>
              </a:rPr>
              <a:t> </a:t>
            </a:r>
            <a:r>
              <a:rPr lang="en-US" altLang="zh-CN" sz="2000" b="1" dirty="0" err="1" smtClean="0">
                <a:latin typeface="仿宋" panose="02010609060101010101" pitchFamily="49" charset="-122"/>
                <a:ea typeface="仿宋" panose="02010609060101010101" pitchFamily="49" charset="-122"/>
              </a:rPr>
              <a:t>NullPointerException</a:t>
            </a:r>
            <a:r>
              <a:rPr lang="zh-CN" altLang="zh-CN" sz="2000" b="1" dirty="0">
                <a:latin typeface="仿宋" panose="02010609060101010101" pitchFamily="49" charset="-122"/>
                <a:ea typeface="仿宋" panose="02010609060101010101" pitchFamily="49" charset="-122"/>
              </a:rPr>
              <a:t>空指针异常等。 </a:t>
            </a:r>
            <a:endParaRPr lang="zh-CN" altLang="en-US" sz="20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1971712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200" dirty="0"/>
              <a:t>异常类的类层次</a:t>
            </a:r>
            <a:endParaRPr lang="zh-CN" altLang="en-US" sz="3200"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19</a:t>
            </a:fld>
            <a:endParaRPr lang="zh-CN" altLang="en-US" dirty="0"/>
          </a:p>
        </p:txBody>
      </p:sp>
      <p:sp>
        <p:nvSpPr>
          <p:cNvPr id="4" name="内容占位符 3"/>
          <p:cNvSpPr>
            <a:spLocks noGrp="1"/>
          </p:cNvSpPr>
          <p:nvPr>
            <p:ph sz="quarter" idx="12"/>
          </p:nvPr>
        </p:nvSpPr>
        <p:spPr/>
        <p:txBody>
          <a:bodyPr>
            <a:normAutofit/>
          </a:bodyPr>
          <a:lstStyle/>
          <a:p>
            <a:r>
              <a:rPr lang="zh-CN" altLang="zh-CN" b="1" dirty="0">
                <a:latin typeface="仿宋" panose="02010609060101010101" pitchFamily="49" charset="-122"/>
                <a:ea typeface="仿宋" panose="02010609060101010101" pitchFamily="49" charset="-122"/>
              </a:rPr>
              <a:t>非运行时</a:t>
            </a:r>
            <a:r>
              <a:rPr lang="zh-CN" altLang="zh-CN" b="1" dirty="0" smtClean="0">
                <a:latin typeface="仿宋" panose="02010609060101010101" pitchFamily="49" charset="-122"/>
                <a:ea typeface="仿宋" panose="02010609060101010101" pitchFamily="49" charset="-122"/>
              </a:rPr>
              <a:t>异常</a:t>
            </a:r>
            <a:endParaRPr lang="en-US" altLang="zh-CN" b="1" dirty="0" smtClean="0">
              <a:latin typeface="仿宋" panose="02010609060101010101" pitchFamily="49" charset="-122"/>
              <a:ea typeface="仿宋" panose="02010609060101010101" pitchFamily="49" charset="-122"/>
            </a:endParaRPr>
          </a:p>
          <a:p>
            <a:pPr lvl="1"/>
            <a:r>
              <a:rPr lang="zh-CN" altLang="zh-CN" b="1" dirty="0">
                <a:latin typeface="仿宋" panose="02010609060101010101" pitchFamily="49" charset="-122"/>
                <a:ea typeface="仿宋" panose="02010609060101010101" pitchFamily="49" charset="-122"/>
              </a:rPr>
              <a:t>除了运行时异常以外的继承于</a:t>
            </a:r>
            <a:r>
              <a:rPr lang="en-US" altLang="zh-CN" b="1" dirty="0">
                <a:latin typeface="仿宋" panose="02010609060101010101" pitchFamily="49" charset="-122"/>
                <a:ea typeface="仿宋" panose="02010609060101010101" pitchFamily="49" charset="-122"/>
              </a:rPr>
              <a:t>Exception</a:t>
            </a:r>
            <a:r>
              <a:rPr lang="zh-CN" altLang="zh-CN" b="1" dirty="0">
                <a:latin typeface="仿宋" panose="02010609060101010101" pitchFamily="49" charset="-122"/>
                <a:ea typeface="仿宋" panose="02010609060101010101" pitchFamily="49" charset="-122"/>
              </a:rPr>
              <a:t>类的子类都统称为非运行时异常。对于这类异常，</a:t>
            </a:r>
            <a:r>
              <a:rPr lang="en-US" altLang="zh-CN" b="1" dirty="0">
                <a:solidFill>
                  <a:srgbClr val="C00000"/>
                </a:solidFill>
                <a:latin typeface="仿宋" panose="02010609060101010101" pitchFamily="49" charset="-122"/>
                <a:ea typeface="仿宋" panose="02010609060101010101" pitchFamily="49" charset="-122"/>
              </a:rPr>
              <a:t>Java</a:t>
            </a:r>
            <a:r>
              <a:rPr lang="zh-CN" altLang="zh-CN" b="1" dirty="0">
                <a:solidFill>
                  <a:srgbClr val="C00000"/>
                </a:solidFill>
                <a:latin typeface="仿宋" panose="02010609060101010101" pitchFamily="49" charset="-122"/>
                <a:ea typeface="仿宋" panose="02010609060101010101" pitchFamily="49" charset="-122"/>
              </a:rPr>
              <a:t>编译器要求程序必须捕获或者声明抛弃异常</a:t>
            </a:r>
            <a:r>
              <a:rPr lang="zh-CN" altLang="zh-CN" b="1" dirty="0" smtClean="0">
                <a:latin typeface="仿宋" panose="02010609060101010101" pitchFamily="49" charset="-122"/>
                <a:ea typeface="仿宋" panose="02010609060101010101" pitchFamily="49" charset="-122"/>
              </a:rPr>
              <a:t>。</a:t>
            </a:r>
            <a:endParaRPr lang="en-US" altLang="zh-CN" b="1" dirty="0" smtClean="0">
              <a:latin typeface="仿宋" panose="02010609060101010101" pitchFamily="49" charset="-122"/>
              <a:ea typeface="仿宋" panose="02010609060101010101" pitchFamily="49" charset="-122"/>
            </a:endParaRPr>
          </a:p>
          <a:p>
            <a:pPr lvl="1"/>
            <a:r>
              <a:rPr lang="zh-CN" altLang="zh-CN" b="1" dirty="0">
                <a:latin typeface="仿宋" panose="02010609060101010101" pitchFamily="49" charset="-122"/>
                <a:ea typeface="仿宋" panose="02010609060101010101" pitchFamily="49" charset="-122"/>
              </a:rPr>
              <a:t>常见的非运行时异常有</a:t>
            </a:r>
            <a:r>
              <a:rPr lang="zh-CN" altLang="zh-CN" b="1" dirty="0" smtClean="0">
                <a:latin typeface="仿宋" panose="02010609060101010101" pitchFamily="49" charset="-122"/>
                <a:ea typeface="仿宋" panose="02010609060101010101" pitchFamily="49" charset="-122"/>
              </a:rPr>
              <a:t>：</a:t>
            </a:r>
            <a:endParaRPr lang="en-US" altLang="zh-CN" b="1" dirty="0" smtClean="0">
              <a:latin typeface="仿宋" panose="02010609060101010101" pitchFamily="49" charset="-122"/>
              <a:ea typeface="仿宋" panose="02010609060101010101" pitchFamily="49" charset="-122"/>
            </a:endParaRPr>
          </a:p>
          <a:p>
            <a:pPr marL="457200" lvl="1" indent="0">
              <a:buNone/>
            </a:pPr>
            <a:r>
              <a:rPr lang="en-US" altLang="zh-CN" b="1" dirty="0">
                <a:latin typeface="仿宋" panose="02010609060101010101" pitchFamily="49" charset="-122"/>
                <a:ea typeface="仿宋" panose="02010609060101010101" pitchFamily="49" charset="-122"/>
              </a:rPr>
              <a:t> </a:t>
            </a:r>
            <a:r>
              <a:rPr lang="en-US" altLang="zh-CN" b="1" dirty="0" smtClean="0">
                <a:latin typeface="仿宋" panose="02010609060101010101" pitchFamily="49" charset="-122"/>
                <a:ea typeface="仿宋" panose="02010609060101010101" pitchFamily="49" charset="-122"/>
              </a:rPr>
              <a:t> </a:t>
            </a:r>
            <a:r>
              <a:rPr lang="en-US" altLang="zh-CN" b="1" dirty="0" err="1" smtClean="0">
                <a:latin typeface="仿宋" panose="02010609060101010101" pitchFamily="49" charset="-122"/>
                <a:ea typeface="仿宋" panose="02010609060101010101" pitchFamily="49" charset="-122"/>
              </a:rPr>
              <a:t>ClassNotFoundException</a:t>
            </a:r>
            <a:r>
              <a:rPr lang="en-US" altLang="zh-CN" b="1" dirty="0" smtClean="0">
                <a:latin typeface="仿宋" panose="02010609060101010101" pitchFamily="49" charset="-122"/>
                <a:ea typeface="仿宋" panose="02010609060101010101" pitchFamily="49" charset="-122"/>
              </a:rPr>
              <a:t>:</a:t>
            </a:r>
            <a:r>
              <a:rPr lang="zh-CN" altLang="zh-CN" b="1" dirty="0" smtClean="0">
                <a:latin typeface="仿宋" panose="02010609060101010101" pitchFamily="49" charset="-122"/>
                <a:ea typeface="仿宋" panose="02010609060101010101" pitchFamily="49" charset="-122"/>
              </a:rPr>
              <a:t>找不到</a:t>
            </a:r>
            <a:r>
              <a:rPr lang="zh-CN" altLang="zh-CN" b="1" dirty="0">
                <a:latin typeface="仿宋" panose="02010609060101010101" pitchFamily="49" charset="-122"/>
                <a:ea typeface="仿宋" panose="02010609060101010101" pitchFamily="49" charset="-122"/>
              </a:rPr>
              <a:t>类或接口所产生的</a:t>
            </a:r>
            <a:r>
              <a:rPr lang="zh-CN" altLang="zh-CN" b="1" dirty="0" smtClean="0">
                <a:latin typeface="仿宋" panose="02010609060101010101" pitchFamily="49" charset="-122"/>
                <a:ea typeface="仿宋" panose="02010609060101010101" pitchFamily="49" charset="-122"/>
              </a:rPr>
              <a:t>异常</a:t>
            </a:r>
            <a:endParaRPr lang="en-US" altLang="zh-CN" b="1" dirty="0" smtClean="0">
              <a:latin typeface="仿宋" panose="02010609060101010101" pitchFamily="49" charset="-122"/>
              <a:ea typeface="仿宋" panose="02010609060101010101" pitchFamily="49" charset="-122"/>
            </a:endParaRPr>
          </a:p>
          <a:p>
            <a:pPr marL="457200" lvl="1" indent="0">
              <a:buNone/>
            </a:pPr>
            <a:r>
              <a:rPr lang="en-US" altLang="zh-CN" b="1" dirty="0">
                <a:latin typeface="仿宋" panose="02010609060101010101" pitchFamily="49" charset="-122"/>
                <a:ea typeface="仿宋" panose="02010609060101010101" pitchFamily="49" charset="-122"/>
              </a:rPr>
              <a:t> </a:t>
            </a:r>
            <a:r>
              <a:rPr lang="en-US" altLang="zh-CN" b="1" dirty="0" smtClean="0">
                <a:latin typeface="仿宋" panose="02010609060101010101" pitchFamily="49" charset="-122"/>
                <a:ea typeface="仿宋" panose="02010609060101010101" pitchFamily="49" charset="-122"/>
              </a:rPr>
              <a:t> </a:t>
            </a:r>
            <a:r>
              <a:rPr lang="en-US" altLang="zh-CN" b="1" dirty="0" err="1" smtClean="0">
                <a:latin typeface="仿宋" panose="02010609060101010101" pitchFamily="49" charset="-122"/>
                <a:ea typeface="仿宋" panose="02010609060101010101" pitchFamily="49" charset="-122"/>
              </a:rPr>
              <a:t>IllegalAccessException</a:t>
            </a:r>
            <a:r>
              <a:rPr lang="en-US" altLang="zh-CN" b="1" dirty="0" smtClean="0">
                <a:latin typeface="仿宋" panose="02010609060101010101" pitchFamily="49" charset="-122"/>
                <a:ea typeface="仿宋" panose="02010609060101010101" pitchFamily="49" charset="-122"/>
              </a:rPr>
              <a:t>:</a:t>
            </a:r>
            <a:r>
              <a:rPr lang="zh-CN" altLang="zh-CN" b="1" dirty="0" smtClean="0">
                <a:latin typeface="仿宋" panose="02010609060101010101" pitchFamily="49" charset="-122"/>
                <a:ea typeface="仿宋" panose="02010609060101010101" pitchFamily="49" charset="-122"/>
              </a:rPr>
              <a:t>非法</a:t>
            </a:r>
            <a:r>
              <a:rPr lang="zh-CN" altLang="zh-CN" b="1" dirty="0">
                <a:latin typeface="仿宋" panose="02010609060101010101" pitchFamily="49" charset="-122"/>
                <a:ea typeface="仿宋" panose="02010609060101010101" pitchFamily="49" charset="-122"/>
              </a:rPr>
              <a:t>访问</a:t>
            </a:r>
            <a:r>
              <a:rPr lang="zh-CN" altLang="zh-CN" b="1" dirty="0" smtClean="0">
                <a:latin typeface="仿宋" panose="02010609060101010101" pitchFamily="49" charset="-122"/>
                <a:ea typeface="仿宋" panose="02010609060101010101" pitchFamily="49" charset="-122"/>
              </a:rPr>
              <a:t>异常</a:t>
            </a:r>
            <a:endParaRPr lang="en-US" altLang="zh-CN" b="1" dirty="0" smtClean="0">
              <a:latin typeface="仿宋" panose="02010609060101010101" pitchFamily="49" charset="-122"/>
              <a:ea typeface="仿宋" panose="02010609060101010101" pitchFamily="49" charset="-122"/>
            </a:endParaRPr>
          </a:p>
          <a:p>
            <a:pPr marL="457200" lvl="1" indent="0">
              <a:buNone/>
            </a:pPr>
            <a:r>
              <a:rPr lang="en-US" altLang="zh-CN" b="1" dirty="0">
                <a:latin typeface="仿宋" panose="02010609060101010101" pitchFamily="49" charset="-122"/>
                <a:ea typeface="仿宋" panose="02010609060101010101" pitchFamily="49" charset="-122"/>
              </a:rPr>
              <a:t> </a:t>
            </a:r>
            <a:r>
              <a:rPr lang="en-US" altLang="zh-CN" b="1" dirty="0" smtClean="0">
                <a:latin typeface="仿宋" panose="02010609060101010101" pitchFamily="49" charset="-122"/>
                <a:ea typeface="仿宋" panose="02010609060101010101" pitchFamily="49" charset="-122"/>
              </a:rPr>
              <a:t> </a:t>
            </a:r>
            <a:r>
              <a:rPr lang="en-US" altLang="zh-CN" b="1" dirty="0" err="1" smtClean="0">
                <a:latin typeface="仿宋" panose="02010609060101010101" pitchFamily="49" charset="-122"/>
                <a:ea typeface="仿宋" panose="02010609060101010101" pitchFamily="49" charset="-122"/>
              </a:rPr>
              <a:t>IOException</a:t>
            </a:r>
            <a:r>
              <a:rPr lang="en-US" altLang="zh-CN" b="1" dirty="0" smtClean="0">
                <a:latin typeface="仿宋" panose="02010609060101010101" pitchFamily="49" charset="-122"/>
                <a:ea typeface="仿宋" panose="02010609060101010101" pitchFamily="49" charset="-122"/>
              </a:rPr>
              <a:t>:</a:t>
            </a:r>
            <a:r>
              <a:rPr lang="zh-CN" altLang="zh-CN" b="1" dirty="0" smtClean="0">
                <a:latin typeface="仿宋" panose="02010609060101010101" pitchFamily="49" charset="-122"/>
                <a:ea typeface="仿宋" panose="02010609060101010101" pitchFamily="49" charset="-122"/>
              </a:rPr>
              <a:t>输入</a:t>
            </a:r>
            <a:r>
              <a:rPr lang="en-US" altLang="zh-CN" b="1" dirty="0">
                <a:latin typeface="仿宋" panose="02010609060101010101" pitchFamily="49" charset="-122"/>
                <a:ea typeface="仿宋" panose="02010609060101010101" pitchFamily="49" charset="-122"/>
              </a:rPr>
              <a:t>/</a:t>
            </a:r>
            <a:r>
              <a:rPr lang="zh-CN" altLang="zh-CN" b="1" dirty="0">
                <a:latin typeface="仿宋" panose="02010609060101010101" pitchFamily="49" charset="-122"/>
                <a:ea typeface="仿宋" panose="02010609060101010101" pitchFamily="49" charset="-122"/>
              </a:rPr>
              <a:t>输出异常</a:t>
            </a:r>
            <a:r>
              <a:rPr lang="zh-CN" altLang="zh-CN" b="1" dirty="0" smtClean="0">
                <a:latin typeface="仿宋" panose="02010609060101010101" pitchFamily="49" charset="-122"/>
                <a:ea typeface="仿宋" panose="02010609060101010101" pitchFamily="49" charset="-122"/>
              </a:rPr>
              <a:t>等</a:t>
            </a:r>
            <a:r>
              <a:rPr lang="zh-CN" altLang="en-US" b="1" dirty="0">
                <a:latin typeface="仿宋" panose="02010609060101010101" pitchFamily="49" charset="-122"/>
                <a:ea typeface="仿宋" panose="02010609060101010101" pitchFamily="49" charset="-122"/>
              </a:rPr>
              <a:t>。</a:t>
            </a:r>
            <a:endParaRPr lang="zh-CN" altLang="zh-CN"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0828427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4294967295"/>
          </p:nvPr>
        </p:nvSpPr>
        <p:spPr>
          <a:xfrm>
            <a:off x="1000125" y="943512"/>
            <a:ext cx="3429000" cy="928687"/>
          </a:xfrm>
        </p:spPr>
        <p:txBody>
          <a:bodyPr>
            <a:normAutofit lnSpcReduction="10000"/>
          </a:bodyPr>
          <a:lstStyle/>
          <a:p>
            <a:pPr>
              <a:buNone/>
            </a:pPr>
            <a:r>
              <a:rPr lang="zh-CN" altLang="en-US" sz="4800" dirty="0" smtClean="0">
                <a:solidFill>
                  <a:srgbClr val="C00000"/>
                </a:solidFill>
              </a:rPr>
              <a:t>主要内容</a:t>
            </a:r>
          </a:p>
        </p:txBody>
      </p:sp>
      <p:sp>
        <p:nvSpPr>
          <p:cNvPr id="24579" name="矩形 6"/>
          <p:cNvSpPr>
            <a:spLocks noChangeArrowheads="1"/>
          </p:cNvSpPr>
          <p:nvPr/>
        </p:nvSpPr>
        <p:spPr bwMode="auto">
          <a:xfrm>
            <a:off x="7747000" y="4857750"/>
            <a:ext cx="1111250" cy="769938"/>
          </a:xfrm>
          <a:prstGeom prst="rect">
            <a:avLst/>
          </a:prstGeom>
          <a:noFill/>
          <a:ln w="9525">
            <a:noFill/>
            <a:miter lim="800000"/>
            <a:headEnd/>
            <a:tailEnd/>
          </a:ln>
        </p:spPr>
        <p:txBody>
          <a:bodyPr wrap="none">
            <a:spAutoFit/>
          </a:bodyPr>
          <a:lstStyle/>
          <a:p>
            <a:r>
              <a:rPr lang="en-US" altLang="zh-CN" sz="2200" b="1">
                <a:solidFill>
                  <a:schemeClr val="bg1"/>
                </a:solidFill>
                <a:latin typeface="Calibri" pitchFamily="34" charset="0"/>
              </a:rPr>
              <a:t>Back to </a:t>
            </a:r>
          </a:p>
          <a:p>
            <a:r>
              <a:rPr lang="en-US" altLang="zh-CN" sz="2200" b="1">
                <a:solidFill>
                  <a:schemeClr val="bg1"/>
                </a:solidFill>
                <a:latin typeface="Calibri" pitchFamily="34" charset="0"/>
              </a:rPr>
              <a:t>school</a:t>
            </a:r>
            <a:endParaRPr lang="zh-CN" altLang="en-US" sz="2200" b="1">
              <a:solidFill>
                <a:schemeClr val="bg1"/>
              </a:solidFill>
              <a:latin typeface="Calibri" pitchFamily="34" charset="0"/>
            </a:endParaRPr>
          </a:p>
        </p:txBody>
      </p:sp>
      <p:graphicFrame>
        <p:nvGraphicFramePr>
          <p:cNvPr id="6" name="图示 5"/>
          <p:cNvGraphicFramePr/>
          <p:nvPr>
            <p:extLst>
              <p:ext uri="{D42A27DB-BD31-4B8C-83A1-F6EECF244321}">
                <p14:modId xmlns:p14="http://schemas.microsoft.com/office/powerpoint/2010/main" val="314389092"/>
              </p:ext>
            </p:extLst>
          </p:nvPr>
        </p:nvGraphicFramePr>
        <p:xfrm>
          <a:off x="1071538" y="1943052"/>
          <a:ext cx="5929354" cy="32861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异常类的类层次</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20</a:t>
            </a:fld>
            <a:endParaRPr lang="zh-CN" altLang="en-US" dirty="0"/>
          </a:p>
        </p:txBody>
      </p:sp>
      <p:sp>
        <p:nvSpPr>
          <p:cNvPr id="4" name="内容占位符 3"/>
          <p:cNvSpPr>
            <a:spLocks noGrp="1"/>
          </p:cNvSpPr>
          <p:nvPr>
            <p:ph sz="quarter" idx="12"/>
          </p:nvPr>
        </p:nvSpPr>
        <p:spPr/>
        <p:txBody>
          <a:bodyPr>
            <a:normAutofit/>
          </a:bodyPr>
          <a:lstStyle/>
          <a:p>
            <a:r>
              <a:rPr lang="en-US" altLang="zh-CN" dirty="0" err="1"/>
              <a:t>Throwable</a:t>
            </a:r>
            <a:r>
              <a:rPr lang="zh-CN" altLang="zh-CN" dirty="0" smtClean="0"/>
              <a:t>类</a:t>
            </a:r>
            <a:endParaRPr lang="en-US" altLang="zh-CN" dirty="0" smtClean="0"/>
          </a:p>
          <a:p>
            <a:pPr lvl="1"/>
            <a:r>
              <a:rPr lang="en-US" altLang="zh-CN" dirty="0" err="1"/>
              <a:t>Throwable</a:t>
            </a:r>
            <a:r>
              <a:rPr lang="zh-CN" altLang="zh-CN" dirty="0"/>
              <a:t>类是所有异常类的</a:t>
            </a:r>
            <a:r>
              <a:rPr lang="zh-CN" altLang="zh-CN" dirty="0" smtClean="0"/>
              <a:t>父类</a:t>
            </a:r>
            <a:r>
              <a:rPr lang="zh-CN" altLang="en-US" dirty="0"/>
              <a:t>。</a:t>
            </a:r>
            <a:endParaRPr lang="en-US" altLang="zh-CN" dirty="0" smtClean="0"/>
          </a:p>
          <a:p>
            <a:pPr lvl="1"/>
            <a:r>
              <a:rPr lang="zh-CN" altLang="en-US" dirty="0"/>
              <a:t>常用的方法有：</a:t>
            </a:r>
          </a:p>
          <a:p>
            <a:pPr lvl="2"/>
            <a:r>
              <a:rPr lang="en-US" altLang="zh-CN" dirty="0"/>
              <a:t>String </a:t>
            </a:r>
            <a:r>
              <a:rPr lang="en-US" altLang="zh-CN" dirty="0" err="1"/>
              <a:t>getMessage</a:t>
            </a:r>
            <a:r>
              <a:rPr lang="en-US" altLang="zh-CN" dirty="0"/>
              <a:t>() 	</a:t>
            </a:r>
            <a:r>
              <a:rPr lang="zh-CN" altLang="en-US" dirty="0" smtClean="0"/>
              <a:t>返回</a:t>
            </a:r>
            <a:r>
              <a:rPr lang="zh-CN" altLang="en-US" dirty="0"/>
              <a:t>该</a:t>
            </a:r>
            <a:r>
              <a:rPr lang="en-US" altLang="zh-CN" dirty="0" err="1"/>
              <a:t>Throwable</a:t>
            </a:r>
            <a:r>
              <a:rPr lang="zh-CN" altLang="en-US" dirty="0"/>
              <a:t>对象详细信息。 </a:t>
            </a:r>
          </a:p>
          <a:p>
            <a:pPr lvl="2"/>
            <a:r>
              <a:rPr lang="en-US" altLang="zh-CN" dirty="0"/>
              <a:t>void </a:t>
            </a:r>
            <a:r>
              <a:rPr lang="en-US" altLang="zh-CN" dirty="0" err="1"/>
              <a:t>printStackTrace</a:t>
            </a:r>
            <a:r>
              <a:rPr lang="en-US" altLang="zh-CN" dirty="0"/>
              <a:t>() 	</a:t>
            </a:r>
            <a:r>
              <a:rPr lang="zh-CN" altLang="en-US" dirty="0" smtClean="0"/>
              <a:t>把</a:t>
            </a:r>
            <a:r>
              <a:rPr lang="zh-CN" altLang="en-US" dirty="0"/>
              <a:t>该</a:t>
            </a:r>
            <a:r>
              <a:rPr lang="en-US" altLang="zh-CN" dirty="0" err="1"/>
              <a:t>Throwable</a:t>
            </a:r>
            <a:r>
              <a:rPr lang="zh-CN" altLang="en-US" dirty="0"/>
              <a:t>对象和它的跟踪情况打印到</a:t>
            </a:r>
            <a:r>
              <a:rPr lang="zh-CN" altLang="en-US" dirty="0" smtClean="0"/>
              <a:t>标准</a:t>
            </a:r>
            <a:r>
              <a:rPr lang="en-US" altLang="zh-CN" dirty="0" smtClean="0"/>
              <a:t>			</a:t>
            </a:r>
            <a:r>
              <a:rPr lang="zh-CN" altLang="en-US" dirty="0" smtClean="0"/>
              <a:t>错误</a:t>
            </a:r>
            <a:r>
              <a:rPr lang="zh-CN" altLang="en-US" dirty="0"/>
              <a:t>流。</a:t>
            </a:r>
          </a:p>
          <a:p>
            <a:pPr lvl="2"/>
            <a:r>
              <a:rPr lang="en-US" altLang="zh-CN" dirty="0"/>
              <a:t>void </a:t>
            </a:r>
            <a:r>
              <a:rPr lang="en-US" altLang="zh-CN" dirty="0" err="1"/>
              <a:t>printStackTrace</a:t>
            </a:r>
            <a:r>
              <a:rPr lang="en-US" altLang="zh-CN" dirty="0"/>
              <a:t>(</a:t>
            </a:r>
            <a:r>
              <a:rPr lang="en-US" altLang="zh-CN" dirty="0" err="1"/>
              <a:t>PrintStream</a:t>
            </a:r>
            <a:r>
              <a:rPr lang="en-US" altLang="zh-CN" dirty="0"/>
              <a:t> s</a:t>
            </a:r>
            <a:r>
              <a:rPr lang="en-US" altLang="zh-CN" dirty="0" smtClean="0"/>
              <a:t>)	</a:t>
            </a:r>
            <a:r>
              <a:rPr lang="zh-CN" altLang="en-US" dirty="0" smtClean="0"/>
              <a:t>把</a:t>
            </a:r>
            <a:r>
              <a:rPr lang="zh-CN" altLang="en-US" dirty="0"/>
              <a:t>该</a:t>
            </a:r>
            <a:r>
              <a:rPr lang="en-US" altLang="zh-CN" dirty="0" err="1"/>
              <a:t>Throwable</a:t>
            </a:r>
            <a:r>
              <a:rPr lang="zh-CN" altLang="en-US" dirty="0"/>
              <a:t>对象和它的跟踪情况</a:t>
            </a:r>
            <a:r>
              <a:rPr lang="zh-CN" altLang="en-US" dirty="0" smtClean="0"/>
              <a:t>打   </a:t>
            </a:r>
            <a:r>
              <a:rPr lang="en-US" altLang="zh-CN" dirty="0" smtClean="0"/>
              <a:t>				</a:t>
            </a:r>
            <a:r>
              <a:rPr lang="zh-CN" altLang="en-US" dirty="0" smtClean="0"/>
              <a:t>印</a:t>
            </a:r>
            <a:r>
              <a:rPr lang="zh-CN" altLang="en-US" dirty="0"/>
              <a:t>到指定的打印流。</a:t>
            </a:r>
          </a:p>
          <a:p>
            <a:pPr lvl="2"/>
            <a:r>
              <a:rPr lang="en-US" altLang="zh-CN" dirty="0"/>
              <a:t>void </a:t>
            </a:r>
            <a:r>
              <a:rPr lang="en-US" altLang="zh-CN" dirty="0" err="1"/>
              <a:t>printStackTrace</a:t>
            </a:r>
            <a:r>
              <a:rPr lang="en-US" altLang="zh-CN" dirty="0"/>
              <a:t>(</a:t>
            </a:r>
            <a:r>
              <a:rPr lang="en-US" altLang="zh-CN" dirty="0" err="1"/>
              <a:t>PrintWriter</a:t>
            </a:r>
            <a:r>
              <a:rPr lang="en-US" altLang="zh-CN" dirty="0"/>
              <a:t> s)	</a:t>
            </a:r>
            <a:r>
              <a:rPr lang="zh-CN" altLang="en-US" dirty="0" smtClean="0"/>
              <a:t>把</a:t>
            </a:r>
            <a:r>
              <a:rPr lang="zh-CN" altLang="en-US" dirty="0"/>
              <a:t>该</a:t>
            </a:r>
            <a:r>
              <a:rPr lang="en-US" altLang="zh-CN" dirty="0" err="1"/>
              <a:t>Throwable</a:t>
            </a:r>
            <a:r>
              <a:rPr lang="zh-CN" altLang="en-US" dirty="0"/>
              <a:t>对象和它的跟踪情况</a:t>
            </a:r>
            <a:r>
              <a:rPr lang="zh-CN" altLang="en-US" dirty="0" smtClean="0"/>
              <a:t>打</a:t>
            </a:r>
            <a:r>
              <a:rPr lang="en-US" altLang="zh-CN" dirty="0" smtClean="0"/>
              <a:t>				</a:t>
            </a:r>
            <a:r>
              <a:rPr lang="zh-CN" altLang="en-US" dirty="0" smtClean="0"/>
              <a:t>印</a:t>
            </a:r>
            <a:r>
              <a:rPr lang="zh-CN" altLang="en-US" dirty="0"/>
              <a:t>到指定的打印流。</a:t>
            </a:r>
          </a:p>
          <a:p>
            <a:pPr lvl="2"/>
            <a:r>
              <a:rPr lang="en-US" altLang="zh-CN" dirty="0"/>
              <a:t>String </a:t>
            </a:r>
            <a:r>
              <a:rPr lang="en-US" altLang="zh-CN" dirty="0" err="1"/>
              <a:t>toString</a:t>
            </a:r>
            <a:r>
              <a:rPr lang="en-US" altLang="zh-CN" dirty="0"/>
              <a:t>()		</a:t>
            </a:r>
            <a:r>
              <a:rPr lang="zh-CN" altLang="en-US" dirty="0" smtClean="0"/>
              <a:t>返回</a:t>
            </a:r>
            <a:r>
              <a:rPr lang="zh-CN" altLang="en-US" dirty="0"/>
              <a:t>该</a:t>
            </a:r>
            <a:r>
              <a:rPr lang="en-US" altLang="zh-CN" dirty="0" err="1"/>
              <a:t>Throwable</a:t>
            </a:r>
            <a:r>
              <a:rPr lang="zh-CN" altLang="en-US" dirty="0"/>
              <a:t>对象的简短字符串描述。 </a:t>
            </a:r>
            <a:endParaRPr lang="zh-CN" altLang="zh-CN" dirty="0"/>
          </a:p>
        </p:txBody>
      </p:sp>
    </p:spTree>
    <p:extLst>
      <p:ext uri="{BB962C8B-B14F-4D97-AF65-F5344CB8AC3E}">
        <p14:creationId xmlns:p14="http://schemas.microsoft.com/office/powerpoint/2010/main" val="13679701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6786" y="305191"/>
            <a:ext cx="1338828" cy="369332"/>
          </a:xfrm>
          <a:prstGeom prst="rect">
            <a:avLst/>
          </a:prstGeom>
        </p:spPr>
        <p:txBody>
          <a:bodyPr wrap="none">
            <a:spAutoFit/>
          </a:bodyPr>
          <a:lstStyle/>
          <a:p>
            <a:r>
              <a:rPr lang="zh-CN" altLang="en-US" b="1" dirty="0" smtClean="0">
                <a:solidFill>
                  <a:srgbClr val="000000"/>
                </a:solidFill>
                <a:latin typeface="Verdana" panose="020B0604030504040204" pitchFamily="34" charset="0"/>
              </a:rPr>
              <a:t>异常调用栈</a:t>
            </a:r>
            <a:endParaRPr lang="zh-CN" altLang="en-US" dirty="0"/>
          </a:p>
        </p:txBody>
      </p:sp>
      <p:pic>
        <p:nvPicPr>
          <p:cNvPr id="5" name="图片 4"/>
          <p:cNvPicPr>
            <a:picLocks noChangeAspect="1"/>
          </p:cNvPicPr>
          <p:nvPr/>
        </p:nvPicPr>
        <p:blipFill>
          <a:blip r:embed="rId2"/>
          <a:stretch>
            <a:fillRect/>
          </a:stretch>
        </p:blipFill>
        <p:spPr>
          <a:xfrm>
            <a:off x="-177801" y="774931"/>
            <a:ext cx="4715691" cy="4103558"/>
          </a:xfrm>
          <a:prstGeom prst="rect">
            <a:avLst/>
          </a:prstGeom>
          <a:ln>
            <a:solidFill>
              <a:schemeClr val="accent1"/>
            </a:solidFill>
          </a:ln>
        </p:spPr>
      </p:pic>
      <p:pic>
        <p:nvPicPr>
          <p:cNvPr id="6" name="图片 5"/>
          <p:cNvPicPr>
            <a:picLocks noChangeAspect="1"/>
          </p:cNvPicPr>
          <p:nvPr/>
        </p:nvPicPr>
        <p:blipFill>
          <a:blip r:embed="rId3"/>
          <a:stretch>
            <a:fillRect/>
          </a:stretch>
        </p:blipFill>
        <p:spPr>
          <a:xfrm>
            <a:off x="4431688" y="774931"/>
            <a:ext cx="4712312" cy="4206217"/>
          </a:xfrm>
          <a:prstGeom prst="rect">
            <a:avLst/>
          </a:prstGeom>
          <a:ln>
            <a:solidFill>
              <a:schemeClr val="accent1"/>
            </a:solidFill>
          </a:ln>
        </p:spPr>
      </p:pic>
    </p:spTree>
    <p:extLst>
      <p:ext uri="{BB962C8B-B14F-4D97-AF65-F5344CB8AC3E}">
        <p14:creationId xmlns:p14="http://schemas.microsoft.com/office/powerpoint/2010/main" val="15835175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本章案例</a:t>
            </a:r>
            <a:r>
              <a:rPr lang="en-US" altLang="zh-CN" dirty="0" smtClean="0"/>
              <a:t>1</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22</a:t>
            </a:fld>
            <a:endParaRPr lang="zh-CN" altLang="en-US" dirty="0"/>
          </a:p>
        </p:txBody>
      </p:sp>
      <p:sp>
        <p:nvSpPr>
          <p:cNvPr id="4" name="内容占位符 3"/>
          <p:cNvSpPr>
            <a:spLocks noGrp="1"/>
          </p:cNvSpPr>
          <p:nvPr>
            <p:ph sz="quarter" idx="12"/>
          </p:nvPr>
        </p:nvSpPr>
        <p:spPr/>
        <p:txBody>
          <a:bodyPr>
            <a:normAutofit/>
          </a:bodyPr>
          <a:lstStyle/>
          <a:p>
            <a:r>
              <a:rPr lang="zh-CN" altLang="zh-CN" sz="1600" dirty="0"/>
              <a:t>找出数据文件中的最大</a:t>
            </a:r>
            <a:r>
              <a:rPr lang="zh-CN" altLang="zh-CN" sz="1600" dirty="0" smtClean="0"/>
              <a:t>值</a:t>
            </a:r>
            <a:endParaRPr lang="zh-CN" altLang="en-US" sz="1600" dirty="0"/>
          </a:p>
        </p:txBody>
      </p:sp>
      <p:sp>
        <p:nvSpPr>
          <p:cNvPr id="5" name="文本框 4"/>
          <p:cNvSpPr txBox="1"/>
          <p:nvPr/>
        </p:nvSpPr>
        <p:spPr>
          <a:xfrm>
            <a:off x="830121" y="1334953"/>
            <a:ext cx="6550191" cy="5478423"/>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altLang="zh-CN" sz="1000" dirty="0"/>
              <a:t>import </a:t>
            </a:r>
            <a:r>
              <a:rPr lang="en-US" altLang="zh-CN" sz="1000" dirty="0" err="1"/>
              <a:t>java.io.File</a:t>
            </a:r>
            <a:r>
              <a:rPr lang="en-US" altLang="zh-CN" sz="1000" dirty="0"/>
              <a:t>;</a:t>
            </a:r>
            <a:endParaRPr lang="zh-CN" altLang="zh-CN" sz="1000" dirty="0"/>
          </a:p>
          <a:p>
            <a:r>
              <a:rPr lang="en-US" altLang="zh-CN" sz="1000" dirty="0"/>
              <a:t>import </a:t>
            </a:r>
            <a:r>
              <a:rPr lang="en-US" altLang="zh-CN" sz="1000" dirty="0" err="1"/>
              <a:t>java.io.FileReader</a:t>
            </a:r>
            <a:r>
              <a:rPr lang="en-US" altLang="zh-CN" sz="1000" dirty="0"/>
              <a:t>;</a:t>
            </a:r>
            <a:endParaRPr lang="zh-CN" altLang="zh-CN" sz="1000" dirty="0"/>
          </a:p>
          <a:p>
            <a:r>
              <a:rPr lang="en-US" altLang="zh-CN" sz="1000" dirty="0"/>
              <a:t>import </a:t>
            </a:r>
            <a:r>
              <a:rPr lang="en-US" altLang="zh-CN" sz="1000" dirty="0" err="1"/>
              <a:t>java.io.BufferedReader</a:t>
            </a:r>
            <a:r>
              <a:rPr lang="en-US" altLang="zh-CN" sz="1000" dirty="0"/>
              <a:t>;</a:t>
            </a:r>
            <a:endParaRPr lang="zh-CN" altLang="zh-CN" sz="1000" dirty="0"/>
          </a:p>
          <a:p>
            <a:r>
              <a:rPr lang="en-US" altLang="zh-CN" sz="1000" dirty="0"/>
              <a:t>import </a:t>
            </a:r>
            <a:r>
              <a:rPr lang="en-US" altLang="zh-CN" sz="1000" dirty="0" err="1"/>
              <a:t>java.io.FileNotFoundException</a:t>
            </a:r>
            <a:r>
              <a:rPr lang="en-US" altLang="zh-CN" sz="1000" dirty="0"/>
              <a:t>;</a:t>
            </a:r>
            <a:endParaRPr lang="zh-CN" altLang="zh-CN" sz="1000" dirty="0"/>
          </a:p>
          <a:p>
            <a:r>
              <a:rPr lang="en-US" altLang="zh-CN" sz="1000" dirty="0"/>
              <a:t>import </a:t>
            </a:r>
            <a:r>
              <a:rPr lang="en-US" altLang="zh-CN" sz="1000" dirty="0" err="1"/>
              <a:t>java.io.IOException</a:t>
            </a:r>
            <a:r>
              <a:rPr lang="en-US" altLang="zh-CN" sz="1000" dirty="0"/>
              <a:t>;</a:t>
            </a:r>
            <a:endParaRPr lang="zh-CN" altLang="zh-CN" sz="1000" dirty="0"/>
          </a:p>
          <a:p>
            <a:r>
              <a:rPr lang="en-US" altLang="zh-CN" sz="1000" dirty="0" smtClean="0"/>
              <a:t>public </a:t>
            </a:r>
            <a:r>
              <a:rPr lang="en-US" altLang="zh-CN" sz="1000" dirty="0"/>
              <a:t>class </a:t>
            </a:r>
            <a:r>
              <a:rPr lang="en-US" altLang="zh-CN" sz="1000" dirty="0" err="1"/>
              <a:t>FindMaxInteger</a:t>
            </a:r>
            <a:r>
              <a:rPr lang="en-US" altLang="zh-CN" sz="1000" dirty="0"/>
              <a:t> {</a:t>
            </a:r>
            <a:endParaRPr lang="zh-CN" altLang="zh-CN" sz="1000" dirty="0"/>
          </a:p>
          <a:p>
            <a:r>
              <a:rPr lang="en-US" altLang="zh-CN" sz="1000" dirty="0"/>
              <a:t> 	public static void main(String[] </a:t>
            </a:r>
            <a:r>
              <a:rPr lang="en-US" altLang="zh-CN" sz="1000" dirty="0" err="1"/>
              <a:t>args</a:t>
            </a:r>
            <a:r>
              <a:rPr lang="en-US" altLang="zh-CN" sz="1000" dirty="0"/>
              <a:t>) {</a:t>
            </a:r>
            <a:endParaRPr lang="zh-CN" altLang="zh-CN" sz="1000" dirty="0"/>
          </a:p>
          <a:p>
            <a:r>
              <a:rPr lang="en-US" altLang="zh-CN" sz="1000" dirty="0"/>
              <a:t>		String path = </a:t>
            </a:r>
            <a:r>
              <a:rPr lang="en-US" altLang="zh-CN" sz="1000" dirty="0" err="1"/>
              <a:t>FindMaxInteger.class.getClassLoader</a:t>
            </a:r>
            <a:r>
              <a:rPr lang="en-US" altLang="zh-CN" sz="1000" dirty="0"/>
              <a:t>().</a:t>
            </a:r>
            <a:r>
              <a:rPr lang="en-US" altLang="zh-CN" sz="1000" dirty="0" err="1"/>
              <a:t>getResource</a:t>
            </a:r>
            <a:r>
              <a:rPr lang="en-US" altLang="zh-CN" sz="1000" dirty="0"/>
              <a:t>("").</a:t>
            </a:r>
            <a:r>
              <a:rPr lang="en-US" altLang="zh-CN" sz="1000" dirty="0" err="1"/>
              <a:t>getPath</a:t>
            </a:r>
            <a:r>
              <a:rPr lang="en-US" altLang="zh-CN" sz="1000" dirty="0"/>
              <a:t>();</a:t>
            </a:r>
            <a:endParaRPr lang="zh-CN" altLang="zh-CN" sz="1000" dirty="0"/>
          </a:p>
          <a:p>
            <a:r>
              <a:rPr lang="en-US" altLang="zh-CN" sz="1000" dirty="0"/>
              <a:t>		File file = new File(path+"</a:t>
            </a:r>
            <a:r>
              <a:rPr lang="en-US" altLang="zh-CN" sz="1000" dirty="0" err="1"/>
              <a:t>data.txt</a:t>
            </a:r>
            <a:r>
              <a:rPr lang="en-US" altLang="zh-CN" sz="1000" dirty="0"/>
              <a:t>");</a:t>
            </a:r>
            <a:endParaRPr lang="zh-CN" altLang="zh-CN" sz="1000" dirty="0"/>
          </a:p>
          <a:p>
            <a:r>
              <a:rPr lang="en-US" altLang="zh-CN" sz="1000" dirty="0"/>
              <a:t>		</a:t>
            </a:r>
            <a:r>
              <a:rPr lang="en-US" altLang="zh-CN" sz="1000" dirty="0" err="1"/>
              <a:t>BufferedReader</a:t>
            </a:r>
            <a:r>
              <a:rPr lang="en-US" altLang="zh-CN" sz="1000" dirty="0"/>
              <a:t> in = null;</a:t>
            </a:r>
            <a:endParaRPr lang="zh-CN" altLang="zh-CN" sz="1000" dirty="0"/>
          </a:p>
          <a:p>
            <a:r>
              <a:rPr lang="en-US" altLang="zh-CN" sz="1000" dirty="0"/>
              <a:t>		try {</a:t>
            </a:r>
            <a:endParaRPr lang="zh-CN" altLang="zh-CN" sz="1000" dirty="0"/>
          </a:p>
          <a:p>
            <a:r>
              <a:rPr lang="en-US" altLang="zh-CN" sz="1000" dirty="0"/>
              <a:t>			in = new </a:t>
            </a:r>
            <a:r>
              <a:rPr lang="en-US" altLang="zh-CN" sz="1000" dirty="0" err="1"/>
              <a:t>BufferedReader</a:t>
            </a:r>
            <a:r>
              <a:rPr lang="en-US" altLang="zh-CN" sz="1000" dirty="0"/>
              <a:t>(new </a:t>
            </a:r>
            <a:r>
              <a:rPr lang="en-US" altLang="zh-CN" sz="1000" dirty="0" err="1"/>
              <a:t>FileReader</a:t>
            </a:r>
            <a:r>
              <a:rPr lang="en-US" altLang="zh-CN" sz="1000" dirty="0"/>
              <a:t>(file));</a:t>
            </a:r>
            <a:endParaRPr lang="zh-CN" altLang="zh-CN" sz="1000" dirty="0"/>
          </a:p>
          <a:p>
            <a:r>
              <a:rPr lang="en-US" altLang="zh-CN" sz="1000" dirty="0"/>
              <a:t>			String line;</a:t>
            </a:r>
            <a:endParaRPr lang="zh-CN" altLang="zh-CN" sz="1000" dirty="0"/>
          </a:p>
          <a:p>
            <a:r>
              <a:rPr lang="en-US" altLang="zh-CN" sz="1000" dirty="0"/>
              <a:t>			</a:t>
            </a:r>
            <a:r>
              <a:rPr lang="en-US" altLang="zh-CN" sz="1000" dirty="0" err="1"/>
              <a:t>int</a:t>
            </a:r>
            <a:r>
              <a:rPr lang="en-US" altLang="zh-CN" sz="1000" dirty="0"/>
              <a:t> </a:t>
            </a:r>
            <a:r>
              <a:rPr lang="en-US" altLang="zh-CN" sz="1000" dirty="0" err="1"/>
              <a:t>maxValue</a:t>
            </a:r>
            <a:r>
              <a:rPr lang="en-US" altLang="zh-CN" sz="1000" dirty="0"/>
              <a:t>=0;</a:t>
            </a:r>
            <a:endParaRPr lang="zh-CN" altLang="zh-CN" sz="1000" dirty="0"/>
          </a:p>
          <a:p>
            <a:r>
              <a:rPr lang="en-US" altLang="zh-CN" sz="1000" dirty="0"/>
              <a:t>			while((line = </a:t>
            </a:r>
            <a:r>
              <a:rPr lang="en-US" altLang="zh-CN" sz="1000" dirty="0" err="1"/>
              <a:t>in.readLine</a:t>
            </a:r>
            <a:r>
              <a:rPr lang="en-US" altLang="zh-CN" sz="1000" dirty="0"/>
              <a:t>())!=null)</a:t>
            </a:r>
            <a:endParaRPr lang="zh-CN" altLang="zh-CN" sz="1000" dirty="0"/>
          </a:p>
          <a:p>
            <a:r>
              <a:rPr lang="en-US" altLang="zh-CN" sz="1000" dirty="0"/>
              <a:t>			{</a:t>
            </a:r>
            <a:endParaRPr lang="zh-CN" altLang="zh-CN" sz="1000" dirty="0"/>
          </a:p>
          <a:p>
            <a:r>
              <a:rPr lang="en-US" altLang="zh-CN" sz="1000" dirty="0"/>
              <a:t>				</a:t>
            </a:r>
            <a:r>
              <a:rPr lang="en-US" altLang="zh-CN" sz="1000" dirty="0" err="1"/>
              <a:t>int</a:t>
            </a:r>
            <a:r>
              <a:rPr lang="en-US" altLang="zh-CN" sz="1000" dirty="0"/>
              <a:t> </a:t>
            </a:r>
            <a:r>
              <a:rPr lang="en-US" altLang="zh-CN" sz="1000" dirty="0" err="1"/>
              <a:t>inputValue</a:t>
            </a:r>
            <a:r>
              <a:rPr lang="en-US" altLang="zh-CN" sz="1000" dirty="0"/>
              <a:t> = </a:t>
            </a:r>
            <a:r>
              <a:rPr lang="en-US" altLang="zh-CN" sz="1000" dirty="0" err="1"/>
              <a:t>Integer.parseInt</a:t>
            </a:r>
            <a:r>
              <a:rPr lang="en-US" altLang="zh-CN" sz="1000" dirty="0"/>
              <a:t>(line);</a:t>
            </a:r>
            <a:endParaRPr lang="zh-CN" altLang="zh-CN" sz="1000" dirty="0"/>
          </a:p>
          <a:p>
            <a:r>
              <a:rPr lang="en-US" altLang="zh-CN" sz="1000" dirty="0"/>
              <a:t>				if(</a:t>
            </a:r>
            <a:r>
              <a:rPr lang="en-US" altLang="zh-CN" sz="1000" dirty="0" err="1"/>
              <a:t>inputValue</a:t>
            </a:r>
            <a:r>
              <a:rPr lang="en-US" altLang="zh-CN" sz="1000" dirty="0"/>
              <a:t>&gt;</a:t>
            </a:r>
            <a:r>
              <a:rPr lang="en-US" altLang="zh-CN" sz="1000" dirty="0" err="1"/>
              <a:t>maxValue</a:t>
            </a:r>
            <a:r>
              <a:rPr lang="en-US" altLang="zh-CN" sz="1000" dirty="0"/>
              <a:t>)</a:t>
            </a:r>
            <a:endParaRPr lang="zh-CN" altLang="zh-CN" sz="1000" dirty="0"/>
          </a:p>
          <a:p>
            <a:r>
              <a:rPr lang="en-US" altLang="zh-CN" sz="1000" dirty="0"/>
              <a:t>				{</a:t>
            </a:r>
            <a:endParaRPr lang="zh-CN" altLang="zh-CN" sz="1000" dirty="0"/>
          </a:p>
          <a:p>
            <a:r>
              <a:rPr lang="en-US" altLang="zh-CN" sz="1000" dirty="0"/>
              <a:t>					</a:t>
            </a:r>
            <a:r>
              <a:rPr lang="en-US" altLang="zh-CN" sz="1000" dirty="0" err="1"/>
              <a:t>maxValue</a:t>
            </a:r>
            <a:r>
              <a:rPr lang="en-US" altLang="zh-CN" sz="1000" dirty="0"/>
              <a:t> = </a:t>
            </a:r>
            <a:r>
              <a:rPr lang="en-US" altLang="zh-CN" sz="1000" dirty="0" err="1"/>
              <a:t>inputValue</a:t>
            </a:r>
            <a:r>
              <a:rPr lang="en-US" altLang="zh-CN" sz="1000" dirty="0"/>
              <a:t>;</a:t>
            </a:r>
            <a:endParaRPr lang="zh-CN" altLang="zh-CN" sz="1000" dirty="0"/>
          </a:p>
          <a:p>
            <a:r>
              <a:rPr lang="en-US" altLang="zh-CN" sz="1000" dirty="0"/>
              <a:t>				}</a:t>
            </a:r>
            <a:endParaRPr lang="zh-CN" altLang="zh-CN" sz="1000" dirty="0"/>
          </a:p>
          <a:p>
            <a:r>
              <a:rPr lang="en-US" altLang="zh-CN" sz="1000" dirty="0"/>
              <a:t>			}</a:t>
            </a:r>
            <a:endParaRPr lang="zh-CN" altLang="zh-CN" sz="1000" dirty="0"/>
          </a:p>
          <a:p>
            <a:r>
              <a:rPr lang="en-US" altLang="zh-CN" sz="1000" dirty="0"/>
              <a:t>			</a:t>
            </a:r>
            <a:r>
              <a:rPr lang="en-US" altLang="zh-CN" sz="1000" dirty="0" err="1"/>
              <a:t>System.out.println</a:t>
            </a:r>
            <a:r>
              <a:rPr lang="en-US" altLang="zh-CN" sz="1000" dirty="0"/>
              <a:t>("Max </a:t>
            </a:r>
            <a:r>
              <a:rPr lang="en-US" altLang="zh-CN" sz="1000" dirty="0" err="1"/>
              <a:t>int</a:t>
            </a:r>
            <a:r>
              <a:rPr lang="en-US" altLang="zh-CN" sz="1000" dirty="0"/>
              <a:t> is: "+</a:t>
            </a:r>
            <a:r>
              <a:rPr lang="en-US" altLang="zh-CN" sz="1000" dirty="0" err="1"/>
              <a:t>maxValue</a:t>
            </a:r>
            <a:r>
              <a:rPr lang="en-US" altLang="zh-CN" sz="1000" dirty="0"/>
              <a:t>);</a:t>
            </a:r>
            <a:endParaRPr lang="zh-CN" altLang="zh-CN" sz="1000" dirty="0"/>
          </a:p>
          <a:p>
            <a:r>
              <a:rPr lang="en-US" altLang="zh-CN" sz="1000" dirty="0"/>
              <a:t>		} catch (</a:t>
            </a:r>
            <a:r>
              <a:rPr lang="en-US" altLang="zh-CN" sz="1000" dirty="0" err="1"/>
              <a:t>FileNotFoundException</a:t>
            </a:r>
            <a:r>
              <a:rPr lang="en-US" altLang="zh-CN" sz="1000" dirty="0"/>
              <a:t> e) {</a:t>
            </a:r>
            <a:endParaRPr lang="zh-CN" altLang="zh-CN" sz="1000" dirty="0"/>
          </a:p>
          <a:p>
            <a:r>
              <a:rPr lang="en-US" altLang="zh-CN" sz="1000" dirty="0"/>
              <a:t>			</a:t>
            </a:r>
            <a:r>
              <a:rPr lang="en-US" altLang="zh-CN" sz="1000" dirty="0" err="1"/>
              <a:t>System.out.println</a:t>
            </a:r>
            <a:r>
              <a:rPr lang="en-US" altLang="zh-CN" sz="1000" dirty="0"/>
              <a:t>("</a:t>
            </a:r>
            <a:r>
              <a:rPr lang="zh-CN" altLang="zh-CN" sz="1000" dirty="0"/>
              <a:t>文件不存在。</a:t>
            </a:r>
            <a:r>
              <a:rPr lang="en-US" altLang="zh-CN" sz="1000" dirty="0"/>
              <a:t>");</a:t>
            </a:r>
            <a:endParaRPr lang="zh-CN" altLang="zh-CN" sz="1000" dirty="0"/>
          </a:p>
          <a:p>
            <a:r>
              <a:rPr lang="en-US" altLang="zh-CN" sz="1000" dirty="0"/>
              <a:t>			</a:t>
            </a:r>
            <a:r>
              <a:rPr lang="en-US" altLang="zh-CN" sz="1000" dirty="0" err="1"/>
              <a:t>e.printStackTrace</a:t>
            </a:r>
            <a:r>
              <a:rPr lang="en-US" altLang="zh-CN" sz="1000" dirty="0"/>
              <a:t>();</a:t>
            </a:r>
            <a:endParaRPr lang="zh-CN" altLang="zh-CN" sz="1000" dirty="0"/>
          </a:p>
          <a:p>
            <a:r>
              <a:rPr lang="en-US" altLang="zh-CN" sz="1000" dirty="0"/>
              <a:t>		} catch (</a:t>
            </a:r>
            <a:r>
              <a:rPr lang="en-US" altLang="zh-CN" sz="1000" dirty="0" err="1"/>
              <a:t>IOException</a:t>
            </a:r>
            <a:r>
              <a:rPr lang="en-US" altLang="zh-CN" sz="1000" dirty="0"/>
              <a:t> e) {</a:t>
            </a:r>
            <a:endParaRPr lang="zh-CN" altLang="zh-CN" sz="1000" dirty="0"/>
          </a:p>
          <a:p>
            <a:r>
              <a:rPr lang="en-US" altLang="zh-CN" sz="1000" dirty="0"/>
              <a:t>			</a:t>
            </a:r>
            <a:r>
              <a:rPr lang="en-US" altLang="zh-CN" sz="1000" dirty="0" err="1"/>
              <a:t>System.out.println</a:t>
            </a:r>
            <a:r>
              <a:rPr lang="en-US" altLang="zh-CN" sz="1000" dirty="0"/>
              <a:t>("</a:t>
            </a:r>
            <a:r>
              <a:rPr lang="zh-CN" altLang="zh-CN" sz="1000" dirty="0"/>
              <a:t>输入输出错误。</a:t>
            </a:r>
            <a:r>
              <a:rPr lang="en-US" altLang="zh-CN" sz="1000" dirty="0"/>
              <a:t>");</a:t>
            </a:r>
            <a:endParaRPr lang="zh-CN" altLang="zh-CN" sz="1000" dirty="0"/>
          </a:p>
          <a:p>
            <a:r>
              <a:rPr lang="en-US" altLang="zh-CN" sz="1000" dirty="0"/>
              <a:t>			</a:t>
            </a:r>
            <a:r>
              <a:rPr lang="en-US" altLang="zh-CN" sz="1000" dirty="0" err="1"/>
              <a:t>e.printStackTrace</a:t>
            </a:r>
            <a:r>
              <a:rPr lang="en-US" altLang="zh-CN" sz="1000" dirty="0"/>
              <a:t>();</a:t>
            </a:r>
            <a:endParaRPr lang="zh-CN" altLang="zh-CN" sz="1000" dirty="0"/>
          </a:p>
          <a:p>
            <a:r>
              <a:rPr lang="en-US" altLang="zh-CN" sz="1000" dirty="0"/>
              <a:t>		} catch (</a:t>
            </a:r>
            <a:r>
              <a:rPr lang="en-US" altLang="zh-CN" sz="1000" dirty="0" err="1"/>
              <a:t>NumberFormatException</a:t>
            </a:r>
            <a:r>
              <a:rPr lang="en-US" altLang="zh-CN" sz="1000" dirty="0"/>
              <a:t> e) {</a:t>
            </a:r>
            <a:endParaRPr lang="zh-CN" altLang="zh-CN" sz="1000" dirty="0"/>
          </a:p>
          <a:p>
            <a:r>
              <a:rPr lang="en-US" altLang="zh-CN" sz="1000" dirty="0"/>
              <a:t>			</a:t>
            </a:r>
            <a:r>
              <a:rPr lang="en-US" altLang="zh-CN" sz="1000" dirty="0" err="1"/>
              <a:t>System.out.println</a:t>
            </a:r>
            <a:r>
              <a:rPr lang="en-US" altLang="zh-CN" sz="1000" dirty="0"/>
              <a:t>("</a:t>
            </a:r>
            <a:r>
              <a:rPr lang="zh-CN" altLang="zh-CN" sz="1000" dirty="0"/>
              <a:t>数字格式错误。</a:t>
            </a:r>
            <a:r>
              <a:rPr lang="en-US" altLang="zh-CN" sz="1000" dirty="0"/>
              <a:t>");</a:t>
            </a:r>
            <a:endParaRPr lang="zh-CN" altLang="zh-CN" sz="1000" dirty="0"/>
          </a:p>
          <a:p>
            <a:r>
              <a:rPr lang="en-US" altLang="zh-CN" sz="1000" dirty="0"/>
              <a:t>			</a:t>
            </a:r>
            <a:r>
              <a:rPr lang="en-US" altLang="zh-CN" sz="1000" dirty="0" err="1"/>
              <a:t>e.printStackTrace</a:t>
            </a:r>
            <a:r>
              <a:rPr lang="en-US" altLang="zh-CN" sz="1000" dirty="0"/>
              <a:t>();</a:t>
            </a:r>
            <a:endParaRPr lang="zh-CN" altLang="zh-CN" sz="1000" dirty="0"/>
          </a:p>
          <a:p>
            <a:r>
              <a:rPr lang="en-US" altLang="zh-CN" sz="1000" dirty="0"/>
              <a:t>		}</a:t>
            </a:r>
            <a:endParaRPr lang="zh-CN" altLang="zh-CN" sz="1000" dirty="0"/>
          </a:p>
          <a:p>
            <a:r>
              <a:rPr lang="en-US" altLang="zh-CN" sz="1000" dirty="0"/>
              <a:t>	}</a:t>
            </a:r>
            <a:endParaRPr lang="zh-CN" altLang="zh-CN" sz="1000" dirty="0"/>
          </a:p>
          <a:p>
            <a:r>
              <a:rPr lang="en-US" altLang="zh-CN" sz="1000" dirty="0" smtClean="0"/>
              <a:t>}</a:t>
            </a:r>
            <a:endParaRPr lang="zh-CN" altLang="zh-CN" sz="1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7.4 </a:t>
            </a:r>
            <a:r>
              <a:rPr lang="zh-CN" altLang="zh-CN" dirty="0" smtClean="0"/>
              <a:t>自</a:t>
            </a:r>
            <a:r>
              <a:rPr lang="zh-CN" altLang="zh-CN" dirty="0"/>
              <a:t>定义异常类 </a:t>
            </a:r>
            <a:endParaRPr kumimoji="1" lang="zh-CN" altLang="en-US" dirty="0"/>
          </a:p>
        </p:txBody>
      </p:sp>
      <p:sp>
        <p:nvSpPr>
          <p:cNvPr id="3" name="幻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23</a:t>
            </a:fld>
            <a:endParaRPr lang="zh-CN" altLang="en-US" dirty="0"/>
          </a:p>
        </p:txBody>
      </p:sp>
      <p:sp>
        <p:nvSpPr>
          <p:cNvPr id="4" name="内容占位符 3"/>
          <p:cNvSpPr>
            <a:spLocks noGrp="1"/>
          </p:cNvSpPr>
          <p:nvPr>
            <p:ph sz="quarter" idx="12"/>
          </p:nvPr>
        </p:nvSpPr>
        <p:spPr/>
        <p:txBody>
          <a:bodyPr/>
          <a:lstStyle/>
          <a:p>
            <a:r>
              <a:rPr lang="zh-CN" altLang="zh-CN" dirty="0"/>
              <a:t>如果</a:t>
            </a:r>
            <a:r>
              <a:rPr lang="en-US" altLang="zh-CN" dirty="0"/>
              <a:t>Java</a:t>
            </a:r>
            <a:r>
              <a:rPr lang="zh-CN" altLang="zh-CN" dirty="0"/>
              <a:t>提供的系统异常类型不能满足程序设计的需求，那么可以设计自己的异常类型。</a:t>
            </a:r>
          </a:p>
          <a:p>
            <a:r>
              <a:rPr lang="zh-CN" altLang="zh-CN" dirty="0"/>
              <a:t>用户自定义的异常类型必须是</a:t>
            </a:r>
            <a:r>
              <a:rPr lang="en-US" altLang="zh-CN" dirty="0" err="1"/>
              <a:t>Throwable</a:t>
            </a:r>
            <a:r>
              <a:rPr lang="zh-CN" altLang="zh-CN" dirty="0"/>
              <a:t>的直接或者间接子类。</a:t>
            </a:r>
            <a:r>
              <a:rPr lang="en-US" altLang="zh-CN" dirty="0"/>
              <a:t>Java</a:t>
            </a:r>
            <a:r>
              <a:rPr lang="zh-CN" altLang="zh-CN" dirty="0"/>
              <a:t>推荐用户的异常类型以</a:t>
            </a:r>
            <a:r>
              <a:rPr lang="en-US" altLang="zh-CN" dirty="0"/>
              <a:t>Exception</a:t>
            </a:r>
            <a:r>
              <a:rPr lang="zh-CN" altLang="zh-CN" dirty="0"/>
              <a:t>为直接父类。</a:t>
            </a:r>
            <a:endParaRPr kumimoji="1" lang="zh-CN" altLang="en-US" dirty="0"/>
          </a:p>
        </p:txBody>
      </p:sp>
    </p:spTree>
    <p:extLst>
      <p:ext uri="{BB962C8B-B14F-4D97-AF65-F5344CB8AC3E}">
        <p14:creationId xmlns:p14="http://schemas.microsoft.com/office/powerpoint/2010/main" val="8533121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7.5 </a:t>
            </a:r>
            <a:r>
              <a:rPr lang="zh-CN" altLang="zh-CN" dirty="0" smtClean="0"/>
              <a:t>异常</a:t>
            </a:r>
            <a:r>
              <a:rPr lang="zh-CN" altLang="zh-CN" dirty="0"/>
              <a:t>处理实训</a:t>
            </a:r>
            <a:r>
              <a:rPr lang="zh-CN" altLang="zh-CN" dirty="0" smtClean="0"/>
              <a:t>任务</a:t>
            </a:r>
            <a:endParaRPr kumimoji="1" lang="zh-CN" altLang="en-US" dirty="0"/>
          </a:p>
        </p:txBody>
      </p:sp>
      <p:sp>
        <p:nvSpPr>
          <p:cNvPr id="3" name="幻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24</a:t>
            </a:fld>
            <a:endParaRPr lang="zh-CN" altLang="en-US" dirty="0"/>
          </a:p>
        </p:txBody>
      </p:sp>
      <p:sp>
        <p:nvSpPr>
          <p:cNvPr id="4" name="内容占位符 3"/>
          <p:cNvSpPr>
            <a:spLocks noGrp="1"/>
          </p:cNvSpPr>
          <p:nvPr>
            <p:ph sz="quarter" idx="12"/>
          </p:nvPr>
        </p:nvSpPr>
        <p:spPr/>
        <p:txBody>
          <a:bodyPr/>
          <a:lstStyle/>
          <a:p>
            <a:r>
              <a:rPr lang="zh-CN" altLang="zh-CN" dirty="0"/>
              <a:t>编写一个应用程序，接收用户输入的一个正整数。如果用户输入的不是一个正整数，则提示用户重新输入，直到输入正确为止。</a:t>
            </a:r>
            <a:endParaRPr kumimoji="1" lang="zh-CN" altLang="en-US" dirty="0"/>
          </a:p>
        </p:txBody>
      </p:sp>
    </p:spTree>
    <p:extLst>
      <p:ext uri="{BB962C8B-B14F-4D97-AF65-F5344CB8AC3E}">
        <p14:creationId xmlns:p14="http://schemas.microsoft.com/office/powerpoint/2010/main" val="10550840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p:cNvSpPr txBox="1">
            <a:spLocks/>
          </p:cNvSpPr>
          <p:nvPr/>
        </p:nvSpPr>
        <p:spPr>
          <a:xfrm>
            <a:off x="2843808" y="2916658"/>
            <a:ext cx="4752528" cy="728366"/>
          </a:xfrm>
          <a:prstGeom prst="rect">
            <a:avLst/>
          </a:prstGeom>
        </p:spPr>
        <p:txBody>
          <a:bodyPr vert="horz" lIns="91440" tIns="45720" rIns="91440" bIns="45720" rtlCol="0" anchor="ctr">
            <a:normAutofit lnSpcReduction="10000"/>
          </a:bodyPr>
          <a:lstStyle>
            <a:lvl1pPr algn="l" defTabSz="914400" rtl="0" eaLnBrk="1" latinLnBrk="0" hangingPunct="1">
              <a:spcBef>
                <a:spcPct val="0"/>
              </a:spcBef>
              <a:buNone/>
              <a:defRPr sz="2800" b="1" kern="1200">
                <a:solidFill>
                  <a:schemeClr val="bg1"/>
                </a:solidFill>
                <a:latin typeface="+mj-ea"/>
                <a:ea typeface="+mj-ea"/>
                <a:cs typeface="+mj-cs"/>
              </a:defRPr>
            </a:lvl1pPr>
          </a:lstStyle>
          <a:p>
            <a:r>
              <a:rPr lang="zh-CN" altLang="en-US" sz="4400" dirty="0" smtClean="0">
                <a:solidFill>
                  <a:schemeClr val="tx1"/>
                </a:solidFill>
              </a:rPr>
              <a:t>本次课程结束！</a:t>
            </a:r>
            <a:endParaRPr lang="zh-CN" altLang="en-US" sz="4400" dirty="0">
              <a:solidFill>
                <a:schemeClr val="tx1"/>
              </a:solidFill>
            </a:endParaRPr>
          </a:p>
        </p:txBody>
      </p:sp>
      <p:pic>
        <p:nvPicPr>
          <p:cNvPr id="5" name="Picture 2" descr="http://www.cqu.edu.cn/Sites/CQUmain/Themes/Default/Images/logo.png">
            <a:hlinkClick r:id="rId2" tooltip="重庆大学"/>
          </p:cNvPr>
          <p:cNvPicPr>
            <a:picLocks noChangeAspect="1" noChangeArrowheads="1"/>
          </p:cNvPicPr>
          <p:nvPr/>
        </p:nvPicPr>
        <p:blipFill>
          <a:blip r:embed="rId3" cstate="print"/>
          <a:srcRect/>
          <a:stretch>
            <a:fillRect/>
          </a:stretch>
        </p:blipFill>
        <p:spPr bwMode="auto">
          <a:xfrm>
            <a:off x="323528" y="188640"/>
            <a:ext cx="1748206" cy="554310"/>
          </a:xfrm>
          <a:prstGeom prst="rect">
            <a:avLst/>
          </a:prstGeom>
          <a:noFill/>
        </p:spPr>
      </p:pic>
    </p:spTree>
    <p:extLst>
      <p:ext uri="{BB962C8B-B14F-4D97-AF65-F5344CB8AC3E}">
        <p14:creationId xmlns:p14="http://schemas.microsoft.com/office/powerpoint/2010/main" val="23732325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7</a:t>
            </a:r>
            <a:r>
              <a:rPr lang="en-US" altLang="zh-CN" sz="3600" dirty="0" smtClean="0"/>
              <a:t>.1</a:t>
            </a:r>
            <a:r>
              <a:rPr lang="zh-CN" altLang="en-US" sz="3600" dirty="0" smtClean="0"/>
              <a:t> </a:t>
            </a:r>
            <a:r>
              <a:rPr lang="zh-CN" altLang="en-US" dirty="0" smtClean="0"/>
              <a:t>为什么</a:t>
            </a:r>
            <a:r>
              <a:rPr lang="zh-CN" altLang="en-US" dirty="0"/>
              <a:t>需要异常处理</a:t>
            </a:r>
          </a:p>
        </p:txBody>
      </p:sp>
      <p:sp>
        <p:nvSpPr>
          <p:cNvPr id="2" name="灯片编号占位符 1"/>
          <p:cNvSpPr>
            <a:spLocks noGrp="1"/>
          </p:cNvSpPr>
          <p:nvPr>
            <p:ph type="sldNum" sz="quarter" idx="11"/>
          </p:nvPr>
        </p:nvSpPr>
        <p:spPr/>
        <p:txBody>
          <a:bodyPr/>
          <a:lstStyle/>
          <a:p>
            <a:r>
              <a:rPr lang="en-US" altLang="zh-CN" smtClean="0"/>
              <a:t>P</a:t>
            </a:r>
            <a:fld id="{62DCC93C-90AC-48A1-9D9E-CBAB17A91522}" type="slidenum">
              <a:rPr lang="zh-CN" altLang="en-US" smtClean="0"/>
              <a:pPr/>
              <a:t>3</a:t>
            </a:fld>
            <a:endParaRPr lang="zh-CN" altLang="en-US" dirty="0"/>
          </a:p>
        </p:txBody>
      </p:sp>
      <p:sp>
        <p:nvSpPr>
          <p:cNvPr id="7" name="内容占位符 6"/>
          <p:cNvSpPr>
            <a:spLocks noGrp="1"/>
          </p:cNvSpPr>
          <p:nvPr>
            <p:ph sz="quarter" idx="12"/>
          </p:nvPr>
        </p:nvSpPr>
        <p:spPr/>
        <p:txBody>
          <a:bodyPr>
            <a:normAutofit/>
          </a:bodyPr>
          <a:lstStyle/>
          <a:p>
            <a:r>
              <a:rPr lang="zh-CN" altLang="zh-CN" dirty="0"/>
              <a:t>为了在出现程序运行错误时，使其他所有代码能够继续完成其正常的工作，或者使程序能够体面地退出，最好能够对出现的错误进行处理，这时就需要引入异常处理。 </a:t>
            </a:r>
            <a:endParaRPr lang="en-US" altLang="zh-CN" dirty="0" smtClean="0"/>
          </a:p>
          <a:p>
            <a:endParaRPr lang="zh-CN" altLang="en-US" sz="2800" dirty="0"/>
          </a:p>
        </p:txBody>
      </p:sp>
    </p:spTree>
    <p:extLst>
      <p:ext uri="{BB962C8B-B14F-4D97-AF65-F5344CB8AC3E}">
        <p14:creationId xmlns:p14="http://schemas.microsoft.com/office/powerpoint/2010/main" val="28002772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7.2</a:t>
            </a:r>
            <a:r>
              <a:rPr lang="zh-CN" altLang="en-US" dirty="0" smtClean="0"/>
              <a:t> </a:t>
            </a:r>
            <a:r>
              <a:rPr lang="zh-CN" altLang="zh-CN" dirty="0" smtClean="0"/>
              <a:t>异常</a:t>
            </a:r>
            <a:r>
              <a:rPr lang="zh-CN" altLang="zh-CN" dirty="0"/>
              <a:t>概述 </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4</a:t>
            </a:fld>
            <a:endParaRPr lang="zh-CN" altLang="en-US" dirty="0"/>
          </a:p>
        </p:txBody>
      </p:sp>
      <p:sp>
        <p:nvSpPr>
          <p:cNvPr id="4" name="内容占位符 3"/>
          <p:cNvSpPr>
            <a:spLocks noGrp="1"/>
          </p:cNvSpPr>
          <p:nvPr>
            <p:ph sz="quarter" idx="12"/>
          </p:nvPr>
        </p:nvSpPr>
        <p:spPr/>
        <p:txBody>
          <a:bodyPr/>
          <a:lstStyle/>
          <a:p>
            <a:r>
              <a:rPr lang="zh-CN" altLang="zh-CN" dirty="0">
                <a:latin typeface="楷体" panose="02010609060101010101" pitchFamily="49" charset="-122"/>
                <a:ea typeface="楷体" panose="02010609060101010101" pitchFamily="49" charset="-122"/>
              </a:rPr>
              <a:t>通常所说的异常（</a:t>
            </a:r>
            <a:r>
              <a:rPr lang="en-US" altLang="zh-CN" dirty="0">
                <a:latin typeface="楷体" panose="02010609060101010101" pitchFamily="49" charset="-122"/>
                <a:ea typeface="楷体" panose="02010609060101010101" pitchFamily="49" charset="-122"/>
              </a:rPr>
              <a:t>exception</a:t>
            </a:r>
            <a:r>
              <a:rPr lang="zh-CN" altLang="zh-CN" dirty="0">
                <a:latin typeface="楷体" panose="02010609060101010101" pitchFamily="49" charset="-122"/>
                <a:ea typeface="楷体" panose="02010609060101010101" pitchFamily="49" charset="-122"/>
              </a:rPr>
              <a:t>）指的是异常事件（</a:t>
            </a:r>
            <a:r>
              <a:rPr lang="en-US" altLang="zh-CN" dirty="0">
                <a:latin typeface="楷体" panose="02010609060101010101" pitchFamily="49" charset="-122"/>
                <a:ea typeface="楷体" panose="02010609060101010101" pitchFamily="49" charset="-122"/>
              </a:rPr>
              <a:t>exception event</a:t>
            </a:r>
            <a:r>
              <a:rPr lang="zh-CN" altLang="zh-CN" dirty="0">
                <a:latin typeface="楷体" panose="02010609060101010101" pitchFamily="49" charset="-122"/>
                <a:ea typeface="楷体" panose="02010609060101010101" pitchFamily="49" charset="-122"/>
              </a:rPr>
              <a:t>）</a:t>
            </a:r>
            <a:r>
              <a:rPr lang="zh-CN" altLang="zh-CN" dirty="0" smtClean="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在程序中出现异常是普遍存在的。 </a:t>
            </a:r>
            <a:endParaRPr lang="en-US" altLang="zh-CN" dirty="0" smtClean="0">
              <a:latin typeface="楷体" panose="02010609060101010101" pitchFamily="49" charset="-122"/>
              <a:ea typeface="楷体" panose="02010609060101010101" pitchFamily="49" charset="-122"/>
            </a:endParaRPr>
          </a:p>
          <a:p>
            <a:r>
              <a:rPr lang="zh-CN" altLang="zh-CN" dirty="0">
                <a:latin typeface="楷体" panose="02010609060101010101" pitchFamily="49" charset="-122"/>
                <a:ea typeface="楷体" panose="02010609060101010101" pitchFamily="49" charset="-122"/>
              </a:rPr>
              <a:t>在软件运行时，很多情况都将导致异常事件的发生，例如：</a:t>
            </a:r>
          </a:p>
          <a:p>
            <a:pPr lvl="1"/>
            <a:r>
              <a:rPr lang="zh-CN" altLang="zh-CN" dirty="0" smtClean="0">
                <a:latin typeface="楷体" panose="02010609060101010101" pitchFamily="49" charset="-122"/>
                <a:ea typeface="楷体" panose="02010609060101010101" pitchFamily="49" charset="-122"/>
              </a:rPr>
              <a:t>想</a:t>
            </a:r>
            <a:r>
              <a:rPr lang="zh-CN" altLang="zh-CN" dirty="0">
                <a:latin typeface="楷体" panose="02010609060101010101" pitchFamily="49" charset="-122"/>
                <a:ea typeface="楷体" panose="02010609060101010101" pitchFamily="49" charset="-122"/>
              </a:rPr>
              <a:t>打开的文件不存在；</a:t>
            </a:r>
          </a:p>
          <a:p>
            <a:pPr lvl="1"/>
            <a:r>
              <a:rPr lang="zh-CN" altLang="zh-CN" dirty="0" smtClean="0">
                <a:latin typeface="楷体" panose="02010609060101010101" pitchFamily="49" charset="-122"/>
                <a:ea typeface="楷体" panose="02010609060101010101" pitchFamily="49" charset="-122"/>
              </a:rPr>
              <a:t>网络</a:t>
            </a:r>
            <a:r>
              <a:rPr lang="zh-CN" altLang="zh-CN" dirty="0">
                <a:latin typeface="楷体" panose="02010609060101010101" pitchFamily="49" charset="-122"/>
                <a:ea typeface="楷体" panose="02010609060101010101" pitchFamily="49" charset="-122"/>
              </a:rPr>
              <a:t>连接中断；</a:t>
            </a:r>
          </a:p>
          <a:p>
            <a:pPr lvl="1"/>
            <a:r>
              <a:rPr lang="zh-CN" altLang="zh-CN" dirty="0" smtClean="0">
                <a:latin typeface="楷体" panose="02010609060101010101" pitchFamily="49" charset="-122"/>
                <a:ea typeface="楷体" panose="02010609060101010101" pitchFamily="49" charset="-122"/>
              </a:rPr>
              <a:t>操作</a:t>
            </a:r>
            <a:r>
              <a:rPr lang="zh-CN" altLang="zh-CN" dirty="0">
                <a:latin typeface="楷体" panose="02010609060101010101" pitchFamily="49" charset="-122"/>
                <a:ea typeface="楷体" panose="02010609060101010101" pitchFamily="49" charset="-122"/>
              </a:rPr>
              <a:t>数超出预定范围；</a:t>
            </a:r>
          </a:p>
          <a:p>
            <a:pPr lvl="1"/>
            <a:r>
              <a:rPr lang="zh-CN" altLang="zh-CN" dirty="0" smtClean="0">
                <a:latin typeface="楷体" panose="02010609060101010101" pitchFamily="49" charset="-122"/>
                <a:ea typeface="楷体" panose="02010609060101010101" pitchFamily="49" charset="-122"/>
              </a:rPr>
              <a:t>访问</a:t>
            </a:r>
            <a:r>
              <a:rPr lang="zh-CN" altLang="zh-CN" dirty="0">
                <a:latin typeface="楷体" panose="02010609060101010101" pitchFamily="49" charset="-122"/>
                <a:ea typeface="楷体" panose="02010609060101010101" pitchFamily="49" charset="-122"/>
              </a:rPr>
              <a:t>的数据库打不开；</a:t>
            </a:r>
          </a:p>
          <a:p>
            <a:pPr lvl="1"/>
            <a:r>
              <a:rPr lang="zh-CN" altLang="zh-CN" dirty="0" smtClean="0">
                <a:latin typeface="楷体" panose="02010609060101010101" pitchFamily="49" charset="-122"/>
                <a:ea typeface="楷体" panose="02010609060101010101" pitchFamily="49" charset="-122"/>
              </a:rPr>
              <a:t>正在</a:t>
            </a:r>
            <a:r>
              <a:rPr lang="zh-CN" altLang="zh-CN" dirty="0">
                <a:latin typeface="楷体" panose="02010609060101010101" pitchFamily="49" charset="-122"/>
                <a:ea typeface="楷体" panose="02010609060101010101" pitchFamily="49" charset="-122"/>
              </a:rPr>
              <a:t>装载的类文件丢失。</a:t>
            </a:r>
          </a:p>
          <a:p>
            <a:endParaRPr lang="zh-CN" altLang="en-US" dirty="0">
              <a:latin typeface="楷体" panose="02010609060101010101" pitchFamily="49" charset="-122"/>
              <a:ea typeface="楷体" panose="02010609060101010101" pitchFamily="49" charset="-122"/>
            </a:endParaRPr>
          </a:p>
        </p:txBody>
      </p:sp>
      <p:sp>
        <p:nvSpPr>
          <p:cNvPr id="5" name="Rectangle 3">
            <a:extLst>
              <a:ext uri="{FF2B5EF4-FFF2-40B4-BE49-F238E27FC236}">
                <a16:creationId xmlns:a16="http://schemas.microsoft.com/office/drawing/2014/main" xmlns="" id="{17C4F03C-68D7-4471-8A01-F4DEB88C45C5}"/>
              </a:ext>
            </a:extLst>
          </p:cNvPr>
          <p:cNvSpPr txBox="1">
            <a:spLocks noChangeArrowheads="1"/>
          </p:cNvSpPr>
          <p:nvPr/>
        </p:nvSpPr>
        <p:spPr>
          <a:xfrm>
            <a:off x="1187624" y="1340768"/>
            <a:ext cx="7674049" cy="4392712"/>
          </a:xfrm>
          <a:prstGeom prst="rect">
            <a:avLst/>
          </a:prstGeom>
          <a:solidFill>
            <a:schemeClr val="bg1"/>
          </a:solidFill>
          <a:ln>
            <a:solidFill>
              <a:srgbClr val="0070C0"/>
            </a:solidFill>
          </a:ln>
        </p:spPr>
        <p:txBody>
          <a:bodyPr/>
          <a:lstStyle>
            <a:lvl1pPr marL="342900" indent="-342900" algn="l" defTabSz="914400" rtl="0" eaLnBrk="1" latinLnBrk="0" hangingPunct="1">
              <a:lnSpc>
                <a:spcPct val="120000"/>
              </a:lnSpc>
              <a:spcBef>
                <a:spcPct val="20000"/>
              </a:spcBef>
              <a:buFont typeface="Arial" pitchFamily="34" charset="0"/>
              <a:buChar char="•"/>
              <a:defRPr sz="1800" kern="1200">
                <a:solidFill>
                  <a:schemeClr val="tx1"/>
                </a:solidFill>
                <a:latin typeface="+mn-lt"/>
                <a:ea typeface="+mj-ea"/>
                <a:cs typeface="+mn-cs"/>
              </a:defRPr>
            </a:lvl1pPr>
            <a:lvl2pPr marL="742950" indent="-285750" algn="l" defTabSz="914400" rtl="0" eaLnBrk="1" latinLnBrk="0" hangingPunct="1">
              <a:lnSpc>
                <a:spcPct val="120000"/>
              </a:lnSpc>
              <a:spcBef>
                <a:spcPct val="20000"/>
              </a:spcBef>
              <a:buFont typeface="Arial" pitchFamily="34" charset="0"/>
              <a:buChar char="–"/>
              <a:defRPr sz="1600" kern="1200">
                <a:solidFill>
                  <a:schemeClr val="tx1"/>
                </a:solidFill>
                <a:latin typeface="+mn-lt"/>
                <a:ea typeface="+mj-ea"/>
                <a:cs typeface="+mn-cs"/>
              </a:defRPr>
            </a:lvl2pPr>
            <a:lvl3pPr marL="1143000" indent="-228600" algn="l" defTabSz="914400" rtl="0" eaLnBrk="1" latinLnBrk="0" hangingPunct="1">
              <a:lnSpc>
                <a:spcPct val="120000"/>
              </a:lnSpc>
              <a:spcBef>
                <a:spcPct val="20000"/>
              </a:spcBef>
              <a:buFont typeface="Arial" pitchFamily="34" charset="0"/>
              <a:buChar char="•"/>
              <a:defRPr sz="1400" kern="1200">
                <a:solidFill>
                  <a:schemeClr val="tx1"/>
                </a:solidFill>
                <a:latin typeface="+mn-lt"/>
                <a:ea typeface="+mj-ea"/>
                <a:cs typeface="+mn-cs"/>
              </a:defRPr>
            </a:lvl3pPr>
            <a:lvl4pPr marL="1600200" indent="-228600" algn="l" defTabSz="914400" rtl="0" eaLnBrk="1" latinLnBrk="0" hangingPunct="1">
              <a:lnSpc>
                <a:spcPct val="120000"/>
              </a:lnSpc>
              <a:spcBef>
                <a:spcPct val="20000"/>
              </a:spcBef>
              <a:buFont typeface="Arial" pitchFamily="34" charset="0"/>
              <a:buChar char="–"/>
              <a:defRPr sz="1200" kern="1200">
                <a:solidFill>
                  <a:schemeClr val="tx1"/>
                </a:solidFill>
                <a:latin typeface="+mn-lt"/>
                <a:ea typeface="+mj-ea"/>
                <a:cs typeface="+mn-cs"/>
              </a:defRPr>
            </a:lvl4pPr>
            <a:lvl5pPr marL="2057400" indent="-228600" algn="l" defTabSz="914400" rtl="0" eaLnBrk="1" latinLnBrk="0" hangingPunct="1">
              <a:lnSpc>
                <a:spcPct val="120000"/>
              </a:lnSpc>
              <a:spcBef>
                <a:spcPct val="20000"/>
              </a:spcBef>
              <a:buFont typeface="Arial" pitchFamily="34" charset="0"/>
              <a:buChar char="»"/>
              <a:defRPr sz="1200" kern="1200">
                <a:solidFill>
                  <a:schemeClr val="tx1"/>
                </a:solidFill>
                <a:latin typeface="+mn-lt"/>
                <a:ea typeface="+mj-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 typeface="Wingdings" panose="05000000000000000000" pitchFamily="2" charset="2"/>
              <a:buNone/>
              <a:defRPr/>
            </a:pPr>
            <a:r>
              <a:rPr lang="zh-CN" altLang="en-US" sz="2000" dirty="0" smtClean="0">
                <a:latin typeface="楷体" panose="02010609060101010101" pitchFamily="49" charset="-122"/>
                <a:ea typeface="楷体" panose="02010609060101010101" pitchFamily="49" charset="-122"/>
              </a:rPr>
              <a:t>文件操作将产生异常</a:t>
            </a:r>
          </a:p>
          <a:p>
            <a:pPr>
              <a:lnSpc>
                <a:spcPct val="90000"/>
              </a:lnSpc>
              <a:buFont typeface="Wingdings" panose="05000000000000000000" pitchFamily="2" charset="2"/>
              <a:buNone/>
              <a:defRPr/>
            </a:pPr>
            <a:r>
              <a:rPr lang="zh-CN" altLang="zh-CN" sz="2000" dirty="0" smtClean="0">
                <a:latin typeface="楷体" panose="02010609060101010101" pitchFamily="49" charset="-122"/>
                <a:ea typeface="楷体" panose="02010609060101010101" pitchFamily="49" charset="-122"/>
              </a:rPr>
              <a:t>// Exception1.java</a:t>
            </a:r>
          </a:p>
          <a:p>
            <a:pPr>
              <a:lnSpc>
                <a:spcPct val="90000"/>
              </a:lnSpc>
              <a:buFont typeface="Wingdings" panose="05000000000000000000" pitchFamily="2" charset="2"/>
              <a:buNone/>
              <a:defRPr/>
            </a:pPr>
            <a:r>
              <a:rPr lang="zh-CN" altLang="zh-CN" sz="2000" dirty="0" smtClean="0">
                <a:latin typeface="楷体" panose="02010609060101010101" pitchFamily="49" charset="-122"/>
                <a:ea typeface="楷体" panose="02010609060101010101" pitchFamily="49" charset="-122"/>
              </a:rPr>
              <a:t>import java.io.*;</a:t>
            </a:r>
          </a:p>
          <a:p>
            <a:pPr>
              <a:lnSpc>
                <a:spcPct val="90000"/>
              </a:lnSpc>
              <a:buFont typeface="Wingdings" panose="05000000000000000000" pitchFamily="2" charset="2"/>
              <a:buNone/>
              <a:defRPr/>
            </a:pPr>
            <a:r>
              <a:rPr lang="zh-CN" altLang="zh-CN" sz="2000" dirty="0" smtClean="0">
                <a:latin typeface="楷体" panose="02010609060101010101" pitchFamily="49" charset="-122"/>
                <a:ea typeface="楷体" panose="02010609060101010101" pitchFamily="49" charset="-122"/>
              </a:rPr>
              <a:t>class Exception1 {</a:t>
            </a:r>
          </a:p>
          <a:p>
            <a:pPr>
              <a:lnSpc>
                <a:spcPct val="90000"/>
              </a:lnSpc>
              <a:buFont typeface="Wingdings" panose="05000000000000000000" pitchFamily="2" charset="2"/>
              <a:buNone/>
              <a:defRPr/>
            </a:pPr>
            <a:r>
              <a:rPr lang="en-US" altLang="zh-CN" sz="2000" dirty="0" smtClean="0">
                <a:latin typeface="楷体" panose="02010609060101010101" pitchFamily="49" charset="-122"/>
                <a:ea typeface="楷体" panose="02010609060101010101" pitchFamily="49" charset="-122"/>
              </a:rPr>
              <a:t>	</a:t>
            </a:r>
            <a:r>
              <a:rPr lang="zh-CN" altLang="zh-CN" sz="2000" dirty="0" smtClean="0">
                <a:latin typeface="楷体" panose="02010609060101010101" pitchFamily="49" charset="-122"/>
                <a:ea typeface="楷体" panose="02010609060101010101" pitchFamily="49" charset="-122"/>
              </a:rPr>
              <a:t>public static void main(String args[]){</a:t>
            </a:r>
          </a:p>
          <a:p>
            <a:pPr>
              <a:lnSpc>
                <a:spcPct val="90000"/>
              </a:lnSpc>
              <a:buFont typeface="Wingdings" panose="05000000000000000000" pitchFamily="2" charset="2"/>
              <a:buNone/>
              <a:defRPr/>
            </a:pPr>
            <a:r>
              <a:rPr lang="en-US" altLang="zh-CN" sz="2000" dirty="0" smtClean="0">
                <a:latin typeface="楷体" panose="02010609060101010101" pitchFamily="49" charset="-122"/>
                <a:ea typeface="楷体" panose="02010609060101010101" pitchFamily="49" charset="-122"/>
              </a:rPr>
              <a:t>		</a:t>
            </a:r>
            <a:r>
              <a:rPr lang="zh-CN" altLang="zh-CN" sz="2000" dirty="0" smtClean="0">
                <a:latin typeface="楷体" panose="02010609060101010101" pitchFamily="49" charset="-122"/>
                <a:ea typeface="楷体" panose="02010609060101010101" pitchFamily="49" charset="-122"/>
              </a:rPr>
              <a:t>FileInputStream fis =new  </a:t>
            </a:r>
            <a:r>
              <a:rPr lang="en-US" altLang="zh-CN" sz="2000" dirty="0" smtClean="0">
                <a:latin typeface="楷体" panose="02010609060101010101" pitchFamily="49" charset="-122"/>
                <a:ea typeface="楷体" panose="02010609060101010101" pitchFamily="49" charset="-122"/>
              </a:rPr>
              <a:t> </a:t>
            </a:r>
          </a:p>
          <a:p>
            <a:pPr>
              <a:lnSpc>
                <a:spcPct val="90000"/>
              </a:lnSpc>
              <a:buFont typeface="Wingdings" panose="05000000000000000000" pitchFamily="2" charset="2"/>
              <a:buNone/>
              <a:defRPr/>
            </a:pPr>
            <a:r>
              <a:rPr lang="en-US" altLang="zh-CN" sz="2000" dirty="0">
                <a:latin typeface="楷体" panose="02010609060101010101" pitchFamily="49" charset="-122"/>
                <a:ea typeface="楷体" panose="02010609060101010101" pitchFamily="49" charset="-122"/>
              </a:rPr>
              <a:t> </a:t>
            </a:r>
            <a:r>
              <a:rPr lang="en-US" altLang="zh-CN" sz="2000" dirty="0" smtClean="0">
                <a:latin typeface="楷体" panose="02010609060101010101" pitchFamily="49" charset="-122"/>
                <a:ea typeface="楷体" panose="02010609060101010101" pitchFamily="49" charset="-122"/>
              </a:rPr>
              <a:t>      </a:t>
            </a:r>
            <a:r>
              <a:rPr lang="zh-CN" altLang="zh-CN" sz="2000" dirty="0" smtClean="0">
                <a:latin typeface="楷体" panose="02010609060101010101" pitchFamily="49" charset="-122"/>
                <a:ea typeface="楷体" panose="02010609060101010101" pitchFamily="49" charset="-122"/>
              </a:rPr>
              <a:t>FileInputStream("text.txt");</a:t>
            </a:r>
            <a:endParaRPr lang="en-US" altLang="zh-CN" sz="2000" dirty="0" smtClean="0">
              <a:latin typeface="楷体" panose="02010609060101010101" pitchFamily="49" charset="-122"/>
              <a:ea typeface="楷体" panose="02010609060101010101" pitchFamily="49" charset="-122"/>
            </a:endParaRPr>
          </a:p>
          <a:p>
            <a:pPr>
              <a:lnSpc>
                <a:spcPct val="90000"/>
              </a:lnSpc>
              <a:buFont typeface="Wingdings" panose="05000000000000000000" pitchFamily="2" charset="2"/>
              <a:buNone/>
              <a:defRPr/>
            </a:pPr>
            <a:r>
              <a:rPr lang="en-US" altLang="zh-CN" sz="2000" dirty="0" smtClean="0">
                <a:latin typeface="楷体" panose="02010609060101010101" pitchFamily="49" charset="-122"/>
                <a:ea typeface="楷体" panose="02010609060101010101" pitchFamily="49" charset="-122"/>
              </a:rPr>
              <a:t>		</a:t>
            </a:r>
            <a:r>
              <a:rPr lang="zh-CN" altLang="zh-CN" sz="2000" dirty="0" smtClean="0">
                <a:latin typeface="楷体" panose="02010609060101010101" pitchFamily="49" charset="-122"/>
                <a:ea typeface="楷体" panose="02010609060101010101" pitchFamily="49" charset="-122"/>
              </a:rPr>
              <a:t>int b;</a:t>
            </a:r>
          </a:p>
          <a:p>
            <a:pPr>
              <a:lnSpc>
                <a:spcPct val="90000"/>
              </a:lnSpc>
              <a:buFont typeface="Wingdings" panose="05000000000000000000" pitchFamily="2" charset="2"/>
              <a:buNone/>
              <a:defRPr/>
            </a:pPr>
            <a:r>
              <a:rPr lang="en-US" altLang="zh-CN" sz="2000" dirty="0" smtClean="0">
                <a:latin typeface="楷体" panose="02010609060101010101" pitchFamily="49" charset="-122"/>
                <a:ea typeface="楷体" panose="02010609060101010101" pitchFamily="49" charset="-122"/>
              </a:rPr>
              <a:t>		</a:t>
            </a:r>
            <a:r>
              <a:rPr lang="zh-CN" altLang="zh-CN" sz="2000" dirty="0" smtClean="0">
                <a:latin typeface="楷体" panose="02010609060101010101" pitchFamily="49" charset="-122"/>
                <a:ea typeface="楷体" panose="02010609060101010101" pitchFamily="49" charset="-122"/>
              </a:rPr>
              <a:t>while((b=fis.read())!=-1) {</a:t>
            </a:r>
          </a:p>
          <a:p>
            <a:pPr>
              <a:lnSpc>
                <a:spcPct val="90000"/>
              </a:lnSpc>
              <a:buFont typeface="Wingdings" panose="05000000000000000000" pitchFamily="2" charset="2"/>
              <a:buNone/>
              <a:defRPr/>
            </a:pPr>
            <a:r>
              <a:rPr lang="en-US" altLang="zh-CN" sz="2000" dirty="0" smtClean="0">
                <a:latin typeface="楷体" panose="02010609060101010101" pitchFamily="49" charset="-122"/>
                <a:ea typeface="楷体" panose="02010609060101010101" pitchFamily="49" charset="-122"/>
              </a:rPr>
              <a:t>			</a:t>
            </a:r>
            <a:r>
              <a:rPr lang="zh-CN" altLang="zh-CN" sz="2000" dirty="0" smtClean="0">
                <a:latin typeface="楷体" panose="02010609060101010101" pitchFamily="49" charset="-122"/>
                <a:ea typeface="楷体" panose="02010609060101010101" pitchFamily="49" charset="-122"/>
              </a:rPr>
              <a:t>System.out.print(b);</a:t>
            </a:r>
          </a:p>
          <a:p>
            <a:pPr>
              <a:lnSpc>
                <a:spcPct val="90000"/>
              </a:lnSpc>
              <a:buFont typeface="Wingdings" panose="05000000000000000000" pitchFamily="2" charset="2"/>
              <a:buNone/>
              <a:defRPr/>
            </a:pPr>
            <a:r>
              <a:rPr lang="en-US" altLang="zh-CN" sz="2000" dirty="0" smtClean="0">
                <a:latin typeface="楷体" panose="02010609060101010101" pitchFamily="49" charset="-122"/>
                <a:ea typeface="楷体" panose="02010609060101010101" pitchFamily="49" charset="-122"/>
              </a:rPr>
              <a:t>		</a:t>
            </a:r>
            <a:r>
              <a:rPr lang="zh-CN" altLang="zh-CN" sz="2000" dirty="0" smtClean="0">
                <a:latin typeface="楷体" panose="02010609060101010101" pitchFamily="49" charset="-122"/>
                <a:ea typeface="楷体" panose="02010609060101010101" pitchFamily="49" charset="-122"/>
              </a:rPr>
              <a:t>}</a:t>
            </a:r>
          </a:p>
          <a:p>
            <a:pPr>
              <a:lnSpc>
                <a:spcPct val="90000"/>
              </a:lnSpc>
              <a:buFont typeface="Wingdings" panose="05000000000000000000" pitchFamily="2" charset="2"/>
              <a:buNone/>
              <a:defRPr/>
            </a:pPr>
            <a:r>
              <a:rPr lang="en-US" altLang="zh-CN" sz="2000" dirty="0" smtClean="0">
                <a:latin typeface="楷体" panose="02010609060101010101" pitchFamily="49" charset="-122"/>
                <a:ea typeface="楷体" panose="02010609060101010101" pitchFamily="49" charset="-122"/>
              </a:rPr>
              <a:t>		</a:t>
            </a:r>
            <a:r>
              <a:rPr lang="zh-CN" altLang="zh-CN" sz="2000" dirty="0" smtClean="0">
                <a:latin typeface="楷体" panose="02010609060101010101" pitchFamily="49" charset="-122"/>
                <a:ea typeface="楷体" panose="02010609060101010101" pitchFamily="49" charset="-122"/>
              </a:rPr>
              <a:t>fis.close();</a:t>
            </a:r>
            <a:endParaRPr lang="en-US" altLang="zh-CN" sz="2000" dirty="0" smtClean="0">
              <a:latin typeface="楷体" panose="02010609060101010101" pitchFamily="49" charset="-122"/>
              <a:ea typeface="楷体" panose="02010609060101010101" pitchFamily="49" charset="-122"/>
            </a:endParaRPr>
          </a:p>
          <a:p>
            <a:pPr>
              <a:lnSpc>
                <a:spcPct val="90000"/>
              </a:lnSpc>
              <a:buFont typeface="Wingdings" panose="05000000000000000000" pitchFamily="2" charset="2"/>
              <a:buNone/>
              <a:defRPr/>
            </a:pPr>
            <a:r>
              <a:rPr lang="en-US" altLang="zh-CN" sz="2000" dirty="0" smtClean="0">
                <a:latin typeface="楷体" panose="02010609060101010101" pitchFamily="49" charset="-122"/>
                <a:ea typeface="楷体" panose="02010609060101010101" pitchFamily="49" charset="-122"/>
              </a:rPr>
              <a:t>	</a:t>
            </a:r>
            <a:r>
              <a:rPr lang="zh-CN" altLang="zh-CN" sz="2000" dirty="0" smtClean="0">
                <a:latin typeface="楷体" panose="02010609060101010101" pitchFamily="49" charset="-122"/>
                <a:ea typeface="楷体" panose="02010609060101010101" pitchFamily="49" charset="-122"/>
              </a:rPr>
              <a:t>}</a:t>
            </a:r>
          </a:p>
          <a:p>
            <a:pPr>
              <a:lnSpc>
                <a:spcPct val="90000"/>
              </a:lnSpc>
              <a:buFont typeface="Wingdings" panose="05000000000000000000" pitchFamily="2" charset="2"/>
              <a:buNone/>
              <a:defRPr/>
            </a:pPr>
            <a:r>
              <a:rPr lang="zh-CN" altLang="zh-CN" sz="2000" dirty="0" smtClean="0">
                <a:latin typeface="楷体" panose="02010609060101010101" pitchFamily="49" charset="-122"/>
                <a:ea typeface="楷体" panose="02010609060101010101" pitchFamily="49" charset="-122"/>
              </a:rPr>
              <a:t>}</a:t>
            </a:r>
            <a:endParaRPr lang="en-US" altLang="zh-CN" sz="20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5</a:t>
            </a:fld>
            <a:endParaRPr lang="zh-CN" altLang="en-US" dirty="0"/>
          </a:p>
        </p:txBody>
      </p:sp>
      <p:sp>
        <p:nvSpPr>
          <p:cNvPr id="4" name="Rectangle 3">
            <a:extLst>
              <a:ext uri="{FF2B5EF4-FFF2-40B4-BE49-F238E27FC236}">
                <a16:creationId xmlns:a16="http://schemas.microsoft.com/office/drawing/2014/main" xmlns="" id="{5DD96B4D-403D-4AAA-8906-39A73130FB4A}"/>
              </a:ext>
            </a:extLst>
          </p:cNvPr>
          <p:cNvSpPr txBox="1">
            <a:spLocks noChangeArrowheads="1"/>
          </p:cNvSpPr>
          <p:nvPr/>
        </p:nvSpPr>
        <p:spPr>
          <a:xfrm>
            <a:off x="493862" y="1052736"/>
            <a:ext cx="7750546" cy="4289425"/>
          </a:xfrm>
          <a:prstGeom prst="rect">
            <a:avLst/>
          </a:prstGeom>
        </p:spPr>
        <p:txBody>
          <a:bodyPr/>
          <a:lstStyle>
            <a:lvl1pPr marL="342900" indent="-342900" algn="l" defTabSz="914400" rtl="0" eaLnBrk="1" latinLnBrk="0" hangingPunct="1">
              <a:lnSpc>
                <a:spcPct val="120000"/>
              </a:lnSpc>
              <a:spcBef>
                <a:spcPct val="20000"/>
              </a:spcBef>
              <a:buFont typeface="Arial" pitchFamily="34" charset="0"/>
              <a:buChar char="•"/>
              <a:defRPr sz="1800" kern="1200">
                <a:solidFill>
                  <a:schemeClr val="tx1"/>
                </a:solidFill>
                <a:latin typeface="+mn-lt"/>
                <a:ea typeface="+mj-ea"/>
                <a:cs typeface="+mn-cs"/>
              </a:defRPr>
            </a:lvl1pPr>
            <a:lvl2pPr marL="742950" indent="-285750" algn="l" defTabSz="914400" rtl="0" eaLnBrk="1" latinLnBrk="0" hangingPunct="1">
              <a:lnSpc>
                <a:spcPct val="120000"/>
              </a:lnSpc>
              <a:spcBef>
                <a:spcPct val="20000"/>
              </a:spcBef>
              <a:buFont typeface="Arial" pitchFamily="34" charset="0"/>
              <a:buChar char="–"/>
              <a:defRPr sz="1600" kern="1200">
                <a:solidFill>
                  <a:schemeClr val="tx1"/>
                </a:solidFill>
                <a:latin typeface="+mn-lt"/>
                <a:ea typeface="+mj-ea"/>
                <a:cs typeface="+mn-cs"/>
              </a:defRPr>
            </a:lvl2pPr>
            <a:lvl3pPr marL="1143000" indent="-228600" algn="l" defTabSz="914400" rtl="0" eaLnBrk="1" latinLnBrk="0" hangingPunct="1">
              <a:lnSpc>
                <a:spcPct val="120000"/>
              </a:lnSpc>
              <a:spcBef>
                <a:spcPct val="20000"/>
              </a:spcBef>
              <a:buFont typeface="Arial" pitchFamily="34" charset="0"/>
              <a:buChar char="•"/>
              <a:defRPr sz="1400" kern="1200">
                <a:solidFill>
                  <a:schemeClr val="tx1"/>
                </a:solidFill>
                <a:latin typeface="+mn-lt"/>
                <a:ea typeface="+mj-ea"/>
                <a:cs typeface="+mn-cs"/>
              </a:defRPr>
            </a:lvl3pPr>
            <a:lvl4pPr marL="1600200" indent="-228600" algn="l" defTabSz="914400" rtl="0" eaLnBrk="1" latinLnBrk="0" hangingPunct="1">
              <a:lnSpc>
                <a:spcPct val="120000"/>
              </a:lnSpc>
              <a:spcBef>
                <a:spcPct val="20000"/>
              </a:spcBef>
              <a:buFont typeface="Arial" pitchFamily="34" charset="0"/>
              <a:buChar char="–"/>
              <a:defRPr sz="1200" kern="1200">
                <a:solidFill>
                  <a:schemeClr val="tx1"/>
                </a:solidFill>
                <a:latin typeface="+mn-lt"/>
                <a:ea typeface="+mj-ea"/>
                <a:cs typeface="+mn-cs"/>
              </a:defRPr>
            </a:lvl4pPr>
            <a:lvl5pPr marL="2057400" indent="-228600" algn="l" defTabSz="914400" rtl="0" eaLnBrk="1" latinLnBrk="0" hangingPunct="1">
              <a:lnSpc>
                <a:spcPct val="120000"/>
              </a:lnSpc>
              <a:spcBef>
                <a:spcPct val="20000"/>
              </a:spcBef>
              <a:buFont typeface="Arial" pitchFamily="34" charset="0"/>
              <a:buChar char="»"/>
              <a:defRPr sz="1200" kern="1200">
                <a:solidFill>
                  <a:schemeClr val="tx1"/>
                </a:solidFill>
                <a:latin typeface="+mn-lt"/>
                <a:ea typeface="+mj-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 typeface="Wingdings" panose="05000000000000000000" pitchFamily="2" charset="2"/>
              <a:buNone/>
              <a:defRPr/>
            </a:pPr>
            <a:r>
              <a:rPr lang="zh-CN" altLang="en-US" sz="2000" b="1" smtClean="0">
                <a:latin typeface="仿宋" panose="02010609060101010101" pitchFamily="49" charset="-122"/>
                <a:ea typeface="仿宋" panose="02010609060101010101" pitchFamily="49" charset="-122"/>
              </a:rPr>
              <a:t>数组下标超界的例子</a:t>
            </a:r>
          </a:p>
          <a:p>
            <a:pPr>
              <a:lnSpc>
                <a:spcPct val="90000"/>
              </a:lnSpc>
              <a:buFont typeface="Wingdings" panose="05000000000000000000" pitchFamily="2" charset="2"/>
              <a:buNone/>
              <a:defRPr/>
            </a:pPr>
            <a:r>
              <a:rPr lang="zh-CN" altLang="zh-CN" sz="2000" b="1" smtClean="0">
                <a:latin typeface="仿宋" panose="02010609060101010101" pitchFamily="49" charset="-122"/>
                <a:ea typeface="仿宋" panose="02010609060101010101" pitchFamily="49" charset="-122"/>
              </a:rPr>
              <a:t>//Exception2.java</a:t>
            </a:r>
          </a:p>
          <a:p>
            <a:pPr>
              <a:lnSpc>
                <a:spcPct val="90000"/>
              </a:lnSpc>
              <a:buFont typeface="Wingdings" panose="05000000000000000000" pitchFamily="2" charset="2"/>
              <a:buNone/>
              <a:defRPr/>
            </a:pPr>
            <a:r>
              <a:rPr lang="zh-CN" altLang="zh-CN" sz="2000" b="1" smtClean="0">
                <a:latin typeface="仿宋" panose="02010609060101010101" pitchFamily="49" charset="-122"/>
                <a:ea typeface="仿宋" panose="02010609060101010101" pitchFamily="49" charset="-122"/>
              </a:rPr>
              <a:t>public class Exception2{</a:t>
            </a:r>
          </a:p>
          <a:p>
            <a:pPr>
              <a:lnSpc>
                <a:spcPct val="90000"/>
              </a:lnSpc>
              <a:buFont typeface="Wingdings" panose="05000000000000000000" pitchFamily="2" charset="2"/>
              <a:buNone/>
              <a:defRPr/>
            </a:pPr>
            <a:r>
              <a:rPr lang="en-US" altLang="zh-CN" sz="2000" b="1" smtClean="0">
                <a:latin typeface="仿宋" panose="02010609060101010101" pitchFamily="49" charset="-122"/>
                <a:ea typeface="仿宋" panose="02010609060101010101" pitchFamily="49" charset="-122"/>
              </a:rPr>
              <a:t>	</a:t>
            </a:r>
            <a:r>
              <a:rPr lang="zh-CN" altLang="zh-CN" sz="2000" b="1" smtClean="0">
                <a:latin typeface="仿宋" panose="02010609060101010101" pitchFamily="49" charset="-122"/>
                <a:ea typeface="仿宋" panose="02010609060101010101" pitchFamily="49" charset="-122"/>
              </a:rPr>
              <a:t>public static void main (String args[]) { </a:t>
            </a:r>
          </a:p>
          <a:p>
            <a:pPr>
              <a:lnSpc>
                <a:spcPct val="90000"/>
              </a:lnSpc>
              <a:buFont typeface="Wingdings" panose="05000000000000000000" pitchFamily="2" charset="2"/>
              <a:buNone/>
              <a:defRPr/>
            </a:pPr>
            <a:r>
              <a:rPr lang="en-US" altLang="zh-CN" sz="2000" b="1" smtClean="0">
                <a:latin typeface="仿宋" panose="02010609060101010101" pitchFamily="49" charset="-122"/>
                <a:ea typeface="仿宋" panose="02010609060101010101" pitchFamily="49" charset="-122"/>
              </a:rPr>
              <a:t>		</a:t>
            </a:r>
            <a:r>
              <a:rPr lang="zh-CN" altLang="zh-CN" sz="2000" b="1" smtClean="0">
                <a:latin typeface="仿宋" panose="02010609060101010101" pitchFamily="49" charset="-122"/>
                <a:ea typeface="仿宋" panose="02010609060101010101" pitchFamily="49" charset="-122"/>
              </a:rPr>
              <a:t>String langs [] = {"Java","Visaul Basic","C++"};</a:t>
            </a:r>
          </a:p>
          <a:p>
            <a:pPr>
              <a:lnSpc>
                <a:spcPct val="90000"/>
              </a:lnSpc>
              <a:buFont typeface="Wingdings" panose="05000000000000000000" pitchFamily="2" charset="2"/>
              <a:buNone/>
              <a:defRPr/>
            </a:pPr>
            <a:r>
              <a:rPr lang="en-US" altLang="zh-CN" sz="2000" b="1" smtClean="0">
                <a:latin typeface="仿宋" panose="02010609060101010101" pitchFamily="49" charset="-122"/>
                <a:ea typeface="仿宋" panose="02010609060101010101" pitchFamily="49" charset="-122"/>
              </a:rPr>
              <a:t>		</a:t>
            </a:r>
            <a:r>
              <a:rPr lang="zh-CN" altLang="zh-CN" sz="2000" b="1" smtClean="0">
                <a:latin typeface="仿宋" panose="02010609060101010101" pitchFamily="49" charset="-122"/>
                <a:ea typeface="仿宋" panose="02010609060101010101" pitchFamily="49" charset="-122"/>
              </a:rPr>
              <a:t>int i = 0;</a:t>
            </a:r>
          </a:p>
          <a:p>
            <a:pPr>
              <a:lnSpc>
                <a:spcPct val="90000"/>
              </a:lnSpc>
              <a:buFont typeface="Wingdings" panose="05000000000000000000" pitchFamily="2" charset="2"/>
              <a:buNone/>
              <a:defRPr/>
            </a:pPr>
            <a:r>
              <a:rPr lang="en-US" altLang="zh-CN" sz="2000" b="1" smtClean="0">
                <a:latin typeface="仿宋" panose="02010609060101010101" pitchFamily="49" charset="-122"/>
                <a:ea typeface="仿宋" panose="02010609060101010101" pitchFamily="49" charset="-122"/>
              </a:rPr>
              <a:t>		</a:t>
            </a:r>
            <a:r>
              <a:rPr lang="zh-CN" altLang="zh-CN" sz="2000" b="1" smtClean="0">
                <a:latin typeface="仿宋" panose="02010609060101010101" pitchFamily="49" charset="-122"/>
                <a:ea typeface="仿宋" panose="02010609060101010101" pitchFamily="49" charset="-122"/>
              </a:rPr>
              <a:t>while (i &lt; 4) {</a:t>
            </a:r>
          </a:p>
          <a:p>
            <a:pPr>
              <a:lnSpc>
                <a:spcPct val="90000"/>
              </a:lnSpc>
              <a:buFont typeface="Wingdings" panose="05000000000000000000" pitchFamily="2" charset="2"/>
              <a:buNone/>
              <a:defRPr/>
            </a:pPr>
            <a:r>
              <a:rPr lang="en-US" altLang="zh-CN" sz="2000" b="1" smtClean="0">
                <a:latin typeface="仿宋" panose="02010609060101010101" pitchFamily="49" charset="-122"/>
                <a:ea typeface="仿宋" panose="02010609060101010101" pitchFamily="49" charset="-122"/>
              </a:rPr>
              <a:t>			</a:t>
            </a:r>
            <a:r>
              <a:rPr lang="zh-CN" altLang="zh-CN" sz="2000" b="1" smtClean="0">
                <a:latin typeface="仿宋" panose="02010609060101010101" pitchFamily="49" charset="-122"/>
                <a:ea typeface="仿宋" panose="02010609060101010101" pitchFamily="49" charset="-122"/>
              </a:rPr>
              <a:t>System.out.println (langs[i]);</a:t>
            </a:r>
          </a:p>
          <a:p>
            <a:pPr>
              <a:lnSpc>
                <a:spcPct val="90000"/>
              </a:lnSpc>
              <a:buFont typeface="Wingdings" panose="05000000000000000000" pitchFamily="2" charset="2"/>
              <a:buNone/>
              <a:defRPr/>
            </a:pPr>
            <a:r>
              <a:rPr lang="en-US" altLang="zh-CN" sz="2000" b="1" smtClean="0">
                <a:latin typeface="仿宋" panose="02010609060101010101" pitchFamily="49" charset="-122"/>
                <a:ea typeface="仿宋" panose="02010609060101010101" pitchFamily="49" charset="-122"/>
              </a:rPr>
              <a:t>			</a:t>
            </a:r>
            <a:r>
              <a:rPr lang="zh-CN" altLang="zh-CN" sz="2000" b="1" smtClean="0">
                <a:latin typeface="仿宋" panose="02010609060101010101" pitchFamily="49" charset="-122"/>
                <a:ea typeface="仿宋" panose="02010609060101010101" pitchFamily="49" charset="-122"/>
              </a:rPr>
              <a:t>i++;</a:t>
            </a:r>
          </a:p>
          <a:p>
            <a:pPr>
              <a:lnSpc>
                <a:spcPct val="90000"/>
              </a:lnSpc>
              <a:buFont typeface="Wingdings" panose="05000000000000000000" pitchFamily="2" charset="2"/>
              <a:buNone/>
              <a:defRPr/>
            </a:pPr>
            <a:r>
              <a:rPr lang="en-US" altLang="zh-CN" sz="2000" b="1" smtClean="0">
                <a:latin typeface="仿宋" panose="02010609060101010101" pitchFamily="49" charset="-122"/>
                <a:ea typeface="仿宋" panose="02010609060101010101" pitchFamily="49" charset="-122"/>
              </a:rPr>
              <a:t>		</a:t>
            </a:r>
            <a:r>
              <a:rPr lang="zh-CN" altLang="zh-CN" sz="2000" b="1" smtClean="0">
                <a:latin typeface="仿宋" panose="02010609060101010101" pitchFamily="49" charset="-122"/>
                <a:ea typeface="仿宋" panose="02010609060101010101" pitchFamily="49" charset="-122"/>
              </a:rPr>
              <a:t>}</a:t>
            </a:r>
          </a:p>
          <a:p>
            <a:pPr>
              <a:lnSpc>
                <a:spcPct val="90000"/>
              </a:lnSpc>
              <a:buFont typeface="Wingdings" panose="05000000000000000000" pitchFamily="2" charset="2"/>
              <a:buNone/>
              <a:defRPr/>
            </a:pPr>
            <a:r>
              <a:rPr lang="en-US" altLang="zh-CN" sz="2000" b="1" smtClean="0">
                <a:latin typeface="仿宋" panose="02010609060101010101" pitchFamily="49" charset="-122"/>
                <a:ea typeface="仿宋" panose="02010609060101010101" pitchFamily="49" charset="-122"/>
              </a:rPr>
              <a:t>	</a:t>
            </a:r>
            <a:r>
              <a:rPr lang="zh-CN" altLang="zh-CN" sz="2000" b="1" smtClean="0">
                <a:latin typeface="仿宋" panose="02010609060101010101" pitchFamily="49" charset="-122"/>
                <a:ea typeface="仿宋" panose="02010609060101010101" pitchFamily="49" charset="-122"/>
              </a:rPr>
              <a:t>}</a:t>
            </a:r>
          </a:p>
          <a:p>
            <a:pPr>
              <a:lnSpc>
                <a:spcPct val="90000"/>
              </a:lnSpc>
              <a:buFont typeface="Wingdings" panose="05000000000000000000" pitchFamily="2" charset="2"/>
              <a:buNone/>
              <a:defRPr/>
            </a:pPr>
            <a:r>
              <a:rPr lang="zh-CN" altLang="zh-CN" sz="2000" b="1" smtClean="0">
                <a:latin typeface="仿宋" panose="02010609060101010101" pitchFamily="49" charset="-122"/>
                <a:ea typeface="仿宋" panose="02010609060101010101" pitchFamily="49" charset="-122"/>
              </a:rPr>
              <a:t>} </a:t>
            </a:r>
            <a:endParaRPr lang="en-US" altLang="zh-CN" sz="2000" b="1" dirty="0">
              <a:latin typeface="仿宋" panose="02010609060101010101" pitchFamily="49" charset="-122"/>
              <a:ea typeface="仿宋" panose="02010609060101010101" pitchFamily="49" charset="-122"/>
            </a:endParaRPr>
          </a:p>
        </p:txBody>
      </p:sp>
      <p:sp>
        <p:nvSpPr>
          <p:cNvPr id="5" name="矩形 4"/>
          <p:cNvSpPr/>
          <p:nvPr/>
        </p:nvSpPr>
        <p:spPr>
          <a:xfrm>
            <a:off x="2339752" y="1772816"/>
            <a:ext cx="6318448" cy="3139321"/>
          </a:xfrm>
          <a:prstGeom prst="rect">
            <a:avLst/>
          </a:prstGeom>
          <a:solidFill>
            <a:srgbClr val="CCFFFF"/>
          </a:solidFill>
          <a:ln>
            <a:solidFill>
              <a:srgbClr val="7030A0"/>
            </a:solidFill>
          </a:ln>
        </p:spPr>
        <p:txBody>
          <a:bodyPr wrap="square">
            <a:spAutoFit/>
          </a:bodyPr>
          <a:lstStyle/>
          <a:p>
            <a:pPr>
              <a:defRPr/>
            </a:pPr>
            <a:r>
              <a:rPr lang="zh-CN" altLang="zh-CN" b="1" dirty="0">
                <a:latin typeface="仿宋" panose="02010609060101010101" pitchFamily="49" charset="-122"/>
                <a:ea typeface="仿宋" panose="02010609060101010101" pitchFamily="49" charset="-122"/>
              </a:rPr>
              <a:t>Java</a:t>
            </a:r>
          </a:p>
          <a:p>
            <a:pPr>
              <a:defRPr/>
            </a:pPr>
            <a:r>
              <a:rPr lang="zh-CN" altLang="zh-CN" b="1" dirty="0">
                <a:latin typeface="仿宋" panose="02010609060101010101" pitchFamily="49" charset="-122"/>
                <a:ea typeface="仿宋" panose="02010609060101010101" pitchFamily="49" charset="-122"/>
              </a:rPr>
              <a:t>Visaul Basic</a:t>
            </a:r>
          </a:p>
          <a:p>
            <a:pPr>
              <a:defRPr/>
            </a:pPr>
            <a:r>
              <a:rPr lang="zh-CN" altLang="zh-CN" b="1" dirty="0">
                <a:latin typeface="仿宋" panose="02010609060101010101" pitchFamily="49" charset="-122"/>
                <a:ea typeface="仿宋" panose="02010609060101010101" pitchFamily="49" charset="-122"/>
              </a:rPr>
              <a:t>C++</a:t>
            </a:r>
          </a:p>
          <a:p>
            <a:pPr>
              <a:defRPr/>
            </a:pPr>
            <a:r>
              <a:rPr lang="zh-CN" altLang="zh-CN" b="1" dirty="0">
                <a:latin typeface="仿宋" panose="02010609060101010101" pitchFamily="49" charset="-122"/>
                <a:ea typeface="仿宋" panose="02010609060101010101" pitchFamily="49" charset="-122"/>
              </a:rPr>
              <a:t>Exception in thread "main" java.lang.ArrayIndexOutOfBoundsException: 3</a:t>
            </a:r>
          </a:p>
          <a:p>
            <a:pPr>
              <a:defRPr/>
            </a:pPr>
            <a:r>
              <a:rPr lang="zh-CN" altLang="zh-CN" b="1" dirty="0">
                <a:latin typeface="仿宋" panose="02010609060101010101" pitchFamily="49" charset="-122"/>
                <a:ea typeface="仿宋" panose="02010609060101010101" pitchFamily="49" charset="-122"/>
              </a:rPr>
              <a:t>at Exception2.main(Exception2.java:8</a:t>
            </a:r>
            <a:r>
              <a:rPr lang="zh-CN" altLang="zh-CN" b="1" dirty="0" smtClean="0">
                <a:latin typeface="仿宋" panose="02010609060101010101" pitchFamily="49" charset="-122"/>
                <a:ea typeface="仿宋" panose="02010609060101010101" pitchFamily="49" charset="-122"/>
              </a:rPr>
              <a:t>)</a:t>
            </a:r>
            <a:endParaRPr lang="en-US" altLang="zh-CN" b="1" dirty="0" smtClean="0">
              <a:latin typeface="仿宋" panose="02010609060101010101" pitchFamily="49" charset="-122"/>
              <a:ea typeface="仿宋" panose="02010609060101010101" pitchFamily="49" charset="-122"/>
            </a:endParaRPr>
          </a:p>
          <a:p>
            <a:pPr>
              <a:defRPr/>
            </a:pPr>
            <a:endParaRPr lang="en-US" altLang="zh-CN" b="1" dirty="0">
              <a:latin typeface="仿宋" panose="02010609060101010101" pitchFamily="49" charset="-122"/>
              <a:ea typeface="仿宋" panose="02010609060101010101" pitchFamily="49" charset="-122"/>
            </a:endParaRPr>
          </a:p>
          <a:p>
            <a:pPr>
              <a:defRPr/>
            </a:pPr>
            <a:r>
              <a:rPr lang="zh-CN" altLang="en-US" b="1" dirty="0">
                <a:latin typeface="仿宋" panose="02010609060101010101" pitchFamily="49" charset="-122"/>
                <a:ea typeface="仿宋" panose="02010609060101010101" pitchFamily="49" charset="-122"/>
              </a:rPr>
              <a:t>上面的例子编译可以通过，但运行时出现异常信息被抛出。在其循环</a:t>
            </a:r>
            <a:r>
              <a:rPr lang="zh-CN" altLang="en-US" b="1" dirty="0" smtClean="0">
                <a:latin typeface="仿宋" panose="02010609060101010101" pitchFamily="49" charset="-122"/>
                <a:ea typeface="仿宋" panose="02010609060101010101" pitchFamily="49" charset="-122"/>
              </a:rPr>
              <a:t>被执行</a:t>
            </a:r>
            <a:r>
              <a:rPr lang="zh-CN" altLang="en-US" b="1" dirty="0">
                <a:latin typeface="仿宋" panose="02010609060101010101" pitchFamily="49" charset="-122"/>
                <a:ea typeface="仿宋" panose="02010609060101010101" pitchFamily="49" charset="-122"/>
              </a:rPr>
              <a:t>四次之后，数组下标溢出，程序终止，并带有错误信息，就象前面</a:t>
            </a:r>
          </a:p>
          <a:p>
            <a:pPr>
              <a:defRPr/>
            </a:pPr>
            <a:r>
              <a:rPr lang="zh-CN" altLang="en-US" b="1" dirty="0">
                <a:latin typeface="仿宋" panose="02010609060101010101" pitchFamily="49" charset="-122"/>
                <a:ea typeface="仿宋" panose="02010609060101010101" pitchFamily="49" charset="-122"/>
              </a:rPr>
              <a:t>所示的程序那样。</a:t>
            </a:r>
          </a:p>
        </p:txBody>
      </p:sp>
    </p:spTree>
    <p:extLst>
      <p:ext uri="{BB962C8B-B14F-4D97-AF65-F5344CB8AC3E}">
        <p14:creationId xmlns:p14="http://schemas.microsoft.com/office/powerpoint/2010/main" val="90321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2800" dirty="0">
                <a:latin typeface="仿宋" panose="02010609060101010101" pitchFamily="49" charset="-122"/>
                <a:ea typeface="仿宋" panose="02010609060101010101" pitchFamily="49" charset="-122"/>
              </a:rPr>
              <a:t>异常处理带来的</a:t>
            </a:r>
            <a:r>
              <a:rPr lang="zh-CN" altLang="zh-CN" sz="2800" dirty="0" smtClean="0">
                <a:latin typeface="仿宋" panose="02010609060101010101" pitchFamily="49" charset="-122"/>
                <a:ea typeface="仿宋" panose="02010609060101010101" pitchFamily="49" charset="-122"/>
              </a:rPr>
              <a:t>好处</a:t>
            </a:r>
            <a:endParaRPr lang="zh-CN" altLang="en-US" sz="2800" dirty="0">
              <a:latin typeface="仿宋" panose="02010609060101010101" pitchFamily="49" charset="-122"/>
              <a:ea typeface="仿宋" panose="02010609060101010101" pitchFamily="49" charset="-122"/>
            </a:endParaRPr>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6</a:t>
            </a:fld>
            <a:endParaRPr lang="zh-CN" altLang="en-US" dirty="0"/>
          </a:p>
        </p:txBody>
      </p:sp>
      <p:sp>
        <p:nvSpPr>
          <p:cNvPr id="4" name="内容占位符 3"/>
          <p:cNvSpPr>
            <a:spLocks noGrp="1"/>
          </p:cNvSpPr>
          <p:nvPr>
            <p:ph sz="quarter" idx="12"/>
          </p:nvPr>
        </p:nvSpPr>
        <p:spPr>
          <a:xfrm>
            <a:off x="323528" y="1412776"/>
            <a:ext cx="7560840" cy="1295797"/>
          </a:xfrm>
        </p:spPr>
        <p:txBody>
          <a:bodyPr>
            <a:normAutofit/>
          </a:bodyPr>
          <a:lstStyle/>
          <a:p>
            <a:r>
              <a:rPr lang="zh-CN" altLang="zh-CN" sz="2000" b="1" dirty="0">
                <a:solidFill>
                  <a:schemeClr val="tx1">
                    <a:lumMod val="95000"/>
                    <a:lumOff val="5000"/>
                  </a:schemeClr>
                </a:solidFill>
                <a:latin typeface="仿宋" panose="02010609060101010101" pitchFamily="49" charset="-122"/>
                <a:ea typeface="仿宋" panose="02010609060101010101" pitchFamily="49" charset="-122"/>
              </a:rPr>
              <a:t>异常处理比传统的错误管理技术更具优势。使用异常处理可以将错误处理代码与正常代码分离</a:t>
            </a:r>
            <a:r>
              <a:rPr lang="zh-CN" altLang="zh-CN" sz="2000" b="1" dirty="0" smtClean="0">
                <a:solidFill>
                  <a:schemeClr val="tx1">
                    <a:lumMod val="95000"/>
                    <a:lumOff val="5000"/>
                  </a:schemeClr>
                </a:solidFill>
                <a:latin typeface="仿宋" panose="02010609060101010101" pitchFamily="49" charset="-122"/>
                <a:ea typeface="仿宋" panose="02010609060101010101" pitchFamily="49" charset="-122"/>
              </a:rPr>
              <a:t>。在</a:t>
            </a:r>
            <a:r>
              <a:rPr lang="zh-CN" altLang="zh-CN" sz="2000" b="1" dirty="0">
                <a:solidFill>
                  <a:schemeClr val="tx1">
                    <a:lumMod val="95000"/>
                    <a:lumOff val="5000"/>
                  </a:schemeClr>
                </a:solidFill>
                <a:latin typeface="仿宋" panose="02010609060101010101" pitchFamily="49" charset="-122"/>
                <a:ea typeface="仿宋" panose="02010609060101010101" pitchFamily="49" charset="-122"/>
              </a:rPr>
              <a:t>传统的编程技术中，错误的检测、报告和处理代码往往会使程序的处理逻辑变得复杂。</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7.3</a:t>
            </a:r>
            <a:r>
              <a:rPr lang="zh-CN" altLang="en-US" sz="3200" dirty="0" smtClean="0"/>
              <a:t> </a:t>
            </a:r>
            <a:r>
              <a:rPr lang="zh-CN" altLang="zh-CN" sz="3200" dirty="0" smtClean="0"/>
              <a:t>异常</a:t>
            </a:r>
            <a:r>
              <a:rPr lang="zh-CN" altLang="zh-CN" sz="3200" dirty="0"/>
              <a:t>处理机制 </a:t>
            </a:r>
            <a:endParaRPr lang="zh-CN" altLang="en-US" sz="3200"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7</a:t>
            </a:fld>
            <a:endParaRPr lang="zh-CN" altLang="en-US" dirty="0"/>
          </a:p>
        </p:txBody>
      </p:sp>
      <p:sp>
        <p:nvSpPr>
          <p:cNvPr id="4" name="内容占位符 3"/>
          <p:cNvSpPr>
            <a:spLocks noGrp="1"/>
          </p:cNvSpPr>
          <p:nvPr>
            <p:ph sz="quarter" idx="12"/>
          </p:nvPr>
        </p:nvSpPr>
        <p:spPr>
          <a:xfrm>
            <a:off x="323528" y="1268760"/>
            <a:ext cx="8207376" cy="4565615"/>
          </a:xfrm>
        </p:spPr>
        <p:txBody>
          <a:bodyPr>
            <a:normAutofit/>
          </a:bodyPr>
          <a:lstStyle/>
          <a:p>
            <a:r>
              <a:rPr lang="zh-CN" altLang="zh-CN" sz="2400" b="1" dirty="0">
                <a:latin typeface="仿宋" panose="02010609060101010101" pitchFamily="49" charset="-122"/>
                <a:ea typeface="仿宋" panose="02010609060101010101" pitchFamily="49" charset="-122"/>
              </a:rPr>
              <a:t>当一个方法在运行时出现异常事件时，该方法就会创建一个对象，并将该对象抛给运行时系统。这个对象被称为</a:t>
            </a:r>
            <a:r>
              <a:rPr lang="zh-CN" altLang="zh-CN" sz="2400" b="1" dirty="0">
                <a:solidFill>
                  <a:srgbClr val="C00000"/>
                </a:solidFill>
                <a:latin typeface="仿宋" panose="02010609060101010101" pitchFamily="49" charset="-122"/>
                <a:ea typeface="仿宋" panose="02010609060101010101" pitchFamily="49" charset="-122"/>
              </a:rPr>
              <a:t>异常对象</a:t>
            </a:r>
            <a:r>
              <a:rPr lang="zh-CN" altLang="zh-CN"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exception object</a:t>
            </a:r>
            <a:r>
              <a:rPr lang="zh-CN" altLang="zh-CN" sz="2400" b="1" dirty="0">
                <a:latin typeface="仿宋" panose="02010609060101010101" pitchFamily="49" charset="-122"/>
                <a:ea typeface="仿宋" panose="02010609060101010101" pitchFamily="49" charset="-122"/>
              </a:rPr>
              <a:t>）</a:t>
            </a:r>
            <a:r>
              <a:rPr lang="zh-CN" altLang="zh-CN" sz="2400" b="1" dirty="0" smtClean="0">
                <a:latin typeface="仿宋" panose="02010609060101010101" pitchFamily="49" charset="-122"/>
                <a:ea typeface="仿宋" panose="02010609060101010101" pitchFamily="49" charset="-122"/>
              </a:rPr>
              <a:t>。</a:t>
            </a:r>
            <a:endParaRPr lang="en-US" altLang="zh-CN" sz="2400" b="1" dirty="0" smtClean="0">
              <a:latin typeface="仿宋" panose="02010609060101010101" pitchFamily="49" charset="-122"/>
              <a:ea typeface="仿宋" panose="02010609060101010101" pitchFamily="49" charset="-122"/>
            </a:endParaRPr>
          </a:p>
          <a:p>
            <a:r>
              <a:rPr lang="zh-CN" altLang="zh-CN" sz="2400" b="1" dirty="0" smtClean="0">
                <a:latin typeface="仿宋" panose="02010609060101010101" pitchFamily="49" charset="-122"/>
                <a:ea typeface="仿宋" panose="02010609060101010101" pitchFamily="49" charset="-122"/>
              </a:rPr>
              <a:t>异常</a:t>
            </a:r>
            <a:r>
              <a:rPr lang="zh-CN" altLang="zh-CN" sz="2400" b="1" dirty="0">
                <a:latin typeface="仿宋" panose="02010609060101010101" pitchFamily="49" charset="-122"/>
                <a:ea typeface="仿宋" panose="02010609060101010101" pitchFamily="49" charset="-122"/>
              </a:rPr>
              <a:t>对象存储了与错误有关的信息，包括错误类型以及异常事件出现时应用程序的状态和调用过程。创建异常对象并抛给运行时系统的过程称为</a:t>
            </a:r>
            <a:r>
              <a:rPr lang="zh-CN" altLang="zh-CN" sz="2400" b="1" dirty="0">
                <a:solidFill>
                  <a:srgbClr val="C00000"/>
                </a:solidFill>
                <a:latin typeface="仿宋" panose="02010609060101010101" pitchFamily="49" charset="-122"/>
                <a:ea typeface="仿宋" panose="02010609060101010101" pitchFamily="49" charset="-122"/>
              </a:rPr>
              <a:t>抛出异常</a:t>
            </a:r>
            <a:r>
              <a:rPr lang="zh-CN" altLang="zh-CN"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throwing an exception</a:t>
            </a:r>
            <a:r>
              <a:rPr lang="zh-CN" altLang="zh-CN" sz="2400" b="1" dirty="0">
                <a:latin typeface="仿宋" panose="02010609060101010101" pitchFamily="49" charset="-122"/>
                <a:ea typeface="仿宋" panose="02010609060101010101" pitchFamily="49" charset="-122"/>
              </a:rPr>
              <a:t>）</a:t>
            </a:r>
            <a:r>
              <a:rPr lang="zh-CN" altLang="zh-CN" sz="2400" b="1" dirty="0" smtClean="0">
                <a:latin typeface="仿宋" panose="02010609060101010101" pitchFamily="49" charset="-122"/>
                <a:ea typeface="仿宋" panose="02010609060101010101" pitchFamily="49" charset="-122"/>
              </a:rPr>
              <a:t>。</a:t>
            </a:r>
            <a:endParaRPr lang="en-US" altLang="zh-CN" sz="2400" b="1" dirty="0" smtClean="0">
              <a:latin typeface="仿宋" panose="02010609060101010101" pitchFamily="49" charset="-122"/>
              <a:ea typeface="仿宋" panose="02010609060101010101" pitchFamily="49" charset="-122"/>
            </a:endParaRPr>
          </a:p>
          <a:p>
            <a:r>
              <a:rPr lang="zh-CN" altLang="zh-CN" sz="2400" b="1" dirty="0" smtClean="0">
                <a:latin typeface="仿宋" panose="02010609060101010101" pitchFamily="49" charset="-122"/>
                <a:ea typeface="仿宋" panose="02010609060101010101" pitchFamily="49" charset="-122"/>
              </a:rPr>
              <a:t>能够</a:t>
            </a:r>
            <a:r>
              <a:rPr lang="zh-CN" altLang="zh-CN" sz="2400" b="1" dirty="0">
                <a:latin typeface="仿宋" panose="02010609060101010101" pitchFamily="49" charset="-122"/>
                <a:ea typeface="仿宋" panose="02010609060101010101" pitchFamily="49" charset="-122"/>
              </a:rPr>
              <a:t>处理异常的语句块被称为</a:t>
            </a:r>
            <a:r>
              <a:rPr lang="zh-CN" altLang="zh-CN" sz="2400" b="1" dirty="0">
                <a:solidFill>
                  <a:srgbClr val="C00000"/>
                </a:solidFill>
                <a:latin typeface="仿宋" panose="02010609060101010101" pitchFamily="49" charset="-122"/>
                <a:ea typeface="仿宋" panose="02010609060101010101" pitchFamily="49" charset="-122"/>
              </a:rPr>
              <a:t>异常处理程序</a:t>
            </a:r>
            <a:r>
              <a:rPr lang="zh-CN" altLang="zh-CN"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exception handler</a:t>
            </a:r>
            <a:r>
              <a:rPr lang="zh-CN" altLang="zh-CN" sz="2400" b="1" dirty="0">
                <a:latin typeface="仿宋" panose="02010609060101010101" pitchFamily="49" charset="-122"/>
                <a:ea typeface="仿宋" panose="02010609060101010101" pitchFamily="49" charset="-122"/>
              </a:rPr>
              <a:t>）。 </a:t>
            </a:r>
            <a:endParaRPr lang="zh-CN" altLang="zh-CN" sz="2400" b="1" dirty="0" smtClean="0">
              <a:latin typeface="仿宋" panose="02010609060101010101" pitchFamily="49" charset="-122"/>
              <a:ea typeface="仿宋" panose="02010609060101010101" pitchFamily="49" charset="-122"/>
            </a:endParaRPr>
          </a:p>
          <a:p>
            <a:endParaRPr lang="zh-CN" altLang="en-US" sz="2400"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xmlns="" id="{3102CA75-AC9E-4584-8D28-E2D9983A080A}"/>
              </a:ext>
            </a:extLst>
          </p:cNvPr>
          <p:cNvSpPr>
            <a:spLocks noGrp="1" noChangeArrowheads="1"/>
          </p:cNvSpPr>
          <p:nvPr>
            <p:ph type="body" idx="1"/>
          </p:nvPr>
        </p:nvSpPr>
        <p:spPr>
          <a:xfrm>
            <a:off x="304800" y="1371600"/>
            <a:ext cx="8610600" cy="4073525"/>
          </a:xfrm>
        </p:spPr>
        <p:txBody>
          <a:bodyPr/>
          <a:lstStyle/>
          <a:p>
            <a:pPr eaLnBrk="1" hangingPunct="1">
              <a:buFont typeface="Wingdings" panose="05000000000000000000" pitchFamily="2" charset="2"/>
              <a:buNone/>
              <a:defRPr/>
            </a:pPr>
            <a:r>
              <a:rPr lang="zh-CN" altLang="en-US" sz="2400" b="0"/>
              <a:t>       </a:t>
            </a:r>
            <a:endParaRPr lang="en-US" altLang="zh-CN"/>
          </a:p>
        </p:txBody>
      </p:sp>
      <p:sp>
        <p:nvSpPr>
          <p:cNvPr id="15363" name="Text Box 4"/>
          <p:cNvSpPr txBox="1">
            <a:spLocks noChangeArrowheads="1"/>
          </p:cNvSpPr>
          <p:nvPr/>
        </p:nvSpPr>
        <p:spPr bwMode="auto">
          <a:xfrm>
            <a:off x="611187" y="1070240"/>
            <a:ext cx="7848600" cy="4401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zh-CN" sz="2000" b="1" dirty="0" smtClean="0">
                <a:latin typeface="仿宋" panose="02010609060101010101" pitchFamily="49" charset="-122"/>
                <a:ea typeface="仿宋" panose="02010609060101010101" pitchFamily="49" charset="-122"/>
              </a:rPr>
              <a:t>Java</a:t>
            </a:r>
            <a:r>
              <a:rPr lang="zh-CN" altLang="en-US" sz="2000" b="1" dirty="0">
                <a:latin typeface="仿宋" panose="02010609060101010101" pitchFamily="49" charset="-122"/>
                <a:ea typeface="仿宋" panose="02010609060101010101" pitchFamily="49" charset="-122"/>
              </a:rPr>
              <a:t>语言提供两种处理异常的机制</a:t>
            </a:r>
            <a:r>
              <a:rPr lang="zh-CN" altLang="en-US" sz="2000" b="1" dirty="0" smtClean="0">
                <a:latin typeface="仿宋" panose="02010609060101010101" pitchFamily="49" charset="-122"/>
                <a:ea typeface="仿宋" panose="02010609060101010101" pitchFamily="49" charset="-122"/>
              </a:rPr>
              <a:t>：</a:t>
            </a:r>
            <a:endParaRPr lang="en-US" altLang="zh-CN" sz="2000" b="1" dirty="0" smtClean="0">
              <a:latin typeface="仿宋" panose="02010609060101010101" pitchFamily="49" charset="-122"/>
              <a:ea typeface="仿宋" panose="02010609060101010101" pitchFamily="49" charset="-122"/>
            </a:endParaRPr>
          </a:p>
          <a:p>
            <a:pPr eaLnBrk="1" hangingPunct="1"/>
            <a:endParaRPr lang="en-US" altLang="zh-CN" sz="2000" b="1" dirty="0" smtClean="0">
              <a:latin typeface="仿宋" panose="02010609060101010101" pitchFamily="49" charset="-122"/>
              <a:ea typeface="仿宋" panose="02010609060101010101" pitchFamily="49" charset="-122"/>
            </a:endParaRPr>
          </a:p>
          <a:p>
            <a:pPr eaLnBrk="1" hangingPunct="1"/>
            <a:r>
              <a:rPr lang="zh-CN" altLang="en-US" sz="2000" b="1" dirty="0" smtClean="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1</a:t>
            </a:r>
            <a:r>
              <a:rPr lang="zh-CN" altLang="en-US" sz="2000" b="1" dirty="0">
                <a:latin typeface="仿宋" panose="02010609060101010101" pitchFamily="49" charset="-122"/>
                <a:ea typeface="仿宋" panose="02010609060101010101" pitchFamily="49" charset="-122"/>
              </a:rPr>
              <a:t>）捕获异常</a:t>
            </a:r>
          </a:p>
          <a:p>
            <a:pPr eaLnBrk="1" hangingPunct="1"/>
            <a:r>
              <a:rPr lang="zh-CN" altLang="en-US" sz="2000" b="1" dirty="0">
                <a:latin typeface="仿宋" panose="02010609060101010101" pitchFamily="49" charset="-122"/>
                <a:ea typeface="仿宋" panose="02010609060101010101" pitchFamily="49" charset="-122"/>
              </a:rPr>
              <a:t>    </a:t>
            </a:r>
            <a:r>
              <a:rPr lang="zh-CN" altLang="en-US" sz="2000" b="1" dirty="0" smtClean="0">
                <a:latin typeface="仿宋" panose="02010609060101010101" pitchFamily="49" charset="-122"/>
                <a:ea typeface="仿宋" panose="02010609060101010101" pitchFamily="49" charset="-122"/>
              </a:rPr>
              <a:t>在</a:t>
            </a:r>
            <a:r>
              <a:rPr lang="zh-CN" altLang="zh-CN" sz="2000" b="1" dirty="0">
                <a:latin typeface="仿宋" panose="02010609060101010101" pitchFamily="49" charset="-122"/>
                <a:ea typeface="仿宋" panose="02010609060101010101" pitchFamily="49" charset="-122"/>
              </a:rPr>
              <a:t>Java</a:t>
            </a:r>
            <a:r>
              <a:rPr lang="zh-CN" altLang="en-US" sz="2000" b="1" dirty="0">
                <a:latin typeface="仿宋" panose="02010609060101010101" pitchFamily="49" charset="-122"/>
                <a:ea typeface="仿宋" panose="02010609060101010101" pitchFamily="49" charset="-122"/>
              </a:rPr>
              <a:t>程序运行过程中系统得到一个异常对象时，它将会沿着方法的调用栈逐层回溯，寻找处理这一异常的代码。找到能够处理这种类型异常的方法后，运行时系统把当前异常对象交给这个方法进行处理，这一过程称为捕获</a:t>
            </a:r>
            <a:r>
              <a:rPr lang="zh-CN" altLang="zh-CN" sz="2000" b="1" dirty="0">
                <a:latin typeface="仿宋" panose="02010609060101010101" pitchFamily="49" charset="-122"/>
                <a:ea typeface="仿宋" panose="02010609060101010101" pitchFamily="49" charset="-122"/>
              </a:rPr>
              <a:t>(catch)</a:t>
            </a:r>
            <a:r>
              <a:rPr lang="zh-CN" altLang="en-US" sz="2000" b="1" dirty="0">
                <a:latin typeface="仿宋" panose="02010609060101010101" pitchFamily="49" charset="-122"/>
                <a:ea typeface="仿宋" panose="02010609060101010101" pitchFamily="49" charset="-122"/>
              </a:rPr>
              <a:t>异常。这是一种积极的异常处理机制。如果</a:t>
            </a:r>
            <a:r>
              <a:rPr lang="zh-CN" altLang="zh-CN" sz="2000" b="1" dirty="0">
                <a:latin typeface="仿宋" panose="02010609060101010101" pitchFamily="49" charset="-122"/>
                <a:ea typeface="仿宋" panose="02010609060101010101" pitchFamily="49" charset="-122"/>
              </a:rPr>
              <a:t>Java</a:t>
            </a:r>
            <a:r>
              <a:rPr lang="zh-CN" altLang="en-US" sz="2000" b="1" dirty="0">
                <a:latin typeface="仿宋" panose="02010609060101010101" pitchFamily="49" charset="-122"/>
                <a:ea typeface="仿宋" panose="02010609060101010101" pitchFamily="49" charset="-122"/>
              </a:rPr>
              <a:t>运行时系统找不到可以捕获异常的方法，则运行时系统将终止，相应的</a:t>
            </a:r>
            <a:r>
              <a:rPr lang="zh-CN" altLang="zh-CN" sz="2000" b="1" dirty="0">
                <a:latin typeface="仿宋" panose="02010609060101010101" pitchFamily="49" charset="-122"/>
                <a:ea typeface="仿宋" panose="02010609060101010101" pitchFamily="49" charset="-122"/>
              </a:rPr>
              <a:t>Java</a:t>
            </a:r>
            <a:r>
              <a:rPr lang="zh-CN" altLang="en-US" sz="2000" b="1" dirty="0">
                <a:latin typeface="仿宋" panose="02010609060101010101" pitchFamily="49" charset="-122"/>
                <a:ea typeface="仿宋" panose="02010609060101010101" pitchFamily="49" charset="-122"/>
              </a:rPr>
              <a:t>程序也将退出。</a:t>
            </a:r>
          </a:p>
          <a:p>
            <a:pPr eaLnBrk="1" hangingPunct="1"/>
            <a:r>
              <a:rPr lang="zh-CN" altLang="en-US" sz="2000" b="1" dirty="0">
                <a:latin typeface="仿宋" panose="02010609060101010101" pitchFamily="49" charset="-122"/>
                <a:ea typeface="仿宋" panose="02010609060101010101" pitchFamily="49" charset="-122"/>
              </a:rPr>
              <a:t>    </a:t>
            </a:r>
            <a:endParaRPr lang="en-US" altLang="zh-CN" sz="2000" b="1" dirty="0" smtClean="0">
              <a:latin typeface="仿宋" panose="02010609060101010101" pitchFamily="49" charset="-122"/>
              <a:ea typeface="仿宋" panose="02010609060101010101" pitchFamily="49" charset="-122"/>
            </a:endParaRPr>
          </a:p>
          <a:p>
            <a:pPr eaLnBrk="1" hangingPunct="1"/>
            <a:r>
              <a:rPr lang="zh-CN" altLang="en-US" sz="2000" b="1" dirty="0" smtClean="0">
                <a:latin typeface="仿宋" panose="02010609060101010101" pitchFamily="49" charset="-122"/>
                <a:ea typeface="仿宋" panose="02010609060101010101" pitchFamily="49" charset="-122"/>
              </a:rPr>
              <a:t>（</a:t>
            </a:r>
            <a:r>
              <a:rPr lang="zh-CN" altLang="zh-CN" sz="2000" b="1" dirty="0">
                <a:latin typeface="仿宋" panose="02010609060101010101" pitchFamily="49" charset="-122"/>
                <a:ea typeface="仿宋" panose="02010609060101010101" pitchFamily="49" charset="-122"/>
              </a:rPr>
              <a:t>2</a:t>
            </a:r>
            <a:r>
              <a:rPr lang="zh-CN" altLang="en-US" sz="2000" b="1" dirty="0">
                <a:latin typeface="仿宋" panose="02010609060101010101" pitchFamily="49" charset="-122"/>
                <a:ea typeface="仿宋" panose="02010609060101010101" pitchFamily="49" charset="-122"/>
              </a:rPr>
              <a:t>）声明抛弃异常</a:t>
            </a:r>
          </a:p>
          <a:p>
            <a:pPr eaLnBrk="1" hangingPunct="1"/>
            <a:r>
              <a:rPr lang="zh-CN" altLang="en-US" sz="2000" b="1" dirty="0">
                <a:latin typeface="仿宋" panose="02010609060101010101" pitchFamily="49" charset="-122"/>
                <a:ea typeface="仿宋" panose="02010609060101010101" pitchFamily="49" charset="-122"/>
              </a:rPr>
              <a:t>    </a:t>
            </a:r>
            <a:r>
              <a:rPr lang="zh-CN" altLang="en-US" sz="2000" b="1" dirty="0" smtClean="0">
                <a:latin typeface="仿宋" panose="02010609060101010101" pitchFamily="49" charset="-122"/>
                <a:ea typeface="仿宋" panose="02010609060101010101" pitchFamily="49" charset="-122"/>
              </a:rPr>
              <a:t>当</a:t>
            </a:r>
            <a:r>
              <a:rPr lang="zh-CN" altLang="zh-CN" sz="2000" b="1" dirty="0">
                <a:latin typeface="仿宋" panose="02010609060101010101" pitchFamily="49" charset="-122"/>
                <a:ea typeface="仿宋" panose="02010609060101010101" pitchFamily="49" charset="-122"/>
              </a:rPr>
              <a:t>Java</a:t>
            </a:r>
            <a:r>
              <a:rPr lang="zh-CN" altLang="en-US" sz="2000" b="1" dirty="0">
                <a:latin typeface="仿宋" panose="02010609060101010101" pitchFamily="49" charset="-122"/>
                <a:ea typeface="仿宋" panose="02010609060101010101" pitchFamily="49" charset="-122"/>
              </a:rPr>
              <a:t>程序运行时系统得到一个异常对象时，如果一个方法并不知道如何处理所出现的异常，则可在方法声明时，声明抛弃（</a:t>
            </a:r>
            <a:r>
              <a:rPr lang="zh-CN" altLang="zh-CN" sz="2000" b="1" dirty="0">
                <a:latin typeface="仿宋" panose="02010609060101010101" pitchFamily="49" charset="-122"/>
                <a:ea typeface="仿宋" panose="02010609060101010101" pitchFamily="49" charset="-122"/>
              </a:rPr>
              <a:t>throws</a:t>
            </a:r>
            <a:r>
              <a:rPr lang="zh-CN" altLang="en-US" sz="2000" b="1" dirty="0">
                <a:latin typeface="仿宋" panose="02010609060101010101" pitchFamily="49" charset="-122"/>
                <a:ea typeface="仿宋" panose="02010609060101010101" pitchFamily="49" charset="-122"/>
              </a:rPr>
              <a:t>）异常。</a:t>
            </a:r>
          </a:p>
        </p:txBody>
      </p:sp>
      <p:sp>
        <p:nvSpPr>
          <p:cNvPr id="14341" name="Rectangle 5">
            <a:extLst>
              <a:ext uri="{FF2B5EF4-FFF2-40B4-BE49-F238E27FC236}">
                <a16:creationId xmlns:a16="http://schemas.microsoft.com/office/drawing/2014/main" xmlns="" id="{DA2D65A0-765E-4257-AF05-50913B866350}"/>
              </a:ext>
            </a:extLst>
          </p:cNvPr>
          <p:cNvSpPr>
            <a:spLocks noChangeArrowheads="1"/>
          </p:cNvSpPr>
          <p:nvPr/>
        </p:nvSpPr>
        <p:spPr bwMode="auto">
          <a:xfrm>
            <a:off x="304800" y="188640"/>
            <a:ext cx="4483224"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b="1">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defRPr>
            </a:lvl1pPr>
            <a:lvl2pPr>
              <a:defRPr sz="3200" b="1">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defRPr>
            </a:lvl2pPr>
            <a:lvl3pPr>
              <a:defRPr sz="3200" b="1">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defRPr>
            </a:lvl3pPr>
            <a:lvl4pPr>
              <a:defRPr sz="3200" b="1">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defRPr>
            </a:lvl4pPr>
            <a:lvl5pPr>
              <a:defRPr sz="3200" b="1">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defRPr>
            </a:lvl5pPr>
            <a:lvl6pPr marL="457200" fontAlgn="base">
              <a:spcBef>
                <a:spcPct val="0"/>
              </a:spcBef>
              <a:spcAft>
                <a:spcPct val="0"/>
              </a:spcAft>
              <a:defRPr sz="3200" b="1">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defRPr>
            </a:lvl6pPr>
            <a:lvl7pPr marL="914400" fontAlgn="base">
              <a:spcBef>
                <a:spcPct val="0"/>
              </a:spcBef>
              <a:spcAft>
                <a:spcPct val="0"/>
              </a:spcAft>
              <a:defRPr sz="3200" b="1">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defRPr>
            </a:lvl7pPr>
            <a:lvl8pPr marL="1371600" fontAlgn="base">
              <a:spcBef>
                <a:spcPct val="0"/>
              </a:spcBef>
              <a:spcAft>
                <a:spcPct val="0"/>
              </a:spcAft>
              <a:defRPr sz="3200" b="1">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defRPr>
            </a:lvl8pPr>
            <a:lvl9pPr marL="1828800" fontAlgn="base">
              <a:spcBef>
                <a:spcPct val="0"/>
              </a:spcBef>
              <a:spcAft>
                <a:spcPct val="0"/>
              </a:spcAft>
              <a:defRPr sz="3200" b="1">
                <a:solidFill>
                  <a:schemeClr val="tx2"/>
                </a:solidFill>
                <a:effectLst>
                  <a:outerShdw blurRad="38100" dist="38100" dir="2700000" algn="tl">
                    <a:srgbClr val="C0C0C0"/>
                  </a:outerShdw>
                </a:effectLst>
                <a:latin typeface="Tahoma" panose="020B0604030504040204" pitchFamily="34" charset="0"/>
                <a:ea typeface="华文新魏" panose="02010800040101010101" pitchFamily="2" charset="-122"/>
              </a:defRPr>
            </a:lvl9pPr>
          </a:lstStyle>
          <a:p>
            <a:pPr eaLnBrk="1" hangingPunct="1">
              <a:defRPr/>
            </a:pPr>
            <a:r>
              <a:rPr lang="zh-CN" altLang="zh-CN" dirty="0">
                <a:solidFill>
                  <a:schemeClr val="tx1">
                    <a:lumMod val="95000"/>
                    <a:lumOff val="5000"/>
                  </a:schemeClr>
                </a:solidFill>
                <a:effectLst/>
                <a:latin typeface="仿宋" panose="02010609060101010101" pitchFamily="49" charset="-122"/>
                <a:ea typeface="仿宋" panose="02010609060101010101" pitchFamily="49" charset="-122"/>
              </a:rPr>
              <a:t>Java</a:t>
            </a:r>
            <a:r>
              <a:rPr lang="zh-CN" altLang="en-US" dirty="0">
                <a:solidFill>
                  <a:schemeClr val="tx1">
                    <a:lumMod val="95000"/>
                    <a:lumOff val="5000"/>
                  </a:schemeClr>
                </a:solidFill>
                <a:effectLst/>
                <a:latin typeface="仿宋" panose="02010609060101010101" pitchFamily="49" charset="-122"/>
                <a:ea typeface="仿宋" panose="02010609060101010101" pitchFamily="49" charset="-122"/>
              </a:rPr>
              <a:t>的异常处理机制</a:t>
            </a:r>
          </a:p>
        </p:txBody>
      </p:sp>
      <p:sp>
        <p:nvSpPr>
          <p:cNvPr id="15365" name="Text Box 7"/>
          <p:cNvSpPr txBox="1">
            <a:spLocks noChangeArrowheads="1"/>
          </p:cNvSpPr>
          <p:nvPr/>
        </p:nvSpPr>
        <p:spPr bwMode="auto">
          <a:xfrm>
            <a:off x="1619250" y="6237288"/>
            <a:ext cx="583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kumimoji="1" lang="en-US" altLang="zh-CN">
                <a:solidFill>
                  <a:schemeClr val="bg2"/>
                </a:solidFill>
                <a:latin typeface="Times New Roman" panose="02020603050405020304" pitchFamily="18" charset="0"/>
              </a:rPr>
              <a:t>http://www.jju.edu.cn/jsj/</a:t>
            </a:r>
          </a:p>
        </p:txBody>
      </p:sp>
    </p:spTree>
    <p:extLst>
      <p:ext uri="{BB962C8B-B14F-4D97-AF65-F5344CB8AC3E}">
        <p14:creationId xmlns:p14="http://schemas.microsoft.com/office/powerpoint/2010/main" val="7315608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捕获</a:t>
            </a:r>
            <a:r>
              <a:rPr lang="zh-CN" altLang="zh-CN" dirty="0" smtClean="0"/>
              <a:t>异常</a:t>
            </a:r>
            <a:endParaRPr lang="zh-CN" altLang="en-US" dirty="0"/>
          </a:p>
        </p:txBody>
      </p:sp>
      <p:sp>
        <p:nvSpPr>
          <p:cNvPr id="3" name="灯片编号占位符 2"/>
          <p:cNvSpPr>
            <a:spLocks noGrp="1"/>
          </p:cNvSpPr>
          <p:nvPr>
            <p:ph type="sldNum" sz="quarter" idx="11"/>
          </p:nvPr>
        </p:nvSpPr>
        <p:spPr/>
        <p:txBody>
          <a:bodyPr/>
          <a:lstStyle/>
          <a:p>
            <a:r>
              <a:rPr lang="en-US" altLang="zh-CN" smtClean="0"/>
              <a:t>P</a:t>
            </a:r>
            <a:fld id="{62DCC93C-90AC-48A1-9D9E-CBAB17A91522}" type="slidenum">
              <a:rPr lang="zh-CN" altLang="en-US" smtClean="0"/>
              <a:pPr/>
              <a:t>9</a:t>
            </a:fld>
            <a:endParaRPr lang="zh-CN" altLang="en-US" dirty="0"/>
          </a:p>
        </p:txBody>
      </p:sp>
      <p:sp>
        <p:nvSpPr>
          <p:cNvPr id="4" name="内容占位符 3"/>
          <p:cNvSpPr>
            <a:spLocks noGrp="1"/>
          </p:cNvSpPr>
          <p:nvPr>
            <p:ph sz="quarter" idx="12"/>
          </p:nvPr>
        </p:nvSpPr>
        <p:spPr/>
        <p:txBody>
          <a:bodyPr>
            <a:normAutofit/>
          </a:bodyPr>
          <a:lstStyle/>
          <a:p>
            <a:r>
              <a:rPr lang="zh-CN" altLang="zh-CN" sz="2400" b="1" dirty="0">
                <a:latin typeface="仿宋" panose="02010609060101010101" pitchFamily="49" charset="-122"/>
                <a:ea typeface="仿宋" panose="02010609060101010101" pitchFamily="49" charset="-122"/>
              </a:rPr>
              <a:t>当方法抛出异常后，运行时系统将沿着方法的调用栈逐层回溯，去查找能处理该异常的异常处理程序。这一过程称为捕获异常（</a:t>
            </a:r>
            <a:r>
              <a:rPr lang="en-US" altLang="zh-CN" sz="2400" b="1" dirty="0">
                <a:latin typeface="仿宋" panose="02010609060101010101" pitchFamily="49" charset="-122"/>
                <a:ea typeface="仿宋" panose="02010609060101010101" pitchFamily="49" charset="-122"/>
              </a:rPr>
              <a:t>catching exception</a:t>
            </a:r>
            <a:r>
              <a:rPr lang="zh-CN" altLang="zh-CN" sz="2400" b="1" dirty="0">
                <a:latin typeface="仿宋" panose="02010609060101010101" pitchFamily="49" charset="-122"/>
                <a:ea typeface="仿宋" panose="02010609060101010101" pitchFamily="49" charset="-122"/>
              </a:rPr>
              <a:t>）。</a:t>
            </a:r>
          </a:p>
        </p:txBody>
      </p:sp>
      <p:sp>
        <p:nvSpPr>
          <p:cNvPr id="5" name="Rectangle 2"/>
          <p:cNvSpPr>
            <a:spLocks noChangeArrowheads="1"/>
          </p:cNvSpPr>
          <p:nvPr/>
        </p:nvSpPr>
        <p:spPr bwMode="auto">
          <a:xfrm>
            <a:off x="1151112" y="389979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433776591"/>
              </p:ext>
            </p:extLst>
          </p:nvPr>
        </p:nvGraphicFramePr>
        <p:xfrm>
          <a:off x="939367" y="2799368"/>
          <a:ext cx="2769904" cy="2915689"/>
        </p:xfrm>
        <a:graphic>
          <a:graphicData uri="http://schemas.openxmlformats.org/presentationml/2006/ole">
            <mc:AlternateContent xmlns:mc="http://schemas.openxmlformats.org/markup-compatibility/2006">
              <mc:Choice xmlns:v="urn:schemas-microsoft-com:vml" Requires="v">
                <p:oleObj spid="_x0000_s1145" r:id="rId3" imgW="1943100" imgH="2044700" progId="Visio.Drawing.11">
                  <p:embed/>
                </p:oleObj>
              </mc:Choice>
              <mc:Fallback>
                <p:oleObj r:id="rId3" imgW="1943100" imgH="204470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9367" y="2799368"/>
                        <a:ext cx="2769904" cy="2915689"/>
                      </a:xfrm>
                      <a:prstGeom prst="rect">
                        <a:avLst/>
                      </a:prstGeom>
                      <a:noFill/>
                    </p:spPr>
                  </p:pic>
                </p:oleObj>
              </mc:Fallback>
            </mc:AlternateContent>
          </a:graphicData>
        </a:graphic>
      </p:graphicFrame>
      <p:sp>
        <p:nvSpPr>
          <p:cNvPr id="7" name="Rectangle 4"/>
          <p:cNvSpPr>
            <a:spLocks noChangeArrowheads="1"/>
          </p:cNvSpPr>
          <p:nvPr/>
        </p:nvSpPr>
        <p:spPr bwMode="auto">
          <a:xfrm>
            <a:off x="179512" y="90963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4148255663"/>
              </p:ext>
            </p:extLst>
          </p:nvPr>
        </p:nvGraphicFramePr>
        <p:xfrm>
          <a:off x="3497526" y="2757901"/>
          <a:ext cx="5071532" cy="2704817"/>
        </p:xfrm>
        <a:graphic>
          <a:graphicData uri="http://schemas.openxmlformats.org/presentationml/2006/ole">
            <mc:AlternateContent xmlns:mc="http://schemas.openxmlformats.org/markup-compatibility/2006">
              <mc:Choice xmlns:v="urn:schemas-microsoft-com:vml" Requires="v">
                <p:oleObj spid="_x0000_s1146" r:id="rId5" imgW="3810000" imgH="2044700" progId="Visio.Drawing.11">
                  <p:embed/>
                </p:oleObj>
              </mc:Choice>
              <mc:Fallback>
                <p:oleObj r:id="rId5" imgW="3810000" imgH="2044700" progId="Visio.Drawing.11">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7526" y="2757901"/>
                        <a:ext cx="5071532" cy="2704817"/>
                      </a:xfrm>
                      <a:prstGeom prst="rect">
                        <a:avLst/>
                      </a:prstGeom>
                      <a:noFill/>
                    </p:spPr>
                  </p:pic>
                </p:oleObj>
              </mc:Fallback>
            </mc:AlternateContent>
          </a:graphicData>
        </a:graphic>
      </p:graphicFrame>
      <p:sp>
        <p:nvSpPr>
          <p:cNvPr id="9" name="文本框 8"/>
          <p:cNvSpPr txBox="1"/>
          <p:nvPr/>
        </p:nvSpPr>
        <p:spPr>
          <a:xfrm>
            <a:off x="1260483" y="5798472"/>
            <a:ext cx="1151277" cy="294824"/>
          </a:xfrm>
          <a:prstGeom prst="rect">
            <a:avLst/>
          </a:prstGeom>
          <a:noFill/>
        </p:spPr>
        <p:txBody>
          <a:bodyPr wrap="none" rtlCol="0">
            <a:spAutoFit/>
          </a:bodyPr>
          <a:lstStyle/>
          <a:p>
            <a:pPr>
              <a:lnSpc>
                <a:spcPct val="120000"/>
              </a:lnSpc>
            </a:pPr>
            <a:r>
              <a:rPr kumimoji="1" lang="zh-CN" altLang="en-US" sz="1200" b="1" dirty="0">
                <a:solidFill>
                  <a:prstClr val="black"/>
                </a:solidFill>
                <a:latin typeface="Arial" pitchFamily="34" charset="0"/>
                <a:ea typeface="微软雅黑" pitchFamily="34" charset="-122"/>
                <a:cs typeface="Arial" pitchFamily="34" charset="0"/>
              </a:rPr>
              <a:t>方法的调用栈 </a:t>
            </a:r>
            <a:endParaRPr kumimoji="1" lang="zh-CN" altLang="en-US" sz="1600" b="1" dirty="0" smtClean="0">
              <a:solidFill>
                <a:prstClr val="black"/>
              </a:solidFill>
              <a:latin typeface="Arial" pitchFamily="34" charset="0"/>
              <a:ea typeface="微软雅黑" pitchFamily="34" charset="-122"/>
              <a:cs typeface="Arial" pitchFamily="34" charset="0"/>
            </a:endParaRPr>
          </a:p>
        </p:txBody>
      </p:sp>
      <p:sp>
        <p:nvSpPr>
          <p:cNvPr id="10" name="文本框 9"/>
          <p:cNvSpPr txBox="1"/>
          <p:nvPr/>
        </p:nvSpPr>
        <p:spPr>
          <a:xfrm>
            <a:off x="5072932" y="5651060"/>
            <a:ext cx="2209259" cy="350865"/>
          </a:xfrm>
          <a:prstGeom prst="rect">
            <a:avLst/>
          </a:prstGeom>
          <a:noFill/>
        </p:spPr>
        <p:txBody>
          <a:bodyPr wrap="none" rtlCol="0">
            <a:spAutoFit/>
          </a:bodyPr>
          <a:lstStyle/>
          <a:p>
            <a:pPr>
              <a:lnSpc>
                <a:spcPct val="120000"/>
              </a:lnSpc>
            </a:pPr>
            <a:r>
              <a:rPr lang="zh-CN" altLang="zh-CN" sz="1400" b="1" dirty="0"/>
              <a:t>查找异常处理程序的过程 </a:t>
            </a:r>
            <a:endParaRPr kumimoji="1" lang="zh-CN" altLang="en-US" sz="1400" b="1" dirty="0" smtClean="0">
              <a:solidFill>
                <a:prstClr val="black"/>
              </a:solidFill>
              <a:latin typeface="Arial" pitchFamily="34" charset="0"/>
              <a:ea typeface="微软雅黑" pitchFamily="34" charset="-122"/>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由Nordri®（www.nordridesign.com ） 设计提供">
  <a:themeElements>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fontScheme name="Nordri开发标准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1910E"/>
        </a:solidFill>
        <a:ln>
          <a:noFill/>
        </a:ln>
        <a:extLst>
          <a:ext uri="{91240B29-F687-4F45-9708-019B960494DF}">
            <a14:hiddenLine xmlns:a14="http://schemas.microsoft.com/office/drawing/2010/main" w="9525">
              <a:solidFill>
                <a:srgbClr val="000000"/>
              </a:solidFill>
              <a:round/>
              <a:headEnd/>
              <a:tailEnd/>
            </a14:hiddenLine>
          </a:ext>
        </a:extLst>
      </a:spPr>
      <a:bodyPr vert="horz" wrap="square" lIns="91440" tIns="45720" rIns="91440" bIns="45720" numCol="1" anchor="t" anchorCtr="0" compatLnSpc="1">
        <a:prstTxWarp prst="textNoShape">
          <a:avLst/>
        </a:prstTxWarp>
      </a:bodyPr>
      <a:lstStyle>
        <a:defPPr>
          <a:defRPr/>
        </a:defPPr>
      </a:lstStyle>
    </a:spDef>
    <a:txDef>
      <a:spPr>
        <a:noFill/>
      </a:spPr>
      <a:bodyPr wrap="none" rtlCol="0">
        <a:spAutoFit/>
      </a:bodyPr>
      <a:lstStyle>
        <a:defPPr>
          <a:lnSpc>
            <a:spcPct val="120000"/>
          </a:lnSpc>
          <a:defRPr sz="1600" dirty="0" err="1" smtClean="0">
            <a:solidFill>
              <a:prstClr val="black"/>
            </a:solidFill>
            <a:latin typeface="Arial" pitchFamily="34" charset="0"/>
            <a:ea typeface="微软雅黑" pitchFamily="34" charset="-122"/>
            <a:cs typeface="Arial" pitchFamily="34" charset="0"/>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3144</TotalTime>
  <Words>1728</Words>
  <Application>Microsoft Office PowerPoint</Application>
  <PresentationFormat>全屏显示(4:3)</PresentationFormat>
  <Paragraphs>266</Paragraphs>
  <Slides>25</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39" baseType="lpstr">
      <vt:lpstr>Calibri</vt:lpstr>
      <vt:lpstr>方正正大黑简体</vt:lpstr>
      <vt:lpstr>仿宋</vt:lpstr>
      <vt:lpstr>华文新魏</vt:lpstr>
      <vt:lpstr>楷体</vt:lpstr>
      <vt:lpstr>宋体</vt:lpstr>
      <vt:lpstr>微软雅黑</vt:lpstr>
      <vt:lpstr>Arial</vt:lpstr>
      <vt:lpstr>Tahoma</vt:lpstr>
      <vt:lpstr>Times New Roman</vt:lpstr>
      <vt:lpstr>Verdana</vt:lpstr>
      <vt:lpstr>Wingdings</vt:lpstr>
      <vt:lpstr>由Nordri®（www.nordridesign.com ） 设计提供</vt:lpstr>
      <vt:lpstr>Visio.Drawing.11</vt:lpstr>
      <vt:lpstr>Java程序设计</vt:lpstr>
      <vt:lpstr>PowerPoint 演示文稿</vt:lpstr>
      <vt:lpstr>7.1 为什么需要异常处理</vt:lpstr>
      <vt:lpstr>7.2 异常概述 </vt:lpstr>
      <vt:lpstr>PowerPoint 演示文稿</vt:lpstr>
      <vt:lpstr>异常处理带来的好处</vt:lpstr>
      <vt:lpstr>7.3 异常处理机制 </vt:lpstr>
      <vt:lpstr>PowerPoint 演示文稿</vt:lpstr>
      <vt:lpstr>捕获异常</vt:lpstr>
      <vt:lpstr>try-catch-finally语句</vt:lpstr>
      <vt:lpstr>PowerPoint 演示文稿</vt:lpstr>
      <vt:lpstr>PowerPoint 演示文稿</vt:lpstr>
      <vt:lpstr>PowerPoint 演示文稿</vt:lpstr>
      <vt:lpstr>PowerPoint 演示文稿</vt:lpstr>
      <vt:lpstr>异常类的类层次</vt:lpstr>
      <vt:lpstr>异常类的类层次</vt:lpstr>
      <vt:lpstr>异常类的类层次</vt:lpstr>
      <vt:lpstr>异常类的类层次</vt:lpstr>
      <vt:lpstr>异常类的类层次</vt:lpstr>
      <vt:lpstr>异常类的类层次</vt:lpstr>
      <vt:lpstr>PowerPoint 演示文稿</vt:lpstr>
      <vt:lpstr>本章案例1</vt:lpstr>
      <vt:lpstr>7.4 自定义异常类 </vt:lpstr>
      <vt:lpstr>7.5 异常处理实训任务</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PPT模板/图示</dc:subject>
  <dc:creator>Nordri® Design</dc:creator>
  <dc:description>Nordri® _x000d_
专注于有效的信息传递设计_x000d_
www.nordridesign.com</dc:description>
  <cp:lastModifiedBy>2012dnd.com</cp:lastModifiedBy>
  <cp:revision>471</cp:revision>
  <dcterms:created xsi:type="dcterms:W3CDTF">2011-11-03T02:06:41Z</dcterms:created>
  <dcterms:modified xsi:type="dcterms:W3CDTF">2020-10-09T03:05:21Z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280499</vt:lpwstr>
  </property>
  <property fmtid="{D5CDD505-2E9C-101B-9397-08002B2CF9AE}" pid="3" name="NXPowerLiteSettings">
    <vt:lpwstr>F7000400038000</vt:lpwstr>
  </property>
  <property fmtid="{D5CDD505-2E9C-101B-9397-08002B2CF9AE}" pid="4" name="NXPowerLiteVersion">
    <vt:lpwstr>D5.0.6</vt:lpwstr>
  </property>
</Properties>
</file>