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9" r:id="rId2"/>
    <p:sldId id="38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AFD7-73A6-4880-BABF-23C440BBE875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3033A-1AF3-45EA-8623-3317B0463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6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B4281-D2C8-2C4F-BE2F-19EF8F35E74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13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B4281-D2C8-2C4F-BE2F-19EF8F35E74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64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7C831-8CF8-FBF2-66A5-3A8C94477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55820A-FC29-581C-A1A4-26FC1D8A3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4CB5B-805E-166B-49FC-2B760957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B0BEA-AC4A-970E-32C2-2A1B2470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C9D4D-5640-1FC8-838F-E58AD384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C477B-8444-5F68-34FD-73A99032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58672-8F30-07BC-6B7F-00F348580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7CC23-8534-2669-629B-ABAA0ED2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ADD39-905E-1AED-8417-B54DE56D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4E0E-E1F8-A044-D019-D6EBC1C6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7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70EB34-6716-B14E-EF2B-A53E39FC7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4391D-119B-4D7E-4FC2-EF86DF9B4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E13BF-5109-1B97-DB84-C05179D6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BD674-7530-64E3-59F2-3122010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5948D-7533-77C0-1F67-CD6540C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32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CA4560-D970-4AB4-A1E4-0B799C2E8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ADDC5-714B-7A53-5A65-B5E35167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42914-57D7-BFC4-78A1-197EDC80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CBDD5-8B96-FE2C-35E4-0386AD9A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C6F1A-E965-E91D-AA22-817AAC3A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D8977-4378-C608-90C4-23FED039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0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FF589-CEF0-69AE-BBA1-48CEC16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7707D-F21C-7CB3-A151-164A81C1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B0E60-08C6-04CC-7908-0BC865BB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79059-3BCB-7B5D-23C2-EEE981B2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653C-C75A-A7A5-B70D-ACBF551A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184-CF4C-544D-FFD5-CA439EC7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B9E71-6594-4960-986B-5ACD8761C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86338-9A9B-A383-8028-2464C508A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60375-10EA-4F06-86E7-36B677DA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8139DB-B0AC-5777-8C1F-3E0F89BD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BF40B-4CFD-649F-5AEE-D6A8742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432FB-53A0-9E98-4B28-CC8BF4A0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44872-EBFF-1E7B-37A4-BD37BCABF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B9156-10B1-AA2A-0968-85F29D598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F11A7A-4952-CD1C-6496-1D3FBECD3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CE6DD1-D645-04B5-EA02-CEAA1AA08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3F0D14-1326-64FB-10AA-662E5B4B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F20E45-F797-86FE-C3B0-CD311ED1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F0418F-9C36-A802-F5E1-8EA5659B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7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8BD31-9364-572B-9C07-9616B32F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29544-3B34-F49D-F081-303B9DB0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C9A1AB-B1F2-9B66-F283-C4516290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BFB22-70B0-2EA8-9FC4-1B18FCC8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AC60E-F951-CE0A-A549-F0FD0A4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1F57D6-75B3-739F-62BE-ED3502F0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912C1-943C-A968-8CA1-28B6F0B9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DA26-513A-5533-FE49-E32E8082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3A8DB-6E7D-92AD-0C8C-ECFC6B94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F183E-0A37-51A0-AB68-54925B74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D0E8A-31ED-964B-19A1-901A07D6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E0145-AF7E-7539-37EC-54EE6D66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DD6B0-228F-BB65-F983-DFB19D4E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2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75B4A-8316-9B09-B782-82735CFD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BB3AC6-6CDB-6FCF-15DA-D654E7D5E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EBD8F-CA81-50E3-F6CB-9982B2C72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569CE-737F-69F3-2A40-6C076C9F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59A02-6F4B-4D5E-1E10-02B61E8D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69908-1BD5-8931-7044-9256B290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7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C7EC2C-4B0E-9F7F-09A3-37456CAD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45873-1D0C-9E1A-37FA-78CDD6A1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32B0B-A997-5398-22B7-A95ECC111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3848-8491-4DF7-A809-8A2DD5B0F8C7}" type="datetimeFigureOut">
              <a:rPr lang="zh-CN" altLang="en-US" smtClean="0"/>
              <a:t>2022/8/22/Mon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0F940-821B-5195-F70A-EA0D4365A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30E49-A082-A14A-4D7F-5C3BA0ED7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C3DE794-0D2F-F8C2-E93C-8B51A46D10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928" y="2009215"/>
            <a:ext cx="2725286" cy="48487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C675C2-0525-6336-1E46-859D3B1A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22624" y="2013049"/>
            <a:ext cx="2721786" cy="48449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61484B8-6256-B9F5-777B-E6AAE06BA4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23290" y="2013049"/>
            <a:ext cx="2721785" cy="4844951"/>
          </a:xfrm>
          <a:prstGeom prst="rect">
            <a:avLst/>
          </a:prstGeom>
        </p:spPr>
      </p:pic>
      <p:pic>
        <p:nvPicPr>
          <p:cNvPr id="42" name="图片 41" descr="图形用户界面, 文本, 应用程序&#10;&#10;描述已自动生成">
            <a:extLst>
              <a:ext uri="{FF2B5EF4-FFF2-40B4-BE49-F238E27FC236}">
                <a16:creationId xmlns:a16="http://schemas.microsoft.com/office/drawing/2014/main" id="{8FEA0BA7-7099-877A-0010-81320562D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590" y="-817528"/>
            <a:ext cx="2725285" cy="4844951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B34BDAA6-4566-F5E5-2A64-13036AE9595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524957" y="-817529"/>
            <a:ext cx="2726092" cy="484495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D0E0056A-C1C8-FC3B-C2B1-2C57CC86836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003132" y="-817529"/>
            <a:ext cx="2726092" cy="48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BB9AD6F3-33D5-E2E0-D4E3-D1B084CAA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6383" y="0"/>
            <a:ext cx="12284765" cy="68580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6EA4D620-849C-0B83-AD7E-DF22153D7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561" y="1347193"/>
            <a:ext cx="4445540" cy="444554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E658A8-45EE-E58A-5FA3-64BFC199A4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97931" y="2762250"/>
            <a:ext cx="1306750" cy="1633438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5853BE8E-FA57-B995-C137-0BC2A64E21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332" y="2419952"/>
            <a:ext cx="5640125" cy="20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1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宽屏</PresentationFormat>
  <Paragraphs>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huzhecheng</dc:creator>
  <cp:lastModifiedBy>huzhecheng</cp:lastModifiedBy>
  <cp:revision>1</cp:revision>
  <dcterms:created xsi:type="dcterms:W3CDTF">2022-08-22T04:35:01Z</dcterms:created>
  <dcterms:modified xsi:type="dcterms:W3CDTF">2022-08-22T04:41:31Z</dcterms:modified>
</cp:coreProperties>
</file>