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8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DAFD7-73A6-4880-BABF-23C440BBE875}" type="datetimeFigureOut">
              <a:rPr lang="zh-CN" altLang="en-US" smtClean="0"/>
              <a:t>2022/8/23/Tue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3033A-1AF3-45EA-8623-3317B04637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860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BB4281-D2C8-2C4F-BE2F-19EF8F35E74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6642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67C831-8CF8-FBF2-66A5-3A8C94477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55820A-FC29-581C-A1A4-26FC1D8A3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84CB5B-805E-166B-49FC-2B7609578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3848-8491-4DF7-A809-8A2DD5B0F8C7}" type="datetimeFigureOut">
              <a:rPr lang="zh-CN" altLang="en-US" smtClean="0"/>
              <a:t>2022/8/23/Tue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6B0BEA-AC4A-970E-32C2-2A1B24701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6C9D4D-5640-1FC8-838F-E58AD384B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F84C-C08F-4134-B25A-0A7ED3803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157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1C477B-8444-5F68-34FD-73A99032D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C58672-8F30-07BC-6B7F-00F348580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F7CC23-8534-2669-629B-ABAA0ED2B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3848-8491-4DF7-A809-8A2DD5B0F8C7}" type="datetimeFigureOut">
              <a:rPr lang="zh-CN" altLang="en-US" smtClean="0"/>
              <a:t>2022/8/23/Tue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5ADD39-905E-1AED-8417-B54DE56DF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4A4E0E-E1F8-A044-D019-D6EBC1C68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F84C-C08F-4134-B25A-0A7ED3803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776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70EB34-6716-B14E-EF2B-A53E39FC74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84391D-119B-4D7E-4FC2-EF86DF9B4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6E13BF-5109-1B97-DB84-C05179D62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3848-8491-4DF7-A809-8A2DD5B0F8C7}" type="datetimeFigureOut">
              <a:rPr lang="zh-CN" altLang="en-US" smtClean="0"/>
              <a:t>2022/8/23/Tue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4BD674-7530-64E3-59F2-312201019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55948D-7533-77C0-1F67-CD6540C4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F84C-C08F-4134-B25A-0A7ED3803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332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5CA4560-D970-4AB4-A1E4-0B799C2E82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96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8ADDC5-714B-7A53-5A65-B5E351673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242914-57D7-BFC4-78A1-197EDC803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2CBDD5-8B96-FE2C-35E4-0386AD9AD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3848-8491-4DF7-A809-8A2DD5B0F8C7}" type="datetimeFigureOut">
              <a:rPr lang="zh-CN" altLang="en-US" smtClean="0"/>
              <a:t>2022/8/23/Tue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C6F1A-E965-E91D-AA22-817AAC3A0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1D8977-4378-C608-90C4-23FED0394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F84C-C08F-4134-B25A-0A7ED3803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302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FF589-CEF0-69AE-BBA1-48CEC16C2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A7707D-F21C-7CB3-A151-164A81C11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DB0E60-08C6-04CC-7908-0BC865BBB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3848-8491-4DF7-A809-8A2DD5B0F8C7}" type="datetimeFigureOut">
              <a:rPr lang="zh-CN" altLang="en-US" smtClean="0"/>
              <a:t>2022/8/23/Tue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179059-3BCB-7B5D-23C2-EEE981B2C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7653C-C75A-A7A5-B70D-ACBF551A0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F84C-C08F-4134-B25A-0A7ED3803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4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B7184-CF4C-544D-FFD5-CA439EC7A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EB9E71-6594-4960-986B-5ACD8761CD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586338-9A9B-A383-8028-2464C508A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360375-10EA-4F06-86E7-36B677DA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3848-8491-4DF7-A809-8A2DD5B0F8C7}" type="datetimeFigureOut">
              <a:rPr lang="zh-CN" altLang="en-US" smtClean="0"/>
              <a:t>2022/8/23/Tue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8139DB-B0AC-5777-8C1F-3E0F89BD2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5BF40B-4CFD-649F-5AEE-D6A8742F3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F84C-C08F-4134-B25A-0A7ED3803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31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9432FB-53A0-9E98-4B28-CC8BF4A0A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144872-EBFF-1E7B-37A4-BD37BCABF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5B9156-10B1-AA2A-0968-85F29D598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F11A7A-4952-CD1C-6496-1D3FBECD39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CCE6DD1-D645-04B5-EA02-CEAA1AA080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D3F0D14-1326-64FB-10AA-662E5B4B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3848-8491-4DF7-A809-8A2DD5B0F8C7}" type="datetimeFigureOut">
              <a:rPr lang="zh-CN" altLang="en-US" smtClean="0"/>
              <a:t>2022/8/23/Tue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F20E45-F797-86FE-C3B0-CD311ED1B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7F0418F-9C36-A802-F5E1-8EA5659BE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F84C-C08F-4134-B25A-0A7ED3803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475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8BD31-9364-572B-9C07-9616B32FF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D29544-3B34-F49D-F081-303B9DB0F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3848-8491-4DF7-A809-8A2DD5B0F8C7}" type="datetimeFigureOut">
              <a:rPr lang="zh-CN" altLang="en-US" smtClean="0"/>
              <a:t>2022/8/23/Tue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C9A1AB-B1F2-9B66-F283-C4516290D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0BFB22-70B0-2EA8-9FC4-1B18FCC8B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F84C-C08F-4134-B25A-0A7ED3803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197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DAC60E-F951-CE0A-A549-F0FD0A4A9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3848-8491-4DF7-A809-8A2DD5B0F8C7}" type="datetimeFigureOut">
              <a:rPr lang="zh-CN" altLang="en-US" smtClean="0"/>
              <a:t>2022/8/23/Tue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1F57D6-75B3-739F-62BE-ED3502F02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6912C1-943C-A968-8CA1-28B6F0B9D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F84C-C08F-4134-B25A-0A7ED3803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238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9DA26-513A-5533-FE49-E32E8082F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B3A8DB-6E7D-92AD-0C8C-ECFC6B946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5F183E-0A37-51A0-AB68-54925B745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1D0E8A-31ED-964B-19A1-901A07D62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3848-8491-4DF7-A809-8A2DD5B0F8C7}" type="datetimeFigureOut">
              <a:rPr lang="zh-CN" altLang="en-US" smtClean="0"/>
              <a:t>2022/8/23/Tue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3E0145-AF7E-7539-37EC-54EE6D66A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CDD6B0-228F-BB65-F983-DFB19D4E8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F84C-C08F-4134-B25A-0A7ED3803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12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C75B4A-8316-9B09-B782-82735CFD5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BB3AC6-6CDB-6FCF-15DA-D654E7D5EB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7EBD8F-CA81-50E3-F6CB-9982B2C72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0569CE-737F-69F3-2A40-6C076C9FC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3848-8491-4DF7-A809-8A2DD5B0F8C7}" type="datetimeFigureOut">
              <a:rPr lang="zh-CN" altLang="en-US" smtClean="0"/>
              <a:t>2022/8/23/Tue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B59A02-6F4B-4D5E-1E10-02B61E8D4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269908-1BD5-8931-7044-9256B290F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F84C-C08F-4134-B25A-0A7ED3803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173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C7EC2C-4B0E-9F7F-09A3-37456CAD4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645873-1D0C-9E1A-37FA-78CDD6A1B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B32B0B-A997-5398-22B7-A95ECC111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83848-8491-4DF7-A809-8A2DD5B0F8C7}" type="datetimeFigureOut">
              <a:rPr lang="zh-CN" altLang="en-US" smtClean="0"/>
              <a:t>2022/8/23/Tue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E0F940-821B-5195-F70A-EA0D4365A3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330E49-A082-A14A-4D7F-5C3BA0ED7C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8F84C-C08F-4134-B25A-0A7ED3803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08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形 8">
            <a:extLst>
              <a:ext uri="{FF2B5EF4-FFF2-40B4-BE49-F238E27FC236}">
                <a16:creationId xmlns:a16="http://schemas.microsoft.com/office/drawing/2014/main" id="{BB9AD6F3-33D5-E2E0-D4E3-D1B084CAAE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6383" y="0"/>
            <a:ext cx="12284765" cy="6858000"/>
          </a:xfrm>
          <a:prstGeom prst="rect">
            <a:avLst/>
          </a:prstGeom>
        </p:spPr>
      </p:pic>
      <p:pic>
        <p:nvPicPr>
          <p:cNvPr id="6" name="图形 5">
            <a:extLst>
              <a:ext uri="{FF2B5EF4-FFF2-40B4-BE49-F238E27FC236}">
                <a16:creationId xmlns:a16="http://schemas.microsoft.com/office/drawing/2014/main" id="{6EA4D620-849C-0B83-AD7E-DF22153D71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0800" y="885720"/>
            <a:ext cx="4445540" cy="4445540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63E658A8-45EE-E58A-5FA3-64BFC199A4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50195" y="2471693"/>
            <a:ext cx="1306750" cy="1633438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1D81197E-A5C8-0E77-B5AD-645C47ED25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6765659" y="885719"/>
            <a:ext cx="4445541" cy="444554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A44301B-E674-09ED-B6FB-8FF18B098D42}"/>
              </a:ext>
            </a:extLst>
          </p:cNvPr>
          <p:cNvSpPr txBox="1"/>
          <p:nvPr/>
        </p:nvSpPr>
        <p:spPr>
          <a:xfrm>
            <a:off x="1614916" y="5691104"/>
            <a:ext cx="3811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华光大黑二_CNKI" panose="02000500000000000000" pitchFamily="2" charset="-122"/>
                <a:ea typeface="华光大黑二_CNKI" panose="02000500000000000000" pitchFamily="2" charset="-122"/>
              </a:rPr>
              <a:t>安卓客户端入口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AF79C65-C062-9AE6-2DFB-EC8D35CDD113}"/>
              </a:ext>
            </a:extLst>
          </p:cNvPr>
          <p:cNvSpPr txBox="1"/>
          <p:nvPr/>
        </p:nvSpPr>
        <p:spPr>
          <a:xfrm>
            <a:off x="7305772" y="5691104"/>
            <a:ext cx="3811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华光大黑二_CNKI" panose="02000500000000000000" pitchFamily="2" charset="-122"/>
                <a:ea typeface="华光大黑二_CNKI" panose="02000500000000000000" pitchFamily="2" charset="-122"/>
              </a:rPr>
              <a:t>苹果</a:t>
            </a:r>
            <a:r>
              <a:rPr lang="en-US" altLang="zh-CN" sz="3600" dirty="0">
                <a:solidFill>
                  <a:schemeClr val="bg1"/>
                </a:solidFill>
                <a:latin typeface="华光大黑二_CNKI" panose="02000500000000000000" pitchFamily="2" charset="-122"/>
                <a:ea typeface="华光大黑二_CNKI" panose="02000500000000000000" pitchFamily="2" charset="-122"/>
              </a:rPr>
              <a:t>/</a:t>
            </a:r>
            <a:r>
              <a:rPr lang="zh-CN" altLang="en-US" sz="3600" dirty="0">
                <a:solidFill>
                  <a:schemeClr val="bg1"/>
                </a:solidFill>
                <a:latin typeface="华光大黑二_CNKI" panose="02000500000000000000" pitchFamily="2" charset="-122"/>
                <a:ea typeface="华光大黑二_CNKI" panose="02000500000000000000" pitchFamily="2" charset="-122"/>
              </a:rPr>
              <a:t>网页端入口</a:t>
            </a:r>
          </a:p>
        </p:txBody>
      </p:sp>
    </p:spTree>
    <p:extLst>
      <p:ext uri="{BB962C8B-B14F-4D97-AF65-F5344CB8AC3E}">
        <p14:creationId xmlns:p14="http://schemas.microsoft.com/office/powerpoint/2010/main" val="2198017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10</Words>
  <Application>Microsoft Office PowerPoint</Application>
  <PresentationFormat>宽屏</PresentationFormat>
  <Paragraphs>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华光大黑二_CNKI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huzhecheng</dc:creator>
  <cp:lastModifiedBy>huzhecheng</cp:lastModifiedBy>
  <cp:revision>4</cp:revision>
  <dcterms:created xsi:type="dcterms:W3CDTF">2022-08-22T04:35:01Z</dcterms:created>
  <dcterms:modified xsi:type="dcterms:W3CDTF">2022-08-22T17:30:31Z</dcterms:modified>
</cp:coreProperties>
</file>