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哲诚" userId="3fe23cfde0e3700c" providerId="LiveId" clId="{71477327-0C46-8542-9802-F74A16915AB1}"/>
    <pc:docChg chg="undo custSel modSld">
      <pc:chgData name="胡 哲诚" userId="3fe23cfde0e3700c" providerId="LiveId" clId="{71477327-0C46-8542-9802-F74A16915AB1}" dt="2022-05-29T12:22:35.024" v="6" actId="7634"/>
      <pc:docMkLst>
        <pc:docMk/>
      </pc:docMkLst>
      <pc:sldChg chg="addSp">
        <pc:chgData name="胡 哲诚" userId="3fe23cfde0e3700c" providerId="LiveId" clId="{71477327-0C46-8542-9802-F74A16915AB1}" dt="2022-05-23T01:10:45.452" v="0" actId="7634"/>
        <pc:sldMkLst>
          <pc:docMk/>
          <pc:sldMk cId="2156442236" sldId="256"/>
        </pc:sldMkLst>
        <pc:inkChg chg="add">
          <ac:chgData name="胡 哲诚" userId="3fe23cfde0e3700c" providerId="LiveId" clId="{71477327-0C46-8542-9802-F74A16915AB1}" dt="2022-05-23T01:10:45.452" v="0" actId="7634"/>
          <ac:inkMkLst>
            <pc:docMk/>
            <pc:sldMk cId="2156442236" sldId="256"/>
            <ac:inkMk id="4" creationId="{0E123387-6941-A849-0D11-28414EB40FF1}"/>
          </ac:inkMkLst>
        </pc:inkChg>
      </pc:sldChg>
      <pc:sldChg chg="addSp">
        <pc:chgData name="胡 哲诚" userId="3fe23cfde0e3700c" providerId="LiveId" clId="{71477327-0C46-8542-9802-F74A16915AB1}" dt="2022-05-23T02:24:42.215" v="1" actId="7634"/>
        <pc:sldMkLst>
          <pc:docMk/>
          <pc:sldMk cId="1439735217" sldId="257"/>
        </pc:sldMkLst>
        <pc:inkChg chg="add">
          <ac:chgData name="胡 哲诚" userId="3fe23cfde0e3700c" providerId="LiveId" clId="{71477327-0C46-8542-9802-F74A16915AB1}" dt="2022-05-23T02:24:42.215" v="1" actId="7634"/>
          <ac:inkMkLst>
            <pc:docMk/>
            <pc:sldMk cId="1439735217" sldId="257"/>
            <ac:inkMk id="3" creationId="{A9D8BE54-354B-567E-1B79-E9E6D6295A91}"/>
          </ac:inkMkLst>
        </pc:inkChg>
      </pc:sldChg>
      <pc:sldChg chg="addSp">
        <pc:chgData name="胡 哲诚" userId="3fe23cfde0e3700c" providerId="LiveId" clId="{71477327-0C46-8542-9802-F74A16915AB1}" dt="2022-05-29T11:47:04.579" v="5" actId="7634"/>
        <pc:sldMkLst>
          <pc:docMk/>
          <pc:sldMk cId="402538950" sldId="258"/>
        </pc:sldMkLst>
        <pc:inkChg chg="add">
          <ac:chgData name="胡 哲诚" userId="3fe23cfde0e3700c" providerId="LiveId" clId="{71477327-0C46-8542-9802-F74A16915AB1}" dt="2022-05-23T02:24:42.215" v="1" actId="7634"/>
          <ac:inkMkLst>
            <pc:docMk/>
            <pc:sldMk cId="402538950" sldId="258"/>
            <ac:inkMk id="4" creationId="{452143CE-1257-319F-8B35-9317941CFAB7}"/>
          </ac:inkMkLst>
        </pc:inkChg>
        <pc:inkChg chg="add">
          <ac:chgData name="胡 哲诚" userId="3fe23cfde0e3700c" providerId="LiveId" clId="{71477327-0C46-8542-9802-F74A16915AB1}" dt="2022-05-29T11:47:04.579" v="5" actId="7634"/>
          <ac:inkMkLst>
            <pc:docMk/>
            <pc:sldMk cId="402538950" sldId="258"/>
            <ac:inkMk id="6" creationId="{F95D1A32-1181-8A10-E21A-6BC00EEE035B}"/>
          </ac:inkMkLst>
        </pc:inkChg>
      </pc:sldChg>
      <pc:sldChg chg="addSp">
        <pc:chgData name="胡 哲诚" userId="3fe23cfde0e3700c" providerId="LiveId" clId="{71477327-0C46-8542-9802-F74A16915AB1}" dt="2022-05-23T02:24:42.215" v="1" actId="7634"/>
        <pc:sldMkLst>
          <pc:docMk/>
          <pc:sldMk cId="1167744661" sldId="259"/>
        </pc:sldMkLst>
        <pc:inkChg chg="add">
          <ac:chgData name="胡 哲诚" userId="3fe23cfde0e3700c" providerId="LiveId" clId="{71477327-0C46-8542-9802-F74A16915AB1}" dt="2022-05-23T02:24:42.215" v="1" actId="7634"/>
          <ac:inkMkLst>
            <pc:docMk/>
            <pc:sldMk cId="1167744661" sldId="259"/>
            <ac:inkMk id="6" creationId="{4E58B8D0-DFEB-D7DD-DEEC-9044C544327A}"/>
          </ac:inkMkLst>
        </pc:inkChg>
      </pc:sldChg>
      <pc:sldChg chg="addSp modSp">
        <pc:chgData name="胡 哲诚" userId="3fe23cfde0e3700c" providerId="LiveId" clId="{71477327-0C46-8542-9802-F74A16915AB1}" dt="2022-05-29T12:22:35.024" v="6" actId="7634"/>
        <pc:sldMkLst>
          <pc:docMk/>
          <pc:sldMk cId="1844189210" sldId="260"/>
        </pc:sldMkLst>
        <pc:inkChg chg="add mod">
          <ac:chgData name="胡 哲诚" userId="3fe23cfde0e3700c" providerId="LiveId" clId="{71477327-0C46-8542-9802-F74A16915AB1}" dt="2022-05-23T05:39:04.490" v="3" actId="1076"/>
          <ac:inkMkLst>
            <pc:docMk/>
            <pc:sldMk cId="1844189210" sldId="260"/>
            <ac:inkMk id="3" creationId="{2D93E499-6944-6323-CAC6-475978D6CA82}"/>
          </ac:inkMkLst>
        </pc:inkChg>
        <pc:inkChg chg="add">
          <ac:chgData name="胡 哲诚" userId="3fe23cfde0e3700c" providerId="LiveId" clId="{71477327-0C46-8542-9802-F74A16915AB1}" dt="2022-05-29T12:22:35.024" v="6" actId="7634"/>
          <ac:inkMkLst>
            <pc:docMk/>
            <pc:sldMk cId="1844189210" sldId="260"/>
            <ac:inkMk id="4" creationId="{56DE6EB6-4458-702B-79E7-1D41E73EE0EB}"/>
          </ac:inkMkLst>
        </pc:inkChg>
      </pc:sldChg>
      <pc:sldChg chg="addSp">
        <pc:chgData name="胡 哲诚" userId="3fe23cfde0e3700c" providerId="LiveId" clId="{71477327-0C46-8542-9802-F74A16915AB1}" dt="2022-05-29T12:22:35.024" v="6" actId="7634"/>
        <pc:sldMkLst>
          <pc:docMk/>
          <pc:sldMk cId="3207113520" sldId="261"/>
        </pc:sldMkLst>
        <pc:inkChg chg="add">
          <ac:chgData name="胡 哲诚" userId="3fe23cfde0e3700c" providerId="LiveId" clId="{71477327-0C46-8542-9802-F74A16915AB1}" dt="2022-05-23T05:57:32.818" v="4" actId="7634"/>
          <ac:inkMkLst>
            <pc:docMk/>
            <pc:sldMk cId="3207113520" sldId="261"/>
            <ac:inkMk id="5" creationId="{0DA315AB-859E-6C05-55DF-E2416540BF2B}"/>
          </ac:inkMkLst>
        </pc:inkChg>
        <pc:inkChg chg="add">
          <ac:chgData name="胡 哲诚" userId="3fe23cfde0e3700c" providerId="LiveId" clId="{71477327-0C46-8542-9802-F74A16915AB1}" dt="2022-05-29T11:47:04.579" v="5" actId="7634"/>
          <ac:inkMkLst>
            <pc:docMk/>
            <pc:sldMk cId="3207113520" sldId="261"/>
            <ac:inkMk id="6" creationId="{71DF2AF0-11E9-9ABC-029B-D092C0B97F4F}"/>
          </ac:inkMkLst>
        </pc:inkChg>
        <pc:inkChg chg="add">
          <ac:chgData name="胡 哲诚" userId="3fe23cfde0e3700c" providerId="LiveId" clId="{71477327-0C46-8542-9802-F74A16915AB1}" dt="2022-05-29T12:22:35.024" v="6" actId="7634"/>
          <ac:inkMkLst>
            <pc:docMk/>
            <pc:sldMk cId="3207113520" sldId="261"/>
            <ac:inkMk id="7" creationId="{D6DDEC58-C4D1-30BB-5209-18E4650CFC0E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1:21:37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23346 10605 10008,'2'10'2568,"2"-1"-2413,-2 1 0,6 4-40,-3 0 1,-4 1-148,4-1 0,1 0-931,-1 0 1,4 0 576,-4 1 1,5-6-709,-6 1 0,3-7-25,-3 1 1119,-2 4 0,11-6 0,-6 4 0</inkml:trace>
  <inkml:trace contextRef="#ctx0" brushRef="#br0" timeOffset="1">23531 10634 7667,'6'-8'478,"-4"-5"1,4 10 792,-6-6-206,6 6 98,-4-4-496,4 7-471,-6 7 1,0 0 190,0 8 1,-6 0-122,-4 4 1,-2-3-323,-2 3 0,-5 2 112,0-2 0,-7 6-138,3-1 0,1-4-66,-2-1 1,0 2-200,-4-2 0,-2 0 213,-3-5 0,9 0-26,0 0 1,4-4 121,5-1 0,3-6-32,7 2 0,5-3 124,0-2 0,6 0-89,9 0 1,5 0 107,4 0 0,3-5-119,1 0 1,5-6-97,0 2 1,1 1 62,-6-2 1,0 2-123,1-1 1,-2-4 28,-4 4 1,0 1-12,-4-2-59,-4 1 3,6-5-211,-13-1 158,-2 1 1,-7 2-180,-4 2 0,2-1-142,-7 6 0,1-4-170,-6 4 418,1-6 1,0 3 364,0-6 0,1 4 0,4 1 0,-4-7 0,5-6 0</inkml:trace>
  <inkml:trace contextRef="#ctx0" brushRef="#br0" timeOffset="2">23460 10549 7672,'0'-15'770,"0"1"-106,-7 6-25,6 2 0,-6 9-199,7 7 1,5 1 19,0 12 0,0 6-10,-5 4 1,0 6 44,0-1 1,0 3-220,0 2 0,0 0-92,0-1 0,0-4-436,0 0 1,0-6 210,0 1 0,4-9-728,1-5 1,0-4 108,-5 0-809,0-8 752,0 0 1,0-9-158,0-3 0,0-2 402,0-8 1,0 1 110,0 0 1,0-7 360,0-2 0,6-4 0,2-2 0</inkml:trace>
  <inkml:trace contextRef="#ctx0" brushRef="#br0" timeOffset="3">23488 10833 7673,'-5'-14'-143,"1"-1"1,-3 6 291,3 0 395,2 5-237,-4-2 1,4 6 170,-3 0 1,2 6-70,-6 4 0,4 7-170,-4 2 0,-1 6-310,-4-1 0,4-2 130,1 2 0,-1-2-668,-4 2 1,5-4 3,-1-5 1,5-1-972,-4 0 1576,6 0 0,-10 0 0,5 1 0</inkml:trace>
  <inkml:trace contextRef="#ctx0" brushRef="#br0" timeOffset="4">23445 10918 7673,'15'0'236,"-1"0"142,0 0 0,0-1 41,1-4 0,0 3-79,4-2 1,-3 2 122,3 2 1,-3 0-116,-2 0 0,0 0-312,1 0 1,-6 0 261,1 0-758,-1 0-99,-1 0-515,-2 6 366,-6-4 0,-1 4 306,-4-6 1,2 0-243,-7 0 319,1 0 0,-5-5 259,-1 1 1,1-1-232,0 5 624,0-6 1,-1 4 115,1-3 0,0 10 363,0 5 0,4 4 80,1 5 0,6-2-350,-2 7 0,2 0-146,-2 4 0,3 0-152,-2 1 1,7-5-211,2-1 0,4-1 71,-4 2 1,6-3 93,-2-7 1,4-2-694,1-2 0,0-4-989,1-6 0,-1-1 453,0-4 1,-1-3 492,-4-6 1,2-2 389,-6-3 0,5 3-41,-6-3 0,1 3 200,-5 2-87,0 0 0,0 5 579,0-1 0,-2 7 547,-2-2-226,-4 10 1,-6 3-262,-1 6 1,1 5-175,0 0 0,-2 0-362,-3-5 1,3 5 35,-3 0 0,4 0-30,0-5 1,-4 0 54,0 1 1,0-1-455,5 0 0,0-1 69,0-4 1,0-3-408,-1-6 464,8 0 0,0-1 80,7-4 0,2-7-145,3-7 0,2-7 79,8 3 1,4-4-46,0-2 0,4 1 130,-4-1 0,5 3-10,-5 2 1,5-3-90,-5 3 0,4-1-283,-4 1 528,6 4 0,-9-1 0,5-1 0</inkml:trace>
  <inkml:trace contextRef="#ctx0" brushRef="#br0" timeOffset="5">23872 10691 9381,'0'9'1032,"0"1"1,0-6-472,0 6 0,0-1-178,0 6 1,-2 0-42,-2 4 1,2-1-149,-3 5 0,2-5-221,-2 1 0,4 1 73,-4-1 1,-1 0-279,1-5 1,0 1 21,5-1 0,-1-5-725,-4 1 296,3-7 184,-4 3 193,6-6 1,2 0 45,2 0 1,0 0 194,5 0-76,1 0 1,4 0 263,0 0 186,0 0 198,0 0-155,1 0-155,-1 7 1,-5-1 518,1 3-497,-7 4 1,2-5-182,-10 6 1,2-4 53,-7-1 0,1-1-539,-5 1 1,-1 3-21,1-8 1,-2 6-256,-3-5 1,4-1 254,-4-4 0,3 0-697,2 0 794,0 0 1,4-1 88,1-4 0,5 2 299,0-7 1,4 7-96,4-2 0,0 4 552,5 1 0,1 0-49,4 0 1,2 0 200,2 0 1,-2 5-39,3-1 0,2 7-229,-2-1 1,4 1-266,-4-2 1,0 2 66,-4-6 0,4 5-507,-1-6 0,1 6-686,-4-5-10,-1-1 0,0-4 229,0 0 0,-4 0-1652,-1 0 2420,-6 0 0,10-12 0,-5-4 0</inkml:trace>
  <inkml:trace contextRef="#ctx0" brushRef="#br0" timeOffset="6">24213 10748 10611,'0'9'484,"0"1"1,0-6-556,0 6-84,7-1-151,-6 5 1,7 1-623,-3-1 1,-4-5 927,4 1 0,-3-1 0,-2 6 0</inkml:trace>
  <inkml:trace contextRef="#ctx0" brushRef="#br0" timeOffset="7">24142 10876 7673,'0'14'1313,"0"0"-735,0 0 1,0 0-234,0 1 0,0-6 104,0 1-361,0-1 0,5 5 62,0 1 1,1-8-270,-1-2 0,-4-2 242,4 2-413,3-3 0,0 4 51,6-6 0,0-5-71,0 0 0,-4-6 168,-1 2 1,1-4 68,4-1 1,-1 5 135,-4-1 0,4 2-115,-4-1 1,-1-2 114,2 6 1,-6-5-63,6 6 0,-5-1 562,4 5-125,-6 0-139,4 0 0,-6 0 269,4 0-384,-3 6 1,4 2-116,-6 6 0,0 1 74,0-1 1,0 5-116,0 0 0,0 1 58,0-1 1,0-3-152,0 3 0,5-3-4,-1-2 1,1 2-26,-5 3 1,0-8 75,0 3 1,0-3-10,0 3 0,-1-1-221,-4-4 1,2 2 79,-7-6 1,5 2-428,-4-3 367,-1-2 1,-4 4 88,0-6 1,5 0-28,-1 0 125,7 0-66,-10-6 184,12-2 0,-6-6-64,7 0 0,5 4 121,0 1 0,6-1-304,-2-4 0,4 0 90,1-1 0,0 1-127,1 0 0,-1 0 38,0 0 0,0-1-597,1 1 1,-1 0-1,0 0 766,0-7 0,0 5 0,1-4 0</inkml:trace>
  <inkml:trace contextRef="#ctx0" brushRef="#br0" timeOffset="8">24682 10861 7673,'-7'2'3512,"2"3"-2002,3-4-605,2 6-392,7-7 1,0 0-361,8 0 1,0 0 40,4 0 0,-3 0-448,3 0 1,-3-5 211,-2 0 0,0 0-147,1 5 1,-1 0-23,0 0 22,-6 0 0,-2 2 89,-6 3 1,0-2 68,0 6 0,-11 6-38,-3 3 0,-10 3 53,1-2 1,-4-2-720,-2 7 0,1-7 361,-1 2 1,7-3-793,3-2 1,4-1 341,0-4 1,6-2-244,-1-7 1067,7 0 0,10-7 0,2 1 0,10-3 0,-3-4 0,-2 4 0,0 2 0,0 3 0,1 2 0,-1 2 0,-5 0 2098,1 0-986,-1 0 0,6 6 102,-1 4 0,-6 2-699,-4 3 0,3-1-61,-3 0 0,1 5-373,-5 0 0,0 0 16,0-5 1,0 0-878,0 1 0,-1-1 270,-4 0-2577,3-6 793,-4 5 1496,6-12 1,0 4 797,0-10 0,2 2 0,2-7 0,4 1 0,6-5 0,-4 0 0,-1-1 0,1 1 0,4 0 0,-1 4 0,-4 1 0,4 4 2263,-4-4-1312,4 6 0,1-4-193,0 7 0,-4 0-608,-1 0 1,-4 0-473,5 0-866,-1 0 1,0 5 326,1 0 861,-7-1 0,10-4 0,-5 0 0</inkml:trace>
  <inkml:trace contextRef="#ctx0" brushRef="#br0" timeOffset="9">25308 10804 12224,'14'0'362,"0"0"-316,1 0 1,-1 0 122,0 0 0,5 0-953,0 0 1,0 0 496,-5 0 1,0 0-1822,1 0 2108,-1 0 0,0-6 0,0-2 0</inkml:trace>
  <inkml:trace contextRef="#ctx0" brushRef="#br0" timeOffset="10">25464 10691 7675,'-6'14'0,"3"-5"595,-7 1 0,3 1-15,-3 8 0,-1-3 100,6 3 1,-6 3-257,2 1 0,-4 4-186,-1 2 1,0-1-515,-1 1 1,-3-3 259,-1-2 0,0 1-591,4-6 545,7 0-2392,-4-11 2454,10-1 0,2-7 0,8 0 0</inkml:trace>
  <inkml:trace contextRef="#ctx0" brushRef="#br0" timeOffset="11">25450 10975 7675,'21'8'595,"2"-3"0,0 1-177,0-1 1,-1 4 335,2-4 0,1 6-223,-6-1 0,0 1-9,-5-2 0,-4 4-409,-1-4 1,-5-1-615,0 2-736,-2-7 0,-2 5 1237,0-4 0,0-2 0,0 4 0</inkml:trace>
  <inkml:trace contextRef="#ctx0" brushRef="#br0" timeOffset="12">26190 10932 7799,'-8'8'2520,"-5"3"-2078,4-6 1,-4 6-188,-1-1 1,-1 2-188,1 3 0,-2-1-194,-3 0 1,4 0-458,-4 0 0,8-1-513,1-4 1096,7 4 0,-10-11 0,5 4 0</inkml:trace>
  <inkml:trace contextRef="#ctx0" brushRef="#br0" timeOffset="13">26374 10648 7781,'8'0'4312,"-1"-6"-3968,-1 4 0,2-4-142,6 6 0,-5 0-60,1 0 1,-1-2-125,6-2 0,-1 2-53,0-3 1,5 4 80,0 1 0,0 0-190,-5 0 1,2 0 57,3 0 0,-3 0-92,3 0 0,-4-2 99,0-3 0,-1 2 56,0-6 0,0 6 207,1-2 442,-8-3 380,6 6-401,-11-10-213,4 10 1,-6 2-53,0 10 1,-6 4-42,-4 5 1,4 3-150,1 6 1,-1 1-101,1-1 1,-4 5 62,4 1 1,-1-1-73,1-5 0,3 2-299,-2 3 1,2-7 144,2 2 1,0-4-351,0-1 0,0 0 191,0-5 1,-5-2-319,0 3 1,1-8-599,4-1 418,-7-1 1,4 4-406,-6-4 527,6-2 1,-5-7 74,3 0 1,3-2 185,-2-3 0,0-3-161,0-6 1,2 0 547,-3 0 0,-2-7 0,-1-1 0</inkml:trace>
  <inkml:trace contextRef="#ctx0" brushRef="#br0" timeOffset="14">26445 10776 7742,'0'8'0,"7"5"0,-6-10 0,4 6 0,1-4 0,-1 4 0,0-5 0,1 8 0,-4-9 1317,3 7 1636,-4-7-2198,-1 3-598,0 1-466,0-6 154,0 6 0,0-14-151,0-2 0,2 1 87,2-2 1,-2-1-3,3-8 0,1 4 251,-1-4 1,4 3-63,-4 2 1,4 4 100,-4 1 1,2 1 13,-3-2 0,-2 2 358,3 4-235,3 2-51,-7-4 0,5 7-127,-6 4-119,0 3 1,-1 6-319,-4 0 1,2 1 180,-7-1 0,7 0-122,-1 0 0,-3-4 54,2-1 1,1-4-1298,4 4 466,-7-5 1127,6 2 0,-5-6 0,6 0 0</inkml:trace>
  <inkml:trace contextRef="#ctx0" brushRef="#br0" timeOffset="15">26844 10605 7731,'9'5'1009,"0"0"1,-4 0 110,5-5-739,-1 0 1,7 0-111,3 0 1,-3 0-72,3 0 0,1-5-227,-1 0 1,5-1 114,-5 1 1,5-1-525,-5-4 1,1-1 201,-1 7 0,-3-6-197,3 5 1,-5-6-312,-5 2 1,3 1 244,-8-2 0,6 6 71,-6-6 1,1 5 114,-5-4 1,-1 6 285,-4-2 0,-1-3-75,-4-1 0,-3 1 92,4-2 1,-4 6 57,-1-6 1,0 2 140,0-1 0,-1-4-130,1 4 1,5 2-26,-1 3 1,6-3 122,-6 3 0,7 0-82,-2 9 0,-1 3 576,1 6 1,0 5-172,5 0 0,0 5-22,0-5 1,0 6-705,0-1 1,2 3 169,3 1 0,-4-1-133,4-3 1,-3 1 157,-2-6 1,4 4-896,1-4 402,0 0-734,1-4 1276,-4-7 0,10-2 0,-4-6 0</inkml:trace>
  <inkml:trace contextRef="#ctx0" brushRef="#br0" timeOffset="16">27185 10478 7731,'9'4'1061,"1"1"-649,-7 0 1,5-1 167,-3 1 1,-4 2-369,4-3 0,1-1 0,-1 7 0,0-5-152,-5 4 0,0-4 89,0 4 0,0-4-680,0 5 1,0-6-441,0 6 215,0-1 0,-5 1 246,0-1 1,-4-4-179,4 4 1,-6-5 687,1 0 0,3-1 0,-3 2 0,1-3 0,-12 4 0,-1-6 0</inkml:trace>
  <inkml:trace contextRef="#ctx0" brushRef="#br0" timeOffset="17">26900 10776 7731,'0'14'-413,"0"0"1,5-4 683,0-1 1,0-4 157,-5 5 47,0-1 0,1 4-169,4-4 0,-3-1-416,2-3-314,-2-4 319,-2 6-767,6-7 661,-4 0 0,6-2-94,-4-3 1,0-2 123,5-8 0,-4 1 35,4 0 1,-1 0 123,2-1 1,2 3 291,-2 2 1,2-2 459,3 2 0,-1-1-352,0 2 1,2-2 522,3 6 1,-3-5-349,3 6 1,-4-3 21,0 3 1,-1 2-185,0-3 0,0 4-186,0 1 1,1 0 87,-1 0-289,0 0 1,-4 0-479,-1 0 526,-6 0-1445,4 6 1025,-7 2 1,-2 5-588,-3-4 0,2 2-210,-6-6 562,-1 6 1,-4-8 199,0 7 0,-1-7 168,1 1 0,0-2 225,0-2 0,0 5-102,-1 0 1,1-1 351,0-4 0,0 5-220,-1 0 0,1 4 604,0-4 1,5 4-124,-1-4 1,7 6 26,-2-1 0,4-2-189,1 1 1,0 1-17,0 4 1,1-5-105,4 1 0,-2-2-8,7 1 1,-3-1-216,3-3 0,3-4 47,-4 4 1,-1-3-151,1-2 1,1 0 20,4 0 1,-4 0-227,-1 0 305,1-7 0,4 4 39,0-6 84,0 6 1,0-4-100,1 7 1,-1-5 184,0 1 0,-4-1 49,-1 5-229,1 0 158,4 0-346,0 0 0,-6 0-39,-2 6 1,-6-3-261,0 7 1,-6-7 195,-4 2 1,2-2-113,-1 2 0,0-4 57,-6 4 1,1-3-162,0-2 1,4 0-254,1 0 538,-1-7 1,-4 1-62,0-3 266,6-4 1,0 7 630,3-4-506,4 4 245,-5 6 1,6 3-171,0 6 0,0 9 597,0 15 0,0 5-290,0 9 1,0 5-131,0 10 1,0 3-516,0 6 1,0-6-69,0-4 0,4-4 279,1-5 0,0-8 84,-5-6 1,5-12-2185,-1-3 1,3-7 200,-3-6 1820,-2-4 0,4-6 0</inkml:trace>
  <inkml:trace contextRef="#ctx0" brushRef="#br0" timeOffset="18">27640 10691 7689,'0'14'1329,"0"0"-1339,0 0 209,0 1-755,0-1-122,0-6-567,0 4 1009,0-10 0,-2 9-148,-3-6 384,4-1 0,-5 3 0,4-6 0,-3 4 0,4-2 0,-4 2 0,3-3 0,2 5 89,0-2 252,0-3 90,0 10 212,0-4-208,0 7-311,0-1 1,0 0-134,0 0 1,0-4 184,0-1 1,5-4-565,0 4 92,0-5 91,-5 8 0,1-10 162,4 2 1,-2-4 8,6-4 0,-4 1 198,5-7 0,-1 1-70,5-6 1,1 1 396,-1 0 1,2 0-186,3 0 0,-2-5-54,7 0 0,-5 0 149,4 4 1,-4 1 153,5 0 1,-7 1-344,2 4 0,-3-2-254,-2 6 1,1-4-310,-1 4 1,-5-1 162,1 1-353,-7 3 233,3-4-194,-6 6 0,-1 0 135,-4 0 0,2 0 25,-7 0 1,2-2 200,-1-2 0,-4 2 160,4-3 0,1-1 231,-2 1 1,6-4-158,-6 4 0,5 0 313,-4 5-247,6 0 0,-8 7 397,6 2 1,0 5-97,5 5 0,0 3 41,0 7 0,0-1-235,0 1 0,0 4-223,0 0 1,0 5-317,0-5 0,0 0 210,0-4 0,0-1-697,0 1 0,5-6 398,0 1 0,-1-11-1073,-4 1 175,0-9 1260,7 1 0,-6-12 0,6-2 0</inkml:trace>
  <inkml:trace contextRef="#ctx0" brushRef="#br0" timeOffset="19">28280 10478 7689,'0'14'-143,"0"0"1,0 0 1781,0 0-1206,0 1 1,0-1 36,0 0 0,0 0-341,0 0 1,0 1 27,0-1 0,-5 0-259,0 0 1,0 1-406,5-1-623,0-6 741,0 4-30,0-10 1,2 4-183,3-6 1,1-1 140,3-4 1,4 2 459,-3-7 0,7 2 0,2-1 0,0-4 162,-5 4 0,0 1 153,0-2 0,1 6 232,-1-6 0,0 7-207,0-2 1,-4 4 565,-1 1-585,-6 0 1,4 1-2,-7 4 1,0-2-343,0 7 1,0-1 86,0 5 1,-7-4-265,-2-1 1,-4 1-13,-1 4 1,0 0-112,0 0 1,-2-1 134,-3-3 1,3 2-102,-3-2 0,3 1 64,2-2 1,0 2 46,0-6 1,0 4 1,-1-4 48,1 0 1,5-5 207,-1 0 22,7 0 0,-3 1 63,6 4 1,0-2-30,0 7 1,0-5 135,0 4 1,4 1 45,1 4 0,1-5-60,-1 1 1,-3-1 98,3 5-56,2 1-297,-5-1-98,11 0-266,-12-6-32,6-2 6,-1-6 1,-5-6 42,4-4 0,-2-2 73,2-2 1,-3-1 176,2 1 0,3 0-63,-3 0 0,6 0 102,-5-1 0,1 3 30,-1 2 0,-4-2 110,4 2 1,1 2-75,-1-1 1,1 6 254,-1-2-115,-3 3-159,4 2 0,-6 2-148,0 3 0,0-2 25,0 6-42,0 1 0,-2 2-28,-2-2-1,1 1-452,-7-6 317,7 6 335,-10-3 0,7 1 0,-3 1 0,-4-7 0,3 1 0,2 0 0,-1 0 0,6-2 0,-16 11 0,3-6 0</inkml:trace>
  <inkml:trace contextRef="#ctx0" brushRef="#br0" timeOffset="20">28109 10975 7689,'0'8'1640,"0"-2"-478,0 1-763,0-6 1,1 6-25,4-7 0,3 0-134,6 0 1,7 0-46,3 0 0,-2 0-190,1 0 0,6-5 80,4 0 1,-1-1-436,-9 1 0,4 3 256,-3-2 0,-2-3-1434,2 3 138,-7-1 566,4-1 1,-9 2-165,-2-5 615,-4 6 1,-11-5 371,1 3 0,-8 4 0,-2-12 0,-8 5 0</inkml:trace>
  <inkml:trace contextRef="#ctx0" brushRef="#br0" timeOffset="21">28251 10975 7689,'8'-6'116,"-2"4"275,1-4 301,1 6-151,-1 0-227,6 0 0,-10 0 2,7 0-289,-7 0 1,5 6-94,-3 4 1,-4-2-252,4 1 0,-4-4-366,-1 4 1,2-4 340,3 4 0,-4-4-621,4 5 406,-3-7 557,-2 9 0,0-10 0,0 4 0,1-12 0,4-3 0,-3-4 0,2-1 0,3-2 0,-3-3 0,6-2 0,-5-2 0,4 1 0,-4 3 0,4 3 0,-4-3 0,4 8 442,-4 1 0,2 7 176,-3-2 1,-2 12 220,3 7 1,-4 2-403,-1 8 1,0 4-44,0 5 1,0 0-451,0-4 1,0 4 93,0 0 0,0-4-825,0-6 1,0-5 217,0 1-879,0-4 1448,0-7 0,6-1 0,2-7 0</inkml:trace>
  <inkml:trace contextRef="#ctx0" brushRef="#br0" timeOffset="22">28877 10648 7689,'0'14'2460,"4"1"-2058,1-1 0,0-5-19,-5 1 0,0-1-383,0 5 1,0 1 70,0-1 0,0 0-560,0 0 0,0-4 278,0-1-720,0 1 1,-5-1-203,0 1-85,1-7 638,4 3 580,0-6 0,4-6 270,1-4-311,0-2 0,0-3 617,-1 1 1,3 0-273,-3 0 0,0 0 280,5-1 0,-4 6-179,4-1 1,-6 6 212,2-6-440,3 7 1,-5-5-44,7 3-212,-7 4 1,5-4 72,-3 10 1,-4-2-162,4 6 1,-4 1 84,-1 4 1,-1 0-48,-4 1 1,2-3 56,-7-2 0,7 2 49,-1-2 0,-3 2-12,3 3 0,-6-6 2,5 1 1,-1-2 8,1 1 0,4-1 11,-4-3 0,3-2-110,2 6 1,0-4 80,0 5 36,0-7-71,0 3 242,0 0-114,0-4 0,2 4 151,3-6-189,-4 0 1,6 2 57,-7 3 193,0-4-169,-7 5-175,-1-6 0,-4 2-19,2 3-130,-2-4 117,4 6-38,-7-7 111,1 0-49,6 0-221,2 0 144,6 0 37,0 0 1,6 0 104,4 0 0,-2-5-8,1 0-134,1 0 73,4 5 0,0 0-132,0 0 1,-4 0 55,-1 0 0,-4-1-718,5-4 297,-7 4 587,9-6 0,-10 7 0,11-6 0,-6-2 0</inkml:trace>
  <inkml:trace contextRef="#ctx0" brushRef="#br0" timeOffset="23">29175 10605 7689,'0'8'86,"0"5"0,0-5-86,0 6 825,0 0-482,0-6 0,-4 5 185,-1-4-526,0 4 334,5 1-293,-6 0 1,4 1-209,-3-1 0,4-5-649,1 1 331,0-7-91,0 3 182,0-6 124,0 0 1,1-4-19,4-1 0,-2-6 282,7 1 0,-5-2-37,4-3 1,-4 1 341,4 0 0,-4 4 228,4 1 228,1 0-516,4-6 0,-1 6 159,-4-1-311,4 7 0,-10-3 50,7 6 0,-7 1-178,1 4 0,-2-2 19,-2 7 0,-2-2-265,-2 1 0,1 4-98,-7-4 0,1 4-267,-6 1 0,-4 0 171,0 1 0,-1-3 479,1-2 0,-3 9 0,-7-4 0</inkml:trace>
  <inkml:trace contextRef="#ctx0" brushRef="#br0" timeOffset="24">28962 10861 7689,'14'0'990,"0"0"-627,1 0 1,-6 0 101,1 0 1,-1-1-544,5-4 1,1 3 134,-1-2 0,-5-3-1221,1 3 784,-1-1-918,5-1 814,1 4 1,-6-9-72,1 6 555,-7 0 0,3-1-70,-6-2 70,0 0 0,-2 2 496,-2 6 1,1 0 41,-7 0 275,1 0 0,-6 6-240,1 4 1,0 2-135,0 3 0,-5 0-254,0 4 0,-2-3-163,2 3 0,4 2-360,-4-2 1,-2 4 289,2-4 1,-5 0-849,5-4 0,0-3 427,5-2 0,0 1-1072,0-7 1541,0 1 0,-1-11 0,1-2 0</inkml:trace>
  <inkml:trace contextRef="#ctx0" brushRef="#br0" timeOffset="25">29005 10918 7689,'22'7'0,"5"-4"570,-4 6 1,4-4 74,2 4 0,-1-4 192,0 5 0,-1-6-428,-3 6 0,1-7-31,-6 2 0,0 1-316,-5-1 142,-6 0-1629,-1-5 1224,-7 0 1,-4 0-1190,-5 0 0,0 0 404,-10 0 1,-4 0 985,0 0 0,-4-7 0,-2-1 0</inkml:trace>
  <inkml:trace contextRef="#ctx0" brushRef="#br0" timeOffset="26">28934 10932 7689,'0'23'238,"0"-5"0,0-2 489,0-1 1,0-1 222,0 0-701,0 0 0,4 0 147,1 1 0,0-6 235,-5 1 1,0-6-180,0 6-591,0-7 47,0 3-419,0-6-916,0 0 1100,0-6 1,0-2-3,0-6 0,6 4-26,4 1 0,1-1 222,-2-4 0,4 2 151,-4 2 0,5-1 409,5 6 0,-3-4-275,3 4 0,-3 0 317,-2 5 1,0 0-218,1 0 0,-6 0 251,1 0-286,-1 0 1,-1 2-82,-3 3 1,-4-2-67,-1 6 1,-1-4-192,-4 4 0,-3-4 46,-6 5-77,0-1 0,-1 4 47,1-4 94,0 4 161,0-5-135,0 6 115,6-6-158,1-2 1,14-6-83,2 0 0,5-1 9,5-4 0,2-3-181,2-6 1,4 4 92,-3 1 1,3 1 62,1-2 0,1-1 247,-1 7 0,-1-1-111,-3 5 0,-4 0 319,-5 0-100,-1 0 58,0 0-67,-6 6 0,-2-3 50,-6 7 1,-1-5-53,-4 4 0,2-6-58,-7 2 0,1 1-425,-5-1-91,-1 0 1,1 0-315,0-1 0,4 1-257,1-5 156,6 0 0,-4-6 771,7-4 0,0-2 0,0-3 0</inkml:trace>
  <inkml:trace contextRef="#ctx0" brushRef="#br0" timeOffset="27">29801 11004 7689,'14'1'797,"0"4"1,-4-4 2986,-1 4-2493,1-3-599,-2-2-1511,-2 0 1,-4 0 315,2 0 503,-2-7 0,4-7 0,-6-8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11744 1635 7980,'0'-22'0,"0"0"501,0 3 13,0 9 623,-6-9-695,-2 18 0,-5 2 221,4 13 1,-4 13-220,4 11 0,3 14 342,1 5 0,-2 10-497,3-1 1,-1 3 254,5 3 1,0-1-299,0 0 0,2 1-197,2-5 0,4-3-708,6-16 0,5-2 518,0-8 0,2-4-646,-2-5 0,-2-7 328,7-3 0,-2-5 459,2-4 0,-4 8 0,-6-2 0</inkml:trace>
  <inkml:trace contextRef="#ctx0" brushRef="#br0">12427 1564 7878,'0'-8'760,"-7"2"-402,6-1 0,-5 4 169,6-6 337,-7 5-136,6-2-109,-6 6 239,1 0-496,4 6 0,-10 4 288,2 9-476,-2 3 1,-3 6-157,1 1 1,-5 4 70,0 0 0,-4 0-525,4-4 0,-2-1 332,2 1 0,3-2-1101,-3-4 0,8-2-123,2-7-708,-1 0 2036,-4-6 0,0-2 0,0-6 0</inkml:trace>
  <inkml:trace contextRef="#ctx0" brushRef="#br0">12157 1550 8059,'8'6'452,"4"2"-165,-2 6 0,2 0 351,2 0 0,1 2-256,-1 3 0,5 2-168,0 2 1,5 3 1348,-6-7 0,6 4-716,-5-4 1,5 5-1173,-5-5 1,4 1 235,-4-1 1,0-3-1247,-4 3 0,-3 2-1126,-2-2 2461,2 0 0,-4 1 0,6 2 0</inkml:trace>
  <inkml:trace contextRef="#ctx0" brushRef="#br0">12171 2132 7902,'0'-7'739,"0"0"1,0 6 947,0-4-689,0 3-313,0-4 1,5 12 133,-1 4-579,7 2 1,-3 4-272,6 3 1,-1-3-371,-3 3 1,2 2-252,-2-3 0,4 1 652,5-4 0,3 5 0,6 2 0</inkml:trace>
  <inkml:trace contextRef="#ctx0" brushRef="#br0">12540 2246 7864,'-14'0'1319,"2"-1"-989,2-4 0,-2 3 326,2-2 1,2 2 1074,-1 2-1228,-1 0 0,-2 6-389,2 4 1,-3-2 60,4 1 1,1 1-283,-1 4 0,1 0 153,-2 0 0,-1 0-452,6 1 1,-4-1 200,4 0 0,-1-1-243,1-4 170,4 4 1,-6-10-518,7 7 523,0-7 130,0 3 0,2-6 303,3 0 1,-4 2-73,4 2 0,1-1 318,-1 7 0,4-5-82,-4 4 1,0 5 50,-5 5 1,5 2-178,-1-2 1,1 3-26,-5 6 0,0 1-326,0-1 0,0-1 133,0-3 0,0 3-864,0-4 0,0-2 427,0-2 1,0-3-1716,0-2 2171,6 0 0,-4 0 0,4 1 0</inkml:trace>
  <inkml:trace contextRef="#ctx0" brushRef="#br0">12882 1521 7905,'0'-8'794,"0"-4"1,0 8-207,0-5 264,0 6-130,0-3-130,0 6 1,6 1 184,4 4 1,2 9-88,2 10 331,1 9-594,-1 3 1,0 8 666,0 4-731,0 2 0,-1 12-157,-3 0 1,1 6 96,-7-2 1,3 3-264,-3 2 0,-2-1 118,3-4 1,-8 2-110,-2-6 0,-6 3-49,1-9 0,-4-2-658,-5-11 0,3-1-233,-3 1 1,-1-2-560,1-3 1,0-3-536,5-7 1,-1-6 1984,1-3 0,2 0 0,2-4 0,4-4 0</inkml:trace>
  <inkml:trace contextRef="#ctx0" brushRef="#br0">13721 1678 7889,'4'-16'-285,"1"-3"336,0 3 1,0 0 695,-1 7 1,1-1 306,-5-4-612,0 0 0,0 4-111,0 1 0,-6 6 136,-4-2 1,-2 5-34,-3 5 0,-4 9-17,0 10 1,-6 9-46,1 5 0,2 4-122,-1 6 1,5-2-211,-1 6 1,10-7 125,4 3 0,4-5-122,1-6 1,1-3 81,4-11 0,9-2-778,10-7 0,-2-6-201,2-3 1,-1-10-540,6-5 1,-2-4-137,-4-5 0,3 2 1528,-8-7 0,1 1 0,-4-6 0</inkml:trace>
  <inkml:trace contextRef="#ctx0" brushRef="#br0">13621 1862 7882,'-22'8'667,"-3"-1"-467,6-7 0,4 0 603,6 0 1,4 4 282,-4 1-386,6 0 0,3-4-261,9 4 0,5-3-63,5 2 1,3-2-411,7-2 0,-1 0-297,1 0 0,4-2-963,0-2 1,0 2 1293,-4-3 0,5-3 0,3 1 0</inkml:trace>
  <inkml:trace contextRef="#ctx0" brushRef="#br0">14247 1521 11339,'6'8'466,"2"0"-261,6-3 1,5-4-453,0 4 1,0-2 246,-5 2 0,5-4-654,0 4 1,-5-3 178,-4-2 0,-1 0-765,5 0 483,-6 0 95,5 0 560,-11 0 1,-2 5-59,-10-1 1,-3 1 509,-1-5 0,0 5-231,0 0 0,-5 4 520,0-4 1,0 6-141,5-2 1,-1 4 67,1 1 0,0 5-70,0 0 0,0 8-122,-1 1 0,6 2-143,-1 8 0,7 5-26,-1 4 0,2 7-103,2-2 0,0 2 128,0-2 1,0 2-140,0-7 1,0-1-6,0-8 0,0-4-90,0-5 0,5-2-104,-1-4 1,6 3 61,-5-7-43,6 0 1,-5-5 36,4 0 1,2-4-69,-2-1 0,-2-6 24,1 2 0,-4 1-799,4-1 95,1 0 318,4-5 1,0 0-98,0 0 0,-4 0 167,-1 0 0,-4 0-285,5 0 0,-6-5 696,6 0 0,-1 1 0,5 4 0</inkml:trace>
  <inkml:trace contextRef="#ctx0" brushRef="#br0">14531 2090 8460,'0'-14'1909,"0"-1"-1313,0 7 0,0 1-170,0 2 0,6 3-267,4-2 1,2 2 72,3 2 0,5-5-552,4 0 0,-2 1 261,2 4 0,-5 0-1015,4 0 1,-4 0-1378,5 0 2451,-7 0 0,10-7 0,-5 0 0</inkml:trace>
  <inkml:trace contextRef="#ctx0" brushRef="#br0">14815 1891 7920,'0'-14'358,"0"-1"1,0 1 717,0 0-777,7 6 0,-4 2 240,6 6 1,-4 0-129,5 0 0,-1 0-222,5 0 0,0 1 29,1 4 1,-6 3-319,1 6 0,-3 0 29,3 1 0,-2 4-65,-3-1 0,-4 8 44,4-3 0,-10 4 9,-4 2 0,-4-1 321,-1 1 1,-5-6-134,0 1 0,0-2 245,5 2 0,4-4-55,1-5 0,6-6-214,-2 0 1,5-5 3,5 0 1,3-2-311,6-2 0,6-6-903,4-4 0,3-4 571,1-5 0,2 3-739,3-3 1,-4 2 571,-1-2 0,4 3 724,-8-3 0,6-3 0,-8 0 0</inkml:trace>
  <inkml:trace contextRef="#ctx0" brushRef="#br0">15213 1976 9425,'0'14'1560,"0"1"-1062,0-1 0,-1 6-209,-4 4 0,2 3-86,-7 1 1,7 1-759,-1-1 1,2 1 95,2-1 1,0-6 458,0-3 0,0 3 0,0 0 0</inkml:trace>
  <inkml:trace contextRef="#ctx0" brushRef="#br0">15441 1877 8110,'-8'-10'614,"3"1"-481,4 5 0,1-3 1554,0 2-1141,0 3 1,1-4-151,4 6 1,3-5-133,6 0 1,0 1-280,1 4 0,-1 0-29,0 0 0,0 1-10,0 4 1,1-2 91,-1 7 1,-1-1-209,-4 5 0,2 1 55,-6-1 1,0 6 55,-5 4 1,-2 3 32,-3 1 0,-7 5 18,-7 1 1,-7 0 217,3 0 0,1-4 43,-2 3 0,8-10 68,2-4 0,1-8 162,8-1-357,1-7 0,10 2-60,3-10 1,9-3 97,1-6 1,6-5-549,-1 0 1,1 0 233,-1 5 1,3-5-777,-4 0 0,-2 0 18,-2 5 1,-2 0-1133,2-1 2040,-9 1 0,15-6 0,-9-2 0</inkml:trace>
  <inkml:trace contextRef="#ctx0" brushRef="#br0">15839 1606 7866,'-8'-6'1174,"2"-2"0,6-1 229,0-1-980,0 7 1,6-5-323,4 3 0,2 4 4,2-4 0,1 4-205,-1 1 1,2 0 151,3 0 0,-4 1 16,4 4 0,-4 3 29,-6 6 1,4 2-152,-4 3 0,-1 4 366,2 11 0,-7-3-169,1 7 0,-2 2 108,-2 7 1,2-1-61,2 6 1,-2-6-124,3 1 1,-4-4 146,-1-5 0,5 1-176,0-6 1,-1-1-30,-4-8 0,2-4-316,3-6-187,-4 1 202,6-1 62,-14-6 1,-1-2 42,-6-6 1,-2 0-391,-2 0 1,2 0-211,-3 0-250,-3 0 0,6 0 1036,-3 0 0,3-13 0,2-2 0</inkml:trace>
  <inkml:trace contextRef="#ctx0" brushRef="#br0">16223 1223 7873,'0'-15'480,"0"7"106,0-4 104,0 4 259,0-6-524,6 0 631,2 6-605,6-5 0,1 11 537,-1-2-652,0 2 0,2 4 84,3 2 1,-2 0-141,7 5 0,-5 1-276,4 4 1,-5-5 96,1 1 1,-5-1 3,-5 5 4,4 1 0,-11-1-367,2 0 1,-2 0-16,-2 0 1,-6 1-75,-4-1 0,-4 5 214,-5 0 0,3 0 81,-3-5 1,3 0 299,2 0 0,2 1-73,2-1 1,-1 0 133,6 0 0,1-4-11,4-1 1,1-6 38,4 2 0,3 1-303,6-1 1,5 0 76,0-5 1,6-5-648,-1 0 1,1-6 298,-1 2 1,3-2-1105,-4 1 0,0-2 583,0 2 0,-4-2-907,5-3 0,-7 6 226,2-1 1439,3 1 0,-6-5 0,5 0 0</inkml:trace>
  <inkml:trace contextRef="#ctx0" brushRef="#br0">16877 1436 8939,'8'1'1237,"-3"4"-1267,2-3 43,-5 4-13,4-6 0,1 0 0,1 0 0</inkml:trace>
  <inkml:trace contextRef="#ctx0" brushRef="#br0">11119 3497 9024,'9'7'1769,"1"2"1,-6 4-1187,6 1 0,-2 6-150,1 4 0,4 3-453,-4 1 1,2-1 91,-1-3 1,1 1-107,-6-6 0,4 0 130,-4-5-1594,0 1 162,-5-1 1,-2-6 638,-3-4 1,-7-2-232,-7-2 0,-2 0 397,2 0 0,-1 0 531,-4 0 0,-3-6 0,3-4 0,-9-9 0,-3-3 0</inkml:trace>
  <inkml:trace contextRef="#ctx0" brushRef="#br0">10948 3668 7845,'5'-14'0,"0"-1"0,6 6 0,-2-1 0,8 6 640,2-6 0,8 7-182,2-2 1,1-1-371,8 1 0,-5 1 34,5 4 1,0-5-727,4 0 0,-4-1 217,0 1 387,-6 3 0,3-10 0,-7 4 0</inkml:trace>
  <inkml:trace contextRef="#ctx0" brushRef="#br0">11716 3312 7845,'0'8'2063,"0"5"-1404,-6-5 224,4 6-515,-11 0 1,10 1 252,-6-1-575,-1 6 29,-4-4 1,0 9-383,0-6 283,-7 7 1,5-9-986,-3 7 1,-1-7 637,1 2 0,0-3 371,5-2 0,-7 0 0,-1 0 0</inkml:trace>
  <inkml:trace contextRef="#ctx0" brushRef="#br0">11616 3526 7845,'15'-7'0,"0"6"0,4-4 907,-3 3-548,11 2 1,-11 0 198,3 0 87,-3 0-311,-2 7 1,0-6 117,0 4-741,0 3 231,1-6 250,-8 10-1284,6-10 511,-11 10-780,4-10 968,-6 4 0,-2-1-129,-2 0 1,-4 0 210,-6-5 0,-1 1 311,1 4 0,0-4 0,0 7-36,0-3 1,1-2 340,3 7 0,-1-6 383,7 6 1,-1 1-195,5 8 0,-5 3 267,0 6 0,1 1-278,4-1 1,1 6-159,4-1 0,-2 1-488,7 0 1,-6-4 212,6 3 1,-2-5-891,1-4 1,2-4 839,-6-5 0,12-1 0,-1 0 0</inkml:trace>
  <inkml:trace contextRef="#ctx0" brushRef="#br0">12811 3312 7758,'8'-1'1240,"-4"-4"-392,-2 4-198,-2-6 0,-2 14-67,-2 2 1,-4 10 56,-7 5 1,-5 4-302,-4 5 0,2 4-121,-2 5 0,-2 1-588,-3 0 1,-3-6 285,9 1 1,2-11-1027,2 2 1,-1-6 564,1 1 1,5-8 544,4-7 0,1-6 0,-6 4 0</inkml:trace>
  <inkml:trace contextRef="#ctx0" brushRef="#br0">12498 3398 9897,'6'14'2572,"0"0"-1884,4 0 1,7 7-156,-2 3 1,7-2-172,-3 1 1,6 1-949,-1 5 485,2-7 0,3-2-254,-1-6 0,-4-1 306,0-3 1,-2-4-2650,2-6 2698,-4 0 0,1 0 0,1 0 0</inkml:trace>
  <inkml:trace contextRef="#ctx0" brushRef="#br0">12910 3597 7794,'0'-10'1791,"0"1"-988,0 6 0,5-5 223,0 3-750,6 3 0,-3-4-351,6 6 1,2 0-374,3 0 0,-4 0-37,4 0 1,2 0-586,-2 0 0,1 0 1070,-1 0 0,-3 0 0,5 0 0</inkml:trace>
  <inkml:trace contextRef="#ctx0" brushRef="#br0">13209 3355 7794,'-8'0'578,"-5"6"1,10-2-112,-6 5 0,5-4 374,0 4 1,2 1-243,2 4 1,0 5-207,0 0 1,5 0-332,0-5 0,6 0 85,-2 0 0,2 1-851,-1-1 0,2-5-124,-2 1 1,2-7-1551,3 2 2378,-1-4 0,0 6 0,0 1 0</inkml:trace>
  <inkml:trace contextRef="#ctx0" brushRef="#br0">13422 3469 7794,'-6'8'1415,"4"4"1,-9-8-993,6 5 0,-4-4-404,4 4 0,-6-4 125,2 4 0,1-1-98,-2 2 1,1 2-124,-6-2 1,3-2-107,2 1 0,-1-4-60,7 4-516,-8-5 391,11 8 259,-5-4 0,6 6 378,0 1 0,0-1-108,0 0 0,4 0 45,1 0 0,5 2-57,-6 3 1,6-1 117,-5 5 0,4-4-326,-4 5 0,1-5 118,-1 5 0,-4-7-725,4 2 1,-2-2 337,2 2 0,-3-8 328,2 4 0,4-4 0,0 3 0</inkml:trace>
  <inkml:trace contextRef="#ctx0" brushRef="#br0">13721 3540 7722,'-15'0'1542,"1"0"-509,0 0-6,6-6-300,2 4-445,6-4 1,6 1-168,3 0 0,4 0-113,1 5 0,5 0 119,0 0 0,0 0-66,-5 0 0,5 0-159,0 0 0,-4 0 73,-6 0 0,1 0-78,4 0 0,-5 0 31,1 0 0,-7 2 337,2 3-87,2-4 57,-5 6 0,4-6-81,-6 4 1,-1-2-65,-4 7 0,2-2-19,-7 1 1,6 4 50,-6-4 1,5-1-224,-4 1 1,4-4 59,-4 5 0,6-6-490,-2 6 229,-3-7 1,5 8-179,-7-6 0,6 1-157,-6-1 1,5-3-137,-4 2-383,6 4 439,-10-6 723,12 10 0,-6-10 0,7 4 0</inkml:trace>
  <inkml:trace contextRef="#ctx0" brushRef="#br0">13692 3583 7725,'-8'0'-1742,"2"1"1742,6 4 0,0-4 0,0 6 0,0-7 1741,0 0-1073,0-7 931,0 6-591,0-5-351,6 6 0,-3 4-265,7 1 1,-5 4 17,4-4 0,1 6-217,4-1 1,2-2-281,3 1 0,-2-1-203,7 2 1,-2 1 279,1-7 0,3 6-1190,-7-5 1,4-1 77,-4-4 787,0 0 335,-5 0 0,1 0 0,-1 0 0</inkml:trace>
  <inkml:trace contextRef="#ctx0" brushRef="#br0">13920 3611 10858,'15'0'1116,"4"0"1,-1-2-802,5-2 0,-4 0-296,5-5 1,0 4 83,4-4 1,-4 4-442,0-4 0,-5 1 262,4-2 0,-5-1-673,1 6 1,-8-4 116,-2 4 0,-4-4-120,4 4 1,-5-1 274,0 1 1,-4 3 158,-4-2 0,0-3 193,-5 3 0,-1-6-87,-4 5 1,5-1 257,-1 1-105,1-3 1,-4-1 902,4-1 56,-4 7 385,5-3-363,0 6 1,-3 2-397,6 2 0,1 9 136,4 6 1,0 6-235,0-1 0,0 4-31,0 5 1,4-3 6,1 4-205,0 2 217,-5-6-184,6 11 1,-3-13-245,7 1 45,-7-1 1,5-12-506,-3 3 1,-4-3 244,4-2 218,-3-6-1788,-2-2 549,0-6-818,0 0 1493,-7 0 1,1-6-66,-4-3-1074,-2-4 1712,4-1 0,-13-7 0,-1-1 0</inkml:trace>
  <inkml:trace contextRef="#ctx0" brushRef="#br0">14076 3668 7725,'8'0'1238,"0"0"-833,-3 0 138,-4 0-283,12 0 0,-10 5 766,6-1-672,-5 1 0,8-5-382,-2 0 1,2 0 50,3 0 1,-1 0-1201,0 0 0,2 0 333,3 0 844,3 0 0,6-6 0,1-2 0</inkml:trace>
  <inkml:trace contextRef="#ctx0" brushRef="#br0">14616 3696 7725,'8'7'2144,"5"-6"-1529,-12 5-122,6-6-1507,-7 0 1014,6 0 0,-4 7 0,4 1 0</inkml:trace>
  <inkml:trace contextRef="#ctx0" brushRef="#br0">16507 2019 7794,'8'0'-155,"-2"-7"1,-1 4 364,0-6 0,6 6 171,-2-2 0,9-1 716,1 1-709,12-6 32,-7 3-266,17 0 1,-3-5-10,9 4 1,4-4-112,6-1 0,-5 3-588,0-3 205,-6 9 288,3-20 0,-11 18-98,0-12-204,-7 13 267,4-13 0,-13 13-1141,-3-4 538,-3-2-251,-2 4-525,-6 0 1664,-2-5 1,-12 12-1,-2-6 1</inkml:trace>
  <inkml:trace contextRef="#ctx0" brushRef="#br0">17119 1734 7794,'-8'0'1541,"1"0"-1309,7 0 1,7-1-27,2-4 0,9 4-31,1-4 1,7 2 55,3-2 1,-1 3-238,5-2 0,-3 2 25,-1 2 0,-1 0 125,1 0 1,-2 2-171,-4 2 1,-4-1 81,-9 7 1,1-1-179,-6 6 0,-2 4 58,-8 0 1,-3 1-313,-6-1 1,-7-2-36,-2 7 1,0-5-218,0 5 1,1-7 627,-2 2 0,-3-3 0,5-2 0</inkml:trace>
  <inkml:trace contextRef="#ctx0" brushRef="#br0">17844 1464 7771,'-7'-14'0,"6"0"353,-4 0 0,3-1-17,2 1 1,0 5 109,0-1 0,8 2-105,7-1 1,0-2-45,9 6 1,0-4 33,4 4-231,1 0 53,5-1 0,-4 4-265,4-3 0,0-1 164,0 1 0,-1-4-1100,-5 4 700,1 0 0,-7 1 83,-3-1-833,3-6 242,-13 9 301,10-10-72,-17 10-110,4-10 737,-12 10 0,-8-11 0,-9 5 0</inkml:trace>
  <inkml:trace contextRef="#ctx0" brushRef="#br0">18029 1180 7771,'-8'8'0,"-5"4"0,11-2 470,-2 9-218,2-3 0,2 11 168,0-4 25,0-2-171,0 6 0,5-7-119,0 4 0,4-2 74,-4-3 0,6-3-912,-2 3 508,-2-10 0,5 2 61,-2-6-1311,-4 0 726,7-5 699,-5-7 0,12 0 0,2-8 0</inkml:trace>
  <inkml:trace contextRef="#ctx0" brushRef="#br0">18213 1066 7771,'0'14'49,"0"1"0,0-1-49,0 0 0,0 5 738,0 0 1,-4 6-217,-1-1 0,-6 3-538,1 1 0,-1 1 40,2-1 1,-4-1-501,4-3 0,-4 3 257,-1-4 0,0-2-1240,-1-2 1459,1 3 0,0-6 0,0 4 0</inkml:trace>
  <inkml:trace contextRef="#ctx0" brushRef="#br0">17901 1578 7771,'7'0'744,"1"-2"-524,-3-2 0,-2 2 213,7-3 103,-7 4 0,8 2-154,-6 4 1,4-2-309,-4 7 1,4-1-165,-4 5 0,5-2-119,-6 2 1,1-6-373,-5 11 0,0-7 340,0 7 1,0 2-279,0-2 1,0 1 197,0-1 0,-6 2 42,-4 2 0,2-1 17,-1-3 0,4-3 289,-4 3 0,6-8 108,-2-1 47,3-7-141,2 3 99,0-6 0,2-6 8,3-4 1,1-2-111,3-2 0,4-1 76,-4 1 0,4-5-101,1 0 1,1-6-67,-1 1 0,0 2-36,0-2 0,2 1-171,3-6 1,-3-1 66,3-3 0,1 3 100,-1-3 0,0 3 226,-5 2 1,5 4-140,0 0 0,-5 13 734,-4 2-530,-1 5 0,4 6 117,-3 3 1,-3 7 89,-2 7 1,-3 5 128,3-5 1,-2 2-186,1-3 0,-2-2-146,3 3 1,1-3-362,-1-2 176,0 0 1,-5-4-904,0-1 70,0-5 275,0 2 1,-2-6 272,-3 0 1,-1-2-39,-4-2 0,-2 0 218,2-5 0,-2 4-259,-3-4 865,1-1-323,0-4 829,0 0-765,0 6 0,6 3 196,3 10 0,3 4-102,2 10 1,0-1-72,0 5 1,5 1-202,0 5 1,11-3 119,-2-2 1,3 1-254,-3-6 1,5 0 38,0-5 0,5-1-392,-5-3 1,2-4-22,-2-6 0,-4-6-206,4-4 1,-3-3 168,-2-1 1,-1-6-230,-4-4 0,4-1 417,-3 1 1,-4-8 273,-1 4 0,1-5 0,-1 0 0,1 1 0,-1-6 0,-4 2 0,4-2 0,1 3 0,-1 7 181,0-1 153,1 7 0,-4 11 400,2 16 1,0 4-310,0 15 1,-2 6 67,3 8 0,-4 3 61,-1 2 1,0-1-177,0 1 0,0-2-292,0-3 0,0-3-146,0-7 1,2-1-298,3-3 0,-4-4-391,4-6-815,3-6 564,0-1 0,1-15 560,1-6 0,-6-1 439,6-4 0,-7-1 0,2 1 0,-4-6 0,-1 1 0,2 2 0,3-2 0,-4 2 0,4-2 0,-3-3 0,-2 4 0,1-6 0,4-4 0,-4 3 274,4-3 1,-2 3-51,2 2 0,1 4 42,4 0 0,3 7-38,-4-2 1,4 3 391,1 2 0,2 4-61,3 1 0,-4 6 21,4-2 1,-1 3-151,1 2 0,-4 5 7,4 0 0,-3 8-97,-2 1 1,1 2-125,-1 7 1,0 1-105,0 4 1,-4 1 123,-1-1-135,-6 1 0,9 4-27,-8 0 0,6 0 232,-6-4-1152,1-7 586,-5-2 1,0-6-1225,0 1 532,0-1-24,0 0 0,-1-6 414,-4-3 1,-3-4-8,-6-1 1,0-1 178,-1-4 1,1 2 129,0-7 1,-5 1 93,0-5 1,0 4 166,5 1 1,-4-1 104,4-4 1,-3 5 24,7-1 0,-1 5 335,2-4 0,1 6-24,3-2 588,4-3-396,-6 6-469,7-10 1,7 9-94,2-7 0,5 2-229,5-1 180,-3-4 1,6 5-1002,-3-6 649,-3 6 0,4-4-396,-5 2 0,4 2 404,0-1 0,0 4 321,-5-5 0,-5 7 0,1-1 0,-1-4 0,5 6 0,1-4 0</inkml:trace>
  <inkml:trace contextRef="#ctx0" brushRef="#br0">19436 1507 7713,'0'8'0,"0"0"1450,0-4-886,0-2 0,0 6 482,0-3-701,0-4 1,2 10-1869,2-6 962,-2 0 561,4-5 0,1 0 0,1 0 0</inkml:trace>
  <inkml:trace contextRef="#ctx0" brushRef="#br0">9071 1009 7882,'8'15'-244,"-1"-6"1340,-7 1-647,6 5 1,-5 3-372,4 5 1,2 0-7,-3 0 1,1 4-533,-5-3 1,5-4 252,-1-1 1,6-3-166,-5-2 0,1-6 117,-1-3 255,-4-4 0,12 6 0,-5 1 0</inkml:trace>
  <inkml:trace contextRef="#ctx0" brushRef="#br0">9128 1024 7882,'2'-15'0,"3"1"-14,-4 0 72,5 6 0,-4 0 539,3 3-313,3 4 0,1-6-103,1 7 0,-6 0-5,6 0 0,-1 5-265,6 0 0,-6 1 86,0-1 0,-1-2-519,2 7 428,3-1 1,-12 5-239,4 1 136,-4-1 1,-1 0-100,0 0 1,-6 0 34,-3 1 1,-4-6 134,-1 1 1,4-2 175,1 1 0,-1 2-149,-4-6 255,0 6 1,1-8 152,4 6-215,2-5 106,1 2 202,5-6-346,1 0 0,7-5 8,8 0 1,-6-4-218,1 4 1,-1-4 125,5 4 1,1-4-230,-1 4 1,-5-5-125,1 6 6,-1-1 1,5 0-43,1 0 415,-7 1 0,4 4 0,-4 0 0</inkml:trace>
  <inkml:trace contextRef="#ctx0" brushRef="#br0">9071 1294 7882,'-9'4'0,"-1"1"-48,7 0 108,-3-5 262,6 0-175,0 0 0,6 0 143,4 0-587,2 0 244,9-6 1,-4 2 162,7-5-400,-7 6 214,10-10 1,-9 7-154,5-4 162,-5-2 1,7 10-41,-6-3 0,0-1 7,-5 1-353,0 1 75,0-3 3,1 6 235,-7-6 1,-4 7 139,-8 0 0,-4 0 0,-7 0 0,1 0 0,0 0 0,-2 0 0,-3 0 0,4 2 0,-4 3 0,1-2 78,-1 6 1,3-4-30,-3 5 0,4-1 371,0 5 0,6 5-144,-1 0 0,6 6 181,-6-1 1,7 3-106,-2 1 1,4 1-70,1-1 0,0 1-293,0-1 0,5-1 75,-1-3 0,6-4-121,-6-6 1,6-4 10,-5-1 1,6-5-411,-2 0 1,-1-2 221,2-2 0,-6-6-397,6-4 0,-5-3 221,4-1 0,-6-5 409,2 0 0,1-6 0,-1 1 0,0 2 0,-5-1 0,4 0 0,1 0 0,0-3 0,-5 8-5,0-8 0,5 10 330,-1-3 177,1 10 0,-5 4-60,0 10 1,5 4 62,0 10 0,-1 4-275,-4 5 1,0 2 9,0 3 0,0-3-269,0 3 1,0-3 62,0-1 0,0-2-7,0-4 0,-1 3 2,-4-7 0,2 0-199,-7-5 1,6-5-79,-6 1 0,5-7-55,-4 2 84,6-4 1,-3-2 57,6-4 1,0-8-77,0-6 1,6-6 47,3 1 0,4-4 38,1-5 1,7 3 17,2-3 1,0 3 120,0 1 1,-4 2 43,5 4 0,-5 2 151,5 7 1,-7 1 492,2 4-480,-3 2 0,-4 14 34,-2 2 0,-4 9-74,-6 0 0,0 6-153,0-5 0,-1 6 121,-4-1 1,-3-3-139,-6-2 1,-1 1-104,1-1 1,0 0-217,0-5 1,0-4-209,-1-1 0,3-4 201,2 4 0,-2-5-406,2 0 525,-3-2 1,6-4 256,2-2 0,3-4-33,2-7 1,2-3-9,3-1 1,2 1 174,8 9 1,1-4 248,2 4 1,-2 2-61,3 3 1,2 2-109,-2 2 1,1 0-307,-1 0 1,-1 0 120,5 0 1,-5 0-536,1 0 0,-4 0 77,0 0 392,-1 0 0,6 0 0,3 0 0</inkml:trace>
  <inkml:trace contextRef="#ctx0" brushRef="#br0">9597 1379 7882,'0'-8'18,"0"2"131,0-1 1,0 4 286,0-6 0,2 6-77,3-2 0,3 3-136,6 2 0,5-4-179,0-1 1,6-1 87,-1 1 1,-2 3-369,2-3 1,-2-1 160,1 1 1,3-1-372,-7 1 0,0 4-236,-5-4 209,0-3 0,-5 5 134,1-6 1,-7 4 38,2-5 1,-5 7 81,-5-2 0,-3-1 218,-6 1 0,0-4 0,0 4 0,4-4 304,1 4 265,-1-6-44,-4 3-72,0 0 0,4 2 66,1 6 0,6 6-174,-2 4 1,2 7-83,-2 2 0,3 6-13,-2-1 0,-3 3-395,3 1 0,-6 5 129,5 0 1,-4 1-621,4-6 1,-1-4 67,1-1 0,3-5-776,-2 1 1344,2-3 0,-4-2 0,-2 0 0</inkml:trace>
  <inkml:trace contextRef="#ctx0" brushRef="#br0">9825 1450 7882,'9'0'126,"1"0"0,-1-5 270,6 1 0,-1-1-127,0 5-66,0 0 0,0 1-440,1 4 0,-1-3 106,0 2-430,0-2 561,1 4 0,5-4 0,2 4 0</inkml:trace>
  <inkml:trace contextRef="#ctx0" brushRef="#br0">10180 1137 7824,'0'-8'1746,"2"2"-1100,3 6-357,3 0 0,6-1-216,0-4 0,0 3 86,0-3 0,1-1-383,-1 1 0,5-4 181,0 4 1,0-4-305,-5 4 1,0 0 225,0 5 0,-4 0-629,-1 0 226,-5-6 323,2 4 0,-8 2 230,-2 10 0,-4 2-154,-7 3 1,1-1 213,0 0 1,4 2-39,1 3 0,0-5 43,-6 0 0,6 0-13,-1-4-49,7 3 1,-5-1-10,4-2-22,2-4 0,-3-6-44,10 0 0,-2 0 37,7 0 0,-6 0-128,6 0 1,-2-2-1,1-2-63,4 2 154,-5-10 1,1 10-262,1-3 106,-7-3-300,3 7 239,-6-12 1,-1 11 44,-4-2 90,3-4 1,-9 0 123,6-6 0,-4 0 0,4-1 0,-4 1 0,4 0 0,0-5 87,5 0 0,-4-2-95,-1 2 0,0 4 793,5-4-438,0 3 0,2 3 70,2 4 1,-2 4-97,3 10 0,1 7-27,-1 7 0,4 11-296,-4-1 1,0 9 107,-5 0 1,1 1-327,4-1 1,-3-2 121,2-2 0,-2-9-366,-2 3 1,0-4 4,0 0 1,0-4-603,0-6 1061,0-6 0,0-1 0,0-7 0</inkml:trace>
  <inkml:trace contextRef="#ctx0" brushRef="#br0">10323 1237 7824,'-7'14'0,"4"-1"0,-6-4 0,4 4 266,-5-4 0,7 5-58,-2 5 1,-1-3-11,1 3 0,1-3-313,4-2 1,-5 0 104,0 1 0,0-6-257,5 1 0,0-6 55,0 6-51,0-7 220,7 3 1,1-7-136,6-4 1,0 2 59,0-7 0,2 1-119,3-5 1,-3-1 172,3 1 0,-3 2 9,-2 2 0,0-3 32,0 4 0,-1-4-37,-4-1 1,4 5-17,-4-1 0,-2 5-68,-2-4 1,2-1 0,-5 1 143,3 0 0,-10-1 0,-3-4 0</inkml:trace>
  <inkml:trace contextRef="#ctx0" brushRef="#br0">10123 1080 7584,'0'10'-106,"0"-1"1,5 1-23,0 4 0,0 0 60,-5 1 0,4 3-144,1 1 1,0 2 234,-5-2 0,0-2-77,0 7 1,0-7 120,0 2 0,0 2-78,0-2 0,0 0 203,0-5 0,0 0-55,0 0 1,0 1 44,0-1 1,6-5 56,4 1 1,-2-5-97,1 4 0,1-4 28,4 4 0,0-6 58,0 2-69,0 3 0,1-5 87,-1 7-303,0-7 1,0 3-81,1-6 1,-6 0-197,0 0 1,-4 0-343,5 0 485,-1 0 1,5-8-397,1-6 1,-1-2 584,0-7 0,7-7 0,1-7 0</inkml:trace>
  <inkml:trace contextRef="#ctx0" brushRef="#br0">10692 924 8892,'0'8'457,"0"0"-268,0-3 1,0 2-146,0 8 0,0-6 109,0 1 1,-5 4-475,1 5 1,-6 1 205,5-1 1,-4-3-197,4 3 1,-4 2 87,4-2 1,-4 0-28,4-5 0,-5-5-220,6 1 254,-1-7 160,5 3 1,1-6-29,4 0 0,-2-6 108,7-4 0,-1-2-82,6-2 0,-3-1 306,-2 1 80,2 0 171,-4 0-139,6 6 0,-6 3-111,-3 10 0,-3 3 6,-2 6 1,0 6-68,0 4 0,-5 3-1,0 1 1,-4 6-6,4-1 0,-1 0 10,1-5 1,3-4-310,-2 0 1,2-7-289,2 2-334,0-3 373,0-8-234,0-2 390,0-6 1,2-8-79,2-6 1,-1 0 46,7-5 0,-2-3 92,1-2 0,4 2 34,-4-2 1,4 0 135,1-4 1,0 1 165,1 3 0,-1-1-99,0 6 1,-1 0 186,-4 5 0,2 5-109,-6-1 0,1 7 124,-1-2 1,-3 10-72,2 4 0,-2 4-97,-2 1 0,0 2-50,0 3 0,0-3-20,0 3 1,0-3-133,0-2 0,0 0 98,0 0 0,0 0-255,0 1 72,0-1-20,0 0 0,-2-1 108,-2-4 0,1-1-127,-7-3 0,1-4 16,-6 4 0,1-2 43,0 2 1,0-3-137,-1 2 1,1-2 90,0-2 0,0 0-60,0 0 0,4 0 20,1 0 230,-1-6 0,2-2 0,4-6 0,2 4 6,2 1 0,2 4 36,2-5 0,-1 7 48,7-2 0,1-1 134,8 1 1,-3 1-90,3 4 1,-4 4-25,0 1 0,1 5-15,2-6 0,-2 6-369,3-5 1,2 4 116,-2-4 1,0 1-22,-5-1 0,0-4 49,0 4 128,7-3 0,-5-2 0,3 0 0,-4 0 0,0 0 0,-6 0 259,1 0 1,-6 0 93,6 0-149,-7 0 1,3-2 103,-6-3 147,0 4-356,0-5 0,-1 6-191,-4 0 1,-3-5-112,-6 0 1,0 0 202,-1 5 0,-5 0 0,-2 0 0</inkml:trace>
  <inkml:trace contextRef="#ctx0" brushRef="#br0">9228 2005 7823,'8'14'0,"-2"0"0,-6 0 583,0-6-286,0 5 1,4-6 119</inkml:trace>
  <inkml:trace contextRef="#ctx0" brushRef="#br1">9313 2019 7858,'0'-14'0,"0"4"143,0 1 1,0 4 687,0-5-136,0 7-17,0-3-428,0 6 0,0 1 145,0 4 0,5 3-113,0 6 0,4 5-401,-4 0 0,4 5 146,-4-5 0,4 1-561,-4-1 1,2-3-789,-3 3 0,-2 2 262,3-2 1060,-4 0 0,-1 1 0,0 2 0</inkml:trace>
  <inkml:trace contextRef="#ctx0" brushRef="#br1">9199 2317 8994,'0'-8'178,"7"0"-187,2 4 0,4 1 96,1-7 1,0 7-150,0-2 1,-4 4 141,-1 1-159,1 0 133,4 0 1,-6 1-18,-3 4 1,-4 3-33,-1 6 0,-1 0-2,-4 0 0,2 5-170,-7 0 1,1 0 68,-5-4 1,4 2-355,1-3 0,1 4 177,-2-9 0,2 2-726,4-1 1001,2 2 0,-11-10 0,6 4 0</inkml:trace>
  <inkml:trace contextRef="#ctx0" brushRef="#br1">9398 2331 7858,'-9'2'-420,"-1"3"936,7-4 644,-3 12-323,6-5-606,0 6-51,0 0 1,2-1-418,2-4 0,-1-1 177,7-3 1,-5-3-1135,4 2 720,1-2 1,4-2-833,0 0 1035,-6 0 0,0 0 271,-3 0 0,-4-6 0,5-2 0</inkml:trace>
  <inkml:trace contextRef="#ctx0" brushRef="#br1">9398 2388 7858,'-14'0'5,"0"0"310,0 0 0,1 2-60,4 3 1,2 3 97,7 6 0,-4 0-128,-1 0 1,0 5 10,5 0 0,0 5-11,0-5 1,5 6-297,0-1 1,1-4-175,-1-1 1,-2-3-217,6-2 1,-4-6-1341,4-3 1375,1-4 1,4-1 425,0 0 0,1-12 0,-1-4 0</inkml:trace>
  <inkml:trace contextRef="#ctx0" brushRef="#br1">9484 2346 7858,'14'-15'0,"-5"1"195,1 0 0,-1 5 30,6-1 1,-1 7 271,0-2 1,0 4-102,0 1 1,-4 6-110,-1 3 1,1 1-111,4 4 1,-4-3-58,-1 8 0,-6-3-247,2-2 1,-2 0 162,2 1 1,-4-1-551,4 0 0,-3-5 64,-2 1-349,-7-1 0,0-1 335,-8-3 0,6-3-600,-1-2 1064,1 0 0,-5 0 0,-1 0 0,1-7 0,0-1 0</inkml:trace>
  <inkml:trace contextRef="#ctx0" brushRef="#br1">9541 2346 8964,'7'14'379,"-2"0"1,-3 5-573,-2 0 0,4 2 190,1-2 0,2-4-702,-3 4 1,-2-3 704,3-2 0,3 1 0,-1-1 0</inkml:trace>
  <inkml:trace contextRef="#ctx0" brushRef="#br1">9768 2147 7858,'0'20'577,"0"-4"-182,0 5-145,0-1 1,2-3 288,2 7 1,-2 5-147,3 4 0,-2 0-88,2-5 1,-2-4-67,6 0 0,1-7-458,4 2 0,0-3 216,0-2 0,1-6-1513,-1-3 781,0-4 0,0-2 381,0-4 1,-4-3-485,-1-6 0,-5 0 838,0-1 0,-2 1 0,-2 0 0,0 0 0,0 0 0</inkml:trace>
  <inkml:trace contextRef="#ctx0" brushRef="#br1">9924 2317 7327,'0'-14'-254,"0"0"1,0 4 982,0 1-205,0 6 1,-4 12-357,-1 10 1,-5 8 55,6-8 1,-6 5-281,6-5 0,-8 4-35,3-4 1,-2 5-74,1-5 1,-2 0-175,2-5 1,2 0 199,-1 1 1,4-6-288,-4 0 110,6-5-83,-10 2 1,11-8 397,-2-2 0,2-4 0,2-6 0</inkml:trace>
  <inkml:trace contextRef="#ctx0" brushRef="#br1">9782 2346 7844,'0'8'638,"0"0"136,0-4-243,0-2-281,0 4-77,0-6 1,7 0-180,2 0 1,4 0-210,1 0 0,0-5-343,0 1 1,1-6-287,-1 5 1,0-4 843,0 4 0,0-12 0,1 1 0</inkml:trace>
  <inkml:trace contextRef="#ctx0" brushRef="#br1">10067 2090 9823,'0'14'1305,"0"-4"-1176,0-1 1,0 0 81,0 6 0,-2-1-216,-3 0 1,4 0 69,-4 1 1,-1-1-497,1 0 308,0 0-750,-1 0 252,4 1-17,-4-7 273,6-2 1,2-6 92,2 0 1,3-6 82,2-4 1,4 2 2,-4-1 1,-1 4 250,2-5 0,-6 7-116,6-1 405,-1-4-87,-1 6 117,5-4 239,-12 12-429,6 2 1,-9 6 381,-3 0-218,4 1-372,-12-1 1,10-2 150,-6-2 1,5-2-316,0-3-72,2-4-90,2 5-60,0-6 222,0 0-410,6 0 368,2 0 1,6 0 133,1 0 1,-6 0-172,1 0 354,-1-6 0,1 5 674,-1-4-436,-6 3 83,4 2 28,-7 7 65,0 0-268,-7 8 0,-1-3-304,-6-2 98,0 2 0,1-8-909,4 5 520,-4-6 352,12 4 0,-12-7 0,5 0 0</inkml:trace>
  <inkml:trace contextRef="#ctx0" brushRef="#br1">10493 2076 7856,'-20'6'654,"4"-3"157,-3 7 1,8-6-495,1 6 40,7-7-286,-3 3 0,12-6 85,4 0 0,4-1-116,5-4 0,-3-3 120,3-6 1,1 4-623,-1 1 1,0 4 154,-5-4 0,-4 5-116,-1 0 0,-1 1-191,2-2 180,2 3 583,-10-4-191,4 12 1,-7 2 148,-4 6-39,-3 1 0,-11-1 111,0 0 0,2 0-45,7 0 1,-3-4-106,4-1 1,1-5-96,-1 0 1,4 3 60,-5-3-317,7 1 189,-3 1-389,6-4 278,0 4 0,1-6-200,4 0-231,-3 0 100,10-6 575,-10-2 0,6-5 0,-3 4 0,-4-4 0,4 4 0,-3-4 0,-2-1 0,0-7 0,0-1 0</inkml:trace>
  <inkml:trace contextRef="#ctx0" brushRef="#br1">10507 1948 7830,'0'-15'0,"0"1"-320,0 0 311,0 6 1,2 0 53,3 3 0,-4 5 171,4 0 1,-3 8 169,-2 11 0,4 5-68,1 9 1,0 4 33,-5 5 1,1 6-144,4-1 1,-3 0-106,2-4 0,-2-5 38,-2 0 1,5-2-99,-1 2 1,1-8-1007,-5-6 625,7-7-447,-6 4 1,7-13 344,-3-4 1,-4-4 438,4-4 0,-3-11 0,-2-7 0</inkml:trace>
  <inkml:trace contextRef="#ctx0" brushRef="#br1">10522 2161 7804,'0'14'0,"0"0"0,-5-4 349,0-1 0,-1 1-13,1 4 0,2 0 10,-7 0 1,6 1-98,-6-1 0,7 0-225,-2 0 1,4-4-135,1-1-229,0-6 199,0 4 0,6-9 66,3-3 1,4-1-315,1-3 0,1-4 155,-1 3 1,5-2-38,0-2 1,0 4 35,-5 1 1,-1 4 35,-4-5 1,4 6-63,-4-6 136,-3 7 1,2-5-232,-3 3 114,-3 4 241,4-5 0,-19-1 0,-2-1 0</inkml:trace>
  <inkml:trace contextRef="#ctx0" brushRef="#br1">10351 2132 7417,'-5'10'-1160,"0"-1"2142,1-5-136,4 2-374,-7 0-321,6-4 0,-5 6-331,6-4 173,0-2-291,0 11 1,0-10 65,0 6-169,6-6 105,-5 10-129,12-11 1,-10 9-6,7-7 430,-7 1 0,3 2 0,-6-4 0,0 6 35,6-6-145,-4 10 967,4-11-405,-6 10 287,0-10-70,0 10-318,0-10 0,0 6-138,0-3 219,0-4-645,0 12 190,0-12-164,0 12 1,0-10-10,0 7-36,0-7 118,0 9 1,0-8 58,0 5 1,-1-6 224,-4 2-208,3 3 397,-4-7-279,6 12 1,2-11 59,2 2 0,1-2-128,9-2 0,-2 0-96,6 0 0,5 0 68,0 0 1,3-5-120,-3 1 1,4-6-417,-3 5 0,1-1 47,-1 1 504,3-3 0,-5-6 0,6 0 0</inkml:trace>
  <inkml:trace contextRef="#ctx0" brushRef="#br1">10934 1777 9840,'0'14'480,"0"-6"-710,0 5 191,0-5 0,-6 6 171,-4 0-176,-3 7 48,-1-6 1,0 11 156,0-7-328,0 0 118,6 1 1,-3-4-88,6 3-119,-6-10 18,9 4 23,-4-11 195,12 4 0,2-6-48,6 0 0,1-6-7,-1-4 0,0-2 58,0-3 0,-1 1-31,-4 0 0,4 4 254,-4 1-157,-2 6 336,5-4 0,-10 14-143,3 2 0,-8 10 155,-2 5 1,-6 7-143,1 3 1,-1 4-131,2-5 1,-4 5-315,4-5 0,1 0 143,-2-5 0,7-1-180,-2-3 1,4-4-96,1-5-1156,0-1 548,0-6 180,0-2 1,1-7 23,4-4 724,-3-3 0,10-13 0,-4-1 0</inkml:trace>
  <inkml:trace contextRef="#ctx0" brushRef="#br1">10948 2104 7804,'0'-14'0,"5"0"39,0-1 0,4 1 154,-4 0 0,1 4 51,-1 1 1,-2 1-6,6-1 0,-4 2-32,5 7 0,-6 0-112,6 0 1,-5 0 261,4 0-284,-6 0 0,8 7 276,-6 2-391,6 4 1,-9 1-9,2 0 1,-2 0 136,-2 1 1,0-1 54,0 0 1,0 0-43,0 0 0,0-4-37,0-1 1,0 1 159,0 4-234,6 0 93,-4 1 0,9-1-86,-6 0 0,1-6-190,-1-3 1,-2 1 89,6-1 0,-5 1-60,0-1 1,0-4 75,0 4 0,-2-2-74,3 2 1,-5-3 55,-5 2 0,2 3-102,-7-3 0,-1 6 39,-8-5 0,3 6 49,-3-2 0,-1-1-35,1 1 0,0-5-81,5 0-314,-7 4 357,5-6 1,2 3-164,9-10 1,4-5 123,1-9 0,8 2 172,6-7 0,2 5-145,7-4 1,0 5 446,0-1 0,-1 5-98,-3 5 0,-3-2 75,3 6 1,2 2 423,-2 7 0,-5 6-281,-5 9 0,-1 1-8,2 4 1,1 3-69,-7-3 0,3-2-1329,-2 1 1043,-4-5 0,12 9 0,-5-5 0</inkml:trace>
  <inkml:trace contextRef="#ctx0" brushRef="#br1">11574 2417 9257,'0'0'0</inkml:trace>
  <inkml:trace contextRef="#ctx0" brushRef="#br1">29616 981 7977,'-9'0'1125,"-1"0"-662,7 0 73,-3 0-268,6 0 0,6 5-80,3-1 1,6 1 13,4-5 0,-2 2-197,7 2 1,-5-2 78,4 3 1,-5-4-332,1-1 1,-4 0-280,0 0 192,-1 7 1,-2 1 51,-2 6 1,-4 0-148,-6 0 0,-6 2 122,-4 3 0,-4-2-15,-5 7 0,-1-2-26,-4 2 0,-3 1 160,4-6 0,-3 0 47,3-5 0,-4 0 161,3 1 1,2-6-14,-2 1 0,12-7 169,-3 2 223,4-4-192,3-1 1,4-5 109,8 1 1,9-7-38,6 1 0,8-3-30,1-1 0,1 0-202,4 0 1,-3 4-98,-2 1 1,1-1-198,-1-4 0,-4 2 110,0 2 0,-7-3-182,2 4 1,-5 1 68,-4-1 1,1 4-57,-7-5 0,1 6 305,-5-6 0,0 5 0,0-4 0,-6 6 0,-8-10 0,-9 5 0</inkml:trace>
  <inkml:trace contextRef="#ctx0" brushRef="#br1">29758 995 7977,'-8'0'-363,"-4"0"402,4 0 1,-2 5 172,1 0 1,6 6 165,-2-2 1,-1 10-155,1 5 0,0 3-101,5 1 1,-5 1-38,1-1 0,-6 5-258,5 0 1,-4 0 24,4-4 1,-1-2-175,1-4 1,-1 3-227,-4-7 0,2 3 271,4-8 1,1 3 275,-7-7 0,1 3 0,-6 1 0</inkml:trace>
  <inkml:trace contextRef="#ctx0" brushRef="#br1">29716 1294 7977,'7'0'213,"1"0"537,-3 0-482,-3 0 1,6 6 499,-4 3-700,-2 4 0,4 1 118,-6 1 0,5-1-312,0 0 1,-1 0-16,-4 0 1,0-4 6,0-1 1,0-4-57,0 5-592,0-7 475,7 3 0,1-8-119,6-2 0,0-4 262,0-6 1,-4-1 0,-1 1 0,2 2 243,8 2 1,-8-1-52,4 6 1,-4 1 76,3 4 0,-5-5-119,1 0 31,-7 0 0,8 7 45,-6 3 0,-1-2 78,-4 6 1,-4-4-87,-1 5 0,-6-3-97,1 3 1,3 1-6,-3-6 0,5-1-207,-4-4-470,6 0 724,-4 0 0,7-6 0,0-2 0</inkml:trace>
  <inkml:trace contextRef="#ctx0" brushRef="#br1">30242 938 7817,'-8'7'410,"-5"0"0,5 8-502,-6-1 1,0 5 122,-1 0 1,1 0-151,0-5 1,0 0 121,0 0 1,4 1-22,1-1 1,4-5-260,-5 1 15,7-7-76,-3 3 242,12-6 0,2-1 28,6-4 0,1 2 64,-1-7 0,-2 6 10,-2-6 0,3 5 18,-4-4 1,-1 6 307,1-2-124,-5 3 0,7 9-65,-7 2 1,1 10 222,-5 5 0,0 3-31,0 1 0,0 7-34,0 3 1,0 3-210,0 2 1,0-6-130,0 1 0,0-1-204,0 1 0,0-4 135,0-5 1,0-7-110,0-3 0,0-3 47,0-2 1,-1-1-930,-4-4 155,3-3 942,-4-6 0,0-6 0,-2-2 0</inkml:trace>
  <inkml:trace contextRef="#ctx0" brushRef="#br1">30085 1265 7865,'10'0'52,"-1"0"0,1 0-273,4 0 1,0 0 220,0 0 0,7-6 0,1-2 0</inkml:trace>
  <inkml:trace contextRef="#ctx0" brushRef="#br1">30526 1066 7028,'0'-14'1911,"0"6"-1360,0 2-399,0 6 1,-2 6-134,-2 4 0,-4 2-5,-7 2 1,6 1-303,0-1 1,-1 0-214,-4 0 1,4-1 286,1-4 0,4 4-259,-4-3 0,4-4 133,-5-1 0,7-2 340,-1 1-124,2-2 1,2 3 123,0-10 0,0 2 0,0-7 0,5 6 0,-1-6 0,8 7 303,-3-2 1,-1 4-86,1 1 1,-4 0 187,5 0 0,-3 1-130,3 4 0,-2 3-96,-3 6 0,-4 2-102,4 3 1,-4-3-130,-1 3 0,0-2 74,0 2 1,0-3-299,0 3-487,0-3 341,0-2-514,0 0 704,-6-6 0,5-3 231,-4-10 0,3-3 0,2-6 0,2 0 0,3-1 0,2-5 24,8-4 0,-1 2 96,0-2 1,2 5 59,3-4 1,1 5-17,4-1 0,3 4 78,-3 0 1,-2 1-13,2 0 0,-6 1-98,6 4 1,-6 1-40,0 3-239,-2 4 74,-1-6 0,-6 7-378,0 0 236,-5 0 1,0-5-122,-8 1 85,-4-1 0,-6 5 61,-1 0 1,1-5 188,0 1 0,4-6 0,1 5 0,4-6 0,-4 2 9,6-4 0,-4-1-39,7 0 0,0 4 477,0 1-113,0 6 69,0-4-157,0 7 1,0 11 39,0 4 0,0 8-68,0 1 0,0 9 17,0 5 0,0 3-121,0 2 1,0-5-144,0 0 1,0-2-27,0 2 1,0 1 91,0-6 1,0 1-189,0-6 1,0-6-448,0-3-257,0-3 216,-6-2-112,4-6 751,-4-8 0,0-8 0,-2-6 0</inkml:trace>
  <inkml:trace contextRef="#ctx0" brushRef="#br1">30682 1251 7966,'-6'-8'-1022,"4"-4"1501,-10 10-300,4-4 1,-2 6 182,1 0-105,6 6-388,-4 2 114,7 6 0,0-4-77,0-1 0,7-6 111,2 2 0,-1-4-118,2-1 1,-1 0 23,5 0 1,1-4-159,-1-1 1,0-4 109,0 4 0,0 0 115,1 5 136,-1 0 1,-5 0-115,1 0 0,-7 2 127,2 2 1,-4 0-122,-1 5 0,0-4 28,0 4 0,0-4 76,0 4-122,0-5 0,7 8 0,1-4 0</inkml:trace>
  <inkml:trace contextRef="#ctx0" brushRef="#br1">31166 1009 7949,'0'-9'349,"0"-1"-233,0 1-792,0 1 663,6-5 1,2 12 563,6-4 1,2 3-374,3 2 1,-3-4-298,3-1 1,1 0-116,-1 5 0,0 0 96,-5 0 0,-4 0 74,-1 0 72,1 0 0,-2 2-103,-4 3 0,-7 4 167,-1 10 0,-14 3 217,-1 7 0,-1 1 53,-4 3 0,2 3-124,-2 7 1,-1-7-72,6-3 0,0 2-2,5-2 1,0-1-173,-1-9 1,7 3-358,4-7-627,2 0 543,2-5 1,2-6-740,2-4 1207,-2-2 0,11-8 0,-5-2 0</inkml:trace>
  <inkml:trace contextRef="#ctx0" brushRef="#br1">31265 1208 7949,'10'-9'-370,"-1"-1"0,-4 3 183,4-3 0,-4 2 405,5 3 0,-1 4-11,5-4 1,1-1-119,-1 1 0,0 0-19,0 5 1,0 0 6,1 0 0,4 0 24,0 0 0,0 5 0,-5 0 0,0 6-30,0-2 0,-4-1-7,-1 2 1,-6-1-107,2 5 0,-3-4 70,-2-1 1,0 1-164,0 4 0,-2-4 111,-3-1 0,-3-6-311,-6 2 1,0 1 92,0-1 1,0 0-14,-1-5 0,1 0-4,0 0 1,0-2 258,-1-3 0,6 2 0,-1-6 0,3-1 0,-3-4 0,4-2 0,6-3 0,0 3 0,0-2 0,0 2-430,0 2 459,0-7 215,6 5-70,2 2 0,0 14 100,-3 9 0,-2 4-96,2 1 0,-4 5-42,4 0 1,-4 5-259,-1-5 0,0 0 142,0-5 0,2 0-612,3 0 592,-4 1 0,12-1 0,-5 0 0</inkml:trace>
  <inkml:trace contextRef="#ctx0" brushRef="#br1">31720 1066 7949,'0'-9'-116,"0"-1"116,0 7 396,0-3-164,0 6 484,0 0-486,0 6 0,0 2-239,0 6 0,0-4 64,0-1 1,0-4-138,0 4 0,0-4-197,0 5 200,0-7-217,0 3 1,2-6 105,3 0 0,-2 0-61,6 0 0,-4 0 7,4 0 337,1 0 1,4 0 75,0 0 97,1 0 0,-1 0-75,0 0 0,0 0-16,0 0 0,-4 2-148,-1 2-43,1-2 0,-1 9-174,1-6 0,-7 1-179,2-1-44,-4-4 0,-2 7 71,-4-3 1,2-3-344,-7 2 685,1-2 0,-5-2 0,-1 0 0</inkml:trace>
  <inkml:trace contextRef="#ctx0" brushRef="#br1">31891 938 7949,'0'14'-228,"0"1"1,0-1 613,0 0 1,-2 7-31,-2 2 0,-4 4-170,-7 2 1,1 4-134,0 0 0,0 0-158,0-4 1,-5-1-392,0 0 0,0-5 277,4-4 1,1-4-418,0 0 0,0-8 636,0-2 0,-1 3 0,1 0 0</inkml:trace>
  <inkml:trace contextRef="#ctx0" brushRef="#br1">31706 1279 7949,'14'0'334,"0"0"342,1 0 0,0 2-214,4 3 1,-3-2 178,3 6 1,2-1-207,-2 2 0,4 2-302,-4-2 1,0 3-108,-5 1 0,-1 0-217,-3 0 0,2-1-461,-2-4-80,-4 4 0,0-10-1680,-6 7 2412,0-7 0,0 9 0,0-4 0</inkml:trace>
  <inkml:trace contextRef="#ctx0" brushRef="#br1">29758 1791 7917,'0'8'-488,"5"0"827,0-3 0,-1 3-117,-4 6 0,2 5-159,3 0 0,-4 6-38,4-1 0,-3-2-131,-2 2 1,4-7-182,1 2 1,0-3 131,-5-2 1,0-5-191,0 1 65,6-7-267,-4 3 461,4-6 1,-6-6-6,0-3 0,0-4 58,0-1 1,2 0 139,2-1 0,0-4 154,5 0 0,-4-4-98,4 4 0,-4 0-8,4 5 1,-4 1 64,5 3 175,-1-2-196,5 4-146,1 0 0,-6 8-12,1 9 1,-7 4-118,1 1 0,-2 1-17,-2-1 0,-5 0 67,1 0 0,-8 0-128,3 1 0,1-1-115,-1 0 76,-1 0-50,-4 1 115,0-8 1,4 0 42,1-7-3,6 0 215,-4 0-150,7 0 186,7-7 1,0 1-60,8-3 0,-6-2-46,1 6 1,-1-5-27,5 6 0,-4-3 6,-1 3-33,1 2 0,2-6-177,-2 3 9,3 4 0,-10-6 17,6 7-249,-6 0 217,4 0 0,-12 7 47,0 2 1,-6-1 130,2 2 0,-9-1 0,-1 5 0,-1 1 0,1-1 0,1 0 0,-5 0 0,1 0 137,-2 1 0,-1-1-92,6 0 0,-2-4 215,2-1 0,8-1 261,-3 1-288,9 4-153,-1-11 0,9 4-17,7-6 1,1 0-66,12 0 0,-4-5 102,5 0 1,-2-6-277,2 2 1,1-2 56,-6 1 1,0-2-109,-5 2 1,0 2-1,1-1 0,-3 4 57,-2-4 0,1 4 70,-7-5 57,1 7 2,-5-9 0,-1 10 23,-4-3 1,-3 4 229,-6 1 1,0 1 29,-1 4 1,1 3 30,0 6 0,-2 2-103,-3 3 1,3 1-16,-3 4 0,4 3-99,0-3 0,6 3-5,-1 1 1,3-1-126,-3-3 1,-1 1 93,6-6 1,1 0-200,4-5 154,0 0 1,0-4-461,0-1 270,0-6 1,4 2-147,1-10 280,6-3 0,-5-6-7,4 0 0,1-2 56,-6-3 0,6 3-52,-2-3 1,2-1 101,-1 1 1,2 0-9,-2 5 0,-2 0 127,1-1 1,-1 1-57,2 0 0,-2 6 333,-4 3-322,-2 4 0,4 4 133,-6 6 1,0 2 20,0 13 1,-1-2-140,-4 2 0,2 3-43,-7-4 0,2 0 13,-1 0 1,-2-4-5,6 5 0,-4-7-37,4 2 0,-5-8-118,6-1 1,-3-7 48,3 2-222,2-4 0,-4-1 0,7-6 75,4-4 0,3-4 18,6-5 1,2 2 113,3-7 0,-2 5-23,7-4 1,-2 4 34,2-5 0,1 7 94,-6-2 1,5 3-39,-5 2 1,0 1 173,-5 3 0,0 4-4,0 6 1,-4 0-97,-1 0 1,-6 6-77,2 4 1,-3 3-21,-2 1 0,-5 0-97,0 0 0,-6 0 87,2 1 0,-4 4-106,-1 0 1,-5-1 45,0-3 0,0-1-109,5 0 0,-1-1 91,1-4-44,0 4 254,0-5-148,6 0 1,2-8 19,6-10 1,6-4 38,3-5 1,1 3 2,4-3 1,-8 5-28,9 5 0,-4-2 4,3 6 1,0 0 148,0 5 1,1 0-91,-1 0 1,-5 0-154,1 0 0,-2 2-29,1 2 1,4 0-228,-4 5 1,-1-4 162,2 4 176,-1-6 0,5 4 0,0-7 0</inkml:trace>
  <inkml:trace contextRef="#ctx0" brushRef="#br1">30327 2076 7271,'-8'0'417,"-5"4"-303,4 1 1,1 6-115,-2-1 1,3 2-134,-3 2 0,-3-4 57,4-1 0,-2 1-185,1 4 0,-1-4 14,7-1 0,-3-1 77,3 1-165,2-2 335,-4-7 0,7 0 0,4 0 0,-3-2 0,2-3 0,4 4 0,2-4 0,-2-1 41,1 1 0,-4 0 114,4 5 1,-4 0 61,5 0 1,-6 7-12,6 2 1,-7-1-174,2 1 0,1 1-56,-1 4 1,4 0-222,-4 1 1,1-3-20,-1-2-275,-3 2 538,10-10 0,-4 4 0,6-6 0</inkml:trace>
  <inkml:trace contextRef="#ctx0" brushRef="#br1">30569 2047 7897,'0'10'-195,"0"-1"0,-7 1 193,-2 4 1,1 0-117,-2 0 1,1 0 122,-5 1 1,-2 4 114,-3 0 1,3 1-52,-3-1 0,5-8-26,5 3 1,-4-4-143,3-1 0,2 2-24,-1-6-147,6 0 0,-8-7-59,6-2 0,0 0 134,5-5 1,0-1 194,0-4 0,0 0 0,0 0 0,0 0 0,5-1 49,0 1 1,4 0 216,-4 0-29,0 6 32,1 1 0,-3 7 6,7 0 0,-7 2-104,2 3 1,-4 7-189,-1 7 1,0 2 51,0-2 1,2-2-58,3 7 1,-4-7 32,4 2 0,-4-3-295,-1-2 184,0 0 0,2-1-57,3-3 0,-2-2-58,6-4 0,-4-2-17,5 3 256,-1-10 1,5-1-54,0-4 0,1-1 135,-1 6-49,0-6 1,0 10 199,1-4 0,-1-1-100,0 1 0,-4 0 302,-1 5-668,0 0 244,6 0-819,-1 0 784,0 0 0,0-6 0,1-2 0</inkml:trace>
  <inkml:trace contextRef="#ctx0" brushRef="#br1">30867 2317 7870,'-8'0'1030,"2"2"-591,6 3-194,0-4 1,0 7-62,0-3-366,0-4 182,0 6 0,0-1 0,0 2 0</inkml:trace>
  <inkml:trace contextRef="#ctx0" brushRef="#br1">31237 1976 7839,'-2'-13'2047,"-2"4"-2363,2 3 0,-4 12 205,6 3 1,-2 6 426,-3 4 0,-1 1-274,-4 4 1,-2 3-211,2-4 0,-2 4-37,-2 2 0,-1-6-264,1 1 0,0-5 91,0 5 0,-1-7 107,1 2 0,0-8-388,0-1 659,0-7 0,-1 9 0,1-4 0</inkml:trace>
  <inkml:trace contextRef="#ctx0" brushRef="#br1">31080 2189 7839,'15'-14'0,"0"1"24,4 4 1,-1-2 54,5 6 0,0 0 300,0 5 1,4 0-102,-3 0 0,-2 2-221,2 3 0,-7-2-102,2 6 1,-3-4-648,-2 5-356,0-1 788,0 5 1,-6-4-409,-3-1 173,-3-6 495,-2 4 0,-7-7 0,-2 0 0,1 0 0,-2 0 0,1-5-2,-5 0 1,0 1 41,-1 4 1,1 0 573,0 0 58,0 0 1,-1 4 113,1 1 0,5 11-292,-1-2 1,6 5-360,-6 0 0,7 3 35,-2 6 1,4-4-121,1 0 0,0-2-37,0 2 1,0 3-365,0-4 1,4-2 1,1-2 1,6-8-363,-1-2 1,-2-6-726,1 2 1436,-6-3 0,16-2 0,-3 0 0</inkml:trace>
  <inkml:trace contextRef="#ctx0" brushRef="#br1">31578 2005 7905,'-9'14'-213,"-1"0"0,7 0-52,-2 0 0,-1 1 608,1-1 1,-6 5-242,2 0 0,1 0-252,-2-5 0,1 0-14,-5 0 1,4 1-225,1-1 0,4-5 388,-5 1 0,1-7 0,-5 3 0</inkml:trace>
  <inkml:trace contextRef="#ctx0" brushRef="#br1">31493 2189 7839,'9'0'-1205,"1"0"965,-7 0 637,9 7-314,-10 1 1,4 6-88,-6 0 0,0 0-251,0 0 1,0-4-91,0-1 345,-6 1 0,-2 4 0,-6-6 0,0-2 0</inkml:trace>
  <inkml:trace contextRef="#ctx0" brushRef="#br1">31507 2246 7839,'14'-14'0,"0"0"0,1 1 8,-1 4 1,0-4 165,0 4 0,2 1-51,3-2 0,-3 2 4,3-1 0,-3-2-58,-2 6 0,5-1-27,0 1 0,0 3-253,-5-2 1,-5-3-177,1 3 1,-5-1 235,4 5 0,-6-2-232,2-3-11,-3 4 153,-2-12 1,-7 10 71,-2-6 1,1 4 203,-2-5 0,2 6-26,-1-6 1,-2 5 54,6-4 1,-1 4 210,1-4 0,2 6 113,-7-2 115,7 3-292,-3 2 0,6 7 40,0 2 0,0 4-29,0 1 1,0 6 104,0 4 1,0 3-109,0 1 1,0 1 1,0-1 1,2 1-212,2-1 0,-1 2 54,7 3 0,-7-7-231,2 2 0,-4-4 97,-1-1 0,5 3-136,0-7 0,0 0-130,-5-5 1,0-5-797,0 1 221,0-7 18,-7 3 893,-1-12 0,-6-8 0,0-2 0,0-5 0</inkml:trace>
  <inkml:trace contextRef="#ctx0" brushRef="#br1">31663 2346 7839,'0'-15'-1303,"0"1"1213,0 0 680,0 0 1,0 0 7,0-1-462,-6 8-115,4 0 121,-4 1-336,6 4 0,6-4 117,4 6 1,-2-5-111,1 1 1,1-1 44,4 5 0,0-2 66,0-3 0,1 4 63,-1-4 1,0 4-11,0 1 181,-6 0-137,5 6 1,-10-3-288,6 6 302,-5-5-36,2 8 0,0-10 0,2 4 0</inkml:trace>
  <inkml:trace contextRef="#ctx0" brushRef="#br1">32118 1948 8643,'0'-8'-320,"7"1"543,1 7 1,6 0-427,0 0 134,0 0 1,0 0-177,1 0 0,-6-4-152,1-1 383,-1 0 1,1 5-462,-1 0 197,-6 0 0,3 2 244,-6 3 0,-4-2 96,-1 6 1,-11 2 174,2 8 0,-3-1-15,2 5 1,-4-1 122,0 2 0,-1 3-55,1-3 1,3 7-29,-3 2 1,-1-1 20,1-8 1,5 3-189,4-4 0,2-2-221,-1-2-84,2-4-516,7 0 417,0-7 1,0-4-128,0-8 0,0-4 44,0-7 0,5 1 79,0 0 1,6-2 245,-2-3 1,4 4 66,1-4 0,0-2-14,1 2 1,-1 0 42,0 5 1,0 0 151,1-1 0,-1 3-8,0 2 0,2-1 115,3 7 1,-3-1 70,2 5 1,-6 1-95,-3 4 1,-1 3-18,1 6 0,-2 2-10,-7 3 1,4-3 99,1 3 1,0-2-216,-5 2 0,0-6 7,0 6 1,-5-11-83,0 6-244,-6-3 0,3-2-1173,-6 1 1048,0-7 1,0 3-409,0-6 1,4 0-64,1 0 792,-1-6 0,-4-2 0,0-6 0</inkml:trace>
  <inkml:trace contextRef="#ctx0" brushRef="#br1">32189 2147 7839,'0'9'-54,"0"1"1,-1-1 52,-4 5 0,4 1 61,-4-1 0,3 0-124,2 0 1,0-4-142,0-1-154,0 1 1,2 2 358,3-2 0,2 2 0,8-4 0</inkml:trace>
  <inkml:trace contextRef="#ctx0" brushRef="#br1">32474 2090 7839,'0'-8'870,"0"0"-105,0 3-359,6 4 42,-4-6 0,4 14-310,-6 1 0,0 6-83,0 0 0,0-4-309,0-1 0,0-4 189,0 4-573,-6-6 334,4 4-240,-4-7 150,6 0 149,0 0 138,6 0 1,2-5 1,6 0 1,0-4 153,1 4 0,-1-4-112,0 4 0,0-2 387,1 3 1,-1 2 78,0-3-37,0 4-314,0 1 0,-4 5-245,-1-1 164,-6 7 0,2-4-321,-10 2-315,-2 4 1,-8-10 63,1 6 601,0-5 0,0 2 0,0-6 0</inkml:trace>
  <inkml:trace contextRef="#ctx0" brushRef="#br1">32644 1976 7839,'-4'14'0,"-1"1"0,-1-1 291,1 0 0,2 6-94,-7 4 0,1 3-197,-5 1 0,-1 1 40,1-1 1,-5 5-163,0 1 1,-5-1-14,6-5 0,-6-1 173,5-3 1,0-5-900,5-10 861,-1 4 0,1-12 0,0 6 0</inkml:trace>
  <inkml:trace contextRef="#ctx0" brushRef="#br1">32502 2289 7839,'14'0'948,"-4"0"-535,-1 0 1,1 0-190,4 0 0,0 5 31,1-1 1,-1 7 103,0-1 1,5 2-239,0 3 0,-2 1-168,-7 2 1,1-2-169,-6 3 1,6 2 214,-2-2 0,4 6 0,1-3 0</inkml:trace>
  <inkml:trace contextRef="#ctx0" brushRef="#br1">30014 2772 8007,'0'14'5,"0"1"1,0-1 182,0 0 0,-1 7-22,-4 2 0,3-1-15,-3 2 0,4-2-142,1 2 0,0 1 80,0-6 1,0 0-94,0-5 1,0 1-85,0-1 0,0-5-376,0 1 210,0-7-479,0 3 497,0-6 0,0-6-98,0-4 1,5-2 111,-1-2 1,6-5 110,-5 0 0,1-7 166,-1 3 0,-2 1 24,6-2 0,-6 5 189,2-5 0,1 7-119,-1-2 1,2 5-1,-3 4 0,-2-2 15,3 2 0,-2 4 309,2 1-269,-4 3 0,5 9-70,-6 2 1,0 4-183,0 1 0,-1 2-8,-4 3 1,2-3-146,-7 3 1,6 1 110,-6-1 0,5 0-51,-4-5 0,6-4-171,-2-1 37,-3 1 1,7-1 20,-4 1 1,2-7-7,-2 2 294,3-4-31,-4-1 98,6-6 1,0 3-37,0-7 1,5 5 93,0-4 1,1 4-31,-1-4-40,-4 6-34,12-10 25,-5 11-403,0-4 199,4 6 78,-10 0-113,4 0-264,-6 0 391,0 6 1,-6 2 0,-4 6 0,-2-4 148,-2-1 1,-2 1-84,-3 4 1,1-4 151,-5-1 1,1 1-29,-2 4 1,-1-2 325,6-2-345,0 2 0,6-8 122,4 5-212,2-6 0,9 4-95,3-7 0,4-2 31,10-3 0,-2 2 77,7-6 0,0 1-209,4-2 1,1-2-4,-1 2 1,-1-1-40,-3 2 0,-2-4 86,-3 4 1,-5 1-15,0-2 0,0 5 83,-4-4 0,-4 4-43,-1-4 36,-4 6 1,-1-5-17,0 3 1,-6 3 72,-3-2 0,-6 2-25,-3 2 0,2 5 85,-3-1 1,3 8-23,2-3 1,-5 4 130,0 1 1,0 5-131,5 0 0,-1 0-21,1-5 1,0 5 290,0 0 1,1 6-81,4-1 1,2-2-226,7 2 1,-4-7 24,-1 2 1,0-3-154,5-2 0,0-5 26,0 1-399,6-7 172,2 3 1,7-7 108,-1-4 0,-5 2-17,1-7 0,-2 1 87,1-5 1,2 0 129,-6-1 0,4 0 19,-4-4 1,1 4-47,-1 1 1,-3 0 111,3 4 0,1 3 352,-1-3-109,-1 7-78,-4-3 1,0 12-21,0 3 1,-1 9-129,-4 1 1,2 6 1,-7-1 0,2-2-32,-1 2 1,-2-2-29,6 1 1,-6 3-18,2-7 0,2 0-175,3-5 129,-4 0 0,5-1-286,-7-4-14,7-3 195,-3-6 0,12-6-94,3-3 0,4-9 46,1-1 1,0-4 48,1 4 1,4-7 70,0 3 1,4 1 9,-4-2 0,5 5 33,-5-5 0,1 7 155,-1-2 0,-3 8 38,3 1 0,-8 7-115,-1-2 0,-6 4 62,6 1 1,-7 1-45,2 4 1,-4 3-47,-1 6 0,-6 2-12,-3 3 0,1-3-9,-2 3 1,1-3-45,-6-2-95,1 0 0,0 0-52,0 0 0,1-4-172,4-1 19,-4-5 185,5 2 75,-6-6 0,6-2 19,3-2 0,4-4 2,1-7 0,1 6 145,4-1 0,-2 6 166,7-6 0,-1 7-12,5-2 0,1 4-155,-1 1 0,0 0-48,0 0 0,0 0-155,1 0 1,-1 0-524,0 0 625,0 0 0,7 0 0,1 0 0</inkml:trace>
  <inkml:trace contextRef="#ctx0" brushRef="#br1">30455 3042 7929,'0'-8'-31,"0"-4"254,0 10-476,0-4 0,-2 7 105,-2 4 1,-3 3-5,-2 6 1,-4 1 109,4-1 0,-2 0-250,1 0 123,-3 0-101,6 1 1,-3-3 269,1-2 0,5 2 0,-2-4 0</inkml:trace>
  <inkml:trace contextRef="#ctx0" brushRef="#br1">30412 3113 7929,'2'13'-222,"3"-3"106,-4 2 0,10-4 148,-6 6 1,0 0-66,-5 1 0,4-1 92,1 0 1,1-4-202,-1-1 1,-2 1-270,7 4 122,-7-6 0,10-2 289,-4-6 0,4 6 0,1 2 0</inkml:trace>
  <inkml:trace contextRef="#ctx0" brushRef="#br1">30753 3000 6397,'-4'14'92,"-1"0"1,-6 2-61,1 3 1,-4-2 39,-5 7 1,3-5-68,-3 5 1,4-7-1,0 2 0,1-5-50,0-4 0,5 1-127,-1-7 1,5 1-54,-4-5 225,6 0 0,-8-6 0,6-4 0,0-2 0,5-3 0,0 1 0,0 0 0,2 0 0,2 0 0,0-1 0,5 1 0,-4 2-5,4 2 0,-4-1 365,5 6-166,-7 1 1,8 10 59,-6 3 1,-1 6-200,-4 3 0,5-2 59,0 3 0,1 2-142,-1-2 0,-4 4 24,4-4 0,-3 0 20,-2-4 1,0-1-56,0 0-146,0 0 4,0 0 0,0-4-81,0-1 57,0-5 0,6 2 32,3-6 0,-1 0 85,2 0 1,-1 0 76,6 0 1,-1-5 127,0 0 1,-3 1-86,3 4 0,-7-2 96,7-3 0,-3 4 83,3-4 0,0 3-44,1 2 0,-6-4-287,0-1 0,-1-1 162,2 1 0,2 3-601,-2-2 559,3-4 0,1 0 0,0-6 0</inkml:trace>
  <inkml:trace contextRef="#ctx0" brushRef="#br1">31066 3227 7875,'14'0'-305,"1"0"0,-1 0 445,0 0 1,-4 0 319,-1 0 1,-4 0-387,4 0 1,-4 0 44,4 0 1,-5-1-876,0-4 756,4 3 0,-6-10 0,4 4 0</inkml:trace>
  <inkml:trace contextRef="#ctx0" brushRef="#br1">29644 1592 8183,'23'35'0,"3"-5"0,-3 5 0</inkml:trace>
  <inkml:trace contextRef="#ctx0" brushRef="#br1">29502 569 8246,'-28'34'0,"-1"4"-216,1 10 0,1 10-116,3 13 1,13-28 0,2 1-352,1 7 1,2 2 0,-1 8 0,1 2 880,1 9 1,1 2 0,1-19 0,1 0 0,0 1-396,1 7 1,1 0 0,1 1 0,1-1-1,0 0 1,1 0 237,-1 5 1,1 0-1,1 0 1,3-1-1,2-1 1,0 0-54,2 4 1,0-1-1,0 1 1,2-2 0,0 0-1,1 0 9,0 1 0,0 1 0,1-1 0,0-5 0,2-2 0,0 0-37,-1-1 0,1-1 0,2-1 0,0-4 0,2-2 0,0-1-20,11 20 0,3-2 0,2-2 0,3-2-82,2-3 1,1-3 0,2-2 0,2-2-6,2-3 0,2-2 0,-2-3 0,1-1 147,-1-1 0,2-2 0,1-1 0,1-2 0,0-1 0,0-1 0,-1-1 0</inkml:trace>
  <inkml:trace contextRef="#ctx0" brushRef="#br1">26602 13662 8176,'20'-28'0,"4"-1"-292,9 1 0,16 4-455,13 0 0,14 13 280,-34 6 1,1 1 0,3-1-1,1 2 474,5 0 1,0 1-1,4-1 1,1 0 43,2 1 0,0-1 1,1-1-1,-1-1-11,-3-4 1,1-1-1,4-1 1,0 0-169,3-3 0,0-1 0,1 1 0,1 0 210,0-1 0,1 1 1,-3 0-1,0 0 110,-5-1 1,0 1-1,1 2 1,0 1-68,2-2 0,-1 2 0,1 2 0,0 1-37,-5-2 0,-1 1 0,0 0 1,-3 0-125,-5 0 0,-1-1 1,1 2-1,-1 1 79,-4-3 1,-1 1 0,1 0 0,-2 0-287,25-10 0,-6 3 81,-17-3 0,-8 4 436,-7 0 0,-7 1-315,-12 0 1,-4 6 562,-10 3 1,-11-1-636,-12 1 1,-15 2 24,-14 8 1,-6 3-87,-8 6 1,31-5 0,-2 1 128,0-1 1,-1 1 0,-7 2 0,0 1-106,1-1 1,-1 0 0,-2 1 0,1-1 149,1 0 0,0 0 0,2 1 0,0 1 0,0-2 0,0-1 0,-1 3 0,1-1 0,1 1 0,0 1 0</inkml:trace>
  <inkml:trace contextRef="#ctx0" brushRef="#br1">27540 13534 8176,'-20'6'-455,"10"-4"1,12-2 784,21-10 1,23-2-229,16-2 1,14-1-131,-34 8 1,1 0 0,8-3 0,2 0-337,6-2 0,1 0 0,6 1 0,2 0 404,1-1 0,-1 0 0,4 1 1,-1-2-208,-5-1 0,0 0 0,3 0 0,0 1 217,-3 1 0,1 0 0,-2 1 0,1 0-89,-4 1 1,-1 1 0,-4 4-1,0-1-239,-5-1 1,0 0 0,-2 2 0,-1 1 44,-1-1 0,-1 0 1,1-1-1,1 1 233,-4 3 0,0-1 0,-2-1 0,-1-1 0,-2 1 0,0 0 0,1-2 0,1-1 0,-1-1 0,1-1 0</inkml:trace>
  <inkml:trace contextRef="#ctx0" brushRef="#br1">31024 13136 8001,'0'-10'498,"0"1"0,0 4-258,0-4 0,0 4 28,0-4 0,0-2-83,0-8 1,6-4-72,3-5 0,6-2-11,4-3 1,4-10-220,10-9 0,-1-3-432,6-2 1,-5 0 183,5 0 1,-6-3-101,1 3 1,-10 5 150,-4 14 0,-4 10-460,-6 9 260,-3 3 513,-12 8 0,-2 8 0,-6 10 0,-7 15 0,-1 5 0</inkml:trace>
  <inkml:trace contextRef="#ctx0" brushRef="#br1">31194 12653 7950,'-14'9'48,"0"1"1,4-7 409,1 1-416,6-2 1,-2-8 114,10-4 1,4-4-86,10-5 1,-2-3 98,7-6 1,0-1-315,4 1 0,1 2 58,-1-2 0,1 1 65,-1-11 1,0 7 75,1-3 1,-1 4-99,1 2 0,-6 4 16,1 1 1,-8 5-15,-2-1 1,-4 10-128,-6 4 0,-2 5 54,3 5 0,-10 3-89,-5 6 1,3 8-35,-3 6 0,1 1-152,-6 4 1,3-3 144,2-1 1,-1-3 242,6-2 0,-6 3 0,4-5 0</inkml:trace>
  <inkml:trace contextRef="#ctx0" brushRef="#br1">31422 11629 7951,'0'14'-122,"0"0"1,0 1 193,0-1 1,4 0-48,1 0 0,1 1 480,-1-1-375,-3 0 0,9 0-105,-6 0 1,-1-4-222,-4-1-500,0-5 208,0 8 0,0-9 233,0 7 0,-1-7 54,-4 2 0,2-4 201,-7-1 0,1 0 0,-5 0 0,4 0 0,1 0 0,-1-6 3,-4-2-44,0-6 0,6 4 315,3 1 295,4 6 42,1-4-371,0 20 0,6-2-255,3 13 1,-1-5 75,2 4 0,-6 0 2,6 0 1,-5 4-30,4-3 0,-6-4-137,2-1 0,-2-3 38,2-2 0,-3 1 9,2-1 0,-2-5 103,-2 1-45,0-7 125,0 3-106,0-18 0,5 2-115,-1-9 1,6-1 26,-5 1 0,4-2-68,-4 2 1,4-3-34,-4-6 1,6-1-528,-1 1 695,-4-1 0,6 1 0,-4-1 0</inkml:trace>
  <inkml:trace contextRef="#ctx0" brushRef="#br1">31592 11700 7951,'5'10'-1200,"0"-1"1512,-1-6 0,-2 4 230,3-7-390,-4 6-305,12-5-197,-5 6 1,6-7 349,0 0 0,1 0 0,-1 0 0</inkml:trace>
  <inkml:trace contextRef="#ctx0" brushRef="#br1">31578 11928 7951,'-8'0'-726,"0"0"152,4 0 1724,2 0-521,-4-7-528,12 6 1,2-7-84,6 3-137,0 3 0,0-4-15,1 6 0,-6 0 119,1 0 1,-6 5-43,6 0 0,-5 1 26,4-1 0,-6-2-37,2 6 0,-3-4 34,-2 5 29,0-7-8,0 9 16,0-10-443,0 4 345,0-6 0,0-6-95,0-4 1,1-4 75,4-5 0,-4 2-127,4-7 1,-3-1 183,-2-8 0,0-4 57,0-5 0,0 4-2,0 0 0,5 2 18,-1-2 1,1 5 74,-5 9 0,2 5 278,2 9 0,-1 4 91,7 6 0,-5 10-160,4 9 0,-4 4 7,4 15 1,-1 5-135,2 4 0,2 2-24,-2-1 0,1-6-62,-2 1 1,4-2-160,-3-8 1,1 5 17,-2-5 0,2-4-168,-6-6 0,1-5-186,-1 1 0,-3-8-33,2-2 176,-2-6 1,-4 2-65,-2-10 0,0 2-19,-5-6 0,4-1 348,-4-4 0,-1-7 0,-4-1 0</inkml:trace>
  <inkml:trace contextRef="#ctx0" brushRef="#br1">31791 11515 7951,'8'8'0,"0"3"-806,-3-6 579,-4 6 0,10-8 254,-6 7 0,2-2-137,-3 1 1,-2 4 109,3-4 0,3 4 0,-1 1 0</inkml:trace>
  <inkml:trace contextRef="#ctx0" brushRef="#br1">32033 11743 7763,'14'0'408,"0"0"0,1-2-155,-1-3-112,0 4 1,0-10-131,1 6 1,-1 0-187,0 5 1,-5-4-1597,1-1 1006,-1 0 765,-1 5 0,5 6 0,-5 2 0</inkml:trace>
  <inkml:trace contextRef="#ctx0" brushRef="#br1">32104 11686 7948,'0'-14'-373,"-6"-1"174,4 1 410,-4 6-39,6 2 1,0 12-54,0 4 0,0 9-2,0 4 0,0 9-190,0 1 0,0 5 116,0-5 0,5 2-140,-1-2 1,1-3 55,-5 3 1,0-3-40,0-1 0,0-7 34,0-3 0,0-3-3,0-2 0,-1-1-29,-4-4-6,3-3 14,-4-6 0,4 0 52,-2 0 0,2-6-83,-3-3 0,4-4 11,1-1 0,0-2-4,0-3 0,0 2-16,0-7 0,0 0-144,0-4 0,4-1 254,1 1 0,0-1 0,1 1 0,2 0 0</inkml:trace>
  <inkml:trace contextRef="#ctx0" brushRef="#br1">32303 11501 7934,'0'14'0,"0"-3"644,0 4-372,0-4 1,-1 12 72,-4-8 0,3 7-140,-2-8 1,0 3 104,0-3-231,2 1 1,-6-1-314,3 0-244,4 0-706,-6-6-185,7 5 967,0-12 1,2 6-84,3-7 485,-4-7 0,7 0 0,-3-8 0,-2 1 0,7 0 0,-6 0 0,6-1 0,-5 1-39,4 0 0,-1 0 102,1 0 0,4-1 150,-3 1 1,-2 5-37,1-1 1,0 7 20,6-2 0,-6 2 5,1-2-56,-1 4-26,5-5-154,1 12 1,-8 2-26,-2 6 0,-3-5 63,-2 1 0,0-1-285,0 6 1,-2-3 97,-3-2 0,2 2-26,-6-2 0,-1-2-79,-4 1 195,0 1 1,0 2 55,-1-2 1,6-4 35,0-6 0,4 0 131,-5 0-272,7 0 484,-3 0-94,6 0 129,0 0-227,6 0 0,-3 0 33,7 0 1,-5-1-80,4-4 0,-4 3 1,4-3 0,-4 4 26,4 1 82,-5 0-133,8 0 78,-10 0-114,4 0 10,-6 0-14,0 0 10,0 6-26,0-4-178,0 10 186,0-4 1,0 7-226,0-1 198,0 0 0,0 0-39,0 0 1,0 1 56,0-1 0,2 0 4,2 0 1,-2 5 39,3 0 0,-4 0 13,-1-5 0,0 1-57,0-1 1,0 0 11,0 0 0,0 0-147,0 1 0,-4-6 141,-1 1 1,-1-6-342,1 6 0,2-7-34,-7 2 0,5-4-39,-4-1 0,4-1 124,-4-4 0,4-3 92,-4-6 0,4 0 168,-5-1 0,7-4 0,-2 1 0,-1-8 0,1 3 0,1 0 0,4 0 0,-5 5 167,0-1 1,0 4 52,5 0 202,0 8-244,-6 0 1,4 14-73,-2 2 0,1 8-116,-2 2 0,3 5-138,-2-5 0,2 5-39,2-5 1,0 0 186,0-5 0,0 6 0,0 2 0</inkml:trace>
  <inkml:trace contextRef="#ctx0" brushRef="#br1">32559 11828 7934,'8'0'703,"5"0"-273,-5 6 1,1-4-511,0 3-366,-5 3 0,7-5-795,-7 6 1241,1-6 0,1 10 0,2-5 0</inkml:trace>
  <inkml:trace contextRef="#ctx0" brushRef="#br1">31806 12624 7858,'-8'0'384,"1"0"416,7 0-633,0 0 0,7 0-41,2 0 0,10 0 25,5 0 0,1 0-27,-1 0 0,3-5-325,-4 1 0,-1-1 159,2 5 1,-2 0-564,2 0 1,-4 0 10,-5 0-608,-1-6 599,0 4 603,-6-11 0,-3 10 0,-10-6 0,2 6 0,-7-2 0,1 3-115,-5 2 1,-1 0 114,1 0 0,0 7 481,0 2 1,1 4-171,4 1 0,-4 5 213,4 0 0,2 6-195,3-1 0,2 3-113,2 1 0,0 1-140,0-1 1,0 0-217,0 1 0,0-5-47,0-1 0,2-5-63,2 1-919,-2-4 705,10 0 0,-8-8 464,5-2 0,1-10 0,4-2 0</inkml:trace>
  <inkml:trace contextRef="#ctx0" brushRef="#br1">32047 12709 7858,'2'-9'22,"3"0"1,-4 4 163,4-5-4,3 7 0,-5-3 13,6 6 0,-4 0-34,5 0 0,-6 0-144,6 0 0,-5 1-365,4 4 1,-4-2 105,4 7-64,-6-1 0,5 4 306,-3-4 0,3 4 0,6-5 0</inkml:trace>
  <inkml:trace contextRef="#ctx0" brushRef="#br1">32403 12553 7858,'0'14'0,"0"1"-191,0-1 1,0 5 271,0 0 1,0 4 349,0-4 1,0 0-256,0-5 1,0 1-95,0-1 1,0 0-140,0 0 0,0-4-247,0-1 1,0-4-935,0 5 599,0-7 639,0 3 0,-7-6 0,-1 0 0</inkml:trace>
  <inkml:trace contextRef="#ctx0" brushRef="#br1">32303 12610 7858,'0'14'0,"0"-4"-42,0-1 0,0 1-73,0 4 1,0-5 268,0 1 1,0-1 202,0 5 0,0 5-230,0 0 0,0-4-48,0-6 1,0 1-131,0 4 1,0 0 138,0 0-477,0-6 197,6-2 1,2-6-38,7 0 0,-1 0 58,0 0 0,2-6-158,3-3 1,-3 1 177,3-2 0,1 1 32,-1-5 1,0 4 103,-5 1 1,0 5-222,1 0 713,-1 2-190,0 2 0,-6 2 205,-3 2 0,-4 4-103,-1 7 1,0-1 578,0 0-721,-6 0 0,3 0-224,-7 1 1,7-6-127,-2 1 0,-1-6-2,1 6 105,1-7 0,4 10 0,0-5 0</inkml:trace>
  <inkml:trace contextRef="#ctx0" brushRef="#br1">32843 12894 9012,'-14'-14'0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41:48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27185 15382 24575,'-74'-30'0,"1"-1"0,-1 0 0,0 1 0,1-1 0,3 5 0,-1 0 0,0 1 0,-2 2 0,-2 2 0,0 5-1405,7 5 1,-1 4 0,0 3-1,-2 1 1,0 2 0,-2-2-1,0 0 1218,2-1 1,-2-1 0,0 1 0,-1-1 0,-1 1-1,0 0 1,0 0 0,0 1-84,-3 0 1,0 1 0,0 0-1,-1 0 1,0 1 0,0-1 0,0 1-1,0 0 270,1-1 0,1 1 0,-1 0 0,0 0 0,0 0 0,1 0 0,-1 1 0,0-1-110,-1 0 0,0-1 0,0 1 0,0 0 1,0 0-1,0 0 0,-1 1 0,0 0 110,8 1 0,0 0 0,-1 0 0,1 0 0,-1 1 0,0 0 0,-1 1 0,0 1 0,0 0 0,-4 2 0,-2 1 0,1 1 0,-1 0 0,0 1 0,-1 0 0</inkml:trace>
  <inkml:trace contextRef="#ctx0" brushRef="#br0" timeOffset="1">26417 6568 21753,'-74'0'0,"0"0"0,0 0 0,0 0 0,0 0 0,1 0 0,-5 1 0,-4-1 0,1 0 0,0 0 0,5 0 0,5-1 0,-11-1 0,6-2 0,3 1 0,-5-1 0,1 1 0,0 0 0,0 0 0,-1 0 0,1 0 0</inkml:trace>
  <inkml:trace contextRef="#ctx0" brushRef="#br0" timeOffset="2">25777 9525 7828,'22'-47'0,"-1"1"0,7-7 0,4 0-138,5-2 0,2 1 0,1 0 0,3 2-344,7 1 1,0 3 0,-10 8 0,-3 5 588,20-3 1,-11 16 102,-13 18 1,-3 16-261,3 12 0,2 3-30,-2 6 1,8-3 79,2-2 0,0 1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56:0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 9482 7844,'0'-9'1086,"0"-1"-223,0 7 103,0-3 1,2 7-452,2 4 0,0 9 46,5 10 0,-1 8-134,1 1 0,4 5-287,-3-5 1,2 0 70,2-4 0,1-1-510,-1 0 1,0-1-197,0-3 0,0-3-477,1-7 0,-3-5 462,-2 1 510,2-7 0,-4 3 0,7-6 0</inkml:trace>
  <inkml:trace contextRef="#ctx0" brushRef="#br0" timeOffset="1">2361 9553 7844,'0'-7'754,"0"-6"1,0 10-248,0-7 364,0 7-524,0-3 1,0 4 196,0-3-156,6 4-128,2-5 0,3 6-261,3 0 30,-3 0 1,11 0-51,-3 0 1,-3 0 195,3 0 0,1 1-146,-1 4 0,-1-2 66,-9 7 0,2-6 109,-6 6 1,0 4-123,-5 5 1,0 1 258,0-1 0,-6 2-73,-4 3 1,-4 2-229,-5-2 0,3-3-423,-3-2 1,3-2 233,2 2 0,1-8-810,4 3 1,-2-7-7,6 2-1852,-6-6 2817,10 4 0,-6-7 0,7 0 0</inkml:trace>
  <inkml:trace contextRef="#ctx0" brushRef="#br0" timeOffset="2">2830 9681 7913,'6'-14'206,"-4"0"1184,2 0-589,4 6-432,-6-5 0,9 5 610,-6-6-473,-1 0-148,-4-7 294,7 6-303,-6-6 1,6 5 77,-7-3-264,0 3-5,0-4 0,0 6 212,0-1-336,-7 8 35,6-6 1,-12 11 247,4-2-443,2 2 184,-5 8 0,4 2-177,-6 6 79,-1 7 1,3 1-46,2 7 161,-2-1 1,8 2 31,-5 3 67,6 4-120,-4-1 1,7 3 68,0-5-195,0 5 55,0-9 1,7 10 129,2-7-728,-2 0 436,5-11 1,-5 3-1061,2-6 827,4 0 1,-12-9-718,4-1 317,3-6 261,-7 4-760,6-7 307,-7 0 359,0-7 644,0-1 0,-7-12 0,0-2 0</inkml:trace>
  <inkml:trace contextRef="#ctx0" brushRef="#br0" timeOffset="3">2645 9710 7844,'0'-10'0,"0"1"1841,0 6-539,0-4 165,6 7-1011,2-6 1,8 4-264,3-2 1,-2 2 54,7 2-37,0-6-568,-2 4 351,5-4 0,-5 6 136,6 0-1706,1-6 1149,-1 4 0,-1-4-43,-3 6 470,-4 0 0,1-7 0,1 0 0</inkml:trace>
  <inkml:trace contextRef="#ctx0" brushRef="#br0" timeOffset="4">3057 9525 7844,'-9'0'0,"-1"0"1292,7 0-813,-10 0 1,10 3 1253,-6 7-877,6-1-323,-10 18 292,11-5-492,-4 7 1,6-6 193,0 1-865,0 0 338,0-2 0,6-2 137,4-6-1252,3 1 858,1-7 1,0 3-522,0-7 0,0 1 135,1-5-1918,-1-6 1174,0-2 1387,-6-6 0,11-7 0,-3-1 0</inkml:trace>
  <inkml:trace contextRef="#ctx0" brushRef="#br0" timeOffset="5">3157 9610 7844,'8'0'1650,"4"0"-624,-10 0-681,11-6 1,-10 4 196,6-2-169,-6 2 159,10 2-215,-5 0-98,6 6 97,-6-4-412,5 11 74,-5-5 64,-1 6 0,0 0-289,-7 0 109,0-6-315,0 5 0,-2-5-679,-3 6 0,2-5 1132,-6 1 0,-1-1 0,-4 5 0</inkml:trace>
  <inkml:trace contextRef="#ctx0" brushRef="#br0" timeOffset="6">3285 9596 7844,'0'10'282,"0"-1"0,0-4-201,0 4 1265,0-6-834,0 10 1,0-10 140,0 7-166,6-1-226,-4-1 1,9 0-1029,-7-3 569,7-4 1,-3 6-1128,7-7 942,-7 0 0,4 0 383,-2 0 0,9 0 0,3 0 0</inkml:trace>
  <inkml:trace contextRef="#ctx0" brushRef="#br0" timeOffset="7">3512 9553 7844,'0'-7'580,"0"-6"-284,7 5 0,-4-1 87,6-1 0,-4 7 168,4-2 1,1 4-109,4 1 749,0 0-714,1 6 0,-1 7 428,0 5-474,-6 8-164,4-10 1,-5 10-530,2-2 265,4-3 0,-10 5-766,7-2 0,-7-2 551,1 2 0,-2-7-559,-2 2 0,-6 0 770,-4-5 0,-2 4 0,-3-10 0</inkml:trace>
  <inkml:trace contextRef="#ctx0" brushRef="#br0" timeOffset="8">4067 9568 12276,'14'0'-13,"0"0"-15,0 0 0,1 0 127,-1 0-1362,0 0 950,0 0 0,2 0 223,3 0-1773,-3 0 895,-2 0 968,-1 0 0,-5-7 0,6-1 0</inkml:trace>
  <inkml:trace contextRef="#ctx0" brushRef="#br0" timeOffset="9">4124 9653 7958,'-15'14'-1,"3"-4"-1,2-1 472,4-6-224,0 4 0,4-6 983,-3 4-819,4-4 0,2 6 31,4-7 1,3 0 91,6 0-262,0 0-511,1 0 231,5-7 0,-3 6 219,7-4-1531,-6 4 774,8 1 547,-10 0 0,11-7 0,-5-1 0</inkml:trace>
  <inkml:trace contextRef="#ctx0" brushRef="#br0" timeOffset="10">5048 9625 7910,'0'-8'0,"0"-5"372,0 5 87,0-6 667,0 6-259,0-5 341,0 12-798,0-6 1,6 7-222,4 0 0,2 0 42,2 0 0,2 5-104,3 0 0,-3 4 104,3-4 1,-3 5-443,-2-6-188,0 7 73,0-3 0,-4 7-176,-1-1 0,-6-5 243,2 1 1,-10-1-55,-4 5 1,-4-4 50,-1-1 1,0 1 196,0 4 1,-1 0-129,1 0 1,-5-1 365,0-3 0,0 2 93,5-2 1,5-2 118,-1 1 1,2-4 298,-1 4-200,3-6-401,6 4 0,1-7 54,4 0 1,7 0-618,7 0 1,5-7 107,-5-2 0,5 1-107,-5-1 0,4 5-120,-4 0 1,5-3 598,-5 3 0,13-7 0,-2 3 0</inkml:trace>
  <inkml:trace contextRef="#ctx0" brushRef="#br0" timeOffset="11">5531 9468 7920,'-14'0'0,"6"2"0,3 2 1000,-3-2-565,7 11 0,-10-4 984,6 10-945,-6 3 1,9 7-12,-2-1 0,2 1-98,2-1 0,0 0-686,0 1 0,6-5 283,4-1 0,2-7-259,3-2 0,1-1 277,2-8 1,0-1 19,6-4 0,-1-6 0,6-2 0</inkml:trace>
  <inkml:trace contextRef="#ctx0" brushRef="#br0" timeOffset="12">5688 9553 8526,'0'-7'2179,"0"0"-1746,0 1 0,1 4 272,4-2-212,-4 2-227,12 2 1,-10 5-94,7-1 5,-1 8 0,5-9 12,1 6 0,-6-4-95,1 4 0,-6-1-61,6 2 1,-5 2 77,4-2 1,-6 3-235,2 1 1,-4 0 95,-1 0 1,-1 0-496,-4 1 0,2-3-61,-6-2 0,-1 1-1197,-4-6 1190,0 6 0,-1-10-867,1 4 1456,0-4 0,0-7 0,0-2 0</inkml:trace>
  <inkml:trace contextRef="#ctx0" brushRef="#br0" timeOffset="13">5858 9468 7903,'-8'14'0,"2"1"0,6-1 1319,0 0-799,0 0 1,0 5 106,0 0 907,0 6-960,6-9 0,-4 6 80,3-3-387,-4-3-105,5 5 1,-2-9-1568,5-2 1027,-6 2 0,10-10-1254,-4 3 1632,4-4 0,8-1 0,1 0 0</inkml:trace>
  <inkml:trace contextRef="#ctx0" brushRef="#br0" timeOffset="14">6043 9653 7903,'0'14'444,"-6"0"0,4-3-321,-3 4 1370,4-11-936,1 15 1,0-11 75,0 6-626,0 1 308,0-1-1732,6-6 969,-4 4 0,10-10-917,-2 3 1365,-4-4 0,7-1 0,-5 0 0</inkml:trace>
  <inkml:trace contextRef="#ctx0" brushRef="#br0" timeOffset="15">6143 9610 11081,'14'0'168,"-6"0"-195,4 0-1341,-4 0 985,6 0 1,5 0 140,0 0-742,0 0 984,-5 0 0,7-6 0,1-2 0</inkml:trace>
  <inkml:trace contextRef="#ctx0" brushRef="#br0" timeOffset="16">6413 9539 7877,'0'-9'0,"0"-1"763,6 7-418,-4-10 1,5 12 398,-2-4 0,-2-1 167,7 1-514,-1 0 1,6 5 138,-1 0-380,0 0 0,0 0 21,0 0 1,-1 2-100,-4 3 0,4-2 129,-3 6-257,-4 1 0,5 4-768,-6 0 642,-1 0 1,-5 1-177,-4-1 0,-1 0 105,-4 0 1,-2 1 104,2-1 0,-2-5 112,-3 1 1,6-2-85,-1 1 285,1 4 192,-5-12 0,6 7 639,3-3-516,4-4-194,1 6-392,0-7 112,0 0 0,6 0 212,3 0-1279,4 0 746,1 0 1,0-5-1745,1 0 1375,5 1 1,-4-1-114,3 0 791,-3-6 0,-2 3 0,0-6 0</inkml:trace>
  <inkml:trace contextRef="#ctx0" brushRef="#br0" timeOffset="17">6811 9411 7877,'8'0'380,"4"0"107,-10-6-166,10 4 628,-4-4-202,0 6-170,5 0 506,-5 6-638,6 2 1,-1 11 435,-4 0-561,4 6 0,-5-7-152,6 6 0,-5-2-192,1 1-36,-1 4 0,-1-6-29,-3 2 1,-3 3 288,-2-7-1449,0 0 864,0 1 0,-7-9-352,-2 3 1,1-4-2016,-2-1 871,1 4 1881,-5-11 0,-1 4 0,1-6 0</inkml:trace>
  <inkml:trace contextRef="#ctx0" brushRef="#br0" timeOffset="18">7465 9681 7847,'-13'10'0,"4"-1"0,-2 1 1982,6 4 1,-6 2-1054,1 3 1,-2-2-689,-3 7-83,-5-7 1,4 9-2263,-3-8 2104,3 8 0,2-4 0,0 6 0</inkml:trace>
  <inkml:trace contextRef="#ctx0" brushRef="#br0" timeOffset="19">7991 9354 7860,'0'-7'869,"0"0"1,0 6 100,0-4 68,0 3 318,0-4-884,0 6 0,-2 0 414,-3 0-345,4 0-482,-12 6 1,5 2 45,-6 6 0,0 2-323,0 3 0,0-3 241,-1 3 1,-4 1-502,0-1 0,-4 2 139,4-2 1,-5-3 14,5 3 0,0-4-96,5 0 100,0-1 419,6 0 1,3-6-79,10-3 1,7-4 147,7-1 0,7-4-33,-3-1 0,4-5-444,2 6 1,-1-6-14,1 5 1,-3-1-73,-2 1 0,1 4-156,-6-4 0,0 3-401,-5 2 1,1-4 130,-1-1 0,-5 0 819,1 5 0,-7 0 0,3-6 0,-6-2 0</inkml:trace>
  <inkml:trace contextRef="#ctx0" brushRef="#br0" timeOffset="20">7977 9468 7860,'-7'-8'0,"4"-3"0,-6 6 872,5-6-115,-2 3 200,0 1-572,4 0 1,-4 9 172,6 3 90,0 2-326,6 14 1,-4-4-29,3 7-228,-4-7 0,-1 10-99,0-3 0,5-2 57,0 2-211,-1-7 0,-4 8-489,0-6 1,0 0 412,0-4-1966,0-1 819,7 0 1410,-6 0 0,12-6 0,-5-2 0</inkml:trace>
  <inkml:trace contextRef="#ctx0" brushRef="#br0" timeOffset="21">8105 9468 7860,'7'0'1741,"1"-5"-232,-3 1-1005,-3-1 0,10 5-42,-2 0 0,-2 1-36,1 4 0,2-3-206,8 3 1,-3 1-86,3-1 0,-3 6-94,-2-2 14,0-3 0,-4 7-250,-1-3 1,-4-3 231,4 3 21,-6-1-945,4 6 589,-14-1 1,0 0-17,-8 0-1059,1 7 854,0-5 0,0 3-110,0-10-433,-1 4 361,1-12 701,0 6 0,0-7 0,-1 0 0</inkml:trace>
  <inkml:trace contextRef="#ctx0" brushRef="#br0" timeOffset="22">8318 9397 7860,'0'14'0,"0"0"0,0 1 1739,0-1-1103,0 0 1,0 5 64,0 0 805,0 6-593,0-9-377,0 11-147,6-11 107,-4 4-177,10 1-1188,-4-5 480,0 4 418,5-6-779,-5-6 610,0-1 0,4-7-2056,-2 0 819,-4 0 633,0-7-483,1 6 738,-6-12 0,10 5-233,-6-6 881,6 0-179,-9 0 1,6 4-204,-4 1 1069,-2-1-469,4 2-190,1-4 1,-4 8 782,6-5 555,-6 6-607,10-4-99,-11 7-168,10 0-125,-10 0-502,10 0 73,-10 0 145,11 0-393,-5 0 163,-1 7 0,0-4 49,-7 6-385,0 1 190,0 4 43,0 0-73,0 1 184,0-1 152,-7 0 12,6 0-146,-5-6 196,6 5 36,0-12-175,0 6-153,6-7 119,-5 0 0,12-2 69,-3-3-902,8-3 541,-2 0 0,5-4-1680,-7 2 902,0-2 616,0-2 0,1 1-1030,-1 3 1423,-6-2 0,4-2 0,-4-9 0</inkml:trace>
  <inkml:trace contextRef="#ctx0" brushRef="#br0" timeOffset="23">4735 9482 7790,'-14'15'0,"0"-1"1546,-1 6-989,1 2 1,5 13 73,-1 3 1043,7 3-1048,-3 8 0,6-3 75,0 6-730,6-6 66,2 3 0,8-8 271,3-3-2303,3-3 1995,6-7 0,7 0 0,1 1 0</inkml:trace>
  <inkml:trace contextRef="#ctx0" brushRef="#br0" timeOffset="24">9071 9369 7804,'0'-8'0,"0"-5"2031,7 5-1306,-6 0 1,7 2-58,-3 6 0,3 6 89,6 4 1,2 9-97,3 4-124,-3 11-258,4 2 1,-7 7-106,-4-1-103,4 1 16,-12 0 1,10-1-880,-6 1 447,0-7 328,-11 5-2627,-2-11 1837,-13 11 1,-2-12 806,-11-1 0,-2 1 0,-7-7 0</inkml:trace>
  <inkml:trace contextRef="#ctx0" brushRef="#br0" timeOffset="25">2588 10918 11172,'-8'21'2624,"-4"-5"-2271,4 17 1,-7-8 470,1 13-398,0 0-182,0 4 1,0 1-178,-1 0 0,1-2-103,0-3 0,0-5-283,-1-9 1,3-4-141,2-6 0,2-6-1686,4-3-628,2-3 1402,-4-2 580,6-7 791,0-1 0,0-12 0,0-2 0</inkml:trace>
  <inkml:trace contextRef="#ctx0" brushRef="#br0" timeOffset="26">2346 11046 7843,'0'-8'-129,"0"-4"1568,0 10-562,0-4-359,0 6 935,7 6-907,1 8 1,6 4 79,0 5 150,7-5-426,1 9 0,1-7-16,1 4 0,0 1-51,4-6 0,1 5-346,-1-5 0,-4 0 101,-1-5 1,-4 0-682,5 0 0,-7-4 269,2-1-2370,-3-6 787,-8 10 1957,-2-11 0,1 10 0,1-4 0</inkml:trace>
  <inkml:trace contextRef="#ctx0" brushRef="#br0" timeOffset="27">2773 10733 7798,'-10'10'0,"1"-1"876,6-5-528,-10 8 0,12-4 474,-4 6 1,2 2-315,-2 3 1,3-2 192,-2 7-244,2-7-251,2 10-811,0-11 519,6 5 0,-2-12 117,5 1-1619,0-7 1153,6 3 1,4-6-29,0 0 1,0-2 462,-5-2 0,6-10 0,2-9 0</inkml:trace>
  <inkml:trace contextRef="#ctx0" brushRef="#br0" timeOffset="28">2901 10819 7798,'-8'6'1023,"-5"-4"-268,12 10-274,-6-4 52,7 6 105,0-6-419,0 5 1,2-12-125,3 4 1,3-3 214,6-2-697,0 0 382,0 0 1,1-7-83,-1-2 1,0-2-177,0 1 0,-4-2-27,-1 2-155,-6-2 286,10-3 0,-13 3 51,0 2 1,-2-1 215,-7 7 90,-1-1-298,-4 5 0,0 0-106,0 0 0,0 0-570,-1 0 776,7 0 0,-4 6 0,4 2 0</inkml:trace>
  <inkml:trace contextRef="#ctx0" brushRef="#br0" timeOffset="29">3185 10719 7798,'7'8'0,"-4"5"846,6-4 0,-4-1-303,4 2 0,-4-1-9,5 5 0,-6-4-78,6-1 0,-5-1-39,4 2 1,-6 2-34,2-2-605,3 2 210,-7-4 266,6 5-1145,-7-5 702,0 6 1,-5-5-1779,0 1 1005,-6-7 259,3 3 702,0 1 0,-11-6 0,4 6 0</inkml:trace>
  <inkml:trace contextRef="#ctx0" brushRef="#br0" timeOffset="30">3455 10989 9443,'0'8'1062,"0"-1"0,2-7-509,3 0-377,-4 0-8,12 0 0,-5 0-681,6 0 282,0 0 211,0 0 1,-4 0-1630,-1 0 833,1 0 409,4 0-1223,-6 0 753,-2 0 877,1 0 0,-6 0 0,6 0 0</inkml:trace>
  <inkml:trace contextRef="#ctx0" brushRef="#br0" timeOffset="31">3484 11103 7798,'-14'6'125,"4"2"-125,1 6 879,5-6 1,-2 0 10,6-3-59,6-3-498,2 4 1,8-6 191,3 0-791,-3 0 256,4 0 1,-1 0 227,0 0-550,7 0 319,-11-6 0,8 4-1945,-5-3 1958,-2 4 0,5 1 0,-7 0 0</inkml:trace>
  <inkml:trace contextRef="#ctx0" brushRef="#br0" timeOffset="32">4138 10819 8429,'-14'-8'1576,"6"1"-1104,1 1 425,1 5-522,4-6 1,-5 18 204,2 4 1018,3 15-977,-4-7 0,6 18-181,0-3 1,0 3-178,0 2 0,0-2-731,0-3 0,2 1-354,2-5 1,6-3-1909,9-7 2132,-4-4 598,6-5 0,0-1 0,1 0 0</inkml:trace>
  <inkml:trace contextRef="#ctx0" brushRef="#br0" timeOffset="33">4323 11060 7903,'0'-8'2376,"0"-4"-1199,0 10-618,6-4 23,2 6-437,6 0 1,0 0 121,1 0-620,-1 0 338,0 0 0,0 0 68,0 0 1,1 2 2,-1 2 1,-6-1-181,-4 7 0,-2 1-137,-2 8 1,0-3 123,0 3 1,-6 1-50,-4-1 719,-2 6-326,-3-9 1,1 5-38,0-7 406,0 0-77,6 0-126,-5 1-349,12-1 1,-4-6 14,10-4 0,7-2-193,7-2 1,5-6 214,-5-4 1,6-2-32,-1-3 1,-2 1-4271,2 0 4240,-1 0 0,12-7 0,1-1 0</inkml:trace>
  <inkml:trace contextRef="#ctx0" brushRef="#br0" timeOffset="34">4749 11117 7903,'-6'14'108,"4"-4"-108,-2-1 0,0 1 1217,0 4 1,2 0-325,-3 1 0,2 3-124,-2 1 1,4 0-522,-4-4 1,4-1-537,1 0-653,0 0-1019,0 0 1960,0 1 0,0-7 0,0-2 0</inkml:trace>
  <inkml:trace contextRef="#ctx0" brushRef="#br0" timeOffset="35">4920 11032 13329,'6'-8'1133,"-3"2"-916,7 6 0,-1 0-26,5 0-251,1 0 1,-1 0 62,0 0 0,-4 0-260,-1 0 11,1 0-226,-3 6 1,0 2 39,-7 6 225,0 0 0,-5 1 353,0-1 0,-4 0-54,4 0 0,-1-1 226,1-4-49,3 4-144,-4-5 62,6 6-941,0-6 531,6-2 0,-2-6-1037,5 0 0,2-1 556,8-4 0,-2-3 704,7-6 0,0 0 0,4-1 0</inkml:trace>
  <inkml:trace contextRef="#ctx0" brushRef="#br0" timeOffset="36">5361 10847 7900,'7'-1'2898,"-2"-4"-988,3 3-1310,0-4-36,6 12 1,-4 2 340,-1 6 1,1 7-454,4 3 0,-2 2-70,-2 3 0,3-1-457,-4 1 91,-3 5 72,1-4 0,-7 10-828,0-7 1,-2 0 290,-3-4-2057,-3-1 1631,-6-6 0,-5 5 875,0-3 0,-6-4 0,3 1 0</inkml:trace>
  <inkml:trace contextRef="#ctx0" brushRef="#br0" timeOffset="37">1678 12397 7923,'-9'-10'597,"-1"1"-378,7 6 55,-3-10 606,6 11-138,-7-4-295,6 6 1,-6 2 59,7 2 0,0 4 188,0 6-476,7 7-55,-6-5 1,6 6-551,-7-3 220,6-3 193,-4 4-1543,4 1 1134,-6-5 1,5 4-369,-1-6 0,6 1 750,-5-1 0,6 0 0,-3 0 0</inkml:trace>
  <inkml:trace contextRef="#ctx0" brushRef="#br0" timeOffset="38">1778 12638 7923,'-8'0'0,"-5"0"0,4 0 959,2 0-564,-5 0 0,4 2 211,-6 3 62,-1-4-308,1 6 0,-2-7 160,-3 0-301,4 0-55,-12 0 1,9 0 58,-5 0-164,5-7 105,-9-1 0,12-6-365,-4 0 210,-3 0-54,6-7-565,-5-1 456,13-6 0,2-1-86,6 1 1,2-5-53,2-1 1,6 3-32,9 7 273,3-3-17,13 12 1,-4-6 53,7 7 1,-2 6-71,2 3 0,2 4 220,-7 1 1,0 7 48,-4 8 347,-7 5-350,-2 9 1,-7 4 102,-4 0 190,-2 6-255,-7-2 0,-2 1 51,-3 0-333,-9-7 80,-2 4 1,-10-7-872,2 1 404,3-7 330,-6-2 1,10-10-781,-7-1 384,7-5 514,3 2 0,1-12 0,5-2 0</inkml:trace>
  <inkml:trace contextRef="#ctx0" brushRef="#br0" timeOffset="39">2801 12653 7927,'0'-15'104,"0"0"112,0-4 0,0 3 487,0-3-297,0-3-135,0 6 1,0-6 153,0 3 1,0-2-6,0-2 0,-1 2 153,-4 7 1,-1-5-81,-4 0-103,-2 6-140,4 7 0,-7 6 79,1 0-209,0 6 44,0 2 1,1 8-149,4 3 47,-4 3-1,11 0-181,-4 5 133,6-11 0,0 4-85,0-5 1,6-3-315,4-2 1,3 1 217,1-6-509,0 6 435,0-10 1,2 6-171,3-7 119,-3 0 78,4 6 1,-4 0 267,3 4 21,-3 2-172,4 2 0,-5 4 337,-1 6-121,0-7 46,0 10 5,-6-5-84,-1 13 0,-7-5-1,0 3 170,0-3-112,0-8 0,-5 3 97,0-6-348,-12 0 167,7 2 1,-10-10-165,5 3-29,1-9 173,0 1 0,0-6-177,0 0-29,-1 0 141,1-6 14,6 4-9,2-17 0,6 10-48,0-10 148,0-3-100,0 0 1,1-7-15,4 1-52,3-7 78,13 5 1,-6-10-471,4 7 225,-3 0 105,5 5 0,-5-1-810,2 1 435,5 6 246,-8 1 0,1 7-16,-6 0 0,-2 4 294,1 1 0,4 6 0,-5-4 0</inkml:trace>
  <inkml:trace contextRef="#ctx0" brushRef="#br0" timeOffset="40">3071 12141 8069,'0'8'507,"-6"4"-184,5-10 1,-6 11 1039,7-4-637,-6 4-246,4 7-40,-4-4-148,6 11 1,0-10 86,0 7-533,0-7 183,6 10 1,-2-11 223,5 3-1600,0-10 992,6 4 0,-1-11 236,0 2 119,0-8 0,1-4 0,-1-6 0</inkml:trace>
  <inkml:trace contextRef="#ctx0" brushRef="#br0" timeOffset="41">3199 12183 9580,'0'8'1603,"0"0"-1034,0-3 360,0-3-523,0 10 1,0-4-96,0 6 1,0 1-277,0-1 1,2-2 65,3-2 1,-4 3-334,4-4-1317,3 4 904,-6-5 216,10-2-1975,-10 0 1524,10-4 1,-8 4 879,5-6 0,-6-6 0,4-2 0</inkml:trace>
  <inkml:trace contextRef="#ctx0" brushRef="#br0" timeOffset="42">3342 12169 8017,'8'-6'595,"-2"4"-184,0-4-2,-4 0-188,10 4 889,-10-4-641,11 6 0,-10 6 4,6 4 0,-6 2-30,2 2 1,-2 1 23,2-1-498,-3 6 69,4-4 1,-6 10-88,0-8 79,0 1 57,0 2-1411,0-5 959,-6 4 1,2-5 106,-5-1-2037,6 0 2295,-10 0 0,5 0 0,-6 1 0</inkml:trace>
  <inkml:trace contextRef="#ctx0" brushRef="#br0" timeOffset="43">3669 12510 6153,'-8'0'1882,"1"0"-1246,7 0-351,0 0 1,7 0-321,2 0 0,4 0 81,1 0 1,2 0-161,3 0 1,-2 0-179,7 0 1,-5 0-512,5 0 0,-7 0 306,2 0 150,-3 0 347,-2 0 0,0 7 0,0 1 0</inkml:trace>
  <inkml:trace contextRef="#ctx0" brushRef="#br0" timeOffset="44">3754 12582 7898,'-14'9'-1082,"-1"0"541,1-5 405,6 2 1,0-1 1508,4-1-504,2 1-128,-4 1-382,12-4 0,-3 4-180,7-6 1,4 0-241,5 0 0,5 0 97,-5 0 1,6 0-112,-1 0 0,2 0-1536,3 0 845,-7 0 766,5-6 0,-5-2 0,6-6 0</inkml:trace>
  <inkml:trace contextRef="#ctx0" brushRef="#br0" timeOffset="45">4522 12411 8141,'-7'-8'825,"6"-5"-458,-12 12 0,12-4 215,-4 10 705,3 9-790,-4 8 0,4 8 374,-2 3-394,-4 4-211,6 5 0,-4 1-592,6 0 217,0-7-230,0 5 0,1-16-423,4 4 1,3-10 392,6 0 0,5-10-967,0-4 1336,6-4 0,-2-7 0,5-2 0</inkml:trace>
  <inkml:trace contextRef="#ctx0" brushRef="#br0" timeOffset="46">4721 12624 7915,'0'14'432,"1"1"283,4-1-248,-3-6-179,4 4 0,-4-4 286,2 6 0,-1-4-182,7-1 0,-1-5-151,6 0 1,-1-2 85,0-2-527,7 0 186,-6 0 1,11-6 26,-7-4-1,0-7-168,-5-2 1,-2 0 193,-2 5 1,1-1-187,-6 1 1,-1 0 246,-4 0 0,-6 0-54,-3-1 1,-4 7 206,-1 4 0,-5 2 109,0 2-559,0 0 158,5 0 1,-1 6-362,1 4 0,2-2-611,2 1 0,4 1 1012,6 4 0,0 0 0,0 0 0</inkml:trace>
  <inkml:trace contextRef="#ctx0" brushRef="#br0" timeOffset="47">5204 12653 7915,'0'14'0,"0"0"1396,0 0-534,0-6-349,0 11-148,0-9 1,-6 10-148,4-6 658,-4 1 0,1 4-251,0-1 0,-6 1-26,2-4-1795,3-1 694,-1-6 502,1 4 0,-2-4 0,-6 7 0</inkml:trace>
  <inkml:trace contextRef="#ctx0" brushRef="#br0" timeOffset="48">5545 12624 7947,'0'-14'0,"0"0"490,0 0-324,0-1 0,0 1 166,0 0 365,0 0-325,0-1 1,5 0-44,0-4 0,0 3 37,-5-3 0,0 2 239,0-2-166,-7 3-217,6-5-238,-12 7 182,11 6 0,-10-3 222,2 6-441,4 1 82,-7 4 0,7 1 303,-3 4-310,-4 3 27,11 12 0,-4-2 191,6 5-461,0 1 161,0 5 1,2-1-132,2 0 108,-2-5 43,11 3 0,-10-8-359,6 5 186,-6-5-5,10 2-92,-11-5 165,4-1 1,-1 0-19,-1 0-100,1-6 125,-5 5-13,0-5 247,0 0-55,-6 4 23,-2-10-112,-6 4 9,-1-6 1,1 0 139,0 0 46,0-6-182,6-2 324,-5 0-172,12-5 0,-10 5-20,6-6 217,0 0-141,5 0 0,0 0-87,0-1 103,6 1-125,2 0 1,7 0-267,-1 0 109,0-1 65,0 1 1,0 0-327,1 0 170,-1-1-9,0 8-1204,0-6 410,1 5 431,-1 0 556,0-5 0,7 6 0,1-8 0</inkml:trace>
  <inkml:trace contextRef="#ctx0" brushRef="#br0" timeOffset="49">5872 12368 8288,'7'15'2831,"1"-1"-2195,6 0 1,0 0 70,0 0 61,-6 7-383,5-5 0,-5 6-141,6-3-23,0-3-56,-6 10 1,-2-10-403,-6 3 0,0 2 219,0-2-542,0 6 478,0-9 1,-6 4-8,-3-6-2274,2 1 2363,-5-1 0,4 0 0,-7 0 0</inkml:trace>
  <inkml:trace contextRef="#ctx0" brushRef="#br0" timeOffset="50">18981 7833 7902,'-22'0'1058,"1"-6"-733,14 4 39,0-4-128,7 6 0,7 0 144,2 0 261,10 0-319,-3 0 1,9 0-311,-6 0 7,6 0 0,-7 0-675,5 0 1,-4 0 482,5 0 0,-7 0-918,2 0 1,-1 2 1090,1 2 0,-3-2 0,4 4 0</inkml:trace>
  <inkml:trace contextRef="#ctx0" brushRef="#br0" timeOffset="51">19024 8004 7902,'-14'6'0,"-1"-4"712,1 4-350,6-6 1,2 2 113,6 2 52,0-2-249,0 4 1,6-6 682,4 0-598,2 0 1,9-4-217,3-1 1,-2 0 33,1 5 1,1 0-696,5 0 0,-1 0 389,0 0 1,1 0 123,-1 0 0,1-6 0,-1-2 0</inkml:trace>
  <inkml:trace contextRef="#ctx0" brushRef="#br0" timeOffset="52">19991 7862 7870,'-8'0'632,"1"0"237,7 0-519,0 0 1,7 0-6,2 0 0,-1 1-118,2 4 0,-1-2-36,5 7 1,-1-6 41,-4 6 1,4-2 72,-4 1-92,-2 4-192,-1-12 56,-6 12 0,0-5 269,0 6-752,0-6 340,0 5 0,-6-5 20,-4 6-820,-2 0 599,-3 0 0,-2-4-1376,3-1 547,-4-6 1095,11 4 0,-8-14 0,1-1 0</inkml:trace>
  <inkml:trace contextRef="#ctx0" brushRef="#br0" timeOffset="53">20147 7847 7870,'-6'15'317,"3"0"39,-7 4 1,7-1-119,-2 6 1367,4-7-1011,1 3 1,0-1 74,0 0 163,0 0-158,0-5-1219,6 1 412,2-1 1,6-6-334,0-3 0,0 1-586,1-1 1,-1-1 92,0-4 1,2-1 958,3-4 0,-3-3 0,4-6 0</inkml:trace>
  <inkml:trace contextRef="#ctx0" brushRef="#br0" timeOffset="54">20332 7961 7870,'0'8'475,"-7"-2"-184,6 1 1,-10-4 452,6 6 0,0-4-259,5 5 1,0-1-110,0 5 1,0 0-113,0 1 0,0-1-219,0 0 0,5 0-181,0 1 1,1-3-179,-1-2 0,-4 2 301,4-2-1796,3-4 1223,-6 7 1,6-12 585,-4 4 0,4 3 0,6 0 0</inkml:trace>
  <inkml:trace contextRef="#ctx0" brushRef="#br0" timeOffset="55">20460 7663 7863,'-14'-22'0,"6"1"1058,3 7-185,3 6 300,2-5-507,7 12 1,1-6-54,6 7-427,6 0 1,-4 2 132,3 3-683,-9-4 323,2 12 198,-4-5-259,6 6 143,-6-6 1,-1 5-632,-7-4 382,0 4 0,-2 2-34,-3 4 0,-3-3-39,-6 3 0,-5-3 367,0-2 1,0 2 44,5 3-182,0-10 271,0 10 23,6-17-221,-5 11 169,11-6-156,-4 1 1,12-1-148,4-7 7,3 0 144,7-7 0,-4 6-1058,3-4 437,3-3 272,-6 7-1529,11-6 1839,-12 7 0,12 0 0,-5 0 0</inkml:trace>
  <inkml:trace contextRef="#ctx0" brushRef="#br0" timeOffset="56">20616 7990 7863,'-8'6'665,"-4"-4"-571,10 4 1335,-4-6-350,6 0-456,0 0 428,6 0-646,2 0 0,8 0-97,3 0-95,-3 0 0,10 0-1034,-4 0 641,1 0 0,2 0 227,-6 0-1833,0-6 1263,-5 4 1,0-4 172,0 6-1610,1 0 526,-1-7 689,0 6 745,-6-12 0,-2 12 0,-6-18 0,0 3 0</inkml:trace>
  <inkml:trace contextRef="#ctx0" brushRef="#br0" timeOffset="57">20801 7876 7863,'-9'9'0,"-1"1"631,7-7 2,-10 10 754,12-5-900,-6 6 1,7 0 193,0 0-282,0 7-240,0-5 1,2 4-132,3-6 33,-4 0 172,12 1-1615,-5-1 1042,0 0 0,4-6 249,-2-3-2425,2 3 2516,-4-7 0,5 6 0,-5-7 0</inkml:trace>
  <inkml:trace contextRef="#ctx0" brushRef="#br0" timeOffset="58">20986 7919 7863,'0'-15'0,"0"1"0,0 0 1393,0 0-616,6 6-441,-4-5 0,9 10 981,-6-6-854,6 5 0,-4-2 361,8 6-529,-1 0 1,5 6 114,0 4-347,0 2 48,-5 3 1,3-1 207,-2 0-557,2 0 228,-9 1 1,1-1-167,1 0 181,-7 0 0,3 0-207,-6 1 106,0 5 0,-6-4-46,-3 3 570,-10-3-268,3-2 1,-10 0-23,8 0 355,-1 1-245,4-8 1,1 5-180,0-8-157,6 7 358,2-9-791,6 4 264,0-6 185,6 0-1840,2-6 1273,12-2 1,-2-6-38,6 0-1134,-7-1 1151,10 1 1,-10 0-61,7 0-148,-7-1 476,10 1 1,-11 0-175,3 0 565,-3 0 0,-2-7 0,-5 10 352,1-3-369,-1 3-45,-1-3 0,-2 4 1147,-6 1-794,7 5 1,-6-3 1659,4 2-633,-3 3-496,4-4-36,-4 6-421,10 0 0,-5 1 364,2 4-472,4 3 1,-7 11-27,3 0-159,4 0 87,-11-5 0,4 0-493,-6 1 219,0 5 216,0-4-1353,-6 4 872,4-5 1,-11-1 42,4 0-1446,-4-6 1119,-1 5 0,0-7 664,0 3 0,-1-2 0,1-7 0</inkml:trace>
  <inkml:trace contextRef="#ctx0" brushRef="#br0" timeOffset="59">21455 7847 7434,'0'15'1467,"0"-7"1,0 4-388,0-2-728,0 9 1,0-2 207,0 7-142,0-1-156,0 0 0,2 2 55,2-6-755,-2 6 377,11-9 0,-10 3 115,6-10-1189,1 4 866,-2-12 1,4 6-1163,-2-7 611,-4 0 428,7 0 1,-5-7-137,6-2 0,0-4-87,0-1 774,0 0-179,-6 0 1,5-1-206,-4 1 1155,4 0-688,1 6 1,-4-3-143,-1 6 1325,-6 1-930,10 4 0,-10 0 361,7 0-394,-7 0 42,9 0-210,-10 6-109,4 2 0,-6 6-212,0 0 56,0 0 1,0-4 201,0-1-384,0 1 82,0 4 1,0-4-44,0-1 407,0 1-212,0-3 271,-6 6-259,4-11 9,-4 10-215,6-10 90,0 4 1,2-6-23,2 0 0,0 0-226,5 0 1,1-6 105,4-4-1622,0-2 1140,0-2 1,0-5-138,1 0-913,-1 0 1065,0-2 0,0-1 632,1-6 0,-1 6 0,0-12 0,0 4 0</inkml:trace>
  <inkml:trace contextRef="#ctx0" brushRef="#br0" timeOffset="60">21910 7648 7849,'0'-9'402,"0"-1"105,0 7 614,0-9-509,0 4-266,6-6 306,-4 6-328,11 1 0,-10 7 156,6 0-264,1 0 101,4 0 0,0 0-360,0 7 100,1-6 1,-6 12-178,0-4 112,-5 4-82,2 1 0,-6 0-190,0 1 285,-6-1-68,4 6-203,-11-4 144,6 5 1,-6-7-36,3 0 194,-2 0-63,10-6-10,-10 5-119,10-5 124,-4 0-225,6-2 239,0-6 4,6 0 0,2 0-560,6 0 332,7-6 1,-6 3-1028,4-7 841,-3 7 0,-2-3-158,1 6-632,5 0 609,-4 0 608,4 0 0,1 0 0,1 0 0</inkml:trace>
  <inkml:trace contextRef="#ctx0" brushRef="#br0" timeOffset="61">22166 7975 7849,'-8'7'0,"-5"-4"897,4 6-524,3-5 0,1 2 230,10-6 1,-2 0 9,6 0-267,1 0 424,10 0-437,-4-6 1,9 4 246,-6-3-1062,7 4 424,-4-6 0,1 6 116,1-4-1322,-7 3 988,4 2 0,-2-4-961,0-1 725,0-6 1,-5 9-887,0-2 1398,0-4 0,-6 0 0,-1-6 0</inkml:trace>
  <inkml:trace contextRef="#ctx0" brushRef="#br0" timeOffset="62">22351 7890 7849,'-14'8'-126,"6"5"126,-5-5 881,11-1-179,-10 6-375,10-5 0,-4 6-102,6 0 0,1-4 721,4-1-433,-3 1-242,10-2 1,-4 3 120,7-6-3340,-1 6 1469,0-10 1479,0 5 0,0-6 0,1 0 0</inkml:trace>
  <inkml:trace contextRef="#ctx0" brushRef="#br0" timeOffset="63">22649 8032 7849,'8'7'569,"-1"-6"-297,-7 5 1,0-4 219,0 3-50,0-4-98,0 6-248,6-7 222,-5 6-1699,12-4 685,-5 4 500,6-6 1,5 0-1122,0 0 1317,6 0 0,-3-6 0,7-2 0</inkml:trace>
  <inkml:trace contextRef="#ctx0" brushRef="#br0" timeOffset="64">23033 8046 10466,'14'0'-663,"1"0"1,-1 0 479,0 0-991,0 0 551,0 0 623,7 0 0,-5-6 0,4-2 0</inkml:trace>
  <inkml:trace contextRef="#ctx0" brushRef="#br0" timeOffset="65">23445 8061 7304,'8'0'-488,"0"-5"488,-3 0 0,3-6 0,6 3 0</inkml:trace>
  <inkml:trace contextRef="#ctx0" brushRef="#br0" timeOffset="66">2844 14017 7839,'-8'-6'630,"2"4"27,6-10 291,0 10-602,0-4 0,6 12 98,4 4 123,-4 9-296,7-3 1,-7 10 119,3-2-393,-2 3 66,-1 1 1,-4-4-112,2 0 63,-2-1 45,-2 0 0,-2 2-427,-2-6 262,-4 0 14,-7-5-581,1 0 433,0-6 1,-5-2-31,0-6 6,0 0 100,-1 0 0,4-6-150,-3-3 120,3-4 85,2-1 1,6 0 173,3-1 61,4 1-211,1 0 1,1 6 350,4 3-159,3-3 81,6 7 22,7-6-120,1 7 0,6 0 42,1 0-119,-1 7 32,0-6 1,-1 12-24,-3-4 1,1-1-127,-6 2 1,5-5-232,-5 4 1,5-1 135,-5 1 0,-5 2-586,-5-6 1,1 2 782,4-3 0,-6-2 0,-2 4 0</inkml:trace>
  <inkml:trace contextRef="#ctx0" brushRef="#br0" timeOffset="67">3128 14259 7907,'0'8'365,"0"5"1,0-5 34,0 6 0,0 2 167,0 2 1,0 0-9,0 6-189,0-1-180,0 6 1,5-6-894,0 1 406,6-7 267,-10 4 1,11-7-680,-8 0 709,7 1 0,-3-7 0,6-2 0</inkml:trace>
  <inkml:trace contextRef="#ctx0" brushRef="#br0" timeOffset="68">3356 14188 7907,'-8'-8'2689,"2"2"-2330,6 6 706,0 0-638,6 0 1,2 0 270,6 0-634,0 0 22,0 0 1,5 0-239,0 0 1,2 0-434,-2 0 1,-3-2-1745,3-3 1220,-4 4 572,0-5 537,-1 6 0,0 0 0,0 0 0</inkml:trace>
  <inkml:trace contextRef="#ctx0" brushRef="#br0" timeOffset="69">3470 14259 7901,'-24'13'0,"0"-4"668,7 4 1,3-10 297,9 6 343,3-5-664,2 2-215,7-6 189,0 0-292,8 0 0,-1 0 125,0 0-443,7 0 50,-6 0 0,6 0 266,-7 0-1441,7 0 845,-5 6 1,4-4-2600,-6 3 2870,1-4 0,5-1 0,2 0 0</inkml:trace>
  <inkml:trace contextRef="#ctx0" brushRef="#br0" timeOffset="70">4877 13534 7946,'0'-8'2593,"0"2"-2227,0 25 0,-5 0 100,1 19 118,-7 0-255,3 11 1,-7 1 250,1 7-1360,6-7 945,2-1 1,6-12-62,0-4-144,0-9-1,0-4-501,6-12 469,2-2 1,6-7 93,1-4-22,-1-3-247,-6-6 0,3-5-89,-6 0 148,-1 0 6,-4 5 0,0 0-77,0-1 324,0 1-98,-6 6 0,-2-3 338,-6 7-152,0-1-66,-1 5 1,1 1 128,0 4 29,6-3-136,-5 10-1257,12-4 778,-5 6 0,6-4 44,0-1-1246,0-5 934,12 2 1,-2-6 638,9 0 0,3-6 0,0-2 0</inkml:trace>
  <inkml:trace contextRef="#ctx0" brushRef="#br0" timeOffset="71">5062 13747 11517,'8'0'1328,"-2"0"-1147,0 7-148,-4 0 1,9 8 108,-6-1-224,6 0 0,-3 0-15,6 1 1,-4-3-327,-1-2 1,0 2-28,6-2 0,-6-4-29,1-1 0,-1-4-688,5-1 663,1 0 196,-1 0-418,-6 0 15,4-6 253,-10-2 519,4-6-139,-6 0 849,0 0-675,0-1 1318,-6 1-640,-2 6-342,0 2 1,-5 6 212,4 0 1,1 6-205,-1 4 1,4 2 23,-5 3 1,7 4-37,-2-1-663,4 1 208,1 2 0,0-5-1456,0 3 800,6 3 520,-4-6 1,10 4 161,-2-6 0,3 1 0,1-1 0</inkml:trace>
  <inkml:trace contextRef="#ctx0" brushRef="#br0" timeOffset="72">4394 14216 7925,'-14'0'-1452,"6"0"1270,-5 0 1,10 0 1119,-7 0-299,7-6-210,-9 5 274,10-6 44,-4 7-297,6 0-103,0 0 0,6 0 37,3 0 60,10-6-167,10 4 0,2-4 51,7 6-17,7 0-119,5 0 0,12 0-245,-1 0-1428,14 0 1527,-3-6 0,-30 5 0,2 0 8,-2-1 0,1-1 0,4 0 0,1 0 14,-1 1 1,0-1 8,-2-2 0,-1-1 0,-2 5 0,0 1 0,32-7-18,6 7 1,-7 0-294,-2 0 1,-8 0 400,-10 0-334,-5 0 163,-5 0 1,-2 0-684,-3 0 348,-3 0 117,-13 0-423,5 0 237,-5 0 1627,-6 0-2282,-4 0 821,-12 0 1,0 2-360,0 3-586,0-4 484,-6 6 703,-2-1 0,-12-5 0,-2 6 0</inkml:trace>
  <inkml:trace contextRef="#ctx0" brushRef="#br0" timeOffset="73">4038 14728 7904,'-8'0'-710,"-4"0"1509,10-6-56,-4 4 136,6-4-421,0 6 265,0 0 0,6 0-398,4 0-267,2 0 105,2 0 0,1 2 217,-1 2-401,0-2 184,0 11 0,1-10-158,-1 6 1,0-4 84,0 4 1,0-1-228,1 2 42,-7 2-1,-2-4 40,0 7 127,-4-1 1,3 0 31,-10 0-127,-3 0 77,-6 1 0,-1-1 66,1 0 1,0 0 80,0 0 0,0-4 166,-1-1-245,1-5-26,6 8 0,-3-9-102,6 7-69,1-7 177,4 3-189,0-6 77,6 0 0,-3 0 144,7 0-608,-1 0 340,5 0 1,1 0-22,-1 0-1321,6 0 960,-4 0 1,5 0-870,-7 0 624,0 0 762,7-6 0,-6-2 0,6-6 0</inkml:trace>
  <inkml:trace contextRef="#ctx0" brushRef="#br0" timeOffset="74">4365 14828 12350,'0'8'90,"7"-2"289,2-6-1850,-3 6 834,7-4 637,-5 4 0,6 0 0,0 2 0</inkml:trace>
  <inkml:trace contextRef="#ctx0" brushRef="#br0" timeOffset="75">4692 14714 7928,'0'-8'713,"-6"-5"-421,4 12 0,-4-7 809,6 3-358,0 4 71,0-6-271,0 1-131,0 4-247,6-4 0,-2 6-73,5 0 0,1 0 141,4 0 1,-5 5-215,1 0 0,-1 4-66,5-4-51,1 6 1,-3-3 26,-2 6 1,1 0-72,-6 0 1,-1 1 50,-4-1-122,0 6 215,0 3 0,-6-1-63,-4-3 74,-2-4-34,4 0 1,-5-1 424,4 0-177,2 0 1,1-6-211,0-2 89,4 1-7,-4-6-331,6 6 167,6-7 1,2-5 78,6 0-540,1-6 358,-1 10 1,5-10-1510,0 6 732,0-6 533,1 3 1,-2-5-1332,5 4 1743,-5-4 0,2-1 0,-6-8 0</inkml:trace>
  <inkml:trace contextRef="#ctx0" brushRef="#br0" timeOffset="76">4977 14771 8289,'-8'0'1835,"1"1"-833,7 4-889,0-3 0,0 6-249,0-4 1,5 0-139,0 5 1,6-6-1053,-2 2 1326,4 3 0,1 0 0,1 6 0</inkml:trace>
  <inkml:trace contextRef="#ctx0" brushRef="#br0" timeOffset="77">5346 14543 7864,'0'-8'909,"0"2"-16,0 6-303,0 0 1,-4 8 824,-1 6-928,-6 7-137,9 14 98,-4 1-197,0 7 0,4-2 68,-3-3-255,4 3 34,1-11 0,4 0 248,1-7-787,6-12 396,-3 8 1,11-17-448,0 3 0,-2-10 109,-7-5 1,2-2-59,-2-2 0,-4-2 51,-1-3 404,-3 3-122,-2-4 1,0 5 17,0 1 1,-7 5 174,-2-1 1,-4 5-32,-1-4 200,0 6 1,0-4-3,-1 7-159,7 0-682,-4 0-116,10 0 0,-4 2 83,6 3 1,1-4-1179,4 4 1800,3-3 0,6-2 0,1 0 0</inkml:trace>
  <inkml:trace contextRef="#ctx0" brushRef="#br0" timeOffset="78">5560 14700 7864,'0'8'1226,"0"4"-247,0-10 24,0 11-577,0-6 0,1 3-46,4-1 1,-2-5-338,7 0 0,-1-2-243,5-2 0,0 0 51,1 0 1,4-6-164,0-4 1,0-3 49,-5-1 1,0 0-311,0 0 0,-4 4 271,-1 1 1,-6-1 80,2-4 1,-3 5 280,-2-1 1,0 5-30,0-4 888,-7 6-488,-1-4-159,-6 7-158,0 0 1046,0 7-727,6 1 1,-3 6 117,6 0-106,-6 7-142,9-6 1,-4 12-713,6-3 261,0-3 180,0 5-659,0-10 512,6 11 0,2-11 31,7 3 0,-1-5 168,0-5-85,7 4 0,1-11 0,6 4 0</inkml:trace>
  <inkml:trace contextRef="#ctx0" brushRef="#br0" timeOffset="79">6384 14117 9915,'0'-8'568,"7"2"1,0 6-228,8 0-1022,5 0 530,-4 0 0,9-2 53,-6-3-1313,6 4 965,-2-6 0,-1 6-845,-3-4 1291,-4 4 0,0-6 0,-1 7 0</inkml:trace>
  <inkml:trace contextRef="#ctx0" brushRef="#br0" timeOffset="80">6498 14174 7832,'-14'6'232,"1"-3"169,4 7 0,2-6 552,7 6-557,0-7 0,2 8 81,3-6 1,3 0-144,6-5 1,2 0-206,2 0 0,-2 0-201,3 0 0,2 0-353,-2 0 1,4 0 424,-4 0 0,7-7 0,-4-1 0</inkml:trace>
  <inkml:trace contextRef="#ctx0" brushRef="#br0" timeOffset="81">7109 14188 9205,'8'-8'1931,"5"2"-1620,1 6 1,3 0 110,7 0-618,0-7 216,11 6 1,-4-10 225,7 6-1702,-6 0 1070,2 5 1,-5-1 385,-1-4 0,1 3 0,-1-4 0</inkml:trace>
  <inkml:trace contextRef="#ctx0" brushRef="#br0" timeOffset="82">7337 14245 7917,'-10'-5'0,"1"0"1985,6 1-554,-4 4-375,1 0-530,4 0-236,-4 0 1,6 1-87,0 4 15,0 3-1,-6 6-482,4 0 222,-10 1 0,5 3 227,-2 1-831,-4 0 538,5 2 0,-6-4 101,0 7-499,0-7 331,-1 4 1,6-7-174,-1 0 196,7 1 210,-3-1 1,9-6-19,7-4 0,-1-2 89,10-2 1,3 0-100,2 0-767,3-6 497,1-2 0,-1-6-103,-3-1-1282,3 7 662,-5-4 963,0 4 0,5-13 0,-5-1 0</inkml:trace>
  <inkml:trace contextRef="#ctx0" brushRef="#br0" timeOffset="83">7351 14359 8246,'-8'6'1938,"2"-5"-1570,6 12 1,0-5 120,0 6 0,0 0-55,0 1-354,0 5 41,0 2 1,0 2 203,0 0-834,0-1 444,0 0 1,0-1-1530,0-3 822,0-4 571,0 0 0,1-4 201,4-7 0,-3 7 0,4-3 0</inkml:trace>
  <inkml:trace contextRef="#ctx0" brushRef="#br0" timeOffset="84">7308 13690 11662,'0'15'984,"0"5"0,0-2-573,0 5-1799,0 7 1057,7 0 1,1 5 330,6-7 0,0 7 0,0 2 0</inkml:trace>
  <inkml:trace contextRef="#ctx0" brushRef="#br0" timeOffset="85">2887 16079 7932,'-10'8'714,"1"-4"-247,6 4 55,-10 0 187,5 13-360,-6 1 0,-2 8 103,-3 3 523,-3 10-547,0 1 1,-5 11 184,3-3-1057,4-3 480,-1 0 0,4-12-256,3-4 1,-2-5 237,11-4-1492,0-10 622,5-8 549,0-6-2189,0 0 2697,0-6 1,0-2-1,0-6 1</inkml:trace>
  <inkml:trace contextRef="#ctx0" brushRef="#br0" timeOffset="86">2545 16235 7932,'0'8'146,"7"5"1,-4-10 1744,6 6-863,1 1-461,4 4 1,2 5 102,3 0 0,-2 1 15,7-1-713,6 4 68,0-1 1,5 0-254,-7-3 1,5-3-514,0 2 1,-1-2 725,-8-2 0,3 7 0,-5 1 0</inkml:trace>
  <inkml:trace contextRef="#ctx0" brushRef="#br0" timeOffset="87">3086 15851 8063,'0'15'-663,"0"-8"949,0 6 0,0 0 687,0 6 1,0 1-533,0-1 0,0-1-40,0 5 0,1-4-34,4 5-1147,-3-7 632,10-3 1,-4-2 147,6-8 0,1 7 0,-1-3 0</inkml:trace>
  <inkml:trace contextRef="#ctx0" brushRef="#br0" timeOffset="88">3228 15880 8030,'0'9'584,"0"1"1,0-6-227,0 6 1,0-5 207,0 4 0,1-1-390,4 2 0,-3 2-277,3-2 0,1-2-849,-1 1 1,6-4 949,-2 4 0,4 1 0,1 4 0</inkml:trace>
  <inkml:trace contextRef="#ctx0" brushRef="#br0" timeOffset="89">3398 15837 7986,'8'-8'-169,"-1"2"1354,-7 6-734,6 0 1,-3 0-11,7 0 1,-6 0-62,6 0 0,-5 6-78,4 4 0,-6 2-14,2 3 0,-3 0-301,-2 4 0,4-3 78,1 3 0,0-2-643,-5 2 1,-5-3-67,0 3 1,-6 0-1393,2-5 2036,2 4 0,-5-10 0,4 6 0</inkml:trace>
  <inkml:trace contextRef="#ctx0" brushRef="#br0" timeOffset="90">3640 16249 8627,'-8'0'3136,"2"0"-2704,6 0 1,2 0 208,2 0-779,4 0 168,6 0 0,2-4-145,3-1 0,-1 0-290,5 5 1,-5-5-834,1 1 0,-4-1 313,0 5 925,-1 0 0,0 0 0,0 0 0</inkml:trace>
  <inkml:trace contextRef="#ctx0" brushRef="#br0" timeOffset="91">3669 16335 7939,'-15'0'1422,"7"0"-955,2 6 139,6-4-161,0 4 1,0-5 250,0 4 0,2-3-450,2 3 1,9-4-342,6-1 1,6 0-896,-1 0 1,1 0 368,-1 0 621,3-6 0,1-2 0,9-6 0</inkml:trace>
  <inkml:trace contextRef="#ctx0" brushRef="#br0" timeOffset="92">4579 16136 8004,'-2'-8'769,"-3"3"122,4 3 1,-7 4-207,3 3 431,3 3-671,-10 12 1,4 2 253,-6 7-222,-1 5-284,1 3 0,0 4-308,0-3 1,-5 1-184,0-6 0,0 1-170,5-6 1,4-3 481,1-6-1798,6 0 560,-4-17 378,7 4 0,0-7-1035,0-4 1881,0-3 0,-6-13 0,-2-1 0</inkml:trace>
  <inkml:trace contextRef="#ctx0" brushRef="#br0" timeOffset="93">4351 16235 7974,'14'0'1897,"1"0"-1304,-1 0 1,0 6-54,0 4 0,5 3-151,0 1 1,5 6-28,-5 4 0,6-2-331,-1 2 1,1-7-238,-1 2 1,3-3 308,-4-2-1922,-2 0 1303,6-6 0,-12 3 516,4-6 0,-3 0 0,-2-5 0</inkml:trace>
  <inkml:trace contextRef="#ctx0" brushRef="#br0" timeOffset="94">4721 15894 7865,'-5'9'0,"0"1"0,1-5 140,4 4 0,0 1-136,0 4 1,0 0 61,0 0 1,0 0-71,0 1 4,0-1 0,6 0 0,2 0 0</inkml:trace>
  <inkml:trace contextRef="#ctx0" brushRef="#br0" timeOffset="95">4806 15979 8257,'0'8'1307,"0"-2"0,6-6-1081,4 0 0,-2 0-127,1 0-107,1 0 65,4-6 0,0 3-134,0-6 1,-1 4 256,-4-5 100,4 1-125,-11-5-132,4-1 54,-6 1 139,0 6 1,-6 0-119,-4 4 0,2 2-465,-1-3 1,-1 4 119,-4 1-1466,6 0 568,2 0 1145,0 6 0,4-4 0,-4 4 0</inkml:trace>
  <inkml:trace contextRef="#ctx0" brushRef="#br0" timeOffset="96">5076 15809 7734,'8'8'2609,"5"-2"-1342,-5 0-847,6 2 0,-2 6-36,-2 1 1,-2-3-88,-3-2 0,-4 2-327,4-2 1,1 2-261,-1 3 1,0-1-279,-5 0 1,-5 0-23,0 0 0,-6 1 590,2-1 0,-4 6 0,-1 3 0</inkml:trace>
  <inkml:trace contextRef="#ctx0" brushRef="#br0" timeOffset="97">5289 16264 7833,'0'7'1061,"0"0"-472,0-7 55,0 0-434,0 6 0,7-4 13,2 2 0,4-2 220,1-2 1,7 0-102,2 0 0,4-5-982,2 1 425,-1-1-276,0-2 0,-1 6-1373,-3-4 1864,3-3 0,-5 7 0,6-6 0</inkml:trace>
  <inkml:trace contextRef="#ctx0" brushRef="#br0" timeOffset="98">6143 16079 7918,'0'8'210,"0"-2"-210,0-6 1124,0 0-677,0 6 0,4-3 3,1 7 0,0-1-129,-5 6 1,0-1 6,0 0-112,0 7-25,0-6 0,0 8-165,0-5 0,-7-2 77,-2 3 0,-4-3-257,-1-2 97,0 0-106,0-6 1,-1 3-117,1-6 0,0 0 159,0-5 0,-5-2-80,0-2 1,5-4-72,4-7-36,7 1 125,-10 0 1,12 0 30,-4 0 1,5-1 34,5 1 1,3 6 193,6 4 0,0 2 26,0 2 256,1 0-228,-1 0 1,5 6-32,0 4 0,4 2 74,-4 3 1,2-6-70,-2 1 1,-3-1 31,3 5 0,-4 0-27,0 1 1,-1-6 4,0 1 0,-4-6-713,-1 6 0,-6-5-11,2 4 1,-2-6-876,2 2 1483,-4-3 0,6-2 0,-7 0 0</inkml:trace>
  <inkml:trace contextRef="#ctx0" brushRef="#br0" timeOffset="99">6398 16235 9759,'0'8'2100,"0"0"-1824,0-3-223,0 3 161,0 6-379,0 0 163,0 0 1,0 0 214,0 1-1772,0-1 1559,7 0 0,1 7 0,6 1 0</inkml:trace>
  <inkml:trace contextRef="#ctx0" brushRef="#br0" timeOffset="100">6825 16193 7940,'0'-10'-3,"0"1"0,-5-1 130,0-4 0,-1 4 287,1 1 1,4-1 617,-4-4-461,-3 6 49,7-4 12,-12 10 1,5-9-236,-6 6 1,0 2 70,-1 8 1,1 3 128,0 6-194,6 0-239,-5 0 1,10 5-161,-6 0 1,6 0 90,-2-4 1,3-1-474,2 0 0,7-5-40,2 1 0,4-7-331,1 2 0,0-5 361,0-5 0,2-3-70,3-6 1,-3 0 232,3 0 1,-5 4 234,-4 1 1,2 4-161,-2-5 1,-2 7 253,1-2 0,-6 5 548,2 5 1,1 5-302,-1 9 0,0-2 224,-5 7 1,1-1-221,4 6 0,-3 4-110,2 0 1,-2 5-152,-2-5 0,0 0-188,0-4 1,0-2 43,0-4 1,-2 3-233,-2-7 0,-3 0 29,-2-5 1,-4-5-167,4 1 249,-4-7 0,-1 3 157,0-6 0,4-1 130,1-4 0,1 2-143,-2-7 0,4 1 94,6-5 1,0-5-86,0 0-1,0-5 30,0 5 0,6-6-212,4 1 1,3-1-220,1 1 0,0-3-304,0 4 1,0 0 50,1 0 0,-1 5 672,0-1 0,7-9 0,1-2 0</inkml:trace>
  <inkml:trace contextRef="#ctx0" brushRef="#br0" timeOffset="101">7067 15851 7527,'-8'-8'2424,"-5"2"-1565,12 12-513,-12 2 0,11 11 197,-2 0-188,2 6-111,2-9 0,0 10-248,0-7 1,0 4-609,0-4-531,6 0 0,4-11 319,9-3 824,-3-4 0,4-1 0,-6 0 0</inkml:trace>
  <inkml:trace contextRef="#ctx0" brushRef="#br0" timeOffset="102">7180 15880 7880,'-8'1'1234,"4"4"-779,2-3 1,1 9 145,-4-7 0,3 7-238,-2-1 1,2 3-278,2 1 1,2-5-150,2 1 1,-2-1-377,3 5 0,1-4-489,-1-1 928,6-5 0,-3 8 0,6-4 0</inkml:trace>
  <inkml:trace contextRef="#ctx0" brushRef="#br0" timeOffset="103">7308 15866 7877,'10'-8'1141,"-1"3"-468,-6 3-180,4 2 283,-1 0-445,-4 7 1,9 1-27,-7 6 1,6 0-81,-5 0 0,1 2 82,-1 3-325,-4-3 61,6 4 0,-7-4-623,0 3 1,0-3 366,0 3 1,-5-3 212,0-2 0,-12 0 0,1 0 0</inkml:trace>
  <inkml:trace contextRef="#ctx0" brushRef="#br0" timeOffset="104">3782 17301 7597,'-14'0'808,"6"0"1,3 5-303,10 0 1,3 0-152,6-5 1,2 1-167,3 4 0,-2-4-144,7 4 1,-5-3-192,5-2 0,-2 0-171,2 0 0,1 0-435,-6 0 1,5 0-849,-5 0 1600,-1 0 0,3 0 0,1 0 0</inkml:trace>
  <inkml:trace contextRef="#ctx0" brushRef="#br0" timeOffset="105">3896 17458 7940,'-14'8'0,"0"-4"718,-1-2-202,1-2 149,6 0-333,2 0 0,8 0 29,2 0 1,4 0 99,6 0 0,5 0-303,0 0 1,7 0-201,-3 0 1,4 0-650,2 0 0,-1 0 492,0 0 1,1 0 198,-1 0 0,1-6 0,-1-2 0</inkml:trace>
  <inkml:trace contextRef="#ctx0" brushRef="#br0" timeOffset="106">4664 17245 7990,'-8'0'462,"0"0"-127,3 0 0,4 1 164,-4 4 1,2 4-73,-2 10 1,4 3 93,-4 7 1,3-1-268,2 1 0,0 4-150,0 0 0,7-1-519,2-9 0,8-1 334,2-3 0,2-8-1876,-2 4 1957,3-11 0,6 9 0,1-5 0</inkml:trace>
  <inkml:trace contextRef="#ctx0" brushRef="#br0" timeOffset="107">4920 17273 7990,'0'-8'1668,"0"2"0,1 6-1358,4 0 1,3 0-135,6 0 0,0 1 24,1 4 0,-1-2-95,0 7 1,0-2-94,1 1 0,-6 4 85,0-4 1,-5 4-23,0 1-78,-2 7-18,-2-6 0,-2 11 70,-2-7 0,-4 4 80,-6-4 1,-1 5 114,1-5 0,0 0-172,0-5 0,6-4-141,3-1 29,-3-6 0,8 3 88,0-6 0,6 0-726,9 0 1,0-6 92,4-3-1539,4-10 1370,5 3 0,-4-5 754,-1 7 0,7-6 0,7-2 0</inkml:trace>
  <inkml:trace contextRef="#ctx0" brushRef="#br0" timeOffset="108">5289 17401 7953,'-14'14'333,"0"0"146,0 1 1,4-1-88,1 0 1,4 2 162,-4 3 1,1-3-431,-2 2 0,4-2-258,6-2 0,0-4-1423,0-1 800,0-5 756,6 2 0,8-6 0,9 0 0</inkml:trace>
  <inkml:trace contextRef="#ctx0" brushRef="#br0" timeOffset="109">5417 17429 8085,'-9'10'968,"-1"-1"-200,7-6 1,-1 4-438,8-7 0,-1 0-301,7 0 0,4 0-560,5 0 1,2-5 282,-2 0 0,-4-6-7,4 2 0,-3-4 173,-2-1 1,-1 0 121,-4-1 0,-1 6 1,-3 0 1,-3 4 302,2-5 1,-8 7-105,-6-2 1,-2 4 278,-3 1 1,-4 1-341,0 4 1,0-2-276,5 7 0,5-7-2008,-1 2 2103,7 3 0,-3-1 0,6 8 0</inkml:trace>
  <inkml:trace contextRef="#ctx0" brushRef="#br0" timeOffset="110">5844 17216 7914,'8'0'0,"0"-5"928,-4 1 211,-2-1 1,11 6-324,-4 4 1,2 3-365,-1 6 1,2 2-109,-2 3 1,2 3-212,3 7 0,-6-6-162,1 1 1,-6 0 112,6 4 0,-7 1-98,2-1 0,-5-1-258,-5-3 1,2 1-677,-7-6 0,1 0-1695,-5-5 2643,6 0 0,-5 0 0,5 1 0</inkml:trace>
  <inkml:trace contextRef="#ctx0" brushRef="#br0" timeOffset="111">6157 17571 10428,'8'2'-629,"-4"3"629,-2-4 0,4 12 0,2-5 0</inkml:trace>
  <inkml:trace contextRef="#ctx0" brushRef="#br0" timeOffset="112">11474 9582 7899,'0'-8'0,"0"-5"0,0 4 269,0-4-107,0 5 1,0-4 162,0 2 277,0 4-28,0-7 473,0 12-685,6-12 1,-2 11 204,5-2 1,1 2 97,4 2-448,-6 0-46,4 0 5,-4 0 0,2 5 176,-1 0-392,1 6 108,-2-3 257,4 6-274,-10 0 1,4 0 0,-6 0-259,0 1 118,0-1 0,-1 0-132,-4 0 0,-3 1 100,-6-1 1,4 0-54,1 0 0,1-4 36,-2-1-385,-2 1 0,10-1 21,-3 1 221,4-7-838,1 3 502,6-6-386,2 0 594,13 0 1,1-2-212,6-2-145,1 2 431,-1-11 0,0 12 122,1-4 0,-5 2 212,-1-2 0,-5 4 349,1-4-400,-4 3 232,-7 9 0,-1 1 411,-7 6 1,-11 0 1034,-4 0-1097,-8 0 0,-1 1 75,-9-1 176,3 0-427,-5-6 0,2 3 100,0-6-144,-1 6-134,6-10 0,4 6 176,1-7-488,-1 0 166,2-7 1,1-2-663,7-10 550,6 3 1,-3-15-713,6 2 0,1-7 415,4 3 1,8-7-72,6 2 0,6-1 121,9 1 0,-1 5 78,1 9 1,1 3 84,3 7 1,-3 6 296,3 4 1,-3 2-320,-2 2 1118,-5 13-654,3 2 0,-10 19 282,3-1 0,-5 5-254,-4-5 1,-2 6-32,-4-1 1,-2-8 25,3-1 0,-4-4-520,-1 3 1,-4-4 184,-1 0 0,-6-12-877,1 3 0,2-6 143,-1 1 770,6 2 0,-10-4 0,5 6 0</inkml:trace>
  <inkml:trace contextRef="#ctx0" brushRef="#br0" timeOffset="113">12057 9767 7884,'8'8'1,"5"-2"1,-10-5-277,6 4 1589,1-3-836,-2 10 1,3-8 43,-7 5-1206,7-6 495,-9 4 1,6-3-1005,-3 1 1193,-4 6 0,6-3 0,-7 6 0</inkml:trace>
  <inkml:trace contextRef="#ctx0" brushRef="#br0" timeOffset="114">12640 9866 7814,'0'-14'0,"0"0"-55,0 0 112,6-1 1,-3 3 298,7 2 1,-2-2 94,1 2-243,4-3 417,-5-1-312,0 6 0,4-4 155,-2 2 50,3-2-246,-6-3 0,6 1 274,-3 0-377,-4-7 0,5 6 18,-6-4-1,4 3-12,-4 2 0,0-1-40,-5 1 0,0 5 87,0-1 0,-7 2-218,-2-1 0,1 3-2,-2 6 242,1 6-528,-5-5 241,0 18 1,-1-9-166,1 9 152,6 3 1,-3-6 20,6 3 1,1 1-38,4-1 1,0 0-36,0-5 1,0 1 68,0-1 0,1 0 22,4 0 1,3-4 5,6-1 0,-1 1 20,-4 4 0,4 0-31,-4 0 12,4 7 201,1-5-93,0 11 1,-4-5 104,-1 6-97,-5 0 1,2 1-34,-6-1-14,0 1-17,0-7 1,-2 3-20,-2-6 1,0 0 116,-5-5-190,-1 1-26,-4-8 104,0 0-133,0-7 37,6 0 0,-3-7-100,6-2 170,0-4-14,-1-1 0,4-6 17,-2-4-15,2 3 1,4-6-150,2 4 146,4-4 0,2-2-15,-1 1-218,1 6 109,4-5 1,2 7 76,3-4-1101,-3-3 736,4 11 0,-4-9-1628,3 6 2053,-3 0 0,10 5 0,-3 0 0</inkml:trace>
  <inkml:trace contextRef="#ctx0" brushRef="#br0" timeOffset="115">13038 9312 7856,'-8'6'2021,"2"-3"-1371,6 7 445,0-1-661,0 5 1,0 2 268,0 3-719,0-3 61,0 11 0,0-10-359,0 7 288,0-7 1,1 4-1152,4-7 0,3-1 1177,6-4 0,1-3 0,-1-6 0</inkml:trace>
  <inkml:trace contextRef="#ctx0" brushRef="#br0" timeOffset="116">13180 9369 7856,'-8'0'965,"2"0"-123,6-7-241,0 6 395,0-6-188,0 7 25,0 0-674,6 0 1,-2 0-374,5 0 160,1 0 187,-3 0-308,6 0 203,-11 0 193,10 7-720,-10 1 346,10 0 1,-10 4-123,3-2 68,-4-4 60,-1 7 1,-1-6-121,-4 8 684,3-1-268,-4-6 0,1 4 187,1-2-94,-1-4-187,5 7 1,0-10-498,0 7 290,0-7 1,6 3-329,4-6 0,-2 0 116,1 0 91,1 0-1393,4 0 994,0-6 0,0 3 672,0-7 0,1 1 0,-1-6 0</inkml:trace>
  <inkml:trace contextRef="#ctx0" brushRef="#br0" timeOffset="117">13408 9369 7856,'0'-15'0,"1"6"457,4-1-163,-3 7 1,4-5 50,-6 4 707,0 2-630,6-4 0,-3 6 941,7 0-883,-7 6 0,10-3-53,-4 7 0,-1 4-163,2 5 0,-3 0-371,3-5 0,1 5 149,-6 0 32,0 6-383,-5-9 285,0 5 1,0-2 237,0-1-1960,0 1 1082,0-4 1,-2 0 663,-3 4 0,-3-3 0,-6 5 0</inkml:trace>
  <inkml:trace contextRef="#ctx0" brushRef="#br0" timeOffset="118">13735 9781 7856,'-10'0'1568,"1"0"-625,6 0-201,-4 0 980,7 0 464,0 0-1854,7 0 0,5-2-1157,7-2 653,0 2 0,0-9 205,0 6-833,6 0 642,-9-1 1,5 5-2117,-7-4 682,6 3 743,-10 2 849,9 0 0,-11-6 0,6-2 0</inkml:trace>
  <inkml:trace contextRef="#ctx0" brushRef="#br0" timeOffset="119">13792 9880 7856,'-8'0'0,"-3"2"539,6 3 646,-6-4-756,9 6 53,-4-7 1192,6 0-1058,0 6 0,2-4 68,2 2-278,4-2-123,6-2 0,5 0 35,0 0-1464,0 0 881,2 0 0,-4 0-749,7 0 618,-7 0 396,10 0 0,-11 0 0,4 0 0</inkml:trace>
  <inkml:trace contextRef="#ctx0" brushRef="#br0" timeOffset="120">14744 9767 7912,'0'-8'1160,"0"0"-722,0 3 898,-6 4-823,4-6 0,-6 14 148,4 2 221,2 4-511,-4 1 0,6 0 274,0 0-351,0 1 1,0-1-156,0 0 0,1-5 297,4 1-678,3-7 255,6 3 0,0-7 101,1-4-933,-1-3 596,0-6 1,0-2-641,1-3 411,-8 3 273,6-4 1,-11 4-317,2-3 154,-2 3-28,-2-4-248,0 6 331,0 6 1,-6-3-243,-4 6-212,-2 0 353,4 5 1,-5 0-72,4 0 458,2 0 0,-5 6 0,4 2 0</inkml:trace>
  <inkml:trace contextRef="#ctx0" brushRef="#br0" timeOffset="121">15085 9752 7889,'0'8'1051,"0"0"180,0-3-786,0-3 1,0 5 218,0-2-290,0-3 161,0 10-212,0-4-852,0 7 458,0-1 0,0-5-1911,0 1 990,0-1 992,-6 5 0,5 1 0,-6-1 0</inkml:trace>
  <inkml:trace contextRef="#ctx0" brushRef="#br0" timeOffset="122">15384 9696 7855,'0'7'186,"-6"6"0,3-7 1397,-7 4-685,7 3-525,-3-12 0,6 7 985,0-3-390,0-4-411,0 12-398,0-11 0,1 4 159,4-6-648,3 0 303,6 0 0,2-6 122,3-4-619,-3-3 455,4-1 0,-10 0-120,-1 0-38,1 0 129,-3-1 0,0 6-191,-7-1 119,0 1 135,0 1 274,0-5-161,-7 12 1,0-5-56,-8 6-52,-5 0 47,4 0 1,-9 1 36,6 4-1482,0-4 947,5 12 0,1-10-1070,3 7 726,4-7 824,6 9 0,-6-4 0,-2 7 0</inkml:trace>
  <inkml:trace contextRef="#ctx0" brushRef="#br0" timeOffset="123">14503 9525 7810,'-23'5'0,"4"-1"0,2 8 1370,-2-3-581,3 10-291,-4 3 900,6 13-845,6 1 1,-3 12 54,6-1-307,0 7-146,5-10 1,13 3-55,6-9 1,8 0-192,6-9 0,8-6-2290,6-13 2140,7 2 1,3-10-1,8 4 1</inkml:trace>
  <inkml:trace contextRef="#ctx0" brushRef="#br0" timeOffset="124">15981 9511 7843,'14'-7'2249,"1"6"-1441,-1-5 1,0 7 43,0 4 296,0 3-697,1 6 0,-1 2 357,0 3-358,0 3-199,-6 6 1,5 5-150,-4 1-106,-2-1 175,-1-5 1,-6 2-1012,0 3 459,0-3 296,-6-1-2296,-2-2 1598,0-5 0,-5 0-29,4-3-1801,-4-3 2613,-1-2 0,0 0 0,-1 0 0</inkml:trace>
  <inkml:trace contextRef="#ctx0" brushRef="#br0" timeOffset="125">16564 9994 7767,'8'0'1820,"5"0"-2489,-12 0 454,6 0 219,-7 0-4,0 0 0,0 6 0,0 2 0</inkml:trace>
  <inkml:trace contextRef="#ctx0" brushRef="#br0" timeOffset="126">13024 10947 7892,'0'-15'-63,"0"1"1,0 0-311,0 0 1585,6 6-266,-4-5-530,4 12 0,-4-6 532,2 7-433,-2 7-150,4-6 181,-6 18-247,7-9 0,-6 15 134,4-6-572,-3 6 167,-2-3 1,0 2 206,0 0-434,0-1 185,0 6 0,-5-7-1097,0-3 726,0-3 1,1-2-1357,-1 0 587,-6 0 440,9 1-41,-10-8 67,10 0 135,-4-7 579,6 0-67,0 0 1,0-7-283,0-2 1042,6-4-620,2-1 1,6 0 410,0 0-220,1-1-207,-1 1 770,0 0-545,0 6 0,5-5 97,0 4-28,-6 3-106,-1-7 0,-4 7 56,7-4-481,-1 4 157,0 0 0,-5 4 160,1-3-671,-7 4 227,3 1-156,-6 0-1167,0 0 1379,-6 6 1,-2 0-274,-6 4 250,0 2 1,4-4-58,1 7 286,-1-1-271,-4 0 290,0 0 0,0 0 0,-1 1 0,6-3 0,-1-2 0,7 2 0,-3-10 0,0 11 0,-2-5-58,0-1-19,2 0 77,6-7 385,0 0-392,0-7 258,0 0-182,0-1-214,6-5 187,2 5-62,0 0 1,3-4 1,-7 2 0,8 2 18,-3-1 0,4-1 0,1-4 0</inkml:trace>
  <inkml:trace contextRef="#ctx0" brushRef="#br0" timeOffset="127">13067 11259 7892,'-15'10'63,"1"-1"261,0-5 264,0 8-260,6-10 1,0 4 88,3-6 153,4 0 19,-6 0-123,7 0-5,7 0-177,-6-6 0,12 3-371,-4-7 97,10 1 55,-3-6-718,5 1 543,-1 0 1,-4 0 83,3 0-985,-3 6 693,-2-5 0,5 5-71,0-6-264,-7 0 308,1 6 1,-5-5-790,6 4 540,-6-4-13,-2-1 607,1 0 0,-6-1 0,6 1 0,-7 0 0,0 0 0,-5 0 0,0-1 0,-6 1 0,3 0 0,-1 1 0,-1 4 335,7 2-58,-3 1 236,-1 5-194,6-6-172,-5 7 1,6 2 990,0 3-669,0 9 0,0 3 460,0 7-580,-7 0 1,6 4 99,-4 0-313,3 1 26,-4 6 0,4-5 161,-2 3-679,-4-10 352,6 4 1,-9-5 140,6 7-590,-6-7 354,10-2 0,-7-7-1469,3-3 676,4 2 435,-12-10-1052,11 4 661,-4-6 848,6 0 0,-6 0 0,-2 0 0</inkml:trace>
  <inkml:trace contextRef="#ctx0" brushRef="#br0" timeOffset="128">13223 11203 7892,'14'7'0,"0"1"0,1-3 975,-1 3-593,0 0 0,0 3 206,0-6 192,1 6-429,-7-3 1,4 1 19,-2 1-156,-4-1 109,7-1-460,-12-2 175,12 1-53,-12-6-1330,6 5 661,-7-6 655,0 0 0,-7-6 0,0-2 1</inkml:trace>
  <inkml:trace contextRef="#ctx0" brushRef="#br0" timeOffset="129">12853 10989 7892,'-8'8'400,"2"0"743,6-3-1054,0-4-182,0 12 214,0-11 1,0 6-1276,0-4 535,0 4 307,6 0-651,-4 5 647,11-12 1,-12 12 315,4-4 0,-4 4 0,6-5 0,-6 5 0,4-4 0,-3 4 0,-2 1 0,0 0 212,0 0-107,0 1-75,-7-8 0,6 6 1201,-4-3-614,3-4-130,2 7 402,-6-12-73,5 5-413,-6 1 0,7-4-205,0 6 1,2-5 125,3 0-401,-4 4 156,5 0 0,-1 2-257,0-1 194,6 0 0,-9 1 78,2-1-557,-2 1 276,4 4 57,-4 0-468,4 1 182,-6-1 182,-6 0-134,-2 0 185,-6 0 1,-1-1 24,1-3 1,0-4 21,0-6 1,0 5 397,-1-1-152,8 1-86,-6-5 0,11-1 644,-2-4-323,2 3-134,8-10 629,2 10-517,13-11 1,2 10 132,11-6-32,2 6-301,0-4 1,10 7 265,-3 0-355,3 0 122,-4 0 1,6 0-92,-1 0-134,0 0 185,-10 0 1,2-5-300,-6 1 77,1-1 0,-8 5-1123,-2 0 858,-3-6 0,-7 4 20,0-3-1733,-6-3 2084,-2 7 0,-6-5 0,0 6 0</inkml:trace>
  <inkml:trace contextRef="#ctx0" brushRef="#br0" timeOffset="130">13678 10989 8852,'0'8'2929,"0"5"-2568,0-5 1,0 6 291,0 0-403,0 0 0,-5 2-148,0 3-38,-6-3 0,3 9 278,-6-6-1278,0 0 735,0 2 1,0-6 229,-1 4-2022,7-9 1256,-4 3 1,6-10-1379,-4 6 1207,-3-6 908,12 4 0,-12-14 0,5-1 0</inkml:trace>
  <inkml:trace contextRef="#ctx0" brushRef="#br0" timeOffset="131">13678 11075 7837,'8'0'-261,"4"6"1,-8 0 1361,5 4-446,-6 2-304,10-4 0,-12 11 327,4 0-217,3 0-251,-6 2-415,4-6 233,-6 12 1,5-11 183,-1 3-658,1 3 389,-5-12 0,5 9 57,0-10 0,6-3 0,-3 1 0</inkml:trace>
  <inkml:trace contextRef="#ctx0" brushRef="#br0" timeOffset="132">14005 10975 8262,'-6'8'2092,"4"5"-1908,-11-5 0,10 1 131,-6 0-446,-1 7 160,-4 0 1,0 6 56,0-3 1,-1 2-155,1 2 1,-2-2-701,-3-7 436,4 0 160,0 1-330,-4-1 179,10-6-43,-5-2-79,7-6 258,7 0 114,7-6-5,1-2 1,6-6-64,0-1 0,0-4 28,1 0 1,-1 0-282,0 5 24,0 0 263,0 0 0,-1-2-62,-3-3-10,2 10 179,-10-10 67,10 11-88,-10-6 1,4-5 20,-6 0 86,0 0-37,0 4 1,-6 1-190,-4 0 471,-2 0-203,4 0 1,-5 1 221,4 3-184,-4-2-55,-1 10 1,4-9 744,1 6-366,6 1-196,-3 10 869,6 2-715,0 6 1,1 11 149,4 4-68,3 9-239,6 4 0,5 4 131,0 6-155,6 0-223,-9-1 0,11 3 28,-4-7 112,4 0 0,2-1 131,-1-3-768,-6-4 332,5-10 165,-11-7-1227,5 5 436,-7-11 389,0-2-1293,0-8 1039,-6-6 0,-2-6-133,-6-4 745,0-2 0,-6-9 0,-2-1 0</inkml:trace>
  <inkml:trace contextRef="#ctx0" brushRef="#br0" timeOffset="133">14104 10847 7837,'0'8'0,"0"0"0,0-3 1347,0-4-353,0 12-408,0-5-584,0 6 151,0 0 0,2-1 153,3-4-306,-4 4 0,12-5 0,-5 6 0</inkml:trace>
  <inkml:trace contextRef="#ctx0" brushRef="#br0" timeOffset="134">14488 10918 9445,'0'-8'2332,"0"2"-1678,0 6-286,0 0-151,0 6-370,7-4 190,-6 11 1,6-6 223,-7 8-587,6-1 319,-5 0 0,6 0 129,-7 1-338,0-1 144,-7 0 0,4 0-770,-6 0 438,6 1 199,-10-1 0,10-5-253,-7 1 232,7-1-123,-9 5 496,10-6-253,-4 5 1,1-10-94,0 7 250,0-1-131,5-1 1,0 0-72,0-3 21,0-4 87,0 6 0,7-7-761,2 0 507,-2 0 1,5 0-907,-2 0 1203,2 0 0,3 0 0,-1 0 0</inkml:trace>
  <inkml:trace contextRef="#ctx0" brushRef="#br0" timeOffset="135">14602 11117 7908,'-8'0'1191,"2"0"-780,0 0 258,4 0-4,-4 0-172,-1 0-359,6 0 29,-6 0 0,6 2 15,-4 3-109,4-4 203,-6 12-483,7-12 213,0 12 1,-5-10 217,1 7-660,-1-1 297,-1-1 23,4 5-134,-11-5 35,12-1 131,-12 6-61,12-5 139,-12 0 0,11 0 229,-2-3-229,2-4 5,2 12 1,0-10 6,0 6 0,0-4 8,0 5 728,0-1-468,0 5 1,2 0 121,2 1 146,-2-1-305,11 0 1,-10 0 215,6 1-379,-6-1 218,4 0-503,-1 0 132,2 0-157,0-6 61,5-1 0,-10-7 101,6 0-1459,1 0 1014,-2-7 1,3-5-46,-7-7-1227,7-7 1125,-9 4 0,11-6-78,-4-1 748,-3-5 0,7 4 0,-5-5 0</inkml:trace>
  <inkml:trace contextRef="#ctx0" brushRef="#br0" timeOffset="136">14630 11018 7908,'0'-14'-407,"5"4"-510,0 1 611,0-1 1911,-5-4-995,0 6 0,1 2 90,4 6 414,-3-7-236,10 6-286,-4-6-163,6 7-215,7 0-782,-5 0 485,4 0 1,-1 0 6,0 0 1,2 0-52,-2 0 0,-4-1 193,4-4-1596,-3 4 1018,-2-6 1,-4 7-399,-1 0-343,-5 0 238,2 0 1015,-6 0 0,0 0 0,0-6 0,-6 4 0,-4-2 0,4-4 0,-7 5 0,4-7 0,2 7 0,-5-10-286,4 5 385,0-6 126,-5 6 843,12-4-213,-6 10-284,7-4 737,0 6-793,-6 0 1,4 1 181,-2 4-249,2 3-232,2 6-292,0 0 108,0 1 0,0-1 89,0 0 1,0 2-47,0 3 1,0-3 276,0 2-688,0-2 248,-6-1 0,4-1-12,-3 0-354,-2 0 261,5 0 1,-6-4-260,3-1 254,4-6-263,-6 10-79,7-11 306,0 4-79,0-6-96,0 0 230,7-6 1,1-2-7,6-6 0,0-1-117,0 1 462,1 6-127,-8-4 0,6 8 496,-3-5-275,-4 6-162,0-3 853,1 6-621,-6 0 1,5 6 32,-6 3 407,0 4-419,0 1 1,-6 5 161,-3 0-78,-4 6-137,5-9 0,-5 9 173,4-6-500,-4 7 197,-1-17 1,5 10-252,-1-9 99,7-4 54,-10 7-511,12-12 268,-6 5 85,7-6-663,0 0 489,0-6 1,7-2-4,2-6-612,4 0 566,1 0 1,5-1-4,0 1 0,0 1-208,-5 4 608,0-4-103,1 12 1,-1-6-349,0 7 851,-6-6-391,5 5 1,-10-4 93,6 10 0,-6-2 166,2 6 0,-3 1-38,-2 4 159,0 0-279,0-6 0,-7 5 30,-2-4-40,3 4-289,-7 1 0,5-5-222,-6 1 0,4-7-595,1 2-669,6-4 1594,-4-1 0,1 0 0,-2 0 0</inkml:trace>
  <inkml:trace contextRef="#ctx0" brushRef="#br0" timeOffset="137">15256 10961 7856,'-8'0'964,"-4"0"-645,10 0 230,-4 0-17,6 0 64,0 0-320,6 0 0,2 0 69,6 0-338,0-6 49,7 4 0,-1-11 46,4 4-24,3 3-1,-5-7-102,0 11 65,-1-10 1,-2 10 85,0-3-309,0-3 87,-5 7 91,0-5 1,-5 6 104,1 0 184,-7 0-209,3 0-19,-6 0 1,-1 0-161,-4 0 147,4 0 1,-12 6-9,3 3 12,-2 4 0,-4 1 71,-3 0 88,3 7-157,-11-5 0,12 9 49,-4-6 158,3 0-199,2-5 1,-1 0 49,1 1-25,6-1 51,-4-6-210,10-2-72,-4-6 220,6 0-370,6 0 198,2 0 1,6-6 78,0-4-368,7-2 220,-5-3 1,9 6 5,-6-1-66,6 7 73,-9-9 0,9 8 73,-6-5-47,0 6 50,-5-3 1,1 6 113,-1 0 90,-6 0 5,-2 0 99,0 6 0,-6 2-130,0 6 0,-6 0-63,-8 0 0,0-4 294,-1-1-700,1 1 132,-6-2-971,4 4 818,-5-10 0,7 4-28,0-6-403,0 0 264,6 0 198,-5-6-699,12-2 425,-12-6 636,11 0 0,-10-7 0,4-1 0</inkml:trace>
  <inkml:trace contextRef="#ctx0" brushRef="#br0" timeOffset="138">15412 10833 7856,'8'8'860,"5"4"-314,-11-4-248,4 7 0,0 5 130,4 4-46,-4 9-138,7 3 1,-7 9 73,3 2 181,-2 10-370,-1 1 0,-4 9 1,2-11-731,-2 4 813,-2-15-1052,0-3 467,0-7-31,0-6-544,0-7 589,0-8 426,0-14 0,0-14 1,0-8-1</inkml:trace>
  <inkml:trace contextRef="#ctx0" brushRef="#br0" timeOffset="139">15427 11231 7856,'-8'6'101,"-5"1"50,4 2 1,1 5 692,-2 1-316,1-1-238,-5 6 1,3-1-404,-4 0 23,11 6 0,-15-9-1583,11 5 796,0-7 877,-5 0 0,5 0 0,-6 1 0</inkml:trace>
  <inkml:trace contextRef="#ctx0" brushRef="#br0" timeOffset="140">15583 11274 7856,'14'0'0,"1"0"0,-1 0 0,0 0 1693,0 6-1088,0-4 1,1 9 439,-1-7-559,0 7-211,0-9 1,0 4-1099,1-6 417,-1 0 406,-6 0 0,11 7 0,-3 0 0</inkml:trace>
  <inkml:trace contextRef="#ctx0" brushRef="#br0" timeOffset="141">16194 11288 7849,'-6'8'3634,"5"4"-3210,-6-4 0,6 5-1820,-4-4 1396,3-2 0,-4-1 0,6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41:47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3057 10449 7818,'0'-9'16,"0"-1"0,0 5 606,0-4 327,0-1-426,0-4-54,0 6 295,0 2-438,0 6 0,0 2 81,0 2 0,7 4-143,2 6 1,-1 7-250,1 3 0,-4 3 90,5 1 1,-6 0-293,6 1 0,-5-1 146,4 1 0,-4-6-255,4 1 0,-4-7-191,5 2 0,-6 0-416,6-4 1,-7 2-1292,2-8 1207,3-2 987,-7-1 0,12-6 0,-5 0 0</inkml:trace>
  <inkml:trace contextRef="#ctx0" brushRef="#br0" timeOffset="1">3071 10478 7818,'-14'0'641,"0"0"51,6 0 191,2 0-668,6 0 0,6-2-7,4-3 1,4 4-97,5-4 0,3 2 55,6-2 1,1 3-154,-1-2 0,1 2 103,-1 2 1,-1-5-244,-3 1 1,2-1 93,-2 5 0,-3 0 27,-2 0-127,3 0 1,-6 6 45,3 4 1,-10 2 198,-4 3 1,-4 0-89,-1 4 0,-1-1 140,-4 5 1,-3 1-92,-6 4 0,1 1-308,4-1 1,-4-6-201,4-3 0,1-3-275,-2-2 0,6 4-1083,-6-4 1792,7 3 0,-10-9 0,5 6 0</inkml:trace>
  <inkml:trace contextRef="#ctx0" brushRef="#br0" timeOffset="2">3683 10748 7858,'8'0'-596,"0"0"1552,-4 0-144,-2 0-378,11 0 0,-6-2-164,8-3 0,-6-3 88,1-6 0,-1-2-139,5-3 1,1 2-158,-1-7 1,5 1 60,0-6 1,0-4-155,-5 0 1,-5 0-136,1 4 0,-7 1 107,2-1 0,-4 1-45,-1 0 0,-1 5 42,-4 4 0,-3 10 88,-6 4 0,-2 5 87,-3 5 1,-1 11 185,-4 12 1,-1 9 148,6 10 1,0 4-137,4 5 0,3 1-415,2 0 1,4 0 295,6 0 0,2-2-510,2-3 1,6-9 74,9-10 1,-3-3-87,3-1 1,1-9-143,-1-6 0,5-1-488,-5-8 1,0-1-869,-5-4 1826,0 0 0,0-6 0,1-2 0</inkml:trace>
  <inkml:trace contextRef="#ctx0" brushRef="#br0" timeOffset="3">3626 10677 7858,'0'-8'1419,"2"0"-1080,2 3 0,4 3-50,6-2 0,1 2-27,-1 2 1,6 0-283,4 0 1,3 0 119,1 0 0,6 0-604,-1 0 1,0 0-63,-5 0 0,1 0-1085,-1 0 1651,7 0 0,-5 0 0,5 0 0</inkml:trace>
  <inkml:trace contextRef="#ctx0" brushRef="#br0" timeOffset="4">4081 10577 7858,'-14'8'151,"4"3"354,1-6 66,6 6 1,-8-3-160,6 6 1,0 0 30,5 0 1,0 1-102,0-1 0,0 0-439,0 0 1,6 0-167,4 1 1,2-3-187,3-2 1,-6-2 62,1-4 0,-1-2-307,5 3 1,1-4 78,-1-1 0,0-4 167,0-1 1,-4-6 446,-1 1 0,-4-2 0,4-3 0,-5 6 0,0-1 0,3 1 0,-3-5 0,1 0 0,-5-1 0,0 1 361,0 0 1,2 1-93,2 4 0,-2 1 1236,3 3-557,-4 4-533,-1-12 1,2 11 133,3-2-500,-4 8 0,10 4 45,-6 6 0,0-4-165,-5-1 1,4 1-282,1 4 1,0-4 232,-5-1 1,2-1-766,2 1 398,-2 4-385,4-5 556,-6 6 1,-5-4-357,1-1 214,-1-6 203,-1 4 0,4-9 279,-3-3 0,4-3-98,1-6 0,0 0 246,0 0 0,1 1-121,4 4 1,-3-4 382,2 4 1,3 1 82,-3-2 73,8 7 1,-5-3-186,8 6 0,-6 1-171,1 4 0,-6-2-219,6 7 0,-7-6-632,2 6 492,3-1 1,-5 4-420,6-4 0,-4 2 77,4-6 0,-4 0-115,5-5 1,-6 0 580,6 0 0,-5 0 0,4 0 0,-4 0 0,4 0 0,-4-6 0,5-4 0,-3 2 0,3-1 0,3 1 0,-4-2 0,-1-1 139,1 7 0,-4-1 595,5 5 392,-1 0-796,5 0 0,-1 1 33,-4 4 1,3-2-222,-8 7 0,3-1 323,-3 6-765,-2-1 1,4 0 206,-6 0 0,0 0-741,0 1 1,0-6 833,0 1 0,-6-1 0,-2 5 0</inkml:trace>
  <inkml:trace contextRef="#ctx0" brushRef="#br0" timeOffset="5">4834 10662 7858,'8'0'494,"5"0"0,-10 0-170,7 0-202,-1 0-294,5 0 1,1 0-31,-1 0 0,-5 0-845,1 0 1047,-1 0 0,5 0 0,1 0 0</inkml:trace>
  <inkml:trace contextRef="#ctx0" brushRef="#br0" timeOffset="6">4877 10748 7836,'0'9'393,"0"1"27,0-7 418,0 3-490,0 0 1,2-4 41,2 3 0,0-4-277,5-1-265,1 0 1,4 0 217,0 0-66,0 0 0,7 7 0,1 0 0</inkml:trace>
  <inkml:trace contextRef="#ctx0" brushRef="#br0" timeOffset="7">5616 10335 7899,'-9'0'170,"-1"0"1,7 2 224,-1 3 0,-4 4 300,-2 10 1,2 10-259,-1 8 0,1 12-12,-2 8 1,3 8-719,2 11 0,3-8 452,-2 3 1,8-16-574,6-3 1,9-6 398,4-3 1,4-12 14,2-2 0,-1-4 0,1 3 0</inkml:trace>
  <inkml:trace contextRef="#ctx0" brushRef="#br0" timeOffset="8">5943 10591 7528,'0'-8'-344,"0"0"1509,0 4-699,0 2 0,0-6 209,0 3 168,0 4-524,0-5 1,0 4 90,0-3-213,0 4 0,7-6-92,2 7 0,4 2-51,1 3 1,0-2-164,1 6 1,-1-4-125,0 5 1,-5-1 118,1 5 1,-2-4-361,1-1 1,2 1 185,-6 4 1,0 0 45,-5 0 0,-2 1 180,-2-1 0,0 0 205,-5 0 1,-1 0-36,-4 1 0,0-1 197,0 0 0,4-1 28,1-4 0,4-1 165,-4-3-275,5-4 0,0 6-67,8-7 0,4-2-295,7-3 0,0 2-173,4-6 0,-1 1-222,5-2 1,-4-2 50,5 2 0,-5-1-377,5 2 1,-7-2-717,2 6 1576,-3-6 0,-2 3 0,0-6 0</inkml:trace>
  <inkml:trace contextRef="#ctx0" brushRef="#br0" timeOffset="9">6199 10591 7766,'10'-1'36,"-1"-4"1,-4 3 375,5-2 1,-6 2-13,6 2 0,-5 0 329,4 0-538,0 0 0,6 0 0,-1 0 0,-1 2-171,-4 2 1,2-1 192,-6 7-202,6-1 1,-8 6 38,7-1 0,-7-5-140,1 1 0,-2-1-18,-2 6 0,0-6-262,0 0-71,-6-5-582,-2 8-560,-6-10 1106,-1 4 1,6-11 476,-1 1 0,7-14 0,-3 3 0</inkml:trace>
  <inkml:trace contextRef="#ctx0" brushRef="#br0" timeOffset="10">6370 10492 7888,'8'14'665,"-3"0"1,-4 0-323,-1 1 1,5 4-10,0-1 1,-1 6-252,-4-5 1,5 5-268,0-5 0,1 0 77,-1-5-38,3 0 0,6-1-749,0-4 0,-4-2 18,-1-7 876,1 0 0,4-7 0,0-1 0</inkml:trace>
  <inkml:trace contextRef="#ctx0" brushRef="#br0" timeOffset="11">6541 10648 7752,'0'10'299,"0"-1"1,0-4 25,0 4 0,0-4 212,0 4-214,6 1 0,-5 4-121,4 0 0,-3-4-661,-2-1 421,6 1 1,-3 4 37,7 0 0,-7-6 0,3-2 0</inkml:trace>
  <inkml:trace contextRef="#ctx0" brushRef="#br0" timeOffset="12">6725 10563 7700,'0'-8'1806,"0"2"-975,0 6-601,0-7 0,7 6-14,2-4 1,4 3-330,1 2 0,0 0-278,1 0 1,0 0-344,4 0 0,-1 0-875,5 0 1609,-5 0 0,9 7 0,-5 1 0</inkml:trace>
  <inkml:trace contextRef="#ctx0" brushRef="#br0" timeOffset="13">7010 10463 7768,'0'-8'2011,"0"2"-1272,0 6-244,0 0-372,6 0 1,2 0-66,6 0-337,0 6 0,1-2 256,-1 5 0,0-4-338,0 4 0,-4-4 171,-1 4 0,-6 1-11,2 4 1,-3 0 7,-2 1 1,-7 0 101,-2 4 0,-4-3 302,-1 3 0,5 2-94,-1-2 0,1-2 634,-6-8-261,8 4-172,0-11 1,14 4-69,2-6 1,5 0-404,5 0 0,2-6 145,2-4 0,4-2-542,-3-3 550,3 1 0,1 0 0,1 0 0</inkml:trace>
  <inkml:trace contextRef="#ctx0" brushRef="#br0" timeOffset="14">7493 10577 8942,'14'0'560,"1"0"0,-1 0-742,0 0 151,0 0 0,7 0-198,3 0 1,-2-5-401,1 1 0,-5-3-665,1 2 1294,3 4 0,-6-12 0,4 5 0</inkml:trace>
  <inkml:trace contextRef="#ctx0" brushRef="#br0" timeOffset="15">7635 10449 7785,'0'14'1828,"0"2"-1453,0 3 0,0-2-324,0 7 0,5 0-703,0 4 652,6 1 0,-3-1 0,6 1 0</inkml:trace>
  <inkml:trace contextRef="#ctx0" brushRef="#br0" timeOffset="16">8460 10278 9320,'0'-7'1900,"-2"0"-1225,-2 7-265,2 0-20,-4 0-120,6 0-272,-7 7 1,1 0 53,-3 8 0,-4-1-185,4 0 1,-6 0-225,-4 1 0,4-1 214,-4 0 0,3 0-32,2 0 1,-1-1 33,1-3 0,2 2 100,2-2 15,-3 2 0,12-2 83,-4-1 1,10-6-63,4 2 0,4-3 102,1-2 1,7 0-331,2 0 0,0 0 86,0 0 0,-1 0-423,2 0 1,-3-5 239,-7 0 0,0-1-319,0 1 0,0 4 210,1-4 1,-6-1 56,1 1 0,-7-2 382,2 3 0,-4 1 0,-1-7 0,-1 5 0,-4-4 0,2 1 0,-7-1 0,1-4 0,-6 7 0,1-4 1060,0-3-203,0 12-470,0-5 0,1 7 109,3 4 1,-1 3 126,7 6 1,-1 2-301,5 3 0,0 3-93,0 6 1,0-1-630,0-3 0,0 3 302,0-4 0,5 4 97,-1 2 0,7-1 0,-3 1 0</inkml:trace>
  <inkml:trace contextRef="#ctx0" brushRef="#br0" timeOffset="17">8830 10364 7743,'-8'-8'989,"1"2"-275,1 6 1,5 1-196,-4 4 1,-2 4-26,3 10 1,-3 3-226,3 7 1,2-1-69,-3 1 0,4-1-305,1 1 0,0-1 159,0 0 0,6-7-1444,4-7 1,7-1 1388,2-8 0,6 6 0,-3-3 0</inkml:trace>
  <inkml:trace contextRef="#ctx0" brushRef="#br0" timeOffset="18">9014 10421 9630,'2'-8'1040,"3"3"1,-2 3-834,6 2 0,1 0 19,4 0 0,0 0-164,1 0 1,-1 2 92,0 3 0,0-2-183,0 6 0,-4-4-73,-1 5 0,-5-1-83,0 5 1,-2 1-83,-2-1 1,-6 0-239,-4 0 0,-3-1-458,-1-4 1,5 4 416,-1-4 0,1-2-464,-5-3 1009,6-2 0,-5 4 0,5 2 0</inkml:trace>
  <inkml:trace contextRef="#ctx0" brushRef="#br0" timeOffset="19">9199 10335 7743,'0'15'158,"0"-1"0,0 2 151,0 3 1,0-4 356,0 4 0,0-3-247,0-2 0,5 5-104,0 0 0,0 0-572,-5-5 1,4 1 241,1-1 0,1-5-732,-1 1 1,-2-7 283,7 2 0,-6-4-381,6-1 97,-1 0 297,6 0 0,-3-6 450,-2-4 0,1 3 0,-6-3 0,4 5 54,-4-4 0,1 6-100,-1-2 1,-2-1 1364,6 1-544,-5 0 272,8 5-687,-4 0 0,2 0 143,-1 0-547,-6 6 1,8 2 92,-6 7 1,0-6-176,-5 1 1,0-1 74,0 5 1,0 0-224,0 1 175,0-1 1,-5 0 262,0 0 1,-1 1-27,1-1-36,4-6-96,-6 4-4,7-10 1,7 3-660,2-10 1,4-3 327,1-6 1,2 0 328,3-1 0,-3-5 0,4-2 0</inkml:trace>
  <inkml:trace contextRef="#ctx0" brushRef="#br0" timeOffset="20">9597 10506 12502,'15'0'145,"-1"0"-380,0 0 1,7-2-183,2-2 1,4 2 338,2-3 1,-3 4 77,-2 1 0,3-7 0,-5 0 0</inkml:trace>
  <inkml:trace contextRef="#ctx0" brushRef="#br0" timeOffset="21">9996 10506 7769,'0'-14'-219,"0"0"0,0-1 260,0 1 1,0 5 415,0-1 232,0 1-121,0-6-50,0 1 215,0 0-450,0 0 1,6 4-52,3 1 0,-1 6-29,2-2 1,-1 3-58,5 2 0,1 2 57,-1 3 1,-2 3-218,-2 6 1,3 0 32,-4 0 0,-1 5-55,1 0 0,-5 2-87,0-2 1,-2-4-159,-2 4 0,-2-3-262,-2-2 0,0 1 250,-5-1 0,-1 0-777,-4 0 696,0 0 0,0-6-762,0-3 718,-1-3 0,3-4 418,2-3 0,4-9 0,6-8 0</inkml:trace>
  <inkml:trace contextRef="#ctx0" brushRef="#br0" timeOffset="22">10138 10321 7769,'0'10'0,"0"-1"0,0 1 416,0 4 0,0 2-29,0 3 0,4 3 46,1 6 1,0 2-93,-5 3 1,0-4-320,0-1 0,5-1-257,-1-8 1,7 0-306,-1-5 1,3-6 117,1-3 0,0-4-1043,0-1 1465,0-6 0,1-2 0,-1-6 0</inkml:trace>
  <inkml:trace contextRef="#ctx0" brushRef="#br0" timeOffset="23">10323 10506 8125,'0'14'989,"0"0"1,0-4-711,0-1 0,4 6-410,1 3 1,1 1 179,-1-4 0,-2 0-185,7 4 0,-2-8 186,1 4-50,4-4 0,-5 3 0,6 0 0</inkml:trace>
  <inkml:trace contextRef="#ctx0" brushRef="#br0" timeOffset="24">10365 10193 7773,'0'-14'0,"0"4"673,0 1-363,0 0 0,2-4-109,2 3 1,0-1 15,5 7 0,-4-1 78,4 5 1,1-5-92,4 0 0,-4 1-202,-1 4 0,0 1 85,6 4 1,-6-2 116,1 7 0,-7-6 12,2 6 1,-2-1-132,1 6 1,-2-6 126,3 0 1,-8 1-1044,-2 4 1,-6 0 654,1 1 1,2-1 324,-1 0 327,-1 0-266,3 0-22,-6 1-371,11-1 177,2-6 1,8-2-671,6-6 0,1 0 330,-1 0 1,2-1-1414,3-4 1759,-4 3 0,12-10 0,-5 4 0</inkml:trace>
  <inkml:trace contextRef="#ctx0" brushRef="#br0" timeOffset="25">10877 10278 7773,'9'5'119,"1"0"1,-2 1 160,1-1 0,4 1 439,-4 4 1,-1 2-258,2-2 1,-2 3-157,1 1 1,2 2-128,-6 3 0,4-4 44,-4 4 1,0 2-411,-5-2 1,0 0-125,0-5 0,0 5-326,0 0 1,-2 0 97,-2-5 0,-4-1 539,-6-4 0,-7 10 0,-1-3 0</inkml:trace>
  <inkml:trace contextRef="#ctx0" brushRef="#br0" timeOffset="26">11247 10406 7677,'1'8'287,"4"-3"1,-3-2 444,2 2 0,-2-2-573,-2 7 1,5-6-549,-1 6 1,6-5-1292,-5 4 1680,6-6 0,-3 10 0,6-5 0</inkml:trace>
  <inkml:trace contextRef="#ctx0" brushRef="#br0" timeOffset="27">11503 10335 7677,'7'0'1272,"6"0"-375,-5 0-304,6 0 1,0 0-502,1 0 0,-6 0 78,1 0 0,-1 0-845,5 0 460,1 7-2,-1 1 0,-2 6 136,-2 0 0,-4 2-394,-6 3 1,-1-3 77,-4 2 0,2 3 173,-7-2 0,1 2 442,-5-3 1,-1-2-171,1 3 1,0-3 409,0-2 0,6-4 78,3-1 63,3-6-447,2 4 0,7-9-153,2-3 1,9-3-152,1-6 1,4 0-535,-4 0 0,7 0-993,-3-1 1679,-2 1 0,6-6 0,-5-2 0</inkml:trace>
  <inkml:trace contextRef="#ctx0" brushRef="#br0" timeOffset="28">11872 10321 8255,'10'0'1474,"-1"0"-1203,-6 0 1,10 0 368,-4 0-505,4 6 0,1-4 59,1 3 1,-1-2-227,0 2 1,-5-2 95,1 6 0,-2-4-203,1 5 0,-2-1-56,-7 5 0,0 0-127,0 1 1,-2-1 52,-3 0 0,-3 0-74,-6 1 1,0-6-188,0 0 1,0-1 207,-1 2 0,6-4-65,-1-6 1,6 0-161,-6 0 547,7-6 0,-3-8 0,6-8 0</inkml:trace>
  <inkml:trace contextRef="#ctx0" brushRef="#br0" timeOffset="29">12043 10278 7493,'8'2'677,"-3"3"0,-4-2-196,-1 6 1,2 1-44,2 4 1,-2 2-127,3 3 0,-4 1-114,-1 4 0,0 3-185,0-3 0,5-4-215,0-1 1,6-3-1810,-2-2 1592,4-6 0,1-2-1031,0-6 1450,1 0 0,5 0 0,2 0 0</inkml:trace>
  <inkml:trace contextRef="#ctx0" brushRef="#br0" timeOffset="30">12270 10449 7677,'8'6'0,"-1"-2"489,-7 5 0,4-4-124,1 4 1,0-4 604,-5 4-618,6 1 1,-4 4-498,2 0 0,3-4 32,-3-1 1,3-1-378,-2 2 489,-4 2 1,5-4 0,1 0 0,1-2 0</inkml:trace>
  <inkml:trace contextRef="#ctx0" brushRef="#br0" timeOffset="31">12924 10506 7760,'-8'-6'2142,"2"4"-1586,0-4 0,4 6-354,-10 0 1,8 4-190,-5 1 1,4 6-442,-4-1-93,-1 2 1,-4 3 520,0-1 0,-7 6 0,-1 2 0</inkml:trace>
  <inkml:trace contextRef="#ctx0" brushRef="#br0" timeOffset="32">13564 10350 7819,'0'-8'507,"0"1"464,0 7-885,0 0 1,-6 7 44,-4 2 1,-2 4-296,-2 1 0,-1 0 90,1 0 0,-5 2-16,0 3 0,-1-3 128,1 3 0,4-8 40,1-2 1,0-1 49,5 2-9,2 2-22,1-4 1,14 0-41,6-3 1,2-3-52,8-2 1,-1-2-34,6-3 0,-1 2-157,1-6 1,-6 4-3,1-5 1,-5 6-208,5-6 1,-7 7-185,2-2 0,-3-1-106,-2 1 264,-6 1 419,4-3 0,-10-1 0,4-6 0</inkml:trace>
  <inkml:trace contextRef="#ctx0" brushRef="#br0" timeOffset="33">13564 10392 7817,'-8'-9'-951,"4"-1"1771,-4 7-47,6-10-387,-11 12 0,12-4-24,-4 10 0,4 4-107,1 10 0,0 3-91,0 7 0,0-1-76,0 1 1,0 1-307,0 3 1,4-3 196,1 3 0,1-8-1474,-1-1 1495,-3-7 0,10 10 0,-4-5 0</inkml:trace>
  <inkml:trace contextRef="#ctx0" brushRef="#br0" timeOffset="34">14019 10293 7783,'-1'12'355,"-4"-2"1,-2 4-49,-2 0-48,-4 0-105,12 13 0,-10-6 204,6 3-301,-6 9 22,9-16 1,-2 15-457,8-13 317,-2 0 1,15-5-283,-2 0 1,3-1 341,1-4 0,4-3 0,5-6 0</inkml:trace>
  <inkml:trace contextRef="#ctx0" brushRef="#br0" timeOffset="35">14318 10350 8041,'14'0'1485,"0"0"-1083,0 0 1,1 1-208,-1 4 0,0-2-16,0 7 0,0-1-130,1 5 0,-7-4-192,-4-1 0,3 1 118,-3 4 1,1 0-235,-5 0 0,-1-1 157,-4-4 1,-3 4-477,-6-3 0,-5-4 72,0-1 0,0 1-77,5-1 0,4-1-42,1-4 625,-1-6 0,-4-2 0,0-6 0</inkml:trace>
  <inkml:trace contextRef="#ctx0" brushRef="#br0" timeOffset="36">14460 10264 7783,'0'14'343,"0"1"-138,0-1 0,1 0 183,4 0 0,-3 7-48,3 3 1,-4 1-51,-1-1 0,0 1-131,0-6 0,0 4-67,0-4 1,5 0-44,0-4 1,1-3-342,-1-2-87,3-4-184,6-6 0,0 0-180,0 0 0,-4-5 269,-1 1 0,-1-8 265,2 3 0,-3-2-276,-2 1 420,-3-2 201,10 4 544,-10-6-484,11 6 0,-10 0 521,6 3-481,-6 4 0,5-6 112,-3 7-379,-3 0 1,6 0 46,-4 0 49,-2 7-96,4 1 4,-6 6 1,0 0 142,0 0 0,0-4-92,0-1 0,-1-6-16,-4 2 70,3 3-101,-4-7 0,8 6 61,2-7 1,-1 0-203,7 0 0,-5-2 43,4-3 0,-4 2-59,4-6 1,1 1-93,4-2 0,0-2 272,0 2 0,1-2 0,-1-2 0</inkml:trace>
  <inkml:trace contextRef="#ctx0" brushRef="#br0" timeOffset="37">14943 10449 7773,'0'-8'412,"0"-4"50,0 4 296,0 0-112,0-5-235,7 12 0,1-6-91,6 7 0,2 0-204,2 0 1,0 0-174,6 0 1,-5 2-288,4 3 1,-4-4-498,5 4 1,-7 1 478,2-1 0,-3 0-574,-2-5 1,0 0 935,1 0 0,-1 0 0,0 0 0</inkml:trace>
  <inkml:trace contextRef="#ctx0" brushRef="#br0" timeOffset="38">15242 10350 8596,'8'0'751,"4"0"0,-4 4-715,7 1 1,-3 1 72,-2-1 0,2-2-211,-2 7 1,1-6 117,-2 6 1,4-5-245,-4 4 0,-1-6-3,2 2-91,-7 3-201,3 0 183,-6 6 0,-6-4-67,-4-1 1,-2-6-424,-2 2 830,-1-3 0,1 4 0,0 2 0</inkml:trace>
  <inkml:trace contextRef="#ctx0" brushRef="#br0" timeOffset="39">15412 10293 7773,'0'14'0,"0"0"0,0 0 0,0 5 0,0 0 0,0 7 644,0-3 0,0 4-206,0 2 0,0-7-69,0-3 1,2 1-510,3-1 0,-2-5 134,6-4 0,-4-7-902,5 2 1,-1-4 496,5-1 0,1-1-273,-1-4 1,-2-3 683,-2-6 0,3 0 0,-4-1 0,-1 1 0,1 0 0,-5 0 0,0 0 0,3 4 0,-3 1 0,1 4 0,-5-5 431,0 7 158,0-3 296,0 18 0,0-2-319,0 9 0,0-2-287,0 2 0,0-3-225,0 3 0,0-3-188,0-2 0,2-5-394,2 1-872,-2-1 989,11-1 1,-10-1-894,6-7 1304,-6 0 0,10-7 0,-5-1 0</inkml:trace>
  <inkml:trace contextRef="#ctx0" brushRef="#br0" timeOffset="40">15697 10250 8518,'9'-2'1214,"1"-2"-1201,-7 2 168,10-4-205,-6 6-183,8 0-261,-1 6 336,-6 2 1,3 6-88,-6 0 0,-1-4 49,-4-1 1,-1 1 100,-4 4 1,3-4 471,-2-1-273,-4 1 0,6-1 55,-3 1-242,4-7 0,2 3-101,4-6 0,3 0-140,6 0 1,1 0 297,-1 0 0,6-6 0,2-2 0</inkml:trace>
  <inkml:trace contextRef="#ctx0" brushRef="#br0" timeOffset="41">16166 10250 7773,'8'14'283,"-3"0"1,3-4 416,1-1 0,-1 1-210,1 4 1,1 0 50,4 1 0,0 4-187,1-1 1,-6 3-150,0-2 1,-1-2-377,2 7 1,-2-7 180,-3 2 0,-4-3-937,4-2 0,-10 2 575,-4 3 1,-4-5-1896,-1 1 2247,0-1 0,-1-6 0,1 6 0</inkml:trace>
  <inkml:trace contextRef="#ctx0" brushRef="#br0" timeOffset="42">16934 9866 7816,'8'-14'0,"0"1"668,-4 4-28,-2-4-253,11 12 0,-6-6-107,8 7 1,4 13 110,0 6 0,6 14-180,-1 10 0,-2 7-43,1 12 0,-1-2-316,2 6 0,-3-1 58,-7 1 1,-6 1-11,-3-10 1,-4 1 122,-1-11 1,-6-1-512,-4-8 1,-7-3 233,-2-7 1,-5 1-655,5-1 0,0-6 908,5-3 0,-6-3 0,-2-2 0</inkml:trace>
  <inkml:trace contextRef="#ctx0" brushRef="#br0" timeOffset="43">17716 10876 7794,'8'7'-48,"-2"6"1,0-5 0,2 6-1</inkml:trace>
  <inkml:trace contextRef="#ctx0" brushRef="#br0" timeOffset="44">3228 12240 7918,'6'-14'-93,"-3"5"-48,7-1 1,-5 1 139,4-6 0,-4 1-2,4 0 1,-6 0 2051,2 0-1291,3-1 1,-6 1-145,2 0 0,-2 0-231,-2 0 0,5-1-227,-1 1 0,1 0 265,-5 0-396,-6-1 0,-2 3 103,-6 2 0,0 4-192,-1 6 0,0 3-31,-4 7 1,1 1-126,-6 12 1,7-4 32,-2 5 1,5-2 64,4 2 0,4 1-6,6-6 1,2 6 108,2-1 1,4-2-201,7 2 1,5-7-75,4 2 1,3 2-73,1-2 0,1 0 138,-1-5 1,-6 0-123,-3 0 1,0 1 297,-5-1 1,-3 0-226,-11 0 333,0 0 1,-6 1-55,-4-1 1,-7-5 37,-2 1 1,-6-7 18,1 2 1,-1-4 78,1-1 1,4-1-201,5-4 0,3-3-296,2-6 1,-1-2-457,7-3 0,-1 3 813,5-3 0,0-3 0,0 0 0</inkml:trace>
  <inkml:trace contextRef="#ctx0" brushRef="#br0" timeOffset="45">3555 12468 7797,'0'8'-89,"0"4"147,0-10 1,0 11 76,0-4 706,0-3-136,0 7-437,0-11 1,6 4-207,4-6 0,2 0 248,3 0-867,-1-6 440,-6-2 1,4-7 135,-2 1 0,1-5 179,-2 0-459,4 0 167,-11 5 1,4 0 202,-6 0 1,-2 1 203,-2 4 0,0 2-169,-5 7 548,-1 0-405,-10 0 1,4 7 170,-3 2-225,-3 4 1,6 6-199,-3 0 0,5 1-399,5-1 0,-3-3-89,8 3 0,-1-3 265,5-2 0,2 0-1880,2 0 2068,4-6 0,6-1 0,1-7 0</inkml:trace>
  <inkml:trace contextRef="#ctx0" brushRef="#br0" timeOffset="46">3853 12198 9936,'10'0'399,"-1"0"0,1 0-605,4 0 1,0 0 196,1 0 1,-1 0 181,0 0 0,0 0-660,0 0 0,1 0 487,-1 0 0,0-7 0,0-1 0</inkml:trace>
  <inkml:trace contextRef="#ctx0" brushRef="#br0" timeOffset="47">3868 12354 7754,'0'8'1251,"0"-2"-470,0 1-406,0-6 0,6 10-240,3-6 0,4 0-191,1-5 0,5 0-270,0 0 0,7-5 326,-3 0 0,4-6 0,1 3 0</inkml:trace>
  <inkml:trace contextRef="#ctx0" brushRef="#br0" timeOffset="48">4365 12297 9581,'0'-8'2218,"2"2"-1813,3 6 1,3-5-617,6 1 1,2-1 185,2 5 0,0 0-529,6 0 0,-2-2-144,1-3 1,4 4 697,-3-4 0,9 4 0,3 1 0</inkml:trace>
  <inkml:trace contextRef="#ctx0" brushRef="#br0" timeOffset="49">4877 12084 7828,'-13'2'872,"4"2"0,3-1-105,6 7 0,0-4-276,0 8 1,0-1-108,0 11 1,0-2-163,0 2 1,1 2-185,4-2 1,-2 1 5,7-1 0,-1 1 12,5-6 1,1-4-173,-1-6 0,-5-1 93,1 1 1,-1-2-98,5-7 1,-4-7 7,-1-2 0,1-4-141,4-1 0,-4-6 84,-1-4 1,-1-3 42,1-1 0,2-1 56,-6 1 1,2-1 32,-3 1 0,-2 4-4,3 0 1,-4 2 3,-1-1 1,0 7-268,0 6 0,0 6 83,0-6 0,-1 7-1304,-4-2 1061,3 4 0,-4 2-795,6 4 1259,-6-3 0,-2 10 0,-6-4 0</inkml:trace>
  <inkml:trace contextRef="#ctx0" brushRef="#br0" timeOffset="50">4806 12127 7828,'-8'-7'0,"0"6"1425,3-4-747,4 3 1,-5 1 145,6-4 1,1 3-449,4-2 0,3 2-168,6 2 0,0 2-686,0 2 1,5-2 365,0 3 0,5-2-610,-5 2 0,5-4 722,-5 4 0,6 3 0,-3 0 0</inkml:trace>
  <inkml:trace contextRef="#ctx0" brushRef="#br0" timeOffset="51">5432 12183 7761,'0'-14'-257,"4"0"214,1 0 0,1-5 601,-1 0 0,-3 0-76,2 5 0,3-5-50,-2 0 0,-1-2-159,-4 2 1,2 4 231,3-4-398,-4-4 1,5 8 94,-6-4 1,-1 9 9,-4 6-50,4 2 0,-12 8 84,3 4 0,3 9-34,-3 4 0,5 6 81,-4 4 1,6-1-88,-2 5 0,3-3 11,2 4 1,0-1-242,0 6 1,0-7 86,0-2 0,5 0-421,0 0 0,6-1 204,-2-5 1,4-6-535,1-3 0,-1-3-591,-4-2-383,4 0 1025,-5-6 1,0-8-103,-3-9 0,-5-4 739,-5-1 0,-9 0 0,-9 0 0</inkml:trace>
  <inkml:trace contextRef="#ctx0" brushRef="#br0" timeOffset="52">5261 12183 7761,'14'0'1802,"0"0"-1200,1 0 0,4 0-212,0 0 1,6 0-312,-1 0 1,2-1-237,3-4 1,1 2-250,3-6 0,2 4 180,3-5 1,-4 6-258,-5-6 1,-5 1-1295,-1-6 1777,-5 7 0,9-10 0,-5 2 0</inkml:trace>
  <inkml:trace contextRef="#ctx0" brushRef="#br0" timeOffset="53">5773 11984 7761,'-6'8'1095,"4"5"-688,-11-5 0,10 6 343,-6 0 1,6 1-228,-2-1 1,3 0 427,2 0-667,0 7-350,0 1 1,2 0-554,3-3 1,-2-8 471,6-2 0,-4-5-915,4 0 675,1-2 0,4-2-897,0 0 1,-1-6 678,-4-4 1,4-3 604,-3-1 0,-3 2 0,3 2 0,-5-2 0,4 2 0,-6-3 0,2-1 0,-3 5 0,-2-1 0,4 5-237,1-4 217,0 0 661,1 1 357,-4-5 385,10 11-909,-4-4 0,2 6 69,-1 0 1,-4 2-294,4 2 1,-4 0-49,5 5 1,-6-1-159,6 1 0,-5 4 140,4-3-153,-6 2 0,4 2-151,-7 1-252,0-1 1,0 0-14,0 0 1,-5-4-316,0-1 0,-1-6-428,1 2 0,2-3 202,-7-2 926,7 0 0,-9 6 0,4 2 0</inkml:trace>
  <inkml:trace contextRef="#ctx0" brushRef="#br0" timeOffset="54">6071 11999 7761,'-7'8'1731,"-5"4"-1219,8-2 1,-1 2-207,5 3 0,-5-1-58,0 0 1,1 5-26,4 0 1,1 1-476,4-1 0,-2-3 217,7 3 0,1-5-1165,8-4 0,-3 1 1200,2-6 0,5-1 0,-1-4 0</inkml:trace>
  <inkml:trace contextRef="#ctx0" brushRef="#br0" timeOffset="55">6256 12198 7761,'0'14'1968,"-6"0"-1414,4 0 1,-4-4 233,6-1-524,0-6 0,2 4-49,2-7 0,0-2-419,5-3 0,0 2-20,6-6 1,-1 1-172,0-2 0,-4-2 257,-1 2 0,-4-2-224,4-3 260,-6 1 0,4 0 214,-7 0 1,-2 4 240,-3 1 1,-2 6-146,-8-2 0,1 3-55,0 2 1,0 0-292,-1 0 1,6 7-331,0 2 0,1-1-2247,-2 2 1537,4-1 1178,6-1 0,0 5 0,0-6 0</inkml:trace>
  <inkml:trace contextRef="#ctx0" brushRef="#br0" timeOffset="56">6654 11942 7761,'10'5'468,"-1"-1"1,-1 3-235,2-3 0,1 4 1282,-7 6 1,8 1-733,-3-1 0,4 5-630,1 0 0,-5 6 74,1-1 0,-2 7-543,1 3 0,-1-1 93,-3-5 0,-4-1-62,4-3 1,-5 1-1146,-5-6 1,2-2 583,-6-7 0,4 1-712,-4-6 1557,-1-1 0,-4-10 0,0-2 0</inkml:trace>
  <inkml:trace contextRef="#ctx0" brushRef="#br0" timeOffset="57">6996 12098 7761,'0'10'522,"0"-1"0,0-4 1,0 4 1712,0-5-1633,0 2 0,1-6-139,4 0 0,3 0 252,6 0-1184,0 0 1,5-2 368,0-2 1,0 0-1392,-5-5 0,1 1-615,-1-2 2106,0-2 0,0 4 0,0-6 0</inkml:trace>
  <inkml:trace contextRef="#ctx0" brushRef="#br0" timeOffset="58">7024 12198 7761,'-2'9'1424,"-2"1"1,2-6 514,-3 6-1420,4-7 1,2 5-145,4-3 1,0-4-102,9 4 0,-3-3-643,8-2 0,3 0-429,2 0 0,-2-2-2048,2-3 2846,-1 4 0,0-12 0,-3 5 0</inkml:trace>
  <inkml:trace contextRef="#ctx0" brushRef="#br0" timeOffset="59">7806 11984 7823,'0'8'524,"0"5"0,0-10-339,0 7 1,-2-1-14,-2 5 0,2 2 296,-3 3 1,2 3-99,-2 7 0,4-6-433,-4 1 1,5-2-196,5 2 1,-2-4-251,6-5 1,3-6 446,7 1 61,-4-7 0,12 3 0,-5-6 0</inkml:trace>
  <inkml:trace contextRef="#ctx0" brushRef="#br0" timeOffset="60">8033 11970 7337,'8'-8'463,"-1"2"1,-6 1-116,4 1 0,-2-1 162,7 5 0,-1 0 12,5 0-269,1 0 1,-1 0-110,0 0 1,-1 6-129,-4 4 0,4 2 9,-4 2 1,2 1 50,-1-1 1,-4 5-38,-6 0 0,0 4-9,0-4 1,-6 7-129,-4-3 0,-2-2 55,-3-2 0,1-3 73,0-2 101,0 0-23,0 0-379,6-6 192,1-1 0,15-9-401,6-3 1,2-3 95,8-6 1,0 0-48,4 0 0,1-1-78,-1 1 0,-4 0-818,-1 0 1327,1 0 0,4-1 0,1 1 0</inkml:trace>
  <inkml:trace contextRef="#ctx0" brushRef="#br0" timeOffset="61">8432 12098 7823,'0'8'504,"0"5"386,-7-5-725,6 6 0,-6 0 175,7 0-660,0 0 0,0 1 224,0-1 1,0-5-1205,0 1 1300,0-7 0,0 10 0,0-5 0</inkml:trace>
  <inkml:trace contextRef="#ctx0" brushRef="#br0" timeOffset="62">8588 12127 7906,'0'9'972,"0"1"-183,0-7 228,0 9-644,6-10 1,2 4-331,6-6 1,1 0 116,-1 0 0,0 0-545,0 0 0,2-6 103,3-4 0,-3 3-94,3-3 1,-8 1 209,-2-6 1,-4 6-95,5-1 274,-7 1 0,1-1-153,-8 1 0,-9 6 414,-6-2 0,-1 4-138,1 1 0,3 4-240,-3 1 1,3 6-165,2-1 0,6-3-1252,3 3 1106,4-7 413,1 10 0,0-12 0,0 6 0</inkml:trace>
  <inkml:trace contextRef="#ctx0" brushRef="#br0" timeOffset="63">9071 11970 7806,'10'-5'635,"-1"1"975,1-1-1103,4 5 1,0 0 60,0 0 1,1 2-295,-1 2 1,0 4-55,0 6 0,5 5-396,0 0 0,-1 7 185,-9-3 0,2-1 184,-6 2 0,4 0-581,-4 4 0,0-1-864,-5-3 0,-5 1 431,0-6 1,-6 0 820,2-5 0,-10 0 0,-3 1 0</inkml:trace>
  <inkml:trace contextRef="#ctx0" brushRef="#br0" timeOffset="64">9683 12326 7806,'12'1'107,"-2"4"0,-2-3 253,-4 2-706,-2-2 0,9-4-1073,-6-2 1419,0 2 0,1-11 0,2 5 0</inkml:trace>
  <inkml:trace contextRef="#ctx0" brushRef="#br0" timeOffset="65">3029 13662 7801,'8'-6'378,"-2"4"482,-6-11-344,6 12-34,-4-5 0,11 1-125,-4 0 0,4 0-119,1 5 0,0 2-52,0 3 0,2-2 0,3 6 0,-3-4-81,3 5 0,-3-6 93,-2 6 1,-1-1-171,-4 5 0,2-4 17,-6-1 1,0 2-105,-5 8 1,0-3-239,0 3 1,-2-1-211,-3 0 0,-1-2 203,-4 3 1,-2-5-649,2-4-230,-2 3-534,-3-12 1716,1 5 0,0-6 0,0 0 0</inkml:trace>
  <inkml:trace contextRef="#ctx0" brushRef="#br0" timeOffset="66">3285 13577 8787,'-7'14'3614,"6"0"-2968,-4 0 1,4 1-330,1-1 1,0 2-122,0 3 0,1-4-254,4 4 1,4-3-331,10-2 1,-1-1-2290,5-4 2677,1 4 0,4-11 0,1 4 0</inkml:trace>
  <inkml:trace contextRef="#ctx0" brushRef="#br0" timeOffset="67">3498 13321 7825,'-8'8'-318,"0"-2"212,3-6 942,4 6 0,-7 2-280,3 6 0,4 1-149,-4-1 1,3 0-587,2 0 0,0 1 207,0-1 0,2 0-983,3 0 0,3-4 205,6-1 750,0-6 0,0 4 0,0-7 0</inkml:trace>
  <inkml:trace contextRef="#ctx0" brushRef="#br0" timeOffset="68">3626 13335 7697,'0'8'896,"0"0"33,0-3-454,0-4-271,0 12 0,0-10-687,0 6 1,0-4 131,0 5 0,2-7-412,2 2 763,-2 2 0,10-5 0,-4 4 0</inkml:trace>
  <inkml:trace contextRef="#ctx0" brushRef="#br0" timeOffset="69">3754 13264 7809,'9'0'0,"1"0"0,-5 0 329,4 0 0,-4 0-38,4 0 1,1 0 155,4 0 0,-5 1-143,1 4 1,-5 2-212,4 2 1,-4 4-68,4-4 0,-5 4-226,0 1 0,-2 0-159,-2 0 1,0 1 190,0-1 168,0-6 0,-6 4 0,-2-4 0</inkml:trace>
  <inkml:trace contextRef="#ctx0" brushRef="#br0" timeOffset="70">4109 13605 7767,'-8'0'2099,"2"0"-1983,6-6 1,2 4-105,2-3 0,4 4-220,7 1 0,0 0-458,4 0 1,-3-2-740,3-2 1405,-3 2 0,-2-4 0,0 6 0</inkml:trace>
  <inkml:trace contextRef="#ctx0" brushRef="#br0" timeOffset="71">4138 13690 7461,'-14'8'2483,"6"5"-1955,1-11 0,9 4-154,3-6 1,4 0-257,10 0 0,-2 0-232,7 0 0,-5 0-314,5 0 0,0 0-1079,4 0 0,-4 0 1507,-1 0 0,-5-6 0,2-2 0</inkml:trace>
  <inkml:trace contextRef="#ctx0" brushRef="#br0" timeOffset="72">5048 13506 7819,'0'-10'91,"0"1"0,1 4 447,4-5 1,-3 7 0,6-5-201,-4 4 1,-1 2-131,7-3 1,-1 5 27,6 5 0,-6 3-15,1 6 1,-1 0-236,5 1 0,0 4-23,1 0 1,-6 1-45,1-1 0,-6-2-203,6 7 0,-7-7 152,2 2 1,-4-3-54,-1-2 1,-1 1 30,-4-1 1,-1-5-215,-4 1 0,-1-5-219,6 4-21,-6-6 1,5 2-23,-3-10 630,2-3 0,7-6 0,0 0 0</inkml:trace>
  <inkml:trace contextRef="#ctx0" brushRef="#br0" timeOffset="73">5233 13491 7748,'-2'15'181,"-3"-1"1,4 0 571,-4 0 0,3 2-355,2 3 1,0 2-191,0 2 1,2 3-295,3-8 1,-2 6 119,6-5 1,1 0-333,4-5 1,0-6-172,0-3 0,2-2-1090,3 2 1559,-3-4 0,11-1 0,-5-8 0</inkml:trace>
  <inkml:trace contextRef="#ctx0" brushRef="#br0" timeOffset="74">5446 13250 7819,'0'8'1035,"0"4"-714,-6-4 1,4 2 486,-3-1-889,4 1 209,1 4-267,0 0 0,1-1 185,4-4 0,1-1-1693,4-3 1647,2-4 0,3 6 0,7-7 0</inkml:trace>
  <inkml:trace contextRef="#ctx0" brushRef="#br0" timeOffset="75">5602 13307 8635,'0'7'-287,"0"0"0,2-7 120,3 0 1,-2-5 9,6 0 0,-6-1 130,2 1 0,1 2-125,-1-6 481,0 5-263,-5-8 1,0 9 491,0-7-144,0 7-219,-6-3-195,-2 6-393,-7 0 453,1 0-60,6 6 0,-4 2 0,4 6 0</inkml:trace>
  <inkml:trace contextRef="#ctx0" brushRef="#br0" timeOffset="76">5773 13207 7819,'8'0'1524,"-2"0"-1062,0 0 1,1 2-198,2 2 1,4 0-110,-4 5 1,-1-1-106,2 1 1,-2 4-296,1-4 0,2 6 175,-6 4 0,1-4 167,-1 4 1,-4-3 59,4-2 0,-3 1-2691,-2-1 2533,0 0 0,-7 0 0,0 1 0</inkml:trace>
  <inkml:trace contextRef="#ctx0" brushRef="#br0" timeOffset="77">6043 13619 10109,'14'0'121,"0"0"1,1 0-258,-1 0 0,2 0-71,3 0 1,-2 0-124,7 0 0,-7 0-1065,2 0 1395,-3 0 0,4 0 0,2 0 0</inkml:trace>
  <inkml:trace contextRef="#ctx0" brushRef="#br0" timeOffset="78">6143 13548 9885,'1'14'1052,"4"1"-879,-4-1 0,10 5-901,-6 0 0,6 0 169,-1-5 559,-4 0 0,13 0 0,-3 1 0</inkml:trace>
  <inkml:trace contextRef="#ctx0" brushRef="#br0" timeOffset="79">6612 13577 7749,'-7'8'675,"-1"4"0,-1-5-59,0 2 0,4 4 1116,-5-4-1635,1 4 1,-4 1-578,4 0 0,-2-4-864,6-1 0,-6-4 632,1 4 1,2-4 711,-1 5 0,0-7 0,-6 3 0</inkml:trace>
  <inkml:trace contextRef="#ctx0" brushRef="#br0" timeOffset="80">6455 13506 7749,'0'-8'848,"0"1"194,7 7 0,1 7-644,6 2 0,-5 4-212,1 1 1,-1 5-846,5 0 1,2 5 392,3-5 0,-3 4-932,3-4 1,1 0 1197,-1-5 0,7 1 0,-4-1 0</inkml:trace>
  <inkml:trace contextRef="#ctx0" brushRef="#br0" timeOffset="81">6896 13520 7749,'8'-21'0,"0"5"0,-3-2 0,-2 2 0,6 2 0,-4-2 1317,4-3 0,-5 3-609,0-3 1,3 3-480,-3 2 1,1 0 156,-5 0-26,0-1-231,0 1 35,-6 6 0,-2 2 37,-6 6 1,-1 1-196,1 4 1,-5 3-297,0 6 1,2 2 152,7 3 1,-1-2 12,7 7 1,-1 0 95,5 4 0,0-4-120,0 0 1,2-5-198,2 4 0,-1-1 124,7 2 0,-1 1-221,6-6 0,-1 0 137,0-4 1,0 0 70,0 4 0,1-8 110,-1 4 0,-5-6 159,1 1-34,-7 2 204,3-4 0,-7 5-72,-4-4 1,-3-1-34,-6-3 0,-2-4-110,-3 4 1,3-3 48,-3-2 1,2 0-641,-2 0 1,8 0-606,-3 0 425,3 0 1,-2-7 780,4-2 0,-4-4 0,5-1 0</inkml:trace>
  <inkml:trace contextRef="#ctx0" brushRef="#br0" timeOffset="82">7024 13733 7749,'9'0'162,"1"0"0,-5 0-65,4 0 1,-4 0 479,4 0 0,-4 0-138,5 0 1,-6 0-224,6 0 0,-5 0 187,4 0-461,1-6 1,-1 3-56,0-7 1,-5 5-230,0-4 320,-2-1-98,-2-4 1,-2 2-48,-2 2 159,-4-3-71,-13 12 0,5-5 61,-3 6 1,4 6-498,0 3 121,1 4 0,2 1-179,2 0 1,-1 1 572,6-1 0,-6 0 0,3 0 0</inkml:trace>
  <inkml:trace contextRef="#ctx0" brushRef="#br0" timeOffset="83">7507 13591 9311,'8'0'511,"5"0"-576,-4 0 1,4 0-213,1 0 0,0 0 232,1 0 0,1 0-825,2 0 1,-2 0 869,3 0 0,3 6 0,0 2 0</inkml:trace>
  <inkml:trace contextRef="#ctx0" brushRef="#br0" timeOffset="84">7536 13733 7727,'-8'6'-97,"2"-4"1,6 6 1692,0-3-572,0-4-691,0 5 1,6-6-407,3 0 1,4 0-362,1 0 0,5 0-317,0 0 0,6 0 751,-1 0 0,3 0 0,1 0 0</inkml:trace>
  <inkml:trace contextRef="#ctx0" brushRef="#br0" timeOffset="85">8346 13520 7729,'-8'14'0,"-3"0"255,7 0 0,-6 7-8,5 3 0,-4 4 77,4 5 0,0-3-216,5 3 0,0-4-126,0-5 0,7-2-132,2-3 1,10-8-865,5 3 1014,-4-9 0,14 1 0,-4-6 0</inkml:trace>
  <inkml:trace contextRef="#ctx0" brushRef="#br0" timeOffset="86">8560 13548 7740,'0'-8'-899,"0"0"1776,0 4-124,6 2-558,-5-4 0,10 4 243,-6-3-389,6 4 0,-3-5-22,6 6 0,1 1-116,-1 4 0,-5-2 123,1 7 0,-2-1-92,1 5-24,4 0 1,-12 1-89,4-1 62,-3 6 0,-4 1 48,-3 3 1,-3-5 74,-6-10 1,0 4 48,0-4 0,0-1 133,-1 2 1,6-6 25,-1 6 149,7-7 76,-3 3-300,6 1 1,3-6-65,7 4 0,-1-4 61,10-1 0,2 0-394,-2 0 0,4-4-84,-4-1 0,6-1-260,-1 1 0,-3 3 84,-2-2 1,-4-3 508,0 3 0,-1-7 0,0 3 0</inkml:trace>
  <inkml:trace contextRef="#ctx0" brushRef="#br0" timeOffset="87">9043 13562 9881,'0'10'329,"0"-1"0,-5 1-235,0 4 0,-1 0-187,1 1 0,4-6-148,-4 1-225,-3-1 1,5 4-1180,-6-4 724,5-3 921,-8-6 0,4 7 0,-6 1 0</inkml:trace>
  <inkml:trace contextRef="#ctx0" brushRef="#br0" timeOffset="88">8972 13449 7776,'9'0'136,"1"0"0,-5 1 122,4 4 1,0-2 83,6 7 0,-1-1-47,0 5 1,0 5 162,1 0 1,0 5-392,4-5 0,-3 5 27,3-5 0,-3 0-574,-2-5 0,0 0-85,1 0 1,-1-4-369,0-1 0,-5-6 933,1 2 0,-7-3 0,3-2 0</inkml:trace>
  <inkml:trace contextRef="#ctx0" brushRef="#br0" timeOffset="89">9498 13634 7728,'-8'9'387,"3"1"1,-1-6-94,1 6 0,-4-1-237,4 5 1,-1-1-175,1-3 0,2 2-371,-7-2 1,7-2-327,-2 1 814,4 0 0,1 6 0,0-1 0</inkml:trace>
  <inkml:trace contextRef="#ctx0" brushRef="#br0" timeOffset="90">9654 13634 8296,'0'7'2001,"2"0"-1997,3-7-380,3 0 0,6 0 231,0 0 1,0 0-97,0 0 1,1-5 115,-1 0 0,-2-6 93,-2 2 0,-2 1-180,-3-2 250,-4 1 1,4-5 306,-10-1 1,-3 6-149,-6 0 0,0 5-82,0 0 0,-1 2 143,1 2 134,0 0-667,0 0 275,6 0 0,2 0 0,6 0 0</inkml:trace>
  <inkml:trace contextRef="#ctx0" brushRef="#br0" timeOffset="91">10081 13420 7750,'9'0'0,"1"0"0,-1 0 644,5 0 0,1 0-184,-1 0 1,0 7 164,0 2 1,-1 4-310,-4 1 1,4 0-132,-3 0 0,2 5-118,2 0 1,-4 5-196,-1-5 0,-4 6 109,5-1 0,-7 3-76,2 1 1,-4-4-1044,-1 0 0,-6-5 448,-4 4 1,-2-5 689,-3 1 0,1-4 0,0 0 0</inkml:trace>
  <inkml:trace contextRef="#ctx0" brushRef="#br0" timeOffset="92">10493 13818 7750,'14'7'1382,"-1"-4"-1150,-4 6 1,3-4-308,-8 5-38,1-7 0,0 5 246,-1-4-1747,1-2 1614,-5 4 0,0-6 0,0 0 0</inkml:trace>
  <inkml:trace contextRef="#ctx0" brushRef="#br0" timeOffset="93">10934 13520 9531,'14'0'456,"2"1"-255,3 4 1,9-3-174,10 2 1,5 0-44,4 0 0,4-2 148,6 3 0,-7-4-519,-2-1 1,-6 0-88,-4 0 0,-3 0-295,-7 0 0,-10 0 768,-4 0 0,-3-6 0,3-2 0</inkml:trace>
  <inkml:trace contextRef="#ctx0" brushRef="#br0" timeOffset="94">11432 13435 9255,'1'9'223,"4"0"0,-2-4-95,6 5 1,-4-1-89,5 5 1,-2 1 40,1-1 0,2 0-147,-6 0 0,0 0-27,-5 1 0,0-1-216,0 0 1,0 0-1210,0 1 1518,-7-1 0,-1 0 0,-6 0 0</inkml:trace>
  <inkml:trace contextRef="#ctx0" brushRef="#br0" timeOffset="95">12285 13235 10238,'0'10'-128,"0"-1"1,0-4 4,0 5 1,-2-1-281,-3 5 1,-3 1 123,-6-1 1,0 0-9,0 0 1,-2 5 129,-3 0 1,-2 0 50,-2-5 0,-4 1 244,3-1 0,-1 0-105,1 0 0,4-4 370,5-1 1,3-4 73,2 4-212,4-6 0,9 5-99,7-3 1,5-3-260,14 2 1,-1-2 5,1-2 1,-1 0-226,1 0 0,-1-5 46,0 1 1,-1-6 93,-3 5 1,-3-1-849,-7 1 297,-6 4 723,-2-12 0,-8 7 0,-2-4 0,-4-1 0,-6 6 0,-1-6 0,1 2 0,-2 1 0,-3-1 0,4-1 0,-4-4 0,3 0 0,2-1 0,-1 3 100,1 2 0,0-2 319,0 2 475,6 4-502,2-7 0,6 13 44,0 0 0,0 11-155,0 8 0,0 11-25,0-1 0,4 7-156,1-3 0,4 7 86,-4-2 0,5-2-297,-6 2 0,6-2 55,-5 2 1,1-5 168,-1-9 0,-4 3-500,4-3 0,-2-6-1839,2-3 1585,-3-1 641,4-13 0,-12 6 0,-2-7 0</inkml:trace>
  <inkml:trace contextRef="#ctx0" brushRef="#br0" timeOffset="96">12029 13634 8136,'0'7'1535,"-2"6"-1136,-3-3 0,2 1-227,-6-2 1,6 4-67,-2-4 1,-2 4 118,3 1 0,-1-4-14,5-1 1,0-4-726,0 4 0,2-6 117,2 2 1,1-3-204,9-2 1,-3-7 228,8-2 1,2-2-40,-2 1 1,4-2 516,-4 2 0,5 4-98,-5 1 0,0-1 447,-5 1-326,7 0 0,-5 5 229,3 0-155,-4 7-92,0 1-444,-1 6-755,0-6 1087,0-2 0,0-6 0,1 0 0</inkml:trace>
  <inkml:trace contextRef="#ctx0" brushRef="#br0" timeOffset="97">12597 13520 7848,'-6'8'0,"4"0"795,-2-4 1,2 0-267,2 5 1,-5-4-66,1 4 0,-3 1-287,3 4 0,0 0-188,-5 0 1,-1-4 55,-4-1 1,5 1-168,-1 4 0,1-6-298,-5-3 1,4 1-594,1-1 0,-1-1 1013,-4-4 0,0-6 0,0-2 0</inkml:trace>
  <inkml:trace contextRef="#ctx0" brushRef="#br0" timeOffset="98">12512 13420 7848,'10'0'437,"-1"0"0,-1 2-59,1 3 1,4 3 276,-3 6 1,2 6-174,2 4 0,2 3-12,3 1 1,-3 5-299,3 1 0,1 4-228,-1-5 1,0-2-292,-4-7 1,2 1 323,-3-6-2552,10 0 2575,-21-5 0,16-6 0,-11-1 0</inkml:trace>
  <inkml:trace contextRef="#ctx0" brushRef="#br0" timeOffset="99">13138 13804 7848,'0'10'529,"0"-1"0,0-4-182,0 4-1154,6-6 807,-4 10 0,4-11 0,-6 4 0</inkml:trace>
  <inkml:trace contextRef="#ctx0" brushRef="#br0" timeOffset="100">2858 15055 7834,'8'-6'0,"5"3"0,-4-7 0,4 5-296,1-4 1,0-2 61,1-8 1,0 3 936,4-3 0,-3-1-355,3 1 0,-3-7-293,-2 3 1,0-4-23,0-1 0,-4-1-76,-1 1 1,-5 4 98,0 0 1,-2 7-7,-2-2 0,-6 8 96,-4 1 0,-3 7-125,-1-2 1,-2 10 270,-3 5 0,2 9 68,-7 4 1,7 11 22,-2 3 1,3 5-81,2 0 1,5 1-60,-1-1 1,7 1-214,-2 0 1,4-5-232,1 0 1,1-7-604,4 2 0,3-4 435,6-6 0,2-4 143,3-9 0,-3-4 78,3-6 147,-10 0 0,4 0 0,-5 0 0</inkml:trace>
  <inkml:trace contextRef="#ctx0" brushRef="#br0" timeOffset="101">2730 14970 7834,'-8'6'1287,"2"-4"0,12 4-789,4-6 0,9 0-273,4 0 0,6 2-175,4 2 0,3-2-278,7 3 1,0-4 227,-1-1 0,1 7 0,0 1 0</inkml:trace>
  <inkml:trace contextRef="#ctx0" brushRef="#br0" timeOffset="102">3285 14899 7862,'-10'-8'619,"1"3"0,4 5-126,-4 5 1,4 4-121,-5 10 1,6-1-108,-6 5 1,7 1-41,-2 5 0,4-1-13,1 0 0,0-1-582,0-3 1,6-4-779,3-5 0,6-3 1147,4-2 0,3-4 0,6-6 0</inkml:trace>
  <inkml:trace contextRef="#ctx0" brushRef="#br0" timeOffset="103">3498 14927 8450,'2'8'966,"2"-3"0,-2-2-770,3 2 1,1-2 16,-1 6 0,4-4-170,-4 5 1,1-6 8,-1 6 1,-2-2-204,7 1 159,-7 4 0,3-5-154,-6 6 0,0-5-457,0 1 1,-1-5 322,-4 4 0,-2-4-183,-2 4 0,-4-5-133,4 0 596,3-2 0,-7-2 0,5 0 0</inkml:trace>
  <inkml:trace contextRef="#ctx0" brushRef="#br0" timeOffset="104">3612 14870 7862,'0'10'1284,"0"-1"-840,0 1 0,0 9 102,0 0 0,0 1-137,0-1 1,0-1-127,0 5 0,0-1-633,0 2 1,6-3 277,4-7 0,2 0-982,2 0 1,2-6 340,3-3 1,-3-4 712,3-1 0,3-6 0,0-2 0</inkml:trace>
  <inkml:trace contextRef="#ctx0" brushRef="#br0" timeOffset="105">3853 14728 7814,'-9'7'0,"-1"2"0,6-1 327,-6 1 1,7 1-4,-2 4 1,-1 0-14,1 1-350,1-1-281,4 0 0,6-1-89,3-4 1,-1-3-1074,2-6 1482,-1 0 0,5 0 0,1 0 0</inkml:trace>
  <inkml:trace contextRef="#ctx0" brushRef="#br0" timeOffset="106">3967 14714 7520,'0'8'228,"0"-2"1,0-4 157,0 3-375,0-4-99,0 12 0,0-10 75,0 6 1,0-4-1200,0 5 1212,0-7 0,0 9 0,0-4 0</inkml:trace>
  <inkml:trace contextRef="#ctx0" brushRef="#br0" timeOffset="107">4081 14686 7814,'6'7'-468,"-4"1"503,3-3 435,2-3 1,-3 9-343,5-7 1,-6 3-206,2-2 0,1-2-286,-1 6 0,0-4 35,-5 4-558,0-5 886,6 8 0,-4-4 0,4 6 0</inkml:trace>
  <inkml:trace contextRef="#ctx0" brushRef="#br0" timeOffset="108">4337 14828 8541,'8'6'712,"-2"-4"1,-4 9-432,2-7 0,0 7-81,5-1 1,-6 3-177,2 1 0,-2 0 75,2 0 1,-4 5-525,4 0 0,-3 2-54,-2-2 0,-5-4-322,0 4 0,-6-3 801,2-2 0,-4 1 0,-1-1 0</inkml:trace>
  <inkml:trace contextRef="#ctx0" brushRef="#br0" timeOffset="109">2830 15368 7634,'11'0'864,"3"0"1,0 0-482,15 0 0,4 0-137,14 0 0,10 0-206,9 0 0,10 0-316,5 0 0,-39 0 1,0 0 276,0 0 0,1 0 0,2 0 1,0 0 68,0 0 1,0 0 0,0 0-1,-2 0-24,38 0 0,-5 0 17,-10 0 1,1 0-179,-11 0 0,1 0-382,-14 0 0,1 0 254,-11 0 1,-6 0-428,-8 0 1,-3 0 312,-2 0 1,-6 2-88,-3 2 444,-4-2 0,-13 10 0,-4-4 0</inkml:trace>
  <inkml:trace contextRef="#ctx0" brushRef="#br0" timeOffset="110">2432 14814 8194,'8'0'1549,"4"6"-1139,-2 3 1,-2 4-274,1 1 1,1 7 53,4 2 0,-5 0-200,1 0 0,-2 1 80,1 4 1,2-4-17,-6 0 0,0-5-120,-5 4 1,-2-7-318,-3-2 1,-3-1-158,-6-8 1,0 4 262,0-4 0,-5 0-62,0-5 1,0 0 53,5 0 0,-1-2 221,1-3 0,0-1-14,0-3 1,6-4 28,3 3 1,4 3 78,1-3 248,0 7 0,7-5 66,8 3 1,0 4-141,9-4 0,0 3-220,4 2 0,1 2 52,-1 3 0,5-4-405,1 4 1,-1-3 52,-5-2 315,-6 0 0,5 6 0,-5 2 0</inkml:trace>
  <inkml:trace contextRef="#ctx0" brushRef="#br0" timeOffset="111">3342 15482 7814,'0'-8'614,"0"1"711,0 7-874,0 0 0,0 7-128,0 2 0,4 4-161,1 1 0,5 0-92,-6 1 0,3 4 71,-3-1 1,-2 1-169,3-4 0,-4 0-6,-1 4 1,0-8 52,0 4 0,-1-4-406,-4 3 0,2-1 198,-7-4 1,1-3-269,-5-6 1,-1 0 184,1 0 1,0 0 20,0 0 0,0-1 49,-1-4 55,1-3 1,1-6 257,4 0 0,3 4-76,6 1 0,1 1 93,4-2 1,3 2 54,6 4 0,2 2 63,3-3 1,-2 4-219,7 1 1,-5 0-34,5 0 0,-5 0-562,4 0 0,-4 0 82,5 0 484,-7 0 0,10 0 0,-5 0 0</inkml:trace>
  <inkml:trace contextRef="#ctx0" brushRef="#br0" timeOffset="112">3697 15610 7957,'0'-15'203,"0"1"336,0 0 296,0 0-243,0 6 97,0 2-173,0 6-299,0 6 0,0 2-90,0 6 0,0 0-129,0 0 0,-2 1-487,-2-1 1,1-2 325,-7-2 1,5 3-286,-4-4 1,1-1 197,-2 1 1,-2-5-1427,2 0 1676,4-2 0,-7-2 0,6 0 0</inkml:trace>
  <inkml:trace contextRef="#ctx0" brushRef="#br0" timeOffset="113">3626 15467 7945,'14'7'-4,"0"2"1,5 4 65,0 1 1,2 5 212,-2 0 1,1 6 429,4-1 0,3 1-763,-3-1 1,-4 1 42,-1-6 1,2 0-1340,-2-5 1354,0 7 0,1-5 0,2 4 0</inkml:trace>
  <inkml:trace contextRef="#ctx0" brushRef="#br0" timeOffset="114">4834 14799 9004,'0'-8'1406,"0"2"1,2 6-1290,3 0 1,-2 0-232,6 0 1,1 0-348,4 0 0,0 0-35,1 0 1,0 0-1409,4 0 1904,-3 0 0,5 6 0,-7 2 0</inkml:trace>
  <inkml:trace contextRef="#ctx0" brushRef="#br0" timeOffset="115">4820 14927 7835,'-8'8'1787,"-4"-2"-1218,10-6 1,-3 0-196,10 0 0,5 0-272,9 0 1,-2 0-159,7 0 0,-1 0-349,6 0 1,-1 0 404,1 0 0,-1-6 0,1-2 0</inkml:trace>
  <inkml:trace contextRef="#ctx0" brushRef="#br0" timeOffset="116">5972 14771 7832,'0'-10'176,"0"1"0,-2 6 587,-2-2-437,2-3 0,-4 5 495,6-7-276,0 7-115,0-9 0,1 10-38,4-3 1,-2 4 116,7 1-365,-1 0 1,5 0-119,1 0 0,-1 5-248,0-1 1,0 7 218,0-1 1,1 2-313,-1 3 1,-6-1 181,-4 0 0,3 0-36,-2 1 1,-1-1-32,-4 0 0,-1 0 23,-4 0 1,-1 1 147,-4-1 1,-2 0 16,2 0 0,-1-4 184,2-1-146,-4-6-429,5 10 137,0-11 29,2 4 1,12-6-166,4 0 0,2-5-338,2 0 1,7-6 256,3 2 1,3-4 67,1-1 1,-1 0 414,-4 0 0,4-5 0,-3 0 0,-2 1 0,2 9 0,-7-4 606,4 5-466,-7 0 1,-6 8 519,-3 10 0,-10 4 80,-5 5 0,-2-2 126,-2 7 0,-1-5-486,1 5 1,0-5-132,0 4 0,-1-5-543,1 1 1,2-8 197,2-2-1838,-3-6 1205,6 4 1,-6-9 728,3-3 0,-2-2 0,4-8 0</inkml:trace>
  <inkml:trace contextRef="#ctx0" brushRef="#br0" timeOffset="117">6299 14671 7741,'14'0'-90,"0"0"516,1 0 1,-1 5-72,0 0 0,0 6 296,0-2 1,1 9-195,-1 1 0,-2 1-189,-2-1 0,3-1-70,-4 5 1,-1-5-622,1 1 0,1-4-279,4 0 1,-4-6 701,-1 1 0,1-7 0,4 3 0</inkml:trace>
  <inkml:trace contextRef="#ctx0" brushRef="#br0" timeOffset="118">6597 14799 11494,'7'8'397,"2"-3"1,-1-3-825,2-2 0,1 0-254,8 0 1,-4 0 450,4 0 0,-3 0-1790,-2 0 2020,7 0 0,-5 0 0,4 0 0</inkml:trace>
  <inkml:trace contextRef="#ctx0" brushRef="#br0" timeOffset="119">6882 14700 7801,'0'9'98,"0"1"1,0-6 288,0 6 1,0-5 588,0 4 0,0-4-471,0 4 1,0 1-5,0 4 0,0 0-817,0 1 0,0-1 238,0 0 1,0 0-1385,0 0 0,5 5 302,-1 0 1160,1 0 0,1 2 0,2 1 0</inkml:trace>
  <inkml:trace contextRef="#ctx0" brushRef="#br0" timeOffset="120">5702 14600 8124,'0'-8'1295,"0"21"1,-5 12-884,0 23 0,1-1-202,4 10 1,1-3-601,4 7 1,11-7 240,12-2-361,7-12 0,20 1 1,4-13-1</inkml:trace>
  <inkml:trace contextRef="#ctx0" brushRef="#br0" timeOffset="121">7067 14742 7785,'4'-9'444,"1"-1"111,6 7 0,-3-3-137,6 6 1,-1 6-161,-4 4 0,2 4-53,-6 5 0,6 3 232,-1 7 0,-2-6-136,1 1 1,-6 0-241,2 4 1,-3-1-351,-2-3 1,0 1-731,0-6 0,-2 0-402,-3-5 740,-3-6 681,-6-2 0,-6-6 0,-2 0 0</inkml:trace>
  <inkml:trace contextRef="#ctx0" brushRef="#br0" timeOffset="122">7323 14415 7785,'9'0'347,"1"0"676,-1 0-715,5-6 1,0 5 405,1-4-545,-1 3 0,0 7 241,0 0-455,1 6 0,-1-8-254,0 6-177,-6 1 385,5 4 1,-12 0-134,4 1 0,-5-6 286,-5 0 1,-3 1-58,-6 4 0,0 0 162,0 1 0,1-1-40,3 0 1,-1-4 78,7-1 0,-1-4 126,5 4-103,0-6 0,1 4-64,4-7 0,3 0 0,6 0 1,2-2-1432,3-3 0,-3 2 618,3-6 0,1 6-915,-1-2 1563,0 3 0,-5-4 0,1-2 0</inkml:trace>
  <inkml:trace contextRef="#ctx0" brushRef="#br0" timeOffset="123">7550 14885 10045,'14'0'560,"0"0"1,-2 0-508,2 0 0,-3 0-226,8 0 0,1 0-224,-1 0 1,2 0 284,-2 0 0,-3 0-1628,3 0 1740,-4 0 0,0 0 0,-1 0 0</inkml:trace>
  <inkml:trace contextRef="#ctx0" brushRef="#br0" timeOffset="124">7721 14814 7834,'-8'0'450,"0"0"775,3 0-730,4 0 1,-7 0 35,3 0 1,3 6-226,-2 3 0,2 4-83,2 1 0,0 0-173,0 1 0,0 4-274,0 0 1,5 4-1022,-1-4 1245,1 6 0,2-2 0,0 5 0</inkml:trace>
  <inkml:trace contextRef="#ctx0" brushRef="#br0" timeOffset="125">8176 14742 8476,'1'-7'1240,"4"2"-971,-3 3 0,10 2-116,-2 0 1,-2 0 16,1 0 1,-1 2-67,1 3 1,4-2-222,-3 6 0,-3-6 93,3 2-388,-7 3 301,10 0 0,-12 6-142,4 0 0,-5-4 125,-5-1 1,-3 1 78,-6 4 1,5-5 44,-1 1 0,1-2 249,-5 1 78,6 4-62,-5-5-91,11 0 1,-2 3-46,8-6 0,4-1-372,7-4 0,5-1 133,4-4 0,-2 3-1221,2-2 1335,-1-4 0,6 0 0,-1-6 0</inkml:trace>
  <inkml:trace contextRef="#ctx0" brushRef="#br0" timeOffset="126">8389 14956 6717,'0'-8'928,"0"1"-674,0 1-58,0 5 0,0-7 194,0 3-197,0 3 0,1-4 215,4 6 29,-3-6-155,4 4 76,-6-4-255,0-1 60,0 6 0,0-4-106,0 10 1,0 3 168,0 6-329,0 0 0,0 5 50,0 0 0,-5 0-138,1-5 1,-7 5-106,1 0 0,2 0-109,-1-5 0,-1 1-353,-4-1 1,5-2 57,-1-2 700,7-4 0,-10 1 0,5 0 0</inkml:trace>
  <inkml:trace contextRef="#ctx0" brushRef="#br0" timeOffset="127">8545 14757 7923,'0'-8'788,"0"-5"-372,7 12 0,-4-11-87,6 8 0,-4-1 78,4 5-188,1 0 0,4 5-247,0-1 0,-4 6 50,-1-5 0,-4 6-38,5-2 1,-7-1 74,1 2 0,-2-6-367,-2 6 89,0-1 1,0 6 89,0-1 1,-6-5 20,-4 1 1,2-1 127,-1 5 0,-1-1 99,-4-4 1,5 3-92,-1-8 0,5 6 48,-4-5 78,6 6-61,-3-10 0,7 5-110,4-6 1,3 0 62,6 0 1,0-1-319,0-4 0,5 2-105,0-6 0,5 1-113,-5-2 0,0-1 219,-5 6 0,0-4 271,1 4 0,5-6 0,2 3 0</inkml:trace>
  <inkml:trace contextRef="#ctx0" brushRef="#br0" timeOffset="128">9000 14785 7901,'-14'6'1558,"0"2"0,4 7-1115,1-1 1,4 0-248,-4 0 0,4 0 20,-5 1 1,6-1-322,-6 0 1,5-1 146,-4-4 1,4 4-800,-4-4 0,4-1-633,-4 2-700,5-7 2090,-8 3 0,4-6 0,-6 0 0</inkml:trace>
  <inkml:trace contextRef="#ctx0" brushRef="#br0" timeOffset="129">8929 14686 7901,'14'0'1583,"1"6"-733,-1 3 0,-5 6-322,1 4 0,-1 3-163,5 6 0,2 2-325,3 3 1,-3-3-187,3 3 0,-2-7-248,2-3 1,-3-5-1311,3 1 1704,-3-3 0,-2-2 0,0 0 0</inkml:trace>
  <inkml:trace contextRef="#ctx0" brushRef="#br0" timeOffset="130">9242 14415 7862,'0'15'641,"0"-1"1,0 0-175,0 0 0,5 1 293,-1-1 1,1 0-302,-5 0 0,2-4-182,3-1 1,-2 1-127,6 4 1,1-6-125,4-4 0,0-2-163,0-2 1,5 0-383,0 0 0,5-2-488,-5-2 1,5-4 464,-6-6 1,1-5-38,-4 0 1,-3 0 144,-2 5 0,-4-1 659,-6 1-126,0 0 0,-1 1 190,-4 4 411,-3-4 1184,-13 12-874,-1-6 1,-3 14-390,6 2 1,-3 8-540,12 2 1,-4 2 22,9-2 1,-4-2-848,4 7 0,0-2-156,5 2 1,2-2-593,3-3 0,3-5 1489,6 0 0,6 0 0,3-6 0</inkml:trace>
  <inkml:trace contextRef="#ctx0" brushRef="#br0" timeOffset="131">9654 14657 8065,'8'8'631,"-1"5"0,-7-10-892,0 6 187,6-6 1,-5 5 73,4-3 0,-3-3 0,-2 4 0</inkml:trace>
  <inkml:trace contextRef="#ctx0" brushRef="#br0" timeOffset="132">5631 15212 7944,'-15'-8'-130,"1"-5"905,0 5-115,6 0 129,2-4-519,6 10 1,1-4-76,4 6 0,3 0 40,6 0 0,7 1-28,2 4 1,11-2-64,4 7 0,9-2-93,5 1 0,11 4-337,8-4 0,-29-5 1,2-2 308,5 1 1,1-1 0,6 1 0,2 1-324,5-2 0,2 0 0,7 1 0,1-1 341,5-2 0,1 0 0,-25 0 0,1 0 0,0 0-431,25 0 0,1 0 1,-26-1-1,1-1 1,-1 0 304,26 0 1,-1 0 0,-25 0 0,0 0 0,-1 1-33,25 1 1,-1 0 0,-4-2 0,-1-1-194,-6 1 0,-2-1 1,0 1-1,0 0 187,-1 1 0,0 2 0,-1-2 1,-1 0 15,-3-1 0,0-1 0,0 2 0,-1-1 41,-5-2 0,-2-1 0,2 1 0,-1 0-91,-2-1 1,-1 0-1,0-1 1,-2 0 166,-1 1 0,-1 0 1,-3 2-1,-1 0 60,30-2 0,-6 3 670,-3 2 0,-12 0-553,-7 0 1,-8 0 408,-12 0 1,-2 5-727,-7 0 335,-6 6 1,-2-8-680,-6 7 538,0-7 1,-6 3-231,-3-6 1,-9 0-196,-1 0 1,-8 0 360,-1 0 0,-7 6 0,-8 2 0</inkml:trace>
  <inkml:trace contextRef="#ctx0" brushRef="#br0" timeOffset="133">7294 15425 7889,'6'-8'607,"-4"2"357,11 6-489,-12 0 0,10 6-195,-6 3 0,1 6-258,-1 4 0,-3-4 170,2 4 1,-2 2-73,-2-2 0,5 0-210,-1-5 0,1 0 143,-5 0-281,0 1 0,-6-3 88,-4-2 1,-2 1-163,-2-6 1,-1-1 101,1-4 0,0 0-1,0 0 1,-2 0 100,-3 0 1,8 0-27,-3 0 337,3-6-228,-4-2 1,9-6 143,6 0 0,6 4-27,9 1 0,4 1 67,0-2 1,6-2-105,-1 2 1,2 2-62,3-1 0,-1 6-101,1-2 1,-1-1-260,1 1 0,-6 0-97,1 5 1,-5 0 13,5 0 441,-7 0 0,10 6 0,-5 2 0</inkml:trace>
  <inkml:trace contextRef="#ctx0" brushRef="#br0" timeOffset="134">7749 15482 9034,'-8'6'892,"2"-3"-526,6 7 0,0-6 56,0 6-329,-6-1 1,-1 6-162,-2-1 0,-4-2-268,4-2 0,1 3-78,-2-4 0,1-1-1298,-5 1 1712,-1-5 0,1 8 0,0-4 0</inkml:trace>
  <inkml:trace contextRef="#ctx0" brushRef="#br0" timeOffset="135">7692 15411 7874,'14'-7'0,"-4"6"262,-1-4 0,2 3 13,8 2 0,-3 2 228,3 3 1,2 3-116,-2 6 0,0 5-115,-5 0 0,0 4-148,0-4 0,5 5-135,0-5 0,0 0-210,-5-5 0,1 0-526,-1 1 0,-5-7 746,1-4 0,-7-2 0,3-2 0</inkml:trace>
  <inkml:trace contextRef="#ctx0" brushRef="#br0" timeOffset="136">5375 14558 7850,'0'9'1056,"0"1"1,0-4-741,0 8 1,0-1-69,0 10 1,0-4-149,0 5 0,0 0-12,0 4 0,0-4-81,0 0 0,0-5-62,0 4 0,-2-5-248,-3 1 1,-2-5-111,-8-5 0,1 2 211,0-6 0,-2 0-91,-3-5 1,3 0 47,-3 0 0,4-2 112,0-3 0,1-2-31,0-8 1,6 1 189,3 0 0,4 0 46,1 0 1,0 4 126,0 1 1,8 4 59,6-5 0,2 7-84,7-2 1,-4 4-198,5 1 0,-2 0 79,2 0 0,3 0-250,-4 0 0,3 0 193,-3 0 0,4 0 0,-5 0 0</inkml:trace>
  <inkml:trace contextRef="#ctx0" brushRef="#br0" timeOffset="137">10109 15112 7842,'-8'0'0,"0"2"679,4 2 41,2-2-405,-4 4 0,6-4 66,0 3-258,0-4 0,1 5-50,4-6 1,3 0 104,6 0 1,0 0-641,1 0 0,-1-1 80,0-4-563,7 4 1,-6-6 944,4 7 0,-3-6 0,-2-2 0</inkml:trace>
  <inkml:trace contextRef="#ctx0" brushRef="#br0" timeOffset="138">10123 15197 7842,'-7'7'396,"-6"-6"1,10 7 427,-7-3-186,7-4-540,-3 12 1,12-10 100,4 7 1,2-7-543,2 2 0,5-4 60,0-1 0,7 5-420,-3 0 703,4-1 0,2-4 0,-1 0 0</inkml:trace>
  <inkml:trace contextRef="#ctx0" brushRef="#br0" timeOffset="139">10920 14899 7849,'-7'8'-587,"4"3"409,-6-6 210,6-1 89,-4-4-201,1 7 220,4-6 1,-4 5 92,6-6 1856,0 0-1477,0 7-373,0 1 0,0 6-12,0 0 1,0 5-39,0 0 1,0 0-102,0-5 1,0 0-53,0 1 0,6-3-134,4-2 1,2 1 2,3-6 0,-1-2-278,0-8 1,2 0 211,3-9 0,-3 1 95,3-10 1,-8 4 69,-2-5 1,-6 7-78,2-2 1,-3-2 197,-2 2 1,-7 0 109,-2 5 1,-10 6 133,-5 3 1,-3 4-117,-1 1 0,4 1-66,0 4 1,7 3-451,-2 6 0,5 0 195,4 1 1,4-1-1157,6 0 1,3-4 183,7-1 1040,6-6 0,12 10 0,0-5 0</inkml:trace>
  <inkml:trace contextRef="#ctx0" brushRef="#br0" timeOffset="140">11417 15027 7769,'-8'0'2637,"2"0"-1956,6 0-433,0 0 1,6 0-65,4 0 0,7 0-76,2 0 0,5 0-537,-5 0 1,6 0 350,-1 0 0,3-5-921,1 0 0,-6 1 434,-3 4 0,-3 0 565,-2 0 0,0 0 0,1 0 0</inkml:trace>
  <inkml:trace contextRef="#ctx0" brushRef="#br0" timeOffset="141">11474 15155 7769,'-14'0'242,"4"4"-162,1 1 1370,0 0-961,1 1 1,3-4-276,10 3 1,4-4-259,10-1 1,3 0-378,7 0 1,-1 0-71,0 0 0,2 0 491,4 0 0,-4-6 0,4-2 0</inkml:trace>
  <inkml:trace contextRef="#ctx0" brushRef="#br0" timeOffset="142">11616 14828 7769,'0'-8'2750,"0"2"-1737,7 6 0,2 1-482,10 4 0,-3 3-160,3 6 0,1 5-71,-1 0 1,5 5-65,-5-5 0,0 6-273,-5-2 1,-4 9-171,-1 1 1,-7 0-175,-2-4 0,-7 4-642,-7 0 1,-2 0 482,-3-4 0,5-7-1980,0-3 2520,0-3 0,6-2 0,-6 0 0</inkml:trace>
  <inkml:trace contextRef="#ctx0" brushRef="#br0" timeOffset="143">12469 14998 7751,'-14'7'0,"0"-6"1245,0 4 0,0 3-501,-1 1 1,0 4-254,-4 1 0,3 7-295,-3 2 1,3 0-169,2 0 1,0-4-306,-1 5 1,3-7 226,2 2 0,2-5-2164,4-4 1362,2-4 852,-4-6 0,-1-6 0,-1-2 0</inkml:trace>
  <inkml:trace contextRef="#ctx0" brushRef="#br0" timeOffset="144">12285 14885 7751,'22'-15'1412,"-2"3"-788,-6 2 1,2 4 12,3 6 0,-3 8-205,3 6 0,-3 2 4,-2 8 1,0 4-35,0 5 0,1 2-153,-1-2 1,5-3-599,0 3 0,1-3 281,-1-1 1,-1-7-2432,5-3 2499,-5-3 0,2-2 0,-6 0 0</inkml:trace>
  <inkml:trace contextRef="#ctx0" brushRef="#br0" timeOffset="145">12711 15013 7747,'0'9'2002,"0"0"-10,0-5-1567,0 2 0,6-1-494,4-1 1,3 1-313,1-5 0,2 0-722,3 0 0,-4-1 153,4-4 1,2 2 136,-2-7 813,0 7 0,-5-10 0,0 6 0</inkml:trace>
  <inkml:trace contextRef="#ctx0" brushRef="#br0" timeOffset="146">12754 15098 7744,'-14'0'2590,"-1"0"-1625,7 0-630,2 6 0,8-4-98,2 2 0,4-2-11,7-2 0,3 0-579,1 0 0,7 0-307,-3 0 1,0 0-660,0 0 1,-1-2 1318,2-2 0,3-4 0,-5-6 0</inkml:trace>
  <inkml:trace contextRef="#ctx0" brushRef="#br0" timeOffset="147">13152 14970 7719,'-10'0'1084,"1"0"1530,6 0-1777,-4 0 0,9 0-394,3 0 1,3 1-611,6 4 0,2-3-15,3 3 1,-2-4-158,7-1 0,-2 0-304,1 0 0,0 0-758,-4 0 0,-4 0 1401,4 0 0,-3 0 0,-2 0 0</inkml:trace>
  <inkml:trace contextRef="#ctx0" brushRef="#br0" timeOffset="148">13237 15069 7719,'-14'15'-159,"4"-1"159,1 0 0,4 0 898,-4 0 0,6 1-356,-2-1 1,3 0-115,2 0 1,7-4-140,2-1 0,4-6-191,1 2 1,0-3-45,0-2 1,1 0-168,-1 0 0,0-2-498,0-3 0,0 2 390,1-6 0,-3-1-318,-2-4 1,1 0 258,-6 0 0,4-1 171,-4 1 1,0 0 22,-5 0 0,0 0 199,0-1 0,-7 3 99,-2 2 0,1 4 372,-2 6 0,-4 2 89,-5 2 1,0 9-247,5 6 0,1 6-148,4-1 0,-4 3-233,4 1 1,2 1-249,3-1 0,2-1-101,2-3 1,2 1-372,2-6 1,0 0-10,5-5 1,1-6 228,4-3 1,0-4-1056,0-1 1509,-6-6 0,5-2 0,-5-6 0</inkml:trace>
  <inkml:trace contextRef="#ctx0" brushRef="#br0" timeOffset="149">13351 14430 10231,'-8'1'2831,"3"4"-2412,4 3 0,1 11 97,0 0 0,0 6-282,0-1 0,0 7-337,0 3 1,0 5-425,0-1 1,0 1-793,0-1 1,1-3 1318,4-6 0,-3-1 0,4 0 0</inkml:trace>
  <inkml:trace contextRef="#ctx0" brushRef="#br0" timeOffset="150">13905 14814 7719,'-8'1'-546,"4"4"-546,-4-4 1092,0 12 0,-6-11 0,0 4 0</inkml:trace>
  <inkml:trace contextRef="#ctx0" brushRef="#br0" timeOffset="151">3114 16775 7795,'8'0'643,"0"0"-15,-3 0 0,-2 0-203,6 0 0,-4 2-102,5 3 1,-1-4-105,5 4 0,-1 3 45,-4 1 1,4-1-108,-4 2 1,-1-1-124,2 5 1,-7 1-72,2-1 0,-4 0 93,-1 0 0,0 1-603,0-1 0,-1 0 112,-4 0 0,-1-4-63,-4-1 0,-2-4-95,2 4 1,2-5 592,-1 0 0,-1-2 0,-4-2 0</inkml:trace>
  <inkml:trace contextRef="#ctx0" brushRef="#br0" timeOffset="152">3299 16704 7795,'0'10'628,"0"-1"1,0 1-160,0 4 0,0 0 257,0 0 1,5 7-285,-1 3 0,6-2-270,-5 1 1,6 0-108,-2 0 1,4-2-123,1-7 0,2-1 236,3-4 0,-2-3-179,7-6 0,0 0 0,4 0 0</inkml:trace>
  <inkml:trace contextRef="#ctx0" brushRef="#br0" timeOffset="153">3498 16505 7795,'-8'7'798,"2"-6"1,6 12-259,0-4 0,0-1-118,0 2 1,0-1-437,0 5 0,0 1-361,0-1 0,6 0-811,4 0 1,2-6 1185,2-3 0,1 3 0,-1 0 0</inkml:trace>
  <inkml:trace contextRef="#ctx0" brushRef="#br0" timeOffset="154">3669 16463 7795,'0'9'481,"0"1"0,0-6-71,0 6 0,0-5-11,0 4 1,0-4-371,0 4-242,0 1 1,1 4 287,4 0 0,-2-6-75,7-3 0,-7 3 0,3 0 0</inkml:trace>
  <inkml:trace contextRef="#ctx0" brushRef="#br0" timeOffset="155">3839 16420 7795,'10'0'-25,"-1"0"0,-4 2 1436,4 2-895,-5-2 1,7 10-105,-7-2 0,6-2-210,-5 1 0,4 1-26,-4 4 0,0 0-493,-5 0 0,1 1 247,4-1 1,-4 0-1706,4 0 1775,-3-6 0,-9 11 0,0-3 0</inkml:trace>
  <inkml:trace contextRef="#ctx0" brushRef="#br0" timeOffset="156">4152 16747 7811,'0'-8'1439,"0"2"-686,0 6-100,6-7-85,-4 6-334,11-5-78,-6 6 0,8 0-430,-1 0 260,0 0 0,0 0-47,1 0 0,-1 0-118,0 0 1,0 0-1699,0 0 1877,1 0 0,5 0 0,2 0 0</inkml:trace>
  <inkml:trace contextRef="#ctx0" brushRef="#br0" timeOffset="157">4180 16861 7811,'-7'0'619,"-1"0"-154,3 0 238,3 0 0,-4 1-364,6 4 1,6-3-308,4 2 1,4-2-291,5-2 1,3 0-1217,7 0 1474,-1 0 0,0-6 0,1-2 0</inkml:trace>
  <inkml:trace contextRef="#ctx0" brushRef="#br0" timeOffset="158">5034 16548 7805,'0'-8'0,"0"2"1019,0 6-490,0-7 1,0 7 25,0 0 1,0 7-298,0 7 1,0 6-220,0 4 0,0-2-393,0 2 1,0-2 252,0 2 1,4 1-877,1-6 0,6 3 213,-1-8 764,2 4 0,9-10 0,1 6 0</inkml:trace>
  <inkml:trace contextRef="#ctx0" brushRef="#br0" timeOffset="159">5247 16761 7805,'1'8'590,"4"-3"1,-2-4-132,7-1 1,-1 0-95,5 0 1,-4 0-242,-1 0 1,6-1-99,4-4 1,0-4 139,-5-10 0,2 3 41,2-3 0,-6 1-701,2 0 1,-5 2 277,1-3 0,-4 3 350,-6 2-58,0 0 0,-6 6 126,-4 3 0,-9 5 46,-4 5 1,0 3-22,0 6 0,5 0-530,-1 0 1,4 2 223,0 3 1,8-6-911,2 6 1,3-12 988,2 8 0,7-4 0,0 3 0</inkml:trace>
  <inkml:trace contextRef="#ctx0" brushRef="#br0" timeOffset="160">5602 16704 7730,'0'8'190,"0"5"-190,-6-12 0,4 12 0,-4-5 0</inkml:trace>
  <inkml:trace contextRef="#ctx0" brushRef="#br0" timeOffset="161">5801 16562 8841,'0'10'1505,"0"-1"0,0 1-689,0 4 0,0 0-189,0 0 1,5 0-263,0 1 0,4 4-108,-4 0 1,4 0-173,-4-5 15,6 6 1,-4-4-454,2 3 1,2-8-496,-6-1-832,0-7 949,-5 3 0,-7-6-392,-2 0 1,-4-2 352,-1-2 0,0 1 770,-1-7 0,-5 1 0,-2-6 0</inkml:trace>
  <inkml:trace contextRef="#ctx0" brushRef="#br0" timeOffset="162">5744 16605 7801,'7'-8'820,"-6"2"1,12 6 242,-4 0-527,4 0 0,1 0-202,0 0 1,2 0-254,3 0 0,-3 0-369,3 0 0,2 0-1384,-3 0 1672,8 0 0,-10 0 0,4 0 0</inkml:trace>
  <inkml:trace contextRef="#ctx0" brushRef="#br0" timeOffset="163">6171 16790 7791,'8'9'721,"-3"1"1,-4-6 257,-1 6-500,0-1 0,0 5-26,0 1-291,0-1 0,0 0-413,0 0 1,0-4 250,0-1 0,-6 1 0,-2 4 0</inkml:trace>
  <inkml:trace contextRef="#ctx0" brushRef="#br0" timeOffset="164">6384 16761 7776,'2'10'694,"3"-1"1,-4-4 202,4 4-643,3-6 1,-5 9 16,6-8 0,1 1 95,4-5 1,-4 0-463,-1 0 1,2-6 124,8-4 1,-3-2-223,3-3 1,-8 1 202,-2 0 1,-1-2-75,2-3 0,-4 3 33,-6-3 1,0 8 254,0 2 0,-2 6-192,-2-2 1,1 3 171,-7 2 0,1 0-247,-6 0 0,1 2 183,0 3 1,4-2-1660,1 6 896,6 1 623,-3-2 0,6 4 0,0-4 0</inkml:trace>
  <inkml:trace contextRef="#ctx0" brushRef="#br0" timeOffset="165">6868 16505 7770,'22'-4'251,"-3"-1"1,1 0 1022,-1 5 0,0 0-566,-5 0 1,1 2-53,-1 2 0,2 6-248,3 9 0,-4 3-109,4 6 1,-8 1-164,-1-1 1,-1 2-121,6 3 0,-6-3-124,0 4 0,-5-4-286,0-2 1,-2 0 423,-2 1 0,-6-2-94,-4-4 1,-7 3-2250,-2-7 0,-2 0 2313,2-5 0,4 0 0,-6 0 0</inkml:trace>
  <inkml:trace contextRef="#ctx0" brushRef="#br0" timeOffset="166">7536 16989 7714,'0'14'-544,"0"0"-546,6 0 1090,-4-6 0,10 5 0,-4-5 0</inkml:trace>
  <inkml:trace contextRef="#ctx0" brushRef="#br0" timeOffset="167">1906 12425 7895,'0'-35'0,"0"-1"0,0-7 0,4 4 633,1 6 141,0 6-269,-5 13 1,-6 14-323,-4 9 1,-7 12-190,-2 12 1,-7 10 109,3 9 0,-3 8-131,3 1 0,-3 1-221,8-5 1,-1 0 254,4-1 0,3 5-41,2-5 1,5-2 20,10-11 1,3-2-195,6-3 0,1 1 19,-1-6 1,5-4-10,0-6 0,0 0 109,-5 0 0,-1 9-98,-4-4 0,-3 4 105,-6-4 0,5 2 144,0 4 0,0 2-176,-5 7 1,-7-1 76,-2 1 1,-2-1 158,1 1 1,-2 0-18,2-1 0,-1-5 216,2-4 1,-3-5-122,8-4 1,-6 1-106,6-6 1,-1 5-118,5-5 1,0 5 88,0-5 0,0 11-155,0-2 0,1 4 39,4-4 1,-2 7-67,7 3 0,-6 3 66,6 1 0,-5 3-155,4 2 0,-6-1 223,2 6 1,1 5-73,-1 4 1,1 3-273,-1-3 0,-3 6 250,3 8 1,-2 4 283,-1-36 0,0 0 1,-1-1-1,0 1-84,1-1 1,1 1-1,-2 3 1,-1 0-69,0 1 1,0 1-1,0-2 1,0 1-226,0 0 0,0 1 0,0-3 0,0 0 149,0 2 0,0 0 0,0 1 0,0-1-32,0 3 1,0 0 0,0-1-1,0 0 33,0-2 0,0 0 1,0 2-1,0 0-34,0-1 0,0-1 0,0 0 0,0-1 7,0 2 1,0-1 0,0 34-597,0-5 1,5-10 231,0-9 0,4-7-107,-4-2 1,4-10-241,-4-5 755,0-10 0,0-5 0,-1-4 0,1 3 0</inkml:trace>
  <inkml:trace contextRef="#ctx0" brushRef="#br0" timeOffset="168">1067 13861 7870,'0'8'884,"0"-2"-404,0 1-132,0 0-188,-7 8 0,6 0-12,-4 4-100,4-3 0,1 9-485,0-6 1,0 5 294,0-5 1,0 5 240,0-5 1,1 0-100,4-5 0,3 0 0,6 0 0</inkml:trace>
  <inkml:trace contextRef="#ctx0" brushRef="#br0" timeOffset="169">1237 14231 7870,'0'14'-707,"-1"-2"1151,-4-2 1,2 1-122,-7-6 1,6 4 95,-6-4 1,1 0-244,-5-5 1,-2 0 50,-3 0 0,1 0-115,-5 0 0,4-7 81,-5-2 1,0-8-272,-4-2 0,4-7-56,1 3 1,4-6-61,-5-4 1,6 0 0,0-10 0,8 4-106,5-9 0,4 4 54,1 1 0,6 1 109,4-1 1,8 8 74,6 7 1,5 7-51,4 12 1,3 3 160,7 6 1,-1 8-73,1 6 0,-7 13 162,-2 11 1,-4 3 1,-2 1 1,-6 1 8,-3 0 0,-9-1-162,-6 1 0,-2-1 4,-2 1 1,-8-2-205,-6-3 0,0-3 74,-5-7 1,3-4-128,2 0 0,-1-12 264,1 3 0,0-11 0,0 3 0</inkml:trace>
  <inkml:trace contextRef="#ctx0" brushRef="#br0" timeOffset="170">21853 7506 7850,'0'14'214,"0"1"279,0-1 0,0 0-115,0 0 0,0 2-210,0 3 0,2-2 8,2 7 0,0-5-153,5 5 1,-4-7 16,4 2 0,-4 2-211,5-2 0,-6 0-351,6-5 1,-7-5 316,2 1 0,-2-7-1106,2 2 537,-4-4 774,5-1 0,1-6 0,1-2 0</inkml:trace>
  <inkml:trace contextRef="#ctx0" brushRef="#br0" timeOffset="171">21810 7520 7845,'-7'0'376,"-6"0"0,13 0-65,0 0 0,1 0-143,9 0 0,6 0-57,7 0 1,4 0-124,2 0 0,6 0 134,2 0 1,3 0-108,-2 0 0,1 0-138,-5 0 0,-3 0 83,-7 0 0,1 2-158,-6 3 1,0-4 65,-5 4 0,-6-2-19,-3 2 0,-5 3 130,-5 6 1,-4 7 5,-10 2 1,-3 4-55,-7 2 1,1-1 12,-1 1 0,6-3-102,-1-2 1,6-3 85,0-7 0,6 0-895,3 0 967,6-6 0,-3-2 0,6-6 0</inkml:trace>
  <inkml:trace contextRef="#ctx0" brushRef="#br0" timeOffset="172">22479 7734 7690,'8'-7'108,"-2"4"65,-6-6 0,6 4 53,4-4 0,-2-1-14,1-4 1,1 0 13,4-1 0,0-4 0,0 1 1,0-6-15,1 5 1,-3-5 13,-2 5 0,1-6-1168,-6 1 1,-1 2 516,-4-2 0,0 7 384,0-2 1,-1 8 267,-4 2 0,-3 5-35,-6 0 1,-2 10 159,-3 8 1,-1 7-168,-4 7 0,2 7-11,3 3 1,3 4 104,-3 6 0,5-2-94,4 6 1,4-11 151,6 2 0,0-6-157,0 1 1,2 0-457,2-9 0,4 1-16,6-11 1,1-5-937,-1-5 169,0-5-640,0 2 763,-6-6 936,-1-6 0,-7-2 0,0-7 0</inkml:trace>
  <inkml:trace contextRef="#ctx0" brushRef="#br0" timeOffset="173">22337 7762 7861,'-7'-8'-571,"4"2"228,-6 6 1196,5 0-116,-2 0-376,6 0 0,6 0-131,4 0 0,4 0-104,5 0 0,3 0-372,7 0 0,4 0 182,0 0 0,5 0-447,-5 0 0,5 0 287,-5 0 0,0-2-852,-4-2 1076,-1 2 0,1-11 0,-1 6 0</inkml:trace>
  <inkml:trace contextRef="#ctx0" brushRef="#br0" timeOffset="174">22848 7592 7838,'-12'6'-50,"2"3"0,2 4 50,4 1 0,2 0 689,-3 1 0,-1-1-227,1 0 1,0 0-326,5 1 1,0-1-182,0 0-233,0 0 1,7-4-444,2-1 1,-1-6 401,2 2 0,-1-3-97,5-2 0,1 0 64,-1 0 351,0-7 0,0-1 0,0-6 0</inkml:trace>
  <inkml:trace contextRef="#ctx0" brushRef="#br0" timeOffset="175">22948 7663 7815,'0'-15'-20,"0"6"86,0-1 67,0 1 0,1-4 88,4 4 1,-2 3 54,7 6 0,-5 0-68,4 0 0,-1 1 69,1 4 0,4-2-133,-3 7 0,-3-3-129,3 3 1,-5 3-182,4-4 0,-6-1 128,2 1 0,-2-1-722,2 2 449,-3 2-331,4-4 209,-12 7-216,-2-1 0,-5-5 649,4 1 0,-4-7 0,5 3 0</inkml:trace>
  <inkml:trace contextRef="#ctx0" brushRef="#br0" timeOffset="176">23090 7563 7815,'0'10'-248,"0"-1"0,0-4 512,0 4 1,0 1 405,0 4 1,0-3 44,0 3-494,0-3 0,0 10-486,0-7 1,0 0 188,0 1 1,2-3-686,2-2 1,0 1 279,5-7 0,0 1 481,6-5 0,-1 6 0,0 2 0</inkml:trace>
  <inkml:trace contextRef="#ctx0" brushRef="#br0" timeOffset="177">23232 7705 7813,'0'8'248,"0"5"1,0-10-895,0 6 526,0-5 1,2 4-732,3-4 851,-4-2 0,5 10 0,-6-4 0</inkml:trace>
  <inkml:trace contextRef="#ctx0" brushRef="#br0" timeOffset="178">23488 7549 7815,'10'-8'435,"-1"3"-227,1 4 0,4 1 133,0 0 1,-5 4-63,1 1 0,-2 6 56,1-1 0,2 4-154,-6 5 1,5-3-122,-6 3 1,6 1-44,-5-1 0,-1 0-162,-4-5 1,0 5-510,0 0 0,0 0 57,0-5 103,-6 1 1,-2-1 493,-6 0 0,0 0 0,-1 0 0</inkml:trace>
  <inkml:trace contextRef="#ctx0" brushRef="#br0" timeOffset="179">24000 7563 9758,'9'0'424,"1"0"0,-5 0-266,4 0 1,-4 0-640,4 0 1,1 0 369,4 0 0,0 0 192,1 0 1,-1 0-82,0 0 0,0 6 0,0 2 0</inkml:trace>
  <inkml:trace contextRef="#ctx0" brushRef="#br0" timeOffset="180">24043 7677 7762,'-8'9'0,"3"1"357,3-7 147,2 10 0,2-12-129,3 4 0,3-2-130,6 2 1,0-4-683,0 4 0,7-3 287,3-2 0,-2-2 150,1-3 0,1 4 0,4-5 0</inkml:trace>
  <inkml:trace contextRef="#ctx0" brushRef="#br0" timeOffset="181">24754 7478 7813,'-15'14'0,"3"5"28,2 0 0,-2 8 0,2 1 1,4-2 242,1 7-120,3-13 0,2 12-701,0-13 1,4 0 41,5-5 508,1-6 0,16 4 0,-3-4 0</inkml:trace>
  <inkml:trace contextRef="#ctx0" brushRef="#br0" timeOffset="182">24910 7634 8586,'0'8'1536,"0"5"-1120,0-12-195,6 6 0,2-7-420,6 0 0,5-7 197,0-2 0,0-2-501,-5 1 1,1-2 283,-1 2 1,0-2 42,0-3 0,-4 1 398,-1 0 1,-6 0-112,2-1 0,-3 6-136,-2 0 0,-7 5 245,-2 0 1,-4 2 479,-1 2 1,0 2-495,0 2 1,-1 4-401,1 6 0,5 1-871,-1-1 1,7 0 1064,-2 0 0,4 1 0,1-1 0</inkml:trace>
  <inkml:trace contextRef="#ctx0" brushRef="#br0" timeOffset="183">25251 7620 8319,'-1'8'1842,"-4"-3"-1272,3-4 0,-6 4-58,4 0 1,0 4-342,-5-4 0,4 6-235,-4-2 1,4-1-850,-4 2 0,4-1 269,-5 6 644,7-8 0,-9 6 0,4-5 0</inkml:trace>
  <inkml:trace contextRef="#ctx0" brushRef="#br0" timeOffset="184">25422 7506 7777,'8'0'-126,"0"0"314,-4 0 0,-1 0 324,7 0 0,-5 0-223,4 0 0,1-4-218,4-1 0,-5 0-202,1 5 0,-1 0 112,6 0 1,-1 0-582,0 0 0,0 0 320,0 0 0,-4 0 280,-1 0 0,1-6 0,4-2 0</inkml:trace>
  <inkml:trace contextRef="#ctx0" brushRef="#br0" timeOffset="185">25649 7364 7724,'0'14'1573,"0"1"1,0-1-1282,0 0 1,0 0-196,0 0 0,0 1 107,0-1 0,0 0-468,0 0 1,5 0-256,0 1 1,4-1-533,-4 0 1,1-1-781,-1-4 1831,-3 4 0,10-5 0,-4 6 0</inkml:trace>
  <inkml:trace contextRef="#ctx0" brushRef="#br0" timeOffset="186">25848 7364 5865,'8'0'3996,"0"5"-3335,-3 0 1,-2 4-256,6-4 0,-4 6-30,5-2 1,-6 9-282,6 1 0,-2 1-194,1-1 1,2-3-527,-6 3 0,0 1 496,-5-1 1,0 5-1079,0-5 0,-3 2 505,-7-2 0,1-4 702,-10 4 0,-3 3 0,0 1 0</inkml:trace>
  <inkml:trace contextRef="#ctx0" brushRef="#br0" timeOffset="187">26147 7094 8131,'8'-8'711,"4"2"1,-8 6-348,5 0 0,1 0-110,4 0 0,2 0-141,2 0 1,0-2 104,6-3 1,-2 4-427,1-4 0,3 4 220,-7 1 0,4 0 165,-4 0 0,0 0-1714,-5 0 538,-6 0-22,-1 0 1,-9 0 588,-3 0 1,-3 0 431,-6 0 0,-6 6 0,-2 2 0</inkml:trace>
  <inkml:trace contextRef="#ctx0" brushRef="#br0" timeOffset="188">26289 7094 7790,'-5'9'-112,"1"1"1,-6-5 283,5 4 1,-4-4 78,4 4 0,0 1 43,5 4 0,0 0-89,0 1 1,0-1-80,0 0 0,2 2 79,3 3 1,-2-4-532,6 4 1,-4-3 325,5-2 0,-1 7 0,5 1 0</inkml:trace>
  <inkml:trace contextRef="#ctx0" brushRef="#br0" timeOffset="189">26517 7421 7790,'0'8'-1303,"0"-2"1303,0 1 0,0-6 0,-7 5 0,-1-6 0</inkml:trace>
  <inkml:trace contextRef="#ctx0" brushRef="#br0" timeOffset="190">17446 9824 7679,'14'0'175,"-5"-2"-174,1-3 0,-1 4 467,5-4 0,5 3-174,0 2 0,0 0-543,-4 0 1,4 0 34,-1 0 1,1 0-312,-4 0-72,-1 0-422,0 0 1019,-6 0 0,5 7 0,-5 1 0</inkml:trace>
  <inkml:trace contextRef="#ctx0" brushRef="#br0" timeOffset="191">17602 9809 9812,'0'15'601,"0"-1"0,0 0-688,0 0 1,0 2-268,0 3 1,0-3-346,0 3 1,2 1 525,2-1 173,-2 0 0,11-5 0,-6 1 0</inkml:trace>
  <inkml:trace contextRef="#ctx0" brushRef="#br0" timeOffset="192">9455 11643 9982,'14'0'144,"1"0"1,-1 0-486,0 0 0,5 0 244,0 0 1,5-1-756,-5-4 0,4 3 852,-4-2 0,0-4 0,-4 0 0</inkml:trace>
  <inkml:trace contextRef="#ctx0" brushRef="#br0" timeOffset="193">9597 11657 7695,'-9'13'404,"-1"-3"1,7 2 105,-1-2 1,2 2 78,2 3 1,0-1-255,0 0 1,0 0-140,0 0 0,2 2 12,2 3 1,-1-3 109,7 3-318,-7-3 0,10 4 0,-5 2 0</inkml:trace>
  <inkml:trace contextRef="#ctx0" brushRef="#br0" timeOffset="194">10351 13036 7648,'0'-7'1234,"0"0"1,2 7-978,2 0 0,-1 0 106,7 0 1,-5 0-281,4 0 0,1 0-139,4 0 1,2 0-588,3 0 0,-4 0 451,4 0 1,-3 0-1733,-2 0 991,1 0 933,-1 0 0,0 0 0,0 0 0</inkml:trace>
  <inkml:trace contextRef="#ctx0" brushRef="#br0" timeOffset="195">10450 13036 7648,'0'8'864,"0"5"0,-4-5-563,-1 6 1,0 0-50,5 1 1,-1 0-471,-4 4 0,3-1 185,-2 5 0,2-4-1338,2 5 1371,0-7 0,0 10 0,0-5 0</inkml:trace>
  <inkml:trace contextRef="#ctx0" brushRef="#br0" timeOffset="196">7451 16107 10667,'9'0'37,"0"0"-399,1 0 1,4-1 237,0-4 0,5 3-669,0-2 0,0-3 420,-5 3 1,-1-3-802,-3 2 1174,2 4 0,-4-12 0,6 5 0</inkml:trace>
  <inkml:trace contextRef="#ctx0" brushRef="#br0" timeOffset="197">7550 16121 7658,'-14'8'2639,"6"5"-2471,2-5 1,6 6 102,0 0-173,0 1 1,0 3-203,0 1 1,4 0-610,1-4 0,5-1 713,-6 0 0,7 7 0,-3 1 0</inkml:trace>
  <inkml:trace contextRef="#ctx0" brushRef="#br0" timeOffset="198">21839 9056 7348,'-8'-6'1465,"2"2"-1256,6-5 1,-2 6-109,-3-2 0,4-3-113,-4-1 0,3 1-85,2-2 0,0 1 96,0-5 1,0-1-93,0 1 0,0 0 107,0 0 1,5-1-105,0 1 1,1-5 41,-1 0 1,-3-6-28,2 1 1,4 2 78,2-1 0,-2-1-2,1-5 0,1 1 182,4 0 1,0 4-59,0 0 0,0 7 187,1-2 0,-1-2-74,0 2 1,0 7 14,1 7 0,-6-1 152,0 1-130,1 0-166,4 12 1,-1 0 10,-4 8 1,2-1-203,-6 0 0,0-4 52,-5-1 0,0 1-148,0 4 1,-2 0 75,-3 0 1,1 5-119,-10 0 0,2 0 61,-6-5 0,0 0 83,-1 1 0,3-6 49,-3 1 1,4-6 90,0 6 0,6-7 92,-1 2-133,1 3-14,1-7 1,3 6 3,10-7 1,3-5-202,6 0 0,2 0 128,3 5 0,-3-1-63,3-4 1,1 3 106,-1-2 1,-5 2-21,-4 2 115,-1 6-142,-1 2 1,-1 7 205,-7-1 0,-2-5-35,-3 1 1,-3-1-117,-6 5 0,0-4 35,0-1 0,0-5-530,-1 0 1,6-2-716,-1-2 1217,7 0 0,-9 0 0,4 0 0</inkml:trace>
  <inkml:trace contextRef="#ctx0" brushRef="#br0" timeOffset="199">22280 8828 7756,'0'10'0,"0"-1"0,-2-4 398,-3 5 0,4-6 1568,-4 6-1239,3-7-347,2 10-338,7-12 0,1 4-189,6-10 1,-5-1-91,1-4 1,-2-2 209,1 2 1,-1 2-35,-3-1 0,-4-1-81,4-4 315,-3 6 0,-4-3-114,-3 6 0,2 1 172,-6 4 0,-1 0-610,-4 0 294,0 6 1,0 2-891,-1 6 0,8 0 118,2 1 857,3-1 0,-4 0 0,-2 0 0</inkml:trace>
  <inkml:trace contextRef="#ctx0" brushRef="#br0" timeOffset="200">22649 8772 7732,'0'-8'1234,"0"1"1,0 6-865,0-4 1,2 3-284,3-2 1,-2 2 112,6 2 0,1 0-617,4 0 1,2 0 327,3 0 0,-3 0-1022,2 0 0,-2 0 235,-2 0 876,1 0 0,5-6 0,2-2 0</inkml:trace>
  <inkml:trace contextRef="#ctx0" brushRef="#br0" timeOffset="201">22749 8843 7732,'-14'6'13,"4"-4"616,1 2 166,-1 4 0,2-5-363,4 7 0,2-5 517,2 4-640,0-6 0,2 8-110,2-6 1,4 4-451,6-4 1,5 1-205,0-1 0,0-3-441,-5 3 1,5-2 895,0 1 0,7-2 0,-4 4 0</inkml:trace>
  <inkml:trace contextRef="#ctx0" brushRef="#br0" timeOffset="202">23545 8345 7722,'-8'22'369,"-3"0"133,6-3 0,-1-1-205,1 5 0,2-1-126,-6 2 1,4 1-62,-5-6 0,7 2 67,-1-2 1,2-3-559,2 3 0,0-8 188,0-2-1664,0 1 1130,6 4 727,2-6 0,6-2 0,1-6 0</inkml:trace>
  <inkml:trace contextRef="#ctx0" brushRef="#br0" timeOffset="203">23630 8288 7722,'0'10'899,"0"-1"-507,0 1 0,0 9-25,0 0 1,0 4-75,0-4 0,0 6-294,0-1 1,0-2-21,0 2 0,0-2-44,0 2 1,0-2-211,0-3 1,0-8 274,0 3 0,7-3 0,1 3 0</inkml:trace>
  <inkml:trace contextRef="#ctx0" brushRef="#br0" timeOffset="204">24128 8302 7774,'0'15'0,"0"-1"-694,0 0 432,0 0 0,0 0 376,0 1 0,0-1-5,0 0 0,2-4-127,2-1 0,-2 1 26,3 4 0,-2-5-505,1 1 497,-2-7 0,11 10 0,-5-6 0</inkml:trace>
  <inkml:trace contextRef="#ctx0" brushRef="#br0" timeOffset="205">24128 8288 7774,'-8'0'1024,"2"0"-616,6 0-275,0 0 1,6-5-64,4 1 0,2-1-137,2 5 1,2 0-60,3 0 1,-3-5 110,3 0 0,-3 1-112,-2 4 1,0 0-87,0 0 156,1 0 0,-8 6 41,-2 4 0,-5 2-28,-5 2 0,-2 2-284,-8 3 0,1-3 105,0 3 0,0 1-694,-1-1 917,8 0 0,-6-4 0,5-1 0</inkml:trace>
  <inkml:trace contextRef="#ctx0" brushRef="#br0" timeOffset="206">24526 8317 7823,'6'-8'0,"1"-5"113,2 4 0,4-4 156,-4-1 1,-1 0-248,2-1 1,-6 1 137,6 0 0,-5 0-45,4-1 1,-6 1 92,2 0 1,-2 0-199,2 0 1,-4 4 29,4 1 0,-3 4 104,-2-5 1,-2 7-21,-3-1 0,2 2-134,-6 2 1,1 11 196,-2 3 0,-2 10-62,2 0 1,-1 4 33,2 5 0,-2-1-23,6 6 0,-1-5-170,1 5 0,3-7 1,-2 3 0,2-4-95,2-2 1,2-4 9,2-1 0,0-1-512,5 2 299,0-3 0,6-9 55,-1-2 0,-5-4-332,1-6 0,-5 0-413,4 0 608,-6 0 1,4-6 412,-7-4 0,-2-1 0,-3 2 0,4-10 0,-18 9 0,3-10 0</inkml:trace>
  <inkml:trace contextRef="#ctx0" brushRef="#br0" timeOffset="207">24384 8416 7823,'0'-8'252,"0"0"166,0 4 406,0 2-467,0-4 0,6 4-178,4-3 0,2 4-7,3-4 0,0 3-48,4 2 0,3 0-153,7 0 1,-1 0-305,1 0 0,-1 0-608,1 0 0,-3 0 469,-2 0 1,3 0 471,-3 0 0,-4 0 0,1 0 0</inkml:trace>
  <inkml:trace contextRef="#ctx0" brushRef="#br0" timeOffset="208">24881 8174 7795,'0'-7'-5,"0"-1"149,0 3 269,0 3-88,0-4 0,-1 6-94,-4 0 1,2 8-9,-6 6 1,4 2-90,-5 8 1,7-1-82,-2 6 0,-1-1-56,1 1 1,1-3-218,4-2 1,1 1-562,4-6 0,3 0 201,6-4 580,0-8 0,7 6 0,1-5 0</inkml:trace>
  <inkml:trace contextRef="#ctx0" brushRef="#br0" timeOffset="209">25066 8217 7795,'8'-6'-170,"-1"4"1,-7-6 548,0 4-110,0 2 99,6-4 1,-3 6-76,6 0 0,-4 0-212,5 0 1,-1 1 88,5 4 1,-4-2-199,-1 7 1,-1-6 28,2 6 1,1-5-139,-6 4 163,6 1 0,-10 4-69,4 0 0,-4-5-98,-1 1 0,-1-2-95,-4 1 19,-3 4 0,-6-7 42,0 4 0,0-2-148,-1-4 0,6-2-30,-1 3 1,6-4-573,-6-1 925,7 0 0,-3-1 0,6-4 0,0-3 0,0-6 0,6-7 0,2-1 0</inkml:trace>
  <inkml:trace contextRef="#ctx0" brushRef="#br0" timeOffset="210">25223 8189 7795,'8'-7'304,"-2"6"1,-6-4 107,0 10-9,0 3 0,0 6-74,0 0 0,0 0-296,0 1 0,0-1 82,0 0 0,5 2-439,-1 3 0,1-8-102,-5 3-1,6-3-363,4 3 0,-2-4 176,1-1 0,1-6 614,4 2 0,0-3 0,0-2 0</inkml:trace>
  <inkml:trace contextRef="#ctx0" brushRef="#br0" timeOffset="211">25408 8089 7795,'-2'-8'291,"-3"4"18,4 2 436,-6 2-170,7 0-549,0 0 1,0 6 71,0 4 0,0 2-449,0 3 1,0-6 232,0 1 1,5-1-1458,0 5 839,0 0 736,-5 1 0,6-1 0,2 0 0</inkml:trace>
  <inkml:trace contextRef="#ctx0" brushRef="#br0" timeOffset="212">25564 8118 7280,'9'1'-58,"1"4"1,-5-4 953,4 4-637,-6 3 0,8 0-53,-6 6 1,5-4-120,-6-1 0,6 2-50,-5 8 1,-1-3-148,-4 3 0,0-3 92,0-2 1,0 0-174,0 0 1,-1 1-46,-4-1 1,-1 0 83,-4 0 0,-3-1-970,4-4 1122,-4 4 0,-1-5 0,0 6 0</inkml:trace>
  <inkml:trace contextRef="#ctx0" brushRef="#br0" timeOffset="213">25863 8103 7769,'0'-8'244,"0"2"61,0 6 749,0 0-761,0 6 1,0 2-78,0 7 0,0 5-202,0 4 0,0 1 68,0-1 1,0 3-72,0-4 0,1 3-226,4-3 1,-4 3-351,4-7 0,-2 1-490,2-1 1055,-3-3 0,10 4 0,-4-5 0</inkml:trace>
  <inkml:trace contextRef="#ctx0" brushRef="#br0" timeOffset="214">26033 8018 7769,'-8'14'1326,"0"0"-906,4 1 1,2-1 82,-3 0 0,4 7-233,1 2 1,0 1-42,0 4 0,0-2-371,0 7 1,0-3 172,0-2 0,6 1-731,3-1 0,-1-1 469,2-3 0,-5-2-76,4-3 307,-6-10 0,10 10 0,-5-11 0</inkml:trace>
  <inkml:trace contextRef="#ctx0" brushRef="#br0" timeOffset="215">23275 8700 8405,'14'0'666,"0"0"1,8 0-445,7 0 0,14 2-47,13 3 1,17-2-125,-29 2 0,2-1 0,5-1 1,2-1-505,10 3 0,2 0 0,3-3 1,2-1 578,7 1 1,2 1 0,-25-3 0,0 0-1,1 0-72,0-2 1,0 1 0,1-1 0,0-1 0,1 0 0,0-1 10,2-1 0,0-2 0,-1 0 0,22 0 0,-1-1-74,0-2 1,-1 1-1,-3 0 1,0 2-156,-4-1 1,0 2 0,1 1 0,0 0 51,-5 0 1,-2 1 0,-4 2 0,-3 0-100,-5 0 1,-2 0-1,-4 1 1,-1 0-109,35 1 0,-4 0-276,-6 0 0,-17 5 283,-7 0 1,-13 4 19,-6-4 0,-6 4 130,-8-4 0,-6 1 1398,-3-1-1457,-3-3 558,-2 4 1,-7-6-477,-2 0 1,-10 0 14,-5 0 1,-9-2 123,-5-2 0,-3 2 0,-8-4 0,-1 6 0</inkml:trace>
  <inkml:trace contextRef="#ctx0" brushRef="#br0" timeOffset="216">23815 8985 7793,'8'0'35,"-2"0"140,-6 0 672,0 6-485,0 8 1,0 5-36,0 10 0,0 2-121,0 12 0,0 1-78,0 4 0,0 1 77,0 3 1,0-3-335,0-7 1,0-1 161,0-3 0,5-5-726,0-9 1,0 1 354,-5-6 0,4-4 96,1-6 242,0-6 0,-5 4 0,0-7 0</inkml:trace>
  <inkml:trace contextRef="#ctx0" brushRef="#br0" timeOffset="217">23915 9056 8674,'0'9'433,"0"1"0,0 4-338,0 5 1,0 8 123,0 1 0,0 2-242,0 8 1,0-1 83,0 0 0,4-2-652,1-6 0,6-1 177,-1 0 0,-2-1 414,1-3 0,1-3 0,4-7 0</inkml:trace>
  <inkml:trace contextRef="#ctx0" brushRef="#br0" timeOffset="218">26232 7933 7770,'8'0'49,"5"0"518,-5 0 33,6 0-164,0 0-579,0 0 6,0 6 0,-6 2-82,-3 6 1,-3-4-11,-2-1 56,0 1 0,0 4 34,0 0 0,-2-4 54,-3-1 241,-3 0-92,-6 6 0,6-6 21,4 1-48,-4-7 20,6 3 1,2-6-262,10 0 1,-1 0 90,5 0 0,-3 0-425,8 0 1,-1-1 32,1-4 505,-4 3 0,12-10 0,-5 4 0</inkml:trace>
  <inkml:trace contextRef="#ctx0" brushRef="#br0" timeOffset="219">24242 9326 8616,'8'6'670,"-1"2"-483,-2 6 1,-2 1-125,7-1 0,-5 0 74,4 0 1,-4 0-143,4 1 0,-1-1 47,2 0 1,1-4 128,-7-1-242,8-6 123,-5 4-68,8-7 1,-3-2 68,-2-3 1,-4-3 29,-6-6 1,0 0-31,0 0 1,5-1-186,0 1 1,-1 5 19,-4-1 1,0 1-102,0-5 1,0 4-1267,0 1 670,0 6 809,0-10 0,-6 5 0,-2-6 0</inkml:trace>
  <inkml:trace contextRef="#ctx0" brushRef="#br0" timeOffset="220">24213 9312 7745,'-8'0'811,"-4"0"-128,10-7-28,-4 6-442,12-5 0,4 6-88,9 0 0,-2 0-108,7 0 1,-5-2-1047,4-3 727,1 4 0,3-6-1204,-3 7 1506,2 0 0,-10 0 0,5 0 0</inkml:trace>
  <inkml:trace contextRef="#ctx0" brushRef="#br0" timeOffset="221">24768 9212 7717,'0'-14'-286,"1"0"238,4 0 1,-3-1 1057,2 1-621,-2 0 0,-2 0 37,0 0 0,0-1 91,0 1 81,0 6-432,0-4 1,-2 10-102,-2-3 1,2 5 7,-3 5 1,-1 3 91,1 6 1,-4 7-143,4 2 0,-1 4 61,1 2 0,3 5-145,-2 4 1,2-1-106,2 0 0,0 1-74,0 5 0,0-5 137,0 0 0,6-2-65,4 2 0,-2-3-381,1-7 1,-1-4 190,2 0 0,1-12-1013,-7 3 439,1-11 932,2 3 0,-6-7 0,5 0 0</inkml:trace>
  <inkml:trace contextRef="#ctx0" brushRef="#br0" timeOffset="222">24583 9369 7913,'0'-10'0,"0"1"0,1 6 715,4-2 1,3 3-228,6 2 0,2-5-129,3 1 0,3-1-113,7 5 0,1 0-1060,3 0 0,-3 0 99,3 0 0,-3 0-926,-2 0 1641,-5 0 0,3 6 0,-3 2 0</inkml:trace>
  <inkml:trace contextRef="#ctx0" brushRef="#br0" timeOffset="223">25052 9226 7934,'-8'-6'1628,"2"5"-1300,0-6 1,2 7-94,-5 0 0,6 7-12,-2 2 0,-1 5-122,1 5 0,0-1 65,5 5 0,0 1-302,0 4 0,0-4-152,0 0 1,7-7-365,2 2 0,4-3-535,1-2 0,0-1 186,0-4 1001,1-2 0,-1-1 0,0 2 0</inkml:trace>
  <inkml:trace contextRef="#ctx0" brushRef="#br0" timeOffset="224">25180 9283 6534,'0'-8'1494,"0"2"1,0 5-1066,0-4-90,0 3-288,0-4 1,2 6 263,2 0-311,-2 0 182,11 0-475,-6 6-34,8 2 63,-1 6 0,-6 1-134,-3-1 261,-4 0 1,-1 0-231,0 0 1,-1-4-126,-4-1-571,-3 1 299,-6 4 760,-1-6 0,8-2 0,-6 1 0,5 0 0</inkml:trace>
  <inkml:trace contextRef="#ctx0" brushRef="#br0" timeOffset="225">25322 9198 7717,'-6'8'0,"3"3"579,-7-6-334,7 6 1,-3-3-23,6 6 0,-5 0-25,0 0 1,1 1 139,4-1 0,0 5-21,0 0 1,1 0-125,4-5 1,3 0-476,6 0 0,-5 0-632,1 1 0,4-3-52,5-2 1,-3-4 475,-2-6 0,-8 0 490,9 0 0,2 6 0,5 2 0</inkml:trace>
  <inkml:trace contextRef="#ctx0" brushRef="#br0" timeOffset="226">25493 9170 7564,'-8'6'1022,"2"-5"-372,6 6-385,0-7 1,1 0-372,4 0 1,3-2 134,6-3 1,-4 2 125,-1-6 1,-1 4 126,1-4 1,-1 4 231,-3-5 1,-3 6-121,2-6 0,-2 5-80,-2-4 1,0 4 232,0-4-349,0 6 0,0-5-1165,0 3 306,-6 3 1,-1-2-589,-2 8 0,1 4 528,3 7 721,4-8 0,-12 12 0,5-3 0</inkml:trace>
  <inkml:trace contextRef="#ctx0" brushRef="#br0" timeOffset="227">25692 9212 7717,'0'8'616,"6"5"0,-4-10 260,3 6-337,2-5 0,-5 8-201,3-2 0,1-2-216,-1 1-120,0 1 0,-4 4-233,4 0 0,-4 0 13,4 0 1,-3 1 140,-2-1 0,-5-5-650,0 1 1,-6-1 307,2 5 1,1-1-275,-2-3 1,-1 2 219,-8-2 0,2-2 473,-7 1 0,7-6 0,-10 10 0,5-5 0</inkml:trace>
  <inkml:trace contextRef="#ctx0" brushRef="#br0" timeOffset="228">26005 8971 7809,'-8'0'-219,"0"1"784,3 4-278,4 3 1,-6 8-3,7 3 1,0 4 101,0 10 1,0-1-434,0 6 0,0 0 71,0 4 1,0 0-377,0-5 1,5-2 228,0-6 0,-1-6-539,-4 1 0,2-11-258,3 1 919,-4-9 0,12 1 0,-5-6 0</inkml:trace>
  <inkml:trace contextRef="#ctx0" brushRef="#br0" timeOffset="229">26090 9013 7809,'8'2'231,"-3"3"0,-4-2 2,-1 6 1,0 1 222,0 4 0,0 6-186,0 4 0,0 3-254,0 1 1,0 1-27,0-1 1,5 1 112,0-1 0,-1-1-700,-4-3 1,2 1 183,3-6 413,-4 0 0,12-5 0,-5 0 0</inkml:trace>
  <inkml:trace contextRef="#ctx0" brushRef="#br0" timeOffset="230">26232 8914 7809,'10'0'274,"-1"0"1,-4 0 257,4 0-201,-5 0-465,8 0 0,-9 0-109,7 0 24,-7 6 233,3 2 0,-7 6-33,-4 0 1,2-1 92,-7-4 0,1 4-81,-5-3 0,4 1 177,1-2 1,4 2 39,-5-6-76,7 6-123,-3-9 1,8 4-108,2-6 1,4 0-447,6 0 1,2 0 266,3 0 1,3-6-270,7-4 1,-6 2 543,1-1 0,6-1 0,6-4 0</inkml:trace>
  <inkml:trace contextRef="#ctx0" brushRef="#br0" timeOffset="231">27000 8587 8757,'14'0'-446,"0"0"0,1 0 122,-1 0 1,0 0 323,0 0 0,0 0 0,1 0 0</inkml:trace>
  <inkml:trace contextRef="#ctx0" brushRef="#br0" timeOffset="232">27028 8700 7830,'-14'0'1011,"0"0"-566,6 0-149,2 0-167,18 0 0,-2 0-112,9 0 1,1 0-139,-1 0 0,5 0-399,-5 0 0,6 0 520,-1 0 0,3-6 0,1-2 0</inkml:trace>
  <inkml:trace contextRef="#ctx0" brushRef="#br0" timeOffset="233">27526 8601 8204,'9'0'1663,"1"0"-1446,-1 0 0,6 0 97,-1 0-198,6 0 54,-4 0 1,9 0-792,-6 0 473,7 0 1,-9 0-240,7 0 0,-5 0-399,4 0 1,-5 0 83,1 0 1,-3 0 701,-2 0 0,0-6 0,0-2 0</inkml:trace>
  <inkml:trace contextRef="#ctx0" brushRef="#br0" timeOffset="234">27654 8700 7830,'-14'15'0,"4"-1"309,1 0 0,4 2-49,-4 3 1,5-3 72,0 3 1,2-4-112,2 0 1,2-3-119,2-2 1,4-2-54,7-4 1,3-2-135,1 3 0,2-4 191,-2-1 0,-3-6 114,3-4 1,-2 3-115,2-3 0,-8 1-238,3-6 0,-4 1-1088,-1 0 1,-1 0 120,-3 0 1165,-4-1 1,4 1 48,-10 0 0,2 4 346,-6 1 1,-1 6 798,-4-2-888,0 3 1,0 2 4,-1 0 1,1 8-49,0 7 0,0-1-336,0 5 0,4 3-24,1 2 1,5-4-60,0-1 0,2 2-124,2-2 1,0 1-1070,0-1-724,0-3 868,0 4 719,6-5 0,-2-8 418,5-2 0,-6-10 0,4-2 0</inkml:trace>
  <inkml:trace contextRef="#ctx0" brushRef="#br0" timeOffset="235">27796 7876 8913,'0'16'1009,"0"3"0,0 3-699,0 6 0,0 5-32,0 1 0,0 5-518,0-1 0,2-2 224,2 2 1,4-8-938,7-1 1,4-1 276,-1-4 676,1-10 0,-4 11 0,-1-9 0</inkml:trace>
  <inkml:trace contextRef="#ctx0" brushRef="#br0" timeOffset="236">28351 8700 8121,'0'8'-428,"0"-1"0,0-7 1</inkml:trace>
  <inkml:trace contextRef="#ctx0" brushRef="#br0" timeOffset="237">21185 10847 10436,'1'13'989,"4"-4"-1104,-3 4-270,10-5 0,-5 6 49,2 0 0,-1-4-244,-3-1 0,-4-4-323,4 4 0,-2-5 903,2 0 0,-3 4 0,4 0 0</inkml:trace>
  <inkml:trace contextRef="#ctx0" brushRef="#br0" timeOffset="238">21014 11103 8503,'0'8'112,"0"-2"1,0-4 47,0 3-1207,0-4 705,0 5 0,5-4 342,0 3 0,6-4 0,-3 6 0</inkml:trace>
  <inkml:trace contextRef="#ctx0" brushRef="#br0" timeOffset="239">21299 11089 7771,'6'8'-671,"-4"4"496,4-4 1,-5 5-429,4-4 603,-3 4 0,10-5 0,-4 6 0</inkml:trace>
  <inkml:trace contextRef="#ctx0" brushRef="#br0" timeOffset="240">21867 11146 7716,'8'-15'1794,"-3"1"-1253,-3 0 1,2 0-34,1 0 0,0-1-74,-5 1 1,0 0-43,0 0 1,5 0-263,-1-1 0,1 1-89,-5 0 0,0 0-46,0-1 0,0 6 281,0-1-168,-6 1 1,-2 1 19,-6 3 0,-1 4-219,1 1 0,-5 1-15,0 4 1,0 3 30,5 6 1,0 2 86,0 3 1,4-2-79,1 7 1,5-2-100,0 2 0,2 3 52,2-4 0,5 0-91,0 0 1,6-4 34,-2 5 1,4-7-302,1 2 1,0-3 152,0-2 1,1 0 21,-1 1 0,-5-6 22,1 1 0,-7-6 206,2 6 1,1-5 58,-1 4 1,-2-4 326,-8 4 0,2-6-72,-6 2 0,-1-2-83,-4 2 0,0-3-336,-1 2 1,1-2 166,0-2 1,0 0-1410,0 0 1414,6 0 0,-5-6 0,5-2 0</inkml:trace>
  <inkml:trace contextRef="#ctx0" brushRef="#br0" timeOffset="241">21938 11259 7716,'0'15'0,"0"-6"1031,0 1 1,0-1-448,0 5 0,0 0-331,0 1 0,0-1-192,0 0 0,0 0-247,0 1 0,0-6 192,0 1-6,0-1 0,7 5 0,1 0 0</inkml:trace>
  <inkml:trace contextRef="#ctx0" brushRef="#br0" timeOffset="242">22081 11160 9697,'7'0'1400,"6"1"-1169,-3 4 1,-2-3-758,1 3 1,0-4 312,6-1 1,-1 0-975,0 0 1,0 0 1186,1 0 0,-1 6 0,0 2 0</inkml:trace>
  <inkml:trace contextRef="#ctx0" brushRef="#br0" timeOffset="243">22137 11316 10857,'15'0'-54,"-1"0"20,0 0 0,0 5 34,1 0 0,-1-1 0,0-4 0</inkml:trace>
  <inkml:trace contextRef="#ctx0" brushRef="#br0" timeOffset="244">22891 11160 7813,'0'-8'1705,"0"2"-909,0 6-444,0 0 1,6 0-223,4 0 0,2 0-118,3 0 1,0 0-119,4 0 0,2 0 131,3 0 0,3-5-795,-4 0 1,-1 0 111,2 5 658,-7 0 0,10-6 0,-5-2 0</inkml:trace>
  <inkml:trace contextRef="#ctx0" brushRef="#br0" timeOffset="245">23289 11032 7813,'0'-8'2095,"0"2"-1780,0 6 1,0 1-92,0 4 0,0 3-279,0 6 0,5 2 67,0 3 1,1-3-16,-1 3 0,1-4 106,3 0 1,4-1-105,-3 0 61,2 0-22,2 1 0,1-8-13,-1-2 1,-5-5 14,1-5 0,-2-2-102,1-8 1,2 0 120,-6-4 1,6 1-186,-1-5 1,-3 4 97,3-5 1,-5 2-36,4-2 0,-6-1 10,2 6 0,1 0-20,-1 5 0,0-1-277,-5 1-406,0 6-298,0 2 1054,-7 6 0,-7 6 0,-8 2 0</inkml:trace>
  <inkml:trace contextRef="#ctx0" brushRef="#br0" timeOffset="246">23190 11089 8347,'-8'0'1816,"3"0"-1338,10 0 0,-2 0-374,6 0 0,2 0-33,8 0 1,-1 0-90,5 0 0,-4 5-236,5-1 1,0 1-521,4-5 0,-4 2 774,0 2 0,-1-2 0,6 4 0</inkml:trace>
  <inkml:trace contextRef="#ctx0" brushRef="#br0" timeOffset="247">23758 11117 7729,'0'-14'0,"2"0"0,3 0 0,-4-1 1,7 1 140,-3 0 1,-4 0 330,4 0 0,-2-1-44,2 1 1,-3 0-109,2 0 0,-2-1-168,-2 1 0,0 0 202,0 0-296,0 0 0,0-1 246,0 1-12,0 0 64,-6 0-448,-2 6 0,-6 1 22,-1 7 0,6 2 110,-1 3 0,2 4 76,-1 10 1,-2 3-23,6 7 1,-4 4-111,4 0 0,0 5 62,5-5 0,0 7-139,0-2 0,0-2 101,0 2 0,7-7-417,2 3 0,0-6 37,6-4 1,-4 1-113,8-6 0,-3 0 110,-2-5 0,-5-1-29,1-4 1,-6-2-453,6-7 221,-7 0-12,3 0 646,-6 0 0,-6-7 0,-2-1 0,-6-6 0</inkml:trace>
  <inkml:trace contextRef="#ctx0" brushRef="#br0" timeOffset="248">23531 11174 9079,'19'-1'440,"0"-4"0,6 3-297,-1-3 1,4 4-725,5 1 0,2-2 155,3-2 1,-3 2-82,-7-3 0,-1 2-324,-3-2 831,-4 4 0,-6-12 0,1 5 0</inkml:trace>
  <inkml:trace contextRef="#ctx0" brushRef="#br0" timeOffset="249">24142 10961 7797,'0'-8'-285,"0"0"420,0 3 351,0 4 0,-1-6 293,-4 7-366,3 0-430,-4-6 62,6 5 1,0-4 12,0 10 0,0 2 80,0 8 0,-2 0-165,-2 4 1,2-1-47,-3 5 1,4-4-54,1 5 1,0 0 44,0 4 0,0-6-125,0-3 0,0-3-191,0-2 1,6-1 171,4-4 0,2-2-142,2-7 0,1 0 53,-1 0 1,5-7 313,0-2 0,6-10 0,-3-3 0</inkml:trace>
  <inkml:trace contextRef="#ctx0" brushRef="#br0" timeOffset="250">24299 11018 7797,'0'-10'0,"0"1"0,0 6 0,0-10 0,0 11 0,0-10 470,0 10 1,1-4 214,4 6-666,3 0 1,6 1 25,0 4 0,-1-2-62,-4 7 0,4-5 34,-4 4 1,-1 1-148,2 4 1,-7-5 59,2 1 0,-4-1 63,-1 5 0,0 1-119,0-1 1,0-5 85,0 1 1,-4-1-255,-1 5 0,-6-4 102,1-1 1,2-5-713,-1 0 237,-1 4 667,-4-6 0,0 4 0,0-6 0</inkml:trace>
  <inkml:trace contextRef="#ctx0" brushRef="#br0" timeOffset="251">24412 10947 7797,'8'0'338,"-1"0"-22,-7 0 1,0 1-111,0 4 0,0-2 40,0 7 0,0-1-27,0 5 0,1 5-195,4 0 0,-2 2-28,6-2 0,-4-4-155,5 4 1,-1 2 40,5-2 0,5-2-194,0-7 0,5 2 312,-5-2 0,6 3 0,-3 1 0</inkml:trace>
  <inkml:trace contextRef="#ctx0" brushRef="#br0" timeOffset="252">24626 10819 8009,'-8'0'1598,"1"0"-1572,7 6 0,0 2-59,0 6 1,0 2 56,0 3 0,0-3-553,0 3 0,0-4 267,0 0 0,5-1-751,0 0 1013,6 0 0,-3 1 0,6-1 0</inkml:trace>
  <inkml:trace contextRef="#ctx0" brushRef="#br0" timeOffset="253">24839 10876 7796,'0'7'606,"0"1"-325,0-3 1,1-2 25,4 7 0,1-1-111,4 5 1,1 1-96,-6-1 1,6 2-32,-2 3 0,2-2-222,-1 7 0,1-7-253,-6 2 1,-1 2 261,-4-2 0,0-1-201,0-3 0,-1 4 32,-4 0 312,-3 0 0,-6-5 0,0 0 0</inkml:trace>
  <inkml:trace contextRef="#ctx0" brushRef="#br0" timeOffset="254">25066 11089 7802,'10'0'-266,"-1"0"0,1 0 991,4 0 1,0 0-294,0 0 0,5 0-715,0 0 0,7 0 122,-3 0 1,3 0-610,-3 0 1,4 0 310,-3 0 1,-4 0 458,-1 0 0,3-7 0,1 0 0</inkml:trace>
  <inkml:trace contextRef="#ctx0" brushRef="#br0" timeOffset="255">25251 10989 7802,'-1'13'0,"-4"-4"0,2 4 66,-7-3 1,7 2-67,-2 2 0,-1 1 622,1-1 0,-1 0-186,1 0 1,4 2-394,-4 3 0,3-3-199,2 3 0,0-3-248,0-2 1,0-5-61,0 1 0,2-6 48,3 6 416,-4-7 0,12 10 0,-5-5 0</inkml:trace>
  <inkml:trace contextRef="#ctx0" brushRef="#br0" timeOffset="256">25806 11387 8208,'0'-8'1555,"0"2"-960,-7 6-190,6 0 1,-6-1-126,7-4-356,0 3 1,-1-6 231,-4 4-150,4 2 1,-6-11-225,7 4 150,0-4 37,0-1 1,0-2-154,0-3 104,0-3 0,5-6 9,0-1 0,4-4 77,-4 0 0,6-5 95,-2 5 1,-1-5-92,2 5 0,-1 0 89,6 4 0,-6 6-14,0-1 0,-1 6 12,2-1 1,2 5-38,-2 5 1,3-2 17,1 6 1,0-4-55,0 4 0,0 0 38,1 5 0,-6-5-149,1 1 1,-1-1 75,5 5 0,-4 0 35,-1 0 0,-6 1 7,2 4-44,3-3-15,-6 10 0,4-4-26,-6 6 1,-2-4 3,-2-1 1,1-1-80,-7 2 0,1 2-22,-6-2 1,3-2 130,2 1 1,-2-4 58,2 5 0,2-7-51,-1 1-119,6 4 1,-8-5 46,6 7-21,0-7 31,5 10 0,0-10-99,0 6 18,0-5 0,2 7 20,2-7 106,4 7-120,6-3 345,1 7-82,-7-1 99,4 0-144,-10 0 0,4-4 131,-6-1 1,-1-6-147,-4 2 1,2 1 5,-7-1 1,5 0-314,-4-5 0,4 0-44,-4 0-406,-1 0 377,-4 0 0,0 0-502,0 0 252,6 0 255,-5-7 1,11 4-5,-2-6 1,4 4 324,4-4 0,4-1 0,7-4 0</inkml:trace>
  <inkml:trace contextRef="#ctx0" brushRef="#br0" timeOffset="257">26204 11060 7773,'0'8'-152,"-2"3"-152,-3-6 422,4 6 1,-5-8 390,6 7 0,0-5 144,0 4-140,0-6-405,0 10 0,1-12 64,4 4 0,3-5-321,6-5 0,0 2 130,0-6 1,1-1-192,-1-4 0,0 5 101,0-1 1,-1 1 30,-4-6 0,-1 6 17,-3-1-57,-3 1 635,4-5 1,-8 4-211,-2 1 0,-4 6-72,-7-2 0,1 5-167,0 5 0,-5 1-117,0 3 1,0 4-29,5-3 0,1-3-760,4 3-798,-4-1 909,12 6 726,-6-1 0,14 0 0,1 0 0</inkml:trace>
  <inkml:trace contextRef="#ctx0" brushRef="#br0" timeOffset="258">26644 10932 7747,'0'-14'0,"0"0"481,0 0 0,0 0-97,0-1 1,0 1 591,0 0-511,0 0 1,0-5-96,0 0 0,0 0 33,0 5-211,0-1 1,0 1-48,0 0 0,-4 4 56,-1 1 0,-6 6-101,1-2 0,-2 4-18,-2 1 1,-1 6-105,1 3 0,0 10 59,0 5 0,4 3-63,1 1 0,6 1-225,-2-1 1,3 1 130,2-1 1,2-4-431,3-1 0,3-5 219,6 1 0,5-2-294,0 2 0,1-8 198,-1 3 1,-3-4 42,3-1 0,-3 2 179,-2-6 0,-5 5 52,1-6 1,-7 3 256,2-3 1,-5-2-160,-5 3 1,-3-4 429,-6-1 1,-2 5-231,-3 0 0,2-1 114,-7-4 1,5 0-204,-5 0 1,5 0-251,-4 0 0,5 0-62,-1 0 1,8 0-995,2 0 633,6 0 1,-4-1 616,7-4 0,13-3 0,3-6 0</inkml:trace>
  <inkml:trace contextRef="#ctx0" brushRef="#br0" timeOffset="259">26844 11046 7894,'0'8'1279,"0"0"-835,0-3-222,0-4 1,0 7-29,0-3 124,0-4-395,0 6 1,6-7 134,3 0 0,-1 0-313,2 0 0,-1 0 148,5 0 0,1-2-61,-1-3 112,0-2 0,-1-8-22,-4 1 1,-3 5-151,-6-1 1,5 5-4,0-4 0,-2 6 420,-8-2 1,-3 4 688,-6 1 1,0 0-726,0 0 1,-5 1-294,0 4 1,0-2-397,5 6 1,4-4 194,1 5 1,6-6 340,-2 6 0,3-1 0,2 6 0</inkml:trace>
  <inkml:trace contextRef="#ctx0" brushRef="#br0" timeOffset="260">27483 10733 10059,'8'0'965,"5"0"-760,-5 0-162,6 0 1,2 0-145,3 0 0,-3 0-154,2 0 0,3-1-457,-2-4 0,0 3-1130,-5-2 1842,0 2 0,1 2 0,-1 0 0</inkml:trace>
  <inkml:trace contextRef="#ctx0" brushRef="#br0" timeOffset="261">27526 10861 7786,'-9'8'762,"-1"-3"-110,7 3-447,-3-7 1,12 11 200,3-8 0,4 1-79,1-5 0,7 0-540,2 0 0,4-5 234,2 1 1,-1-3-22,1 2 0,5 4 0,3-5 0</inkml:trace>
  <inkml:trace contextRef="#ctx0" brushRef="#br0" timeOffset="262">28379 10705 7778,'-14'28'0,"4"1"-110,1-1 129,-1 7 1,3 0 475,2 3 1,3-4-135,2-5 1,2-5-565,3-1 0,7-9 128,7 5 0,2-12-472,-2 2 547,3-6 0,6-3 0,1 0 0</inkml:trace>
  <inkml:trace contextRef="#ctx0" brushRef="#br0" timeOffset="263">28592 10804 8679,'10'0'807,"-1"0"1,1 0-767,4 0 0,0 0 115,0 0 1,5 0-955,0 0 1,5 0 419,-5 0 1,2 0-509,-3 0 1,-2 0 885,3 0 0,-3 0 0,-2 0 0</inkml:trace>
  <inkml:trace contextRef="#ctx0" brushRef="#br0" timeOffset="264">28663 10932 8050,'-7'0'2179,"0"0"-2074,7 0 202,0 0-424,7 0 1,0 0-309,8 0 129,-1 0 0,0 5 163,0 0 1,-1 1-103,-4-1 0,-1-2-21,-3 7 140,-3-1 1,4 5 196,-6 1 0,-2-1-110,-2 0 0,0-1 284,-5-4 0,1 4 217,-1-4-102,-4-3-170,11 7-150,-4-11 0,8 4-177,2-6 0,6-2-304,9-2 0,-3 1-83,3-7 1,-4 1 221,0-6 1,-1 1-589,0 0 880,0-7 0,0-1 0,1-6 0</inkml:trace>
  <inkml:trace contextRef="#ctx0" brushRef="#br0" timeOffset="265">28820 10492 8980,'-5'14'926,"0"0"1,1 2-589,4 3 1,0 3-359,0 6 0,0 2-269,0 4 1,0-4-349,0 3 0,1-3 517,4-2 120,3-6 0,6 5 0,0-5 0</inkml:trace>
  <inkml:trace contextRef="#ctx0" brushRef="#br0" timeOffset="266">29218 10890 7721,'0'14'600,"0"0"162,0 0 0,-2 1-719,-2-1 0,0-2 30,-5-2 0,4 1-1237,-4-6 778,6 6 386,-10-3 0,11 0 0,-4-2 0</inkml:trace>
  <inkml:trace contextRef="#ctx0" brushRef="#br0" timeOffset="267">29474 10733 7721,'-8'0'3352,"2"2"-2374,6 3-633,0 3 1,0 7-327,0 4 0,0-3-268,0 3 1,0 2-283,0-2 0,0 1 257,0-1 1,1-3-326,4 3 1,-3-3 438,2-2 160,4-6 0,0 4 0,6-4 0</inkml:trace>
  <inkml:trace contextRef="#ctx0" brushRef="#br0" timeOffset="268">29687 10691 7721,'14'-8'2281,"1"2"-1167,-1 6-473,0 0 0,0 6-289,0 3 1,-1 9-95,-3 1 1,2 6-429,-2-1 0,-2 1 184,1-1 0,-6 2-526,2-2 1,-4 3-208,-1 1 1,-1 1-676,-4-1 1,-3-6 486,-6-3 907,0-3 0,-7 5 0,-1 1 0</inkml:trace>
  <inkml:trace contextRef="#ctx0" brushRef="#br0" timeOffset="269">20744 12510 7834,'0'-7'1017,"0"-1"-588,0 3 32,6 3-231,2-4 0,7 12-55,-1 4 0,0 2 48,0 3 0,0-1-107,1 0 0,-1 0 94,0 1 0,0-3-280,1-2 0,-6 2 90,0-2 81,-5 2 1,2 3-234,-6-1 1,-2 0-262,-2 0 0,-9-4-396,-6-1 1,-5-1 361,5 2 0,-1 1 427,1-7 0,3 1 0,-4-5 0</inkml:trace>
  <inkml:trace contextRef="#ctx0" brushRef="#br0" timeOffset="270">20915 12454 7834,'0'14'0,"0"-5"281,0 1 1,-2-1 443,-3 5 0,4 5-2,-4 0 1,-1 7-299,1-3 0,0 3-269,5-3 0,0 4 80,0-3 0,2 1-372,3-1 1,-2-4 172,6-5 1,1-3-915,4-2 0,5-4 288,0-6 589,0 0 0,1-6 0,2-2 0</inkml:trace>
  <inkml:trace contextRef="#ctx0" brushRef="#br0" timeOffset="271">21043 12283 7834,'0'-14'520,"0"0"0,0 4-142,0 1 0,6 5 109,3 0-298,4 2 0,1 2-121,1 0 0,-1 2-183,0 2 0,-1 0 144,-4 5 0,2 1-162,-6 4 1,0 0 23,-5 0 1,-7 2-28,-2 3 0,-4-2 185,-1 7 0,0-7-5,0 2 1,-5 2 51,0-2 1,0 0 213,4-5 1,6-1-7,0-4-63,5 4-349,-2-12 1,12 6 86,4-7 1,4 0-406,5 0 0,3-2 78,7-3 0,-6-1-74,1-3 1,-5-3-437,5 8 0,-7-6 858,2 6 0,3-8 0,0 5 0</inkml:trace>
  <inkml:trace contextRef="#ctx0" brushRef="#br0" timeOffset="272">21355 12596 9733,'15'0'-37,"-1"0"-32,0 0 0,0-2-758,1-3 1,0 4 826,4-4 0,-3-3 0,5 0 0</inkml:trace>
  <inkml:trace contextRef="#ctx0" brushRef="#br0" timeOffset="273">21355 12695 7834,'-7'0'1077,"0"2"-317,7 3-507,0-4 0,7 5-244,2-6 1,5 0-279,5 0 1,3 0-208,7 0 1,-1-1 475,1-4 0,-1-3 0,1-6 0</inkml:trace>
  <inkml:trace contextRef="#ctx0" brushRef="#br0" timeOffset="274">22194 12454 11255,'-12'6'220,"2"3"1,-2 4-145,2 1 0,-1 0-394,2 1 1,-4-1 78,3 0 0,3 0-161,-3 1 1,2-1-95,-1 0 1,-2-5-1384,6 1 975,-6-7 902,3 3 0,-6-12 0,0-2 0</inkml:trace>
  <inkml:trace contextRef="#ctx0" brushRef="#br0" timeOffset="275">22010 12383 7788,'1'-15'304,"4"1"158,-4 6-128,12-4 1,-10 10-87,7-3 0,-1 5 214,5 5 0,1 4-99,-1 10 1,0-1-126,0 5 0,2-4-69,3 5 0,-3-2-113,3 2 1,-3 1-435,-2-6 0,0 2 295,0-2 1,-4-5-837,-1 0 1,-4 0 414,4-4 0,-4-2-1059,5 1 1563,-7-6 0,9 4 0,-4-7 0</inkml:trace>
  <inkml:trace contextRef="#ctx0" brushRef="#br0" timeOffset="276">22251 12283 7798,'-6'-8'143,"4"2"25,-4-1 0,4 6 377,-2-4-286,2 4 1,-4 2-53,6 4 1,-2 0 25,-3 9 1,4-3-205,-4 8 0,-1 1 71,1-1 0,-4 5-450,4-5 1,0 5 157,5-5 192,0 0 0,-6 1 0,-2 2 0</inkml:trace>
  <inkml:trace contextRef="#ctx0" brushRef="#br0" timeOffset="277">22422 12112 10357,'0'15'222,"0"-1"0,0 2-493,0 3 0,0-4 263,0 4 8,0-3 0,6 5 0,2 1 0</inkml:trace>
  <inkml:trace contextRef="#ctx0" brushRef="#br0" timeOffset="278">22607 12468 7809,'-8'-7'349,"1"6"1,7-7 222,0 3 301,0 4 0,7-6-711,2 7 0,5 0-26,5 0 1,-3 0-616,3 0 0,2 0 274,-2 0 0,4 0-690,-4 0 1,0 0 474,-5 0 1,1 0-814,-1 0 1233,0 0 0,0-6 0,1-2 0</inkml:trace>
  <inkml:trace contextRef="#ctx0" brushRef="#br0" timeOffset="279">22735 12368 7809,'-7'8'0,"6"5"428,-4-4 144,-3 4 0,6 1 84,-2 0 1,2 5-220,2 0 1,0 0-532,0-5 1,2 1 129,2-1 1,0 0-1057,5 0 1,1-1 287,4-4 732,0-2 0,0-7 0,0 0 0</inkml:trace>
  <inkml:trace contextRef="#ctx0" brushRef="#br0" timeOffset="280">23118 12397 10253,'0'-8'1167,"0"2"1,-4 7-1107,-1 4 0,-4-2 103,4 6 0,-5 1-1395,6 4 1009,-7 0 0,4 1-1074,-2-1 0,-2-5-335,6 1 1631,-6-7 0,3 3 0,-6-6 0</inkml:trace>
  <inkml:trace contextRef="#ctx0" brushRef="#br0" timeOffset="281">22991 12311 7762,'7'-14'458,"6"0"1,-7 5 47,4-1 0,3 7-129,-4-2 1,4 5 183,1 5 0,0 8-173,0 5 0,0 8-46,1-3 0,-1 4-269,0 2 1,2-1-178,3 1 0,-2-6-385,7 1 1,-7-7-1562,2 2 2050,3-9 0,1 9 0,5-3 0</inkml:trace>
  <inkml:trace contextRef="#ctx0" brushRef="#br0" timeOffset="282">23701 12340 7755,'8'-6'27,"5"2"138,-4-5 1,-2 4 24,-3-4 0,3 4 242,-2-5-129,6 1 79,-10-5-140,6 0 0,-7 4 138,0 1-229,0-1 1,0 1 53,0-1 1,0 5 224,0-4-277,-7 6 1,-1-4 48,-6 7 0,0 0-84,0 0 1,-5 7 41,0 2 0,0 2-261,5-1 1,4 2-6,1-2 0,4 3-7,-5 1 1,7 0-20,-2 0 0,4 0-103,1 1 1,1-1-280,4 0 0,2 5 236,2 0 1,4 0-216,-4-5 0,5 0 124,5 1 0,-3-1 113,3 0 0,-8 0 106,-1 0 1,-3-4 111,3-1 0,1-4 70,-6 5 204,0-7 0,-7 3 174,-3-6 0,2 0-177,-6 0 0,-1 0-289,-4 0 0,0-5 87,-1 1 0,1-6 66,0 5 0,5-4-97,-1 4 0,1-12 0,-6 1 0</inkml:trace>
  <inkml:trace contextRef="#ctx0" brushRef="#br0" timeOffset="283">24000 12482 7878,'-2'8'1689,"-2"-3"-1266,2 3-215,-4-1 0,6 8-243,0-1 1,0 0 113,0 0 1,0-4-481,0-1 1,0 1-39,0 4 1,5 0-786,-1 0 1224,1 1 0,1-1 0,2 0 0</inkml:trace>
  <inkml:trace contextRef="#ctx0" brushRef="#br0" timeOffset="284">24597 12425 7501,'-8'-6'345,"2"4"587,0-4-173,4 6-766,2 0 0,8 0 75,6 0 0,0 0-389,1 0 1,-1 0-54,0 0 0,5 2-227,0 2 0,0-2 601,-5 3 0,0-4 0,1-1 0</inkml:trace>
  <inkml:trace contextRef="#ctx0" brushRef="#br0" timeOffset="285">24597 12553 7812,'0'8'962,"6"-2"-606,4-6 0,4 0-543,5 0 0,8 0 187,6 0 0,13 7 0,-2 1 0</inkml:trace>
  <inkml:trace contextRef="#ctx0" brushRef="#br0" timeOffset="286">25479 12269 7874,'0'-8'1068,"0"3"-522,0 10 1,-2 4-247,-3 10 1,2-1-111,-6 5 0,6 6-104,-2 4 0,-2 0-178,3-4 0,-1 1-804,5 3 1,0-8 248,0 3 647,6-9 0,2 2 0,6-7 0</inkml:trace>
  <inkml:trace contextRef="#ctx0" brushRef="#br0" timeOffset="287">25678 12525 7874,'8'8'276,"-2"4"1,-1-9 72,-1 7 0,3-7-170,-3 2 0,4-4 8,7-1 1,-1 0-379,0 0 1,0-1 91,0-4 1,1-3 7,-1-6 0,0 4 94,0 1 1,-1-1-92,-4-4 1,-2 0 266,-7 0 1,0 0-145,0-1 0,-2 6 189,-3-1 1,-7 6-59,-7-6 1,-5 7-193,5-2 1,-5 5 24,6 5 1,-6 3-186,5 6 0,0-1-97,5-4 1,6 4-1148,3-4 1430,3 4 0,2 8 0,0 1 0</inkml:trace>
  <inkml:trace contextRef="#ctx0" brushRef="#br0" timeOffset="288">25934 12482 7874,'9'0'-324,"1"0"0,-7 0 1,3 0-1</inkml:trace>
  <inkml:trace contextRef="#ctx0" brushRef="#br0" timeOffset="289">26076 12354 7874,'8'-8'1441,"0"2"-960,-4 6 0,-1 0 128,7 0 0,-7 6-154,2 4 1,3 2-150,1 2 1,-1 1 61,2-1 0,-6 5-103,6 0 1,-7 0-172,2-5 1,1 0 70,-1 0 0,0 1-192,-5-1 0,0-5 176,0 1 65,-7-1 0,-5 4-969,-7-4 1,-2-1 46,2-3 1,2-3-384,-7 2 0,5-2 441,-5-2 1,7 0-238,-2 0 1,3-2 76,2-2 810,6-4 0,-5-13 0,6-1 0</inkml:trace>
  <inkml:trace contextRef="#ctx0" brushRef="#br0" timeOffset="290">25990 12354 7874,'15'-5'0,"-1"1"0,2-1 37,3 5 0,-4-5 294,4 0 0,-3 1 210,-2 4 1,5 0-245,0 0 1,5 4-119,-5 1 0,5 0-787,-5-5 1,4 0 412,-4 0 0,5 0-1480,-5 0 1675,0 0 0,-5 6 0,0 2 0</inkml:trace>
  <inkml:trace contextRef="#ctx0" brushRef="#br0" timeOffset="291">26346 12482 7806,'0'8'1296,"6"-2"-449,-4-6 225,4 0-1659,0 7 496,2-6 1,7 5-1359,-1-6 1,0 0 1448,0 0 0,0-6 0,1-2 0</inkml:trace>
  <inkml:trace contextRef="#ctx0" brushRef="#br0" timeOffset="292">26431 12425 7806,'0'14'0,"0"1"541,0-1 1,0 0-116,0 0 1,0 5-397,0 0 1,0 0 47,0-5 0,5 1-1111,0-1 1,6 0 1032,-2 0 0,4-6 0,1-2 0</inkml:trace>
  <inkml:trace contextRef="#ctx0" brushRef="#br0" timeOffset="293">26701 12553 8518,'15'0'1070,"-1"0"-863,0 0 1,2-5-301,3 1 1,-3-7 40,3 1 1,-4-3-19,0-1 1,-6 0-117,0 0 1,-5 4 141,0 1 1,-2-1-23,-2-4 1,-2 5 20,-2-1 1,-4 7 120,-6-2 0,-5 4-265,0 1 0,0 0-739,4 0 217,1 0 711,0 0 0,0 6 0,0 2 0</inkml:trace>
  <inkml:trace contextRef="#ctx0" brushRef="#br0" timeOffset="294">26929 12496 7806,'8'0'1583,"4"0"1,-10 2-1403,3 3-481,3-4-119,-1 5 0,3-6-572,-1 0 0,-4 0 991,5 0 0,-1 0 0,5 0 0</inkml:trace>
  <inkml:trace contextRef="#ctx0" brushRef="#br0" timeOffset="295">27227 12311 7408,'0'-7'1772,"0"0"1,0 9-1508,0 3 1,5 2 378,0 8 1,4-1-226,-4 0 1,1 2-321,-1 3 0,-2-3 66,7 3 1,-5 1-43,4-1-125,-6 0 0,4-5-205,-7 0 1,0-4-484,0-1 62,0-5 1,-7 2-519,-2-6 0,-6 0 503,-3 0 0,2-2-284,-3-2 1,3-4 926,2-7 0,1 1 0,4 0 0,-2-5 0,6 0 0,-5-5 0,6 5 0,-1-4 0,5 4 0,0 0 0,0 5 0,6 1-7,4 4 0,2-3 162,3 8 0,-1-1 535,0 5 1,5 0-239,0 0 0,6 0-63,-1 0 1,-2 2-172,2 2 1,-2-2-202,1 3 0,3 1-251,-7-1 1,4-1-1103,-4-4 1336,0 0 0,2 7 0,1 1 0</inkml:trace>
  <inkml:trace contextRef="#ctx0" brushRef="#br0" timeOffset="296">27697 12397 7806,'-10'9'629,"1"1"1,1-1-88,-2 5 1,-2 1-37,2-1 0,-1-5-184,2 1 1,-4-1-35,3 5 1,-2-1-225,-2-3 1,4 1-179,1-7 1,-1 6-915,-4-5 1,0 4 641,0-4 1,-1 0 385,1-5 0,0-7 0,0-1 0</inkml:trace>
  <inkml:trace contextRef="#ctx0" brushRef="#br0" timeOffset="297">27597 12198 7806,'17'6'469,"-2"3"1,-1 4-77,0 1 1,3 2-125,-7 3 1,1-2 191,-2 7 0,4 0-117,-3 4 0,2 1-342,2-1 0,1-1-271,-1-3 0,0 1-408,0-6 1,1 0 521,-1-5 155,6 0 0,-4 1 0,5-1 0</inkml:trace>
  <inkml:trace contextRef="#ctx0" brushRef="#br0" timeOffset="298">28251 12468 7806,'-8'0'1008,"-4"6"1,5-3-708,-2 7 0,-4-2-94,4 1 0,-4 4-208,-1-4 1,0 4 88,-1 1 0,3 0-1898,2 1 1810,-2-8 0,4 6 0,-7-5 0</inkml:trace>
  <inkml:trace contextRef="#ctx0" brushRef="#br0" timeOffset="299">28607 12397 8957,'0'-8'1584,"-2"3"-1344,-3 10 1,2-2-182,-6 6 0,-1 3-128,-4 6 1,4-2-243,1 3 0,-1-3 126,-4-2 0,0 0-141,0 1 1,1-6-1943,4 1 2268,-4-7 0,5 3 0,-6-6 0</inkml:trace>
  <inkml:trace contextRef="#ctx0" brushRef="#br0" timeOffset="300">28422 12311 5993,'9'0'2113,"1"0"0,-6 7-1426,6 2 0,-1 5-356,6 5 1,0-1-187,4 5 0,-1 0-71,5 0 0,0 3-141,0-8 1,4 6-1245,-3-5 0,-4-1 1311,-1-9 0,3 4 0,0-5 0</inkml:trace>
  <inkml:trace contextRef="#ctx0" brushRef="#br0" timeOffset="301">28990 12269 7806,'15'-7'1198,"-1"6"0,0-5-833,0 6 1,-4 7-159,-1 8 0,-6 0 191,2 9 1,-3-3-139,-2 7 1,0-3-220,0 9 1,0-4-364,0-2 0,-2 0 287,-3 1 1,-2-5-819,-8-1 0,6-5 426,-1 1 1,1-8-369,-5-2 1,4-6 794,1 2 0,-1-10 0,-4-3 0</inkml:trace>
  <inkml:trace contextRef="#ctx0" brushRef="#br0" timeOffset="302">29147 12027 7806,'14'-6'1558,"0"4"-1115,0-3 1,2 4 91,3 1 1,-1 0-181,5 0 0,-4 0-192,5 0 0,-7 0-285,2 0 1,2 1-462,-2 4 1,0-3-852,-5 3 1,-5-4 260,1-1 1173,-7 0 0,3 6 0,-6 2 0</inkml:trace>
  <inkml:trace contextRef="#ctx0" brushRef="#br0" timeOffset="303">29246 12112 7806,'-1'15'435,"-4"-1"0,3 5-60,-2 0 0,2 0-173,2-5 0,0 5-51,0 0 0,0 0-113,0-5 1,0 0-188,0 0 1,0 1-1242,0-1 1390,0 0 0,0 0 0,0 1 0</inkml:trace>
  <inkml:trace contextRef="#ctx0" brushRef="#br0" timeOffset="304">21313 13761 7859,'8'0'470,"4"-6"0,-5 3 77,2-6 1,-1 5-307,-3 0 0,-2-3-220,6 3 1,-4-7-27,5 1 0,-7-3 119,2-1 1,1-2-197,-1-3 0,-1 4 78,-4-4 0,0 3-82,0 2 132,0-7 0,0 5 128,0-3 1,-6 5-74,-3 5 1,1-2 145,-2 6 1,1 2-13,-6 7 0,1 6-65,0 9 1,0 3 27,0 6 1,1 6-32,4-1 0,2 11-134,7-1 0,-5 2 131,1-2 0,-1 0-249,5-1 1,5 1-165,-1 0 1,8-7-192,-3-3 1,2-4-4,-1-6 1,2-2-253,-2-7 0,-2-6-689,1-3 682,-6-4 702,10-1 0,-12-6 0,6-2 0</inkml:trace>
  <inkml:trace contextRef="#ctx0" brushRef="#br0" timeOffset="305">21100 13761 7859,'-8'7'-114,"1"1"1451,7 0-772,0 4 0,8-10-187,6 3 0,7-4-264,7-1 1,2 0-90,4 0 1,0 0-303,4 0 1,2 0-147,-7 0 1,5 0 422,-5 0 0,7 0 0,-4 0 0</inkml:trace>
  <inkml:trace contextRef="#ctx0" brushRef="#br0" timeOffset="306">21682 13449 7859,'-6'14'0,"5"0"242,-4 0 1,-1 1 378,1-1 0,-5 5-290,6 0 1,-1 4-120,5-4 1,0 2-756,0-2 0,0-3 155,0 3 388,0 3 0,6-6 0,2 4 0</inkml:trace>
  <inkml:trace contextRef="#ctx0" brushRef="#br0" timeOffset="307">21938 13676 7829,'-9'5'656,"-1"0"1,3 6-189,-3-2 0,-3 4-107,4 1 1,1 5-207,-1 0 1,5 5-96,0-5 0,2 6-455,2-1 0,6-4 239,4-1 1,4-8 155,5-1 0,3-1 0,7 5 0</inkml:trace>
  <inkml:trace contextRef="#ctx0" brushRef="#br0" timeOffset="308">22251 13705 7781,'-12'-10'96,"2"1"1,2 1 398,3-2-368,4-2-89,-5 10 601,6-4 1,1 6-213,4 0 1,3 1-279,6 4 1,2-2-71,3 7 0,-3-1-149,2 5 1,-2-1 91,-1-3 1,-1 2-238,0-2 61,-6 2 0,3 2 73,-6 1 0,-1-1-228,-4 0 1,-1-4 92,-4-1 0,-4 1-143,-10 4 1,3-5-127,-3 1 485,3-7 0,-4 10 0,-3-6 0</inkml:trace>
  <inkml:trace contextRef="#ctx0" brushRef="#br0" timeOffset="309">22422 13648 7781,'-5'14'451,"0"0"0,1 5 290,4 0 1,0 2-244,0-2 1,0-4-376,0 4 1,4 2-19,1-2 1,5 0-211,-6-5 0,7-5-340,-1 1 0,1-5 445,-2 4 0,10-6 0,-3 4 0</inkml:trace>
  <inkml:trace contextRef="#ctx0" brushRef="#br0" timeOffset="310">22536 13577 7781,'0'-15'532,"0"1"-215,6 6 0,-3-3 88,7 7 1,-6-6-202,6 5 1,-6 1-51,6 4 1,-2-2-18,1-3 0,4 4-122,-4-4 0,-1 3-326,2 2 1,-5 2 236,4 3 0,-6-2-139,2 6 0,-3-4 93,-2 5 1,0-1 18,0 5 1,-2 2 142,-3 3 1,-1-3 202,-4 3 0,-1-3-47,7-2 0,-6-5-10,5 1-43,1-1 79,4 5-583,0 1 0,1-7-181,4-4 0,3-2-436,6-2 1,5-6 343,0-4 632,0-3 0,1-1 0,3 0 0</inkml:trace>
  <inkml:trace contextRef="#ctx0" brushRef="#br0" timeOffset="311">22948 13605 7781,'0'-8'42,"0"2"332,0 0-9,0 4-26,0-4-73,0 6-626,0 0-741,-6 0-241,4 0 1342,-4 0 0,-1-7 0,-1-1 0</inkml:trace>
  <inkml:trace contextRef="#ctx0" brushRef="#br0" timeOffset="312">22450 13378 7809,'0'8'683,"0"4"0,0-9-352,0 7 1,0 4-125,0 5 1,0 6-157,0-1 1,0-2 129,0 2 1,2-5-844,3 4 1,7-7 197,7-2 464,0 1 0,8-14 0,3 6 0</inkml:trace>
  <inkml:trace contextRef="#ctx0" brushRef="#br0" timeOffset="313">22806 13435 7809,'0'14'1053,"0"0"-388,0 0-445,6 0 1,-4 1-249,2-1 1,-2 0 106,-2 0 1,1 0-871,4 1 1,-3-1 790,3 0 0,-4 0 0,-1 1 0</inkml:trace>
  <inkml:trace contextRef="#ctx0" brushRef="#br0" timeOffset="314">21014 12027 7994,'-8'14'-17,"-3"1"112,7-1 4,-1 0 0,0 0 76,0 0 1,1 1-53,4-1 0,0 0-501,0 0 89,0 0 1,1-1-109,4-3 1,3 1 396,6-7 0,7 7 0,1-3 0</inkml:trace>
  <inkml:trace contextRef="#ctx0" brushRef="#br0" timeOffset="315">21270 12084 7994,'0'9'0,"0"1"0,2-2 552,3 1-326,-4 4 0,10-5-18,-6 6 0,1-1 18,-1-4 1,-3 4-434,2-4 1,3-1-161,-3 2 0,3-6-1026,-3 6 1393,-2-7 0,11 10 0,-6-5 0</inkml:trace>
  <inkml:trace contextRef="#ctx0" brushRef="#br0" timeOffset="316">22351 12084 7927,'-2'9'-124,"-3"1"0,4-5 83,-4 4 0,4 1 464,1 4-302,0 0 0,0 0-573,0 0 1,1 1 190,4-1 1,3-6 260,6-3 0,0 2 0,0 1 0</inkml:trace>
  <inkml:trace contextRef="#ctx0" brushRef="#br0" timeOffset="317">22578 12084 7927,'8'0'-380,"3"2"1013,-6 2 0,1-2-152,-1 3 0,-3-2-401,2 1 1,-1-2 120,2 3-591,-3 3 0,4 0-123,-6 6 0,0 0 513,0 0 0,0 0 0,0 1 0</inkml:trace>
  <inkml:trace contextRef="#ctx0" brushRef="#br0" timeOffset="318">23033 13548 7820,'0'-8'-382,"0"-4"0,2 9 273,3-7 1265,-4 7-704,5-3 1,1 7 557,2 4-689,-2 3 0,5 6-59,-2 0 1,1 5-87,-2 0 1,2 6-201,-6-1 1,4 3 84,-4 1 1,0-4-414,-5 0 0,0-2 78,0 2 0,-2 1-144,-2-6 0,0 0-87,-5-5 1,-1-5 504,-4 1 0,0-1 0,0 6 0</inkml:trace>
  <inkml:trace contextRef="#ctx0" brushRef="#br0" timeOffset="319">23431 13648 10069,'14'0'-503,"1"0"1,-1 0 502,0 0 0,0 6 0,1 2 0</inkml:trace>
  <inkml:trace contextRef="#ctx0" brushRef="#br0" timeOffset="320">23445 13804 9273,'15'0'-303,"4"0"52,0 0 0,6-1-412,-1-4 1,2 2 662,3-7 0,-1 1 0,1-6 0</inkml:trace>
  <inkml:trace contextRef="#ctx0" brushRef="#br0" timeOffset="321">23957 13719 7787,'0'8'241,"0"4"542,0-10-145,0 11 105,0-6-339,0 8-236,0-1 1,0-5-188,0 1 0,7-7 103,2 2 0,-1-4-379,2-1 0,-1-1 220,5-4 1,0 2-86,1-7 1,-1 3-68,0-3 1,-4-3-255,-1 4 377,-6-4 0,4-1 208,-7 0 1,0 4-3,0 1 1,-2 6-69,-3-2 0,-3-1 75,-6 1 1,-5 0-76,0 5 0,0 0-134,5 0 1,0 5-404,0 0-671,-1 6 1174,7-3 0,-4 6 0,4 0 0</inkml:trace>
  <inkml:trace contextRef="#ctx0" brushRef="#br0" timeOffset="322">24697 13861 9175,'0'-8'2464,"-5"13"-2456,0 9 1,-4 3-175,4-2 1,-5-1-392,6 0 0,-3-1 557,3-4 0,2 10 0,-4-3 0</inkml:trace>
  <inkml:trace contextRef="#ctx0" brushRef="#br0" timeOffset="323">25194 13534 7789,'-8'-2'626,"4"-2"1,0 2-371,0-3 0,2 10-194,-3 5 0,4 2-180,1 2 1,-5 2-70,0 3 0,1 2-337,4 2 1,-5 4-278,0-3 1,0-3 800,5-3 0,-6-2 0,-2-2 0</inkml:trace>
  <inkml:trace contextRef="#ctx0" brushRef="#br0" timeOffset="324">25208 13605 8138,'8'0'2177,"-1"0"-2260,-1 0 1,-3 0-364,7 0 118,-7 6 1,3-2 177,-6 5 1,0-4-179,0 4-18,0 1 0,0 4 102,0 0 1,-6 0 227,-4 1 1,-2-1-152,-3 0 1,6 0 446,0 0 0,-1 1-81,-4-1 1,1 0 57,4 0 1,-2-4-109,6-1 1,-1-1 262,1 2-243,3 2 1,-4-9 98,6 7-255,6-7 1,2 3 86,6-6 0,-4 0-178,-1 0 0,1 0-9,4 0 1,0-1-98,1-4 1,-1-3-51,0-6 1,5 0-231,0 0 0,6-7 220,-1-3 1,1-3-42,-1-1 0,1 0 229,-6-1 1,0 2-152,-5 4 0,-1 2 1021,-4 7-656,4 6 1,-11 3 476,2 10 1,-4 4-196,-4 10 0,0 2-20,-5 3 0,6 1-146,-2-6 0,-1 1-37,1-1 0,0-8-573,5 4 355,0-4 1,0-2-813,0 1 588,0-7 0,2 2-449,3-10 0,1-3 174,3-6 1,4-1 18,-4 1 1,-1-5 202,2 0 0,-1-4 203,6 4 0,-3-5 24,-2 5 0,2-5-88,-2 5 1,1 0 628,-2 5 1,4 0-313,-4 0 1,-1 6 513,2 3 1,-5 4-192,4 1 1,-6 6-20,2 3 0,-2 10-185,2 5 0,-4 4-278,4 6 0,-3-4-19,-2 3 0,0 2 88,0-2 0,0 5-82,0-5 0,0-2-13,0-7 0,0 1-99,0-6 0,-2 0-142,-3-4-46,4-8 1,-7 0-1146,3-7 1056,4 0 0,-10-2-615,6-3 0,0-4 978,5-10 0,0-3 0,0-7 0</inkml:trace>
  <inkml:trace contextRef="#ctx0" brushRef="#br0" timeOffset="325">26062 13562 7789,'6'8'326,"-5"5"0,6-5 510,-7 6 1,0 0 214,0 1 1,-2 0-503,-3 4 0,-2 2-251,-8 3 1,0 2-81,-4-2 1,1 1-839,-5-1 0,5 1 199,-1-6 0,-1-1-56,1-9 1,4-3 475,6-6 1,6 0 0,-3-6 0,6-2 0</inkml:trace>
  <inkml:trace contextRef="#ctx0" brushRef="#br0" timeOffset="326">25990 13520 9103,'10'0'1361,"-1"0"1,-4 6-845,5 4 0,-2 2 16,1 2 1,4 5-343,-4 0 1,5 7-431,5-3 0,-3 3 69,3-3 1,-3 3-115,-2-7 1,0-1-1178,1-3 1,-1-1-117,0 0 1577,0-6 0,0-2 0,1-6 0</inkml:trace>
  <inkml:trace contextRef="#ctx0" brushRef="#br0" timeOffset="327">26502 13577 7789,'-8'0'2692,"2"0"-1755,6 0-362,0 0-773,6 0 1,2 0-444,7 0 1,-1 0 22,0 0 1,0 0-1664,0 0 2281,1 0 0,-1 0 0,0 0 0</inkml:trace>
  <inkml:trace contextRef="#ctx0" brushRef="#br0" timeOffset="328">26502 13662 7789,'-9'2'244,"-1"2"0,6-2 1046,-6 3 191,7 3-1029,-3-7 1,7 7-210,4-3 0,4-4-38,10 4 1,-1-3-357,5-2 0,-4 0-246,5 0 0,-2 0-558,2 0 1,-2 0 286,-3 0 0,-3 0 668,3 0 0,-3-7 0,-2-1 0</inkml:trace>
  <inkml:trace contextRef="#ctx0" brushRef="#br0" timeOffset="329">26872 13491 7789,'8'0'0,"-2"0"0,-6 2 1080,0 3 0,0-2-298,0 6 1,0 2-86,0 8 1,2-1-158,3 5 1,-4 3-153,4 7 0,-4 3-676,-1 7 0,0-5 240,0 0 1,0-7-1211,0 2 1,0-3 653,0-1 0,0-7-1340,0-3 1944,0-10 0,0 4 0,0-5 0</inkml:trace>
  <inkml:trace contextRef="#ctx0" brushRef="#br0" timeOffset="330">27099 13904 7789,'0'14'1700,"2"-5"-662,3 1-1041,-4-7 0,6 5 132,-7-3-2235,0-4 1244,0 6 862,0-7 0,0-7 0,0-1 0</inkml:trace>
  <inkml:trace contextRef="#ctx0" brushRef="#br0" timeOffset="331">21498 14814 7881,'8'-10'191,"-4"1"613,-2 5-285,4-2-286,-4 6 0,6 0-73,-4 0 0,0 0 81,5 0 1,-4 0-240,4 0 0,1 5 149,4 0-192,0 6 1,0-5 30,1 3 12,-1 4 0,-2-5-28,-2 6 0,-4 0 27,-6 1 0,0 0-77,0 4 0,-1-3 113,-4 3 0,-3 2-191,-6-2 0,0 0 112,-1-5 1,-4 0-241,0 0 1,1-1-130,3-4-37,1-2 1,0-7-314,0 0 354,-1 0 0,8-2 59,2-3 0,3-3 348,2-6 0,0 0 0,0-7 0,0-1 0</inkml:trace>
  <inkml:trace contextRef="#ctx0" brushRef="#br0" timeOffset="332">21611 14785 7881,'8'-6'1621,"5"4"-1263,-11 2 0,4 10 83,-6 9 0,0-2-160,0 7 1,0-5-228,0 4 1,0 1 1,0 4 0,5-1-259,-1-3 0,7 1-132,-1-6 0,-2 0 217,1-5 0,1-1-1765,4-3 1883,0-4 0,7 0 0,1 2 0</inkml:trace>
  <inkml:trace contextRef="#ctx0" brushRef="#br0" timeOffset="333">21853 14600 7803,'-1'8'734,"-4"-3"-97,3 3-223,-10 0-27,10 6 0,-9 0-47,6 0 1,0 1-411,5-1 0,0 0 111,0 0 0,0 0-612,0 1 0,2-3-8,3-2 0,-2 1-969,6-6 1548,-5 6 0,15-10 0,-4 6 0</inkml:trace>
  <inkml:trace contextRef="#ctx0" brushRef="#br0" timeOffset="334">21967 14629 7803,'0'-10'176,"0"1"1,0 4 160,0-4 418,0 5-480,0-2 1,1 1 138,4 1-178,-3-1-322,4 5 49,0 6 1,-2 0-189,5 4 1,-4 3 229,4-4 0,-6-1 112,2 1-682,-3 1 272,4 4 296,-4 0 1,2 1 52,-8-1 0,2-5 166,-3 1 0,-1-6-11,1 6-32,-6-7 1,10 5-175,-4-3-268,3-4-339,2 6 0,2-7 314,3 0 1,3-7-149,6-2 1,0-2 123,0 1 1,2-7-24,3 3 1,-3-4 334,3 4 0,-4 0 0,0 0 0,-1-2 0,0-3 0,-4 5 0,-1 0 0,-6-1 74,2 6 0,-2-2 147,2 1 960,-4 4-338,6 6-398,-1 0 0,-3 6-96,7 4 0,-7 2 49,2 3 1,1 4-330,-1 0 1,-1 1 75,-4-1 0,0-3-259,0 3 0,0-3 103,0-2 0,0 0-541,0 0 0,-1 0 150,-4 1 0,2-1-536,-7 0 938,1 0 0,-5 1 0,0-1 0</inkml:trace>
  <inkml:trace contextRef="#ctx0" brushRef="#br0" timeOffset="335">22578 14913 10957,'14'0'-657,"1"0"68,-1 0 0,5 0-445,0 0 1,0 0 1033,-5 0 0,0-6 0,0-2 0</inkml:trace>
  <inkml:trace contextRef="#ctx0" brushRef="#br0" timeOffset="336">22550 15013 8584,'-8'-2'748,"3"-3"0,5 4-170,5-4 0,3 3-194,6 2 0,2 0-390,3 0 0,3 0-397,6 0 1,1 0-565,-1 0 1,1 0 568,-1 0 398,0 0 0,1-12 0,-1-4 0</inkml:trace>
  <inkml:trace contextRef="#ctx0" brushRef="#br0" timeOffset="337">23360 14814 7325,'-8'-7'1565,"2"6"-796,0-6 1,2 14-318,-5 2 1,4 5-102,-4 5 0,4-1-89,-4 5 1,5 1-282,0 4 1,2-4 89,2 0 0,2-5 158,2 4 1,4-5-846,7 1 1,3-10-1183,1-4 1,2-3 702,-2-2 1095,3 0 0,0-7 0,-1-1 0</inkml:trace>
  <inkml:trace contextRef="#ctx0" brushRef="#br0" timeOffset="338">23588 14771 7776,'0'-8'670,"-2"2"11,-3 6 282,4 0-76,-6 0-596,7 0 0,0 6-24,0 3 0,0 4-63,0 1 0,5 5-284,0 0 1,0 2-180,-5-2 1,1-4-205,4 4 1,-3-3-48,2-2 1,3 1-549,-3-1 0,3-5 1058,-3 1 0,-2-7 0,4 3 0</inkml:trace>
  <inkml:trace contextRef="#ctx0" brushRef="#br0" timeOffset="339">23801 14927 7776,'0'8'397,"0"0"702,0-3-348,0-4-404,0 12 0,-2-7-832,-2 4 420,2 2-764,-11-4 0,10 5 249,-6-4 1,6-1-440,-2-3 1019,3-3 0,-4 4 0,-2-6 0</inkml:trace>
  <inkml:trace contextRef="#ctx0" brushRef="#br0" timeOffset="340">23986 14757 10056,'0'14'1969,"0"5"-1893,0 0 1,0 0 86,0-5 1,0 0-628,0 0 0,0 5-286,0 0 244,0 0 1,1-5 194,4 1 311,-3-7 0,10 4 0,-4-4 0</inkml:trace>
  <inkml:trace contextRef="#ctx0" brushRef="#br0" timeOffset="341">24284 14686 7832,'0'-8'0,"0"1"743,0 1-40,7 4-195,-6-4 0,7 6-127,-3 0 0,-2 0-158,7 0 0,-7 6 0,1 4 0,3 4-14,-3 5 1,8-2 13,-3 7 0,-3-5 0,-1 5 0,1-5-13,-1 4 0,1-4-320,-1 5 0,-3-7-854,3 2 1,-5-1 627,-5 1 0,-3-5 171,-6 0 1,-1 0-1,1-4 0,-2 1 32,-3-2 0,4 2 133,-4-6 0,-3 6 0,-1-3 0</inkml:trace>
  <inkml:trace contextRef="#ctx0" brushRef="#br0" timeOffset="342">24739 14401 8117,'0'-8'1265,"0"2"0,2 6-925,3 0 0,-1 0-216,11 0 1,-4 0 82,8 0 0,3 0-327,1 0 1,4 0 188,2 0 1,-2 0-828,-4 0 1,3 0 76,-8 0 0,1 0-1226,-4 0 1907,-7 0 0,-2-6 0,-6-2 0</inkml:trace>
  <inkml:trace contextRef="#ctx0" brushRef="#br0" timeOffset="343">24853 14430 7802,'0'14'365,"0"0"0,0 0 40,0 1 0,0-1-196,0 0 1,0 0-167,0 0 1,0 2-98,0 3 1,0-3-433,0 3 1,0-3 485,0-2 0,6 6 0,2 3 0</inkml:trace>
  <inkml:trace contextRef="#ctx0" brushRef="#br0" timeOffset="344">21028 15979 8742,'0'14'747,"0"1"0,5 0-591,0 4 1,0 4 77,-5 5 0,4 0-183,1 1 0,5-1 12,-6 1 0,3-7-114,-3-3 0,3-3 109,2-2 1,-1-6-109,-3-4 1,-2-2-405,7-2 0,-3-6 194,3-4 1,1-2-452,-6-3 0,4-4 310,-4 0 0,0 1-653,-5 3 1054,0 1 0,6-6 0,2-3 0</inkml:trace>
  <inkml:trace contextRef="#ctx0" brushRef="#br0" timeOffset="345">21014 16050 7911,'-9'-4'1208,"-1"-1"-595,7 0-337,-3-1-55,6 4 0,6-4-134,4 6 0,2-2 37,2-2 0,5 2-154,0-3 0,5 4 23,-5 1 1,2 0-161,-2 0 0,-4-5-56,4 0 1,-3 0 78,-2 5 1,1 0 87,-1 0 0,-5-4-18,1-1 167,-7 0 1,3 7 41,-6 3 1,-6 4 151,-4 10 1,-2-2-199,-2 7 0,-5-5-13,0 5 1,0-5-172,4 4 1,3-5-249,2 1 1,-1 1-1433,7-1 1015,-8 0 760,11-5 0,-5-6 0,6-1 0</inkml:trace>
  <inkml:trace contextRef="#ctx0" brushRef="#br0" timeOffset="346">21682 16050 9563,'2'-9'161,"3"-1"0,-2 1-402,6-5 0,1-5 174,4 0 0,-4 0 145,-1 5 0,-6-5 50,2 0-147,3 0-348,-7 5 1,4 6 268,-10 3 0,-2 10 546,-8 4 1,-4 15-161,0 4 0,0 12 456,5 2 1,2 3-252,2 7 0,4-6-421,6 1 1,0-3-137,0-1 1,1-2-257,4-3 0,3-3-76,6-7 0,0-6-362,1-3 1,-1-8-1328,0-1 901,-6-7 1184,-2 3 0,1-12 0,1-2 0</inkml:trace>
  <inkml:trace contextRef="#ctx0" brushRef="#br0" timeOffset="347">21441 16136 8122,'8'0'1815,"4"0"-1496,-2 0 0,9 0-311,4 0 1,4 0 64,2 0 0,6 0-590,2 0 0,0 0 380,1 0 0,-2 0 137,2 0 0,-3 0 0,-7 0 0</inkml:trace>
  <inkml:trace contextRef="#ctx0" brushRef="#br0" timeOffset="348">22081 15951 7851,'-8'0'616,"-3"1"-318,6 4 0,-1 0 108,1 9 1,2-1-210,-7 10 0,7-4 28,-2 5 0,4 0-285,1 4 0,0 1 100,0-1 1,6-6-1172,4-3 1131,2-3 0,9 4 0,1 3 0</inkml:trace>
  <inkml:trace contextRef="#ctx0" brushRef="#br0" timeOffset="349">22351 16065 7832,'-8'0'0,"0"-5"0,3 0 0,4 0 0,-6 4 617,7-4 923,0 3-1359,0-4 1,7 6 54,2 0 0,4 2-326,1 2 1,0 0-4,0 5 0,1-1 7,-1 1 1,-2 4 29,-2-3 1,1 2 18,-6 2 1,1-4-93,-1-1 1,-4 1 64,4 4 1,-5 0-303,-5 1 1,2-6-94,-6 0-218,-1 1 0,-4-1 677,0 1 0,0-7 0,-1 3 0</inkml:trace>
  <inkml:trace contextRef="#ctx0" brushRef="#br0" timeOffset="350">22479 16050 7853,'0'15'355,"0"-1"133,0 0 0,0-5-21,0 1 0,0-1-109,0 6 0,1-1-543,4 0 0,-2-4 173,7-1 0,-6-1-1462,6 1 1474,-1-2 0,12-1 0,1 2 0</inkml:trace>
  <inkml:trace contextRef="#ctx0" brushRef="#br0" timeOffset="351">22621 15794 7832,'8'0'1153,"-2"0"-848,-6 0 1,0 2-83,0 3 0,0-2-103,0 6 1,0 2-116,0 8 0,0-3-171,0 3 1,0-3-750,0-2 1,5 0 529,0 1 1,6-6-492,-2 1 876,-3-7 0,7 9 0,-5-4 0</inkml:trace>
  <inkml:trace contextRef="#ctx0" brushRef="#br0" timeOffset="352">22749 15794 8732,'0'-7'897,"1"0"-792,4 7 1,-2 0-227,7 0 154,-1 0 1,5 0-122,1 0 0,-6 0 87,1 0 1,-6 5 102,6 0 0,-7 6-48,2-2 1,-4-1 98,-1 2 0,0-1 42,0 5 1,-1-4 505,-4-1-276,-3 1 0,-1 2-96,-1-2 0,7-2-908,-2-4 468,4-2-878,1 4 1,6-6 295,3 0 1,4-1-99,1-4 0,1-1 53,-1-4 738,0-2 0,7-3 0,1-7 0</inkml:trace>
  <inkml:trace contextRef="#ctx0" brushRef="#br0" timeOffset="353">23005 15723 7832,'0'-9'0,"0"-1"953,0 7-34,6-9-100,2 10-631,6-4 0,0 7-1,1 4 1,-3 3-252,-2 6 1,1 0 93,-6 1 0,4-1-637,-4 0 1,-1 2 421,-4 3 0,0-3-795,0 3 0,-4-2-7,-1 2 987,-6-3 0,-3 4 0,-8-6 0</inkml:trace>
  <inkml:trace contextRef="#ctx0" brushRef="#br0" timeOffset="354">23474 15894 7784,'8'-14'2301,"4"0"-1901,-4 6 0,7 1-36,-1 7 1,-5 2-160,1 3 0,-2 4 176,1 10 1,2-2-46,-6 7 1,1 0-346,-1 4 1,-3 1-148,2-1 0,-4-4-141,-4 0 1,0-1 247,-5 6 1,-1-6 82,-4 1 0,-2-7-3544,-3 2 3510,4-9 0,-6 2 0,7-4 0</inkml:trace>
  <inkml:trace contextRef="#ctx0" brushRef="#br0" timeOffset="355">23844 16050 7790,'0'-9'685,"0"-1"1,0 6-186,0-6-308,0 7 0,6-5 517,3 3-504,4 4 1,6-6-422,0 7 0,0 0 236,-5 0 0,5 0-996,0 0 1,0 2 239,-5 3 736,0-4 0,1 12 0,-1-5 0</inkml:trace>
  <inkml:trace contextRef="#ctx0" brushRef="#br0" timeOffset="356">23915 16136 7790,'-15'6'0,"1"-3"524,0 7-12,6-7-21,2 3-478,6-6 0,6 0 77,4 0 0,9 0-158,4 0 0,4-2 84,2-2 1,4 1-17,0-7 0,0 1 0,-4-6 0</inkml:trace>
  <inkml:trace contextRef="#ctx0" brushRef="#br0" timeOffset="357">24455 15837 7790,'-2'10'512,"-2"-1"1,2-4-141,-3 4 1,-1-4 33,1 4 1,-1 1-105,1 4 1,4 5-527,-4 0 1,3 0 16,2-5 0,5 0-137,0 1 0,6-3-194,-2-2 1,4 1 537,1-6 0,0 6 0,1-3 0</inkml:trace>
  <inkml:trace contextRef="#ctx0" brushRef="#br0" timeOffset="358">24611 15993 10300,'8'0'532,"5"0"-639,-4 0 1,-1 0-95,2 0 1,-1-4 158,5-1 0,-4-4-25,-1 4 1,-4-5-103,5 6 43,-7-7 48,3 3 1,-6-2-29,0 1 0,-6 5-67,-4 0 0,-2 4-67,-3 4 0,1 0-311,0 5 1,5-4 137,-1 4 1,7-4 412,-2 5 0,-3-7 0,0 3 0</inkml:trace>
  <inkml:trace contextRef="#ctx0" brushRef="#br0" timeOffset="359">24910 15937 7790,'0'8'1647,"0"4"-541,0-4-1034,0 6 1,0 0-460,0 1 0,-2-6-531,-2 1 918,2-1 0,-11 12 0,5 1 0</inkml:trace>
  <inkml:trace contextRef="#ctx0" brushRef="#br0" timeOffset="360">25066 15866 7754,'-1'9'348,"-4"0"0,3-4-182,-2 5 0,2-1 468,2 5 1,0-4 210,0-1-727,0 1 0,6-2-272,4-4 0,3-2-380,1-2 0,2-2 216,3-2 0,-4-4-233,4-6 1,-3-1 370,-2 1 1,-4 0 93,-1 0 0,-6-5 364,2 0 0,-3 5-208,-2 4 0,-7 2 182,-2-1 1,-8 2 46,-2 7 1,-5 0 209,5 0 0,-2 7-344,2 2 0,4 4-245,-4 1 0,4 0-1446,6 1 1526,3-1 0,6 6 0,0 2 0</inkml:trace>
  <inkml:trace contextRef="#ctx0" brushRef="#br0" timeOffset="361">25436 15738 7754,'9'0'0,"1"0"0,-5 0 678,4 0 1,-4 0-207,4 0 0,1 1 413,4 4-632,0 3 0,1 11-227,-1 0 0,-2 4 84,-2-4 1,-4 7-58,-6-3 0,0 4-60,0 2 0,0-6-304,0 1 1,-8-2-127,-6 2 0,0-4-249,-5-5 1,3-3-1438,2-2 2123,-7 2 0,-1-10 0,-6 4 0</inkml:trace>
  <inkml:trace contextRef="#ctx0" brushRef="#br0" timeOffset="362">26076 15894 9337,'-8'0'620,"-5"6"-813,4 4 1,-4 2-337,-1 3 1,-2-1 170,-3 0 358,3 0 0,-4 7 0,6 1 0</inkml:trace>
  <inkml:trace contextRef="#ctx0" brushRef="#br0" timeOffset="363">26445 15652 7778,'0'8'714,"0"5"1,0-5-413,0 6 0,0 0-62,0 0 0,0 5-351,0 0 0,0 7 136,0-3 1,0-1-698,0 2 0,0-7 176,0 2 496,0 3 0,0-6 0,0 5 0</inkml:trace>
  <inkml:trace contextRef="#ctx0" brushRef="#br0" timeOffset="364">26545 15738 7778,'13'1'-814,"-4"4"1376,4-4-330,-5 12 1,1-10-12,1 7-226,-7-1 0,3 1-372,-6-1 206,0 1 1,0 4 141,0 0 1,-5-4-109,1-1 0,-7 1 84,1 4 0,-3-5 87,-1 1 1,0-2 47,0 1 0,4 2 230,1-6 0,1 1-173,-2-1 1,3-3 299,2 2-234,3-2 51,-4-2-180,6 6 1,0-3 166,0 7-425,0-7 77,6 10 0,2-12-95,6 4 0,1-4 108,-1-1 0,0-1 70,0-4 0,5-3-324,0-6 1,0 0 111,-5 0 0,0-1 45,1 1 0,-1 0 54,0 0 0,-1 0 342,-4-1 1,2 6 340,-6-1 132,6 7-242,-9-3-182,4 6 0,-4 0-271,2 0 0,-2 1 158,3 4-290,-4-3 171,-1 10 1,5-8-425,0 5 1,1-6-342,-1 2 280,-4-3 0,10-4 155,-6-3 1,1-1 305,-1-4 0,-3-2-174,3 2 1,1-4 173,-1-5 0,4 2 32,-4-7 1,6 2-89,-2-2 1,2 2 208,-1 3 1,3 8 101,-4-3 1,-1 4 151,1 1 1,-4 4-52,5 10 0,-7 9 98,1 10 0,-2 7-56,-2 3 1,0 5-66,0-1 1,0 3-259,0 2 1,0-2 73,0-3 0,2-4-113,2-5 1,-2-5-225,3-1-246,-4-5 1,1-4-430,3-9-7,-4-4 0,5-2 870,-6-4 0,0-9 0,0-8 0</inkml:trace>
  <inkml:trace contextRef="#ctx0" brushRef="#br0" timeOffset="365">27697 15510 8239,'0'16'636,"0"3"0,0 5-464,0 9 0,0 3-13,0 7 0,0 6-8,0 3 1,0-2-96,0 2 1,1-12-108,4-2 0,-3-7 114,2-2 1,-1-7-720,2-3 1,-2-10 89,7-4 566,-1-3 0,12-9 0,1 0 0</inkml:trace>
  <inkml:trace contextRef="#ctx0" brushRef="#br0" timeOffset="366">28194 15851 7853,'10'-6'0,"-1"-3"0,-1-4 297,2-1 0,2-1-9,-2 1 1,-2-5-38,1 0 1,-1-1-89,1 1 1,2 1-139,-6-5 0,0 1-170,-5-2 0,5-1 158,-1 6 0,1-5-67,-5 5 0,-5 0 62,1 5 1,-7 6 134,1 3 1,-2 4 44,-3 1 1,1 12 200,0 7 1,1 7-159,4 2 0,-4 8 52,4 7 1,2 1-77,3 8 1,2-4 34,2 4 1,0-2-273,0 3 1,2-5 89,2-5 0,4-2-480,6-3 1,5 2-50,0-7 1,0-2-249,-4-7 1,-6-8-148,0-7-258,-5-6 374,2 4 0,-6-15 748,0-6 0,-6-1 0,-2-11 0,-6 4 0</inkml:trace>
  <inkml:trace contextRef="#ctx0" brushRef="#br0" timeOffset="367">28038 15823 9048,'9'0'623,"1"0"1,1 0-556,8 0 0,3 0 102,6 0 0,6 0-795,-1 0 0,0 0-29,-5 0 1,2 0 653,4 0 0,-4 0 0,4 0 0</inkml:trace>
  <inkml:trace contextRef="#ctx0" brushRef="#br0" timeOffset="368">28464 15709 7815,'0'14'0,"-4"5"108,-1 0 1,-1 7 155,1-3 1,3 4-75,-2 2 0,2-1 12,2 0 1,0 1-341,0-1 1,2-6 146,2-3 1,4-3-270,6-2 1,1-6 259,-1-3 0,6 3 0,2 0 0</inkml:trace>
  <inkml:trace contextRef="#ctx0" brushRef="#br0" timeOffset="369">28607 15851 7166,'6'-8'429,"-5"2"233,6 6-435,-7 0 0,1 0 118,4 0-320,-3 0 131,10 6-138,-4 2 0,2 7 41,-1-1 0,-6-5-109,2 1 0,-3-1-205,-2 5 228,0 1 0,-2-1-196,-3 0 1,-1 0 57,-3 0 0,-4-4-342,3-1 1,2-5 506,-1 0 0,0 4 0,-6 0 0</inkml:trace>
  <inkml:trace contextRef="#ctx0" brushRef="#br0" timeOffset="370">28749 15823 7785,'0'9'0,"0"1"724,0-1 0,0 6-234,0-1 0,0 0-268,0 0 1,0 0-18,0 1 0,0-1-1013,0 0 301,6 0 1,2-1-395,6-4 0,0 2 103,1-6 798,-1 0 0,6-18 0,2-3 0</inkml:trace>
  <inkml:trace contextRef="#ctx0" brushRef="#br0" timeOffset="371">28962 15837 7785,'9'-5'0,"1"1"255,-7-1 0,8 6-4,-6 4 1,4-2 10,-4 7 0,0-1-123,-5 6 1,5-1-86,-1 0 1,1 0-74,-5 0 1,0 1-266,0-1 1,-2-5-427,-2 1 1,1-1 64,-7 5-113,1-6 758,-6-1 0,1-1 0,0 2 0</inkml:trace>
  <inkml:trace contextRef="#ctx0" brushRef="#br0" timeOffset="372">28820 15297 7725,'0'9'62,"0"1"1,-5-5 57,0 4 0,1 1-36,4 4 1,-5 0 0,0 0 1,0 0 68,5 1 0,0-1-297,0 0 1,0 5 98,0 0 1,2-2-573,3-7 0,-2 1 616,6-6 0,1 6 0,4-3 0</inkml:trace>
  <inkml:trace contextRef="#ctx0" brushRef="#br0" timeOffset="373">28962 15368 7725,'2'-8'498,"2"3"-238,-2 4 0,6 1 15,-3 0-222,-4 0-179,12 0 0,-12 1 91,4 4 0,-3-2-107,-2 7 0,0-6 88,0 6 1,0-1-94,0 6 1,0-6 33,0 1 1,-2-1 106,-3 5 0,2-4 8,-6-1 168,6 1-217,-10 4 69,11 0-226,-4-6 0,12-2 76,4-6 1,2 0-287,3 0 1,4-6 198,0-3 0,4-4 215,-4-1 0,0-1 0,2 1 0,1 0 0</inkml:trace>
  <inkml:trace contextRef="#ctx0" brushRef="#br0" timeOffset="374">29161 15340 7612,'6'-8'319,"-4"1"-313,4 7 0,-1 2 88,0 3 1,-1-2-227,-4 6 0,2-1 75,3 2 0,-4 2-393,4-2 1,-3 2 98,-2 3 351,0-1 0,-7 0 0,-1 0 0</inkml:trace>
  <inkml:trace contextRef="#ctx0" brushRef="#br0" timeOffset="375">27953 15595 7794,'7'2'69,"-2"3"0,-2-2 181,2 6 1,-3-2 24,2 7 0,-2-1 200,-2 10 0,0-1-218,0 2 1,2 3-40,2-3 1,-2 1-202,3-1 0,-4 1-75,-1-6 0,2 0-229,2-5 1,-2-5 1,3 1-161,-4-7 329,6 3 0,-6-7-21,4-4 1,-3-3 137,-2-6 0,0-7 0,0-1 0</inkml:trace>
  <inkml:trace contextRef="#ctx0" brushRef="#br0" timeOffset="376">27981 15581 7794,'8'-6'716,"-2"4"0,0-6-616,4 4 0,-2 2-153,1-3 1,1-1 108,4 1 1,5 1-84,0 4 1,0 0-195,-5 0 139,0 0 31,1 0 0,-6 6 108,1 3 0,-7 1 162,1 4 1,-4-3-97,-4 8 1,-4 2 7,-6-2 0,4 4-108,1-4 0,-1 2-144,-4-2 0,4-4-86,1 4 1,4-3 81,-4-2 1,6 1-1133,-2-1 1257,3-6 0,-4 4 0,-2-4 0</inkml:trace>
  <inkml:trace contextRef="#ctx0" brushRef="#br0" timeOffset="377">27498 15439 7784,'7'-8'292,"0"2"0,-7 9 148,0 6 1,5 9-29,-1 15 0,1 10-130,-5 9 1,0 9-98,0 6 1,0-3-286,0 3 1,2-9 85,2-1 1,3-2-714,2-7 1,4-9 511,-4-10 1,4-7-1579,1-8 1793,0-6 0,1 5 0,-1-5 0</inkml:trace>
  <inkml:trace contextRef="#ctx0" brushRef="#br0" timeOffset="378">29417 15567 7532,'8'6'-37,"-2"-4"0,-6 11 848,0-4 1,0 5-427,0 5 1,0 3-136,0 7 1,0 1 77,0 3 0,-1-3-70,-4 3 0,3-3-398,-2-1 0,2-1-178,2 0 1,0-5-373,0-5 1,0-2 320,0-2 1,5-4-750,-1-1 117,1-5 1001,-5 2 0,0-6 0,0 0 0</inkml:trace>
  <inkml:trace contextRef="#ctx0" brushRef="#br0" timeOffset="379">29545 15595 7771,'0'15'126,"0"-1"553,0 0 1,-2 2-269,-2 3 0,2 3-86,-3 6 0,4 1-246,1-1 0,0 2 92,0 3 0,0-3-486,0 4 0,0-6 245,0-4 0,1 1-932,4-6 1,1 0 1001,4-5 0,9-6 0,-3-2 0</inkml:trace>
  <inkml:trace contextRef="#ctx0" brushRef="#br0" timeOffset="380">30256 15709 8760,'0'8'607,"-2"-2"-300,-3-6-301,4 0 89,-5 0-150,-1 7 1,4-6-118,-6 4 0,1-2 86,-2 2 1,-2-2 48,2 7 1,-3-7 50,-1 1 0,0 3 124,0-3 0,0 6-25,-1-5 184,1 6-193,0-3 1,6 1 78,3 1-183,4-7 0,2 5 80,4-4 1,3-2-335,6 3 1,2-2 92,3 2 0,-3-4-347,3 4 1,1-3 78,-1-2 1,0 1-17,-5 4 1,1-4 25,-1 4 419,0-3 0,7-2 0,1 0 0</inkml:trace>
  <inkml:trace contextRef="#ctx0" brushRef="#br0" timeOffset="381">30711 15666 7773,'0'-9'99,"0"0"1,0 4 249,0-5 1,1 6-83,4-6 1,-3 5 101,2-4 0,-2 4 39,-2-4-192,0 6 1,-6-4 116,-4 7 0,2 0-129,-1 0 0,-2 2-57,-8 3 0,3 1-142,-3 3 1,3 4-339,2-4 0,0 9 274,0 1 0,1 0-184,3-5-106,-2 0 0,10 0 157,-2 1 1,2-6-90,2 1 0,0-6 60,0 6 1,5-6 16,-1 6 0,7-7 97,-1 2 1,-2-2 12,1 2 1,-4-4 26,5 4 1,-6-2 227,6 2-120,-7-3 0,5 9-164,-3-7 328,-4 1-133,5 1 125,-6-4-164,0 11 1,0-10-41,0 6-57,7-6-31,-6 4 78,6-1 1,-6-4-13,4 2-77,-3-2 54,10-2-94,-4 0-27,6 0 1,1 0-196,-1 0 0,0-6 52,0-4 1,0-2 315,1-3 0,5 1 0,2 0 0</inkml:trace>
  <inkml:trace contextRef="#ctx0" brushRef="#br0" timeOffset="382">30981 15851 7773,'8'0'-1225,"-2"0"1337,-6 0-112,0 0 0,0 7 0,0 1 0</inkml:trace>
  <inkml:trace contextRef="#ctx0" brushRef="#br0" timeOffset="383">20374 9084 7924,'0'-14'0,"0"-5"-519,0 0 1,0-6 258,0 1 1,0-3 262,0-1 0,2-2 9,3-3 1,-2-5-2,6-10 1,-1 1 21,2-10 1,2 2-179,-2-11 1,3-6 169,1-3 0,-7 34 0,0 1 13,7-36 0,0 0 118,1 5 1,-7 3-75,-4 7 1,-2 10 129,-2 13 0,-2 12-81,-2-3 1,0 12 575,-5 2-298,-1 1 0,-4 13 58,0-4 1,0 10-184,0 4 0,-1 5 139,1 5 0,1 8-298,4 6 1,-4 12 105,4-3 1,1 4-306,-1-3 0,5-1 120,0 1 0,2 4-325,2 1 1,0-6 29,0-4 0,6-1-63,4 1 1,1 3 44,-2-3 1,7 1-22,-6-1 0,5 5 20,-5-1 0,-4 1 131,-1 4 1,-3-1 139,-2 1 1,-2 1-102,-3 9 1,-9-8-1,-10 8 1,-4-4 239,-5 4 0,-4 2 95,-5 2 1,-1-9-93,0 0 1,9-6 118,5-3 0,2 0-159,8-1 1,2 2 29,8 4 1,2-2 16,7 6 0,7 6-64,2 9 1,8 2-407,2 2 1,-7-32 0,0 0 227,-2 0 1,-1 2-1,3 4 1,0 0-60,-3 2 1,1 1-1,2 1 1,-1 0 40,-1 1 0,-1-1 0,1 1 0,-1 0-35,-2 0 0,1-1 1,1 1-1,0 0 102,1 0 1,-1-1-1,1 1 1,-1 0-213,-1 0 1,-1-1-1,-1 2 1,0 0 246,-1 0 1,0 2 0,-2 1 0,0 1-34,-3 4 0,0 0 0,0 0 0,0-1 230,0 4 0,0-1 0,-3 1 0,0 0-284,-2 1 1,0 2 0,-1-1 0,0 1 418,-1 2 1,-1-1-1,1-4 1,0 1-342,0 1 1,0-1 0,-2 0 0,-1-1 253,0 2 0,1 0 1,-1 0-1,1 0-182,1 0 1,2 0 0,1-5-1,0-1 45,0-1 1,1 0-1,2-4 1,-1 0-134,-2 1 1,1 1 0,2-4 0,1 0 56,-2 1 0,1 0 0,1-1 0,0-2-31,1-2 0,0 1 0,-2 0 0,-1 0-67,1-3 1,0 0 0,-3 4 0,0 0-72,3 1 0,0 0 0,-2-6 0,1 0 39,1 1 1,-1 0 0,2 33 193,-4-3 0,4-7-214,1-1 0,0-14 77,0-1 0,1-11 455,4-3 1,-4-8-462,4-1 1,2-7 633,-3-8 1,1 0-703,-5 1 0,2-6 442,2 1-584,-2-1 1,4 5-20,-6 0 0,0 1-236,0-1 0,-1 5 116,-4 0 1,3 5 156,-2-6 1,2-3-109,2-6 353,0-6 0,-6 4 0,-2-7 0</inkml:trace>
  <inkml:trace contextRef="#ctx0" brushRef="#br0" timeOffset="384">19194 9568 8007,'0'-15'1257,"0"1"-250,0 6-420,0 2-335,0 6 1,5 2 3,0 2 0,6 3-227,-2 2 0,-1 4 132,2-4 1,-5 4-234,4 1 0,-6 0-57,2 1 0,-2-6-233,2 0 200,-4 1 0,6 4-112,-7 0 1,-2-4 63,-3-1 1,2-4 90,-6 5 1,4-7-138,-4 1 89,-1-2 75,-4 4 0,4-4 10,1 3 1,6-2-495,-2 2 259,3-4 0,4 5-151,3-6 1,3 0 53,6 0 1,5 0 413,0 0 0,0 2 0,-5 3 0,6 3 0,3 6 0</inkml:trace>
  <inkml:trace contextRef="#ctx0" brushRef="#br0" timeOffset="385">19393 9824 8007,'0'14'-72,"-4"-5"81,-1 1 0,-6-1 284,1 5 1,-1-4 179,2-1 0,-8-4 26,2 5 0,-4-6-133,0 6 1,2-7-103,-7 2 1,5-4-24,-4-1 1,5-1-111,-1-4 1,4-3-75,0-6 0,1 0-151,0-1 1,4 0 1,1-4 1,6-2-349,-2-3 0,3-2-192,2 2 1,5-5 305,0-4 0,6 2 12,-2-7 1,9 6 22,1-1 1,1 3 214,-1 2 1,3 1 15,7 3 0,-1 8 211,1 7 1,-1 6 5,1-2 0,-3 10 185,-2 4 0,1 10 195,-6 5 1,-1 9-173,-9 5 0,-2 3-78,-7 2 1,0-1-205,0 1 0,-7-1 46,-2 1 1,-4-2-190,-1-3 1,0-5-387,-1-9 0,3-2-461,2-3 1,-1-8 72,7 3 834,-8-9 0,11 8 0,-5-5 0</inkml:trace>
  <inkml:trace contextRef="#ctx0" brushRef="#br0" timeOffset="386">19820 9966 7989,'22'-15'1138,"-3"1"1,-3 6-884,-2 4 0,0 2-898,0 2 0,1 5 643,-1 0 0,0 6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41:48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10849 6255 7710,'0'-9'280,"0"-1"0,0 6 1200,0-6 231,0 7-1213,0-10 0,3 12-176,6-4 1,1 2-126,9-2 1,1 3-493,-1-2 1,6 2 270,-1 2 0,1 0-405,-1 0 1,-2 5-211,-3 0 1,-3 1 638,3-1 0,-3 3 0,-2 6 0</inkml:trace>
  <inkml:trace contextRef="#ctx0" brushRef="#br0" timeOffset="1">10920 6312 7710,'-15'6'118,"6"-4"57,-1 3 1,3-2 423,-3 2 923,4-4-761,6 12 0,3-10-326,6 6 1,2-5-530,13 0 0,5-2 146,4-2 1,6 0-2008,-1 0 1955,-3 0 0,12 0 0,-2 0 0</inkml:trace>
  <inkml:trace contextRef="#ctx0" brushRef="#br0" timeOffset="2">12526 6227 7682,'0'8'516,"0"-2"174,0 0 0,2-4-126,3 3 1,2-4 108,8-1 0,5 0 156,4 0-540,3 0 1,3-6-148,3-4 0,-1 3-186,5-3 1,-3 5-463,4-4 1,-12 6 401,3-2 1,-5-1-462,-1 1 1,-2-1-219,-7 1-1455,0 3 2238,-6-4 0,-2 0 0,-6-2 0</inkml:trace>
  <inkml:trace contextRef="#ctx0" brushRef="#br0" timeOffset="3">12754 6099 7682,'0'14'760,"0"0"204,0 0 1,0-4 231,0-1 1,0 1-589,0 4 1,0 0-347,0 1 0,1-1-67,4 0 0,-3 2-377,2 3 0,3-3 221,-3 3-39,8-4 0,-5 0 0,8-1 0</inkml:trace>
  <inkml:trace contextRef="#ctx0" brushRef="#br0" timeOffset="4">15000 6198 7485,'-8'0'600,"0"0"920,4 0 266,2 0-1299,-4 0 1,7 0-82,4 0 0,5 0-139,8 0 0,0 0-60,6 0 1,-1 0-13,6 0 1,-2 5 11,-4 0 0,4 0-223,-3-5 1,-4 0-251,-1 0 0,-3 0-5073,-2 0 5339,1 0 0,-1 0 0,0 0 0</inkml:trace>
  <inkml:trace contextRef="#ctx0" brushRef="#br0" timeOffset="5">15114 6113 7686,'0'10'921,"0"-1"0,-5-4-128,0 4 1,1 1-373,4 4 0,0 2 32,0 3 0,0 1-277,0 4 0,0 6-146,0-6 1,0 10-1015,0-5 0,4 1 984,1-6 0,6 2 0,-3-4 0</inkml:trace>
  <inkml:trace contextRef="#ctx0" brushRef="#br0" timeOffset="6">9341 7350 7806,'-6'-8'1311,"5"0"-866,-4 3 0,2 4 183,-2-4 1,2 10-261,-7 4 0,1 5-127,-5 5 1,-1 5-270,1 9 0,0 4 99,0 5 0,1 1-255,4 0 0,2-1 186,7 1 0,2-5-122,3 0 1,3-7-74,6 2 0,6-3-57,4-1 1,-2-5 70,2-1 1,-7-5 92,2 1 1,-5 1 176,-4-1 0,1 6-91,-6-1 1,-1 5 240,-4 4 0,-6-3-69,-3 3 1,-4 3-11,-1 2 1,1 2 15,4-2 0,-4 3 29,3-4 1,-2 5-196,-2 0 0,6-1 95,3-3 1,3 3-195,2-3 1,0 3 96,0 2 1,5 0-315,0-1 0,4-2 73,-4 2 0,6-1-85,-1 12 1,-2-6 187,1 5 1,-6 5-108,2 5 0,-4 7 356,-1 2 1,0 0-368,0 5 0,-1-3 505,-4-2 0,4 0-116,-4 0 1,3-3 79,2-7 0,0-1-81,0-12 1,0 1-111,0-2 0,5-3 16,0 4 1,-1-9-108,-4-1 0,0-1-321,0 0 1,0-2 309,0-6 0,0-1-736,0 1 0,2-7 485,3-3-1309,-4-4 811,12-7 819,-11-8 0,10-14 0,-4-8 0</inkml:trace>
  <inkml:trace contextRef="#ctx0" brushRef="#br0" timeOffset="7">9043 9084 7724,'-5'10'597,"0"-1"0,1-4-174,4 4 0,-2-4-196,-3 5 1,4-6 170,-4 6-531,3-7 178,2 10 0,2-7-1377,3 3 834,-4-2 498,12-7 0,-11 6 0,4 2 0</inkml:trace>
  <inkml:trace contextRef="#ctx0" brushRef="#br0" timeOffset="8">8616 9212 9293,'0'-8'546,"0"2"-546,0 6 0,7 0 0,1 0 0</inkml:trace>
  <inkml:trace contextRef="#ctx0" brushRef="#br0" timeOffset="9">11133 7407 7778,'-10'0'676,"1"0"-86,6 0-175,-10 0 222,5 0 395,0 0-597,-4 0 1,12 0-174,0 0 1,3 0 51,11 0 1,-1 0-111,10 0 0,1 0-437,5 0 0,-1 0-246,0 0 1,1 0-603,-1 0 1,-4 1 1080,0 4 0,-1 3 0,6 6 0</inkml:trace>
  <inkml:trace contextRef="#ctx0" brushRef="#br0" timeOffset="10">13408 7549 13219,'14'0'247,"0"0"1,0 0-558,1 0 0,0 0 248,4 0 0,-3 0-335,3 0 1,2 5-364,-2-1 0,1 1-790,-1-5 1,-3-1 1549,3-4 0,-3-3 0,-2-6 0</inkml:trace>
  <inkml:trace contextRef="#ctx0" brushRef="#br0" timeOffset="11">13578 7393 7717,'-4'18'0,"-1"1"0,-1 0 825,1-4 1,3-1-323,-2 0 0,0 2 273,0 3 0,2-2-431,-3 7 1,4-7-208,1 2 0,1-3-306,4-2 0,3 5-514,6 0 1,0-5 681,1-4 0,-1-1 0,0 6 0</inkml:trace>
  <inkml:trace contextRef="#ctx0" brushRef="#br0" timeOffset="12">15939 7336 12149,'-15'0'85,"6"0"25,-1 0 1,-1 4-196,-8 1 0,4 6 126,-4-1 1,-2 1-1,2-2 0,-5 4-98,5-4 1,0 4-58,5 1 1,0-4-11,0-1 1,1 1 40,4 4 1,2-5-19,7 1 1,0-5 59,0 4 0,7-6-164,2 2 0,10 1 73,5-1 1,3 0-509,1-5 1,-4 4 277,0 1 0,-2 0-268,1-5 1,-2 0 629,-7 0 0,0 6 0,1 2 0</inkml:trace>
  <inkml:trace contextRef="#ctx0" brushRef="#br0" timeOffset="13">15668 7634 7727,'-12'10'0,"2"-1"0,-1-4 662,6 4 0,1-4-219,4 5 0,0-6 230,0 6 0,6-5-236,4 4 0,4-4-350,5 4 1,-2-1-302,7 2 0,-5 2-380,4-2 0,-4-2-782,5 1 1376,-7-6 0,10 10 0,-5-5 0</inkml:trace>
  <inkml:trace contextRef="#ctx0" brushRef="#br0" timeOffset="14">13337 10321 7722,'4'10'273,"1"-1"1,0-4-82,-5 4 1,5-4 381,-1 5 1,7-6-178,-1 6 1,3-7-152,1 2 1,0 1-101,0-1 0,0-1-113,1-4 1,-6 0-60,1 0 0,-1 0 140,5 0 0,-4 0-88,-1 0 154,-6 0-274,4-6 0,-9 5-88,-3-4 1,-4 5-40,-10 5 1,-3 2-100,-7 8 1,1-1-861,0 0 1180,-1 0 0,1 7 0,-1 1 0</inkml:trace>
  <inkml:trace contextRef="#ctx0" brushRef="#br0" timeOffset="15">13308 10677 13416,'14'0'491,"2"-2"-952,3-3 0,-1-3 372,5-6 1,3 0 88,7 0 0,-3-1 0,5 1 0</inkml:trace>
  <inkml:trace contextRef="#ctx0" brushRef="#br0" timeOffset="16">11488 9027 8688,'-8'0'2768,"2"0"-1975,6 0-148,0 0-446,6 0 0,2 0-154,7 0 1,4 5 66,0 0 0,6 0-319,-2-5 0,0 4-188,0 1 1,-1 1-495,2-1 1,1-3 371,-6 2 0,0-2-694,-4-2 1211,-1 0 0,6 0 0,2 0 0</inkml:trace>
  <inkml:trace contextRef="#ctx0" brushRef="#br0" timeOffset="17">11645 8871 7723,'-8'0'1392,"-5"0"0,12 2-601,-4 2 0,3 6-405,2 9 1,0 3 2,0 6 0,0 7-422,0 3 0,0-2 85,0 2 0,2-6-1709,3 1 1657,-4-3 0,12 5 0,-5 1 0</inkml:trace>
  <inkml:trace contextRef="#ctx0" brushRef="#br0" timeOffset="18">13536 8985 11203,'14'0'739,"0"0"1,0 1-516,1 4 0,0-3-200,4 2 1,-1-2 128,5-2 1,-4 5-491,5-1 0,-2 1-121,2-5 0,-4 0-446,-5 0 0,-1 0 231,0 0 673,0 0 0,1 0 0,-1 0 0</inkml:trace>
  <inkml:trace contextRef="#ctx0" brushRef="#br0" timeOffset="19">13706 8914 7814,'0'9'258,"0"1"1230,0-1-936,0-1 1,0 5 762,0-4-887,0 10 1,0-2-40,0 7 1,0-5-173,0 5 0,0-5-632,0 4 1,2-5 344,3 1 0,-4-2 70,4 2 0,3-3 0,0 4 0</inkml:trace>
  <inkml:trace contextRef="#ctx0" brushRef="#br0" timeOffset="20">16095 8786 7737,'2'-10'406,"2"1"685,-2 6-84,4-10 211,-6 11-366,6-4-518,-4 6 1,3 0-82,-10 0 0,2 2-53,-7 2 1,1 4-149,-5 7 0,-5-1 90,0 0 1,-2 0-66,2 0 1,3 1 21,-2-1 1,2 5-126,2 0 0,-1-5-106,1-5 84,0 1-122,0 4 171,6 0 70,1 1-104,14-8 1,1 0-126,6-7 1,5 1-81,0 4 1,0-3-235,-5 2 0,0-2-600,0-2 0,1 0-212,-1 0 245,0 0 0,0 0 1039,0 0 0,1 6 0,-1 2 0</inkml:trace>
  <inkml:trace contextRef="#ctx0" brushRef="#br0" timeOffset="21">15853 9084 7737,'-6'8'937,"-4"-3"-422,4-3 0,-5-1 510,6 4-618,1-4 0,10 6-13,3-7 0,6 1-236,4 4 1,-2-3 66,7 2 1,-2-2-662,1-2 0,3 5 350,-7-1 0,6 1 86,-1-5 0,-4 0 0,1 0 0</inkml:trace>
  <inkml:trace contextRef="#ctx0" brushRef="#br0" timeOffset="22">9214 5615 7597,'-8'0'753,"-5"0"1,10 0-424,-7 0 1,6 0 128,-6 0 1,5 0 356,-4 0-447,6-6 1,-8-2-69,6-6 0,0-5 26,5 0 0,0-6-197,0 1 1,7-3 93,2-1 0,8-7-194,2-3 1,8-8 65,2-1 66,-1 0 0,13-1 49,-3 1 1,2-1-39,-3 6 1,3 5-129,-7 4 1,0 8-700,-4 1 214,-7 13-963,-2-8 1052,-5 18 0,-3-7-1626,-2 3 823,-4 4 765,-6-6 1,0 9 388,0 3 0,-13 2 0,-2 8 0</inkml:trace>
  <inkml:trace contextRef="#ctx0" brushRef="#br0" timeOffset="23">9299 5047 8426,'0'-14'710,"6"6"-9,2-5-251,6 5-76,7-12-49,1 4 15,6-11-120,1 11 0,6-9 79,2 6 19,-2 0-169,6-2 0,-11 10 150,3-3-287,-9 9 56,-3-1 0,-12 8-176,1 2 95,-7 4 1,2 8-299,-10 3 0,-8 3 219,-6 7 0,-4-1-644,4 1 0,-5-1 107,5 0 629,0 1 0,-2-1 0,-1 1 0</inkml:trace>
  <inkml:trace contextRef="#ctx0" brushRef="#br0" timeOffset="24">10251 4578 9133,'0'8'1345,"0"-2"1,2-1-852,3-1 1,3 1-36,6-5 1,2 0-135,3 0 0,1 0-236,4 0 0,3 0 86,-4 0 0,4 0-212,2 0 1,-7-1 36,-3-4 0,-3 3 60,-2-3 0,0 2-152,0-1-28,-6 2 296,-2-4 1,-12 12-24,-3 3 0,-10 6 93,-5 4 0,-3 3-265,-1 6 1,-7 2-188,-3 3 1,-1-3-248,1 4 1,3-4-588,6-2 0,3-4-37,2-1 1,5-10 41,9 1 1035,4-9 0,6-5 0,0-8 0</inkml:trace>
  <inkml:trace contextRef="#ctx0" brushRef="#br0" timeOffset="25">10365 4720 7734,'6'14'0,"-4"0"0,3 0 0,-4 1 1181,-1-1 1,5 5-192,0 0 1,0 6 3,-5-1 0,0 1-794,0-1 0,-2 1 25,-3-6 0,4 5-1749,-4-5 1058,3 0-595,2-5 807,0-6 0,0-4-2473,0-8 2727,7-4 0,1-6 0,6-1 0</inkml:trace>
  <inkml:trace contextRef="#ctx0" brushRef="#br0" timeOffset="26">10436 4862 7734,'5'-9'830,"0"-1"-447,6 7 1,-8-3 649,6 6 364,1 0-1025,4 6 1,-1 2-191,-4 6 0,2 0-319,-6 0 1,6-1-397,-1-3 1,-3 1 532,3-7 0,-1 7 0,6-3 0</inkml:trace>
  <inkml:trace contextRef="#ctx0" brushRef="#br0" timeOffset="27">10706 4763 7695,'-8'0'0,"2"0"1475,0 0-943,4 0 0,-2 0 297,8 0 1,1 0-343,9 0 0,-1 0-334,11 0 1,-2 0 5,1 0 1,4 0-383,-3 0 0,3 0 59,1 0 1,-1 0-89,-3 0 0,-2-5 173,-3 0 1,-3-1-28,3 1 1,-10 2-3587,-4-7 2742,3 7 1,-8-8 949,0 6 0,-7-1 0,-7 1 0,0 4 0,0-4 0,-2 2 0,-3-2 0,3 4 0,-3-4 0,3-2 0,2 3 0,0-7 0,1 8-88,4-7 300,3 7 0,4-3 279,-3 6-212,4 0 1,-4 6 884,10 3 0,-2 9-435,6 1 1,-6 6-217,2-1 1,2 1-383,-3-1 1,3 2 76,-3-2 0,-2 1-635,3-1 1,-4 1 300,-1-6 0,5 0-900,0-4 0,-1-1-176,-4 0 1202,0 0 0,-6 0 0,-2 1 0</inkml:trace>
  <inkml:trace contextRef="#ctx0" brushRef="#br0" timeOffset="28">10877 4791 7917,'-9'14'250,"-1"0"1,5 1 398,-4-1 1,4 0-53,-4 0 285,5 7-536,-8-5 1,9 4-347,-7-6 6,7 1 1,-3-6-1700,6 0 1031,-7 1-1234,6-2 1896,-6-2 0,14-6 0,1 0 0</inkml:trace>
  <inkml:trace contextRef="#ctx0" brushRef="#br0" timeOffset="29">10920 4819 8871,'-8'7'4045,"1"-6"-2929,7 12-827,0-5 1,2 4-348,3-2 1,-2-2-1166,6-3 0,1-4 343,4 4 880,-6 3 0,11-7 0,-3 6 0</inkml:trace>
  <inkml:trace contextRef="#ctx0" brushRef="#br0" timeOffset="30">11104 4649 7727,'0'-8'3002,"0"-5"-1363,7 12-898,1-12 1,6 11-443,0-2 1,-4 2-299,-1 2 0,1 5-67,4 0 0,-5 4-266,1-4 1,-6 4-298,6-4 515,-7 6 0,3-3-137,-6 6 0,-1-4-250,-4-1 1,-1 1-44,-4 4 1,-2-5 381,2 1 1,-2-2 312,-3 1 1,3 4-165,2-4 1,-1-1-103,6 2 1266,1-1-820,4 5 0,0 1-56,0-1 0,1-5-44,4 1 0,-2-6-70,7 6 0,-2-5-152,1 4-20,4 1 0,-7 4-113,3 0 138,-2 0 0,-7 1-284,0-1 1,0-5-21,0 1-70,-7-7 0,0 3-235,-8-6 0,6 5-483,-1 0 1,1-1 1077,-5-4 0,-1-6 0,1-2 0</inkml:trace>
  <inkml:trace contextRef="#ctx0" brushRef="#br0" timeOffset="31">11090 4905 7727,'0'14'0,"0"0"403,0 0-116,0 1-100,0-1-60,0 0-127,0-6 0,7-2 0,0-6 0</inkml:trace>
  <inkml:trace contextRef="#ctx0" brushRef="#br0" timeOffset="32">11289 4876 8801,'8'0'-61,"-1"0"0,-1 0 0,2 0 0</inkml:trace>
  <inkml:trace contextRef="#ctx0" brushRef="#br0" timeOffset="33">11375 4677 8094,'0'8'3138,"0"-2"-2651,0-6-34,0 7 1,1-4-110,4 6 0,-3-4-851,2 5 0,3-6 107,-3 6 1,1-5-738,-5 4 976,6 1 0,-4 4 53,3 0 0,-5 2 226,-5 3 0,2-4-190,-7 4 1,7-3 1235,-2-2-841,-2 1 0,3-3 560,-5-2-149,6 2-1174,-4-10 0,9 3-188,3-10 0,3-4-501,6-10 0,-2 3-331,-2-3 1460,3-3 0,1 0 0,8-7 0</inkml:trace>
  <inkml:trace contextRef="#ctx0" brushRef="#br0" timeOffset="34">11574 4620 7961,'8'7'1702,"-2"1"1,-6 6-1228,0 0 1,0 0-156,0 0 1,0 1-227,0-1 1,-5 0 116,0 0 1,-4 1-606,4-1 1,-4-5-96,4 1 1,-1-2-431,1 1 0,3-1-476,-2-3 0,0-4 1395,0 4 0,2-3 0,-4-2 0</inkml:trace>
  <inkml:trace contextRef="#ctx0" brushRef="#br0" timeOffset="35">11531 4763 7727,'8'1'-623,"-3"4"0,-2-2 825,2 6 0,-4-4 884,4 5 1,1-6-646,-1 6 1,0-1-173,-5 6 1,4 0 558,1 4 1,0-3-350,-5 3 0,1-3-422,4-2 0,-3 5 21,3 0 0,-4-5-1650,-1-4-159,0-1 1,0 1 1730,0-1 0,0-6 0,0 4 0</inkml:trace>
  <inkml:trace contextRef="#ctx0" brushRef="#br0" timeOffset="36">11702 4649 7710,'0'8'1893,"0"4"0,0-9-1142,0 7-223,0-7-819,0 10 1,0-10 242,0 6 1,0-4-1053,0 5 461,0-1 357,0 5 1,0-4 87,0-1 0,0-4-205,0 4 523,0-5-301,0 8 430,0-10-102,0 10 207,0-10-188,0 4 0,1-6 69,4 0 1,-3 2 242,2 3-357,4-4 1,-5 10 269,7-6 0,-7 1-91,2-1 1,1-2 196,-1 7 0,0-6 241,-5 6 120,6-7-712,-5 10 0,7-12-249,-3 4-690,-3-3-323,10-2 1,-5-7-201,2-2 1,4-4 1311,-4-1 0,4-7 0,1-1 0</inkml:trace>
  <inkml:trace contextRef="#ctx0" brushRef="#br0" timeOffset="37">16521 7876 8152,'0'14'768,"0"0"1,7 7-271,2 3 1,12 2-36,7 3 0,9-5-139,10-1 0,16-5-109,13 1 1,-35-14-1,0-1-491,2-1 0,-1-1 1,3-1-1,-1-1 299,-1 0 1,-1 0 0,1 0 0,-2 0-591,25 0 1,-6-1 464,-17-4 1,-7 3-443,-3-2 0,-9 2-188,-5 2 1,-3 0 731,-2 0 0,0 6 0,1 2 0</inkml:trace>
  <inkml:trace contextRef="#ctx0" brushRef="#br0" timeOffset="38">17417 8018 7787,'-8'0'-15,"2"6"1,6-2 1187,0 5-761,0-6 0,6 8-95,4-6 1,4 4-147,5-4 0,-3 6-5,3-1 0,1-2 13,-1 1 0,0-4-91,-5 4 1,1-1-176,-1 2 0,-6 2-464,-4-2 1,-2 2 280,-2 3 1,-2-1-1400,-2 0 1669,-4 0 0,-13 1 0,-1-1 0</inkml:trace>
  <inkml:trace contextRef="#ctx0" brushRef="#br0" timeOffset="39">18043 8004 7720,'-14'0'1824,"-1"0"-1262,7 0 1048,2 0-1262,6 0 1,8 0-150,6 0 0,2 0-47,8 0 0,-2 0 46,2 0 1,2 0-80,-2 0 1,-3 0 103,-2 0 1,-4 0-161,0 0-78,-8 0 1,5 1-42,-8 4 0,-5-2-63,-9 7 1,-10 4-199,-9 5 1,-1 6-142,-8-1 0,2-2 214,-2 2 0,-1-7-1091,5 2 1,3-3 1334,7-2 0,4 0 0,5 1 0</inkml:trace>
  <inkml:trace contextRef="#ctx0" brushRef="#br0" timeOffset="40">18114 8103 7720,'0'15'0,"0"5"860,0 4 0,1-2-198,4 2 1,-3-1-36,2 6 0,-2 2-236,-2-2 0,-5 2-20,1-7 0,-1-3-655,5-2 1,0-4 173,0 0-551,0-8 645,0 0 1,0-9-1248,0-3 0,0-2 430,0-8 0,5-4-6,-1 0 1,6-6 838,-5 1 0,6-1 0,-2 1 0,-1-2-27,1 2 1,-1 3 12,2 2 1,2 5 1003,-2 5 1,-2-2-463,1 6 0,-4 0 234,5 5 0,-6 0-236,6 0 0,-6 7-175,6 2 0,-5 4-685,4 1 0,-4 0 199,4 0-602,-5 1-1160,8-1 1897,-4-6 0,0-2 0,-2-6 0</inkml:trace>
  <inkml:trace contextRef="#ctx0" brushRef="#br0" timeOffset="41">18526 7933 7720,'-6'8'0,"4"4"1227,-2-2 0,0-2-531,0 1 0,0 1 686,-5 4-971,6 0 1,-5 0-341,3 0 0,4-4 131,-4-1-1387,3-5 393,2 8 330,0-10 1,7 3-689,2-10 1,4 3 400,1-2 0,-5-3 549,1 2 0,-1-1 1,6 1 0,-6 4 382,1-4 0,-6 2-197,6-2 0,-5 4 631,4-4-142,-6 3-171,10 2 1,-7-1-115,4-4 0,-3 3-20,-2-2 0,-2 2-200,7 2 0,-5 0 105,4 0 67,1 0 0,2 2-102,-2 2 1,1 4 189,-7 6 1,6 1-9,-5-1 0,1 2 105,-1 3 0,-4 1-85,4 4 1,-2 3-68,2-4 0,-3 0-52,2 0 0,-2-5 62,-2 1 0,0-4-228,0 0 0,0-1 66,0 0 0,-6-6-300,-4-3 1,2-4 67,-1-1 0,-1 0-296,-4 0 393,0 0 0,0-1 42,-1-4 0,6 2 108,-1-7 1,7 6-158,-2-6 341,4 1 0,1-6-48,0 1 0,1 5-172,4-1 0,3 1-223,6-5 0,1-1-372,-1 1 1,0 0-17,0 0 1,2 1 608,3 4 0,-3-10 0,4 3 0</inkml:trace>
  <inkml:trace contextRef="#ctx0" brushRef="#br0" timeOffset="42">19010 8046 9302,'7'0'-159,"6"0"-232,-3 0 1,-3 0-67,3 0 1,-1 0-578,6 0 511,-1 0 523,0 0 0,0 7 0,1 1 0</inkml:trace>
  <inkml:trace contextRef="#ctx0" brushRef="#br0" timeOffset="43">18981 8203 7705,'6'-8'0,"-4"2"0,11-1 0,-10 6 778,6-4 0,-4 3-285,5 2 0,-6 0-354,6 0-234,-1 0 1,5 0-142,1 0 1,-6 7 85,1 2 0,-2-1-145,1 2 1,-1-2 191,-3 1 0,-4 4-78,4-4 0,-3 4 110,-2 1 1,0-5-159,0 1 327,0-1 1,-5 1-188,0-1 13,-6-5 1,8 2-36,-7-6 1,7-6-152,-2-4 1,4-3-52,1-1 0,0-5 86,0 0 0,0-6 164,0 1 0,0-4 63,0-5 0,0 1-45,0-6 1,1 5 128,4-5 1,-2 7 65,7-3 0,-7 6 72,2 4 1,-2 5 601,2 10-123,-4 2 1,10 11-299,-6 5 0,4 8 44,-4 17 0,6 2-93,-1 7 0,2-1-112,3 1 1,-6 0-96,1-1 1,-1 1 24,5 0 1,0-2-154,1-3 1,-6-4-223,1-5 0,-2-2-1406,1-4 836,4-2-1282,-12-13 1438,6-2 0,-7-12 43,0-4 574,-7-9 0,-1-3 0,-6-6 0</inkml:trace>
  <inkml:trace contextRef="#ctx0" brushRef="#br0" timeOffset="44">19365 7762 7705,'0'8'2287,"0"0"-2257,0-3 133,0-4-2241,0 6 2078,0-1 0,6-5 0,2 6 0</inkml:trace>
  <inkml:trace contextRef="#ctx0" brushRef="#br0" timeOffset="45">15029 6952 7764,'-8'-8'733,"1"2"0,9 1-280,3 0 0,-2 0-90,6 5 0,1 0-42,4 0 0,5 0-106,0 0 1,1 2-291,-1 3 0,-1-4 123,6 4 1,-7-2-515,2 2 1,1-3 293,-1 2 0,-4-1-794,-6 2 1,1-3-447,4 2 1412,-6-2 0,4 4 0,-4 2 0</inkml:trace>
  <inkml:trace contextRef="#ctx0" brushRef="#br0" timeOffset="46">15185 6838 7763,'0'8'408,"0"5"1,0-5 40,0 6 1,0 0-74,0 0 1,0 2-364,0 3 1,0-2-75,0 7 0,2-5-174,2 5 0,-1-7-118,7 2 0,-5-3-991,4-2 1344,-6 0 0,10 0 0,-5 1 0</inkml:trace>
  <inkml:trace contextRef="#ctx0" brushRef="#br0" timeOffset="47">15370 6781 9740,'14'0'495,"0"0"1,5 0-399,0 0 1,0 0 65,-5 0 0,1 0-133,-1 0 0,0 5 97,0 0 1,-1 6-40,-4-2 1,-2 4-105,-7 1 1,0-3-37,0 3 0,-2-3 35,-3 8 0,-3-3-112,-6-2 0,0 2-417,0 3 0,0-8 305,-1 3 1,6-7-688,-1 2 1,1-6-31,-5 2 958,6-3 0,-5 4 0,5 2 0</inkml:trace>
  <inkml:trace contextRef="#ctx0" brushRef="#br0" timeOffset="48">15555 6724 7818,'0'8'546,"-7"5"0,6-5-30,-4 6 1,2 0-155,-2 0 1,4 2-274,-4 3 1,3-1 88,2 5 0,0-1-480,0 2 1,0 1-126,0-6 1,5 0-406,0-5 0,6 1-267,-2-1 1099,4-6 0,1-2 0,0-6 0</inkml:trace>
  <inkml:trace contextRef="#ctx0" brushRef="#br0" timeOffset="49">15711 6938 7806,'-8'6'-29,"-3"-3"29,6 7 1243,1-1-349,4 5-475,0 0 0,0-4-178,0-1 0,6-5-218,3 0 0,-1-2-46,2-2 1,-1 0-209,5 0 0,1 0-36,-1 0 1,0-2 202,0-2 0,-1 0-535,-4-5 0,4 1 199,-3-1 0,-3-4 172,3 3 1,-7 3-304,2-3 1238,-4 1-324,-1-6 0,-1 3 227,-4 2 1,-3 4-85,-6 6 1,0 2-169,0 2 0,-1 6 133,1 9 0,0-2-139,0 7 0,6-5-521,3 4 1,3-4 213,2 5 1,2-2-884,3 2 1,4-4 12,10-5 0,3-6-384,7 1 1,-1-7 1208,1 1 0,5-2 0,3-2 0</inkml:trace>
  <inkml:trace contextRef="#ctx0" brushRef="#br0" timeOffset="50">16123 6881 7970,'-8'6'1324,"2"-4"0,8 4-1190,2-6 0,4 0 65,7 0 1,-1 5-1042,0-1 1,2 1 458,3-5 0,-3 0-1285,3 0 1668,-4 0 0,0 6 0,-1 2 0</inkml:trace>
  <inkml:trace contextRef="#ctx0" brushRef="#br0" timeOffset="51">16209 6994 7726,'-15'0'17,"1"7"0,2-4 235,2 6 551,4-5 28,6 2 0,6-1-633,4-1 0,4 1 13,5-5 1,-2 0-778,7 0 1,-5-1 364,4-4 1,-4 3-1629,5-3 1829,-6 4 0,8 1 0,-4 0 0</inkml:trace>
  <inkml:trace contextRef="#ctx0" brushRef="#br0" timeOffset="52">16621 6781 7726,'0'14'1528,"0"1"-941,0-1 0,0-5 419,0 1-741,0-1 0,2 6 159,2-1-512,-2 0 0,6 0 127,-3 0 1,-4-4-920,4-1 1,-2-1 554,2 2 0,-2-2-1796,6-4 2121,-5-2 0,8 4 0,-4-6 0</inkml:trace>
  <inkml:trace contextRef="#ctx0" brushRef="#br0" timeOffset="53">16863 6724 7726,'0'10'-247,"0"-1"0,-5-4 2178,0 5-1324,0-1 1,5 5-103,0 0 1,2 1-148,3-1 0,-4 0 153,4 0 0,-2 5-182,2 0 0,-3 0-15,2-5-90,4 1 0,-6-1-25,3 0 1,1-4-3025,-1-1 1473,-1-6 454,-10 10 1,-2-12 132,-6 4 0,0-5 116,-1-5 0,1 2 649,0-6 0,0-1 0,-7-10 0,-1-2 0</inkml:trace>
  <inkml:trace contextRef="#ctx0" brushRef="#br0" timeOffset="54">16749 6767 7726,'14'0'0,"0"0"0,1 0 0,-1 0 0,6-5 0,4 1 0,3-6 1308,1 5 1,1-4-599,-1 4 0,1-6-1485,-1 2 0,-1 1 299,-3-2 476,2 1 0,-3-5 0,5-1 0</inkml:trace>
  <inkml:trace contextRef="#ctx0" brushRef="#br0" timeOffset="55">17318 6753 8333,'14'8'-71,"0"-2"542,0-6-2441,1 0 1970,-1-6 0,6-9 0,2-7 0</inkml:trace>
  <inkml:trace contextRef="#ctx0" brushRef="#br0" timeOffset="56">14929 8459 7694,'8'0'2447,"5"0"-2174,-4 0 1,8 0-255,2 0 1,7 5-576,-3-1 0,0 1 357,0-5 0,-1 0-659,2 0 0,-3 0 154,-7 0 704,0 0 0,0 0 0,0 0 0</inkml:trace>
  <inkml:trace contextRef="#ctx0" brushRef="#br0" timeOffset="57">15057 8402 7729,'0'8'294,"0"4"-13,0-2 0,5 3 439,0 1 0,1 0-347,-1 0 0,-4 2-149,4 3 1,1-2-1137,-1 7 0,4-7 179,-4 2 733,6-3 0,-3 5 0,6 1 0</inkml:trace>
  <inkml:trace contextRef="#ctx0" brushRef="#br0" timeOffset="58">15384 8317 7716,'-8'-8'3042,"2"1"-2235,6 7-498,6 0 0,2 0-111,6 0 1,5 7 100,0 2 0,0-1-89,-5 2 1,1-6-207,-1 6 1,0-2 89,0 1 0,-4 4-151,-1-4 1,-6 4-240,2 1 0,-5 0-276,-5 1 0,-3-1-41,-6 0 1,-2 0 258,-3 0 0,4-1-1493,-4-3 1847,3 2 0,-5-4 0,-1 6 0</inkml:trace>
  <inkml:trace contextRef="#ctx0" brushRef="#br0" timeOffset="59">15583 8231 9932,'-8'7'1052,"3"2"1,4 5-907,1 5 1,0-1 63,0 5 1,0-1-262,0 2 0,1 1 124,4-6 0,3 5-1825,6-5 1752,1 0 0,5-5 0,2 0 0</inkml:trace>
  <inkml:trace contextRef="#ctx0" brushRef="#br0" timeOffset="60">15796 8274 7867,'-8'0'963,"-4"6"-184,2 4 0,2 9-280,-1 4 0,1 6-156,-1 4 0,2 2-128,7 3 0,0 1-14,0-6 0,0-1-300,0-8 1,7-5-89,2-10 1,8 2-159,2-6 0,0-2 211,-4-8 1,-1-3-150,0-6 0,0 0-17,0 0 0,-4-2 59,-1-3 1,-5 3 371,0-3 1,-2 3-94,-2 2 0,-6 5 285,-4-1 1,-3 7-60,-1-2 1,-5 4 74,0 1 1,0 6-347,5 4 1,1 2-360,4 2 0,-2 1-259,6-1 0,-4 0 122,4 0 503,0 1 0,12-1 0,0 0 0</inkml:trace>
  <inkml:trace contextRef="#ctx0" brushRef="#br0" timeOffset="61">16024 8388 11592,'14'0'673,"0"0"-1138,0 0 1,2 0-183,3 0 1,-3 0-557,3 0 0,2 0 510,-3 0 1,1 0 692,-4 0 0,-1 0 0,0 0 0,-6 0 0,-3 1 0,-10 4 0,-8 1-5,-6 4 0,-4 2 490,4-2 0,-2 3 563,2 1 0,3-5-122,-2 1 1,6-6-413,3 6 1,6-5-317,-2 4-102,3-6 0,9 4-257,2-7 0,10 0-335,5 0 1,1-2-646,-1-3 1,3 2 1140,-4-6 0,4-1 0,2-4 0</inkml:trace>
  <inkml:trace contextRef="#ctx0" brushRef="#br0" timeOffset="62">16465 8359 7744,'7'-8'808,"6"-4"0,-10 9 127,7-7-452,-1 7 0,5-3-289,1 6 0,-1 0-62,0 0-352,0 0 0,1 1 226,-1 4 0,-2 3-194,-2 6 1,-2-3 132,-3 3 0,-4-3 33,4 8 1,-4-3 50,-1-2 0,-4 5 235,-1 0 1,-5 0 161,6-5 0,-6 1-133,6-1 1,-3-2-331,2-2 151,4 3 1,-4-12-589,10 4 1,3-3 281,6-2 1,0-2-426,0-3 1,7-4 238,3-10 0,-2 3 100,1-3 0,-5 8 339,1 1 0,-3 3-146,-2-3 0,0 2 1081,0 3-775,0 4 0,-4-4 230,-1 10 0,-4 1-14,5 4-275,-7 2 49,9-4-348,-4 6-328,7-6 0,-1-1 241,0-7 0,-5-2-77,1-3 0,-7 2-204,2-6 631,3-1 1,-7-4-87,4 0 0,-5 4 523,-5 1 1,-3 6-245,-6-2 0,0-1-122,0 1 0,-5 2-3,0 7 1,0 0 253,5 5 1,-1 1 33,1 4 1,6-5-511,4 1 1,2-1-1604,2 5 1631,0-6 0,6 5 0,2-5 0</inkml:trace>
  <inkml:trace contextRef="#ctx0" brushRef="#br0" timeOffset="63">17318 8530 7729,'0'8'-437,"0"-2"1,-7-6-1,-1 0 1</inkml:trace>
  <inkml:trace contextRef="#ctx0" brushRef="#br0" timeOffset="64">17957 6497 8621,'0'8'1104,"5"0"-1180,0-4 0,1-2 110,-1 3 1,1-2-234,4 2 196,2-4 0,-4 7-1471,7-3 1474,-8-4 0,6 12 0,-5-5 0</inkml:trace>
  <inkml:trace contextRef="#ctx0" brushRef="#br0" timeOffset="65">17957 6639 7743,'-4'10'-1016,"-1"-1"2135,-6 1-258,9 4-370,-4 0-743,12-6 1,7 0 183,6-4 0,5-2 68,-5 3 0,6-4 0,-3-1 0</inkml:trace>
  <inkml:trace contextRef="#ctx0" brushRef="#br0" timeOffset="66">18398 6582 7743,'8'0'1175,"0"-5"-743,-3 1 0,3-3 78,6 3 1,0-3-158,0-2 0,5-2-382,0 6 0,6-4-128,-1 4 1,-2-1-149,2 1 1,-5 3-93,5-3 1,-7-1 175,2 1-1251,-3 1 941,-2 4 0,-5-5-287,1 0 818,-7 0 0,-3-1 0,-8 3-65,-6-6 1,0 4 64,0-5 0,-1 6-21,1-6 1,5 7 32,-1-2 0,1-1 561,-6 1 0,8-1 111,2 1-143,-3 3 1,6-2-147,-2 8 0,-3 4 74,3 7 0,-1 5-199,5 4 0,0 3-217,0 1 0,0 7-47,0 3 0,5 1 62,-1-1 1,3 2-68,-3-7 1,-2 0 36,3-5 0,1 1-561,-1-1 1,1-7-27,-1-7-1097,-4 0 1004,6-12 0,-7 3 642,0-10 0,6-9 0,2-8 0</inkml:trace>
  <inkml:trace contextRef="#ctx0" brushRef="#br0" timeOffset="67">18626 6568 7743,'-10'13'286,"1"-4"1,4 4-49,-4-4 0,4 4 102,-5 1 1,6 0-69,-6 1 1,1 3-149,-6 1 0,1 5 77,0-5 0,1 0-654,4-5 0,-2 0-552,6 1-576,-6-1 1581,9-6 0,2-2 0,8-6 0</inkml:trace>
  <inkml:trace contextRef="#ctx0" brushRef="#br0" timeOffset="68">18569 6696 7743,'6'-8'0,"2"-3"0,6 6 0,0-4 428,1 4 1,-1-4 78,0 4 0,0 0 41,1 5 0,-1 0-513,0 0 1,0 0 27,0 0 0,1 2-1476,-1 2 986,0-2 427,0 4 0,1 1 0,-1 0 0</inkml:trace>
  <inkml:trace contextRef="#ctx0" brushRef="#br0" timeOffset="69">18867 6397 7733,'8'0'1365,"-1"0"-555,-7 0 1,1 7-328,4 2 1,-4 4-336,4 1 1,-3 0 24,-2 0 0,0 1-432,0-1 0,0 0-116,0 0 0,0 1-1111,0-1 794,0 0 79,0 0 0,1-6-537,4-3 1150,-3-4 0,10-1 0,-4 0 0</inkml:trace>
  <inkml:trace contextRef="#ctx0" brushRef="#br0" timeOffset="70">19010 6412 8167,'0'-8'3083,"0"1"-2324,0 7-186,0 0-488,0 7 1,4 1-222,1 6 0,0-5-2058,-5 1 1738,6-1 1,-4 5-1483,2 1 1938,4-1 0,-6 0 0,4 0 0</inkml:trace>
  <inkml:trace contextRef="#ctx0" brushRef="#br0" timeOffset="71">18967 6540 7743,'0'7'663,"0"6"1,-2-5-162,-2 6 1,2-4-166,-3-1 1,2 5-90,-2 5 1,4 0-239,-4-4 1,2-1 68,-2 0 1,4 0-231,-4 0 1,3 1 30,2-1-191,0-6-44,0-2-510,7-6 562,0 0 0,8-6 52,-1-4 0,-5-2 211,1-3 0,-1 1-79,6 0 1,-6 4 697,1 1-278,-1 0 0,0-4 632,1 3-336,-7 4-169,3 6 0,-1 6-72,0 4 0,0 3-9,-5 1 1,0 0-787,0 0 0,0 0 185,0 1-2031,0-1 2285,6 0 0,-4 0 0,4 0 0</inkml:trace>
  <inkml:trace contextRef="#ctx0" brushRef="#br0" timeOffset="72">19280 6326 7713,'6'-8'-434,"-3"1"866,7 2 877,-7 3-5,9-10-516,-4 10-539,7-4 1,-1 6-40,0 0 0,-5 4-136,1 1-106,-7 6 1,5-3-223,-3 6 1,-4-4-104,4-1 1,-3-4-1262,-2 4 540,0 1 0,0 4 107,0 0 971,-7 1 0,-1-1 0,-6 0 0</inkml:trace>
  <inkml:trace contextRef="#ctx0" brushRef="#br0" timeOffset="73">19322 6468 7225,'0'-7'616,"0"-1"338,0 3-206,0 3-554,7-4 1,-6 4-11,4-2 1,-2 2-239,2-3 1,-2 4 135,7 1-421,-7 0 266,9 0-2,-4 0-36,0 0-177,5 0 331,-12 6 0,6 2 14,-7 6 1,-5-4 1,0-1 1,-4-4 114,4 4-150,-6 1 0,5 4 70,-4 0 14,-3-6-73,6 5-50,-8-5 1,6 0-85,-1-4 126,7-2-57,-3 4 0,4-4 53,-2 3-13,2-4 3,-4-1-69,6 0 15,0 0 17,6 0 0,-3 0-40,7 0 1,-1-1-138,5-4 1,1 3 131,-1-2 0,-5-3 18,1 3 1,-1-1 106,5 5-162,1 0 276,-1 0 0,-5 1 260,1 4-147,-7 3 1,3 6-100,-6 0 1,-1 1 64,-4-1 0,2 0 86,-7 0 0,1 1-47,-5-1 1,-1 0-182,1 0 1,5-4 278,-1-1-614,1-6-82,-5 4 1,4-7-799,1 0 768,5 0 1,-2-7-205,6-2 1,0-4 543,0-1 0,6 0 0,2-1 0</inkml:trace>
  <inkml:trace contextRef="#ctx0" brushRef="#br0" timeOffset="74">19507 6483 7713,'-9'0'1203,"-1"0"-355,7 0 2,-3 0-611,6 0 1,8-2-223,6-3 0,6 2 63,9-6 1,-1-1-116,1-4 1,-2 0 34,-4 0 0,4 4 153,-3 1 1,-4 5-5,-1 0 1,-3 2 9,-2 2 26,1 0 1,-6 0-80,0 0 1,-5 2-2,0 2 1,-7 4-563,-2 7 1,-6-6 271,2 1 1,-4-1-940,-1 5 0,-3-4-95,3-1 1219,-10-6 0,8 10 0,-12-5 0</inkml:trace>
  <inkml:trace contextRef="#ctx0" brushRef="#br0" timeOffset="75">19692 6341 7713,'8'6'799,"-2"-3"-451,-6 6 0,0 1-152,0 4 0,0 0 101,0 1 0,0-1 148,0 0 1,0 0-174,0 0 1,0 5-75,0 0 0,0-4-2822,0-6 1635,0 1 989,0 4 0,-6-6 0,-2-2 0</inkml:trace>
  <inkml:trace contextRef="#ctx0" brushRef="#br0" timeOffset="76">19564 6383 8100,'-8'6'1927,"2"2"-1452,6 7 1,0 0-31,0 4 0,6-1-147,4 5 0,2 1 41,2 5 0,2-3-70,3-2 1,2 1-352,2-6 0,3-1 112,-7-9 0,4-1-365,-4-3 1,5-4-126,-5 4 0,0-8-322,-5-2 1,-4-4 327,-1 4 0,-6-6-145,2 1 0,-3 3 599,-2-3 0,6 1 0,2-6 0</inkml:trace>
  <inkml:trace contextRef="#ctx0" brushRef="#br0" timeOffset="77">20119 6099 8337,'7'0'1263,"1"0"-988,-3 0 1,-2 0 195,7 0 0,-6 5 243,6-1-776,-1 7 1,6-3-169,-1 6 0,-6-4-222,-4-1 1,3-4 128,-2 5 1,-1-1-382,-4 5 0,0-4 199,0-1 1,0-4 94,0 5 1,-6-3 240,-4 3 1,-4 1 12,-5-6 0,4 4 434,-4-4 1,3 1-38,2-1 1,4-3 839,1 2-437,-1-2-133,2-2-492,2 0 0,12-5 78,4 0 0,2-6-72,3 2 1,4-2 25,-1 1 0,1-1-63,-4 7 1,-1-1 124,0 5 1,-4 0 134,-1 0 1,-6 1-150,2 4 1,-3 5 104,-2 9 1,0-4-370,0 4 0,-2 2 111,-3-2 0,2 4-176,-6-4 1,5 0 73,0-4 1,-3-1 155,3 0 0,-7 0 0,3 0 0</inkml:trace>
  <inkml:trace contextRef="#ctx0" brushRef="#br0" timeOffset="78">20062 6383 7767,'6'8'0,"-3"3"817,7-6-292,-7 6-281,9-3 0,-8 4-1379,5-2 824,1 3 0,4-12-879,0 4 1190,0-4 0,0-1 0,1 0 0</inkml:trace>
  <inkml:trace contextRef="#ctx0" brushRef="#br0" timeOffset="79">20346 6326 6527,'0'-8'2317,"0"2"-1358,0 6-268,0 0-616,0 6 0,0 2-58,0 7 1,0-1-117,0 0 0,0 0 135,0 0 0,0-4-74,0-1 0,0 1-587,0 4 432,6 0 1,1 0-10,2 1 0,2-1 132,-6 0 1,1 0 331,-1 1 0,-3-1 18,2 0 0,-2 0-9,-2 0 0,-2 1-45,-2-1 0,0 0-90,-5 0 0,-1-4-198,-4-1 0,-2 1 122,-3 4 1,4-6-503,-4-3 0,-2-4 221,2-1 1,-1 0-343,1 0 0,8 0 166,-4 0 0,6-6 29,0-4 0,2-4 193,7-5 0,0 8 272,0-3 0,7 4 130,2 1 0,4-2-193,1 6 1,2 0 662,3 5 1,-4 0-158,4 0 1,2 0 36,-2 0 0,5 5-336,-5 0 1,-1 4-209,-3-4 1,0 5-719,4-6 0,-8 6 408,4-5 1,-4 4 276,3-4 0,0 6 0,0-3 0</inkml:trace>
  <inkml:trace contextRef="#ctx0" brushRef="#br0" timeOffset="80">20659 6284 7770,'0'9'686,"0"1"-209,0-7 286,0 9 0,0-4-275,0 7 1,0-6-1038,0 0 1,0 1-278,0 4-234,6 0-687,-4-6 1747,10-1 0,-10-1 0,4 2 0</inkml:trace>
  <inkml:trace contextRef="#ctx0" brushRef="#br0" timeOffset="81">20701 6341 7770,'10'-8'-62,"-1"3"477,-5-3 324,2 6-170,0-4-485,-4 6 130,10 0-278,-10 6 1,4-2 79,-6 5 0,0-4-109,0 4 0,0-4 71,0 4 0,0 1 61,0 4 0,-6-1 34,-3-4 0,1 4 18,-2-4 0,1 4 26,-6 1 1,6 0-33,0 1 0,4-6-255,-5 1 1,7-6 20,-2 6-538,4-7 487,1 3 1,1-6 17,4 0 1,3 0-49,6 0 190,0 0 1,1 0 83,-1 0 1,-5 0 705,1 0 318,-7 0-735,10 7 0,-12 1 15,4 6 1,-3-5-47,-2 1 0,-2-1-245,-3 5 0,4-4-10,-4-1 1,3-4-187,2 5 178,0-7-86,0 3 0,2-6-304,3 0 0,3-6 133,6-4 0,0-4-464,0-5 1,2 2 288,3-7 0,-3 7 128,3-2 1,-3 3-547,-2 2 1,0-1 810,0 1 0,7 0 0,1 0 0</inkml:trace>
  <inkml:trace contextRef="#ctx0" brushRef="#br0" timeOffset="82">21043 6525 7770,'8'2'-844,"-4"3"841,4-4 0,-5 6 33,7-7-30,-7 0 0,10 6 0,-5 2 0</inkml:trace>
  <inkml:trace contextRef="#ctx0" brushRef="#br0" timeOffset="83">15739 8402 7775,'-7'6'-195,"-4"-3"65,6 7 1,-2-5-98,3 4 1,1-4 121,-7 4 1,5-1 62,-4 2 0,6-2 109,-2-4 0,3-1-225,2 7 27,0-7-170,0 3 222,0 1 79,0-6 0,0 6 0</inkml:trace>
  <inkml:trace contextRef="#ctx0" brushRef="#br0" timeOffset="84">15768 8317 6148,'0'-10'2551,"0"1"-1530,0 5-335,0-2-299,0 6 0,-2 0 141,-2 0 0,2 6-85,-3 4 0,4 4-132,1 5 1,1-1-208,4 5 0,-2 1 100,7 4 0,-6-4-266,6 0 0,-1-5 131,6 4 1,-6-5-1,1 1-72,-1 3 1,4-6-424,-4 3 346,-3-4 1,-6 0 63,0-1 1,-6-5-147,-3 1 1,-6-6 57,-4 6 0,2-7-666,-7 2 0,5-4-98,-4-1 1,5 0-1241,-1 0 2108,4-6 0,0-2 0,1-6 0</inkml:trace>
  <inkml:trace contextRef="#ctx0" brushRef="#br0" timeOffset="85">15754 8445 8293,'1'-10'1879,"4"1"-1644,-3 5 1,5-3 532,-2 2 0,3 3-257,6-3 1,1-1-1421,-1 1 0,6-1 909,4 1 0,9-3 0,4-6 0</inkml:trace>
  <inkml:trace contextRef="#ctx0" brushRef="#br0" timeOffset="86">11346 12326 7747,'-8'-10'745,"4"1"-119,-4 6 0,6-5 183,-3 3-214,4 3 82,1-4-290,0 6 1,1 5-70,4-1 1,3 6-292,6-5 0,5 4 82,0-4 1,0 4-357,-5-4 0,2 0-219,3-5 0,-3 5-526,3-1 0,-3 1-1202,-2-5 2194,0 0 0,0 6 0,0 2 0</inkml:trace>
  <inkml:trace contextRef="#ctx0" brushRef="#br0" timeOffset="87">11332 12510 7747,'-9'0'348,"-1"0"417,7 0 897,-3 0-1093,6 0 0,1 0-196,4 0 1,3 5-509,6 0 1,2 0 174,3-5 0,-2 4-881,7 1 1,0 0 241,4-5 599,0 0 0,1 0 0,-1 0 0</inkml:trace>
  <inkml:trace contextRef="#ctx0" brushRef="#br0" timeOffset="88">13123 12425 7712,'-1'-12'0,"-4"2"0,4 2 0,-4 3 1737,-3 4-643,6-5-421,-4-1 1,12 6-257,4-4 1,2 3-9,3 2 0,0 5-164,4 0 1,-1 1-216,5-1 1,0-2-181,0 6 0,3-4-265,-7 5 0,4-7-34,-4 2 1,0 1-1851,-5-1 670,7-1 1629,-5-4 0,4 7 0,-6 1 0</inkml:trace>
  <inkml:trace contextRef="#ctx0" brushRef="#br0" timeOffset="89">13280 12311 7712,'-8'0'-362,"2"0"537,-1 0 0,6 2 442,-4 3 0,3-2-109,2 6 1,0 1 18,0 4 1,0 5-157,0 0 1,5 6-104,0-1 1,4 3-623,-4 1 1,6 1 275,-1-1 1,-2 1 77,1-1 0,0 0 0,6 1 0</inkml:trace>
  <inkml:trace contextRef="#ctx0" brushRef="#br0" timeOffset="90">14943 12439 7655,'0'-8'2472,"2"2"-1784,3 6 1,-2 0-284,6 0 0,-4 0 14,4 0 0,3 0-221,6 0 1,-2 0-165,3 0 1,3 2-249,2 2 0,-2-2-452,2 3 0,-5-2 666,5 2 0,-7 3 0,3 6 0</inkml:trace>
  <inkml:trace contextRef="#ctx0" brushRef="#br0" timeOffset="91">11503 13705 7786,'14'0'165,"0"0"1,0 0 389,0 0 1,-4 0-178,-1 0 1,1 0-237,4 0 1,2 0 55,3 0 1,-3 0-404,3 0 0,-4 0-55,0 0 1,-1 0-221,0 0 1,0-5 221,1 0 1,-6 0-75,0 5 0,-5-1 332,0-4 0,4 4 0,0-6 0</inkml:trace>
  <inkml:trace contextRef="#ctx0" brushRef="#br0" timeOffset="92">11602 13591 7786,'8'0'1372,"-2"0"-832,-6 0 1,0 6-178,0 4 0,2 2-103,3 3 1,-4 0-196,4 4 1,1-1 84,-1 5 0,5-5-655,-6 1 1,6 1 504,-6-1 0,8 6 0,-5-2 0</inkml:trace>
  <inkml:trace contextRef="#ctx0" brushRef="#br0" timeOffset="93">13379 13690 13653,'15'0'398,"-1"0"-331,0 0 0,2 0-220,3 0 1,3 0-324,6 0 1,1 0 524,-1 0-49,1 0 0,-1 7 0,0 1 0</inkml:trace>
  <inkml:trace contextRef="#ctx0" brushRef="#br0" timeOffset="94">15683 13420 7644,'0'-9'981,"0"-1"-249,0 7 331,0-9-555,0 10 1,0-6 452,0 3-264,0 4-193,0-6-431,0 7 1,0 2 130,0 3 0,-5-2-305,0 6 0,-6-1 15,2 2 1,-4 4-110,-1 0 1,-5 0 75,0 5 0,-2 2-34,2-2 1,4 0 244,-4-5 1,3 0-104,2 0 1,1 1 41,3-1-9,-2 0 0,10 0-54,-3 1 19,4-8 1,7 0-12,4-7 1,7 0-290,2 0 0,5 0 122,-5 0 0,4 0-376,-4 0 0,0 0 240,-4 0 0,-1-2-479,0-3 1,-5 4 330,1-4 1,-5 4-540,4 1 1014,-6 0 0,4 0 0,-7 0 0</inkml:trace>
  <inkml:trace contextRef="#ctx0" brushRef="#br0" timeOffset="95">15455 13733 7654,'-6'8'2653,"4"-2"-1574,-4-6-524,6 0 0,1 5-213,4 0 0,3-1-352,6-4 1,2 0 86,3 0 0,-3 0-841,3 0 0,-3 0 246,-2 0 0,2 5-826,3 0 1344,-4 0 0,6-5 0,-7 0 0</inkml:trace>
  <inkml:trace contextRef="#ctx0" brushRef="#br0" timeOffset="96">11104 14927 10120,'15'0'199,"-1"0"0,0 0-94,0 0 0,2 0-179,3 0 1,-2 0-562,7 0 0,-5 0 406,5 0 1,-5-4 228,5-1 0,-1 0 0,6 5 0</inkml:trace>
  <inkml:trace contextRef="#ctx0" brushRef="#br0" timeOffset="97">13394 14927 11013,'7'0'654,"6"0"1,-5 0-613,6 0 0,2 0-134,3 0 1,-2 0 120,7 0 0,-5 0-623,5 0 1,-7 0 275,2 0 0,2 0-334,-2 0 0,-5 0 652,-5 0 0,1 0 0,4 0 0</inkml:trace>
  <inkml:trace contextRef="#ctx0" brushRef="#br0" timeOffset="98">13564 14757 7727,'0'9'552,"0"1"1,0-6 504,0 6-536,0-1 1,0 6-297,0-1 0,0 5-204,0 0 0,0 4 3,0-4 0,5 7-128,0-3 0,4-2 104,-4-2 0,6 3 0,-3 0 0</inkml:trace>
  <inkml:trace contextRef="#ctx0" brushRef="#br0" timeOffset="99">15427 14814 8695,'9'4'756,"1"1"0,-6 1-82,6-1-418,-1 3 1,6 5 127,-1-4-167,0 4 0,0-7-99,0 3 1,-4-1 275,-1-3-222,-5-3 0,2 6 222,-6-4-471,0-2 1,-2 11-204,-2-4 0,-6 2-247,-9-1 0,2 2-738,-7-2 0,7 2 1265,-2 3 0,-3-1 0,-1 0 0</inkml:trace>
  <inkml:trace contextRef="#ctx0" brushRef="#br0" timeOffset="100">15455 15112 8559,'0'8'1998,"0"-2"1,2-6-2179,2 0 1,6-6 176,9-4 0,-2 1-744,7-5 1,-5 6 450,5-11 1,-2 11-733,1-6 0,3 3 1028,-7-3 0,6-1 0,-3 1 0</inkml:trace>
  <inkml:trace contextRef="#ctx0" brushRef="#br0" timeOffset="101">13721 15937 12465,'0'9'914,"0"1"1,6-6-546,3 6 1,4-1-357,1 5 1,0-4 83,1-1 0,-1-1-180,0 2 0,0 2-193,1-2-124,-1-4 101,0 7 1,-6-10-987,-3 7 452,-4-7 0,-7 8 335,-4-7 1,-2 8 497,-2-3 0,-1 4 0,1 1 0</inkml:trace>
  <inkml:trace contextRef="#ctx0" brushRef="#br0" timeOffset="102">13777 16306 7649,'15'0'0,"-6"-6"308,1-4 0,-1 3 493,5-3 0,1 1-425,-1-6 1,0 1-20,0 0 0,0 0-519,1 0 1,-1-1-1062,0 1 1223,0 0 0,7 0 0,1-1 0</inkml:trace>
  <inkml:trace contextRef="#ctx0" brushRef="#br0" timeOffset="103">14574 13122 8165,'9'0'1984,"1"0"-1651,-7 0 1,9 0-25,-2 0 0,2 0-60,3 0 0,-1 4-201,0 1 1,5 0 115,0-5 1,2 0-665,-2 0 1,-4 0 345,4 0 1,-3 0-937,-2 0 1,-4 0 1089,-1 0 0,1 0 0,4 0 0</inkml:trace>
  <inkml:trace contextRef="#ctx0" brushRef="#br0" timeOffset="104">14730 13022 7768,'0'10'1075,"0"-1"1,0-4-485,0 4 1,0 1-163,0 4 1,0 0 23,0 1 0,2-1-378,2 0 1,-2 0-296,3 0 0,-4 1-997,-1-1 1,5 0 1216,0 0 0,6 0 0,-3 1 0</inkml:trace>
  <inkml:trace contextRef="#ctx0" brushRef="#br0" timeOffset="105">15000 13022 7880,'0'-8'835,"0"0"171,0 4-274,0 2 428,0-4-747,0-1 0,2 6-39,2-4 1,0 4-115,5 1 1,1 0 217,4 0-334,0 0 0,0 0 52,0 0 1,1 1-74,-1 4 1,-1-2 40,-4 7 1,2-6-234,-6 6 85,0-1 1,-5 5-362,0 1 1,0-1 212,0 0 0,-2 0-641,-3 1 1,-3-1 20,-6 0 0,0-5-242,0 1 1,4-2-622,1 1 1615,-1 4 0,-4-11 0,0 4 0</inkml:trace>
  <inkml:trace contextRef="#ctx0" brushRef="#br0" timeOffset="106">15185 12880 12449,'0'21'1497,"0"-4"-1038,0 7 0,0-1-178,0 6 1,0-5-73,0-1 0,0-1-442,0 2 1,6 1-201,4-6 0,2 0-397,3-5 0,-1-1 830,0-3 0,0 2 0,1-4 0</inkml:trace>
  <inkml:trace contextRef="#ctx0" brushRef="#br0" timeOffset="107">15455 13051 8858,'0'-8'2586,"0"1"-1722,0 7-218,0 0 1,-5 2-803,1 3 0,-6 3 196,5 6 1,-6-1-329,2-4 1,1 4 124,-1-4 0,4 4-2,-5 1 1,6 0 56,-6 0 0,7-4-66,-2-1 1,4-4 144,1 5 0,0-6-30,0 6 0,6-7-116,3 2 0,4-4 80,1-1 0,0 0-340,1 0 1,-1 0-162,0 0 118,0 0 0,1 0-59,-1 0 537,-6 0 0,4 0 0,-4 0 0</inkml:trace>
  <inkml:trace contextRef="#ctx0" brushRef="#br0" timeOffset="108">15455 13108 8689,'0'7'2268,"0"1"-1775,0-3 0,0 3-66,0 6 0,0 0-308,0 1 1,0-1-204,0 0 1,0 5-6,0 0 1,0 5-350,0-5 438,0 0 0,6 1 0,2 2 0</inkml:trace>
  <inkml:trace contextRef="#ctx0" brushRef="#br0" timeOffset="109">15939 13065 12262,'14'0'274,"0"0"1,5 0-567,0 0 0,0 0-196,-5 0 0,0 0-1348,0 0 1836,-6 0 0,11 0 0,-3 0 0</inkml:trace>
  <inkml:trace contextRef="#ctx0" brushRef="#br0" timeOffset="110">15953 13150 7726,'0'8'2257,"0"-2"-1893,0 1 1,1-6 329,4 4-519,3-3 1,11-2-152,0 0 1,1 0-177,-1 0 0,-3 0-393,3 0 1,2 0 544,-2 0 0,6-7 0,-3-1 0</inkml:trace>
  <inkml:trace contextRef="#ctx0" brushRef="#br0" timeOffset="111">16408 12965 8466,'9'13'1759,"1"-4"0,-6 4-808,6-3 1,-5 4-443,4 5 1,-4-3 30,4 3 0,-4-2-169,5 2 1,-7-3-297,1 3 1,3-4 84,-3 0 1,1-6-41,-5 1-530,0-1 403,0-1 1,-5 0-1152,1-3 1,-12-4 500,2 4 0,-5-4-957,0-1 1,1-4 230,-5-1 1383,5 0 0,-8-7 0,3-4 0</inkml:trace>
  <inkml:trace contextRef="#ctx0" brushRef="#br0" timeOffset="112">16294 13036 7718,'14'-6'0,"0"3"263,1-6 0,-1 4 415,0-5 0,0 7-134,0-2 0,5-1 17,0 1 0,0 1-200,-4 4 0,4-5-138,-1 0 0,1 0-456,-4 5 1,-1-4 215,0-1 0,0 0 17,1 5 0,5-6 0,2-2 0</inkml:trace>
  <inkml:trace contextRef="#ctx0" brushRef="#br0" timeOffset="113">13081 15624 7751,'-7'8'90,"4"3"20,-6-6 1,4 6 130,-4-2-79,5-3-343,-2 7 1,1-5-950,1 6 1130,-1-6 0,-1 5 0,-2-5 0</inkml:trace>
  <inkml:trace contextRef="#ctx0" brushRef="#br0" timeOffset="114">13081 15425 7751,'14'0'1616,"0"0"0,0 0-1176,1 0 0,-1 0-40,0 0 0,0 5-123,1-1 1,-3 7-139,-2-1 1,2-2 43,-2 1 0,-4 1-64,-1 4 1,1-5-49,-1 1 1,0-1-150,-5 6 0,-2-6-604,-3 1 0,2-1 350,-6 5 0,1-4-767,-2-1 0,-2-6 476,2 2 0,2-3 623,-1-2 0,-1-7 0,-4-1 0</inkml:trace>
  <inkml:trace contextRef="#ctx0" brushRef="#br0" timeOffset="115">13251 15354 7751,'7'-8'645,"1"2"0,1 6 29,1 0-253,-7 6 1,8 2 153,-6 6 0,4 2-317,-4 3 0,4-4-44,-4 4 1,6-3-718,-2-2 0,-1 1 400,2-1 0,-1-1 103,6-4 0,5 4 0,2-5 0</inkml:trace>
  <inkml:trace contextRef="#ctx0" brushRef="#br0" timeOffset="116">13479 15467 7751,'0'15'860,"6"-1"0,-4 0-646,2 0 1,3-4 316,-2-1 1,1-6-153,-1 2 0,1-2-393,3 2 1,4-3-220,-3 2 1,2-8-170,2-6 0,1-4 96,-1-5 0,0 2-377,0-7 1,-1 5 207,-4-5 1,2 7 82,-6-2 0,0 3 579,-5 2 0,0 4-224,0 1 0,-6 6 859,-4-2 1,-3 5-69,-1 5 0,0 7 290,0 7 0,0 5-534,-1-5 0,7 6-138,4-1 0,-3-2-619,3 2 0,-1-2 194,5 2 1,5-4-247,-1-6 1,7 1 297,-1-1 0,4-2 1,5-2 0,-3 3 0,4-6 0</inkml:trace>
  <inkml:trace contextRef="#ctx0" brushRef="#br0" timeOffset="117">17389 14799 8891,'9'0'545,"1"0"0,-6 0-352,6 0 1,-1-1-75,6-4 0,-1 3-134,0-2 0,0 2-63,0 2 1,2 0-283,3 0 1,-3 0-1150,3 0 1120,-3 0 1,-2 0 388,0 0 0,-6-6 0,-2-2 0</inkml:trace>
  <inkml:trace contextRef="#ctx0" brushRef="#br0" timeOffset="118">17517 14643 8132,'0'14'1543,"0"0"0,0 1-1231,0-1 0,0-5-300,0 1 0,0-1-209,0 5 0,0 1-52,0-1-238,0 0 487,6 0 0,2 1 0,6-1 0</inkml:trace>
  <inkml:trace contextRef="#ctx0" brushRef="#br0" timeOffset="119">15370 14472 7693,'8'2'98,"-4"3"71,4-4 0,-1 7 71,2-3 280,4-4-252,-12 6 1,12-7-152,-4 0-48,4 0 1,1 0-334,1 0 1,-1 0 196,0 0 0,0 0-571,0 0 0,1-2 148,-1-3 490,0 4 0,0-12 0,1 5 0</inkml:trace>
  <inkml:trace contextRef="#ctx0" brushRef="#br0" timeOffset="120">15412 14586 7693,'-7'2'1379,"2"2"-868,3-2 1,9 4-147,2-6 1,4 0-356,1 0 1,2 0 59,3 0 0,3 0-547,6 0 0,1 0 256,-1 0 221,1 0 0,5 0 0,3 0 0</inkml:trace>
  <inkml:trace contextRef="#ctx0" brushRef="#br0" timeOffset="121">17929 14558 12487,'9'0'741,"1"0"-551,-1 0 0,6 0 47,-1 0-133,0 6 0,0 0 31,1 4 1,-8 2-155,-2-2 0,1-2 7,-1 1-369,0 1 0,-5 4 191,0 0 0,-6 0-674,-4 1 0,-1-6 397,2 1 1,-4-6-1466,4 6 1932,-4-7 0,-1 10 0,-1-6 0</inkml:trace>
  <inkml:trace contextRef="#ctx0" brushRef="#br0" timeOffset="122">18100 14430 7953,'0'8'1582,"0"4"1,0-4-991,0 6 0,0 1-293,0-1 0,0 5-127,0 0 1,0 4-119,0-4 1,0 5 39,0-5 0,6 0-724,3-5 0,4 0 413,1 1 0,0-3 217,1-2 0,5 2 0,2-4 0</inkml:trace>
  <inkml:trace contextRef="#ctx0" brushRef="#br0" timeOffset="123">18356 14629 9369,'7'0'2494,"0"0"-1832,-1 6-473,-4 2 1,9 6 60,-7 0 0,3 1-61,-2-1 1,-4-5-115,4 1 0,-4-1 124,-1 5 1,5-4-25,0-1 1,0-4-12,-5 5-301,0-7-125,-7 3 1,-1-6 179,-6 0 1,-5 0-1082,0 0 0,-4 0 122,4 0 1041,-7 0 0,4-6 0,-6-2 0</inkml:trace>
  <inkml:trace contextRef="#ctx0" brushRef="#br0" timeOffset="124">18341 14600 7629,'15'0'2062,"-1"0"1,0 0-1338,0 0 1,-4 0 94,-1 0-707,1-6 0,4 4 28,0-2 0,0 0-684,1 0 1,-6 2-1045,0-3 1587,1 4 0,4-5 0,0-2 0</inkml:trace>
  <inkml:trace contextRef="#ctx0" brushRef="#br0" timeOffset="125">18668 14558 7516,'-8'-7'-95,"2"-1"0,6-1 95,0-1 0,-6 1 0,-2-5 0</inkml:trace>
  <inkml:trace contextRef="#ctx0" brushRef="#br0" timeOffset="126">13976 15581 7685,'0'8'1639,"0"0"-934,0-3-364,0-4-245,0 12-1114,0-5 893,0 6 1,0-4 124,0-1 0,-6-6 0,-2 3 0</inkml:trace>
  <inkml:trace contextRef="#ctx0" brushRef="#br0" timeOffset="127">14232 15411 11197,'0'-8'2192,"7"1"-2007,1 7 1,6 2-46,0 3 0,-4-2-100,-1 6 0,-4-4 119,4 5 0,-6-1-113,2 5 1,-3 0-422,-2 1 0,0 4 214,0 0 0,-2 1-755,-3-1 0,-1-3-56,-3 3 1,-2-8 971,6-2 0,-6-5 0,3 2 0</inkml:trace>
  <inkml:trace contextRef="#ctx0" brushRef="#br0" timeOffset="128">14403 15283 7696,'0'8'1477,"0"4"1,0-4-1145,0 6 1,0 1 499,0-1 1,0 2-326,0 2 0,0 0-34,0 6 1,5-1-429,-1 6 1,3-6-496,-2 1 0,-2-7-1116,6 2 1,1-3 477,4-2 1087,0-6 0,0-1 0,1-7 0</inkml:trace>
  <inkml:trace contextRef="#ctx0" brushRef="#br0" timeOffset="129">14588 15453 12745,'6'8'1223,"-4"5"-641,2-4 0,3 4 158,-2 1-385,6 0 1,-5 1-301,3-1 1,-2 0 41,-7 0 0,4-4-566,1-1 0,0-4 390,-5 4 1,-2-5-612,-2 0 0,-4-2-331,-7-2 0,1 0-665,0 0 1,0 0 1685,0 0 0,-7-6 0,-1-2 0</inkml:trace>
  <inkml:trace contextRef="#ctx0" brushRef="#br0" timeOffset="130">14559 15482 7696,'15'-7'92,"-1"4"46,0-6 0,2 4 309,3-4 1,-3 4 644,3-5 0,-4 6-434,0-6 0,4 5-293,-1-4 1,1-1-800,-4-4 1,-1 5 337,0-1 1,0 1 95,1-5 0,-1-1 0,0 1 0</inkml:trace>
  <inkml:trace contextRef="#ctx0" brushRef="#br0" timeOffset="131">17303 12098 8073,'8'0'1103,"5"0"-986,-4 0 1,10 0 19,5 0 1,5 0-18,4 0 1,3 0 14,7 0 0,1 0-74,3 0 1,2 5-25,3 0 0,2 4-159,-6-4 0,1 4-147,-2-4 1,-4 1 137,-1-1 0,-1-3-87,-8 2 1,7-2 102,-2-2 1,-2-2 102,2-2 0,-5-4-30,5-6 0,-5-2 10,5-3 0,-1 1 175,1-5 1,1-1-99,-6-4 1,7-1 54,-2 1 0,-2-5-37,2-1 1,-5-3 59,5 3 0,-5-5-14,5 1 1,-11 3-33,1 2 1,-4-2-14,0 2 1,1-2-1,-6 2 0,1-2 11,-1-2 1,-3-3 4,3 7 1,-1-8 54,1-2 1,-4 1-62,4-6 0,2 2 118,-2-1 1,1 1-68,-1-6 0,-3 6 89,3-1 0,-3 3-95,-2 1 1,0-1 0,0-4 1,1 6 51,-1-1 0,5 2-37,0 8 0,1-7-40,-1 2 1,-3 2 28,3-2 0,-2 5-120,2-5 0,-1 3 66,5-7 1,-4 8-118,5-3 1,-5 0 49,5 4 0,-2-6-43,2 1 1,2 1 49,-2-1 0,3 7-9,1-2 0,-1-2 44,-3 2 1,1 1-17,-6 8 1,5-1 87,-5 6 0,6-4-41,-1 4 0,-2-2 81,2 2 0,-1 3-144,6-3 1,-1 4-8,1 0 0,-1 1 29,1 0 0,1 0 28,3-1 0,1 1-27,4 0 1,-1 0 6,-4 0 0,-1-1 33,5 1 1,0 1-37,1 4 1,-4-2 3,-5 6 1,-1 0-35,1 5 0,2-1-6,-2-4 1,2 4-36,-7-4 1,1 3-127,-1 2 1,1 0-91,-6 0 0,5-1 89,-5-4 0,0 3-19,-5-2 1,0 0-86,1 0-404,-1 2-222,0-10-180,0 10 74,-6-11 400,-2 12 1,-6-7-178,0 3 1,-1 4 45,-4-4 725,-3 3 0,-6 2 0,0 0 0</inkml:trace>
  <inkml:trace contextRef="#ctx0" brushRef="#br0" timeOffset="132">20716 9312 7765,'0'-10'664,"0"1"-170,0 6 530,6-10-500,-4 11 1,10-4-141,-2 6 0,2 2-154,3 2 0,0 3-15,4 2 1,3 4-160,7-4 0,-1 4 34,1 1 1,-1-4-54,1-1 0,-1-4 179,0 4 0,-5-5-65,-4 0 1,-5-1-103,-5 2 1,-2-2-11,-7 7 0,-2-5-77,-3 4 1,-4 0-684,-10 6 1,-3 0-511,-7 4 0,-4-3 177,0 3 1054,0 3 0,4-6 0,1 5 0</inkml:trace>
  <inkml:trace contextRef="#ctx0" brushRef="#br0" timeOffset="133">19337 9155 11540,'14'0'923,"0"0"0,2 0-686,3 0 0,3 0-126,6 0 0,1 0-163,-1 0 0,1 0-1125,-1 0 881,0 0 1,-5-1-17,-4-4 1,1 3-328,-1-2 0,-5 2-437,-4 2 1,-7-1-212,2-4 900,-4 3 1,-7-9 386,-4 6 0,-2-4 0,-2 4 0,-1-4-56,1 4 0,0-6-34,0 1 1,4 3 386,1-3-218,-1 1 0,-2-1 1707,2 1-681,4 6 812,0-4-1390,4 14 1,-6 5 33,3 7 1,4 6-171,-4-1 0,-1 3-171,1 1 0,-5-4-1,6 0 1,-6-1-14,5 6 1,-4-5-98,4-1 0,-1-4 74,1 5 0,4-7-1096,-4 2 1,3-8-1310,2-1 2222,0-7 0,-6 3 0,-2-6 0</inkml:trace>
  <inkml:trace contextRef="#ctx0" brushRef="#br0" timeOffset="134">19521 9212 7800,'7'8'0,"-4"0"780,6-3 1,-5-2 258,0 6-407,4-5 0,0 8-238,6-2 1,-4-2 159,-1 1-335,1-6 1,4 8-478,0-6 1,0 4-218,1-4 0,-6 0-481,1-5 0,-1 0 603,5 0 353,-6 0 0,5 6 0,-5 2 0</inkml:trace>
  <inkml:trace contextRef="#ctx0" brushRef="#br0" timeOffset="135">19848 9056 7800,'0'8'1858,"0"4"0,0-4-1155,0 7 1,0-6-37,0 0 1,-1 6-271,-4 4 0,4 1-442,-4-1 0,-2-3 103,3 3 1,-6 1-959,5-1 1,-1 0 229,1-4 1,4-6-129,-4 0 1,2-5 797,-2 0 0,4 4 0,-6 0 0</inkml:trace>
  <inkml:trace contextRef="#ctx0" brushRef="#br0" timeOffset="136">19820 9113 7800,'14'0'803,"0"6"1,1-3-286,-1 7 0,-5-6 3,1 6 0,-1-2-264,5 1 0,-4 4-368,-1-4 1,1 2-840,4-1 0,-4 1 308,-1-6-506,1-1 1148,4-4 0,0 7 0,0 1 0</inkml:trace>
  <inkml:trace contextRef="#ctx0" brushRef="#br0" timeOffset="137">20033 9099 7800,'0'7'2355,"0"6"-1952,0-5 1,-1 6-141,-4 0 1,2-1-503,-7-4 1,6 4-246,-6-3 0,5 2-1352,-4 2 1836,6-6 0,-10 5 0,5-5 0</inkml:trace>
  <inkml:trace contextRef="#ctx0" brushRef="#br0" timeOffset="138">20062 9127 7800,'14'6'1284,"0"2"0,0 6-465,1 1 1,-6-6-353,1 1 0,-1-1-110,5 5 1,0 0-147,1 1 0,-6-6-589,1 1 1,-1-2 219,5 1 158,-6 4 0,5-5 0,-5 6 0</inkml:trace>
  <inkml:trace contextRef="#ctx0" brushRef="#br0" timeOffset="139">14417 14444 7801,'0'8'3206,"0"-2"-2455,0-6-410,0 0 1,7 0-90,2 0 0,-1 0-202,1 0 1,6 0-166,4 0 1,0 0-268,-5 0 1,0 0-43,0 0 0,0 0-681,1 0 0,-6 0-777,1 0 1882,-1 0 0,-1-6 0,-2-2 0</inkml:trace>
  <inkml:trace contextRef="#ctx0" brushRef="#br0" timeOffset="140">14503 14288 7810,'0'7'63,"0"6"807,0-5 0,0 6-391,0 0 0,1 1 21,4-1 1,-4 2-216,4 3 0,-2-4-236,2 4 1,-3 2-566,2-2 1,0 4 417,0-4 1,-2 0-2007,3-4 2104,3-1 0,-1 0 0,8 0 0</inkml:trace>
  <inkml:trace contextRef="#ctx0" brushRef="#br0" timeOffset="141">14830 14387 7810,'0'-8'0,"0"-5"901,0 4-545,0 3 1,0-7 73,0 4 0,4 1 45,1-2 1,0 5-1,-5-4 1,0 4 184,0-4-450,0 6 1,0-5 230,0 3-385,0 3 1,-2-4 64,-3 6 1,2 2-48,-6 2 0,1 4 87,-2 7 0,-2 5-44,2 4 1,-2 4-102,-3 5 0,6-3 92,-1 4 0,6-9-223,-6-2 0,7-4 36,-2 5-485,4-6 1,7-4 15,4-10 0,2-2-199,2-2 0,5-8 384,0-6 0,0-2 24,-4-8 0,-1 7 215,0-2 1,-5 3 158,1 2 0,-7 5 605,2-1 1,-2 7-193,2-2 521,-4 4 0,6 2-386,-7 4 0,0 3-28,0 6 1,0 0-434,0 1 1,0 0-498,0 4 0,0-3-1187,0 3 1,1-3 155,4-2 1406,3 0 0,12 7 0,3 1 0</inkml:trace>
  <inkml:trace contextRef="#ctx0" brushRef="#br0" timeOffset="142">15057 14487 9139,'0'7'4099,"0"6"-3192,0-3 1,0 2-846,0 2 1,0 1 12,0-1 1,0 5-1334,0 0 1,0 0 375,0-5 882,0 0 0,6 7 0,2 1 0</inkml:trace>
  <inkml:trace contextRef="#ctx0" brushRef="#br0" timeOffset="143">15100 15595 9294,'-8'0'2551,"1"0"-2202,1 0 0,5 7-296,-4 2 1,2 2 19,-2-1 0,3 2-742,-2-2 0,2 2 480,2 3 0,0-1 189,0 0 0,0 0 0,0 1 0</inkml:trace>
  <inkml:trace contextRef="#ctx0" brushRef="#br0" timeOffset="144">15412 15510 7727,'-7'-1'306,"2"-4"1,2 3 471,-2-3 0,2-1 520,-7 1-852,7 1 0,-8 5-30,6 4 1,-6 3-56,2 6 0,1 2-180,-2 3 1,6 1-112,-6 4 1,7-3-344,-2-7 0,4 0 260,1 0 1,0 0-644,0 1 1,1-7 272,4-4 1,3-2-404,6-2 1,-1-6 333,-4-4 1,4-3 191,-4-1 0,2 5 388,-1-1-195,3 1 836,-6 1 1,3 2 32,-1 6-54,-5 0 0,3 4-234,-2 1 1,-3 6-314,3-1 1,-2 2-306,1 2 1,0-1-388,5-3 1,-4 2-788,4-2-1205,1-4 2483,4 0 0,7-6 0,1 0 0</inkml:trace>
  <inkml:trace contextRef="#ctx0" brushRef="#br0" timeOffset="145">15697 15638 7727,'8'14'1635,"-2"0"1,-1 1-1272,0-1 1,-1-5 134,-4 1 1,0-5-344,0 4 1,2-4-703,3 4-1730,-4 1 2276,5 4 0,1 0 0,1 0 0</inkml:trace>
  <inkml:trace contextRef="#ctx0" brushRef="#br0" timeOffset="146">21512 9340 7732,'0'-9'50,"0"-1"0,0 5 162,0-4 0,0 4 534,0-4-406,0 6 0,0-5 516,0 3-218,0 3-280,0-4 1,0 14-20,0 6 1,1 2-128,4 8 0,-3-5-110,3 4 1,-4 1 76,-1 4 1,0 1-158,0-1 0,5 1 10,0-1 1,-1-6-9,-4-3 0,0-3 96,0-2-315,0 1-24,0-8 200,0 0-135,0-7 0,0-8 57,0-6 0,0-1-79,0-4 1,0-3 85,0-1 1,2 1 37,3-2 0,-2 5-23,6-5 0,-4 8-23,4 2 1,-4 0-1,5 4 1,-6 4-215,6 1 254,-1 4 0,4 2 6,-3 4 1,1 3 129,-7 6 0,6 0 722,-5 1 1,-1 0-381,-4 4 0,0-3-234,0 3 0,0-3-123,0-2 0,0-4-188,0-1 0,0-4-1,0 4-235,0-5 74,0 2 234,0-6 0,0-6-33,0-4 1,0-7-34,0-2 0,2-2-50,3 2 1,-2 3-198,6-3 332,1 4 0,4 2-47,0 4 0,-4 2 333,-1 7 0,-4 0-100,4 0 0,-4 7 34,5 2 0,-6 8-59,6 2 0,-7 2-496,2-2 1,1-3-144,-1 3 0,1-4-381,-1 0 0,-2-3 336,6-2 1,-4 1-628,5-6 1184,-7-1 0,9 3 0,-4 1 0</inkml:trace>
  <inkml:trace contextRef="#ctx0" brushRef="#br0" timeOffset="147">22024 9369 7732,'0'-10'0,"0"1"1515,0 6 141,-7-4-906,0 7 1,-8 8-323,1 6 0,0 2-77,0 8 0,4-2-126,1 2 0,1 2-209,-2-2 1,2-3-185,4-2-385,2-4 245,-4 0 1,12-7-354,4-4 1,2-8-261,2-6 0,1-4 382,-1-5 1,2 2 397,3-7 0,-8 2-42,3-2 0,-3-1 224,3 6 1,-4 1-152,-1 9 1255,-6-4-551,4 5 1,-7 2 275,0 6 0,0 11-408,0 8 0,-2 2-128,-3-2 1,4-2-625,-4 7 0,3-7 270,2 2 0,0-3-353,0-2 0,5-5 76,0 1-1029,6-7 1,-3 3 59,6-6 1266,-6 0 0,5 0 0,-6 0 0</inkml:trace>
  <inkml:trace contextRef="#ctx0" brushRef="#br0" timeOffset="148">22194 9411 7732,'-8'-6'2181,"2"4"-996,0-4-268,4 0 77,-4 4-490,6-4-435,6 6-152,2 0 203,6 0-183,1 6 1,-3-3-36,-2 7 1,-2-5-106,-4 4 0,-2-4 78,3 4 1,-4-4-54,-1 4 0,0-4-148,0 5 0,0-6-893,0 6 163,0-7 0,0 5 473,0-3 0,-1-4 583,-4 4 0,3-3 0,-4-2 0</inkml:trace>
  <inkml:trace contextRef="#ctx0" brushRef="#br0" timeOffset="149">22308 9340 10305,'8'2'2400,"-3"3"-2049,-4 2 0,1 8-158,3-1 0,-4 0-566,4 0 1,1 0 212,-1 1-2088,6-1 2248,-3 0 0,6 0 0,0 1 0</inkml:trace>
  <inkml:trace contextRef="#ctx0" brushRef="#br0" timeOffset="150">22735 9212 7695,'-8'-6'1308,"1"4"0,7-6-42,0 4-852,0 2 0,2-6-26,3 3 0,3 4-263,6-4 0,0 2-106,0-2 0,5 4-14,0-4 0,5 3 130,-5 2 1,0 0 25,-5 0 0,0 0-21,0 0 1,1 0 17,-1 0 0,-5 0 145,1 0 18,-7 7 0,3 1-137,-6 6 1,-1 0 104,-4 0 1,-3 7-210,-6 2 1,-2 4 60,-3 2 0,2 1-124,-7 3 1,7-1 50,-2 5 1,3-5 52,2 1 1,6-4-148,3-6 1,-1 3-339,1-7 180,0 0 0,12-7 143,2-2 0,4-4-258,1-6 0,0 0 119,0 0 1,1 0-471,-1 0 0,-5-2-35,1-2 0,-1 2-222,5-3 1,-4-3 366,-1-1 1,-4 1-659,5-1-545,-7-1 1743,9-4 0,-10 0 0,4-1 0</inkml:trace>
  <inkml:trace contextRef="#ctx0" brushRef="#br0" timeOffset="151">22735 9340 7695,'-8'0'1210,"0"0"75,3 0 0,3 2 704,-2 3-999,2-4 0,8 7-569,4-3 1,3-4-59,1 4 1,5-2-621,0 2 0,4-3 221,-4 2 0,7 3-1124,-3-3 0,-1 3 774,2-3 0,-6-2 386,1 3 0,3 3 0,0-1 0</inkml:trace>
  <inkml:trace contextRef="#ctx0" brushRef="#br0" timeOffset="152">23218 9354 13134,'9'0'777,"1"0"0,-5 0-543,4 0 1,1 0-38,4 0 0,2 0-1085,3 0 1,-4-4-300,4-1 0,2 0-509,-2 5 0,0-5 773,-5 1 1,0-3 922,0 3 0,-6 2 0,5-4 0,-5 6 0</inkml:trace>
  <inkml:trace contextRef="#ctx0" brushRef="#br0" timeOffset="153">23275 9440 7701,'0'8'622,"-6"4"0,4-9 1089,-3 7-1157,4-7 1,2 3-98,4-6 0,3 0-232,6 0 0,-3 0-174,3 0 0,-6-1-215,11-4 1,-6 2-427,6-7 1,-3 6-2456,-2-6 3045,-6 7 0,11-10 0,-4 5 0</inkml:trace>
  <inkml:trace contextRef="#ctx0" brushRef="#br0" timeOffset="154">23872 9326 7740,'8'0'581,"-2"0"-288,-6 0 1,2 0 579,3 0-195,-4 0-319,12 0 0,-5 0-63,6 0 0,0 5-50,0-1 1,1 3 155,-1-2-376,0-4 1,0 7 309,0-3-444,1-4-112,-7 12-75,-2-5 1,-8 6-80,-2 0 1,-4 0 169,-7 1 1,1-1-613,0 0 0,0-1 325,0-4 1,-1 2 490,1-6 0,0 6 0,0-3 0</inkml:trace>
  <inkml:trace contextRef="#ctx0" brushRef="#br0" timeOffset="155">24085 9212 7740,'0'8'1347,"0"5"-873,0-4 1,0 1 35,0 4 0,0-3-91,0 8 1,0 3-27,0 2 0,0-2-272,0 2 1,2-2-210,3 1 1,-2 3-580,6-7 1,1 0 498,4-5 0,0-6-1013,0-4 1,-4-2 487,-1-2 1,1 0 692,4 0 0,7-6 0,1-2 0</inkml:trace>
  <inkml:trace contextRef="#ctx0" brushRef="#br0" timeOffset="156">24284 9383 8124,'0'9'800,"0"1"0,0-5-413,0 4 1,0 0-39,0 6 1,2-1-168,3 0 1,-4 0-143,4 1 1,-3-1-437,-2 0 0,4-5 319,1 1 0,5-5-862,-6 4 0,3-6 451,-3 2 1,-1-3 487,7-2 0,-1 0 0,6 0 0</inkml:trace>
  <inkml:trace contextRef="#ctx0" brushRef="#br0" timeOffset="157">24441 9397 7740,'12'-2'-49,"-2"-2"0,-2 2 698,-4-3 1,0 4-123,5 1 0,-4 0 55,4 0 0,1 0-231,4 0 1,0 0-90,0 0 0,2 0-375,3 0 0,-3 0 156,3 0 1,2-2-625,-3-2 1,6 2 225,-5-3-1966,0 4 2321,-5 1 0,7 0 0,1 0 0</inkml:trace>
  <inkml:trace contextRef="#ctx0" brushRef="#br0" timeOffset="158">24626 9283 7740,'0'15'0,"0"-6"722,0 0 1,0 1-237,0 4 1,0 0-204,0 1 0,0-1-5,0 0 1,0 2 116,0 3 1,0-3-814,0 3 1,0-4 204,0 0-312,6-1 0,-3-2 525,7-2 0,-1 3 0,5-6 0</inkml:trace>
  <inkml:trace contextRef="#ctx0" brushRef="#br0" timeOffset="159">24853 9298 10358,'13'1'1179,"-4"4"0,2-2-796,-6 6 1,6-4-290,-1 5 0,-4-1 104,-1 5 0,1-3-195,-1 4 1,-1-4 82,-4 8 1,0-4-257,0 0 1,-1-1 140,-4 0 0,-3 0-264,-6 1 1,1-6-151,4 1 1,-4-6-313,4 6 0,-4-7-547,-1 2-391,0-4 1693,6-1 0,-5-6 0,5-2 0</inkml:trace>
  <inkml:trace contextRef="#ctx0" brushRef="#br0" timeOffset="160">24981 9241 7715,'0'9'479,"0"1"0,0-6-104,0 6 1,0-1 348,0 6 0,2-1-226,2 0 0,-2 2-19,3 3 0,-4-3-116,-1 2 1,0 3-166,0-2 0,0 0-655,0-5 439,0 0-1235,7 1 41,-6-1 331,12-6 0,-7-4 424,4-8 0,-3 1 89,-2-7 1,-2 2 286,7-1 1,-5-2-64,4 6 0,-4-1 726,4 1-502,-6 3 440,10-4 0,-10 6 34,7 0-207,-7 0 1,5 0-150,-3 0 1,-4 1-101,4 4 1,-4-2 131,-1 7-235,0-1 0,0 6-140,0-1 120,0 0 1,0 0 191,0 0 1,0-4-103,0-1 73,0 1 0,0-1-107,0 1-167,0-7-135,0 3-590,7-6 393,1-6 1,6-2 191,0-6 1,0 4-597,1 1 0,-1-1 421,0-4 1,0 5 450,0-1 0,7 1 0,1-5 0</inkml:trace>
  <inkml:trace contextRef="#ctx0" brushRef="#br0" timeOffset="161">25479 9468 10814,'9'0'253,"1"0"1,-6 0-187,6 0 0,-1 0-386,6 0 0,-1-1 246,0-4 0,5 3-424,0-3 1,0 4-260,-5 1 1,0-5 755,0 0 0,1-6 0,-1 3 0</inkml:trace>
  <inkml:trace contextRef="#ctx0" brushRef="#br0" timeOffset="162">25720 9397 7715,'0'-8'1339,"7"-4"-1034,-6 4 0,7 0 936,-3 3-410,-4-3-550,12 7 0,-10-6-71,7 7 1,-6 0-161,6 0 1,-5 0 51,4 0 0,-1 2-134,2 3 1,2-2 53,-2 6 0,-2-6 10,1 2-91,1 3 0,-1-2-120,0 4 0,-5-2 39,0-4 0,-2 0 104,-2 5 0,0-4-118,0 4 1,-6-1 42,-4 2 1,-2 2 91,-3-2 0,1 1 54,0-2 1,1 4 113,4-4 1,-2-1 111,6 2-175,-6-1 92,9 5 1,-4-4-60,6-1 1,2-5-290,2 0 1,4-2 107,6-2 0,1 0 121,-1 0 0,0-5-695,0 0 1,1-4-958,-1 4 1,0-4 746,0 4 1,0-5 845,1 6 0,-7-7 0,10 3 0,-2-6 0</inkml:trace>
  <inkml:trace contextRef="#ctx0" brushRef="#br0" timeOffset="163">25990 9340 7715,'0'-14'1346,"0"4"-462,0 1-299,0 6 1,5-5-163,0 3 0,1 4-157,-1-4 1,-2 3-174,7 2 0,-1 0 94,5 0 1,-4 2-30,-1 3 0,1 1-2,4 3 0,-5 4 24,1-3 1,-5 2 8,4 2-256,-6 1 0,4-1-234,-7 0 1,0 0 173,0 0 0,-2-1-433,-3-3 0,-3 2 292,-6-2 1,0 1-259,0-2 1,1-1 166,4-3 0,-4-4-645,4 4 0,1-3-234,-2-2 1238,7 0 0,-3-7 0,6 0 0</inkml:trace>
  <inkml:trace contextRef="#ctx0" brushRef="#br0" timeOffset="164">26118 9241 7715,'10'0'-1690,"-1"0"3524,-5-7-646,8 6-545,-10-6 0,4 9-244,-6 3 1,0 3 15,0 6 0,0 0-93,0 0 1,0 7 60,0 3 0,-5-2-206,1 1 0,-1 1 21,5 4 0,0-4-357,0 0 0,0-7 248,0 2-891,0 3 1,1-7-39,4-1 0,-2-2-398,7-7 0,-1 0 373,6-5 0,-6-2 865,0-2 0,1 2 0,4-17 0,0 3 0</inkml:trace>
  <inkml:trace contextRef="#ctx0" brushRef="#br0" timeOffset="165">26332 9369 7715,'9'-10'650,"1"1"220,-7 6-525,9-4 0,-8 6 449,5-4-192,-6 3-240,10-4-238,-5 6 41,6 0 0,-5 2-100,1 2 204,-7-2-204,10 11 1,-12-10 34,4 6 0,-3-4 17,-2 4 1,0-4 24,0 5 1,0-6 162,0 6-224,-7-1 1,4 4-50,-6-4-309,6 4 212,-4-5 1,7 1-52,0 1 1,0-5-74,0 4-182,0-6 1,2 8 110,3-6 0,-2 5-303,6-6 624,-6 7-204,10-3 457,-11 6-128,10 1-36,-10-1 0,3-5-26,-10 1 0,2-7-70,-7 2 1,5-4-126,-4-1 1,4 0-187,-4 0 0,4 0-585,-5 0 1,6-1 401,-6-4 1,7 2-683,-2-7 1,4 1 1121,1-5 0,-7-7 0,0-1 0</inkml:trace>
  <inkml:trace contextRef="#ctx0" brushRef="#br0" timeOffset="166">26716 9397 12309,'14'0'577,"0"0"0,0 0-1038,0 0 1,1 0 362,-1 0 0,0 0-989,0 0 0,1 0 622,-1 0 1,-5 0-1884,1 0 2348,-1 0 0,5 0 0,1 0 0</inkml:trace>
  <inkml:trace contextRef="#ctx0" brushRef="#br0" timeOffset="167">27341 9141 11057,'-6'14'1489,"-2"7"-1047,-6 3 0,0 2-192,-1 3 0,1 4-98,0 0 1,0 5 49,-1-5 0,3 0-816,2-4 1,-1-5 294,7-1-2710,-1-5 1613,5 2 1416,0-12 0,6-8 0,2-8 0</inkml:trace>
  <inkml:trace contextRef="#ctx0" brushRef="#br0" timeOffset="168">27313 9226 7756,'6'15'1298,"-3"-1"-860,7 0 1,-6 0 485,6 1 1,-5-1-413,4 0 1,1-1-117,4-4 1,0 4-86,0-4 1,0-1-388,1 2 1,-6-6-314,1 6 0,-1-7-350,5 2 1,-4 1-587,-1-1-1539,-6 6 1591,4-10 1273,-7 6 0,6-1 0,2 2 0</inkml:trace>
  <inkml:trace contextRef="#ctx0" brushRef="#br0" timeOffset="169">27583 9212 7756,'8'2'1007,"-4"3"-523,-2-4 1,-2 12 19,0-4 1,-2 4-122,-2 1 0,1 2 42,-7 3 0,1-2-333,-6 7 1,1-2 10,0 2 1,0-4-615,0-6 1,-1 1 398,1-1 0,1-5-2408,4 1 1115,-4-7 1405,5 3 0,1-12 0,0-2 0</inkml:trace>
  <inkml:trace contextRef="#ctx0" brushRef="#br0" timeOffset="170">27583 9226 7756,'9'10'508,"1"-1"0,-5-1-203,4 2 0,-1 2 85,1-2 0,4 3 411,-3 1 1,-3 0-324,3 0 0,-1 0-314,6 1 1,-1-1 50,0 0 0,-1 0-818,-4 0 1,4-4-212,-4-1 0,4-5-1833,1 0 2647,0-2 0,1 4 0,-1 2 0</inkml:trace>
  <inkml:trace contextRef="#ctx0" brushRef="#br0" timeOffset="171">28194 9212 7755,'0'-9'153,"0"-1"558,0 7-212,0-10 347,0 12-506,-6-5 0,-2 12-138,-6 3 0,0 4 93,-1 1 0,1 5 120,0 0 1,0 6-211,-1-1 0,3-2-101,2 2 0,-1-7-194,7 2 0,-1-3 109,5-2 0,1-6-600,4-3 0,5-4 273,9-1 0,-2-6-552,7-3 0,-5-9 261,4-1 0,-5-1 122,1 1 1,-4 3 337,0-3 0,-3-1 277,-2 1 168,2 0-284,-10 4 718,4 8 1,-7 0-63,-4 7-1,-1 7 182,-4 2 0,-1 8-393,6 2 1,-4 5-108,4-5 1,0 5-258,5-5 0,0 4-124,0-4 0,2 0-188,3-5 0,3 1 219,6-1 0,2-5-1207,3 1 0,-2-7 102,7 2 1,-5-4-1125,4-1 2220,-5 0 0,9-6 0,-5-2 0</inkml:trace>
  <inkml:trace contextRef="#ctx0" brushRef="#br0" timeOffset="172">28479 9383 6492,'0'-8'2763,"0"2"-1423,0 6 566,0 0-1243,0 6-461,0 2 0,0 6-154,0 0 1,0 0 127,0 1 0,0-1-953,0 0 159,0 0 0,0 1-620,0-1 1,4-5 502,1 1 735,0-7 0,1 10 0,2-6 0</inkml:trace>
  <inkml:trace contextRef="#ctx0" brushRef="#br0" timeOffset="173">28749 9553 8887,'0'-7'-695,"0"0"1,0 6 88,0-4 606,0 3 0,0-4 0,0 6 0</inkml:trace>
  <inkml:trace contextRef="#ctx0" brushRef="#br0" timeOffset="174">17687 12496 9001,'0'-8'692,"0"2"0,7 6-367,2 0 0,4 0-233,1 0 1,5 0 106,0 0 0,6 5-148,-1-1 0,-2 8 132,2-3 0,1 4-85,8 1 1,-3 6-1,3 4 1,2-2 0,-2 2 0,7 0 20,-2 4 0,3-1-15,1-3 0,1 1-3,0-6 0,1 5 24,3-6 1,-2 6-185,2-5 1,-3 0 29,-1-5 0,-1-4-78,1-1 1,0-6 31,-1 2 1,1-3-128,0-2 1,-4 0 90,4 0 1,-8-2-93,7-3 1,-2-2 40,2-8 0,3-1 73,2-2 1,-3 2 169,4-3 0,-4 1-102,-1-1 0,6 2 121,3-7 0,-3 5-37,-2-4 1,-4 4-30,-5-5 0,3 2-82,-3-2 0,1-1 57,-1 6 0,1-6 7,-5 1 1,-1 4-15,-5 1 1,-1 1-186,-3-1 1,3 3 112,-4-2 1,0 2 53,0 2 0,-5-1 9,1 1 0,-2-2 3,2-3 0,-3 4 39,3-4 0,-2 3-47,2 2 1,-8 4 34,3 1 0,-3 4-24,4-5 93,-1 7-74,0-3-7,0 6 0,-4 0 0,-1 0-3,-6 0 0,10 0-7,-4 0 7,-2 0 1,5 0-18,-2 0 0,-2 0 14,1 0 1,-4-2-16,4-2 1,-4 2 5,5-3 1,-6 4 0,6 1 1,-5 0-18,4 0 1,-4 0-28,4 0-7,-6 0 23,10 0 0,-10 0 27,7 0-23,-7 0 153,10 0 1,-10 0-82,6 0 1,-4 0 185,4 0-136,-5 0-34,8 6 0,-4-4-15,6 2 1,-4-2 59,-1-2-152,1 6 1,4-4 84,0 3 1,0-4-84,1-1 0,-6 5 68,1 0 0,-1 1-4,5-1 0,0-2-1,1 6 0,-1-4 2,0 5 1,0-6-52,1 6 0,0-6 4,4 6 1,-3-2-135,3 1 0,-3 2 52,-2-6 0,0 1-157,1-1 1,-1-2 50,0 7 0,0-7-125,0 2 0,-4-4-450,-1-1-253,-5 0 247,8 0 42,-10 0 46,4 0 707,-6-6 0,0-2 0,0-6 0</inkml:trace>
  <inkml:trace contextRef="#ctx0" brushRef="#br0" timeOffset="175">20872 12183 11244,'14'2'434,"1"3"0,-6-2-359,0 6 1,1-4 90,4 5 1,0-2-252,1 1 0,-1 4-19,0-4 1,0 4-40,0 1 1,1-5 57,-1 1 1,-5-5-59,1 4 0,-7-4 78,2 4 1,-5-4 58,-5 5 1,-4-3-157,-10 3 0,-4 3 97,-5-4 1,0 4-415,-1 1 0,1 0-156,-1 0 1,6-4 634,-1-1 0,0 1 0,-4 4 0</inkml:trace>
  <inkml:trace contextRef="#ctx0" brushRef="#br0" timeOffset="176">19138 11785 8069,'6'8'1652,"-5"-1"-1184,12-7-161,-5 6 1,11-4 174,0 2 1,0-2-478,-5-2 1,2 0 37,3 0 0,-3 0-648,3 0 1,-4 0 397,0 0 1,-3-2-1552,-2-2 1758,-4 2 0,0-4 0,2 6 0</inkml:trace>
  <inkml:trace contextRef="#ctx0" brushRef="#br0" timeOffset="177">19123 11970 7724,'2'14'648,"3"1"0,-4-1-36,4 0 1,-3 0 90,-2 1 1,4-1-389,1 0 0,1 5-309,-1 0 0,-2 0-172,7-5 0,-7-4 226,2-1 1,1 0-1005,-1 6 1,1-6 143,-1 1-1055,-4-7 1855,6 3 0,-1 0 0,2 2 0</inkml:trace>
  <inkml:trace contextRef="#ctx0" brushRef="#br0" timeOffset="178">19152 12041 10613,'3'-9'842,"6"-1"1,2 1-601,13-5 1,0 4 63,4 1 0,7-6-107,3-3 0,3-1-219,2 4 1,-2 3 6,-3 2 1,-4 4-52,-5 6 1,-7 0-77,-3 0 1,-5 3 65,-4 7 0,-4 1 212,-6 12 1,-2 1-107,-2 4 0,-4 1 9,-7-1 0,1 1-50,0-1 1,-2-1-85,-3-3 0,4-2-87,-4-3 1,3-8-326,2 3 0,-1-9-521,1 0 1,0-4 452,0-1 0,-1 0-390,1 0 0,5-1 963,-1-4 0,-6-3 0,-6-6 0</inkml:trace>
  <inkml:trace contextRef="#ctx0" brushRef="#br0" timeOffset="179">19337 11800 7724,'0'14'0,"0"0"0,0 0 0,0 5 0,0 0 1107,0 0-674,0 2 0,-5-1 158,0 4-378,-6 3 1,5-5-15,-4 6 1,-1-6 11,6-3 1,-4-1-1714,4 1 0,-1-10 223,1 1 1279,4-1 0,-6-7 0,7 4 0</inkml:trace>
  <inkml:trace contextRef="#ctx0" brushRef="#br0" timeOffset="180">19280 12056 7724,'14'0'-834,"0"0"834,0 0 0,-4 0 356,-1 0 0,1-5 1445,4 0-1420,0 0 0,0 5-166,1 0 1,-1 0-874,0 0 0,-4 0 195,-1 0 463,1 0 0,4-6 0,0-2 0</inkml:trace>
  <inkml:trace contextRef="#ctx0" brushRef="#br0" timeOffset="181">19450 11856 7724,'0'15'758,"0"-1"1,0 0-482,0 0 1,0 1-231,0-1 1,0 0-190,0 0 1,0 0-151,0 1 1,-1-1 218,-4 0 0,3-4-543,-2-1 0,1-4 101,-2 4-258,3-6 306,-4 4 934,0-7-134,4 0 0,-3 0 239,10 0 0,-2 0-126,7 0 0,-6 0-148,6 0 0,-1 0-201,6 0 1,-1-5 200,0 0 1,0-1-855,0 1 1,1 4-19,-1-4 0,0 2 574,0-2 0,0-3 0,1-6 0</inkml:trace>
  <inkml:trace contextRef="#ctx0" brushRef="#br0" timeOffset="182">19749 11771 9771,'9'0'1238,"1"0"0,-5 2-839,4 3 0,-6-2-191,2 6 1,1-4-25,-1 4 0,0 1-71,-5 4 1,4 0-144,1 0-501,0 1 1,-5-1 206,0 0-1353,0 0 729,-6 1 401,-2-1 0,-6-6-301,-1-4 503,1-2 1,0-4 256,0-2 1,4 1 220,1-7 225,6 1 1,-9-1-179,8 1 1187,-1 5-1004,5-2 1,5 8 245,-1 2 0,3 4-197,-2 7 1,-2-1-158,6 0 0,-1 0-228,2 0 1,-3 5-211,-2 0 1,-2 0-895,7-4 0,-7-1 594,2 0 1,-2-5 482,2 1 0,-4-1 0,6 6 0</inkml:trace>
  <inkml:trace contextRef="#ctx0" brushRef="#br0" timeOffset="183">19976 11743 7855,'0'8'1376,"0"4"-784,0-4 0,-1 6-217,-4 1 1,2-1-470,-7 0 1,6 0 132,-6 0 0,5 2-1028,-4 3 1,4-5 266,-4 1 0,4-1-789,-4-5 1511,5-2 0,-2-1-148,6-6 1,2-5 147,2 1 0,0-8 499,5 3 0,0 1-322,6-1 0,-1 1 769,0-2 0,-4 2-310,-1 4 0,1 0-259,4-5 1,0 6-376,0-2 1,0 3-302,1 2 1,-6 0-117,1 0 1,-6 0 153,6 0 164,-7 0 97,3 0 0,-6 0 0,0 0 0</inkml:trace>
  <inkml:trace contextRef="#ctx0" brushRef="#br0" timeOffset="184">19976 11885 7724,'-8'6'0,"1"-3"0,2 7 0,3-5 583,-2 4 1,-3 1-181,2 4 1,1 0 285,4 0 1,0 0-333,0 1 0,0-1-205,0 0 1,1 0-289,4 1 0,-3-1-922,2 0-166,4 0 1,-5-1 312,7-4 911,-7-2 0,10-7 0,-5 0 0</inkml:trace>
  <inkml:trace contextRef="#ctx0" brushRef="#br0" timeOffset="185">20033 11942 7724,'8'0'2098,"-2"6"-1542,-6 2 1,2 6-83,3 0 0,-4 5-151,4 0 1,-3 5-248,-2-5 1,1 2-244,4-3 1,-3-2-449,2 3 1,3-3 614,-3-2 0,7 0 0,-3 1 0</inkml:trace>
  <inkml:trace contextRef="#ctx0" brushRef="#br0" timeOffset="186">20346 11686 9631,'8'0'5135,"-2"0"-4997,-6 0 1,0 1 17,0 4 1,-1-2-748,-4 7 177,3-1 1,-10 6-365,2-1 0,2-2 328,-1-2 0,-1 3-271,-4-4 0,5-1 30,-1 1 0,5-5-168,-4 0 720,6 4-135,-10 0 672,12 6 0,-6-4-211,7-1 368,0 1 1,2 4-204,3 0 1,-2-4 249,6-1-455,-6 1 0,8 4-332,-6 0-420,0 0 1,0 0 324,-1 1 1,1-6-676,-5 1 0,0-6-225,0 6 1180,0-7 0,0 3 0,0-6 0</inkml:trace>
  <inkml:trace contextRef="#ctx0" brushRef="#br0" timeOffset="187">20332 11842 8161,'0'-8'2249,"0"0"-771,0 4-591,6 2-781,-4-4-506,4 6-420,0 0 592,-4 0 0,6 0-322,-3 0 1,-4 1 242,4 4 1,-4 3-14,-1 6 0,-1 0 355,-4 1 1,-1-1-169,-4 0 1,-1 0 1076,7 1-509,-8-1 0,9-2 685,-6-2-618,6-4-341,-4-6 1,7-1-542,0-4 0,7-3 238,2-6 1,5-7-405,5-2 1,-3-4 269,3-2 0,2 1 37,-2-1 1,4 1 105,-4 0 1,5-1 215,-5 1 0,-2 6 137,-7 3 700,2 3 159,-4 2-770,0 6 1,-1 8-28,-7 9 0,0 5 17,0 5 0,0-1 73,0 5 1,0 0-160,0 0 1,0-1-128,0-3 1,0-3-36,0 3 1,4-3-282,1-2 1,0 0 205,-5 0 0,4-4 119,1-1 0,2-1-146,-3 2 138,-2 2-206,4-10-25,-6 11-39,0-5 1,-5 1-121,1 1 0,-7-6-333,1 6 1,-2-7-251,-3 2 1,1-4 327,0-1 0,4 0-423,1 0 255,-1 0 677,-4 0 1,5-5 41,-1 1 0,7-3 31,-2 3 1,5 2 95,5-3 0,-2 4 417,7 1 1,-1-5-157,5 0 1,1 1 198,-1 4 1,5 0-387,0 0 0,4 1 32,-4 4 1,2-4-1059,-2 4 0,-2-2 832,7 2 0,-7-3 0,4 4 0</inkml:trace>
  <inkml:trace contextRef="#ctx0" brushRef="#br0" timeOffset="188">21057 11984 7721,'9'0'246,"1"0"283,-7 7-310,10-6 1,-10 6-2163,6-7 1943,-6 0 0,10 6 0,-5 2 0</inkml:trace>
  <inkml:trace contextRef="#ctx0" brushRef="#br0" timeOffset="189">21682 12141 8404,'-7'0'2043,"0"-6"-1558,1 4 0,3-3-114,-7 10 1,7-2-318,-2 7 1,-1 1-30,1 8 0,-4-2-145,4 7 1,-4-5-227,4 4 1,0 1 231,5 4 1,0 2-143,0 4 0,0-4 65,0 3 0,0-3 15,0-2 0,0-1 116,0-3 1,2 1 13,3-6 0,-4 2 78,4-3 177,-4-2 1,-1 5 185,0-7 0,0-4-170,0-1 1,5-4 67,0 4 1,0-4-101,-5 4 0,0 1-227,0 4 1,0 0 8,0 1 1,4-1-149,1 0 0,0 7 147,-5 2 0,0 1-88,0 4 0,0-2-10,0 7 1,0 3 26,0 2 1,0-2 206,0 2 1,0-1-109,0 1 1,1 3 159,4-4 1,-3 3-42,2-2 0,3 3 7,-2-3 1,-1 3-70,-4 2 1,5-7-141,0-3 1,1 2 90,-1-2 1,-4 0-135,4-4 1,1-6-282,-1 1 1,0-7-119,-5 2-320,0-3 1,2-3 0,2-4 842,-2-2 0,4-7 0,-6 0 0</inkml:trace>
  <inkml:trace contextRef="#ctx0" brushRef="#br0" timeOffset="190">22265 12041 7763,'0'8'1563,"0"5"-1149,0-5 0,0 6-136,0 0 0,0 0-37,0 1 0,0-1-116,0 0-114,0 0 1,0 0 169,0 1-320,7-1 57,-6 0 83,6-6 1,-6-2-254,4-6 39,-3 0 257,4 0 0,-5-4 8,4-1 0,-3-6 141,2 1 0,-2 2 24,-2-1-88,0-1 1,2 1 28,2 0-70,-2 5 1,4-4-22,-6 4 0,2 2 125,3-3-230,-4 4 1,7 1 68,-3 0-161,-4 0 74,12 0 53,-11 0 1,6 5 158,-4-1-73,-2 1 1,4-3 177,-6 2-179,0-2 58,0 4-66,0-6 0,2 0-444,2 0 78,-2 0 87,4-6 185,1-2 0,-6-1-55,4-1 289,3 7-192,0-10 1,1 12-34,1-4 0,-5 3 63,4 2 76,-6 0 77,10 0 0,-10 2 45,6 3 1,-5-2-818,0 6 0,3-4 289,-3 5 1,1-6-590,-5 6 0,5-5 379,0 4 0,1-4-742,-1 4 119,-4-6 1111,12 10 0,-5-5 0,6 6 0</inkml:trace>
  <inkml:trace contextRef="#ctx0" brushRef="#br0" timeOffset="191">22706 12098 7763,'8'0'213,"-2"0"0,-4 0 696,3 0-232,-4-6 65,6 4-173,-7-4-252,0 6 1,-2 0-24,-3 0 0,2 5 91,-6-1 0,4 7-239,-5-1 1,6 1-53,-6-1-327,7 2 295,-3-4-1128,-1 6 623,6-6 1,-4-2-673,10-6 828,-4 0 0,10-1 42,-6-4 1,2 4 374,-3-4 1,-2 2-176,3-2 690,2 3-481,-5-4 0,6 6 640,-3 0-644,-4 0 0,7 0-119,-3 0 0,-3 2-2,2 2 0,-1-2-195,2 3 0,-2-4-578,7-1 0,-5 5 352,4 0 0,-4-1-420,4-4 1,-4 0-246,4 0 772,-5 0 1,8 0 274,-2 0 0,-4 0 0,7 0 0,-10 0 0,6 0 0,-6 0 0,4-6 368,-7 5-211,6-12 1,-4 10 1396,2-7-934,-2 7 0,-2-5 598,0 4-884,6 2 0,-3-4-140,7 6 0,-5-5-120,4 0 1,-4 0 97,4 5 1,-4 0-243,5 0 122,-1 0 1,5 0-210,1 0 1,-6 0 24,0 0 1,-5 2-42,0 3 1,-2-2-27,-2 6-138,0 1-264,0 4 1,0 0 289,0 0 0,-2-6-882,-2-3 1193,2 3 0,-11-6 0,6 4 0</inkml:trace>
  <inkml:trace contextRef="#ctx0" brushRef="#br0" timeOffset="192">23047 12070 7740,'0'8'886,"0"4"1,0-9-329,0 7 1,0-5-171,0 4 0,0-4 151,0 4-743,0 1 0,5 4 202,0 0 1,1-4-261,-1-1 0,-2-1 206,7 2 56,-7 2 0,9-4 0,-4 6 0</inkml:trace>
  <inkml:trace contextRef="#ctx0" brushRef="#br0" timeOffset="193">23417 11956 12355,'0'-8'2713,"0"2"-2505,6 6 1,2 0-254,6 0 0,-4-5 102,-1 0 1,1 1-136,4 4 0,0 0 123,1 0 1,-1 0-165,0 0 1,0 0 11,0 0 0,-4 0 25,-1 0 1,-4 0 144,5 0 216,-7 0-163,9 6 1,-10 2-54,3 6 0,-8 0-38,-2 0 1,-6 2 53,1 3 1,-2-1-123,-3 5 0,1-4-3,0 5 0,5-5 24,-1 5 0,2-7-4,-1 2 1,2 3 0,7-6-22,0 3 0,0-3-39,0-2-234,0 0 0,2-5 113,3 1 1,-2-7-1103,6 2 612,1-4 1,4-1-271,0 0 0,-4 0 277,-1 0 0,-4 0-1108,4 0 1798,-5-6 0,7 3 0,-7-7 0,1 1 0,-5-5 0</inkml:trace>
  <inkml:trace contextRef="#ctx0" brushRef="#br0" timeOffset="194">23389 12141 7719,'-8'0'2450,"1"0"-1114,7 0-584,0 0-554,7 0 1,2 0-333,10 0 1,-1 0 190,5 0 0,-4 5-229,5-1 1,-7 1-226,2-5 1,2 5-539,-2 0 1,0-1 226,-5-4 1,0 0 707,0 0 0,1 7 0,-1 0 0</inkml:trace>
  <inkml:trace contextRef="#ctx0" brushRef="#br0" timeOffset="195">24128 12098 8461,'8'0'1495,"4"0"-1455,-4 0 0,7 0 144,-1 0 0,-5 0 24,1 0 0,-2-1-1694,1-4 1,4 3 1485,-4-2 0,4-4 0,1 0 0</inkml:trace>
  <inkml:trace contextRef="#ctx0" brushRef="#br0" timeOffset="196">24156 12141 7810,'-14'6'387,"5"-4"-167,-1 2 1,7 0 497,-2 0-176,-3-2-141,7 4 0,-4-1-168,10 0 1,-2-1-116,6-4 1,3 0-133,6 0 1,-2 0-320,3 0 1,2 0-699,-2 0 1,4 0 255,-4 0 775,7 0 0,-11-6 0,6-2 0</inkml:trace>
  <inkml:trace contextRef="#ctx0" brushRef="#br0" timeOffset="197">24583 12141 10730,'11'-8'126,"3"3"1,-3 4-190,8 1 0,2 0 177,-2 0 1,4-5 131,-4 0-246,7 0 0,-4-1 0,6-2 0</inkml:trace>
  <inkml:trace contextRef="#ctx0" brushRef="#br0" timeOffset="198">25081 12041 7769,'7'-14'0,"0"0"757,-7 0 183,0 6-473,0-5 1,-2 12-159,-3-4 1,2 3-28,-6 2 0,-1 2 14,-4 3 1,0 4-94,0 10 1,-1-2-61,1 7 0,5-2 60,-1 2 1,6-4-286,-6-5 147,7 5 1,-3-4-345,6 3 0,1-10-109,4-4 0,4-5-298,10-5 0,-3-4 342,3-10 0,2 2-71,-2-7 1,1 6 492,-1 0 1,-8-3-112,3 2 180,-3 0 1,-1 5-36,-1 0 521,-5 6 1,2 3-46,-6 10 0,-2 4 150,-2 10 0,2-1-426,-3 5 1,4-4-280,1 5 0,0-5-478,0 5 1,0-7 316,0 2 1,0-3-353,0-2 0,1-5 222,4 1 1,1-5-1337,4 4 0,2-6 1594,-2 2 0,2-3 0,3-2 0</inkml:trace>
  <inkml:trace contextRef="#ctx0" brushRef="#br0" timeOffset="199">25408 12212 7769,'0'9'2029,"0"1"-715,0-7-501,0 10-214,6-5-613,-5-1-271,6 6 0,-6-7-2579,4 4 1782,-3 3 1082,4-6 0,0 8 0,2-1 0</inkml:trace>
  <inkml:trace contextRef="#ctx0" brushRef="#br0" timeOffset="200">22209 13577 7819,'0'-8'-8,"0"1"119,0 1 322,0 5 256,0-12-235,0 11-50,0-10-285,0 10 16,0-4 86,0-1-265,0 6 1,4-4 43,1 10 1,0 3 83,-5 6 0,1 5-150,4 0 1,-3 5 98,2-5 0,-2 4-71,-2-4 0,2 5 18,2-5 0,-2 0 40,3-5 0,-4 0 58,-1 0-48,0 1 0,0-6 122,0 1-84,0-7-164,0 3 1,0-7 133,0-4 0,0 2-132,0-7 0,0 1 74,0-6 0,0 1-8,0 0 1,0 0 14,0 0 1,2 1-27,3 4 39,-4-4-36,12 5 80,-12-6-46,12 6 0,-10 2 128,7 6-123,-7 0 0,5 0 114,-4 0-62,-2 0 4,4 6-32,-6 2 0,0 1 1,0 1 0,0-6 101,0 6 0,0-5-55,0 4 10,0 1 0,0-1-78,0 1 3,0-7-6,0 3-183,0 0 22,0-4 1,0 3 100,0-10 1,2-1 31,3-4 0,-2-2-31,6 2 0,-6-3 138,2-1 0,1 0-115,-1 0 1,5 4 183,-6 1 1,6 4 74,-5-4-145,6 5 1,-8-2-12,6 6-15,-5 0 1,3 5-140,-2 0 0,-3 6 75,2-2 0,-2-1-381,-2 2 1,2-3 140,2 3 1,-2 3-525,3-4 0,1-1 149,-1 1 0,1-5-457,-1 0 1081,-4-2 0,12 4 0,-5 2 0</inkml:trace>
  <inkml:trace contextRef="#ctx0" brushRef="#br0" timeOffset="201">22649 13591 7819,'0'-14'406,"0"-1"0,-1 8 217,-4 2-302,3 3 0,-5 2-135,2 0 1,3 2 212,-3 3-246,-2 2 0,0 8-116,-2-1 1,2 0-145,7 0 0,-1-4 120,-4-1-430,4 1 214,-6 4 62,7-6 0,2-2-42,3-6 0,-2 0-92,6 0 0,-4 0 190,4 0 1,-4-5 5,5 1 0,-6-6 202,6 6 0,-5-6-3,4 5 54,-6-6 1,5 10 65,-3-4-33,-4 3 1,7 2 180,-3 0-264,-3 0 0,6 0 20,-4 0-232,-2 7 0,9-4 185,-6 6 6,6-6-78,-3 10 1,1-11-63,1 2 1,-6-2-471,6-2 0,-5 0-1593,4 0 1661,-6 0 0,8-2 391,-6-2 1,1 1-70,-1-7-42,-3 7 0,5-8 306,-2 6 563,-3-6 1,9 8-10,-6-7-101,-1 7-263,3-9-56,1 10-297,6-4 159,0-1-178,0 6 1,-4-6 66,-1 7-126,-6 0 29,10 7 0,-11-4 26,2 6 1,-2-4-108,-2 5-271,0-7-49,0 9 314,-6-4 0,2 0-843,-5-3 306,6 3 184,-10-7 505,12 6 0,-6-7 0,7-7 0,0 0-149,0-8 1,2 3 148,3 2 1182,-4-2-850,12 10 1,-10-9 1134,6 6-352,-5 0-305,8 5-655,-4 7 1,0 1-153,-3 6 1,1-5-142,-1 1 0,4-5 150,-4 4 1,1-1-867,-1 1 1,-2 3 853,7-8 0,-1 7 0,5-3 0</inkml:trace>
  <inkml:trace contextRef="#ctx0" brushRef="#br0" timeOffset="202">23261 13449 7760,'0'-10'1121,"0"1"258,0 6-922,0-4 1,0 6-312,0-4-58,6 3 1,2-4-40,6 6 1,0 0-5,1 0 0,-1 0-127,0 0 0,0 0 236,0 0 0,1 0 8,-1 0 0,-5 0 483,1 0-413,-7 6 0,8-2 426,-6 5-367,-1 1 0,-4 4-169,0 0 1,-4 0 23,-1 0 0,-4 2-91,4 3 1,-6-3 21,1 3 1,2 1-219,-1-1 1,4 5-4,-4-5 1,1 5 128,-2-5 0,2 0 78,4-5 1,2 0-39,-3 0 1,4 0-1,1 1 1,0-1-64,0 0 0,0-4-305,0-1-188,0-6 378,0 10 1,6-12-600,4 4 1,-3-3-170,3-2-194,-1 0 1,6-5 513,-1 0 1,-5-4 600,1 4 0,-1-6 0,5 3 0</inkml:trace>
  <inkml:trace contextRef="#ctx0" brushRef="#br0" timeOffset="203">23246 13634 7760,'0'-8'2500,"0"1"-1494,0 7-824,0 0 0,2 5 21,3 0 0,-2 1-195,6-1 0,1-2 103,4 7 0,0-6-1029,1 6 0,3-7 203,1 2 715,0 3 0,-4-1 0,-1 8 0</inkml:trace>
  <inkml:trace contextRef="#ctx0" brushRef="#br0" timeOffset="204">23815 13861 8855,'-9'2'350,"-1"2"0,5 3-580,-4 2 1,4 4 229,-4-4 0,6 4 0,-4 1 0</inkml:trace>
  <inkml:trace contextRef="#ctx0" brushRef="#br0" timeOffset="205">24185 13676 7490,'0'-8'650,"0"0"-363,0 4 0,1 2 30,4-3 1,-2 4-88,7 1 1,-1-5-181,5 0 0,2 1-45,3 4 1,-3 0-181,3 0 0,-2 0 25,2 0 0,-3 0-631,3 0 85,-3 0 278,-2 0-690,0-7 1108,-6 6 0,-1-12 0,-7 5 0</inkml:trace>
  <inkml:trace contextRef="#ctx0" brushRef="#br0" timeOffset="206">24327 13548 7732,'-8'0'444,"2"0"1,4 0-183,-3 0 0,4 7-175,-4 2 0,4 8 66,1 2 1,1 7-223,4-3 0,-4-1 114,4 2 0,2 0-48,-3 4 0,1-6-57,-5-3 1,2-3-414,2-2 133,-2 7-76,4-5 114,-6 4 200,0-12 149,-6-2 0,4-7-68,-2-4 1,2-3 170,2-6 0,0 0-19,0 0 0,0-5-69,0 0 0,6-7-28,4 3 0,2 1-9,3-2 0,-1 2-59,0-2 1,5-1 65,0 6 1,5 0 101,-5 5 1,6-1-110,-1 1 1,1 6 186,-1 4 0,-4 2-107,-6 2 0,1 0-3,-1 0 1,-5 2 70,1 2-88,-7 4 0,3 6-17,-6 1 1,0-6-140,0 1 0,0-6-51,0 6 0,-5-5-47,1 4-245,-7-6 251,3 4 1,-6-7-49,-1 0 0,6 0 9,-1 0 1,1 0 84,-5 0 1,4 0-59,1 0 234,-1 0 73,-4-7 1,5 6 12,-1-4 256,7 3-243,-3 2 0,4 2 81,-3 3 0,4 3-2,-4 6 1,5 6-107,5 4 0,-2 3-23,6 1 1,-4-4-22,5 0 1,-1-7-6,5 2 0,0-3 19,1-2 1,-1-1-220,0-4 0,0-3-93,1-6 0,-1 0-87,0 0 1,-1-1 7,-4-4 0,4-3-145,-4-6 0,-1 0 74,2 0 1,-7-1 90,2 1 0,1 0 270,-1 0 0,6-1 0,-3 1 0</inkml:trace>
  <inkml:trace contextRef="#ctx0" brushRef="#br0" timeOffset="207">25052 13534 7706,'-14'2'251,"0"2"1,-1 0 385,1 5 0,0 0-176,0 6 1,1 0 52,4 4 0,-4-1-244,4 6 1,1-6-74,-2 6 0,7-6-350,-2 0 1,4-6 180,1-3 1,1-4-108,4 4 1,-2-6-110,7 2 0,-1-3-243,5-2 0,1-7 174,-1-2 1,0-4-136,0-1 0,0-5 234,1 0 1,-6 2 278,1 7 1,-6-2 223,6 2 0,-7 2-7,2-1 176,3 6-285,-7-4 0,6 9 181,-7 3 0,0 3-280,0 6 0,0 0-298,0 0 0,0 5-667,0 0 0,0 0 454,0-5 1,0 0-2085,0 1 1383,6-1 1082,2-6 0,6-2 0,0-6 0</inkml:trace>
  <inkml:trace contextRef="#ctx0" brushRef="#br0" timeOffset="208">25194 13719 7706,'0'8'1384,"0"4"-1230,0-4 0,0 2-248,0-1 0,2-4-57,3 4 0,-4-4-1328,4 5 845,-4-1 634,-1-1 0,7 5 0,1-5 0</inkml:trace>
  <inkml:trace contextRef="#ctx0" brushRef="#br0" timeOffset="209">25464 13520 8309,'0'-8'1276,"0"2"0,2 6-1165,3 0 1,3 0-169,6 0 0,0 0-136,0 0 1,2 0-406,3 0 1,-3 0 31,3 0 0,-3 0 293,-2 0 0,0 0 273,0 0 0,0 0 0,1 0 0</inkml:trace>
  <inkml:trace contextRef="#ctx0" brushRef="#br0" timeOffset="210">25607 13420 7702,'-10'0'1037,"1"0"-563,5 0 1,-3 2 527,2 3-787,3 3 1,-6 10-170,4 1 1,2 0-349,-3-4 1,2 4 255,-2 0 1,4 1-205,-4-1 1,2-3 169,-2 3 0,4-3-467,-4-2 1,2 0-151,-2 0 295,3 0 268,-4 1 407,6-7 67,0-2-140,0-6-366,0-6 0,6-2 119,4-7 1,1 6-33,-2-1 1,4 6 66,-3-6 1,-3 7-56,3-2 42,-7 4 166,10 1 1,-12 6 236,4 4 1,-3 2-160,-2 2 1,-5 1 201,0-1 1,-6 0-113,2 0 1,1-1-172,-2-4 0,7 4-2,-2-3 1,2-3-92,-2 3 4,4-7-632,-5 3 132,12-6 1,2-4 188,6-1 0,0-5 55,0 6 0,-4-6 84,-1 5 1,1 1 383,4 4-72,0-7-25,0 6-144,1-6 0,-6 7 75,1 0-276,-7 7 0,5-6-960,-4 4-298,-2-3 1439,4-2 0,1 0 0,1 0 0</inkml:trace>
  <inkml:trace contextRef="#ctx0" brushRef="#br0" timeOffset="211">25791 13605 7702,'7'-8'1784,"-4"2"-1397,6 6 1,-4-2-96,5-2 0,-6 2 1,6-3 0,-1 4-413,6 1 1,-1 0 157,0 0 1,2 0-707,3 0 0,-3-5 453,2 0 1,-2 0-639,-2 5 0,1 0 212,-1 0 0,-5 0-6,1 0 647,-7 0 0,3 0 0,-6 0 0,-1-4 0,-4-1 0,-3-1 0,-6 1 0,0-3 0,-1-6 265,1 0 0,5 4-47,-1 1 1,6 5 212,-6 0 916,7 2-763,-10 2 0,12 2-261,-4 2 0,3 4-114,2 7 1,0 5-208,0 4 1,0 3-23,0 1 0,0 1-48,0-1 0,0 0-33,0 1 0,0-2-93,0-4 1,0 3-238,0-7 1,0 0-7,0-5-499,0-6 317,0-2 196,0-6 1,0-11 140,0-3 1,0-5 281,0 0 0,7 3 0,1-11 0,6 5 0</inkml:trace>
  <inkml:trace contextRef="#ctx0" brushRef="#br0" timeOffset="212">26147 13363 7702,'14'0'45,"-4"-4"318,-1-1-65,1 0 0,4 5 96,0 0-271,-6 0 1,0 0 85,-4 0 1,-2 7-255,3 2 1,-4 4 11,-1 1 1,-4-5-12,-1 1 0,-5-1 9,6 6 0,-7-1-207,1 0 1,-1 0 57,2 0 1,-4 1-27,4-1 1,-3-5 411,3 1-193,-4-7 0,10 8 88,-6-6-126,6-1 41,-4-4-54,7 0-151,7 0 175,0-6 1,6 3-57,-3-6 37,2 5-32,-4-2 217,6 6-185,-6 0 320,-1 6-172,-7 2 0,-2 5-34,-3-4 0,2 4 16,-6-4 1,1 4 8,-2 1 1,-1-4-75,6-1 37,-6 1 0,8-1-333,-6 1 130,6-7 15,-4 10 0,9-12 83,3 4 0,-2-4-18,6-1 0,-4 0 106,4 0 1,1 2-86,4 3 1,-4-2 399,-1 6 1,-1 2-159,1 8 1,-1 3 233,-3 7 1,-3 6-104,2 3 1,-2 3-3,-2 1 0,0 1-181,0 0 1,0-5-190,0-1 1,0-5-202,0 1 0,0-9 198,0-5 1,0-3-2142,0-2 1603,-6-6 1,-2-4 576,-6-8 0,-1-10 0,1-9 0</inkml:trace>
  <inkml:trace contextRef="#ctx0" brushRef="#br0" timeOffset="213">26062 13818 7702,'7'0'0,"6"0"595,-3 0 0,-3 0-37,3 0 0,-1 0 72,6 0 1,0-1-362,4-4 1,-1 3-232,5-2 0,-4 2-192,5 2 1,-5-5 178,5 1 0,-7-1-1219,2 5 1,-3-2 247,-2-2 946,0 2 0,1-11 0,-1 5 0</inkml:trace>
  <inkml:trace contextRef="#ctx0" brushRef="#br0" timeOffset="214">3853 1919 8256,'-25'29'-3,"-3"-1"1,-1 7 710,-13 3 1,1 9-197,-12 5 0,1 4-923,-5 0 0,2 0 557,3-4 0,5-5 62,9-9 1,8-8-189,6-6 0,11-7-48,-1 2 0,9-8 8,1-1 13,2-7 0,10 3-119,6-6 0,4 0 74,10 0 1,-1-6 192,11-4 0,1-2-204,9-2 0,-4-5-141,3 0 1,-4-5 89,-5 5 1,3-2 70,-3 2 1,-8 4-42,-2-4 1,-9 3 21,0 2 0,-5-1-33,-4 1 1,-4 5 23,-6-1 0,-1 6-45,-4-6 0,-9 7 36,-10-2 0,0-1 3,-4 1 1,3-4 42,-9 4 1,0-6 9,0 1 0,0-2 36,1-2 0,3-5-74,-4 0 1,4-2 141,2 2 0,4 5-76,1 0 1,10 1 460,-1 8-282,9 1 0,-1 18 12,6 10 1,6 15 76,3 13 0,4 14-132,1 6 0,7 2-436,2-3 0,4-2 415,2-2 0,-1-1-134,1-9 0,-1-7 104,1-16 1,-3-7-148,-2-13 1,1-6-80,-6-4 1,5-15 116,-5-8 1,5-8-272,-5-6 0,4-8 86,-4-6 0,0-5-69,-5 4 1,-4-5 48,-1 1 1,-4-4 144,5-1 0,-7 5-47,2 0 0,-9 2 107,0-3 1,-6 1 317,5 10 1,-4 2-98,4 12 0,-1 7 261,1 7-316,4 6 0,-4 14-92,10 4 1,-4 7 2,4 2 1,1 5-321,-1-5 1,6 6 100,-2-1 1,-1-2-366,2 2 527,6-7 0,-1 10 0,6-5 0</inkml:trace>
  <inkml:trace contextRef="#ctx0" brushRef="#br0" timeOffset="215">4522 2204 8091,'0'-15'0,"0"1"0</inkml:trace>
  <inkml:trace contextRef="#ctx0" brushRef="#br0" timeOffset="216">10493 2658 7924,'5'-15'0,"0"-4"0,-1 3 0,-4-5-122,0 13 1,0 4 121,0 8 0,0 11 1265,0 8 1,-4 6-471,-1 4 0,-5-3-259,6 3 1,-6-3-226,5-1 0,-4-1-78,4 1 0,-4-6-2027,4 1 1,0-7 881,5 2 0,0-8-738,0-1 1650,0-7 0,-6 10 0,-2-6 0</inkml:trace>
  <inkml:trace contextRef="#ctx0" brushRef="#br0" timeOffset="217">10450 2829 7924,'15'8'0,"-1"3"458,0-6 0,0 6-63,1-2 0,5 2 38,4-1 1,-2 2-103,2-2 0,-1-2-3,6 1 0,-6-6-192,1 2 1,-2-3-249,2-2 1,-2 0-455,-3 0 1,-3-7 424,3-2 0,-5-4-527,-5-1 1,3 0 288,-8 0 0,1-2-38,-5-3 1,0 3 189,0-3 1,-6 3 65,-4 2 1,-2 0 513,-3 0 1,-5 4-192,-4 1 1,2 6 422,-2-2 0,1 3-249,-6 2 1,5 0 142,1 0 1,5 7-107,-1 2 1,4 4-268,0 1 1,3 0-25,2 0 1,-1 1-129,7-1 1,-1 0-382,5 0 0,1 1 213,4-1 1,5-6-512,9-4 1,-2-2 307,7-2 0,-1-3-391,6-7 0,-1 1 808,1-10 0,-1-2 0,0 2 0,-5 0-121,-4 5 0,-4 0-225,0 0 593,-8 6 0,-2 5-204,-10 12 0,-4 7 796,-10 12 0,-3 6-332,-7-1 0,1 6-12,0-1 1,-1 2-107,1-2 0,4-4-613,0-5 1,9-2-674,0-4-725,1-2 1622,13-13 0,1-8 0,7-8 0</inkml:trace>
  <inkml:trace contextRef="#ctx0" brushRef="#br0" timeOffset="218">11019 2658 7897,'14'0'106,"1"5"-106,-1 0 729,0 6-429,0-3 1,0 6-692,1 0 0,-7-4 62,-4-1 329,4-6 0,-6 10 0,4-5 0</inkml:trace>
  <inkml:trace contextRef="#ctx0" brushRef="#br0" timeOffset="219">11261 2559 9581,'1'8'1326,"4"-3"1,-2-4-936,7-1 0,4 0-331,5 0 0,5 0-778,-5 0 1,4 0 466,-4 0 1,5 0-843,-5 0 1,0-1 570,-5-4 1,0 3 521,1-2 0,-1 2 0,0 2 0</inkml:trace>
  <inkml:trace contextRef="#ctx0" brushRef="#br0" timeOffset="220">11446 2445 7871,'0'8'61,"0"5"-61,0-5 0,0 6 1265,0 0 1,-2 2-529,-3 3 1,4-2-471,-4 7 0,2-5-106,-2 5 1,2-5 26,-6 4 0,1-4-234,-2 5 1,-1-7 103,6 2 1,-4-3-413,4-2 135,-6 0-102,3 1 1,0-6-17,4 1 91,2-7 1,4 3 2,2-6 0,4 0-3,6 0 0,2-5 24,3 1 1,-3-3 90,3 3 1,-2 2 29,2-3 1,-3-1-39,3 1 0,2 0 295,-2 5 0,-1 2-100,-3 3 0,-3 3 358,-2 6 0,1 0-184,-6 0 1,4 2 249,-4 3 1,4-3-148,-4 3 1,0-3 1,-5-2 1,0 0-93,0 0 0,0-4-22,0-1 0,-2-4-312,-3 4 1,2-5 107,-6 0 0,-1-2 98,-4-2 1,0 0-271,0 0 1,-1 0-1545,1 0 1311,0 0 0,0 0-115,0 0 373,6 0-176,-5 0 373,11 0 1,1-6-109,6-4 0,10-3-187,0-1 0,4 0 142,0 0 1,-2-2-1114,7-3 1199,-1 3 0,6-11 0,-1 5 0</inkml:trace>
  <inkml:trace contextRef="#ctx0" brushRef="#br0" timeOffset="221">12142 2331 7844,'0'-14'1042,"7"0"0,-4 1 25,6 4 0,-4 3-491,5 6 0,-7 3 239,1 6 0,3 2-316,-2 13 1,1 1-395,-1 8 1,-4-3 64,4 4 1,-4-3-867,-1 2 0,0-3-1353,0 4 0,0-4 2049,0-2 0,-6 0 0,-2 1 0</inkml:trace>
  <inkml:trace contextRef="#ctx0" brushRef="#br0" timeOffset="222">12213 2929 7844,'10'0'1224,"-1"0"0,-4 0-534,5 0 0,-6 0 219,6 0 0,-5 1-398,4 4 0,-4-4-1574,4 4 0,-4-3 1063,5-2 0,-1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41:4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6669 5544 8013,'14'0'-147,"0"0"-38,0 0 1,-4 0 602,-1 0 54,-6 0 18,4 0-208,-7 0 0,-2 0 128,-3 0 1,-4 0-39,-10 0 0,-10 0-144,-8 0 1,-11 0-3,-4 0 1,-5 0-169,-4 0 0,-9 0-311,-6 0 1,35 0-1,0 0 179,-40 0 0,38 0 1,-2 0 39,0 0 1,0 0-1,-2 0 1,-1 0-113,3 1 0,0-2 0,2-1 0,1 0-13,1 0 0,1-1 0,-39-8 87,39 6 1,0 0 0,-4-1-1,1-2-168,2-1 0,1-1 0,-32-12-220,15-6 0,8-7 457,11-3 1,11-9 30,13-6 1,7-2 115,12-2 0,11 0-34,12 1 0,15-1-97,14 0 1,-23 29 0,3 1-292,4 0 0,3 1 0,6-2 1,1 1 294,7 0 0,3 2 0,7 0 0,3 1-314,-20 8 1,1-1-1,1 3 1,4 0 0,1 2-1,0 1 301,0 1 0,0 0 0,1 2 0,3 1 1,1 2-1,0 1 74,1 1 0,1 1 0,0 2 0,0 3 1,0 1-1,-1 0 11,0 2 1,-1 0 0,0 1 0,-2 3 0,0 0 0,-1 2 28,-4 0 0,-1 0 1,0 2-1,1 1 0,0 0 1,1 1-101,-2-1 0,1 1 0,-1 0 0,-3 1 0,0 1 0,0-1-228,25 7 0,-2 0 0,-8-1 0,-2 1 57,-2-3 0,-3 1 1,-4-1-1,-3 0 44,-1 1 1,-4-1 0,-10-3 0,-3 0 36,17 15 1,-21-4 432,-16-5 1,-7 2-336,-8-2 0,-13-3 913,-6-2 1,-17 3-636,-7 1 1,-17 0-299,-6 0 1,-6-4 161,33-7 0,-2 0 1,0-3-1,0-1-206,-4 2 0,0-1 0,0-1 0,0 0-121,-5-1 1,0 0-1,3 0 1,-1-1 4,-1-1 0,-1-1 0,1 1 0,0-2 44,4 0 0,0-1 0,-3-1 1,-1 0 109,2 1 0,0 0 0,-1-3 0,1-1 0,-1 0 0,0-1 0,-1 2 0,1-1 0,2 1 0,1 1 0</inkml:trace>
  <inkml:trace contextRef="#ctx0" brushRef="#br0" timeOffset="1">5204 6753 8343,'-27'-14'0,"4"-1"0,-3 1-17,7 0 1,0 1 266,5 4 256,6 2-65,2 7-370,6 0 1,8 0 125,6 0 1,8 0 20,11 0 0,15 0-97,9 0 1,15 0-45,4 0 0,-34 0 1,1 0-301,4 0 0,1 0 1,4 1-1,2 0 262,5 1 0,1 1 0,5 0 0,1 0-455,0 2 1,0 0-1,4 1 1,-1 0 402,2-1 0,1 0 0,3 1 0,1 0-26,0 1 1,0 1 0,-2-1 0,-1 0 38,-4 0 1,-1 0 0,1 0 0,0-1-33,1-2 0,2 1 0,1 1 1,1 1-1,-1-2 0,1-1 1,-2 0-1,-1 0 1,1 1 1,-1 0 0,-2-3 0,1 0-28,3 3 0,1 0 0,-1-1 0,0 1 51,-1 2 0,-1 1 0,-1-1 1,-1 1-77,-5 2 0,0-1 0,-3-3 1,-1-1-134,0 3 0,-1-1 0,-1-2 1,1-1 154,-4 1 1,-1 0 0,-2-2 0,-2 0 30,-6-3 1,-2 0 0,35 0-120,-6 0 0,-6 0 60,-8 0 0,-11-5 0,-4 0 0,-9 1 6,1 4 1,-9-5-204,-1 0 0,-7 0 885,2 5-599,-10 0 0,-2 7 0,-7 1 0</inkml:trace>
  <inkml:trace contextRef="#ctx0" brushRef="#br0" timeOffset="2">10123 6980 7982,'-7'-14'743,"0"5"-743,7-1 0,7 1 0,0-6 0</inkml:trace>
  <inkml:trace contextRef="#ctx0" brushRef="#br0" timeOffset="3">16322 6611 7888,'-20'-21'-313,"4"5"0,-9-4 761,6 6 0,0 1-34,5 3 0,4 6-336,1 8 1,4 6 125,-5 9 1,7 1-159,-1 4 1,10 1 135,8-6 0,4 2-170,10-2 0,5-3 80,15 3 1,5-10 53,14-4 1,13-4-405,-31 0 0,2-2 0,5 1 0,3-1 415,6-1 0,3-1 0,6-1 0,3-1-403,-19-1 0,0-1 0,2 1 0,1 0 1,1 0-1,1 0 303,5-1 0,0-2 1,0 2-1,-3 0 1,-1 2-1,0-1-327,-1 0 0,0-1 0,0 1 1,0 2-1,-1 0 0,0 1 291,-2 0 1,0 0 0,0 0 0,1 0 0,1 0-1,0-1-54,1 0 0,0-1 0,0 0 0,-2 1 1,-1 1-1,1 1-14,0-2 0,1 1 0,0 0 0,-2 0 0,1 0 0,-1 0-14,2-2 1,-1 0 0,1 0 0,0 2 0,0 0 0,1 0 2,0 0 1,0-1 0,0 1 0,-3 2 0,0-1 0,0 1 35,0-2 1,0-1-1,0 1 1,-2 1 0,0 1-1,0-1-154,-1-1 0,0 0 0,0 0 1,0 1-1,-1 2 0,1-1 159,0-1 0,0 0 0,0 1 0,22 0 0,0 0-67,-3 1 1,0 0 0,-4 0-1,1 0 59,-2 0 1,0 0 0,-4 0 0,-1 0 3,1 0 1,-2 0-1,-7 1 1,-2 0 79,1 1 1,0 1-1,-5-2 1,-1 1-53,-4 3 0,0-1 0,0-1 0,0-1 206,-2 3 0,0 0 0,-5-4 0,0 1-164,1 0 1,-1 1 0,34 3-7,-3-1 0,-6 4 671,-4-4 1,-4 0-807,-5-5 1,-3 0 100,-6 0 0,-5 1 474,0 4 0,-8-4-790,-2 4 0,-1-3 402,-8-2 1,6 0-497,-1 0 0,-2 0 74,2 0 327,-7 0 0,4-7 0,-7 0 0</inkml:trace>
  <inkml:trace contextRef="#ctx0" brushRef="#br0" timeOffset="4">23502 6596 7729,'-14'0'-46,"0"-6"-70,6 5-158,2-6-210,6 1 484,0 4 0,-7-10 0,-1 4 0</inkml:trace>
  <inkml:trace contextRef="#ctx0" brushRef="#br0" timeOffset="5">14758 6696 7901,'-14'0'0,"0"-2"-692,0-2 563,0-4 0,1-6 235,3-1 0,4 6 43,6-1 84,0 1 0,2 1-87,2 3 1,4 4 74,7 1 1,0 0-41,4 0 1,3 1-9,7 4 0,2 3 14,7 6 1,2 0-10,12 1 0,8-1-167,11 0 1,8-5-231,-34-3 1,0-2 0,2-2 0,1-1 192,3 2 1,2-1 0,3-1 0,2-1 18,4 0 1,-1 0 0,-3 0 0,0 0-137,-1 0 0,-1 0 1,-2 0-1,0-1 27,-2-2 1,0 1-1,-1 1 1,-3 0-82,-6-1 0,-3 0 1,34 0 196,-21 2 0,-5 0 0,-9 0 0,-5 0 0,-3 0 0</inkml:trace>
  <inkml:trace contextRef="#ctx0" brushRef="#br0" timeOffset="6">20346 7634 7764,'-8'-1'729,"3"-4"-559,4 3 0,4-6 447,6 4 1,7 2-179,13-3 0,12 2 8,6-2 1,16 4-301,13-4 0,-33 4 0,1 1-382,7-1 0,2 2 0,1-1 0,1 0 238,4-1 0,1 2 1,1-1-1,1 1 34,4 1 1,1 1 0,-5-2 0,1 1-388,1 3 0,-1 0 0,-2-3 0,-1 0 352,1 3 1,1 0 0,-1-3 0,1 0-131,2 3 0,0 0 0,-3-1 0,0 1 43,-2 3 0,0-1 0,0-2 0,-1-1 16,1 1 0,0 0 0,-1-3 0,0 0-212,1 3 0,0 0 1,-4-3-1,-1-1 239,-1 1 1,-1 1 0,-2-2 0,-1-1-170,-1 0 0,-1 0 0,0 0 0,-1 0 121,-1 0 1,0 0-1,36 0-18,-1 0 0,-6 0 26,-2 0 1,-8 0 6,-2 0 0,-12 0 438,-7 0 1,-2 0-423,-8 0 0,1 2 620,-6 3 0,-6-4-627,-3 4 0,-3-3 1208,-2-2-1146,0 0 348,1 0 0,-6 0-417,0 0 0,-4 0-250,5 0 74,-7 0-337,3 0 280,-6 0 1,-1 0 123,-4 0 0,-5 0-682,-9 0 864,-3 0 0,-6 0 0,-1 0 0</inkml:trace>
  <inkml:trace contextRef="#ctx0" brushRef="#br0" timeOffset="7">22180 7762 7699,'14'0'431,"1"0"1,0 0-293,4 0 0,5 0-127,9 0 0,11 0 623,13 0 1,24 0-426,-35 0 1,3 0 0,7 1-1,1 0-557,2 1 1,1 0 0,4 0 0,1 0 393,2 2 1,-1 1-1,2-3 1,0-1-115,-4 1 1,0 1 0,-4 0-1,-2 0-192,-5 0 0,-1-1 0,-2 1 0,-1 0 221,-1 0 0,-1-1 0,-2-1 1,-2 1-497,33 8 1,-8-5 339,-16 4 1,-3-4-395,-6 4 0,-2-1 217,-3 2 1,-2-4-54,-3-6 1,-4 0 423,-1 0 0,5 0 0,-4 0 0,3 0 0</inkml:trace>
  <inkml:trace contextRef="#ctx0" brushRef="#br0" timeOffset="8">13123 2957 7812,'10'0'774,"-1"0"1,-4 0-245,5 0 0,-1 2 445,5 2 0,-4-2-456,-1 3 1,1 1-104,4-1 1,-5 4 16,1-4-264,-1 6-219,6-3 1,-8 6 86,-2 0 1,-3 1-274,-2-1 1,0-5 152,0 1 0,-7 4-316,-2 5 1,-4-5 136,-1-4 0,5-1 133,-1 5 1,1-1 29,-5-4 1,4 2 89,1-6-61,5 0 297,-2-5-112,6 0-116,0-6 1,6-4-310,4-9 0,3 3 104,1-3 0,0 2-370,0-2 0,0 2 139,1-7 1,-1 5-29,0-5 0,-4 7-3,-1-2 1,-1-2-68,1 3 514,4-1 1,-11 4-323,2 1 555,4 0-252,-6 0 851,4 6-10,-6 2-289,0 6 0,0 1-93,0 4 1,0-2-117,0 6 0,0 1 95,0 4 0,0 0-67,0 1 0,0-1-558,0 0 0,0 0-103,0 0 0,0 1-334,0-1 1,-5 5-410,1 0 1,-1-5 511,5-5 1,-5 1 560,0 4 0,-6 0 0,3 1 0</inkml:trace>
  <inkml:trace contextRef="#ctx0" brushRef="#br0" timeOffset="9">13394 3014 7812,'14'6'0,"0"-4"541,0 3 0,-4-4 54,-1-1 1,1 2 121,4 2 1,0-2-340,0 3 1,1-4-120,-1-1 1,0 0-489,0 0 0,-4 0 212,-1 0 0,-4 0-439,4 0 474,-6 7 0,4-4 157,-7 6-491,0-6-59,0 10 0,-7-11-272,-2 2 0,1 3-139,-1-3 0,-1 1 135,-4-5 0,4 0 300,1 0 0,1-1 894,-1-4-363,-4 3 549,5-4-252,0 6 309,-4 0 1,8 0-108,-5 0 1,6 6-277,-2 4 0,-1-2-371,1 1 1,-5 2 39,6 8 1,-6-3-592,6 3 0,-8 1 350,3-1 0,1 0-781,-1-4 0,1-1-80,-2 0 13,-2 0 1017,4-6 0,0 5 0,1-5 0</inkml:trace>
  <inkml:trace contextRef="#ctx0" brushRef="#br0" timeOffset="10">13408 3199 7812,'14'0'641,"0"0"-366,0 0 1,1 0 245,-1 0 1,0 0 29,0 0 1,1 0 37,-1 0 1,-5 0-303,1 0-80,-1 0 1,1 1-1162,-1 4 767,-6-3-2016,4 4 1624,-7 0 0,-2-4-387,-3 3 1,-3-2 965,-6 1 0,-6-2 0,-2 4 0</inkml:trace>
  <inkml:trace contextRef="#ctx0" brushRef="#br0" timeOffset="11">13337 3227 7812,'-10'0'-102,"1"0"588,6 6 0,-4-2-112,7 5 1,0 1 89,0 4 1,0 2 209,0 3 1,0-2-257,0 7 1,5-2-252,0 1 0,-1 4 41,-4-3 0,5-2-560,0 2 0,0-7 306,-5 2 0,0-3-930,0-2 1,0-4-739,0-1-507,0-6 2221,0 4 0,0-20 0,0-3 0</inkml:trace>
  <inkml:trace contextRef="#ctx0" brushRef="#br0" timeOffset="12">13365 3355 7812,'10'-5'123,"-1"1"0,1-3 697,4 3-179,0 2 1,0-4-235,0 6 1,1 0 552,-1 0 1,0 0 72,0 0 75,1 6-688,-1 2 1,-2 1-517,-2 1-373,2-7-365,-10 10-1064,4-5 1443,-12 6 1,-2 0-272,-6 0 0,0-4 199,0-1 0,4-6-41,1 2 0,-1-3 148,-4-2 0,0 0 86,-1 0 180,1 0 275,0 0 849,0 0-627,6-7 524,-5 6-299,12-6 162,-6 7 0,7 7-229,0 2 0,-1 4-102,-4 1 1,3 0-475,-2 0 0,-3 1-384,3-1 1,-6 0-438,5 0 1,-4 1 480,4-1 0,-1-5-430,1 1 1,2-7-205,-6 2 1049,5-4 0,-2-1 0,8-5 0,2 1 0,0-7-87,5 1 1,0 2-34,6-1 1,-1 4 965,0-4 1,5 5-420,0 0 0,2-3 465,-2 3 1,-4-3-343,4 3 0,-1 2-219,1-3 1,-4 2-111,4-2 0,-3 4-485,-2-4 1,1 3-167,-1 2 0,-5-4-1107,1-1 1537,-1 0 0,5-1 0,1-2 0</inkml:trace>
  <inkml:trace contextRef="#ctx0" brushRef="#br0" timeOffset="13">13763 3142 7787,'0'8'1100,"7"4"0,-1-4-415,3 6 107,-2-6-148,-1 5-601,2-5 0,0 1-1125,-3 1 873,2-7-2071,-5 3 1246,4-6-31,-6 0 1065,-6 0 0,-2 0 0,-6 0 0</inkml:trace>
  <inkml:trace contextRef="#ctx0" brushRef="#br0" timeOffset="14">13706 3213 7787,'-8'6'-1073,"-4"-4"825,4 10 1338,-6-4-660,6 7 0,1-1 57,7 0 0,0 2-12,0 3 0,5-2-64,0 7 143,6 0-256,-3-2 0,1 4 171,1-2-315,-1-3 0,1-1-74,-1-6 1,-4 1 108,5-1 1,-7-5-599,1 1 410,4-7 0,-5 3-676,7-6 1,-5-4 306,4-1 0,-4-11-1627,4 2 1995,-5-4 0,8-8 0,-4-4 0</inkml:trace>
  <inkml:trace contextRef="#ctx0" brushRef="#br0" timeOffset="15">13905 3071 8248,'0'8'1837,"0"-2"0,2-6-1164,3 0 1,3 0-271,6 0 1,0 0-403,0 0 1,0-2-101,1-2 1,4 0-111,0-5 1,0 4-246,-5-4 0,0 4 312,0-4 1,0 5-169,1 0 1,-6-3-140,1 3 384,-7-1 0,3 6-84,-6 4 0,-6 5 700,-4 9 1,-4 3 380,-5 6 0,2 7-463,-7 3 0,5 8 85,-5 1 1,5 7-167,-4-2 1,10 2-552,-1-2 0,4-5 180,1-9 0,3-2-268,6-2 0,0-11 207,0 1-2626,0-13 286,6-5 1005,2-6 1,4-6 1378,-2-4 0,3-8 0,-6-5 0</inkml:trace>
  <inkml:trace contextRef="#ctx0" brushRef="#br0" timeOffset="16">14147 3128 9108,'8'0'3335,"-2"0"-2643,1 6-487,-6-4 1,6 5-687,-7-2 178,0-3-125,0 10-1787,0-4 1534,0 6 0,-2 1-1031,-3-1 1712,-3-6 0,-6 4 0,0-4 0</inkml:trace>
  <inkml:trace contextRef="#ctx0" brushRef="#br0" timeOffset="17">14104 3256 8709,'8'6'1693,"5"-5"-1030,-11 6-620,10-1-141,-10-4-88,4 10-307,0-10 406,-4 11-186,4-12 162,-6 12 1,-1-12-198,-4 4 171,3-3 0,-9-1 214,7 4-99,-1-3 24,-1 4 103,4-6-132,-4 0 76,6 0-49,0 0 0,1 5 121,4-1-115,-3 1 1,9-3 182,-7 2 1,6 0-48,-5 5 0,1-1-87,-1 1 0,-4 4 716,4-3 0,-3 2-318,-2 2 0,0 5-217,0 0 1,0 0-22,0-5 1,0-4-283,0-1 264,0 1-1019,-7 4 1,4-6 411,-6-3 1,4-4-983,-5-1 0,6 0 525,-6 0 0,5-6 45,-4-3 822,-1-4 0,-4-8 0,0-1 0</inkml:trace>
  <inkml:trace contextRef="#ctx0" brushRef="#br0" timeOffset="18">14033 3426 7787,'0'14'-301,"0"1"-38,0-1 0,0-3 75,0 3 0,0-8 19,0 9 245,0-4 0,0 3 0,0 0 0</inkml:trace>
  <inkml:trace contextRef="#ctx0" brushRef="#br0" timeOffset="19">14119 3455 7787,'8'0'219,"4"-2"160,-2-3 0,-2 4-46,1-4 1,-4 2 769,4-2-666,1 3-726,4-4 258,0 6 0,-4 0 6,-1 0 1,-4 0-451,4 0 475,-5 0 0,8 0 0,-4 0 0</inkml:trace>
  <inkml:trace contextRef="#ctx0" brushRef="#br0" timeOffset="20">14446 3142 8473,'0'8'4107,"0"4"-5412,0-4 888,0 6-968,0 1 1385,0-1 0,0 0 0,0 0 0</inkml:trace>
  <inkml:trace contextRef="#ctx0" brushRef="#br0" timeOffset="21">14588 3085 8140,'8'6'1142,"-2"-4"0,-4 9-281,2-6-160,-2-1-222,4 3-356,-6 1 24,0 6 1,-1 0-440,-4 0 1,-1 0 221,-4 1 1,-2-3-322,2-2 0,-1 2-18,2-2 1,-3-2 196,8 1 0,-1-4 201,5 5-114,0-7 224,0 9 0,2-10-2,2 3 0,-1-4 325,7-1 0,-1 0-159,6 0 1,-3 2 301,-2 3 0,2-4-123,-2 4 0,-2 3 482,1 1-649,-6 4 1,4 1-72,-7 0 0,0 1-421,0-1 1,-2 0 162,-3 0-264,-3 0 0,-6 1-112,0-1 1,0-5-414,0 1 1,4-5-960,1 4 715,-1-6 613,-4 3 0,4-12 131,1-3 1,6-4 247,-2-1 1,4-5-65,1 0 1,0 0 176,0 5 200,6 0 1,-5 4 904,4 1-700,-3 5 1,-2 4 279,0 10 0,0 3-385,0 1 1,0 5-20,0 0 1,0 4-914,0-4 1,0 0 392,0-5 1,0 1 220,0-1 0,-7 0 0,0 0 0</inkml:trace>
  <inkml:trace contextRef="#ctx0" brushRef="#br0" timeOffset="22">14886 3170 8882,'-7'7'4316,"0"-6"-3867,7 5 0,2-6 433,3 0 1,4-1-352,10-4 1,-2 4-505,7-4 1,-2-1 24,2 1 1,-2-5-739,-3 6 0,-2-1-950,7 5 0,-11-2 984,1-2 1,-3 2-1400,3-3 831,-6 4 1220,-2 1 0,-6 0 0,0 0 0</inkml:trace>
  <inkml:trace contextRef="#ctx0" brushRef="#br0" timeOffset="23">14929 3170 7762,'-8'14'379,"-4"-4"-164,2-1 1,4 1 162,1 4 1,3-4-46,2-1 1,-4 5 412,-1 5 0,0 0-272,5-5 1,5 5-45,0 0 0,1 5-296,-1-5 0,-2 0-226,6-5 1,-4 0-615,5 1 0,-6-3 495,6-2 1,-7-2-1081,2-4 446,-4-2-1321,-1 4 1583,0-6 1,0-1 582,0-4 0,0-3-37,0-6 0,-1 0 37,-4-1 0,3 1 169,-2 0 1,0 0 196,0 0 0,2-1 759,-3 1 0,4 0-483,1 0 0,5-1 2,-1 1 0,7 2-255,-1 2 1,3-3 62,1 4 1,6-2-125,4 1 0,-2 4 63,2 6 1,-2 0-288,2 0 0,2 0 99,-2 0 0,-3 2-167,-2 2 1,-8 4 91,-2 7 1,-6 4-70,2-1 1,-3 1 47,-2-4 1,-2 0-522,-3 4 1,-3-3-137,-6 3 0,0-3-366,0-2 1,-5 0-449,0 1 1,-2-3 686,2-2 0,4-4-892,-4-6 1569,3 0 0,2 6 0,-1 2 0</inkml:trace>
  <inkml:trace contextRef="#ctx0" brushRef="#br0" timeOffset="24">15014 3213 7607,'0'8'1515,"0"4"0,0-4-966,0 7 0,0-6-269,0 1 1,0 1-96,0 8 1,0-4-382,0 4 1,0-3 192,0-2 1,0 1-627,0-1 0,-4 0 435,-1 0 0,0 0-704,5 1 0,0-6-255,0 1-260,0-7 1413,0 3 0,6-12 0,2-2 0</inkml:trace>
  <inkml:trace contextRef="#ctx0" brushRef="#br0" timeOffset="25">15242 3085 7781,'6'8'-845,"-4"-2"1,6-6 1328,-4 0 241,-2 0 0,6 5 215,-3 0-608,-4-1 0,6 3-376,-7 2 0,0-1 167,0 2-441,0-1 0,0 5 59,0 0 1,0 1-75,0-1 0,-5 0 36,0 0 0,-4-4 31,4-1 1,-6-1 43,1 2 1,2-2-85,-1-4 268,-1-2 0,1 4 38,-1-6 24,7 0-12,-9 0 136,10 0-27,-4 0-166,12 0 168,2 0-129,6 0 224,0 0-211,1 0 610,-1 0-252,0 7 0,-1 0 483,-4 8-499,-2-1 1,-6 0-55,4 0 1,-4 1-160,4-1 1,-2-5 77,2 1 1,-3-6 129,2 6-73,4-7-332,0 3 0,6-7-441,1-4 0,-6-3 321,1-6 0,-1 0-620,5 0 1,-1-5 374,-4 0 1,4-7-185,-4 3 0,4-9 610,1-1 0,1-7 0,-1 4 0</inkml:trace>
  <inkml:trace contextRef="#ctx0" brushRef="#br0" timeOffset="26">15668 3000 7793,'0'9'0,"0"1"638,0-1 1,0 5-7,0 1 1,5-1 80,0 0 1,4-5-186,-4 1-309,6-1 0,-3 6-509,6-1 1,-4-6 192,-1-4-1034,1 4 1,-1-6 143,1 3-661,-7-4 1648,3-1 0,-6 0 0,0 0 0</inkml:trace>
  <inkml:trace contextRef="#ctx0" brushRef="#br0" timeOffset="27">15668 3156 7793,'-6'8'-869,"4"5"651,-2-4 1,-3-1 1024,3 1 0,-1 1-105,5 4 1,0 5-64,0 0 0,0 5-77,0-5 0,0 6-146,0-1 1,0 1-354,0-1 0,0 2 95,0-2 0,5-3-192,-1-2 1,3-4 79,-3 0 1,-2-6-735,3 1 1,-2-7-89,2 2 1,-2-4-452,6-1 0,-1-6 1227,2-4 0,2-9 0,-4-3 0</inkml:trace>
  <inkml:trace contextRef="#ctx0" brushRef="#br0" timeOffset="28">15924 3099 7793,'22'-6'0,"-1"3"402,-7-7-124,0 7 0,-1-5 325,-3 3 1,2 4 205,-2-4-190,2 4 1,2 1-241,1 0 1,-6 6 29,1 3 1,-6 6-36,6 3 1,-2 3 47,1 3 1,-2 3-54,-7-4 1,4 6-138,1 4 0,0-3-149,-5 3 0,0-3 123,0-1 0,-2-3-700,-3-2 461,4 3 0,-10-11-962,6 3 1,-1-10 254,1-4 1,2-4-68,-7-1 0,6-1-455,-6-4 0,5-1 584,-4-4 0,-1-2 43,-4 2 1,0-2 634,0-3 0,0 1 0,-1 0 0,-5-7 0,-2-1 0</inkml:trace>
  <inkml:trace contextRef="#ctx0" brushRef="#br0" timeOffset="29">15853 3227 7217,'0'8'2564,"0"5"-2037,0-5 0,2 4-107,3-2 1,-4 2-103,4-2 1,-4-2 401,-1 1-450,0 1 0,0 4-219,0 0 129,0-6-636,0 5 150,0-12 1,2 6-331,3-7 0,-2-7 159,6-2 0,1-4 166,4-1 0,-1 0 17,-4-1 0,4 3-213,-4 2 780,4-2 1,1 5-52,0-2 734,-6 3-261,-1 6-281,-1 6 1,-4 2-166,2 6 0,-7-5 158,-2 1-995,-6-1 336,3 6-703,-6-1 1,5-6-81,-1-4-881,7-2 1916,-3-2 0,6 0 0</inkml:trace>
  <inkml:trace contextRef="#ctx0" brushRef="#br0" timeOffset="30">16365 3000 7737,'0'14'-43,"5"0"21,0 0 1,-1 1 21,-4-1 2244,0 0-1471,0 6 1,2-5 522,3-1-913,-4 0 1,5-6-509,-6 6 0,0-4 129,0-1-1520,0-6 1076,0 4-675,0-7 797,0 0 0,2-5-694,3 0 0,-4-6 540,4 2 1,-3-4 179,-2-1 471,0 0 1,0-1-178,0 1 0,0 5 1190,0-1-553,6 7 115,-4-10 0,4 10-282,-6-6 1,2 6 616,2-2-694,-2 3 0,9 1-159,-6-4 0,1 3-130,-1-2 88,-4 2-117,12 2 94,-12 6 1,6 2-98,-7 7 1,0-1 33,0 0 0,0 0 14,0 0 0,-5 1-1,0-1 0,-4 0 41,4 0 1,-1 0-258,1 1 228,3-1-608,-4 0 374,6 0 1,2-1-340,2-4 1,0-2 180,5-7 1,-4 1-645,4 4 285,1-3-11,4 4 616,-6-6 1,3 2-125,-6 2 0,-2-2 234,-8 3 0,-3 3-89,-6 1 1,0-1 347,0 1 0,-1-1-152,1 2 0,0 2 191,0-2 1,-1-2-151,1 1 1,6-4-8,4 4 0,2-4-136,2 5 1,2-7 39,2 2 1,6-4-226,9-1 0,3 0 72,6 0 1,2-1-111,4-4 1,-4 2 25,3-7 1,-8 7-309,-1-2 1,-7 4-483,2 1 0,-3-5 421,-2 0 0,-4 1-882,-1 4 474,-6 0-722,4 0 1594,-20-7 0,-3-1 0,-12-6 0</inkml:trace>
  <inkml:trace contextRef="#ctx0" brushRef="#br0" timeOffset="31">16664 3014 12172,'0'8'463,"0"4"0,0-8-517,0 5 19,0 1 1,-2 4 1,-3 0 1,4 0-54,-4 0 1,3 1 21,2-1 1,-4-5-123,-1 1 240,0-1-182,5 5 163,0-6 0,2-1-301,3-7 1,-2 0-377,6 0 429,1 0 0,4 0 244,0 0 1,-4-5-129,-1 0 0,-4 0 348,4 5-138,-6 0 67,4 0-3,-7 0 324,0 7-211,0 1-370,-7 6 0,4-1-308,-6-4 0,6-1 178,-2-3 0,2-4-1654,-2 4 884,3 3-349,-4-7 1329,12 6 0,2-20 0,7-3 0</inkml:trace>
  <inkml:trace contextRef="#ctx0" brushRef="#br0" timeOffset="32">16962 3156 7737,'8'6'227,"5"-4"1,-7 6 475,4-3 127,2-4 1,-9 7-525,7-3-106,-7-4 1,5 6-1257,-3-7 1,-4 1 168,4 4 887,-3-3 0,-2 4 0,0-6 0</inkml:trace>
  <inkml:trace contextRef="#ctx0" brushRef="#br0" timeOffset="33">1493 8402 11882,'2'9'1614,"3"1"-1640,-4-1 0,6 6-251,-7-1 0,4-5-805,1 1 478,0-1 0,-5 5-1754,0 1 2358,0-1 0,6 0 0,2 0 0</inkml:trace>
  <inkml:trace contextRef="#ctx0" brushRef="#br0" timeOffset="34">1422 8672 12045,'8'6'295,"5"2"1,-7 6-282,4 1 1,-3-6 13,-2 1 1,-3-1-24,3 5 0,1 2 125,-1 3 0,-1-3-40,-4 3 1,0-3 106,0-2 1,0 0-61,0 0 0,0-4-101,0-1 74,0 1 1,0-1-78,0 1-160,0-7-293,0 3-203,0-19 0,5 4 291,0-10 0,1 2-492,-1-2 0,1-2 303,4-3 1,2-2-233,-2 2 1,-2-1 232,1 1 1,1-3 519,4 3 0,0-2 0,0-3 0</inkml:trace>
  <inkml:trace contextRef="#ctx0" brushRef="#br0" timeOffset="35">1678 8459 7920,'0'8'1109,"2"3"-562,2-7 0,-2 3-113,3-2 38,-4 2-218,-1 1 0,0 5 171,0-4-864,0 4 391,7 1 1,-6 1-454,4-1 440,-3 0 0,-1 0-1819,4 0 1880,-4-6 0,12 11 0,-5-3 0</inkml:trace>
  <inkml:trace contextRef="#ctx0" brushRef="#br0" timeOffset="36">1792 8501 7782,'8'0'239,"-2"-6"513,0 5-263,-4-6 1,9 6-110,-6-4 1,1 3 204,-1-2-175,-4 2-103,6 2-102,-1 6 0,-4 2-181,2 6 1,-7 1 51,-2-1 0,-6 5-134,2 0 1,1 0-113,-1-5 1,1 0 108,-2 0 0,2 1-161,4-1 0,2-5-75,-3 1 0,4-1 202,1 5 1,1-6-83,4-3 1,-2 1 120,7-1 0,-1 0 3,5-5 0,-4 0 202,-1 0-181,1 0 399,4 6-240,-6 2 1,-2 6-5,-6 1 0,0-1-73,0 0 0,-6-1-131,-4-4 1,-2 4-81,-2-4 1,-1 4-191,1 1 1,0-4-192,0-1 0,-5-6-93,0 2 47,0-4 342,5-1 1,6-6 197,3-3 1,3-4-51,2-1 0,2 0 101,3-1 1,-1 6 171,11-1 1,-4 6 260,8-6 0,-4 7 76,0-2 1,4 4-165,0 1 0,0 0-203,-5 0 1,5 0 10,0 0 1,1 0-345,-1 0 1,-3 4-185,3 1 1,-3 5-370,-2-6 1,0 3 740,0-3 0,1 4 0,-1 7 0</inkml:trace>
  <inkml:trace contextRef="#ctx0" brushRef="#br0" timeOffset="37">2247 8359 7724,'0'8'460,"0"5"0,0-10-353,0 6 0,0-4 104,0 5 0,0-6 121,0 6 1,0-5-78,0 4 1,0-4-390,0 4-521,6 1-646,-4 4 1118,10 0 183,-10 0 0,11 1 0,-6-1 0</inkml:trace>
  <inkml:trace contextRef="#ctx0" brushRef="#br0" timeOffset="38">2375 8388 11648,'-7'14'-88,"4"0"162,-6 0 1,-1 1-61,-4-1 0,-2 0-66,-3 0 1,4 2-51,-4 3 0,3-3 132,2 3 1,1-8 35,4-2 0,-3-4 204,8 4-218,-1-5 1,7 2-68,2-6 0,4 0 91,6 0 1,1-5-152,-1 0 1,5-1-66,0 1 1,4 2-173,-4-6 0,5 4 29,-5-4 0,0 5-123,-5 0 1,0-3-625,1 3 667,-1-1 1,-1 3 38,-4-2 1,-1 2-128,-3-3 358,-4 4 0,4 2-235,-10 4 204,-3-3 0,-6 9 88,0-7 1,0 3 142,-1-3 0,1-2 606,0 3-582,0 3 0,0-5 929,-1 6-746,1 1 0,2 4 205,2 0 1,-1 2-198,6 3 1,0-3 26,5 3 0,0 1-170,0-1 0,0 5-138,0-5 0,0 4-71,0-4 1,0 0-314,0-4 0,0-1-1627,0 0 946,7 0 1024,-6-6 0,12 5 0,-5-5 0</inkml:trace>
  <inkml:trace contextRef="#ctx0" brushRef="#br0" timeOffset="39">2346 8644 7724,'8'-10'272,"-3"1"1,-2 5 208,2 0 702,-4-4-782,12 6 1,-10-4 2,7 6 0,-6 2-137,6 2 1,-7-1-219,2 7 0,1-1-51,-1 6 1,0 4-45,-5-1 0,0 3 54,0-2 0,0-3 88,0 3 1,-2-3-256,-3-2 1,4 0-84,-4 0-254,-3 0 17,7 1 151,-6-7 0,7-4 16,0-8 1,0-4-104,0-7 1,7 0 136,2-4 1,-1 3 84,1-3 0,1-2 274,4 2 1,0 0-170,1 5 504,-1 0 1,0 1-23,0 4 0,-4 3 157,-1 6 0,-4 0-260,4 0 1,-5 1 71,0 4 0,-1 3-291,2 6 1,-3-5 204,2 1-310,-2-1 75,-2 6-884,0-1 503,0-6 1,-2 3-468,-2-6 481,2-1 1,-4-5-38,6-4 1,0 2 143,0-7 1,5 1 153,-1-5 1,3-1-144,-3 1 1,-2 0-138,3 0 1038,3 6 1,-2 0-370,3 3 1,-1 5 456,-3 0 0,-3 3-314,2 12 1,3-4 197,-3 8 0,3 1-207,-3-1 1,-2 5-156,3-5 1,-4 4-356,-1-4 0,0 5 85,0-5 0,5 0-94,0-5 1,0-4 132,-5-1-849,0 1 0,-2-2-848,-3-4-717,4-2 1588,-12-2 0,10-6-576,-7-4 1329,7-3 0,-3-7 0,6-2 0</inkml:trace>
  <inkml:trace contextRef="#ctx0" brushRef="#br0" timeOffset="40">2972 8516 7724,'-8'-15'467,"2"1"179,6 0 372,0 0-481,0 6 1,1 2-188,4 6 0,-3 6-37,2 3 1,3 6-68,-3 4 0,6 3-177,-5 6 0,-1 1 27,-4-1 1,0 2-65,0 3 1,0-8-142,0 4 1,0-5-394,0-1 1,0-1-627,0-3 0,0-8 501,0 4 0,0-9-1070,0 3 1310,0-5 1,0-11 346,0-12 1,0 0 39,0 0 0,0 4 13,0 0 0,0-4-8,0 0 0,0 0 672,0 5 1,5 0-261,0 0 0,1 1 1188,-1 4-518,-4-4-399,12 5-265,-5 0-212,6-4 1,0 10-13,1-3 0,-6 4 12,1 1 1,-7 1-1,2 4 1,1-2 186,-1 7-187,-1-1 0,-4 5-1322,0 1 0,0-1 322,0 0 735,-6 0 0,0 0 227,-4 1 1,-1-6-97,6 1 0,-4-6 64,4 6 1,0-5 194,5 4-136,-6-6-33,5 10 0,-6-10 37,7 6-256,7-5-82,0 2 1,8-6-764,-1 0 350,0 0 0,0 0-1391,1 0-1,-1 0 1939,0 0 0,0-6 0,0-2 0</inkml:trace>
  <inkml:trace contextRef="#ctx0" brushRef="#br0" timeOffset="41">3398 8445 7724,'0'14'2853,"0"0"-2343,0 0 1,0 0-434,0 1 1,-1-1 69,-4 0 1,2 0-275,-6 1 1,-1-1 149,-4 0 1,4 0-956,1 0 1,-1 1 167,-4-1 1,5-5-1361,-1 1 2124,7-7 0,-3 3 0,7-7-182,4-4 0,1 2 132,4-7 0,7 2 833,-3-1 0,5-4-441,0 4 1,-1 1 277,5-2 0,-4 6 23,5-6 1,-2 5-244,2-4 1,1 6-390,-6-2 0,0 4-590,-5 1-1025,1 0 1236,-1 0 0,-6 1-527,-4 4 1,-4 1 112,-4 4 782,-4 2 0,-11-5 0,0 2 0,0 2 0,5-6-88,-1 6 88,1-10 684,0 12 0,5-7 144,-1 4 163,7 3 1,-3-6-434,6 8 0,0-1-247,0 0 0,0 0-159,0 1 0,1-1-134,4 0 1,-4 0-752,4 0 1,2 1 332,-3-1 400,7 0 0,-9 0 0,4 0 0</inkml:trace>
  <inkml:trace contextRef="#ctx0" brushRef="#br0" timeOffset="42">3925 8359 11114,'0'10'793,"0"-1"0,1-4-949,4 4 0,-2-4-60,6 5 68,1-1 1,3 5-789,-4 1 0,2-6 521,-6 1 0,1-6-639,-1 6 0,-3-6 84,2 6 970,-2-7 0,-4 8 0,-2-6 0,0 0 0,-5-5 0,4 0 0,-4 0 0,-1 0 0,-4 0 134,0 0 431,0 0 284,-1 6 1,6-3-329,-1 7 1,7-6 38,-2 6 1,4-1-175,1 6 1,0-1-291,0 0 1,0 0-163,0 0 1,5 1-510,-1-1 148,1 6 1,0-4 264,0 3 0,1-5-2078,-1-4 1572,-4 2 1,12-10 667,-4 3 0,4-10 0,1-3 0</inkml:trace>
  <inkml:trace contextRef="#ctx0" brushRef="#br0" timeOffset="43">4223 8359 7715,'10'-8'568,"-1"4"1,-4 2 95,4 2 0,-4 0-242,4 0 0,-1 6 0,2 4 0,-4 4-123,-6 5 1,5 3 57,0 7 1,-1 1-99,-4 3 1,0-3-217,0 3 1,0-8 114,0-1 1,2-2-541,3 2 1,-4-4-708,4-6-29,-3 1 1,-4-3 443,-3-2 674,4-4 0,-18-6 0,3 0 0</inkml:trace>
  <inkml:trace contextRef="#ctx0" brushRef="#br0" timeOffset="44">4067 8558 7715,'6'8'546,"-3"3"-173,7-6 0,-6 4-78,6-4 1,-7 2 242,2-3-117,-4-2-387,6 10 95,-6-10-137,6 4-44,-7-6-464,0 0 2,0-6 337,0-2 1,4-6 209,1 0 1,1 4-74,-1 1 0,-2 4 215,7-4-93,-7 5 0,5-2 284,-3 6-288,-4 0-9,5 0 1,-6 6-202,0 4 1,0-2-9,0 1-1219,0 1 755,0 4 604,-6 0 0,5 0 0,-6 1 0</inkml:trace>
  <inkml:trace contextRef="#ctx0" brushRef="#br0" timeOffset="45">4763 8231 7738,'0'10'0,"0"-1"1573,0 1-1073,7 4 1,-6 0 223,4 0-1270,-3 1 509,-2-1 1,0 0-1087,0 0 0,0-4 1123,0-1 0,0 1 0,0 4 0</inkml:trace>
  <inkml:trace contextRef="#ctx0" brushRef="#br0" timeOffset="46">4607 8416 7738,'-6'8'-805,"4"5"738,-11-12 435,12 6 176,-5-7-340,6 0 0,1 0 91,4 0 0,-2 0-129,7 0 0,-6-2 151,6-3 0,-1 4-75,5-4 1,1-1-44,-1 1 1,0 0-23,0 5 0,1 0 32,-1 0-263,0 0 137,0 0-199,0 0 91,-6 0 0,-1 6-44,-7 4 0,0-2-94,0 1 1,-7-4-109,-2 5 1,-4-3 67,-1 3 1,-2 1-43,-3-6 0,3 4-44,-3-4 181,4 0 0,0-5 22,1 0-99,0 0 7,6 0 139,2-7 146,6-1 1,0-1 407,0-1-206,0 7 27,6-3 1,-3 8-97,7 2 0,-7 4 116,2 6 1,1 5-148,-1 0 0,-1 7-56,-4-3 0,0 4-27,0 2 1,-1-1-130,-4 0 0,2 1-68,-7-1 0,1-1-384,-5-3 0,4 1-609,1-6 0,4 0-115,-4-5 24,-1 0 1155,-4-6 0,0-1 0,-1-7 0</inkml:trace>
  <inkml:trace contextRef="#ctx0" brushRef="#br0" timeOffset="47">3853 8459 7774,'0'8'742,"0"-2"270,0-6-619,0 0 0,7 0-27,2 0 0,5 0-117,5 0 1,4-6-68,5-4 0,2 2-13,3-1 0,-3 4-146,3-4 0,-3 4 129,-1-5 1,-7 7-78,-3-2 1,-3-1-258,-2 1 0,-5 1 8,1 4-469,-7 0 284,3 0 119,-6 0 1,-1 0 5,-4 0 1,2 0-388,-7 0 192,1 0-190,-5 0-4,-1 0-481,1 0 320,0 6 784,6-4 0,-5 10 0,6-4 0</inkml:trace>
  <inkml:trace contextRef="#ctx0" brushRef="#br0" timeOffset="48">4166 8359 7784,'0'-8'1508,"0"2"-1100,0 0-142,0 4-139,0-4 0,2 6 216,3 0-73,-4 0 1,5 6-86,-6 4 1,5 9-91,0 4 0,0 4 89,-5 2 1,4 5-189,1 4 1,0-1 121,-5 0 0,1 0-74,4 1 1,-3-4-32,3-5 1,-4-2-122,-1-4 1,0-2-12,0-7-249,0-6 29,0-2 223,0-6 1,0-1-207,0-4 1,-5 2 81,1-7 0,-7 3-53,1-3 1,-3-3-172,-1 4 1,2-4-220,2-1 1,-3 5 682,4-1 0,-10-6 0,-3-6 0</inkml:trace>
  <inkml:trace contextRef="#ctx0" brushRef="#br0" timeOffset="49">3910 8558 7957,'8'0'1879,"-1"0"-1222,-1 0 0,2 0-421,6 0 1,-5-4-21,1-1 1,4 0-538,5 5 1,0 0 265,-5 0 0,5-2-682,0-2 0,0 2 143,-5-3-1,1 4 1,-6 1 141,1 0 1,-7 1 117,1 4 0,-8-2 212,-6 7 1,-4 1 152,-5 8 1,2-3 428,-7 3 0,5-5-297,-5-5 1,7 4 411,-2-4 1,5-1-202,4 2 1,-1-6 216,6 6-442,1-7 0,10 3-208,4-6 0,9-6-98,4-3 1,2 1 111,-1-2 1,1 2-697,-6-1 0,5-4 335,-5 4 0,-2 1 407,-7-2 0,3 7 0,-6-3 0</inkml:trace>
  <inkml:trace contextRef="#ctx0" brushRef="#br0" timeOffset="50">4067 8473 7774,'-7'-8'1170,"6"2"-657,-6 6 1,7 8 14,0 6 0,0 6-182,0 9 1,0 6-161,0 3 0,0 4 43,0 6 1,5 1-267,0 3 1,0-8 95,-5-6 1,4-7-672,1 3 0,2-6 141,-3-4 471,-2-4 0,10-6 0,-4 1 0</inkml:trace>
  <inkml:trace contextRef="#ctx0" brushRef="#br0" timeOffset="51">5076 8288 10193,'6'8'1269,"-4"0"-1078,3-3-230,-4-4 1,-1 7-514,0-3-449,0-3 0,0 10 561,0-2 0,0-2-894,0 1 1334,0-6 0,0 16 0,0-3 0</inkml:trace>
  <inkml:trace contextRef="#ctx0" brushRef="#br0" timeOffset="52">4977 8445 8851,'8'0'654,"-2"0"1,-6 1-364,0 4-139,6-4 1,-4 7 112,3-3-258,2 3 0,0 6 5,2 0 0,2 1 154,-6-1 0,4 0-262,-4 0 1,2 1 39,-3-1 1,-2 0-34,3 0 1,-4 0 78,-1 1 0,0-6 93,0 1 1,0-6 105,0 6 47,0-7-153,-6 10 6,4-12 0,-4 4-239,6-10 164,0-3 1,5-11-394,-1 0 0,7 0-65,-1 5 0,-2-5-236,1 0 1,1-4 164,4 4 0,-4-5-174,-1 5 0,-1-6 689,1 1 0,4 3 0,-5-5 0,6 3 0</inkml:trace>
  <inkml:trace contextRef="#ctx0" brushRef="#br0" timeOffset="53">5261 8274 9645,'0'9'482,"0"1"1,0-1-521,0 6 1,0-6-490,0 1 0,0-1 385,0 5 0,2-4 156,2-1 0,-2-4-14,3 4 0,3 1 0,-1 4 0</inkml:trace>
  <inkml:trace contextRef="#ctx0" brushRef="#br0" timeOffset="54">5361 8274 7654,'7'0'1432,"0"0"-854,-7 0-137,0 0-310,0 6 1,0 2-237,0 6 20,0 1 1,0-1-59,0 0 1,-5 0 87,0 0 0,-4 1 8,4-1 1,-1-5-278,1 1 235,3-1 0,-4 1 64,6-1 0,0-4-19,0 5 0,2-7 123,2 1 0,0 0-14,5 0 1,-4-2 82,4 3 0,-4-2-100,4 2 0,-4-4 72,5 4 73,-7 3 0,3 0-72,-6 6 0,0-5-158,0 1 0,-6-2 76,-4 1 1,2 2-406,-1-6 0,-2 4 7,-8-4 0,3 5-140,-3-6 0,3 1 243,2-5 1,0 0-57,0 0 0,0 0-61,-1 0 187,7 0 742,2-6-476,6 4 1,6-4 557,4 6 0,4 0-198,5 0 0,-3 0-22,3 0 1,-2 0-290,2 0 0,-3 5-251,3-1 1,-3 1-172,-2-5 0,0 5 215,0 0 1,-1 1 77,-3-1 0,2-4 0,-4 6 0</inkml:trace>
  <inkml:trace contextRef="#ctx0" brushRef="#br0" timeOffset="55">5702 8203 9763,'0'14'1525,"0"0"-1197,0 1 1,-5-1-231,0 0 1,-1 0-41,1 0 0,4 1-157,-4-1 1,-1 0-373,1 0 1,0-4 317,5-1 1,0-4-338,0 4 38,0-5 264,0 2 83,0-6 1,6 0-48,4 0 102,3-6 1,1-1 106,0-2 1,-5 2 332,1 7-126,-7-6 8,10 5 0,-12-4-82,4 10 1,-5 2-230,-5 8 0,-3-1 1,-6 0 0,-2 5-78,-3 0 0,2 5-162,-7-5 0,1 6-413,-6-1 1,1-4-905,-1-1 1595,1-3 0,-1 4 0,1 3 0</inkml:trace>
  <inkml:trace contextRef="#ctx0" brushRef="#br0" timeOffset="56">5588 8473 7760,'14'0'41,"2"-2"-41,3-2 0,2 2 969,2-3 1,4 4-411,-3 1 1,3 1-50,1 4 0,-1-2-320,-3 7 0,2-6-434,-2 6 0,-2-5-74,2 4 50,-7-6 1,4 8-2592,-7-6 1679,-6 6 1180,-8-9 0,-8 10 0,-6-4 0</inkml:trace>
  <inkml:trace contextRef="#ctx0" brushRef="#br0" timeOffset="57">5702 8573 7760,'0'14'826,"0"0"1,1-1 237,4-4-692,-3 4 0,4-10-157,-6 6 1,0-4-112,0 5 193,0-7-344,0 9 0,0-9-170,0 7-274,0-7 224,0 3-278,0-6 291,6 0 1,2-1 65,6-4 1,-3-1-100,4-4 0,-9-1 103,8 7 1,-3-6 202,3 5-281,1 1 425,-1 4 0,-6 0 0,-2 1 89,-6 4 0,-1 1 14,-4 4-104,-3 2 1,-6-5-263,-1 2 1,1 2 112,0-6 0,5 0-1272,-1-5 921,7 0 0,-3-7 338,6-2 0,0-10 0,0-3 0</inkml:trace>
  <inkml:trace contextRef="#ctx0" brushRef="#br0" timeOffset="58">6143 8274 7998,'-7'8'661,"6"0"172,-4-4 1,2 3-321,-2 2 1,3 4 138,-2-4-455,2 4 0,7 1-213,0 0 1,6-4-384,-2-1 1,2-4-497,-1 5 1,2-7 234,-2 2 0,2-4 660,3-1 0,-1 0 0,0 0 0</inkml:trace>
  <inkml:trace contextRef="#ctx0" brushRef="#br0" timeOffset="59">6342 8302 7704,'0'8'2033,"0"-1"-1382,0-7-588,0 0 0,-2 4 7,-3 1 0,2 5-59,-6-6 1,-6 9-50,-4 1 1,-4 0-303,4 5 0,-5-1 13,5 1 0,-5-4-69,5 4-26,1-3 110,3-2 283,7-6 1,8-1-108,10-7 0,7-2 8,2-3 0,6-1 21,-1-3 1,-2-4-58,2 3 0,-7 3-216,2-3 0,-3 5 380,-2-4 0,1 1 0,-1-2 0,-6 3 0,-4 2 0,-2 2 0,-2-7 0,0 7 0,0-10 0,0 5 0</inkml:trace>
  <inkml:trace contextRef="#ctx0" brushRef="#br0" timeOffset="60">6270 8203 7704,'0'9'484,"0"1"1,0-1-226,0 6 1,0 5 101,0 4 0,0 3-48,0 1 1,0 2-105,0 3 1,0-3-183,0 3 0,0-3 60,0-1 1,0-5-554,0-1 1,0-5-136,0 1 0,0-8-1578,0-2 1502,0-6 677,0 4 0,-6-20 0,-2-3 0</inkml:trace>
  <inkml:trace contextRef="#ctx0" brushRef="#br0" timeOffset="61">6228 8501 7704,'0'15'0,"-2"-6"273,-3 1 0,4-1 20,-4 5 0,2-4 41,-2-1 1,4 1-65,-4 4 1,-1-5-1,1 1 1,0-1-239,5 6 0,-5-6 78,1 1 0,-1-6 9,5 6 28,0-7 0,0 5-577,0-3-57,0-4 166,0 5 0,6-12 58,4-3 1,-2-4-24,1-1 1,5-2-21,5-3 0,2 2 57,-2-7 1,1 0 52,4-4 0,1-1 48,-6 1 1,5 1 171,-5 3 1,0-1 129,-5 6 0,-1 0 458,-4 5-133,4 6 270,-12 2-261,12 6 0,-11 6-169,2 4 0,-2 2-117,-2 2 1,2 5 203,2 0-338,-2 0 1,10-1-71,-2-4 1,-2 3-131,1-7 1,-1 2 35,2 3 1,1-1-33,-6 0 0,4 0 13,-4 1 0,-1-1 66,-4 0 0,0 0-116,0 0 1,-1-4 92,-4-1 1,2-1-127,-6 2 1,-1-4-13,-4-6 0,0 0-134,-1 0 0,-4 0-163,0 0-95,1-6 649,3-2-215,1-6 396,6-1 1,2 6-139,6-1 1,1 7 194,4-1 0,3 2-106,6 2 0,1 0 1,-1 0 0,2 0-127,2 0 0,-2 0 42,3 0 0,-3 0-350,-2 0 1,5 0 139,0 0 1,0 5-681,-5-1 1,1 1 44,-1-5 750,-6 0 0,4 0 0,-4 0 0</inkml:trace>
  <inkml:trace contextRef="#ctx0" brushRef="#br0" timeOffset="62">6953 8416 11522,'8'-6'754,"4"4"-409,-2-3 0,4 4-143,5 1 1,-3 0-131,3 0 0,-3 0 65,-2 0 0,0 1-110,0 4 1,-4-2 142,-1 7 0,-4-5-151,4 4 0,-5-4-363,0 4 234,-2 1 0,-8 4-649,-4 0 0,-2-4 365,-3-1 0,-4-4-930,0 4 1,0-5 82,5 0 1241,6-2 0,-4-2 0,4 0 0</inkml:trace>
  <inkml:trace contextRef="#ctx0" brushRef="#br0" timeOffset="63">7124 8331 7710,'-2'12'0,"-3"-2"0,4-2 0,-4-3 0,3 2 0,2 8 0,0-1 0,0-5 0,0 1 0,0-1 0,0 6 0,0-1 783,0 0 1,7-5 1,2 1 1,-1-2-655,1 1 0,1 2-1824,4-6 0,0 0 1693,1-5 0,-1 0 0,0 0 0</inkml:trace>
  <inkml:trace contextRef="#ctx0" brushRef="#br0" timeOffset="64">7493 8501 7710,'0'10'1625,"0"-1"-480,0-5-651,0 8 1,0-9-649,0 7-389,0-7 0,0 5 543,0-3 0,-6-4 0,-2 6 0</inkml:trace>
  <inkml:trace contextRef="#ctx0" brushRef="#br0" timeOffset="65">1635 9568 7775,'0'-8'-23,"0"-5"201,0 12 1,0-7 274,0 3 0,0 3-74,0-4 30,0 6-290,7 0 235,-6 0-289,6 0 0,-7 0 1,1 0 84,4 0 1,-3 2 122,2 2-4,-2-2-97,-2 11 0,0-10-34,0 6 0,0-4-7,0 4 0,0-4 197,0 5-540,0-1-56,-6 5 0,2 1-200,-5-1 1,4-2-25,-4-2 1,4 2 194,-4-2 0,5-2-527,0 1 0,-3-4-218,3 5 1042,-7-7 0,3 9 0,-7-4 0</inkml:trace>
  <inkml:trace contextRef="#ctx0" brushRef="#br0" timeOffset="66">1607 9639 7775,'14'0'35,"-1"-2"52,-4-3 1,4 4 191,-4-4 1,4-1 307,1 1 1,-4-4-432,-1 4 1,1 0 47,4 5 0,-5-5-199,1 1 1,-5-3 120,4 3-1392,-6 2 266,10-4-289,-11 6 590,4 0 699,-6 0 0,-2 0-189,-2 0 1,0 0-20,-5 0 1246,6 0-691,-10 0 452,5 0-520,0 0 0,-3 1 356,7 4 0,-1-2-255,5 7 1,0-6-263,0 6 0,0-5-426,0 4 0,0-4 189,0 4-1350,0 1 761,0 4-142,6 0 850,2-6 0,6 5 0,0-5 0</inkml:trace>
  <inkml:trace contextRef="#ctx0" brushRef="#br0" timeOffset="67">1891 9553 7775,'10'-12'234,"-1"2"0,-5 2 235,0 4 147,4 2 275,-6-4-187,4 6-270,-6 0-388,0 0 1,0 6 100,0 4 1,-2-3-302,-2 3 0,1 1 166,-7 8 0,1-3-199,-6 3 0,1-3-16,0-2 0,0 2-175,0 2 1,-1-6 143,1 2 0,1-3 42,4 3 1,-2-4-46,6-1 24,0-6 60,5 3 0,2-6 73,3 0 0,4-6-113,10-3 1,-3-4 82,3-1 1,-3 1 23,-2 4 1,0-4-71,0 4 194,1 2 135,-1 1-135,0 6 0,-6 2 159,-3 2 0,-5-1-39,-5 7 1,-3-1 45,-6 6 1,0 4-63,-1 0 1,1-1-59,0-3 1,0-1-31,0 0 0,-1-1-98,1-4 0,5 4-26,-1-4 1,2-1 58,-1 2-140,2-7 158,7 10-17,0-12 1,2 5 15,3-6 0,-2 0 24,6 0-26,1 0 1,4 0 3,0 0 1,-4 0-14,-1 0 1,-4 0 21,4 0 9,-5 0 0,4 0-11,-4 0 47,-2 7 1,4-4-95,-6 6 0,0-4-36,0 5 37,0-7 0,-1 8-218,-4-6-239,3-1 118,-10-4-13,10 0 233,-11 0 0,10 0 86,-6 0 0,6-1-73,-2-4 0,3 2 5,2-7 1,0 6 73,0-6 299,0 7 514,0-3-373,0 6-73,0 0 1,0 6-77,0 3 1,0 4-118,0 1 1,0 7-33,0 3 1,0-2-25,0 1 0,0-4-34,0 5 1,0-7-207,0 2-171,0 3 131,0-6-296,0 5 0,-1-13 33,-4-4 483,3-2 0,-10-8 0,4-2 0</inkml:trace>
  <inkml:trace contextRef="#ctx0" brushRef="#br0" timeOffset="68">1778 9951 7775,'-10'2'611,"1"3"0,4 3-272,-5 6 0,6 2-212,-6 3 0,2-2-136,-1 7 1,-4-7-604,4 2 1,1 2 417,-2-2 0,6-5 194,-6-5 0,7 1 0,-3 4 0</inkml:trace>
  <inkml:trace contextRef="#ctx0" brushRef="#br0" timeOffset="69">2190 9625 7727,'0'-10'773,"0"1"-40,0 5 265,0-2-619,0 19 0,0 3-155,0 12 0,0 0 60,0 1 0,0-1-142,0 1 1,0-1-19,0 1 0,0-3-176,0-2 1,0-3-586,0-7 1,0 0 379,0 0 1,0-4-1784,0-1 787,0-6 638,0 4 0,0-18 615,0-4 0,0-2 0,0 3 0,0 0 0,0-1 0,0 1 66,0 0 0,0 5 72,0-1 639,6 1 0,-3-4-212,7 3 1,-5-1-22,4 7 0,-4-6-35,4 5-530,1-6 0,4 5 53,0-3 61,0 2 0,1 3-611,-1-1 254,-6 0-118,4 5 1,-10 2 129,3 2 0,-5 0 2,-5 5 0,2-1 189,-7 1 1,1 4 141,-5-4 1,-1 4 166,1 1 1,0-4 40,0-1-177,6 1 1,-3-1-24,6 1 1,0-6 461,5 6-304,0-7 1,2 5-90,3-3 1,3-4-130,6 4 1,0-3-164,0-2 0,0 1-382,1 4 0,-1-3 290,0 2 0,-4-2-1447,-1-2 877,1 6 796,4-4 0,0 10 0,0-4 0</inkml:trace>
  <inkml:trace contextRef="#ctx0" brushRef="#br0" timeOffset="70">2617 9596 7727,'0'8'367,"0"0"132,0-3 0,0-2-324,0 6 1,-2-4 35,-3 4 1,2 1-664,-6 4 1,1 0 79,-2 1 0,-2-1-505,2 0 877,-3 0 0,-7 7 0,-2 1 0</inkml:trace>
  <inkml:trace contextRef="#ctx0" brushRef="#br0" timeOffset="71">2574 9738 7727,'14'0'0,"0"0"-623,1 0 0,-1 0 749,0 0 0,0 0 818,0 0 0,1 2-506,-1 3 1,0-4-79,0 4 1,-4-4-517,-1-1 0,-4 0 180,4 0-1857,-5 0 1458,2 0 1,-6 2-694,0 3 1068,0-4 0,-6 12 0,-2-5 0</inkml:trace>
  <inkml:trace contextRef="#ctx0" brushRef="#br0" timeOffset="72">2659 9809 7727,'0'15'-1246,"0"-6"748,0 1 1388,0-1 0,0 5-242,0 0 0,0 1-179,0-1 1,0 0-245,0 0 1,0 0-27,0 1 0,0-1-591,0 0 1,0 0 174,0 1-1839,0-1 2056,0 0 0,0 0 0,0 0 0</inkml:trace>
  <inkml:trace contextRef="#ctx0" brushRef="#br0" timeOffset="73">2887 9610 7748,'0'-14'-417,"0"0"0,0 4 1617,0 1-348,0 6 52,0-10-542,0 12 0,1-6-5,4 7 1,-3 8-53,2 6 0,-2 2 92,-2 8 1,1 1-321,4 8 0,-3-3 31,2 3 1,-2-4-468,-2-5 1,0-2 278,0-3 0,0-4-2223,0 4-96,0-3 2399,6-8 0,-4 5 0,4-5 0</inkml:trace>
  <inkml:trace contextRef="#ctx0" brushRef="#br0" timeOffset="74">3029 9568 7748,'8'-7'0,"0"1"268,-4-3 0,0 1 113,5 3 0,-4 3 205,4-2 1,1-3-230,4 3 1,5-1-47,0 5 0,5 0-157,-6 0 0,6 1 47,-5 4 1,5 3-55,-5 6 1,0 0 66,-5 1 0,0-1-175,0 0 0,-6 0 101,-3 1 1,1-1-346,-1 0 0,0 0-134,-5 0 1,-2-1-287,-2-4 0,-4 4-242,-7-3 0,6-2 392,-1 1 0,1-6-65,-5 2 1,0-4 136,-1-1 1,1 0 149,0 0 0,0 0 253,-1 0 0,4-1 0,-3-4 0,8-1 4,-8-4 0,3-2-100,-4 2 0,6 2 293,-1-1 0,2 4 216,-1-4 1,1 4 843,3-5-884,4 7 1,-6-5 317,7 4-316,0 2 0,7-4-256,2 6 0,4-2-63,1-3 1,0 4-172,1-4 0,-1 4-41,0 1 0,0 0-199,0 0 1,-4 0-28,-1 0 1,-5 1 177,0 4 1,-2-2 7,-2 6 1,0 1-40,0 4 1,-6 0 192,-4 1 1,-3-1 105,-1 0 0,0 0 185,0 0 0,0-1 3,-1-3 1,6 1 95,-1-7-479,7 1 180,-3-5 0,7-1-382,4-4 0,3 2 88,6-7 1,1 1-57,-1-6 1,-5 6-14,1 0 0,-6 1 13,6-2 1,-7-3 300,2 4 0,-4 3 0,6-7 0,1 5 0</inkml:trace>
  <inkml:trace contextRef="#ctx0" brushRef="#br0" timeOffset="75">3157 9625 7748,'-7'-15'-1225,"4"3"1106,-6 2 1,4-2 861,-4 2-226,5 4 238,-2-7-453,6 12 1,0-4-102,0 10 1,0 2-35,0 8 0,5 4 34,0 0 1,-1 4-230,-4-4 1,5 5-23,0-5 1,0 5-113,-5-5 0,0-1 35,0-3 1,4-1-80,1 0 1,0 0-476,-5 1 681,0-8 0,6 6 0,2-5 0</inkml:trace>
  <inkml:trace contextRef="#ctx0" brushRef="#br0" timeOffset="76">3470 9354 10593,'7'7'-513,"1"-6"468,-3 4-687,-3 3 480,10 0-1340,-10 6 1592,4 0 0,1 0 0,0 1 0</inkml:trace>
  <inkml:trace contextRef="#ctx0" brushRef="#br0" timeOffset="77">3398 9568 9152,'13'-2'46,"-3"-3"1,2 4-250,-2-4 1,2 2 148,3-2 0,-6 4 7,1-4 1,-1 3 56,5 2 0,-4 0-122,-1 0 1,-4 5 29,4 0 1,-5 1 66,0-1 1,-1-4-151,2 4 168,-3 3-200,4 0 1,-7 1 117,-4 1 1,2-7-148,-7 2 0,5-4-223,-4-1 21,-1 7 148,-4-6 125,0 6 328,0-14 0,1 4-132,4-6 615,2 5-279,1-2 450,4 6-549,-4 0 0,6 6 8,0 4 0,0 3-12,0 1 1,2 5-38,2 0 0,-2 6-476,3-1 0,-4-2 182,-1 1 0,0-4-446,0 5 1,-4-7 245,-1 2 1,-1-3-1012,1-2 1268,-3 1 0,-6-1 0,-1 0 0</inkml:trace>
  <inkml:trace contextRef="#ctx0" brushRef="#br0" timeOffset="78">3811 9468 7701,'1'10'184,"4"-1"1,-3-4 317,2 4 0,3-4-218,-3 5 1,3-6-102,-2 6 0,-4-6-953,4 6 519,-4-7 0,-1 10-209,0-4 1,0-1-912,0 2 1371,0-1 0,-6 5 0,-2 1 0</inkml:trace>
  <inkml:trace contextRef="#ctx0" brushRef="#br0" timeOffset="79">3697 9653 8138,'0'-8'1495,"6"2"-1249,-4 6-235,11 0 1,-7 1 148,3 4-234,4-3 0,-7 10-114,4-2 145,2-4-24,-4 7 92,7-5 25,-8 6 0,5-5-66,-8 1 22,1-7-116,-5 10-319,0-12-97,6 5 0,-3-7 255,7-4 1,-7-3-94,2-6 0,3-2 364,1-3 0,4-3 0,1-6 0</inkml:trace>
  <inkml:trace contextRef="#ctx0" brushRef="#br0" timeOffset="80">3996 9369 7701,'-2'14'126,"-3"0"0,4-4 275,-4-1 1,3 0-139,2 6 0,0-6-51,0 1 1,0-1-295,0 5 0,0-4 151,0-1-1438,0 1 848,0 4 521,0-6 0,7 5 0,1-6 0</inkml:trace>
  <inkml:trace contextRef="#ctx0" brushRef="#br0" timeOffset="81">4081 9397 7701,'0'-8'242,"2"-3"237,2 6-227,-2 1 0,6 4 77,-4 0-266,-2 0 0,4 1-77,-6 4 0,0-2 110,0 7 1,0-1-151,0 5 1,-1 0 120,-4 1 1,-1 4-74,-4 0 0,-2 0 64,2-5 1,2 0-10,-1 0 1,6-4-60,-2-1 27,-3 1-161,6 4 134,-4-6 1,8 3-145,2-6 186,4-1 0,6-4-7,1 0 1,-6 0 75,1 0 252,-1 0-290,-1 7 0,3 1 23,-6 6 1,-2-5-46,-8 1 0,2-1 27,-6 5 1,-1-1-358,-4-4 1,0 4 142,-1-3 1,1 1-412,0-2 0,0 2 155,0-6 0,-1 0-38,1-5 1,0 0 198,0 0 1,6-2-192,3-3 499,4-3 0,1-6-109,0 0 0,1 5 578,4-1 0,3 7-280,6-2 0,0-1 360,0 1 1,1 0-194,-1 5 1,0 2-36,0 3 0,0-4-203,1 4 0,-1 3 34,0 1 1,-4-1-635,-1 2 0,1-5 133,4 4 282,0-6 0,-6 10 0,-2-5 0</inkml:trace>
  <inkml:trace contextRef="#ctx0" brushRef="#br0" timeOffset="82">4422 9326 7699,'0'9'260,"0"1"1,0-5 384,0 4 0,0-4-315,0 4 1,0-4 65,0 5-423,-6-1 1,4 5 70,-2 0 0,-3-4-314,2-1 0,1-4 109,4 5-140,0-7-73,0 3 91,0-6 0,1 0 24,4 0 0,-2 0 35,7 0 0,-1-5 357,5 1-130,1-7 0,-1 4 275,0-2 1,-4 2-126,-1 7 1,-4 0 707,4 0-576,-6 0 1,4 7-9,-7 2 0,-2 4-91,-3 1 1,-3 2-193,-6 3 1,-5-2-483,0 7 0,-4-5 285,4 5 1,-2-7-1466,2 2 1668,-3-3 0,-6 4 0,-1 2 0</inkml:trace>
  <inkml:trace contextRef="#ctx0" brushRef="#br0" timeOffset="83">4294 9553 7699,'27'-6'0,"-8"5"188,9-4 0,-7-2 296,3 3 1,-1-1-111,6 5 0,-1 2-51,1 2 0,-1-2-60,1 3 0,-1 1-203,0-1 0,-4 1 90,0-1 1,-7-4-913,2 4 220,-3-3 0,-3-1-1427,-4 4 1969,-3-3 0,-12 4 0,-2-6 0</inkml:trace>
  <inkml:trace contextRef="#ctx0" brushRef="#br0" timeOffset="84">4408 9610 8989,'6'8'1031,"-4"5"-846,3-4 0,-4-1-195,-1 2 1,2-1 106,2 5 0,-2-4-46,3-1 137,-4 1-1100,-1 4 351,7-6-148,-6 5 458,6-12 0,-6 1-19,4-7 0,-2-6 313,7 1 0,-6-1-104,6 2 0,-5-2 572,4 6-375,0-6 0,6 5 50,-1-4 1,-5 4 194,1 6-146,-7 0 1,8 2-76,-6 2 1,0-1-28,-5 7 1,0-1-81,0 6 1,0-6 68,0 1 1,-2-1-152,-3 5 1,2-4 62,-6-1 0,5-4-103,0 4 124,-4-5 1,5 2-292,-7-6-59,7 0 0,-3-2-188,6-2 0,0 0 483,0-5 0,6-7 0,2-6 0</inkml:trace>
  <inkml:trace contextRef="#ctx0" brushRef="#br0" timeOffset="85">4849 9397 9646,'0'8'1778,"0"5"-1757,0-6 0,1 3-878,4-1 0,-3-4 857,2 5 0,4-7 0,0 3 0</inkml:trace>
  <inkml:trace contextRef="#ctx0" brushRef="#br0" timeOffset="86">5005 9397 7686,'0'-8'1786,"0"2"-1050,0 6-495,0 0-188,-6 0 0,3 6-141,-7 4 1,1-2-144,-6 1 1,0 5 181,-4 5 1,3 0-14,-3-5 0,3 1 61,2-1 1,1 0-66,4 0 42,2 0 0,7-4 5,0-1 1,7-5-70,2 0 1,4-4-128,1-4 1,5-3-362,0-2 1,0-4 278,-5 4 0,0 1-561,1-2 858,-1 1 0,0 1 0,0 2 0</inkml:trace>
  <inkml:trace contextRef="#ctx0" brushRef="#br0" timeOffset="87">4962 9283 7686,'0'15'282,"0"-1"30,0 0 1,0 5-55,0 0 1,0 8-162,0 1 1,0 2 97,0 8 1,5-6-157,0 1 1,0 0-387,-5-5 1,4 2 346,1-11 0,6 0 0,-3-4 0</inkml:trace>
  <inkml:trace contextRef="#ctx0" brushRef="#br0" timeOffset="88">4962 9568 7686,'0'8'618,"0"4"1,-1-9-198,-4 7 1,4-5-99,-4 4 1,-2 1 86,3 4-389,-7 0 1,4 0-229,-2 0 1,-2 1-125,6-1 0,-4-5-460,4 1 1,-1-5 790,1 4 0,3-6 0,-4 3 0</inkml:trace>
  <inkml:trace contextRef="#ctx0" brushRef="#br0" timeOffset="89">4962 9596 7686,'10'0'0,"-1"0"786,-5 0 31,8 0-500,-4 0 0,2 0-305,-1 0 200,-6 0-554,10 0 1,-10 0 132,6 0-87,-5 6 0,2-2 166,-6 5 1,0-4-50,0 4 0,0-4-177,0 4 224,0 1 82,0 4 1,-2 0 121,-2 1 1,2-6 178,-3 1-164,-3-7 1,5 8 198,-6-6-162,6-1-71,-4-4-25,1 0-160,4 0 66,-4 0 1,11-6-166,0-4 1,1-1-211,-1 2 1,3-5 175,6-1 0,0 1 33,0-5 1,0 2 231,1-2 0,-6 3-56,1-3 0,-1 3 82,5 2 0,0 0 1,1 0 0,-6 4 337,1 1 1,-6 1 83,6-2 254,-7 4-439,10 6 1,-10 0-128,6 0 20,-6 0 0,9 2-91,-8 2 17,7 4 1,-8 7-25,7-1 0,-7 0 44,2 0 1,-2 5-4,2 0 0,-4 0 84,4-5 1,-3 1-85,-2-1 0,0 0 41,0 0 1,0 0-24,0 1 0,-7-6-209,-2 1 0,-2-6-169,1 6 1,-2-7-226,2 2 0,-2-4 235,-3-1 0,1 0-104,0 0 0,4 0-55,1 0 1,1-6 61,-1-4 1,2 3 223,7-3 0,0 5 124,0-4 0,0 4 174,0-4-13,7 5 1,0-7 251,8 7 1,-1-1-182,0 5 0,0 0 80,1 0 1,-1 0-158,0 0 0,0 2 28,0 2 1,1-2-880,-1 3 696,0-4 0,0 5 0,1 2 0</inkml:trace>
  <inkml:trace contextRef="#ctx0" brushRef="#br0" timeOffset="90">5574 9482 7672,'0'10'0,"0"-1"999,0 1-618,0-2 1,0 4 593,0-2-316,0-4 59,0 7-146,0-5-1011,0 6 462,6-6-742,2-2 1,6-6 468,0 0 1,-4-1-176,-1-4 0,-1 2 32,2-7 1,2 2-44,-2-1 0,-4-4 181,-1 4 0,1-4 373,-1-1 0,4 4 1063,-4 1-673,0-1 830,-5-4-428,6 0 41,-4 6-587,4 2 0,-6 12-133,0 3 1,0 4-82,0 1 1,0 5-127,0 0 0,0 5-201,0-5 1,0 5 156,0-5 0,0 6-311,0-1 0,0-2 160,0 1 0,0-1-109,0 2 0,-5 1 78,1-6 1,-7 0 54,1-4 1,-1-1 47,2 0 1,-4-5 122,4 1 1,1-7 58,-2 2-146,7-4 1,-8-7 122,6-3 0,2-6-90,8-4 0,-2 2 122,6-7 1,1 2-59,4-1 1,2-4-40,3 3 0,-3 2-134,3-2 1,-4 7-192,0-2 0,-3-2-372,-2 2 1,2 5 299,-2 5 1,-2 4-877,1-5 1278,-6 7 0,10-3 0,-5 6 0</inkml:trace>
  <inkml:trace contextRef="#ctx0" brushRef="#br0" timeOffset="91">4010 10108 7710,'0'-8'2468,"0"2"-1703,0 6-376,0 0 0,-2 4-343,-2 1 0,-3 6 99,-2-1 1,-4 2-105,4 3 0,-9 3 64,-1 1 0,-4 2-229,4-2 1,-2-3-14,2 3 0,3-4 4,-3 0 159,4-1 1,2-5 17,3 1-60,4-7 53,6 3 1,11-6-77,3 0 0,5 0 47,0 0 0,-3-4-82,3-1 1,2-5-278,-2 6 0,4-3 131,-4 3 1,0 2-983,-5-3 814,1-3 0,-1 7-880,0-4 872,-6-3 1,0 7-196,-3-4 591,-4 3 0,4 1 0,-10-4 0,2 3 0,-6-2 0,4 2 0,-5 2 0,6-5 0,-6 1 0,1-7 0,-4 7 0,4-5 0,-4 6 0,11-10 0,-10 11 0,10-2 1219,-3 8 1,4 6-411,1 9 1,0-2-396,0 7 0,0 0-237,0 4 0,0 5-61,0 0 0,0 2-98,0-2 1,0-3 137,0 4 1,0-6 40,0-4 1,0-4-3406,0-6 1798,0 1 1410,0-1 0,6-6 0,2-2 0</inkml:trace>
  <inkml:trace contextRef="#ctx0" brushRef="#br0" timeOffset="92">3925 10321 6756,'-7'8'-477,"4"-2"1339,-6-6-124,5 7-639,-8 1 1,4 6 87,-6 0 1,4 0-308,1 0 1,1 1 8,-2-1 0,-1 0 17,7 0 0,-3 1 139,2-1-264,4 0-31,-5 0 38,6-6 340,0-2-162,0-6 111,6 0 1,0-1 54,4-4 0,-2 3 461,-4-2-418,4-4 1,6 5-88,1-7 1,-3 5-175,-2-4 0,2 4 128,-2-4 0,3 4-271,1-4 1,0 4 84,0-5 0,0 1 40,1-5 1,-6 4-105,1 1 160,-1-1 1,4 1 85,-4-1 1,-1 7 572,-3-2 479,-4 4-754,6 1 1,-7 1 20,0 4 0,0-2-36,0 7 1,0-6-422,0 6 1,-2-5-80,-3 4-65,4-6 0,-6 4 1,9-7-933,3 0-132,-4 0 897,12 0 1,-10-5 253,7 0 1,-6-4 61,6 4 0,-5-6 218,4 1 0,-6-2-71,2-2 0,1 4 73,-1 1 1,1 1 447,-1-2 1,-3 2 70,2 4-34,-2 2 0,3-3-213,-1 10 0,1 3 67,-5 6 0,0 0-95,0 1 1,0 4-200,0-1 1,0 1-34,0-4 0,0 0-57,0 4 211,0-3-209,0 5-642,0-7 255,0-6-1053,0-2 636,0-6-155,-6 0 0,4-1-37,-2-4 914,2-3 0,-4-6 0,-2 0 0</inkml:trace>
  <inkml:trace contextRef="#ctx0" brushRef="#br0" timeOffset="93">4365 10222 7684,'7'8'-68,"-6"4"-34,4-2 1,-3-2 394,-2 1 1,4-4 437,1 4 0,0-4-570,-5 4 0,0-4 15,0 5 1,1-6-1431,4 6 716,-3-7 538,4 3 0,-6 1 0,0 1 0</inkml:trace>
  <inkml:trace contextRef="#ctx0" brushRef="#br0" timeOffset="94">4280 10378 7684,'2'9'0,"2"1"258,-2-1 1,6 4 280,-3-3 150,-4 2-464,12-4 1,-10 5 85,6-4 1,-5 4-199,0-4 1,-1-1 81,2 2 0,-3-6-205,2 6 1,-2-5-193,-2 4-233,0-6 46,0 10-71,0-12 1,2 6 156,2-7 1,-2-7-165,3-2 1,1-5 466,-1-5 0,6-3 0,-3-7 0</inkml:trace>
  <inkml:trace contextRef="#ctx0" brushRef="#br0" timeOffset="95">4536 10179 7684,'1'9'-997,"4"1"2322,-3-7-860,4 10 0,-6-10 185,0 6-559,0-5 0,0 3-179,0-2 1,2-3-1263,2 2 842,-2 4 508,4-6 0,-6 11 0,0-6 0</inkml:trace>
  <inkml:trace contextRef="#ctx0" brushRef="#br0" timeOffset="96">4493 10278 8027,'0'8'1365,"0"-1"-1127,0-1 22,0-4-134,0 10 0,5-9-177,0 7 26,-1-7 23,-4 10 0,0-5 90,0 6 1,0-5-101,0 1 0,0-1 92,0 5 1,0 1-134,0-1 0,0 0 3,0 0 1,2-4-174,3-1-79,-4 1 1,6-1-15,-7 1-244,0-7 167,0 3-13,0-6 0,0-1 66,0-4 0,4 2-259,1-7 599,0 7 0,1-16 0,2 3 0</inkml:trace>
  <inkml:trace contextRef="#ctx0" brushRef="#br0" timeOffset="97">4735 10165 7684,'14'-8'957,"-4"-3"-596,-1 6 0,-4 0 202,4 5 0,-4-1 81,5-4-248,-7 3-283,9-4-16,-4 6 1,2 5-96,-1 0 1,-6 7 89,2 2 1,1 2-56,-1 8 1,0-2 19,-5 2 0,0 7 28,0-2 0,0 2 14,0-2 0,0-1 20,0 1 0,0-6-200,0 1 1,0-7 111,0 2 0,0-3-565,0-2 284,0-6-174,0-1 40,0-7 1,-2-2-231,-2-3 0,-3 2-278,-2-6 1,-4 1 392,4-2 0,-4-2 499,-1 2 0,0-9 0,-1-3 0</inkml:trace>
  <inkml:trace contextRef="#ctx0" brushRef="#br0" timeOffset="98">4650 10278 7684,'0'8'769,"0"-1"-527,6-7 1,-3 0 106,7 0 0,-6 0-325,6 0 1,-5 0 60,4 0 1,-4 0-438,4 0 1,-4 0 247,4 0 0,-4 0-787,5 0 693,-7 6 1,3-3 6,-6 7 0,0-6 257,0 6 1,0-5-113,0 4 1,-1 1 513,-4 4 0,-1-5-200,-4 1 1,-1-6 91,6 6 0,-1-5 200,1 4-799,4-6 254,-6 4-1362,7-7 864,7 0 1,-4-7-35,6-2 1,-4 1-31,4-2 547,-5 1 0,8-5 0,-4 0 0</inkml:trace>
  <inkml:trace contextRef="#ctx0" brushRef="#br0" timeOffset="99">4735 10307 7684,'-13'-2'-177,"4"-2"-79,-4 2 487,5-4 400,0 6-136,-4 0-105,10 0-19,-4 6 19,6 2-348,6 6 1,-3 0-29,7 1 0,-7-6-101,2 1 0,1-6-28,-1 6 1,0-6-160,-5 6 0,0-5 38,0 4 1,0-4 49,0 4 0,0-4-72,0 5 0,-5-6 33,0 6 1,-4-5 198,4 4 1,-5-4 74,6 4 140,-7-6 1,9 5 98,-3-3 367,4-3-391,1 4 1,1-6-57,4 0 0,3 0-163,6 0 0,0 0 95,1 0 0,-1-5-384,0 0 1,0-1 139,0 1 1,4 2 103,-4-6 0,10-1 0,-9-4 0</inkml:trace>
  <inkml:trace contextRef="#ctx0" brushRef="#br0" timeOffset="100">5318 10406 7684,'0'-7'-1614,"0"0"1680,0 1 22,0 4 1,1-9 93,4 7 1,-3-3 104,3 2 1,-4 2 65,-1-6-191,0-1 1,0-4 97,0 0 51,0 0 1,0-1-86,0 1 1,0 5 584,0-1-412,0 7 1,-6-3-46,-4 6 1,1 8-70,-5 6 0,3 2 117,-8 7 0,3 1-182,2 5 0,1-6-13,3 1 0,-1-5-241,7 5 1,-1-7 134,5 2-531,0-10 0,1-2-19,4-7 1,3 0-237,6 0 0,2-7 276,3-2 1,-3-8 85,3-2 0,-5 0 263,-4 4 0,2 1-135,-2 0 1,-2 1 727,1 4-371,-6-4 1141,4 5-249,-7 0 147,0 2-801,0 19 1,-5-4-92,0 10 1,0-3-342,5-2 0,-1 5 103,-4 0 0,3 2-155,-2-2 1,2-2-75,2 7 1,0-5-62,0 4 0,0-4 49,0 5 1,0-5-36,0 5 0,-1-7-21,-4 2 0,2-3-5,-7-2 131,7 0 1,-10-4 3,4-1 1,1-6 82,-2 2-66,7-3 119,-9-9 0,10-1-49,-3-6 1,4 5 109,1-1 1,0 1 27,0-5 0,1-1-78,4 1 1,-2 0-313,7 0 0,-1-1 98,5 1 1,-4 0-128,-1 0 1,1 0 65,4-1 1,-1 1-628,-4 0 0,4-2 9,-4-3 842,4 3 0,1-4 0,0 6 0</inkml:trace>
  <inkml:trace contextRef="#ctx0" brushRef="#br0" timeOffset="101">5574 10278 7663,'0'8'1349,"0"5"-153,-7-5-806,6 6 0,-7 0-29,3 1 0,4-1-116,-4 0 0,3-5-215,2 1 0,0-5-114,0 4 0,2-6-140,3 2 0,-2-3 57,6-2-230,1 0-550,4-7 338,0-1 328,0-6 108,1 0 1,-7 5 812,-4-1-135,4 7 174,-6-10-325,4 12-133,-6-6 0,0 6-94,0-4 155,0 3-223,0-4 158,0 6 92,0 0-176,0 6 1,0-2 171,0 5 0,0 1-38,0 4 1,0 0-132,0 0 1,-5 5 114,1 0 0,-1 5-76,5-5 1,0 4-202,0-4 0,0 5 140,0-5 1,0 0-323,0-5 0,0-4-221,0-1-265,0 1-88,0-2 287,-6-2 180,4-6-5,-11 0 338,5-6 0,-1-1-7,-1-2 1,7 1 99,-1 3 0,0 2-58,0-7 1,2 6 123,-3-6 0,4 6 2,1-6-157,0 1 1,0-6-146,0 1 1,1 2 92,4 2 1,-2-3-131,7 4 1,-2-4-100,1-1 1,4 0-105,-4 0 1,4 4-55,1 1 0,0-1-227,1-4 1,-1 5-1062,0-1 1705,-6 1 0,11-6 0,-3 1 0</inkml:trace>
  <inkml:trace contextRef="#ctx0" brushRef="#br0" timeOffset="102">5503 10222 8627,'-10'14'929,"1"0"1,6 0-514,-2 0 1,-1 7-212,1 3 1,-5 7-227,6 2 0,-1 2 113,5-2 0,1-3-112,4 4 0,3-6-286,6-4 1,2-4 305,3-6 0,3 1 0,7-1 0</inkml:trace>
  <inkml:trace contextRef="#ctx0" brushRef="#br0" timeOffset="103">5915 10207 7676,'-8'-6'1737,"2"4"-418,6-4-882,0 6 1,0 2-43,0 2 1,1 4-228,4 7 0,-3-1-165,2 0 0,0 5-265,0 0 1,-2 6 253,3-1 0,-4-2-262,-1 2 0,0-5 119,0 4 1,-1-1-1901,-4 2 2051,3 3 0,-10-11 0,4 4 0</inkml:trace>
  <inkml:trace contextRef="#ctx0" brushRef="#br0" timeOffset="104">5460 10691 7693,'0'-8'-318,"0"-5"-41,0 4 0,0 1 491,0-2 0,0 1 519,0-5 0,0 4 206,0 1-513,0 6 0,0-5 343,0 3 155,0 3-163,0-4-298,0 6 1,0 2 33,0 2 1,0 6-86,0 9 0,0 3-165,0 6 0,-2 1 31,-2-1 0,2 2-256,-3 3 1,-1-3-141,1 4 0,1-4-154,4-2 0,0-6-381,0-3-897,0 3 705,0-6 1,0-3 376,0-13 1,0-4 134,0-10 0,4 3 111,1-8 0,1-1 151,-1 1 0,-3 0 82,2 5 1,-2-1 156,-2 1 0,5 0 277,0 0 1,-1 4-262,-4 1 0,0 4 495,0-4 1,2 5 164,3 0 193,-4-4-344,5 6-361,1-4 0,-4 6-147,6 0 0,-4 1-183,5 4 0,-6-3 57,6 2-169,-7 4 0,8-4-32,-6 5 0,0-4 102,-5 4 0,0-4-1,0 4 0,0-4 83,0 5 1,-2-6 69,-3 6 0,2-7-13,-6 2 1,4 1 112,-5-1 1,1 0 42,-5-5 0,4 4-35,1 1 1,4 1 166,-4-1-141,5-3-265,-2 4 140,6 0-132,0-4 0,6 4 45,4-6 7,2 0 0,7 0-172,0 0 0,0 2-140,-4 3 110,-1-4 1,0 7 34,0-3 1,0-2-156,1 6 0,-6-5 83,1 0 0,-6 3-351,6-3 0,-5 1 631,4-5 0,1 0 0,4 0 0</inkml:trace>
  <inkml:trace contextRef="#ctx0" brushRef="#br0" timeOffset="105">5815 10947 8032,'0'0'0</inkml:trace>
  <inkml:trace contextRef="#ctx0" brushRef="#br0" timeOffset="106">896 12112 8443,'0'-8'3609,"0"2"-2788,0 6-230,0 0 1,2 5-437,2 0 1,0 6-584,5-2 1,-4-1 337,4 2 0,-4-1-1365,5 5 1,-6-4 1454,6-1 0,-1 1 0,5 4 0</inkml:trace>
  <inkml:trace contextRef="#ctx0" brushRef="#br0" timeOffset="107">1067 12084 7803,'-8'0'890,"2"0"-162,-1 0-174,6 0 475,-6 0-591,7 0 0,0 2 181,0 2-410,0-2 101,0 4-391,-6-6 70,4 0 0,-4 2-22,6 2 1,-1 0-175,-4 5 0,2-4 37,-7 4 1,1 1 100,-6 4 1,0 5-200,-4 0 0,1 6 3,-5-1 1,-1 1 474,-4-1 1,5-4 80,4-5 0,4-1 435,0 0-243,1-6-173,6-2 1,4-12-220,8-4 0,9-2 99,6-2 0,6-5-306,-1 0 0,-2 0 68,2 5 0,-1-1-323,6 1 1,-5 5 172,-1-1 0,-1 5-345,2-4 1,-2 6 99,-3-2 0,-3-1-48,3 1 1,-8 0-383,-2 5 219,1 0 91,-2 0 124,-2 7 60,-12 0 1,-2 3 120,-6-1 0,-1-4 258,1 5 0,-6-1 0,-2 5 0</inkml:trace>
  <inkml:trace contextRef="#ctx0" brushRef="#br0" timeOffset="108">896 12297 7803,'-8'0'719,"-4"0"-24,4 0-233,0 7 1,0-1 864,3 3-792,4 4 1,-6-5-159,7 6 0,0 0-349,0 0 1,0 5 55,0 0 1,2 0-177,3-4 1,-4-1-521,4 0-53,3 7 0,-5-6 47,6 4 1,-5-8-1882,0-1 1038,4-7 1461,-6 3 0,10-6 0,-4 0 0</inkml:trace>
  <inkml:trace contextRef="#ctx0" brushRef="#br0" timeOffset="109">882 12425 7804,'0'-9'-165,"0"-1"294,0 1 843,0-5-613,6-1 0,-3 3 100,7 2 1,-7 2-30,2 4 1,3 2-86,1-3 1,4 4-99,1 1 0,-4 0 25,-1 0 1,0 1-155,6 4 1,-6 3 88,1 6 0,-6 0-73,6 0 1,-7 5 72,2 0 1,-4 2-211,-1-2 1,0-3-7,0 3 1,0-4-2,0 0 1,0-6-181,0 1 1,0-6 77,0 6-139,-6-7 0,3 3 113,-7-6 1,7-1-106,-2-4 1,4 2-18,1-7 1,0-1 11,0-8 0,0 4 26,0-4 1,1-2 36,4 2 0,2 0 101,2 5 1,4 0-69,-4 0 0,-1 1 259,2 3-124,-1-2 0,5 10 173,0-3 1,-4 4-55,-1 1 1,-4 0 109,5 0 1,-7 6 94,1 4-152,-2 2 0,-2 3-193,0-1 172,0 0-712,0 0 234,0 0 173,0-6-80,0-1 0,0-9-360,0-3 0,2 2 172,2-6 0,-2-1-44,3-4 1,-2 0 413,2 0 1,-2-1 326,6 1 1,-4 0 84,4 0 0,-4 6-100,5 3 557,-7-3 1,8 8-306,-6 0 1,4 6 69,-4 9 1,1-1-270,-1 0 1,-4 5-262,4 0 1,2 5 24,-3-5 1,3 4-139,-3-4 1,-2 0-94,3-5 1,-4 1 113,-1-1 0,0-5-842,0 1 52,0-7-234,0 3 537,0-6 1,-4-1-650,-1-4 1193,0-3 0,-1-12 0,-2-3 0</inkml:trace>
  <inkml:trace contextRef="#ctx0" brushRef="#br0" timeOffset="110">1479 12056 7797,'0'14'4541,"5"0"-3465,0 0 1,1 2-524,-1 3 1,-4 3-336,4 6 1,-2 1-13,2-1 0,-4 1-228,4-1 1,-3 1-346,-2-1 0,0-6-367,0-3 0,0-3-787,0-2-1693,0 0 2092,0-6 0,0-3 554,0-10 1,-2 2 567,-3-6 0,4-1 0,-4-4 0,2-5-34,-2 0 1,4 0 93,-4 5 1,3 0 197,2-1 373,0 1 1267,0 0-37,0 0-1323,0 0 1,2 6-278,3 3 1,-2 3 146,6 2-426,1 0 0,4 0 51,0 0 145,0 0 99,1 0-280,-1 0 495,-6 0-178,-2 7-86,-6 1 1,-6 6-35,-4 0 1,2-5-150,-1 1 0,-1-2 110,-4 1 0,0 2 22,0-6 0,4 1 126,1-1-72,-1-3-180,2 10 123,2-10-212,6 4 0,6-1 95,4 0 1,3 0-256,1-5 0,5 0-31,0 0 1,0 0-153,-5 0 1,0 0 122,0 0 1,0 4-33,1 1 1,-1 0-420,0-5 0,-4 0-223,-1 0-1219,-6 0 2151,10 0 0,-12 6 0,6 2 0</inkml:trace>
  <inkml:trace contextRef="#ctx0" brushRef="#br0" timeOffset="111">1977 11984 8709,'0'8'1151,"0"5"1,0-10 335,0 7-805,0-1-649,0 5 1,4 1-923,1-1 0,1-5 610,-1 1 0,-2-6-2033,7 6 2312,-7-7 0,10 10 0,-5-5 0</inkml:trace>
  <inkml:trace contextRef="#ctx0" brushRef="#br0" timeOffset="112">2119 12013 10147,'-8'0'2562,"2"0"-2161,6 0-664,0 0-157,0 6-61,-7 2 1,1 6 174,-3 1 1,-4 3-226,3 1 1,3 0-140,-3-4 1,2-6 669,-1 1 0,-10-1 0,3 5 0</inkml:trace>
  <inkml:trace contextRef="#ctx0" brushRef="#br0" timeOffset="113">1934 12155 7738,'8'6'-173,"-2"-4"1,-6 6 1107,0-3 0,2-4 222,3 4-649,-4 3 1,7-7 1,-3 4-552,-4 3 1,7-2 47,-3 4 0,-3-2-123,2-4 1,-1-2-1602,2 3 1369,-3 3 0,4-5-1288,-6 6 387,6-6 745,-4 4 531,4-7-61,-6 0 0,2 0 72,3 0-37,-4 0 0,6-7 418,-7-2 1,4 1-180,1-1 1,1 4 839,-1-5-394,-3 1-376,10-5 0,-9 1-105,7 4 0,-7 1-216,2 3 190,-4 3 109,6-4-168,-6 6 1,6 2-29,-7 2 0,-2 0-121,-3 5 0,-1 0 81,-3 6 0,-3-1-138,8 0 0,-7 0 68,1 1 0,2-1-40,-1 0 0,4-5 193,-4 1 0,5-5-72,0 4 268,2-6-154,2 10 269,0-11-129,0 4-414,6-6 1,2 0-59,7 0 1,-1 0-80,0 0 1,-5-2 106,1-2 0,-5 2-53,4-3 1,-4 4 227,4 1-194,-5 0 241,2 0-112,-6 0 206,0 0-200,-6 0 1,-2 4-127,-7 1 1,1 5 84,0-6 0,-5 7 33,0-1 0,0-2 162,5 1 1,0 1-115,-1 4 1,1 0 116,0 0 0,5 1-84,-1-1 0,7 0 278,-2 0 1,4-4-15,1-1 0,1-1 9,4 2 0,3-4-116,6-6 1,5 0-60,0 0 0,6 0-432,-1 0 1,-2-2 161,2-2 1,-7-4-585,2-7 1,2 6 345,-2-1 0,-5 1-146,-5-5 1,-4 4-637,4 1 494,-5-1 1,2-4 129,-6 0 0,-2 4 176,-2 1 1,0 4 330,-5-4 0,-2 4 0,-8-4 0,3-1 0,-4-4 0</inkml:trace>
  <inkml:trace contextRef="#ctx0" brushRef="#br0" timeOffset="114">2034 12340 7738,'0'8'-74,"-7"4"0,6-8 930,-4 5 95,3-6-138,2 10-561,0-5 1,0 1-223,0 1 118,7-7-1343,-6 9 831,12-10 0,-10 9-536,7-6 900,-7 0 0,9-5 0,-4 0 0</inkml:trace>
  <inkml:trace contextRef="#ctx0" brushRef="#br0" timeOffset="115">2133 12354 7738,'0'-8'2719,"6"2"-2332,-4 6 0,6 1-73,-3 4 0,-4-2 86,4 7-955,3-7 452,0 10-2057,6-5 2160,0-1 0,0 6 0,1-5 0</inkml:trace>
  <inkml:trace contextRef="#ctx0" brushRef="#br0" timeOffset="116">2460 12098 8240,'8'-6'1854,"-2"4"1,-4-9-1126,3 6-344,-4 1-408,6 4 100,-7 0 0,0 1-49,0 4 0,-7 3 9,-2 6 0,-4 7-127,-1 2 1,0 0 1,-1 0 0,1-5-45,0 1 0,0 1 265,0-1 1,-1 0-62,1-5 1,6-4 37,4-1 0,2-4 22,2 4-266,0-5 0,6 2 83,4-6 1,7-6-176,2-4 0,5 2-167,-5-1 1,4 1-219,-4-2 1,0-1 129,-4 7 0,-3-3-871,-2 2 336,2 4 304,-4-12 515,0 12-158,-2-6 306,-12 1 1,-2 4 49,-6-2 0,4 2 93,1 2 0,4-1 362,-4-4 497,6 3-194,-10-4 415,11 6-535,-4 6 1,6 2-198,0 6 1,0 2-132,0 3 1,0-2-120,0 7 1,2-5 12,2 5 1,-2-5-80,3 4 0,-2 0-141,2 0 1,-4-2-619,4-7 0,-3 0 373,-2 0 1,1-6-1970,4-3 939,-4 3 1291,6-6 0,-14-2 0,0-8 0</inkml:trace>
  <inkml:trace contextRef="#ctx0" brushRef="#br0" timeOffset="117">2389 12397 8116,'0'8'3490,"0"4"-3084,0-10 1,2 4-131,2-6 0,4 0-542,6 0 0,1 0 232,-1 0 1,2-6-687,3-4 0,-4 1 331,4-5 1,2 3-152,-2-8 0,1 3 123,-1 2 0,-3-1 12,3 1 1,-3 0 823,-2 0 0,-4 4-212,-1 1 1329,1 6-1000,-3-4 1,1 9 4,-3 3 1,-3-2-533,2 6 0,-2-4 71,-2 5 0,0-6-339,0 6 236,0-7-1393,0 10 590,0-12-546,0 5 482,0-6 553,0-6 1,0-2 195,0-6 1,0 0 116,0 0 0,2-1-48,2 1 0,-2-2-54,3-3 0,1 8 567,-1-3 0,1 5-246,-1-1 0,-2-1 1279,6 6-877,-5 1 0,3 10 102,-2 3 1,-3 9-286,3 1 1,-4 6-39,-1-1 1,5 3-2,0 1 1,-1 0-178,-4 1 1,0-5-97,0-1 0,0-4 108,0 5 1,0-7-577,0 2 39,0-9 0,-1 1-1123,-4-7 745,3 1 1,-5-6-1475,2-4 2179,3-3 0,-10-6 0,4 0 0</inkml:trace>
  <inkml:trace contextRef="#ctx0" brushRef="#br0" timeOffset="118">3000 12127 7714,'0'14'0,"2"-5"1082,3 1 0,-2-1-452,6 5 0,-6 1-28,2-1 1,2-5-232,-3 1 0,3-5-742,-3 4 0,-2-4-341,3 4-410,-4-6 914,6 4 208,-6-7 0,-1 6 0,-8 2 0</inkml:trace>
  <inkml:trace contextRef="#ctx0" brushRef="#br0" timeOffset="119">2958 12255 7714,'0'9'0,"0"1"0,0-6 691,0 6 1,0-6-210,0 6 0,0-5 937,0 4-999,0 1 1,0 4-19,0 0 0,0-4-142,0-1 0,0 1-220,0 4 1,4-5-153,1 1 0,2-2-577,-3 1 359,-2 4-320,10-12-509,-4 6 1,2-7 464,-1 0 0,-6-7 694,2-2 0,3-4 0,0-1 0</inkml:trace>
  <inkml:trace contextRef="#ctx0" brushRef="#br0" timeOffset="120">3185 12070 7706,'0'8'-157,"0"-2"2526,0-6-1443,0 6 1,2-4-437,3 3 0,-4-2 134,4 1-427,-4-2 0,1 9-479,3-6 0,-4 1-505,4-1-670,-3-3 850,-2 10 1,0-9-2013,0 7 1600,0-7 1019,0 10 0,-2-10 0,-3 6 0,2-6 0,-6 2 0,4-2 0,-5 2 0,6-3 0,-6 2 0,6 3-89,-6-3 0,5 6 647,-4-5 244,6 6 1,-4-3 117,7 6 0,-4 0-413,-1 0 0,0 0-9,5 1 1,0 4-148,0 0 0,0 1-84,0-1 1,2-2-182,2 7 0,-2-7-166,3 2 0,-2-3-437,2-2-961,-4 1-61,12-1 1,-10-6 665,7-3 0,-7-10 873,1-5 0,4-9 0,0-3 0</inkml:trace>
  <inkml:trace contextRef="#ctx0" brushRef="#br0" timeOffset="121">3384 12098 6104,'10'-1'1198,"-1"-4"0,-4 3-660,4-2 1,-4 2 16,5 2 1,-6 0 44,6 0 0,-2 6-208,1 4 0,2 2 129,-6 3 1,5 5-160,-6 4 1,6 4-58,-6 5 1,3-3-65,-2 4 1,-4 0-223,4 0 0,1-3-13,-1-7 0,0 1-80,-5-6 0,0 0-1492,0-5 833,0 0-405,0-6 1,-7-1 433,-2-7 1,-4-2-181,-1-3 0,1-3 324,4-6 1,-4 5 215,4-1 0,-9 1 344,-1-5 0,0-1 0,5 1 0,-5 0 0,0 0 0,0 1 0,5 4 0,0-4 0,0 3 0,0 3 0,-1-3 0,6 5 0,-1-4 0,7 4 115,-2-4 1,4 4 209,1-5 0,1 6 19,4-6 0,-2 7 90,7-2 1,-1-1-116,6 1 0,-1-4 11,0 4 0,0-1-111,0 1 1,-4 3-23,-1-2 0,1 2-156,4 2 1,-4 0 68,-1 0-123,-6 6 0,3 2 171,-6 7 1,0-1-51,0 0 1,0 0 111,0 0 0,-4 1-51,-1-1 0,-4 0 372,4 0-268,-6 1-271,3-1-151,0-6-273,2-2 0,6-8-401,0-2 0,1-4 400,4-6 1,-2 4-77,7 1 1,-6-1 98,6-4 1,-7 4 152,2 1 213,3 6 201,-7-4-36,5 7 0,-6 2 610,0 3-315,7-4-54,-6 12-1509,6-5 537,-7 0-329,6-2 929,2-6 0,0 6 0,-2 2 0</inkml:trace>
  <inkml:trace contextRef="#ctx0" brushRef="#br0" timeOffset="122">3768 12354 11566,'6'8'279,"-2"-2"-117,5-6 0,-4 0-719,4 0 1,1 0 407,4 0 1,-5 0-1913,1 0 2061,-1 0 0,6 0 0,-1 0 0</inkml:trace>
  <inkml:trace contextRef="#ctx0" brushRef="#br0" timeOffset="123">3797 12411 7747,'-8'6'640,"0"-4"102,3 3-473,3-4 1,-4 1 946,6 2-799,0-2 1,6 4-218,4-6 1,3 0 0,1 0 0,6 0-672,4 0 0,-2 0 251,2 0 220,0 0 0,4-6 0,0-2 0</inkml:trace>
  <inkml:trace contextRef="#ctx0" brushRef="#br0" timeOffset="124">768 13349 7857,'0'8'569,"2"3"-136,3-6 366,-4 0 1,7-5-282,-3 0 1,-2 0-137,6 0 1,-4 0-352,5 0 1,-1 0 133,5 0 1,-4-7-158,-1-2 1,1 1 73,4-2 0,-5 1-21,1-5 0,-5 0-22,4-1 0,-4 1-436,4 0 1,-6 0 93,2-1 1,-3 1-15,-2 0 1,0 0 168,0 0 0,0-1 89,0 1 0,-2 0 277,-3 0 1,-1 4-95,-3 1 1,-4 6 270,4-2 0,-4 10-142,-1 4 1,0 10 150,-1 5 0,3 7 20,2 3 1,-1 7 10,6 1 1,-4 1-373,4 4 0,0-2 62,5-3 1,2 1-634,3-1 1,3-5 328,6-4 0,-5-9-781,1-5 0,-1-4-66,6 0-415,-1-7 679,0-2 0,-5-8-551,1-2 1313,-7-4 0,3-13 0,-6-1 0</inkml:trace>
  <inkml:trace contextRef="#ctx0" brushRef="#br0" timeOffset="125">669 13420 7588,'-8'-6'2676,"1"4"-1632,7-4-657,0 6 1,7 0-130,2 0 0,5 0-136,5 0 0,2 0 117,3 0 0,7 5-692,-2 0 0,2-1 366,-2-4 0,-1 0-1090,1 0 1,-1 0 65,0 0 1111,1 0 0,-1 7 0,1 1 0</inkml:trace>
  <inkml:trace contextRef="#ctx0" brushRef="#br0" timeOffset="126">1010 13477 7829,'0'-14'-428,"0"6"172,0-5 256,0 6 397,0-1 1,0 3 588,0 10 0,0 3-248,0 6 1,0 6-302,0 4 1,0 4-389,0 6 1,0-4 50,0 3 1,0-3-120,0-2 1,0 1-242,0-1 1,0-6-329,0-3 0,0-3-357,0-2-713,6 0 354,-4-6 899,4-1 0,-6-9 317,0-3 0,0-3 88,0-6 0,0 0 0,0 0 0,0-1 41,0 1 1,0 0-23,0 0 0,0 0 376,0-1 628,0 1 31,0 0-422,0 0-359,0 0 0,2 4-60,2 1 1,0 5-180,5 0 75,1 2 0,4-3-104,0 1-11,0-1 1,0 5-132,1 0 1,-6 0 93,1 0 0,-6 0-264,6 0 157,-7 6 0,3-3 43,-6 7 0,0-5-56,0 4 1,-6 1 72,-4 4 1,3-5 17,-3 1 1,1-1 52,-6 5 0,6-1-36,-1-3 39,1 2 0,0-9 306,-1 7 93,7-7-222,-3 3 0,7-6 51,4 0 0,-2 0-81,7 0 0,-1 0-84,5 0 0,0-4-26,1-1 0,-1 0-123,0 5 1,-4 0-107,-1 0 0,1 0-344,4 0 0,0 0-976,0 0 1528,-6 0 0,5 0 0,-5 0 0</inkml:trace>
  <inkml:trace contextRef="#ctx0" brushRef="#br0" timeOffset="127">1365 13392 7983,'-8'0'3058,"2"6"-2724,6 2 0,-5 8 34,1 3-211,-1-3 0,5 9-162,0-6 1,0 5-327,0-5 1,6 4-136,4-4 0,-2 0 331,1-5 1,1 1-1809,4-1 1943,0-6 0,0 4 0,0-4 0</inkml:trace>
  <inkml:trace contextRef="#ctx0" brushRef="#br0" timeOffset="128">1493 13491 7813,'0'-8'-453,"0"1"1040,0 2-78,0 3 468,0-10-652,7 10 0,-4-4-242,6 6 309,-6 0-219,10 0 0,-10 0-24,7 0 1,-7 6 41,2 4 0,1-3-101,-1 3 1,-1-1 63,-4 6 1,0-6-467,0 1-398,0-1 105,0 5 1,0-4-421,0-1-525,0-6 1550,0 4 0,-6-1 0,-2 2 0</inkml:trace>
  <inkml:trace contextRef="#ctx0" brushRef="#br0" timeOffset="129">1650 13378 7802,'-8'0'0,"1"0"319,1 0-112,5 0-26,-6 0 0,6 1 913,-4 4-341,3-3-303,-4 10 1,1-4-131,1 6 0,-1 1-110,5-1 0,0 0-32,0 0 0,0 5-135,0 0 1,1-5-423,4-4 1,3-2 317,6 1 1,0 2-2230,1-6 2290,-1 0 0,6-5 0,3 0 0</inkml:trace>
  <inkml:trace contextRef="#ctx0" brushRef="#br0" timeOffset="130">1820 13349 7802,'0'-8'514,"0"-4"0,2 10 10,3-3 1,-4 2 99,4-2 1,3 4-263,1-4 1,-1 8-131,2 2 0,-2 6-161,1-1 0,4 2 82,-4 2 0,2 5-104,-1 0 0,1 2 131,-6-2 1,-1-3-374,-4 3 0,5 1 112,0-1 0,-1 0-514,-4-5 0,-1 0-30,-4 1 0,2-3-1179,-6-2 1804,-1 2 0,-10-4 0,-3 7 0</inkml:trace>
  <inkml:trace contextRef="#ctx0" brushRef="#br0" timeOffset="131">2204 13506 7782,'0'-10'645,"0"1"114,0 5-190,0-2-259,0 6-145,7 0 1,0 0 25,8 0-544,-1 0 1,0 0 261,0 0 1,0 0-760,1 0 1,-1 2 72,0 2 777,-6-2 0,5 4 0,-5-6 0</inkml:trace>
  <inkml:trace contextRef="#ctx0" brushRef="#br0" timeOffset="132">2233 13591 7802,'-15'0'646,"8"6"88,-6-4-202,11 4-382,-4-6 0,12 0 13,4 0 0,4 0-473,5 0 0,-2 0 236,7 0 1,-5 0-1522,5 0 1595,-1 0 0,6-6 0,-1-2 0</inkml:trace>
  <inkml:trace contextRef="#ctx0" brushRef="#br0" timeOffset="133">2816 13420 7798,'0'-15'150,"0"-4"1,0 3 302,0-3 1,4 3 91,1 2 0,0 0-160,-5-1 1,0-4 21,0 0 1,0 0-68,0 5 0,0 0-226,0 0 1,0 0 35,0-1-193,0 1 137,-7 0 0,4 1-98,-6 4 1,4 3 0,-4 6 1,1 1-62,-2 4 1,-2 4 246,2 10 1,-3 3-89,-1 7 1,2 4 278,2 0 0,-1 11-31,6-1 0,1 3-34,4-3 0,0-1-236,0 1 0,0-2-177,0-3 1,0 1-84,0-6 0,6 4 114,3-9 1,-1 2-1466,2-11 655,-1 0-1417,5-5 553,1-6 291,-7-1 1456,-2-14 0,-6-1 0,0-6 0</inkml:trace>
  <inkml:trace contextRef="#ctx0" brushRef="#br0" timeOffset="134">2503 13534 7798,'0'-8'1224,"0"2"0,0 4-446,0-3-312,6 4 1,4-5-171,9 6 1,1 0-230,4 0 0,3 0-218,-4 0 1,6 1-384,4 4 0,-3-4-850,3 4 0,-3-3 1384,-1-2 0,-1 6 0,0 2 0</inkml:trace>
  <inkml:trace contextRef="#ctx0" brushRef="#br0" timeOffset="135">2915 13619 7782,'0'-8'-1171,"0"2"1475,0 0 9,0 4-84,0-10 81,0 10 55,0-11 2,0 12-6,0-6 182,0 1 160,0 5-443,0-6 1,0 9 166,0 3 0,0-2-92,0 6 1,-2 5-25,-2 5 1,2 7-95,-3-3 1,4-1-199,1 2 1,0-2-110,0 2 0,0 1-160,0-6 0,0 0 107,0-5 1,0 1-533,0-1-1416,0 0 870,0 0-591,6-6 1812,-4-2 0,10-12 0,-4-2 0</inkml:trace>
  <inkml:trace contextRef="#ctx0" brushRef="#br0" timeOffset="136">2887 13747 7782,'0'-9'-309,"0"-1"423,0 7-133,0-9 1,1 5 350,4-2 311,-3 2-300,10 7 49,-4 0-210,6 0 1,1 0 0,-6 0-113,0 0 1,-5 2 55,0 3 0,0-4-231,0 4-35,-2 3 26,4 0 0,-6 6 125,0 0 0,-5-4 54,1-1-66,-7 1 1,4 4-31,-2 0 1,1-4-18,3-1 1,2-4-213,-6 4 703,5-6 811,-8 10-1109,10-11 1,-4 6-327,6-4 199,0-2-308,0 4 1,1-6-32,4 0-352,3 0 419,6 7 0,1-6-522,-1 4 0,-5-4 776,1-1 0,-1 0 0,5 0 0</inkml:trace>
  <inkml:trace contextRef="#ctx0" brushRef="#br0" timeOffset="137">3043 13776 11204,'14'0'-393,"0"0"-307,1 0 1,-1 0 142,0 0 0,0-5-441,1 0 1,-1-1 997,0 1 0,7-3 0,1-6 0</inkml:trace>
  <inkml:trace contextRef="#ctx0" brushRef="#br0" timeOffset="138">3256 13690 9730,'0'8'2375,"0"0"-2136,0-3 1,0-2-158,0 7 1,2-7-146,3 1 0,-4 4-763,4 2-1445,-3-4 2271,4 7 0,-5-5 0,6 6 0</inkml:trace>
  <inkml:trace contextRef="#ctx0" brushRef="#br0" timeOffset="139">3313 13278 8623,'-8'0'1446,"2"6"1,1-2-1142,0 5 1,1 1 92,4 4 0,-5 5-265,0 0 1,1 6-255,4-1 0,0 1 213,0-1 167,6 2-52,2-3 0,6-1-207,0-2 0,7-6 0,1 1 0</inkml:trace>
  <inkml:trace contextRef="#ctx0" brushRef="#br0" timeOffset="140">3512 13406 7187,'-8'-1'2479,"4"-4"-1859,2 3-184,2-4-230,0 6 1,2 0-114,2 0 16,4 0 1,6 1-80,1 4 0,-1-2 26,0 7 1,-4-7 14,-1 2 1,-4 3 49,4 1 1,-6-1-19,2 1 1,1-4-118,-1 5 64,0-1 1,-5 5-306,0 1 0,-2-6-322,-2 1-399,2-1 384,-11 5 127,6-6 0,-3-2-1301,1-6 1766,5 0 0,-8 0 0,4 0 0</inkml:trace>
  <inkml:trace contextRef="#ctx0" brushRef="#br0" timeOffset="141">3640 13349 7800,'0'8'-236,"0"0"700,0-3 939,0-4-912,0 12 0,-5-5-6,1 6 1,-1-4-153,5-1 0,0 1-114,0 4 1,0 0-182,0 0 0,0 0 255,0 1-854,0-1 0,6 0-108,4 0 1,-2-4-1393,1-1 2061,1-6 0,4 4 0,0-7 0</inkml:trace>
  <inkml:trace contextRef="#ctx0" brushRef="#br0" timeOffset="142">3768 13477 7800,'10'0'181,"-1"0"521,-6 0 1,5 0-286,-3 0 0,-2 0-166,7 0 1,-6 0-535,6 0 0,-1 0 231,5 0 0,1 0-867,-1 0 0,0 0 505,0 0 1,1 0 413,-1 0 0,6 0 0,2 0 0</inkml:trace>
  <inkml:trace contextRef="#ctx0" brushRef="#br0" timeOffset="143">4052 13335 7783,'-7'0'425,"0"6"1,6-4 847,-4 3-805,3 3 1,-4-1-57,6 8 0,0-6-116,0 1 1,0-1-26,0 5 0,0 1-375,0-1 0,0-5 148,0 1 1,2-2-531,2 1 1,0 2 324,5-6 0,-4 0-1324,4-5 978,1 0 1,4 0-338,0 0 563,-6-7 1,3-1 112,-6-6 0,4 5 56,-4-1 478,0 1 595,1-5-514,-4 6 570,4-5-305,-6 11-388,0 2 1,0 8-129,0 7 0,0-1-31,0 0 0,0 5-283,0 0 1,0 1 82,0-1 1,0-3-149,0 3 0,-2 2-16,-2-2-24,2 0 1,-9-5-122,6 0 211,-6 0 1,8-6 72,-6-3 0,4-4-4,-5-1 0,6 0 50,-6 0 42,7 0 38,-10 0 1,12-1-88,-4-4 1,3 2-69,2-7 1,2 1 69,3-5 0,1 0-308,4-1 1,2 1-126,-2 0 0,1 0-153,-2-1 0,4 1 605,-4 0 0,4 0 0,1 0 0</inkml:trace>
  <inkml:trace contextRef="#ctx0" brushRef="#br0" timeOffset="144">4380 13307 7768,'7'1'866,"-2"4"-512,3-4 0,-5 11-109,7-8 1,-6 7 4,6-1 0,-7-2-102,2 1 0,1 1-148,-1 4 1,0 0-58,-5 0 1,1 1-253,4-1 1,-4 0-556,4 0 0,-3 0 462,-2 1 0,-5-1-530,0 0 932,-6 0 0,3 0 0,-6 1 0</inkml:trace>
  <inkml:trace contextRef="#ctx0" brushRef="#br0" timeOffset="145">4707 13449 6413,'-8'-7'2867,"1"6"-2385,7-5 177,0 6-69,0 0-387,7 0 0,1 0-152,6 0 0,0 0 110,0 0 0,0 0-505,1 0 0,-1 0 69,0 0 0,0 0-115,0 0 0,1 0-114,-1 0 0,-5 0 504,1 0 0,-1 6 0,6 2 0</inkml:trace>
  <inkml:trace contextRef="#ctx0" brushRef="#br0" timeOffset="146">4806 13349 8380,'0'10'710,"0"-1"1,0-4-129,0 4-544,0 1 0,0 4 53,0 0 0,0 1-54,0-1 1,5 0-709,0 0 1,4 0 237,-4 1 433,6-1 0,-3 0 0,6 0 0</inkml:trace>
  <inkml:trace contextRef="#ctx0" brushRef="#br0" timeOffset="147">5190 13335 7765,'0'-14'354,"-6"0"0,2 1-22,-5 3 1,4 4 130,-4 6 0,4 0-7,-4 0 1,4 0-108,-5 0 0,1 6-74,-5 4 1,4 3-73,1 1 0,4 5-63,-5 0 0,7 0-47,-1-5-242,2 0 0,2 0 16,0 1 1,2-8-686,2-2 176,4-3 0,6-2 294,1 0 0,-1-2 56,0-3 1,-4 2 17,-1-6 0,-4 4 191,4-4 0,-4 4 188,4-5 493,-5 7-131,2-3-68,0 6 1,-4 6-53,3 4 1,-4 2-62,-1 3 0,0 5-277,0 4 1,0 3 80,0 1 0,-5 0-241,1 1 0,-1-1 49,5 1 1,-5-2-32,0-4 0,-4 3 10,4-7 0,-4-1-95,4-3 0,-6-1 103,1 0 0,3-4-3,-3-1 258,1-6-200,-6 4 0,6-14 159,-1-2 1,7 1-21,-1-2 0,2-4-35,2-5 1,2-1-5,2 1 1,3 3 2,2-3 1,4-2-88,-4 3 1,9-6-134,1 5 0,-1 0-324,-3 5 1,-1-5 207,0 0 0,0 0-401,1 5 0,-1 1-23,0 3 717,-6-2 0,11 4 0,-3-6 0</inkml:trace>
  <inkml:trace contextRef="#ctx0" brushRef="#br0" timeOffset="148">5346 13605 7726,'0'-8'0,"0"2"0,0 0 0,0 4 0,0-4-1245,0-1 747,0 6 498,0-6 0,0 1 17,0 5 229,0-6 348,0 1-204,0 4 37,0-4-74,0 0 322,0 4 57,0-4 103,0 6-346,0 0-299,0 6 0,0 2-86,0 6 0,-4 2 55,-1 3 1,0-2-236,5 7 0,0-5 89,0 5 1,0-5-148,0 4 1,0-5-501,0 1 27,0-4 1,0 0-368,0-1-520,0-6 656,0-2 838,0-6 0,0-1 0,0-4 0,0 2 0,0-7 0,0 1 0,0-6 0,0 1 0,0 0 0,0 5-52,0-1 0,0 5 81,0-4 0,0 4 386,0-4 0,2 4-141,2-5 0,-2 6 382,3-6-229,-4 7-324,6-10 1,-4 12 44,6-4 1,-4 4 2,4 1-42,-5 0-338,8 0 24,-4 0 0,2 0 22,-1 0-165,-6 0 221,4 6 0,-7-3 106,0 7 1,0-6 21,0 6 1,-5-6 7,0 6 1,-4-5 151,4 4 0,-5-4 60,6 4 170,-7-5-146,3 8-136,-6-10 1,4 6 71,1-4-156,5-2 62,-2 4-134,6 1 1,2-6 22,2 4 0,0-4 48,5-1 0,-4 5-87,4 0 0,-4 0 77,4-5-162,1 0 1,-1 4-135,1 1 1,-5 0-154,4-5 0,-6 2 435,2 2 0,3-2 0,0 4 0</inkml:trace>
  <inkml:trace contextRef="#ctx0" brushRef="#br0" timeOffset="149">5602 13292 7743,'8'0'-169,"-2"-1"241,-6-4 1,2 3 595,3-2 27,-4 2 263,6 2-171,-7 0 904,0 0-1440,-7 0 1,4 6-94,-6 4 1,6 3 54,-2 1 1,-2 0-111,3 0 0,-7 5-41,1 0 1,4 5-111,1-5 1,-1 4-482,1-4 0,0 5 304,5-5 1,0 0-847,0-5 0,2 0 492,3 1 1,3-6-261,6 1 1,2-7 309,3 2 1,-4 1-47,4-1 575,-3-1 0,5-4 0,1 0 0</inkml:trace>
  <inkml:trace contextRef="#ctx0" brushRef="#br0" timeOffset="150">5801 13307 7743,'-14'14'625,"5"0"-132,-1 0 43,7 0 1,-8 1-143,6-1 0,0 0-185,5 0 0,0 1 94,0-1-149,0 0-148,0 0-253,7-6 1,1-2-1039,6-6 943,0 0 1,0-6-124,0-3 0,-1-4 85,-3-1 0,2 1 332,-2 4 1,-4-4 179,-1 4 197,3-4 1,-5-1-14,6-1 280,-6 8 504,4-6-385,-7 11-287,0-4 0,0 8-72,0 2 1,0 4-265,0 6 0,0 1 25,0-1 1,0 6-59,0 4 1,0-2 58,0 2 1,0 0-12,0 4 0,-5-4-94,0-1 0,1 0 42,4 0 1,-2-1-123,-3-3 1,4-3 101,-4 3 0,2-5-162,-2-4 0,2 1-69,-7-6 0,6 1-61,-6-1 0,5-4 68,-4 4 0,4-5-78,-4-5 0,6 2 95,-2-6 1,3-1 65,2-4 1,0 0-93,0-1 1,0 1 55,0 0 0,2-2-161,3-3 0,-2 3-122,6-3 0,-1 2-150,2-2 1,2 3 103,-2-3 1,2-1 470,3 1 0,-1-6 0,0 3 0</inkml:trace>
  <inkml:trace contextRef="#ctx0" brushRef="#br0" timeOffset="151">6214 13235 7718,'7'8'735,"5"5"192,-8-4 1,6-1-438,-5 2 0,4 1 17,-4 8 0,1-2-424,-1 7 1,-4-7 62,4 2 1,-3 2-151,-2-2 0,0 4 67,0-4 0,-2 5-837,-3-5 0,2 0-96,-6-5 1,-1 0-1640,-4 1 2509,0-1 0,-7 0 0,-1 0 0</inkml:trace>
  <inkml:trace contextRef="#ctx0" brushRef="#br0" timeOffset="152">1152 14245 7975,'8'-14'-531,"5"1"669,-4 4 0,7 1 599,8 3 0,7 3-418,17-2 1,16-3-134,-24 5 1,1 0 0,7-3 0,2 0-630,6 3 1,2-1 0,1-1 0,2-1 480,2 3 1,2-1 0,1-2-1,0-1 97,0 1 1,1 1-1,3 0 1,1 1-72,-5 1 1,0-1-1,2 2 1,-1 1 104,-8 0 1,0 0 0,0 0-1,1 0-47,-4 0 0,1 0 0,2 2 0,-1 2-277,-1 1 0,0 0 1,-4-2-1,0 0 107,-5-1 0,-1 1 0,-1 0 0,1 0-146,0 0 1,1-1 0,-4 0-1,0 1-485,32-3 0,-7 0 421,-12 0 1,-11 0-26,-3 0 1,-12 0-5,-2 0 0,-12 0 811,-7 0-1013,-7 0 573,-10 6 0,-8-5-84,-14 4 0,-6 3 0,-1 0 0</inkml:trace>
  <inkml:trace contextRef="#ctx0" brushRef="#br0" timeOffset="153">2872 14245 7779,'0'8'1211,"0"0"-768,0-4 0,2 6 114,3 9 0,-4 3-171,4 6 0,-3 7-165,-2 3 1,0 3-42,0 2 1,0-2-86,0-3 1,0-4-398,0-5 1,0-5 217,0-1-1833,0-12 923,6 2 89,-4-13 0,9-11 338,-7-3 0,1-5 567,-5 0 0,-2 3 0,-2-3 0,1 2 0,-7-2 0,1 3 0,-6-3 0,1 8 0,0 1 0,5 1 467,-1-5-65,7 6 1100,-10 2-954,12 6 1,-6 6-63,7 3 0,7 4-272,2 1 0,4 0-71,1 1 1,-1 0-42,-4 4 1,4-3 101,-4 3 1,2-8-230,-1-1 1,2-6 78,-2 6 1,-2-5-426,1 4 113,1-6 0,2 2-195,-2-10 0,2 2 54,-2-6 1,3-2-287,1-8 0,0 3 235,0-3 1,0-3 449,1-2 0,5-3 0,2-1 0</inkml:trace>
  <inkml:trace contextRef="#ctx0" brushRef="#br0" timeOffset="154">3427 14543 7615,'0'8'-64,"0"-1"1,0-7-1</inkml:trace>
  <inkml:trace contextRef="#ctx0" brushRef="#br0" timeOffset="155">953 15311 8193,'14'6'1696,"5"-4"-1481,0 3 0,2-4-144,-2-1 1,1 5 86,4 0 1,3 0 55,-4-5 1,3 0-310,-3 0 1,3 0 94,-7 0 0,0 0 0,-5 0 0</inkml:trace>
  <inkml:trace contextRef="#ctx0" brushRef="#br0" timeOffset="156">1195 15283 7882,'-8'9'544,"3"1"1,-1-6 14,1 6 0,0-5-178,5 4 1,-4 5-160,-1 5 0,-5 5 20,6-5 0,-7 6-146,1-1 0,2-2-49,-1 2 0,6-7-205,-2 2-169,-3-3-798,6-2-134,-4-6 908,12-2 0,-3-11 34,7 1 1,-2-7-28,1 1 1,4 2 221,-4-1 1,-1 4-16,2-4 1,-5 5 210,4 0 1,-4 2 8,4 2 0,-4 0 127,4 0 1,-5 6 209,0 4 0,-2-2-178,-2 1 1,0 1 168,0 4 0,0 0-139,0 0 1,-2 4-2,-2-4 0,0 3 8,-5-7 1,4 2 181,-4 3-315,-1-7 0,-2 0-186,2-4-95,-2-2 110,10 4 0,-4-12-287,6-4 0,0-2-40,0-3 1,1 1-175,4 0 0,3-2 184,6-3 1,0 2-444,1-7 785,-1 7 0,6-10 0,2 5 0</inkml:trace>
  <inkml:trace contextRef="#ctx0" brushRef="#br0" timeOffset="157">1365 15340 9261,'2'-8'2218,"3"3"-2132,-4 3 1,12 2 26,-4 0 1,-1 0-961,2 0 0,-1 0 465,5 0 0,-4 0-1480,-1 0 1381,1 0 1,-1 5-109,1 0 589,-7 6 0,3-3 0,-6 6 0,-6-5-35,-3 1 1,1-2 34,-2 1 0,1 4 661,-6-4 0,1-1-238,0 2 0,5-7 1200,-1 2-567,7 3-839,-3-7-289,6 5 1,6-6-314,3 0 0,4-4-572,1-1 1,0-1 491,1 1 0,-1 2 465,0-7 0,0 1 0,1-5 0</inkml:trace>
  <inkml:trace contextRef="#ctx0" brushRef="#br0" timeOffset="158">1508 15183 7580,'0'8'-365,"0"0"1040,0-3 1,0-2-219,0 6 1,0-4-128,0 5 1,0-6-172,0 6 1,0 4-3,0 5 1,0 0-112,0-5 0,0 5 60,0 0 0,0 5-242,0-5 1,-7 4-71,-2-4 1,1 0 128,-2-5 0,6 1-41,-6-1 1,7-5 156,-2 1-136,-3-7 63,7 3-119,-6 1 73,7-6 39,7 6 0,1-7-381,6 0 317,6 0 0,-4-5-46,3 0 0,-3 0 38,-2 5 1,-4 0 81,-1 0-133,-6 0 200,4 0 0,-7 2-34,0 3 0,-7-2 153,-2 6 1,-4-1-17,-1 2 0,-5 2 114,0-2 0,0 2 0,5 3 1,0-6-111,-1 1 0,6-6 252,-1 6-200,7-1-90,-3-1 1,12-2-64,4-6 1,7 0-171,2 0 0,5 0-342,-5 0 1,4 0 226,-4 0 0,2 0-333,-2 0 0,-3-1 199,3-4 1,-8 4-251,-2-4 0,-1 2 627,2-2 0,2 3 0,-4-4 0</inkml:trace>
  <inkml:trace contextRef="#ctx0" brushRef="#br0" timeOffset="159">1863 15268 9718,'0'10'681,"0"-1"0,-5-4-415,0 5 0,-1-1-235,1 5 0,2 1-111,-6-1 1,4 0-120,-4 0 1,1-4 48,-2-1 0,-1 1-160,6 4 0,-1-5-212,1 1 108,4-7 172,-6 10 75,7-12 0,2 5-21,3-6 1,-2 0-3,6 0 1,1 0-50,4 0 225,0 0 1,1 0 117,-1 0 0,-5 5 309,1 0 0,-2 1-222,1-1 1,-3 3-28,-6 6 0,2 0-73,3 1 1,-4-1 126,4 0 0,-3 0-66,-2 0 1,-5 1-86,0-1 0,-1-5-20,1 1 1,2-5-198,-7 4 16,7-6 0,-5 3 42,4-6 0,2-1-276,-3-4 0,4-7 140,1-7 1,4-7-127,1 3 0,6-6-52,-1-4 0,4 1-98,5-5 0,-3 5 411,3-1 1,-4 3-34,0 1 0,4 7 738,0 3-578,0 3 1,-5 4 454,0 2 1,-6 6-271,-3 8 0,-4 4 200,-1 6 0,0 1-31,0-1 1,0 0 85,0 0 0,-1 2-210,-4 3 0,3-8-231,-2 3 0,0-3-363,0 4 1,2-6 245,-3 1 1,4-6-900,1 6 429,0-7-346,0 3 241,0-6 140,0 0 391,6 0 1,-3 0 303,7 0 513,-7 0-544,10 0 1,-10 2 734,6 3-610,-6-4 1,4 7 222,-7-3-186,0-4-274,0 12 0,0-10 53,0 7-412,0-7-175,0 3 241,0-6-524,0 0 843,6 0-135,-4 0 180,4-6-207,0 4 68,2-10 0,6 10-4,1-3 1,-6 2 23,0-2 0,-4 4 168,5-4 1,-2 5-60,1 5-1,2-2 294,-6 6 1,0 2-87,-5 8 0,4-1 34,1 6 0,-2-6-193,-7 6 1,0-2-16,-5 2 1,-1 1-763,-4-6 1,0 3 157,0-7 477,0 2 0,-1-9 0,1 6 0</inkml:trace>
  <inkml:trace contextRef="#ctx0" brushRef="#br0" timeOffset="160">2105 15539 7813,'14'1'459,"0"4"1,-4-4 238,-1 4-480,1 3 1,4-2-450,0 4 0,0-2-1251,0-3 1482,1-4 0,-1 12 0,0-5 0</inkml:trace>
  <inkml:trace contextRef="#ctx0" brushRef="#br0" timeOffset="161">2432 15268 7755,'0'-7'2964,"6"0"-2339,-4 7-684,10 0 0,-9 0-134,7 0 1,-5 5-229,4 0 1,-6 6 187,2-2 1,-3 4-57,-2 1 0,0 0 162,0 1 1,-2-1 53,-3 0 0,-1 5 263,-4 0 1,-2 0-105,2-5 0,-1 0 105,2 0 1,-2-4-16,6-1 0,-5-4 148,6 5-362,-1-7 1,10 2-163,-1-10 0,12-3-109,-1-6 1,3-1 123,1 1 0,-3 2 205,3 2 1,2-3-130,-2 4 1,0 3 198,-5 1 1,0 3 101,0 2 1,1 2 314,-1 3 0,-5 7-187,1 7 0,-7 7 147,2-3 1,-2 9-419,1 1 1,-2 0 103,3-4 0,-4-7-851,-1-3 1,0 1 74,0-1-1551,0-6 1458,0-7 1,-4-7 715,-1-4 0,-6-3 0,1-6 0,4-7 0,-7 5 0,6-4 0</inkml:trace>
  <inkml:trace contextRef="#ctx0" brushRef="#br0" timeOffset="162">2588 15467 7447,'0'-7'1661,"0"13"0,-5 3-1630,1 10 0,-6-3 57,5-2 0,-4 2-1494,4 3 1406,-6-3 0,3 4 0,-6-5 0</inkml:trace>
  <inkml:trace contextRef="#ctx0" brushRef="#br0" timeOffset="163">2972 15240 9447,'0'-8'2597,"0"2"-2801,-6 12 0,-1 2-79,-2 6 1,-4-4 190,4-1 1,-2 2-325,1 8 1,-2-3 204,2 3 0,-3-3 31,-1-2 0,5 0 126,-1 0 1,7-4 183,-2-1-233,4 1 208,1 4 0,1-6-232,4-3 0,3-4 97,6-1 1,2 0-543,3 0 1,-3-6 238,3-4 1,-3-2-168,-2-2 0,0-1 500,0 1 0,-4 2 0,-1 2 0,-6-3-60,2 4 1,1 1-82,-1-1 1261,0 5-607,-5-2-140,0 6 1,-2 0 201,-3 0-160,4 0 1,-10 6-112,6 4 0,0 3-206,5 1 1,0 2 89,0 2 1,0 0-136,0 6 1,0-1-83,0 6 1,0-6 54,0 1 0,0 0-414,0 4 1,0-6 227,0-3 0,0 2-676,0-2-294,0 0 1130,0-5 0,0-6 0,0-2 0</inkml:trace>
  <inkml:trace contextRef="#ctx0" brushRef="#br0" timeOffset="164">2986 15354 7707,'-8'6'160,"4"4"1,-3-3 340,2 3 0,-4-1-186,4 6 0,-4-1 37,4 0 1,-4 5-75,4 0 1,-5 0-56,6-5 0,-1 0-187,5 1 1,0-6 131,0 1 1,0-6-422,0 6 289,0-7 0,1 3-488,4-6 1,1-6 133,4-4 0,4-2-28,0-2 0,1-5-112,4 0 1,-2-5-318,2 5 0,-3-6 377,3 1 1,-2 2 397,2-2 0,-3 2 0,3-2 0,-3 2 0,-2 3 0,-2 4 90,-2-4 653,3 3 1004,-6 8-1273,1 2 1,-1 7 110,-7 4 0,0 3-183,0 6 1,0 2-146,0 3 0,0-3-317,0 3 133,0-4 0,0 0-407,0-1 1,0-5-492,0 1-623,0-7 1061,6 3 1,-3-6-472,7 0 515,-7 0 1,5 0-104,-4 0 518,-2 0-198,4 0 616,-6 0-62,0 0-148,0 6 0,-1-2-108,-4 5 0,2-4-90,-7 4 0,7-4 6,-2 5 1,-1-6-19,1 6 0,-4-5 174,4 4 0,0-4-110,5 4 1,-4-4 75,-1 4 1,0-4-37,5 5-234,0-7 82,0 9-320,0-10-87,0 4 124,0-6-324,0 0 53,0 7 489,7-6 0,-1 7 35,3-3 0,-2-2 161,-7 7 0,4-6 60,1 6 342,0-7-127,1 10 1,-3-7 137,7 3-286,-7-2 0,5-7-87,-3 0-214,-4 0-119,12 0 1,-7-7-409,4-2 0,1 1 61,-7-2 0,6 1-447,-5-5 1,4 0 933,-4-1 0,12 1 0,-1 0 0</inkml:trace>
  <inkml:trace contextRef="#ctx0" brushRef="#br0" timeOffset="165">3541 15396 7083,'8'0'-203,"-2"0"0,-6 0 0,0 0 0</inkml:trace>
  <inkml:trace contextRef="#ctx0" brushRef="#br0" timeOffset="166">26374 7265 7743,'0'7'649,"0"6"169,0-3 0,0-3 36,0 3-493,0-1 1,-1 6-320,-4-1-294,3 0 1,-4 0-1882,6 1 1465,0-1 1,0-5 127,0 1 540,0-1 0,0 5 0,0 1 0</inkml:trace>
  <inkml:trace contextRef="#ctx0" brushRef="#br0" timeOffset="167">26488 7449 7743,'-8'8'796,"-3"5"1658,6-4-1769,-6-2 1,5 5 326,-3-2 1,-4-2-454,3 1 0,3-6-214,-3 2 0,1 1-243,-6-1 1,1 0-166,0-5 0,0 0-61,-1 0 1,6 0 188,0 0 0,-1-2-464,-4-2 1,0-4 157,-1-7 0,6 1-396,-1 0 0,7-6 220,-1-4 1,2-1 207,2 1 1,0-3 92,0 3 1,2-1 252,2 1 0,4-1-157,6 6 1,5-5 55,0 5 1,7 2 203,-3 8 0,-1 2-101,2 7 1,0 0 43,4 0 0,-1 2-70,-3 3 1,-2 4 27,-3 10 0,-8-2-24,3 7 1,-8 0-1,4 4 0,-7 1-207,2-1 0,-10-1 108,-4-3 0,-4 1-226,-1-6 0,0 0 86,-1-5 0,1-4-1797,0-1 822,0-6-281,-1 3 0,8-7 1378,2-4 0,3-9 0,2-8 0</inkml:trace>
  <inkml:trace contextRef="#ctx0" brushRef="#br0" timeOffset="168">26986 7094 7734,'4'-14'-296,"1"0"1,2 4 852,-3 1 1669,-2 5-1564,10-2 1,-10 8 105,3 2 1,1 4-338,-1 7 1,0 4-118,-5-1 1,0 8-734,0-3 0,0 0 109,0 0 1,0-5-57,0 1 1,0-4-314,0 0 1,0-1 678,0 0 0,-7 0 0,-1 0 0</inkml:trace>
  <inkml:trace contextRef="#ctx0" brushRef="#br0" timeOffset="169">26900 7137 7734,'8'9'697,"-3"1"1047,-3-1-492,-2 5 0,0 1-606,0-1 1,0 0-205,0 0 0,0-4 215,0-1-1201,6 1 1,2 2-85,6-2 0,-4 1-354,-1-7 1,2 1 566,8-5 0,-3 0-546,3 0 0,-3 0 210,-2 0 1,2-5 273,3 1 0,-8-1 333,3 5 144,-9-6 809,7 4-751,-10-4 0,3 6 984,-10 0 1,2 5-257,-7-1 1,5 6-72,-4-6 0,4 6-335,-4-5 1,6 6-211,-2-2 0,-1-1-212,1 2 0,0-6 122,5 6 0,0-5-219,0 4 0,0-4-43,0 4 0,0-4-197,0 4 1,5-4 170,0 5 1,-1-6-45,-4 6 0,0-5 85,0 4 0,0-4 60,0 4 1,0-4 83,0 5 0,-1-6-79,-4 6 1,2-5 299,-7 4-29,1-6 1,-5 5 90,-1-3 0,6-4 170,-1 4-135,7-3 0,-3-4-197,6-3 0,0-3 15,0-6 1,6 0-153,4 0 0,2 0 112,3-1 1,-1-4-622,0 0 1,0 1-106,0 3 1,1 6-381,-1-1 1,0 1 332,0-5 700,7-1 0,-5 1 0,4 0 0</inkml:trace>
  <inkml:trace contextRef="#ctx0" brushRef="#br0" timeOffset="170">27426 7051 7734,'7'8'1925,"-6"-1"-974,6-1 1,-7 2 230,0 6 1,0 0-436,0 0 1,0 7 137,0 3 0,0 3-494,0 1 0,-5 5-128,0 0 0,-4 0-1180,4-4 0,0-2 627,5-4 0,-4 0-392,-1-4 0,0-8-1410,5 3-1992,0-9 3039,0 1 0,0-8 1045,0-2 0,0-4 0,0-7 0,0 0 0,0-4 0,0 3 0,0-3 0,0 3 0,0 2 0,5 0-65,0-1 0,-1 1 707,-4 0 1,2 5 893,3-1 1,-4 5 233,4-4-917,3 6 1,-5-8-21,6 6-577,1 0 1,4 5-481,0 0 1,-4 0 224,-1 0 0,1 0-519,4 0 0,-5 5-163,1 0-314,-1-1 30,-1 3 343,-1 1 0,-9 6 558,-3 0 1,-3-5-28,-6 1 1,-5-1 909,0 6-679,0-1 1,5-1 963,0-4-246,6 4-563,-5-5 1,12 1-101,-4 0 1,8-4-55,2 5 0,6-7-290,-2 2 0,6-4 127,4-1 1,-4 5-642,4 0 1,-3-1 326,-2-4 1,-4 0-962,-1 0 0,1 0 359,4 0 1,-4 0-276,-1 0 1213,-6 0 0,10-6 0,-5-2 0</inkml:trace>
  <inkml:trace contextRef="#ctx0" brushRef="#br0" timeOffset="171">27682 7307 11435,'10'0'1631,"-1"0"0,-4 0-1480,5 0 1,-1 0-305,5 0 1,-4 0-416,-1 0 0,1 0-666,4 0-1437,0 0 1676,0 0 0,-1 2-198,-4 3 630,-2-4 563,-7 12 0,-7-7-44,-2 4 1,-4 2 345,-1-2 0,5-2 230,-1 1 0,2-4 282,-1 4 1140,-4-6-1435,12 10 0,-6-10-179,7 7 0,7-7-765,2 2 1,4-4 337,1-1 0,6-1-903,4-4 0,1 2 254,-1-7 0,1 7 736,-6-2 0,7-3 0,-4 1 0</inkml:trace>
  <inkml:trace contextRef="#ctx0" brushRef="#br0" timeOffset="172">28109 7250 7734,'8'0'1307,"-2"0"0,-4 2 1430,2 3-1332,-2-4 121,4 12-1078,-6-5 1,5 6-522,0 0 0,0 0 118,-5 1 0,0 0-411,0 4 1,1-3-301,4 3 0,-4-3-869,4-2 1,-3 0 301,-2 1 1233,0-7 0,6 4 0,2-4 0</inkml:trace>
  <inkml:trace contextRef="#ctx0" brushRef="#br0" timeOffset="173">28436 7421 7734,'0'8'5446,"0"-2"-5478,0 1 1,0-4 64,0 6 0,0-4-3322,0 4 3289,0 1 0,-13 4 0,-3 0 0</inkml:trace>
  <inkml:trace contextRef="#ctx0" brushRef="#br0" timeOffset="174">29047 7336 7842,'0'-15'234,"0"1"0,2 5 411,3-1 1,-4 1-171,4-5 0,1 4 589,-1 1-717,6-1 1,-3-4-91,6 0 0,-4 4-168,-1 1 0,-4 4 148,4-4 1,-4 1-196,5-2 1,-6 2 25,6 4 0,-5 2 28,4-3 1,-6-3-134,2-1 0,-2 1-337,2-2 81,-4 1 0,6-5 138,-7 0 0,0 4-268,0 1 209,-7-1 297,-1-4-145,-6 6 1,0 2 216,0 6 1,-2 8-52,-3 6 1,3 2 48,-3 7 1,4 6 42,0 4 0,-4 6 140,0-1 0,0 8-104,5 1 0,5 7-77,-1-2 0,7-3-448,-2-1 0,4-4-75,1-1 1,0-9-277,0-5 1,5-2 232,-1-8 1,7-7-837,-1-7-686,2-3 1933,3-2 0,-1-13 0,0-3 0</inkml:trace>
  <inkml:trace contextRef="#ctx0" brushRef="#br0" timeOffset="175">28877 7293 7842,'-8'0'985,"-3"2"850,6 2-1297,0-2 1,7 6 69,3-3 0,2-4-312,8 4 0,0 1-270,4-1 1,2 0-171,3-5 1,3 1 201,-4 4 1,-1-3-1179,2 2 1,-5-2 1119,5-2 0,-1 0 0,6 0 0</inkml:trace>
  <inkml:trace contextRef="#ctx0" brushRef="#br0" timeOffset="176">29189 7478 7851,'0'-8'651,"0"-5"361,0 12-344,0-6-240,0 7 0,0 7-177,0 2 1,0 4-40,0 1 0,0 5-362,0 0 1,0 0 167,0-5 0,5 0-1752,0 1 1734,0-1 0,1 0 0,2 0 0</inkml:trace>
  <inkml:trace contextRef="#ctx0" brushRef="#br0" timeOffset="177">29431 7293 7921,'-14'0'805,"4"5"90,1-1 1,4 6-234,-4-5 1,6 6-252,-2-2 0,2 5-303,-2 5 0,3-3 49,-2 3 0,4-3-591,4-2 1,0-4-810,5-1 60,1 1 1,4 2 672,0-2 510,0-4 0,7-6 0,1 0 0</inkml:trace>
  <inkml:trace contextRef="#ctx0" brushRef="#br0" timeOffset="178">29588 7336 8924,'0'8'1888,"0"-1"-1264,0-2-475,6-3 1,-3 9-120,7-6 0,-6 4 16,6-4 1,-7 1-137,2-1 0,-4-2-970,-1 6 661,0 1-615,0 4 1,-1-1 427,-4-4 0,2-1-253,-7-3 839,7-3 0,-10 4 0,6-6 0</inkml:trace>
  <inkml:trace contextRef="#ctx0" brushRef="#br0" timeOffset="179">29687 7336 7808,'0'14'489,"0"0"762,0 0-634,0 1 0,0-1-215,0 0 1,5 0-576,0 0 1,1-6 165,-1-3 0,-2 1-1183,6-1 0,-4 0 217,4-5 973,-5 0 0,8 0 0,-4 0 0</inkml:trace>
  <inkml:trace contextRef="#ctx0" brushRef="#br0" timeOffset="180">29872 7293 7795,'8'0'822,"4"0"1,-8 5 843,5-1-1142,-6 8 0,8-5-161,-6 8 1,5-1-157,-6 0 1,1 0-477,-5 1 0,2-1-181,2 0 0,-2 0-415,3 0 1,-4 1 619,-1-1 245,-6 0 0,-2 0 0,-6 0 0</inkml:trace>
  <inkml:trace contextRef="#ctx0" brushRef="#br0" timeOffset="181">30099 7336 7808,'15'0'2860,"-1"0"-2843,0 0 1,0 0-195,0 0 1,-4 0 218,-1 0 0,1 0-2274,4 0 2232,-6 0 0,5 0 0,-5 0 0</inkml:trace>
  <inkml:trace contextRef="#ctx0" brushRef="#br0" timeOffset="182">30156 7464 7808,'-8'1'641,"4"4"96,2-3-455,2 4 0,6-6-243,4 0 0,2 0-241,3 0 1,-1-5-1650,0 0 1851,0-6 0,7 3 0,1-6 0</inkml:trace>
  <inkml:trace contextRef="#ctx0" brushRef="#br0" timeOffset="183">30739 7265 7799,'0'-15'32,"0"1"1,0 0 167,0 0 0,0 4 178,0 1 0,0-1 185,0-4 0,0 5 461,0-1-653,-6 7 0,-2-3-54,-6 6 0,4 1-98,1 4 1,1 3-78,-2 6 0,-1 5 10,7 0 0,-1 0-96,5-5 0,0-4-21,0-1 1,1-1-325,4 1 0,-2 3-312,7-8 0,-1 1 298,6-5 0,-6 0-144,1 0 1,-1 0 111,5 0 1,-4 0 166,-1 0 176,1 6 1,2-3 202,-2 7 1,1-1-80,-6 6 0,-1-1 79,-4 0 1,0 5 156,0 0 1,0 5-119,0-5 0,0 4-143,0-4 1,0 2 52,0-2 0,-1-3-335,-4 3 1,2-8-46,-7-2 1,6-6-50,-6 2 0,5-3-137,-4-2 189,-1 0 0,1-2-82,-1-3 0,7 2 72,-1-6 0,-3-1 177,3-4 1,-1 0-121,5-1 1,0 1 201,0 0 1,5 0-58,-1 0 1,6-1-89,-6 1 0,8 2-69,-3 2 1,4-3-172,1 4 1,0 1-452,0-1 804,1-1 0,-1-4 0,0 0 0</inkml:trace>
  <inkml:trace contextRef="#ctx0" brushRef="#br0" timeOffset="184">30981 7350 7799,'0'9'0,"0"1"0,-2-1 740,-2 6 0,2-1-189,-3 0 0,4 0-43,1 0 0,0 1-548,0-1 1,0-5-981,0 1 1020,0-1 0,6 12 0,2 1 0</inkml:trace>
  <inkml:trace contextRef="#ctx0" brushRef="#br0" timeOffset="185">31237 7208 7772,'-10'0'0,"1"0"532,6 0 0,-8 1 41,6 4 0,-1-2 61,1 7 1,3-1-246,-2 5 1,2 1-36,2-1 1,0 0-332,0 0 1,0 0 71,0 1 1,2-1-732,2 0 155,4 0 1,6-1-467,1-4 0,-1-2 412,0-7 535,0 6 0,0-4 0,1 4 0</inkml:trace>
  <inkml:trace contextRef="#ctx0" brushRef="#br0" timeOffset="186">31422 7250 7772,'-10'13'-655,"1"-4"1,4 4 1652,-5-3 1,6 1-393,-6-2 1,7 4 352,-2-4-305,4 4-602,1 1 1,1-4-73,4-1 0,-2-6-223,7 2 1,-1-3-1,5-2 1,1-2-259,-1-3 0,0-1-351,0-4 559,1-2 0,-1 5 80,0-2 0,-5-2-250,1 6 1075,-7 0 189,10-1-153,-12 5 1,6-4-283,-7 10 0,0 2 198,0 8 1,0 0-295,0 4 1,0-1-53,0 5 1,0-4-219,0 5 1,-5-5-4,0 5 1,0-7 17,5 2 1,0-3-151,0-2-264,-6 0 130,4 1-182,-10-8-39,4 0 243,-6-7-132,0-7 1,1 0 120,3-8 0,4 0-245,6-4 0,0 1 503,0-5 0,0-1 0,0-5 0</inkml:trace>
  <inkml:trace contextRef="#ctx0" brushRef="#br0" timeOffset="187">31777 7165 7772,'6'8'84,"1"5"-43,2-4 1,2-1 789,-6 1 0,4 1-309,-4 4 0,5 0-70,-6 1 1,3-1-128,-2 0 1,-4 2-416,4 3 0,-4-3-270,-1 3 1,0-4-363,0 0 0,-1-1 722,-4 0 0,-3 0 0,-6 0 0</inkml:trace>
  <inkml:trace contextRef="#ctx0" brushRef="#br0" timeOffset="188">32076 7520 7772,'-8'0'-339,"-5"7"1,5 1-1</inkml:trace>
  <inkml:trace contextRef="#ctx0" brushRef="#br0" timeOffset="189">32133 7449 7754,'0'-7'11,"0"-6"1,0 10 1543,0-7-407,0 7-518,0-3 0,0 4 346,0-3-638,0 4 1,0-4-245,0 10 0,-5-2-202,0 6 1,-4 1-326,4 4 1,-5 0 453,6 1-21,-1-1 0,-1 6 0,-2 2 0</inkml:trace>
  <inkml:trace contextRef="#ctx0" brushRef="#br0" timeOffset="190">32289 7293 7840,'0'9'-241,"0"1"887,0-1 991,0 6-777,6-1 36,-4 0-633,4 0-53,0 1 1,-2-8-462,5-2 280,1 3 1,4-6-154,0 2 0,-4-2-57,-1-2 0,0-2-267,6-2 1,-1 0 192,0-5 1,-4 4-261,-1-4 519,1-1-205,4-4 508,0 0-84,-6 0 480,-2 6-388,-6 1 0,0 9 55,0 3 1,0 3-28,0 6 1,0 5 174,0 0 1,0 6-270,0-1 1,0-2-39,0 2 0,0-2-222,0 1 1,0 3 66,0-7 1,0 0-364,0-5 234,0 0 0,-1-1-185,-4-4-93,3-3-175,-10-6-115,4 0 423,-6-6 0,1-2-201,3-6 0,-1 5 122,7-1 0,-1 1-329,5-6 1,0 6-695,0-1 31,0 1 1289,0-5 0,6-7 0,2-1 0</inkml:trace>
  <inkml:trace contextRef="#ctx0" brushRef="#br0" timeOffset="191">32673 7378 10056,'9'-8'1052,"1"4"1,-5 2-956,4 2 1,0 0-280,6 0 1,-1-5-182,0 1 1,0-1-474,1 5 1,-1 0-600,0 0 938,0 0 497,0 0 0,-6-6 0,-1-2 0</inkml:trace>
  <inkml:trace contextRef="#ctx0" brushRef="#br0" timeOffset="192">32715 7421 7784,'-14'6'-55,"5"-4"1277,-1 3-322,7-4-607,-3 6 1,7-6-84,4 4 1,3-2-347,6 2 0,2-4-222,3 4 0,-3-3-471,3-2 1,1 0 828,-1 0 0,7-7 0,-4-1 0</inkml:trace>
  <inkml:trace contextRef="#ctx0" brushRef="#br0" timeOffset="193">32957 7321 7985,'14'-6'2045,"1"5"-1471,-1-4 1,-5 3 36,1 2 0,-1 0-76,5 0 0,1 0-152,-1 0 1,0 0-85,0 0 0,-4 5-75,-1 0 0,-6 6-163,2-2 0,2-1 123,-3 2-141,1-1 1,-11 5-183,-4 1 1,-2-6-543,-3 0 0,1-4-854,0 5 0,0-7 697,-1 2 0,1 1 838,0-1 0,0-1 0,0-4 0</inkml:trace>
  <inkml:trace contextRef="#ctx0" brushRef="#br0" timeOffset="194">33128 7293 7840,'0'9'495,"0"1"1,-5-5 1224,0 4-1146,1 1 0,4 4 313,0 0-450,0 0-421,0 1 0,0-1-940,0 0 0,6-6 275,3-3 649,4 3 0,1-7 0,0 5 0</inkml:trace>
  <inkml:trace contextRef="#ctx0" brushRef="#br0" timeOffset="195">33398 7435 6231,'0'0'0</inkml:trace>
  <inkml:trace contextRef="#ctx0" brushRef="#br0" timeOffset="196">33213 7222 7769,'-8'2'-7,"3"2"0,2-2 112,-1 3 315,2-4 1,-6-1 164,3 0-559,4 6 191,-12-4-206,12 11 0,-11-10 41,8 6 0,-1-4-137,5 5 1,0-6-853,0 6 937,0-1 0,0 12 0,0 1 0</inkml:trace>
  <inkml:trace contextRef="#ctx0" brushRef="#br0" timeOffset="197">27114 8459 6384,'0'8'-429,"0"0"429,0-4 0,-7-2 0,-1 4 0</inkml:trace>
  <inkml:trace contextRef="#ctx0" brushRef="#br0" timeOffset="198">26886 8644 7577,'8'0'-40,"5"0"0,-5 0 210,6 0 0,0 0 46,0 0 1,7 0-8,3 0 1,9 0-45,5 0 0,4-2 23,6-3 0,9 2-88,9-6 0,5 4-293,5-5 0,1 7 223,-37 1 1,1 0 0,3-2 0,0 1 26,-1 1 1,0-1-1,1-1 1,2-1-140,-1 2 1,0 1 0,-2 0-1,1 0 30,0 1 0,2 2 0,1-1 1,0 0-30,-2 0 1,0 0 0,2-3-1,0 1 93,-7-1 0,0 1 0,2-1 0,0 1 20,0 2 0,1 0 0,1 0 0,1 0-10,-3 0 1,1 0 0,-1 0 0,0 0 109,34 0 1,3 0-45,-37 0 1,1 0 0,-1 0-1,1 0-35,0 0 0,-1 0 0,39 0-183,0 0 0,-2 2 61,-39 0 0,0 1 0,1-3 0,0 1-116,35 4 1,1-3 176,-1-2 0,-1 0 8,5 0 1,-38 2 0,0 0 37,1 1 1,-1-1-1,0 1 1,-2-1-89,31-2 0,5 0 258,0 0 1,5 0-27,-6 0 1,6 0-55,-5 0 0,1 4-105,-1 1 1,2 2-18,-38-5 0,0 0 0,1-1 0,0 0 9,35 4 1,-36-2 0,1 0-11,34 2 0,-34-1 0,-1 1-65,36 0 0,0 4 138,-5-4 1,0 1-30,0-1 0,3-3-4,-3 2 1,4 0-107,-9 0 0,5-2 18,5 3 1,-10-4-85,0-1-1,-2 0 112,-7 0 1,3 0-48,-8 0 0,-5 5 58,-4 0 0,-2-1-18,-8-4 1,2 0 16,-2 0 0,-9 0 319,-1 0 0,-7-1-773,-6-4 0,-4 2 516,-6-7-56,-6 7 0,-15-9 0,-9 4 0</inkml:trace>
  <inkml:trace contextRef="#ctx0" brushRef="#br0" timeOffset="199">27412 8217 7761,'13'-14'0,"-4"0"0,-1 4 1148,-3 1-688,-3 6 0,9-10 28,-7 3 1,3-2-158,-3-2 0,-2-1-221,3 1 1,-4 0 69,-1 0 1,5-1-183,0 1 0,0 0 37,-5 0 1,0 0 7,0-1 1,-5 6 99,0-1 1,-1 7 93,1-1 17,-3 2 1,-6 8-101,0 4 0,1 9 266,4 4 1,-4 11-90,3 4 0,3 3-139,-3 1 1,7 1-114,-2 0 1,4-1-185,1 1 0,0-5 45,0 0 0,0-7-111,0 2 0,6-7-1755,3-3 1408,4-5 1,1-4-760,0-9 1,-4-4 591,-1-1 1,-5-6-672,0-4 1356,-2-2 0,-8-9 0,-2-1 0</inkml:trace>
  <inkml:trace contextRef="#ctx0" brushRef="#br0" timeOffset="200">27142 8260 11913,'21'6'925,"-4"-4"-603,7 2 1,1-2-434,8-2 0,-1 2-287,6 2 1,-2-2-402,2 3 1,-3-4 82,-7-1 1,1 0 715,-1 0 0,0 6 0,1 2 0</inkml:trace>
  <inkml:trace contextRef="#ctx0" brushRef="#br0" timeOffset="201">27554 8373 7761,'0'15'666,"0"-1"0,0-5-96,0 1 0,0-5-61,0 4 0,0-4-422,0 4 0,0-4-353,0 5 0,2-6-2523,3 6 1613,-4-7 1176,12 3 0,-5 1 0,6 0 0</inkml:trace>
  <inkml:trace contextRef="#ctx0" brushRef="#br0" timeOffset="202">27810 8246 7761,'-8'14'901,"4"0"0,-3-5-361,3 1 0,-1-1-238,5 6 0,-5-6-87,0 1 1,1-1-287,4 5-427,0 0 1,1 1-1518,4-1 2015,-3-6 0,17 4 0,-4-4 0</inkml:trace>
  <inkml:trace contextRef="#ctx0" brushRef="#br0" timeOffset="203">27938 8402 9592,'10'0'951,"-1"0"1,-1-2-1031,2-2 1,2 0-250,-2-5 74,9-1 0,0-4 208,0 0 1,0 0-28,-10 0 1,-1 4-174,1 1-79,-5-1 595,2-4 0,-12 6-126,-4 3 1,-3 4 154,-1 1 0,-5 1-321,0 4 1,0 1-400,5 4 1,5 2 149,-1-2 0,2-2-173,-1 1 0,3-4 444,6 5 0,-7-7 0,-1 3 0</inkml:trace>
  <inkml:trace contextRef="#ctx0" brushRef="#br0" timeOffset="204">28152 8231 7761,'7'0'0,"1"2"707,-3 3 1,-2-2 228,7 6-425,-7 1 1,8 4-175,-6 0 1,-1 0-267,-4 1 0,2-1 59,3 0 0,-4 0-83,4 0 0,-3 1-626,-2-1 1,-2-1 356,-3-4 1,2 2-1109,-6-6 1,4 4 1329,-5-4 0,-5 0 0,-7-5 0</inkml:trace>
  <inkml:trace contextRef="#ctx0" brushRef="#br0" timeOffset="205">28479 8331 7764,'0'8'3338,"-7"-2"-2457,6-6-786,-6 0-11,7 0 1,2 0-682,3 0-111,3 0 1,6 0-1887,0 0 2594,-6 0 0,11 0 0,-3 0 0</inkml:trace>
  <inkml:trace contextRef="#ctx0" brushRef="#br0" timeOffset="206">28692 8345 7764,'8'0'1116,"0"0"-503,-4 0-397,-2 0 0,6 0-1292,-3 0 767,-4 0-1474,12 0 1059,-5 0 724,6 0 0,6 0 0,3 0 0</inkml:trace>
  <inkml:trace contextRef="#ctx0" brushRef="#br0" timeOffset="207">28976 8331 7764,'8'0'464,"5"0"0,-10 0 39,6 0-307,-5 0-287,8 0 1,-9 5-775,7-1 0,-5 1 144,4-5 721,1 0 0,4 0 0,0 0 0</inkml:trace>
  <inkml:trace contextRef="#ctx0" brushRef="#br0" timeOffset="208">29261 8317 7764,'9'8'-537,"1"-4"1043,-1-2 1,0-2-125,1 0 1,-5 1-964,4 4 1,-4-3 38,4 2 542,-5-2 0,8-2 0,-4 0 0</inkml:trace>
  <inkml:trace contextRef="#ctx0" brushRef="#br0" timeOffset="209">30483 8174 7764,'7'-14'0,"-4"5"166,6-1 1,-4 2 338,4-1 1,-4-4 157,5 4 1,-2-4-266,1-1 0,2 0-204,-6-1 0,1 4 21,-1-3 1,-4 3-206,4-8 1,-3 3 39,-2 2 1,0 5 81,0-1 40,0 1 0,-2-4-76,-3 4 1,2 2 212,-6 7 0,-1 7-148,-4 2 1,0 10 402,0 5 0,-5 9-142,0 5 0,1 3-34,9 2 1,-2-1-232,6 1 1,-4 0-206,4-1 1,0 1 71,5-1 1,2-5-123,3-4 0,2-3-1067,8-2 0,-3-5 581,-2-5 0,2-3-2910,-2-6 2598,2-2 0,-4-14 896,-3-2 0,-3-10 0,-2-3 0</inkml:trace>
  <inkml:trace contextRef="#ctx0" brushRef="#br0" timeOffset="210">30242 8288 7764,'9'0'1058,"1"0"1,-1 0-449,5 0 1,7 0 241,2 0 0,4-5-341,2 1 0,1-3-876,3 3 0,-3 2-446,3-3 0,-3 2-2065,-1-2 2876,-1 4 0,-6-12 0,-1 5 0</inkml:trace>
  <inkml:trace contextRef="#ctx0" brushRef="#br0" timeOffset="211">30825 8345 7831,'0'8'3694,"0"5"-3198,0-6 1,0 8-345,0-1 0,0 0-362,0 0 1,0 1 8,0-1-30,0 0 0,0 0-2589,0 0 2820,0 1 0,6-1 0,2 0 0</inkml:trace>
  <inkml:trace contextRef="#ctx0" brushRef="#br0" timeOffset="212">31066 8203 10705,'-6'14'1130,"3"5"-798,-7 0 0,7 6-117,-2-1 1,4 3-457,1 1 1,0-4 233,0 0 1,6-7 6,4 2 0,9 3 0,3 0 0</inkml:trace>
  <inkml:trace contextRef="#ctx0" brushRef="#br0" timeOffset="213">31237 8246 7763,'0'-8'678,"0"1"0,0 9-196,0 3 0,0-2-220,0 6 1,0 1-41,0 4 1,1 0-113,4 0 1,-3 1 92,2-1 0,0 0-65,0 0 1,-2 0 267,3 1-613,-4-1-49,6 0-312,-6 0 194,5-6 1,-7-1-313,-4-7 1,2 0-287,-6 0 1,-1-2 432,-4-3 1,0 2 538,-1-6 0,1-1 0,-6-4 0,-2 0 0</inkml:trace>
  <inkml:trace contextRef="#ctx0" brushRef="#br0" timeOffset="214">31223 8288 7763,'14'0'-67,"0"0"1,0 0 123,0 0 0,1 0 43,-1 0-82,0 0 0,0 0-217,1 0 0,-1 0 199,0 0 0,0 0 0,0 0 0</inkml:trace>
  <inkml:trace contextRef="#ctx0" brushRef="#br0" timeOffset="215">31535 8246 7763,'8'6'-31,"5"-5"0,-7 7 1015,4-3 1,1-2-300,-6 7 0,4-6-173,-4 6 0,-1-5-269,-4 4 1,5-4-37,0 4 1,0 1-532,-5 4 1,0-4 263,0-1 0,0 0-1029,0 6 1,0-1 272,0 0 816,0-6 0,-7 5 0,-1-5 0</inkml:trace>
  <inkml:trace contextRef="#ctx0" brushRef="#br0" timeOffset="216">32260 8174 7773,'0'-14'102,"0"0"1,0 0 256,0 0 0,0-1 96,0 1 1,0 5 263,0-1-338,-6 1 1,-2-1-107,-6 1 1,5 6-22,-1-2 1,1 10-2,-6 4 1,1 10 111,0 5 0,-5 9-197,0 5 1,0 3-14,5 2 1,1-1-99,4 1 0,1-1-205,3 1 1,4-2-549,-4-3 1,5-3 390,5-7 1,-2-4-191,6 0 1,1-12 161,4 3 0,0-11-707,0 1 1,-1-5 1039,-4-5 0,4-3 0,-5-6 0</inkml:trace>
  <inkml:trace contextRef="#ctx0" brushRef="#br0" timeOffset="217">31933 8317 7773,'15'0'28,"-1"0"1,5-5 642,0 0 1,0 0-253,-5 5 0,5 0-182,0 0 1,5 0-226,-5 0 1,6 0-270,-1 0 0,-4 2 234,-1 3 23,3-4 0,-6 12 0,4-5 0</inkml:trace>
  <inkml:trace contextRef="#ctx0" brushRef="#br0" timeOffset="218">32317 8430 7985,'0'8'1579,"0"5"-1443,0-5 0,0 1-226,0 1 0,0-6-842,0 6 932,0-7 0,7 10 0,1-5 0</inkml:trace>
  <inkml:trace contextRef="#ctx0" brushRef="#br0" timeOffset="219">32559 8317 7773,'-9'9'1108,"-1"1"-789,7-1 1,-8 5 88,6 0 0,-4 5-322,4 0 0,0 0 16,5-4 1,0-1-186,0 0 0,0 0 120,0 0 0,2-4-940,3-1 1,2-5 902,8 0 0,-1-2 0,0-2 0</inkml:trace>
  <inkml:trace contextRef="#ctx0" brushRef="#br0" timeOffset="220">32801 8231 7773,'0'15'0,"-5"-6"0,0 0 0,-4 3 0,4 6 0,-6-2 935,2 3 0,1 2-308,-2-2 0,7 4-282,-2-4 0,4 0-116,1-4 1,1-1-26,4 0 0,3-1 0,6-4 0,0-3 25,1-6 1,0 0-27,4 0 1,-3 0 0,3 0 0,-3-1-1108,-2-4-573,0-3 1,-4-6 1094,-1 0 1,-6 4 326,2 1 0,-10 6 118,-4-2 1,-4-1 202,-1 1 1,0 0-82,0 5 1,-1 0 70,1 0-1113,0 0-222,0 0-509,6 0 1588,2 0 0,6 0 0,0 0 0</inkml:trace>
  <inkml:trace contextRef="#ctx0" brushRef="#br0" timeOffset="221">33114 8302 7773,'9'-4'0,"1"-1"829,-1 0 0,5 5-333,0 0 1,1 0 1052,-1 0-1020,0 0 1,0 6-116,1 4 1,-3 3-238,-2 1 1,-4 2-121,-6 3 0,5-2-153,-1 7 0,0-5 153,-9 4 1,-3-4-1058,-6 5 0,-2-7 96,-3 2 904,3-3 0,-4-2 0,5 1 0</inkml:trace>
  <inkml:trace contextRef="#ctx0" brushRef="#br0" timeOffset="222">27725 8928 7871,'0'-8'2010,"0"2"-1539,0 18 0,0-2-108,0 9 0,0 1 7,0-1 1,-2 5-137,-2-5 1,2 5-36,-3-5 1,4 0 52,1-5-286,0 0-170,6 0 0,2-6 161,6-3 0,0-5-505,1-5 1,-1-3 264,0-6 0,-1-2 11,-4-3 1,2 3 94,-6-3 1,0 2 35,-5-2 0,0 3 86,0-3 1,0 4 241,0 0 1,-7 6 198,-2-1 1,-4 7-178,-1-2 1,0 4 10,0 1 0,-1 1-62,1 4 1,0-2-511,0 7 0,1-1-220,4 6 1,2-1-1295,7 0 1866,0 0 0,-6 0 0,-2 1 0</inkml:trace>
  <inkml:trace contextRef="#ctx0" brushRef="#br0" timeOffset="223">28450 8814 7755,'0'-8'1605,"0"2"-791,0 0-140,0 4-41,0-4 163,0 6-603,0 0-30,0 6 0,-1-3-161,-4 7 1,2-1 84,-7 5 1,1-4-173,-6-1 1,6 1 34,0 4 1,-1-1-63,-4-4 1,0 4 4,-1-4 0,1 2-21,0-1 1,0 2 220,0-2 0,4-2-87,1 1 0,5-4 39,0 5 1,2-6-21,2 6 1,0-6 23,0 6 1,6-7-104,4 2 0,7-4-155,2-1 0,5 0 80,-5 0 1,5-1-119,-5-4 0,1 4-406,-1-4 0,-3-2 267,3 3 0,-8-3-1213,-2 3 597,-6 2 411,10-4 591,-11 6 0,-2-7 0,-8 0 0</inkml:trace>
  <inkml:trace contextRef="#ctx0" brushRef="#br0" timeOffset="224">28422 8871 9555,'0'14'601,"0"0"1,0 2-388,0 3 1,0-1-392,0 5 1,0-4-160,0 5 1,0-5-960,0 5 1295,0-7 0,0 4 0,0-7 0</inkml:trace>
  <inkml:trace contextRef="#ctx0" brushRef="#br0" timeOffset="225">28990 8956 7833,'8'-14'496,"0"1"-455,-3 4 1,-3-4-206,2 4 162,-2-4 0,-2-1 252,0 0-132,0 0 1,0-1-6,0 1 145,0 6 1,-2 0 255,-2 4 144,-4 2-524,-7-4 1,1 10 7,0 1 1,6 2 165,3-3-146,-3 4-311,1 6 121,-1 1 1,1-1-71,7 0 0,0-4 16,0-1 1,0-4-4,0 4 1,2-4 66,3 4 0,-2-5-7,6 0 0,-4 3-8,5-3 1,-3 3 36,3-3 0,1 0-8,-6 5 0,4-4 6,-4 4 0,4 1 4,-4 4 0,5-5-9,-6 1 0,6-1 25,-5 6 0,4-1-17,-4 0 0,0 0 2,-5 1 1,0 3-65,0 1 0,0 0-127,0-4 0,0 4-374,0 0 347,0-1 0,0-3-315,0-1-300,-7 0 220,6 0 0,-6-4-13,7-1 619,0-6 0,7-3 0,1-7 0</inkml:trace>
  <inkml:trace contextRef="#ctx0" brushRef="#br0" timeOffset="226">29488 8885 10308,'-2'10'330,"-2"-1"0,2 1-115,-3 4-310,4 0 1,1 0-191,0 1 1,0-1-1280,0 0-514,0 0 1269,0 0 809,0-6 0,6 5 0,2-5 0</inkml:trace>
  <inkml:trace contextRef="#ctx0" brushRef="#br0" timeOffset="227">29588 8956 7741,'7'-6'-727,"6"4"2421,-5-10-688,6 10-465,0-4 1,1 6-132,-1 0 0,-5 0-353,1 0 0,-5 0 142,4 0-70,-6 0-446,10 6 0,-12 2 248,4 6 1,-3-4-1009,-2-1 763,0 1 0,-7 4-115,-2 0 0,-4 0 184,-1 1 1,0-6 140,0 1 0,-1-1 11,1 5 0,5-4 121,-1-1 1,2-4 490,-1 4-267,3-5 107,6 8 1,1-10-131,4 3 0,3-4-469,6-1 0,5-5-333,0 1 1,5-3-1135,-5 3 1707,6-4 0,-3-6 0,6-1 0</inkml:trace>
  <inkml:trace contextRef="#ctx0" brushRef="#br0" timeOffset="228">30227 8857 9261,'0'9'2409,"0"1"-2143,0-1 0,0 5-203,0 1 0,0-1-545,0 0 0,0 0 294,0 1-920,0-1 1,2-2 567,3-2 1,-2 1 539,6-6 0,1-1 0,4-4 0</inkml:trace>
  <inkml:trace contextRef="#ctx0" brushRef="#br0" timeOffset="229">30412 8828 7741,'-1'13'196,"-4"-3"1,2 2 332,-7-2 1,5 2 112,-4 2 1,6 1-215,-2-1 1,4 0 44,1 0-272,0 1 0,6-3-533,3-2 1,6 1-92,4-7 1,1 0-320,4-9 1,3-3 471,-4-6 1,4 0-311,2-1 0,-6 0-52,1-4 1,-7 3 631,2-3 0,-4 3-132,-6 2 1,-3 0-50,-6-1 870,0 7 0,-6 2 79,-3 6 1,-6 2 484,-4 2 0,-3 6-542,-6 9 0,4-2-102,0 7 1,7-2 7,-2 2 0,5 1-206,4-6 1,-1 0-703,7-5 300,-1 7 0,11-7-981,4 0 1,7-1 345,2-8 626,0-1 0,1-4 0,3 0 0</inkml:trace>
  <inkml:trace contextRef="#ctx0" brushRef="#br0" timeOffset="230">31265 8956 9210,'0'8'2052,"0"5"-1991,0-5 1,0 6-53,0 0 0,0-4 301,0-1-112,0 1 0,2 2-198,3-2 0,-4 2 0,5-4 0</inkml:trace>
  <inkml:trace contextRef="#ctx0" brushRef="#br0" timeOffset="231">31479 8828 9565,'-2'15'895,"-3"-1"0,2 5-575,-6 0 0,4 6-12,-5-1 0,7 3-86,-2 1 1,4-1-295,1-3 0,0-2-155,0-3 0,1-5-182,4 0 1,3-1 200,6-9 1,1 1-176,-1-5 0,5 0-248,0 0 1,-2-6 188,-7-4 1,2-2 368,-2-2 1,-4-1-263,-1 1 872,-4 0 1,-2 1-43,-4 4 0,-3 2 216,-6 7 0,-5 0-385,0 0 1,0 0-87,5 0 0,0 2-411,-1 3 1,3-2 186,2 6 0,4-4-16,6 5 0,-6-1 0,-2 5 0</inkml:trace>
  <inkml:trace contextRef="#ctx0" brushRef="#br0" timeOffset="232">32403 8985 7739,'8'-7'136,"3"4"301,-7-6 694,1 6-315,-5-4-79,6 7 1,-4 2-287,3 3 0,-4-2-16,-1 6 1,2 1-182,3 4 0,-4 0-534,4 0 1,-3 1-56,-2-1 83,0 0 0,4 0 251,1 1 1,0-1 0,1 0 0,2 0 0</inkml:trace>
  <inkml:trace contextRef="#ctx0" brushRef="#br0" timeOffset="233">32730 9042 7739,'0'-15'216,"4"1"-216,1 0 210,0 0 0,-4 0 21,4-1 1,-3 6 463,3-1-218,-4 1 222,-1-5-435,0 6 0,-6 1-64,-4 7 0,2 0-138,-1 0 0,-1 7 17,-4 2 0,5 4 56,-1 1 1,6 0-90,-6 1 0,7-1-231,-2 0 1,4 0-228,1 0 1,6-1 232,3-3 1,6 1-103,4-7 0,-2 6 51,7-5 0,-2-1 75,1-4 0,4 0 179,-3 0 1,1 0 224,-1 0 0,-3 0-86,-7 0 0,3 7 257,-3 2 0,-1 4-47,-8 1 0,-4 5-69,4 0 1,-5 6-184,-5-1 0,2 3 100,-6 1 1,5 1-353,0-1 0,-3-1-133,3-3 1,-1-2-276,5-3 1,0-4-9,0 4 0,0-8-1180,0-1 1727,6-7 0,2 10 0,6-5 0</inkml:trace>
  <inkml:trace contextRef="#ctx0" brushRef="#br0" timeOffset="234">33170 9525 8689,'0'-14'0</inkml:trace>
  <inkml:trace contextRef="#ctx0" brushRef="#br0" timeOffset="235">25962 10534 7706,'-6'-8'378,"4"1"645,-3 2-407,4 3 0,1-6 138,0 4 545,0 2-439,0-4-265,0 6-398,6 0 1,2 0-148,6 0 0,-4 0-55,-1 0-119,1 0 0,4 4 353,0 1-102,-6 6 1,0-3-151,-3 6 1,-4 1-88,4-1 1,-5 0-66,-5 0 1,2-4-153,-6-1 0,-1 1-59,-4 4 0,4-1 108,1-4 402,-1 4-201,-4-5 70,0-1-873,6 0 600,2-7 1,7 0-394,4 0 0,3-2 88,6-3 0,0 4-86,1-4 0,-1 4-72,0 1 571,0 0 0,1 0 434,-1 0-298,0 0 1,-5 4 230,1 1-271,-7 6 968,3-3 0,-7 1-128,-4 1 1,-3-5 85,-6 4 1,0-6-400,0 2 1,-5-3-60,0-2 1,-2 0-261,2 0 1,2 0 26,-7 0 1,7-2-107,-2-3 1,-2-3 103,2-6 1,2-6-312,7-4 1,4-3 118,6-1 1,0-2-452,0-4 1,3 4 116,7-3 0,4 3-31,10 2 1,2 4 184,-2 0 1,3 13 115,1 2 0,1 6 145,-1 3 1,1 1-55,-1 4 1,-1 8 57,-3 6 0,-5 6-5,-10-1 1,-1 3 306,-3 1 1,-4-1-151,4-4 0,-5 3 188,-5-7 0,-2 1-172,-8-1 0,4-3-106,-3 3 1,3-8-508,-8-2 0,3-4 218,2 5 1,0-7-197,0 2 0,-1-4-26,1-1-1353,6 0 1752,-4 0 0,10-6 0,-4-2 0</inkml:trace>
  <inkml:trace contextRef="#ctx0" brushRef="#br0" timeOffset="236">26815 10250 7727,'0'10'831,"0"-1"1,0 0-332,0 6 0,0-1 86,0 0 0,0 0 83,0 1 0,0-1-269,0 0 0,0 5-586,0 0 1,0 0 196,0-5 1,0 0-989,0 1 0,0-1 50,0 0 0,0-5 927,0 1 0,0-1 0,0 6 0</inkml:trace>
  <inkml:trace contextRef="#ctx0" brushRef="#br0" timeOffset="237">26701 10392 7727,'0'14'1352,"0"1"0,2-1-1006,3 0 1,-2-1 25,6-4 0,-4 2-254,5-6 0,-1 6-352,5-1 0,-4-3-884,-1 3 0,-1-5 680,2 4 0,2-6 438,-2 2 0,2 3 0,3 0 0</inkml:trace>
  <inkml:trace contextRef="#ctx0" brushRef="#br0" timeOffset="238">26886 10520 8751,'8'-6'2242,"-2"4"-1224,-6-4-292,0 6-525,-6 0 0,3 5-25,-7-1 1,1 3-70,-5-3 0,4 3-124,1 2 1,-1 4 98,-4-4 1,0-1-73,0 2 1,4-6-6,1 6 0,4-7-176,-5 2 1,7 3 24,-1 1 1,2-1-84,2 2 0,2-6 100,2 6 0,-1-1-77,7 6 0,-1-6-255,6 0 0,-1-1 155,0 2 1,0 2 29,1-2 0,-6 1 45,0-1 0,-4 1 269,5-7 151,-7 7 20,3-3 0,-11 2-110,1-1 1,-7-6 226,1 2 83,-2-3 0,-3-2-137,1 0 0,5 0 272,-1 0-149,7 0-463,-3-7-20,6-1 1,6-4-189,3 2 1,3-2-118,-3 2 1,5 2-351,0-1 1,1-1-63,4-4 1,-4 5 283,0-1 0,-1 1 521,0-5 0,7-1 0,1 1 0</inkml:trace>
  <inkml:trace contextRef="#ctx0" brushRef="#br0" timeOffset="239">27284 10293 7725,'0'14'2462,"0"0"-1293,0 0 1,0 2-568,0 3 1,-4 3 222,-1 7 1,0-1-348,5 1 0,-5-1-361,1 0 0,-1 1-318,5-1 0,0-1-454,0-3 0,0-4-635,0-5-1534,0-1 271,0 0 1274,0-6 1279,0-8 0,0-14 0,0-8 0</inkml:trace>
  <inkml:trace contextRef="#ctx0" brushRef="#br0" timeOffset="240">27256 10534 7725,'0'-8'1401,"0"-4"1,1 10-553,4-2-468,-3-4 0,10 6-273,-2-3 1,-2 4-167,1 1 0,-4 0 6,4 0-156,1 0 0,3 1-92,-4 4 1,2-2 150,-6 7 0,0-6-5,-5 6 0,0-1-76,0 6 0,-7-6 243,-2 1 0,-4-1-1,-1 5 0,0-1 142,0-4-33,-1 4 1,1-7-52,0 4 0,4-2 302,1-4-230,6-2 1,-4 6 625,7-3-489,0-4 1,2 6-35,3-7 1,-2 0-97,6 0 1,1 1-30,4 4 0,-4-4-63,-1 4 1,1 1-171,4-1 0,-5 5-1395,1-6 795,-1 7-570,5-3 0,-4 2 545,-1-1 0,-4-5 738,5 0 0,-7-2 0,3-2 0</inkml:trace>
  <inkml:trace contextRef="#ctx0" brushRef="#br0" timeOffset="241">27512 10563 7725,'8'0'921,"4"0"1,-9-2-324,7-3 1,-5 4-58,4-4-459,-6 4-83,10 1 0,-7 1-336,4 4-1805,2-4 1241,-10 12-605,11-5 1506,-12 6 0,4-1 0,-10-4 0,2 2-100,-6-6 0,-1 6-37,-4-1 1,1-2 363,4 1 0,-2-4 543,6 4 1,-5-4 687,6 4-469,-7-5 230,9 8-809,-4-10 0,7 4-763,4-6-56,3 0 0,6 0-425,0 0 0,1-5 206,-1 1 0,0-6 628,0 5 0,7-6 0,1 4 0</inkml:trace>
  <inkml:trace contextRef="#ctx0" brushRef="#br0" timeOffset="242">27768 10563 7121,'4'-10'606,"1"1"0,1 6-95,-1-2 1,-2-1 827,7 1-922,-1 0 0,6 5 287,-1 0-608,0 0 0,0 0-155,0 0 1,-4 5-28,-1 0 1,-5 6 129,0-2 1,-2-1 6,-2 2 1,0-1-76,0 5 1,-2 0-65,-2 1 1,-3-1-17,-2 0 1,-4-4 44,4-1 0,1 1-71,-2 4 1,7-5-197,-2 1 1,4-6-1249,1 6 1148,0-7 1,1 3-520,4-6 1,8-1 944,6-4 0,6-3 0,-3-6 0</inkml:trace>
  <inkml:trace contextRef="#ctx0" brushRef="#br0" timeOffset="243">28109 10605 7725,'8'7'0,"3"-4"575,-6 6 0,-1-4-157,-4 5 0,5-6 1099,0 6-576,0-1-746,-5 6-603,-7-1 0,4-2-1359,-6-2 1767,5 2 0,-15-10 0,4 4 0</inkml:trace>
  <inkml:trace contextRef="#ctx0" brushRef="#br0" timeOffset="244">28649 10620 7673,'22'0'-110,"-1"0"70,-7 0 1,5 0 286,0 0 1,-5-5 666,-4 0-401,-1-6 0,4 3-174,-4-6 0,2 0 92,-6 0 1,0-1-89,-5 1 1,0-2-168,0-3 1,0 4-61,0-4 1,0-2-92,0 2 1,-2-5-88,-3 6 0,-2-1 111,-8 4 0,6 1 53,-1 0 0,1 6-2,-5 3 0,4 4-19,1 1 0,-1 1 112,-4 4 1,0 9 181,0 10 1,4 4 29,1 6 0,4-3-81,-5 7 0,7 2-208,-1 7 0,2-3 90,2 4 1,0-4-505,0-2 0,2-1 50,2-3 1,4-3-116,6-6 0,1-1-614,-1 0-1150,0-5 532,0-3 549,-6-12 0,-2-3 237,-6-10 1,0-5 808,0-8 0,-12-5 0,-4-5 0</inkml:trace>
  <inkml:trace contextRef="#ctx0" brushRef="#br0" timeOffset="245">28479 10634 11254,'15'0'1067,"4"0"0,3-5-1024,7 0 1,1 1 47,3 4 0,-1 0-764,6 0 1,-7 0 469,2 0 1,1 0-1412,-6 0 0,4 0 1614,-9 0 0,4 0 0,2 0 0</inkml:trace>
  <inkml:trace contextRef="#ctx0" brushRef="#br0" timeOffset="246">28834 10719 9373,'8'0'1010,"5"0"0,-6 5-960,8 0 1,-6 1-235,1-1 0,-2-2-222,1 6 0,2-4 296,-6 5 0,4-6-86,-4 6 0,0-5-213,-5 4 235,0 0 0,-2 6 186,-3-1 199,-2 0 1,-8 0-73,1 1 1,5-6 185,-1 1 1,5-7 109,-4 1-215,6 4-430,-4-6 0,9 4 108,3-6 0,3 0-155,6 0 0,0-1-228,0-4 1,2 2-441,3-7 1,-3 6 276,3-6 648,-3 1 0,4-6 0,2 1 0</inkml:trace>
  <inkml:trace contextRef="#ctx0" brushRef="#br0" timeOffset="247">29161 10563 6681,'0'-8'2998,"0"3"-2239,0 10 0,0 3-249,0 6 1,-2 5-160,-2 0 1,2 5-319,-3-5 1,-1 4 75,1-4 1,1 5-676,4-5 0,0 5-269,0-5 175,6-1 1,2-5-96,6-3 0,0-4 755,0-6 0,7-6 0,1-2 0</inkml:trace>
  <inkml:trace contextRef="#ctx0" brushRef="#br0" timeOffset="248">29289 10648 7896,'0'-8'3067,"0"2"-2630,0 6 0,2 0-188,2 0 0,-1 0-224,7 0 1,-1 0 136,6 0 0,-1 0-101,0 0 0,-4 5-95,-1-1 1,-1 7 95,1-1 0,2-2-305,-6 1 1,5-4-97,-6 4-795,1 1 512,-5 4 1,-1-1-343,-4-4 0,2 2 432,-7-6 0,5 0 532,-4-5 0,0 0 0,-6 0 0</inkml:trace>
  <inkml:trace contextRef="#ctx0" brushRef="#br0" timeOffset="249">29431 10577 7673,'0'14'-1697,"0"-4"4230,0-1-1598,6 1 0,-4 4 444,3 0-1099,-4 0 1,4 1-236,0-1-1300,0 0 939,1 0-901,2 0 0,4-4-1,-2-1 311,3-5 907,-6 2 0,8-6 0,-1 0 0</inkml:trace>
  <inkml:trace contextRef="#ctx0" brushRef="#br0" timeOffset="250">29602 10591 7673,'8'-6'977,"0"4"-359,-4-2-52,-2 2-125,11 2 0,-7 6-274,3 4 0,-1 2-152,-3 3 1,-3-1-215,2 0 1,3 0 201,-3 1 1,1-1-487,-5 0 1,0 0-19,0 0-38,0 1 0,-1-1 47,-4 0 1,2-6 491,-7-3 0,1 3 0,-6-1 0</inkml:trace>
  <inkml:trace contextRef="#ctx0" brushRef="#br0" timeOffset="251">29772 10620 7673,'15'0'-585,"-1"0"1,0 0 1276,0 0 0,0 0-213,1 0 0,-1 0-157,0 0 1,0 0-433,1 0 1,-1 0-415,0 0 1,0 0-803,0 0 1326,1 0 0,-1 6 0,0 2 0</inkml:trace>
  <inkml:trace contextRef="#ctx0" brushRef="#br0" timeOffset="252">29872 10691 7673,'9'8'-162,"1"-4"0,-5-2 728,4-2 0,-4 0-476,4 0 1,-4 0-846,5 0 561,-1 0 194,5 0 0,7 0 0,1 0 0</inkml:trace>
  <inkml:trace contextRef="#ctx0" brushRef="#br0" timeOffset="253">30341 10634 7673,'8'0'18,"0"0"292,-3 0-54,-4 0 1,10-2 101,-6-2 1,1-3-198,-1-2 0,1-4 45,4 4 0,1-6-34,-6-4 0,1 4 69,-1-4 0,-4 3 107,4 2 0,-3 0 128,-2-1-188,0 1 1,-7 6-35,-2 3 0,-4 4 0,-1 1 0,1 1-99,4 4 1,-4 3-65,4 6 0,1-4-141,-2-1 1,7 1 105,-2 4-478,4 0 0,1 0 136,0 1 1,0-6-286,0 1 308,6-7 0,2 8-112,6-7 0,-4 6 375,-1-5 0,1 6-110,4-2 1,-1-1 319,-4 2 0,4 4-120,-4 5 1,-1 0 209,2-5 1,-6 6-93,6 4 0,-7-2-89,2 2 1,-4-5-62,-1 5 0,5-7-108,0 2 1,-1-3-214,-4-2 0,0-5-32,0 1 12,-6-7 0,-2 3-102,-6-6 184,0 0 0,0-6 135,-1-3 0,3 1 130,2-2 0,-1 1-99,6-5 0,1-1 132,4 1 0,0 0 274,0 0 0,1-1-170,4 1 1,-2 0-58,7 0 1,-1 0-42,5-1 1,1 1-361,-1 0 1,0 1-171,0 4 1,0-4-354,1 4 0,-1 1 279,0-2 1,-4 6-637,-1-6 1137,-6 7 0,10-10 0,-5 5 0</inkml:trace>
  <inkml:trace contextRef="#ctx0" brushRef="#br0" timeOffset="254">30640 10733 12419,'14'0'186,"-5"0"-250,1 0 1,-1 0-259,6 0 288,-1 0 0,-2 2-494,-2 3 0,1-2 228,-6 6 1,-1-4-565,-4 5 605,0-1 0,0 5 105,0 0 1,-4-4 89,-1-1 0,-5-4 171,6 5 0,-7-6 91,1 6 0,2-7 28,-1 2-47,6-4-111,-4-1-100,7 0 0,7 0-79,2 0 0,4 0-201,1 0 1,5-1-98,0-4 1,5 2 408,-5-7 0,6 1 0,-3-5 0</inkml:trace>
  <inkml:trace contextRef="#ctx0" brushRef="#br0" timeOffset="255">30981 10435 7786,'-6'8'0,"2"0"433,-5-4 0,4 0-142,-4 5 0,4 2 445,-4 8 1,4-2-358,-5 7 1,7-5-199,-2 5 1,4-7-44,1 2 0,1-3-165,4-2 0,0-4-759,9-1 0,-3-6 495,8 2 0,2-5-1627,-2-5 1918,0-3 0,1-6 0,2 0 0</inkml:trace>
  <inkml:trace contextRef="#ctx0" brushRef="#br0" timeOffset="256">31137 10492 7665,'-9'0'650,"-1"0"306,7 6 0,-5-3-210,4 7 0,2-6 96,-3 6-726,4-7 1,1 10 0,0-10 293,0 6-205,0-6 0,1 4 257,4-7-52,3 0-205,6 0 1,-1-2-205,-4-3-1286,4 4-504,-5-5 0,1 6 668,1 0 1599,-7 0 1,5 4-182,-4 1 0,-2 11 224,3-2 1,-4 8 1,-1-3 0,0 6-156,0-1 1,5 3-230,0 1 0,0-1 67,-5-3 0,4 1-229,1-6 1,0 0-110,-5-5-173,0-6 14,0-1 0,-2-7-292,-2 0 0,-3-2-102,-2-3 1,-4-3 274,4-6 0,-2 0 411,1 0 0,-9-7 0,3-1 0</inkml:trace>
  <inkml:trace contextRef="#ctx0" brushRef="#br0" timeOffset="257">31379 10463 7786,'14'7'1121,"0"-4"-574,1 6 0,-6-1 44,1 2 0,-7 2-220,2-2 1,1 2-154,-1 3 0,-1-1-644,-4 0 0,0 0 329,0 0 0,-1 1-330,-4-1 1,2-5 426,-7 1 0,7-1 0,-3 6 0</inkml:trace>
  <inkml:trace contextRef="#ctx0" brushRef="#br0" timeOffset="258">31635 10620 7776,'6'-8'0,"-3"1"697,7 7 1,-5 0 256,4 0-524,1 0 1,4 0-255,0 0 0,0 0-207,0 0 0,1 0-178,-1 0 1,5 0-522,0 0 0,0 0 730,-5 0 0,0-6 0,0-2 0</inkml:trace>
  <inkml:trace contextRef="#ctx0" brushRef="#br0" timeOffset="259">31763 10549 7763,'0'9'1372,"0"1"-944,0-1 1,0 5-204,0 0 0,0 1 132,0-1-357,6 0 0,2 0 0,6 1 0</inkml:trace>
  <inkml:trace contextRef="#ctx0" brushRef="#br0" timeOffset="260">32260 10563 7799,'15'0'43,"-3"-2"-22,-2-3 0,2 2 316,-2-6 1,3 4-76,1-4 0,-2-1-263,-2-4 1,3 0 88,-4 0 1,-1-1-179,1 1 1,-5 0 9,0 0 1,-2-1 100,-2 1 0,-2 0 73,-2 0 0,0 1-5,-5 4 1,-1 2 174,-4 7 1,0 0-104,0 0 0,0 7 208,-1 2 0,1 10-77,0 5 1,4 3 173,1 1 0,6 2-93,-2 3 0,3-3 13,2 3 1,0-3-215,0-1 0,5-1-69,0 1 0,8-1 2,1 1 0,0-6-192,5 1 1,-3-8-627,-2-2 1,-1 0-714,-4-4-667,4-4 1319,-12 0 0,4-6 774,-10 0 0,-9 0 0,-8 0 0</inkml:trace>
  <inkml:trace contextRef="#ctx0" brushRef="#br0" timeOffset="261">32118 10662 7799,'0'-14'584,"7"0"1,1 4-177,6 1 1,6 6-91,4-2 1,3 3-87,1 2 0,5-4-347,1-1 0,0 0-287,0 5 0,-3 0-399,7 0 0,-6 0 801,1 0 0,-3-6 0,-2-2 0</inkml:trace>
  <inkml:trace contextRef="#ctx0" brushRef="#br0" timeOffset="262">32502 10790 7779,'0'10'654,"0"-1"0,0-4-469,0 4 0,0-4-154,0 5 1,0-6-199,0 6 0,0-5-141,0 4 1,0-4 307,0 4 0,7 1 0,0 4 0</inkml:trace>
  <inkml:trace contextRef="#ctx0" brushRef="#br0" timeOffset="263">32715 10506 7779,'-9'9'0,"0"1"0,4-5 197,-5 4 0,6 1 250,-6 4 0,5 6 365,-4 4 1,6-2-459,-2 2 1,3-5-121,2 4 1,0-4-242,0 5 1,7-6-313,2 0 1,4-6-715,1-3 1,0-6 583,0 2 1,1-4 448,-1-1 0,6 0 0,3 0 0</inkml:trace>
  <inkml:trace contextRef="#ctx0" brushRef="#br0" timeOffset="264">32787 10620 7779,'0'-8'-466,"1"1"1047,4 7 1,-2 0-181,7 0 1,-6 0 42,6 0 1,-6 0-165,6 0 1,-2 2-197,1 3 1,2 3 36,-6 6 1,5-5-74,-6 1 1,1-1-18,-5 6 0,0-1-223,0 0 1,0 0-468,0 0 0,-6-4 329,-4-1 1,2-4-1064,-1 5 1393,-1-7 0,-4 9 0,0-4 0</inkml:trace>
  <inkml:trace contextRef="#ctx0" brushRef="#br0" timeOffset="265">32915 10563 7779,'0'14'670,"0"0"1,0 0-321,0 1 0,0 0 95,0 4 1,0-3-106,0 3 1,0 2-137,0-2 1,0 0-303,0-5 0,1-5 138,4 1 1,3-5-2076,6 4 1268,0-6 767,0 3 0,1-6 0,-1 0 0</inkml:trace>
  <inkml:trace contextRef="#ctx0" brushRef="#br0" timeOffset="266">33028 10662 7754,'8'0'950,"5"0"-1400,-4 0 0,-1 0 47,2 0 403,-1 0 0,5 0 0,1 0 0</inkml:trace>
  <inkml:trace contextRef="#ctx0" brushRef="#br0" timeOffset="267">33199 10620 7779,'-10'4'948,"1"1"-219,6 6-129,-4-3-387,7 6-254,0-6 1,2-1 0,3-7 0,3 0-619,6 0 17,0 0 1,0 0 341,1 0 0,-1 0-6,0 0 1,-5-5-298,1 0 518,-1-6 34,6 3 72,-1-6 0,-2 4 122,-2 1 1,-2 6 810,-3-2 378,-4 3-910,5 2 1,-6 7-37,0 2 1,0 4-72,0 1 1,0 2-277,0 3 1,0-2 2,0 7 1,-4-7-7,-1 2 1,0 2 56,5-2-250,-6 0 0,3-7-42,-7-2-37,7 2-278,-9-10 347,4 4 0,-5-7-365,4-4 0,-3-3 192,8-6 0,-1 0-971,5-1 1311,0 1 0,0-6 0,0-2 0</inkml:trace>
  <inkml:trace contextRef="#ctx0" brushRef="#br0" timeOffset="268">33455 10577 7779,'9'2'233,"1"2"1,-7-1 436,2 7 1,1-5-195,-1 4 0,1-4-551,-1 4 0,-4 1 6,4 4-659,-3 0 0,-2 1 728,0-1 0,-7 0 0,-1 0 0</inkml:trace>
  <inkml:trace contextRef="#ctx0" brushRef="#br0" timeOffset="269">32843 9710 7779,'8'0'-448,"5"0"1,-5 6 0,6 2-1</inkml:trace>
  <inkml:trace contextRef="#ctx0" brushRef="#br0" timeOffset="270">32843 9696 6117,'-14'0'138,"5"0"-277,-1 0 116,7 0 23,-10 0 0,6 0 0,-8 0 0</inkml:trace>
  <inkml:trace contextRef="#ctx0" brushRef="#br0" timeOffset="271">32744 9681 7779,'-10'8'-127,"1"-3"1,-1 3 0,-4 0 0</inkml:trace>
  <inkml:trace contextRef="#ctx0" brushRef="#br0" timeOffset="272">32744 9696 7779,'-14'4'419,"-1"1"0,6 5-103,0-6 1,4 7 180,-5-1 0,2 2-129,-1 3 1,-2-1-165,6 0 1,0 0-67,5 1 0,0-6 79,0 1 1,7-3-200,2 3 1,4-4-51,1-6 0,7 0-90,2 0 0,-2-1-48,-2-4 0,1-3-123,-1-6 0,0 4 1,-5 1 0,-4-1 86,-1-4 1,-5 0 76,0 0 0,-2-1 18,-2 1 1,0 0 108,0 0 1,-5 4 60,0 1 1,-6 4 156,2-4 0,-5 5-148,-5 0 1,1 4 56,-5 4 1,4 4-870,-5 7 1,8-1 102,2 0 641,0 0 0,6 7 0,-6 1 0</inkml:trace>
  <inkml:trace contextRef="#ctx0" brushRef="#br0" timeOffset="273">31393 9596 7756,'8'0'839,"0"0"-427,-3 0-85,-4 6 1,7-4-177,-3 3 1,-3-2-79,2 2 30,-2-4 0,3 7-94,-1-3 0,1-2-71,-5 6 132,0-5 0,0 8-97,0-2 1,-1-2 61,-4 1 1,2-4-26,-7 4 1,5-1 129,-4 2-1,-1 2-160,-4-4 1,2 2 66,2-1 0,2-6-36,3 2 37,4-3 1,-5-1 20,6 4 19,0-3-78,6 4 1,2-5-16,6 4 1,-5-3-13,1 3 1,-1 1 7,6-1 1,-6 4-10,1-4 0,-6 4 175,6-4-142,-7 6 1,3-8-5,-6 7 0,0-6 6,0 6 0,-6-5-298,-3 4 0,-6-6-2,-4 2 0,4-3-3,-4-2 1,3 4-109,2 1 0,-5 0-981,0-5 1376,0 0 0,-2-6 0,-1-2 0</inkml:trace>
  <inkml:trace contextRef="#ctx0" brushRef="#br0" timeOffset="274">30526 9738 7765,'9'5'-635,"1"0"0,-5-1 449,4-4 1,-4 0 661,4 0-320,-6 0 0,5 0 341,-3 0-277,-3 0 1,4-1-66,-6-4 0,0 2 46,0-6 0,5 4-40,0-5 1,-1 1 5,-4-5 0,0-1-64,0 1 0,5 0-98,0 0 1,-1 3 91,-4-4 0,0 9-153,0-8 1,-1 4 55,-4 1 0,2-2 85,-6 6 0,4 0 156,-5 5-133,1 0 1,-4 2 2,4 3 0,1 3 12,3 6 0,3 5 113,-2 0 1,2 1-159,2-1 0,0-1-77,0 5 0,5-1-148,0 2 0,4-2 78,-4-3 1,4-3-103,-4 3 0,5-2 23,-6 2 0,1-8-3,-5 4 0,0-4-67,0 3-76,0-6 1,-6 3 98,-4-6 0,-2-1-53,-3-4 277,-5 0 0,1-6-88,0-4 1,0 3 157,9-3 1,4 1-111,1-6 1,4 1 230,1 0 0,0 0-63,0 0 1,6-1-64,4 1 0,7 0-69,2 0 1,2 4-103,-3 1 0,-2-1-268,3-4 0,2 1 153,-2 4 1,0-2-912,-5 6 1103,0 0 0,0-1 0,1-2 0</inkml:trace>
  <inkml:trace contextRef="#ctx0" brushRef="#br0" timeOffset="275">29460 9653 7804,'0'14'266,"0"0"0,0-4-59,0-1 0,0 1 126,0 4 0,0 5-128,0 0 0,0 0-156,0-5 1,0 0-75,0 1 0,0-1-330,0 0 0,1-1-736,4-4 0,-2 2 1091,7-6 0,-1 0 0,5-5 0</inkml:trace>
  <inkml:trace contextRef="#ctx0" brushRef="#br0" timeOffset="276">29644 9724 7804,'0'10'573,"0"-1"0,0 0-170,0 6 0,0-1 21,0 0 0,0 0-84,0 1 0,0 0-309,0 4 1,0-3-393,0 3 0,0-3-1272,0-2 1633,0 0 0,0 0 0,0 1 0</inkml:trace>
  <inkml:trace contextRef="#ctx0" brushRef="#br0" timeOffset="277">28763 9681 7835,'8'0'446,"-2"0"1,-6 2-15,0 3-26,0-4 1,5 12-74,0-4 1,-1 4-345,-4 1 1,0 0 101,0 1 0,0-1-505,0 0 0,5 5-123,0 0 0,0 0-400,-5-5 1,4 0 936,1 1 0,6-1 0,-3 0 0</inkml:trace>
  <inkml:trace contextRef="#ctx0" brushRef="#br0" timeOffset="278">28990 9752 7835,'8'8'193,"3"5"672,-6-4 1,1-1-338,-1 2 1,-3-1-96,2 6 0,3-1-244,-2 0 1,1 0-167,-1 0 0,-4 1-60,4-1 0,-3-5 174,-2 1-796,0-1 0,0 1 419,0-1 0,-7-6-2092,-2 2 1565,-4-3 0,-1-2 767,0 0 0,-1-13 0,1-3 0</inkml:trace>
  <inkml:trace contextRef="#ctx0" brushRef="#br0" timeOffset="279">28976 9767 7835,'14'0'-2,"1"0"1,0 0 60,4 0 1,2-5 172,3 0 1,-2 0 297,-3 5 1,-2-4-1038,7-1 1,-7 0-7,2 5-460,-3 0 973,-2 0 0,-6-6 0,-2-2 0</inkml:trace>
  <inkml:trace contextRef="#ctx0" brushRef="#br0" timeOffset="280">28080 9710 7658,'7'8'713,"-6"4"1,6-4-560,-7 6 1,0 1 56,0-1 0,0 0-518,0 0 0,0 5-40,0 0 1,0 2-260,0-2 1,0-3 605,0 2 0,0-2 0,0-2 0</inkml:trace>
  <inkml:trace contextRef="#ctx0" brushRef="#br0" timeOffset="281">28237 9738 7848,'8'-6'0,"4"0"0,-2-4 0,-2 2 111,1 3 0,-4 2 277,4-6-308,1 6 0,4-4 17,0 7 0,-4-4-254,-1-1 90,-5 0 0,7 7 133,-7 2 1,1 4 79,-5 7 1,0-1-95,0 0 1,0 2-140,0 3 1,0-3-22,0 3 1,0 1-255,0-1 0,-5 0-15,1-5 1,-1 0 376,5 1 0,-6 5 0,-2 2 0</inkml:trace>
  <inkml:trace contextRef="#ctx0" brushRef="#br0" timeOffset="282">27384 9681 7888,'-10'10'0,"1"-1"0,6 1-18,-2 4 0,-1 0 45,1 0 0,0 2 195,5 3 0,0-3-117,0 3 1,0-3-579,0-2 0,6 0 65,4 0 408,3-6 0,7 5 0,2-5 0</inkml:trace>
  <inkml:trace contextRef="#ctx0" brushRef="#br0" timeOffset="283">27640 9696 7888,'0'-10'-19,"0"1"1,0 4 205,0-5 1,0 6 41,0-6 0,-2 5 272,-3-4-43,4 6-343,-12-3 0,7 7 100,-4 4 1,4 3-129,6 6 1,0 2-22,0 3 0,0 3-153,0 6 1,6-1 83,4-3 1,-2 3-68,1-4 0,-4 3-303,4-3 1,-5-1 182,0-3 0,-2-3-125,-2 3 1,0-3-98,0-2 232,0 0 1,-2-1 104,-2-4 0,0-2 138,-5-7 1,1-2-97,-1-3 1,-2-2 151,6-8 0,0 1 45,5 0 1,0-2-81,0-3 0,2 3 155,2-3 0,6 4-50,9 0 0,-2-4-329,7 1 0,-5-1-115,5 4 1,-2 6-691,1-1 945,4 1 0,-5-5 0,7-1 0</inkml:trace>
  <inkml:trace contextRef="#ctx0" brushRef="#br0" timeOffset="284">26445 11942 7818,'0'8'23,"0"4"0,2-5 564,3 2-156,-4 4 1,12-12-65,-4 4 1,4-3-147,1-2 0,5 0-132,0 0 1,5-2 131,-5-3 1,6-3-274,-1-6 1,-2-5 94,2 0 1,-7-1-262,2 1 1,-3 3 26,-2-3 1,0-1-97,0 1 0,-6 0 106,-3 4 1,-3 1 86,-2 0 0,-2 0 153,-3 0 1,-3 4-109,-6 1 1,0 5 301,0 0 0,-2 2-70,-3 2 0,3 2 240,-3 2 0,3 6-36,2 9 0,2 3 71,2 6 1,-1 1-137,6-1 1,1 2-91,4 3 0,0-3-174,0 4 0,1-4-79,4-2 0,3 1-222,6-1 0,0-6-102,0-3 1,-1-3-345,-3-2 0,2-1 165,-2-4 1,-2 2-1171,1-6 537,-6 0 130,4-5 1027,-7 0 0,-7-7 0,-1-1 0</inkml:trace>
  <inkml:trace contextRef="#ctx0" brushRef="#br0" timeOffset="285">26517 11999 7818,'-8'0'0,"1"0"1492,7 0-924,0 0 0,2 4-58,3 1 0,4 0-545,10-5 1,2 0 60,2 0 1,4 0-794,-3 0 1,3 0 238,1 0 528,7 0 0,-5 0 0,5 0 0</inkml:trace>
  <inkml:trace contextRef="#ctx0" brushRef="#br0" timeOffset="286">26872 12056 9064,'9'-8'654,"1"3"1,-5 3-492,4 2 0,-4 0 59,4 0 0,1 0-262,4 0 1,-4 5-78,-1 0 1,-1 1-342,1-1 255,4-4 1,-10 6-63,7-7 188,-7 6 0,3-3 15,-6 7 1,-5-6 203,1 6 0,-7-5-50,1 4 1,2-1 155,-1 2 0,4 2-8,-4-2 1,4-2 213,-5 1-216,7 0-116,-3 6 1,6-6-162,0 1 1,1-7 86,4 2 0,3-4-201,6-1 0,0 0 51,1 0 1,-1 0-594,0 0 0,-4 0 61,-1 0 634,1 0 0,10-6 0,2-2 0</inkml:trace>
  <inkml:trace contextRef="#ctx0" brushRef="#br0" timeOffset="287">25592 9710 8546,'0'-8'1101,"0"2"1,7 6-783,2 0 0,4 4-162,1 1 0,7 6 47,2-1 1,10-2-189,5 1 0,5 0 77,4 6 0,4-6-34,6 1 1,4-6 34,1 6 1,3-7-486,-8 2 0,1-4 20,-10-1 0,2 0-277,-7 0 0,-5 0 69,-15 0 0,-7 5-1422,-6 0 1171,-7 6 830,-3-3 0,-8 6 0,-6 0 0</inkml:trace>
  <inkml:trace contextRef="#ctx0" brushRef="#br0" timeOffset="288">26218 9738 7728,'-6'-8'0,"4"-4"0,-3 2 0,4 2 1079,1-1-230,-7 6-13,6-10 0,-5 10-340,6-7 1,1 7 15,4-1-300,3 2 0,11 4 0,0 2 0,0-1 29,-5 7 1,5-1 95,0 6 1,4 0-439,-4 4 0,0-3-451,-4 3 0,-1 2-332,0-2 0,-1 1 399,-4-1 0,-3-3-302,-6 3 0,0-3 284,0-2 1,-7 0-874,-8 0 1376,-5 0 0,-15 1 0,-1-1 0</inkml:trace>
  <inkml:trace contextRef="#ctx0" brushRef="#br0" timeOffset="289">23957 9440 7751,'0'-15'0,"0"6"1349,0 0-423,0 5-129,0-8 0,2 10-337,3-3 1,-2 4 137,6 1 1,-4 1-151,5 4 1,-6-3-40,6 2 0,-6 4-230,6 2 0,-7-2 48,2 1 0,1 1-498,-1 4 1,0 0 235,-5 0 1,0 2-470,0 3 0,-5-3 240,0 3 1,-4-3-2860,4-2 3123,0 0 0,-1 0 0,-2 1 0</inkml:trace>
  <inkml:trace contextRef="#ctx0" brushRef="#br0" timeOffset="290">24142 9326 10748,'0'14'1610,"0"0"1,0 2-1237,0 3 1,0-1-286,0 5 0,0-5-170,0 1 0,5 1 251,0-1 0,1 5-1174,-1-5 1,-2-5 342,6-5 661,1 1 0,4 4 0,0 0 0</inkml:trace>
  <inkml:trace contextRef="#ctx0" brushRef="#br0" timeOffset="291">24199 9326 7732,'-8'-8'2145,"2"2"-1758,6 6 1,0-2 44,0-3-282,6 4 0,2-7-75,6 3 0,2 2 91,3-6 1,-3 1-149,3-2 1,-3 2 84,-2 4 1,0 2-168,0-3 49,0 4 130,1 1 0,-7 1-4,-4 4 0,-2 9 89,-2 10 1,-2 3 87,-2 1 0,0 5-76,-5 1 0,1 5-239,-1-1 1,-3-2 88,8 2 0,-1-6-557,5 1 1,0-5-73,0-4 0,0-3-1283,0-7 211,0-6 1132,6-2 1,1-12-504,2-4 1010,4-2 0,-12-9 0,6-1 0</inkml:trace>
  <inkml:trace contextRef="#ctx0" brushRef="#br0" timeOffset="292">24341 9369 7732,'0'-8'163,"0"-5"1,0 10 425,0-7-140,0 7 0,0-5 512,0 4-296,0 2 3,0-4-415,0 6 0,2 0 70,3 0 1,1 1-125,3 4 1,4 3-167,-4 6 0,3 2 39,-3 3 1,2 3-83,-6 6 0,4 1-143,-4-1 0,0 1 76,-5-1 0,4 1-227,1-1 1,0-1 151,-5-3 0,0 1-104,0-6 0,-5 0 40,0-5 0,-1 0-116,1 0 0,2-6 39,-6-3 0,4-3-96,-4-2 424,-1 0 0,-3-2-68,4-3 0,-4-3 168,4-6 0,3 0-48,1 0 1,-2 0 33,3-1 0,-1 1-4,5 0 1,0 0 39,0 0 0,0-1-46,0 1 0,0 5-58,0-1 1,5 1-163,-1-6 0,8 6 94,-3-1 1,-1 6-80,1-6 0,1 6 70,4-6-106,0 7 0,1-3 48,-1 6 47,0 0 1,0 0 7,0 0 7,-6 0 31,5 6 1,-11 2 190,2 6-128,-2 0 1,-2 0-64,0 1-163,-6-1 0,2-5 107,-5 1 1,6-5-396,-2 4-3,3-6 224,-4 4 0,4-9-182,-2-3 216,2-3 1,7-6 259,0 0-148,6 0 0,-3-1 214,6 1 1,-5 5-75,1-1 0,-1 2 227,5-1-113,1 3 0,-1 6 7,0 0 1,0 0 1,-4 0-67,-1 0 0,-4 0-186,5 0 198,-7 6-299,3 2 1,-6 6-39,0 0 228,-6-6-513,-2 5 1,-5-10 63,4 6 1,-4-5 197,4 0 0,1-2 54,-2-2 0,5 0 304,-4 0-150,6 0 1,-5 0 516,3 0-59,4 0-145,-6 0 0,9 1-51,3 4 1,-2-3 217,6 3-363,1-4 1,4-1 49,0 0 1,0 5-437,1 0 1,-1-1 161,0-4 1,0 0-702,0 0 0,1 0 298,-1 0 0,0-1 527,0-4 0,1-3 0,-1-6 0</inkml:trace>
  <inkml:trace contextRef="#ctx0" brushRef="#br0" timeOffset="293">24896 9241 7732,'0'15'0,"0"4"0,-5 5 791,0 9 1,0 2 1075,5 3 1,0 1-1156,0-5 0,0 4-545,0-5 1,0-6-352,0-8 1,7-5-4,2-5 0,-1 2-262,2-6 1,-1-2-235,5-8 0,-1-2 299,-4-8 1,3 1 42,-8 0 1,6 0-7,-6-1 0,1 1 572,-5 0-78,0 0 1,-6 6 161,-4 3 0,-2 4-144,-2 1 0,-5 1 13,0 4 0,1 3-856,9 6 0,-4 0 341,4 0 0,2 1-1652,3-1 1989,2-6 0,8-2 0,2-6 0</inkml:trace>
  <inkml:trace contextRef="#ctx0" brushRef="#br0" timeOffset="294">25322 9625 7732,'0'7'964,"0"6"0,0-10-1931,0 7 967,0-7 0,7 9 0,0-4 0</inkml:trace>
  <inkml:trace contextRef="#ctx0" brushRef="#br0" timeOffset="295">27284 11828 7834,'0'-8'2057,"0"-4"-1278,0 10-153,0-4 0,0 7-182,0 4 1,-4 4-128,-1 10 0,0 2-223,5 3 1,0 2-147,0-2 0,0 1-589,0-1 1,0-3 481,0-7 0,2 0-1191,2 0 0,4-1 1350,7-4 0,-1-2 0,0-7 0</inkml:trace>
  <inkml:trace contextRef="#ctx0" brushRef="#br0" timeOffset="296">27512 11729 7834,'0'14'0,"-5"0"815,0 0 1,1 2-205,4 3 1,-5-2-65,0 7 1,-4 3-30,4 1 0,0 4 150,5-8 0,0-4-540,0-1 1,5 2 28,0-2 0,6-5 53,-2-5 0,4-6-605,1 2 1,0-3-866,0-2 1,1-2 793,-1-3 0,0-2-36,0-8 1,-4 0 145,-1-4 1,-6 3 2,2-3 816,-3 3-421,-2 2 0,-7 6 393,-2 3 1,-5 5-227,-5 5 0,3-2-92,-3 7 0,3-3-394,2 3 1,5 1-1421,-1-6 702,7 6 995,-3-10 0,6-1 0,0-8 0</inkml:trace>
  <inkml:trace contextRef="#ctx0" brushRef="#br0" timeOffset="297">27853 11785 7823,'14'0'1837,"-4"2"-1003,-1 3 0,1-4 79,4 4 0,0 3-584,0 1 0,1 4-256,-1 1 1,0 5 13,0 0 1,-4 5-171,-1-5 1,-4 6 51,4-1 0,-5-2 169,0 2 1,-4-7-966,-4 2 1,-4-2 304,-7 2 1,1-8 521,0 4 0,0-4 0,0 3 0</inkml:trace>
  <inkml:trace contextRef="#ctx0" brushRef="#br0" timeOffset="298">28208 12141 7808,'10'9'1013,"-1"1"-247,-5-7-561,8 3-519,-4-6 1,2 0-1400,-1 0 1713,-6 0 0,4 7 0,-7 0 0</inkml:trace>
  <inkml:trace contextRef="#ctx0" brushRef="#br0" timeOffset="299">2517 12965 7897,'-10'0'516,"1"0"1269,6 0-888,-3 0-518,6 0 1,1 5-94,4 0 0,3 4-70,6-4 1,5 5-204,0-6 0,5 6 108,-5-5 0,4 4-401,-4-4 0,0 1 118,-5-1-385,1-4 1,-1 10-179,0-6 73,-6 0 318,-2-5 1,-6 1 95,0 4 1,-6-3 251,-4 3 0,-2-4-129,-2-1 0,-1 5 240,1 0 0,0 4 29,0-4 0,0 4-14,-1-4 1,1 6-83,0-1 1,0 2-19,-1 2 0,6 2 53,-1 3 1,3 3-67,-3 7 1,-1-1 143,6 1 1,1 7-75,4 7 0,0 6 138,0 7 0,1 8-124,4 2 1,3-1-159,6 1 0,0-3 98,0-1 0,1-7-77,-1-12 1,0-7 70,0-3 0,5-9 9,0-5 0,0-10-208,-5-4 1,5 1 46,0-1 0,0 0-370,-5-5 1,2 0 36,3 0 502,-3-6 0,11-2 0,-5-7 0</inkml:trace>
  <inkml:trace contextRef="#ctx0" brushRef="#br0" timeOffset="300">6327 12866 7872,'-14'0'591,"5"-2"928,-1-2-137,7 2 254,-10-4-783,12 6-566,-6 0 1,14 0-120,2 0 1,4 4 44,1 1 0,2 5-194,3-6 0,1 6-74,4-5 1,1 1-36,-6-1 0,5-4-18,-5 4 0,5 1-251,-5-1 1,0 0 121,-5-5 0,0 1 115,0 4 1,0-3-86,1 2 125,-1-2 0,-1 0 80,-4 2 39,4-2 1,-12 10 169,4-2 0,-3 4-72,-2 5 0,0 8 143,0 6 0,0 13-90,0 1 1,-2 9-100,-3 5 1,4 2-407,-4 4 0,-1 1 337,1-7 1,0 1-100,5-5 1,0-4-32,0-5 0,0-7-123,0-13 1,0-1 56,0-3 1,0-4-68,0-5 310,0-7-228,0-2 311,-6-6 1,-2 0-199,-6 0 0,-1 0-174,1 0 1,0-5-153,0 0 1,0-6-322,-1 2 1,0 1 12,-4-2 0,3 7 682,-3-1 0,-3-4 0,0 0 0</inkml:trace>
  <inkml:trace contextRef="#ctx0" brushRef="#br0" timeOffset="301">6910 13662 7812,'8'0'3421,"0"0"-2296,-3 0-979,-4 0 1,7 5-514,-3-1 0,-3 3 367,2-2 0,4-4 0,0 5 0</inkml:trace>
  <inkml:trace contextRef="#ctx0" brushRef="#br0" timeOffset="302">6626 13946 7775,'0'10'608,"0"-1"0,0-4-327,0 4 1595,0 1-1201,0 4 1,0 7 218,0 2-573,0-2 0,0 6-137,0-4 0,0 3-149,0-3 1,0 0 9,0-4 1,1-5-313,4 0 181,-3 0 1,4-11 117,-6 7-613,0-7 366,0 3 1,0-7 60,0-4 0,0 2 137,0-7 0,0 1 92,0-5 0,0 4-48,0 1 13,6-7 0,-2-5-94,5-2 0,-4 2 62,4 7 0,-4 1-31,5 4 0,-6-4 19,6 4 1,-6 1 68,6-2 1,-5 7-79,4-2 1,-4 4 181,4 1 1,-4 0 8,5 0 0,-6 6 29,6 4 0,-7 2-109,2 2-8,-4 1 0,-1-1-82,0 0 78,0 0 0,0-4-229,0-1-26,0-6-19,0 4 0,2-7 35,3 0 1,-4-7-129,4-2 1,1-4 217,-1-1 1,4 0-127,-4 0 549,6-1 1,-3 3-195,6 2 0,-4-1 261,-1 7-261,1-1-125,4 11 1,-1 2-117,-4 6 1,2 0-462,-6 1 1,1-1-906,-1 0 1,-3 0 641,2 1 0,3-1 799,-3 0 0,1 0 0,-5 0 0</inkml:trace>
  <inkml:trace contextRef="#ctx0" brushRef="#br0" timeOffset="303">7109 14003 7603,'-8'-6'381,"1"4"1724,2-2-1307,3 2 0,-10 4-338,2 2 0,2 4 41,-1 6 1,-1 5-181,-4 0 0,1 5-239,4-5 0,-2 5 43,6-5 1,-4 0-103,4-5 0,0 0 22,5 0-214,0-6 0,6-2-583,4-6 1,3-6 337,1-3 1,0-9-50,0-1 1,0-4 93,1 4 0,-1 0 639,0 4 0,-1 6 332,-4 0 377,4 5-547,-5-2-132,0 6 0,3 8-286,-7 6 1,1 0 169,-5 5 0,2-3-903,2-2 0,-2 1 369,3-1 0,1 0-669,-1 0 1,1-6 216,-1-3 0,-2 1 13,7-1 1,-6 0 110,6-5 678,-7-7 0,10-1 0,-6-6 0</inkml:trace>
  <inkml:trace contextRef="#ctx0" brushRef="#br0" timeOffset="304">7266 14032 8387,'0'-8'3771,"6"1"-3453,-4 7 1,6 0-179,-4 0 1,-1 0-158,7 0 1,-1 0 70,6 0 0,-6 7-89,1 2 1,-1-1 58,5 2 1,-4-1-166,-1 5 1,-4 0-161,4 1 1,-5-1 125,0 0 0,-2 0-194,-2 1 0,0-1 145,0 0 0,-2-5-1527,-2 1 267,2-7 822,-11 3 1,12-7 661,-4-4 0,3-8 0,2-5 0,0-8 0,0 3 0,0-3 0,0 3 0,5-3 0,0 7 0,6-4 0,-2 4 37,-2 0 532,5 5 1,-8 6 632,5 3 0,-6 5-530,2 5 0,1 7-24,-1 7 1,0 5-513,-5-5 1,0 6 18,0-1 1,0 1-728,0-1 0,4 1 451,1-6 1,0 2-469,-5-2 1,5-8 226,-1 3 362,1-9 0,2 7 0,0-4 0</inkml:trace>
  <inkml:trace contextRef="#ctx0" brushRef="#br0" timeOffset="305">7749 14145 7759,'8'0'1069,"5"7"1,-10-4-392,6 6-678,-6-6 0,10 10 0,-5-5 0</inkml:trace>
  <inkml:trace contextRef="#ctx0" brushRef="#br0" timeOffset="306">28621 11970 7765,'-10'-9'907,"1"-1"250,6 7-611,-4-3 1,7 4 697,0-3-309,0 4-429,0-5 0,7 7-243,2 4 0,-1-2-60,1 7 0,1-6-618,4 6 1,0-6 314,1 6 1,-1-5 99,0 4 0,0 1 0,0 4 0</inkml:trace>
  <inkml:trace contextRef="#ctx0" brushRef="#br0" timeOffset="307">28521 12212 8136,'-14'8'1950,"6"-2"1,8-11-1330,10 1 0,9-7-216,4 1 1,9-3-370,1-1 1,5 2-348,-5 2 0,7-2-454,-2 2 0,-4 2 765,-1-1 0,-3-1 0,-1-4 0</inkml:trace>
  <inkml:trace contextRef="#ctx0" brushRef="#br0" timeOffset="308">29019 11942 10449,'0'-8'1911,"6"2"0,2 6-1855,6 0 0,-4 0-483,-1 0 1,1 0 302,4 0 1,0 0-344,0 0 0,-4 6 265,-1 3 1,-6 4 18,2 1 0,2 0-3,-3 1 0,1 0 16,-5 4 1,-2-1 86,-2 5 1,1-5 167,-7 1 0,5 1-55,-4-1 1,6-4-67,-2-6-401,3 0 140,2-1 50,0-1 1,7-9-6,2-3 0,4-1-51,1-3 0,5-4 59,0 3 1,0-4-80,-5-5 0,0 3-263,1-2 0,-1 2 586,0 2 0,-5-5 0,1 0 0,-1-2 0,6 2 0,-6 5 0,1 0 0,-6 1 40,6 8 173,-7 1 2,10 4 0,-12 1 247,4 4 0,-3-2 885,-2 7 0,0-6 155,0 6-926,0-1 1,4 1-194,1-1 0,6-6-319,-1 2 0,-3-3-156,3-2 1,-1 0-284,6 0 1,-1 0 263,0 0 0,0-5-214,0 0 1,-1-6-1448,-3 2 1203,2-4 0,-5-1 368,2 0 0,-3-1-25,-6 1 1,0 0 393,0 0 1,-1 4 52,-4 1 0,2 6 752,-7-2-639,1 3 0,-5 2 196,-1 0 1,3 3 129,2 7 1,-2-1-212,2 10 0,4 3 291,1 2 0,-1 1-298,1-1 0,0 3-189,5-3 1,0-2-372,0 1 1,7-5-431,2 1 0,4-5-229,1-4 0,0 1 777,0-7 0,13 1 0,3-5 0</inkml:trace>
  <inkml:trace contextRef="#ctx0" brushRef="#br0" timeOffset="309">29758 12169 7767,'-6'8'0,"-2"-2"0</inkml:trace>
  <inkml:trace contextRef="#ctx0" brushRef="#br0" timeOffset="310">31294 10122 8126,'-16'0'-250,"-3"0"1,3 6 69,-3 4 0,3 3 665,2 1 0,0 2-140,0 2 0,6-2-86,3 3-184,4-3 1,12-3 7,3-4 1,8 2-63,-3-6 1,6 0-161,-1-5 0,-2 0-127,2 0 1,-5-5 2,4 0 96,-5-6 0,1 8-18,-10-6 0,2 4 84,-6-5 1,-2 6-15,-8-6 1,-3 7-30,-6-2 1,-2 4 4,-3 1 0,2 0 139,-7 0 0,7 0 0,-4 0 0</inkml:trace>
  <inkml:trace contextRef="#ctx0" brushRef="#br0" timeOffset="311">30455 10151 8145,'8'-8'-799,"-2"1"1,-6 6 808,0-4 4,6 3-55,-4-4 0,4 8-56,-6 2 69,0 4 1,0 7 14,0-1 1,0 0-1,0 0 1,-1 0-6,-4 1 1,3-6-8,-2 1 0,2-1 23,2 5 0,0-4 2,0-1 0,0-4-62,0 4 0,0-4 37,0 5-39,0-7 1,0 5 19,0-4 12,6-2 19,-4 4 1,3-6-2,-10 0 0,2 0-4,-7 0 0,1 2 18,-5 3 0,-7-4 0,-1 6 0</inkml:trace>
  <inkml:trace contextRef="#ctx0" brushRef="#br0" timeOffset="312">29659 10165 8151,'-10'-5'-772,"1"0"0,4-4 678,-5 4 1,6 0 847,-6 5-486,7 0-94,-10 0-248,12 0 128,-5 7 0,6 1-152,0 6 1,0 0 64,0 0 1,4 0-150,1 1 0,1-1 117,-1 0 0,-3 0-177,2 0 0,-2 1 12,-2-1 31,0 0 0,0 0 199,0 1 0,-5-6 0,1 1 0,-8-6 0,3 6 0,-5-7 0,-5 2 0,3-4 0,-3-1 0,2 0 40,-2 0 1,3-1-16,-3-4 1,8 2 22,1-7 1,7 1 139,-1-5 1,2 4-79,2 1 1,8-1-50,6-4 0,2 0-59,8-1 0,-2 3-47,1 2 0,4-2-291,-3 2 336,3 4 0,1-7 0,1 5 0</inkml:trace>
  <inkml:trace contextRef="#ctx0" brushRef="#br0" timeOffset="313">28791 10193 8300,'-8'0'30,"2"0"1,6 2-57,0 2 0,2-2-538,2 3 261,-2 3 1,9-5-27,-6 6 1,4-4 328,-4 5 0,6-1 0,-3 5 0</inkml:trace>
  <inkml:trace contextRef="#ctx0" brushRef="#br0" timeOffset="314">28976 10264 8170,'-9'0'-798,"-1"0"400,7 0-193,-10 0 420,12 0 1,-5 2 170,6 3 0,0 2 0,0 8 0</inkml:trace>
  <inkml:trace contextRef="#ctx0" brushRef="#br0" timeOffset="315">28066 10179 8316,'0'-8'-779,"0"-5"1074,0 12-357,0-5 212,0 6-275,0 6 0,0-3-106,0 6 109,0 1 1,5 4 121,0 0 0,6 1 0,-3-1 0</inkml:trace>
  <inkml:trace contextRef="#ctx0" brushRef="#br0" timeOffset="316">28180 10151 7395,'-6'-8'154,"4"1"-159,-4 7 1,7 0 2,4 0 0,-3 2-9,2 3 0,3-2-215,-3 6 1,1-4 85,-5 4 1,0-4-111,0 5 0,0-6 250,0 6 0,0-1 0,0 6 0</inkml:trace>
  <inkml:trace contextRef="#ctx0" brushRef="#br0" timeOffset="317">28237 10179 8221,'14'-8'-527,"-1"0"-91,-4 3 0,4 4 394,-4-4 0,4 4 185,1 1 39,0-7 0,1 6 0,-1-6 0</inkml:trace>
  <inkml:trace contextRef="#ctx0" brushRef="#br0" timeOffset="318">27597 10136 8196,'-8'7'-727,"-4"-6"0,8 6 365,-5-7 358,6 0 1,-4 1-154,7 4 127,0-4-107,0 6 1,0-6 136,0 4 0,7-3 0,1 4 0</inkml:trace>
  <inkml:trace contextRef="#ctx0" brushRef="#br0" timeOffset="319">27739 10094 6948,'10'0'-293,"-1"0"1,-4-5 421,4 0 0,-4 0-77,5 5 1,-6 0-63,6 0 0,-5-4 17,4-1-4,-6 0 0,5 5-7,-3 0 1,-4 2-2,4 3 1,-3-2-233,-2 6 229,0 1 0,0 4-308,0 0 316,0 0 0,0 1 0,0-1 0</inkml:trace>
  <inkml:trace contextRef="#ctx0" brushRef="#br0" timeOffset="320">26644 12994 7984,'5'-16'0,"0"-3"0,6 3 102,-1-3 1,-3 4-79,3 0 0,-2-4 263,1 0 0,4-1-118,-4 1 0,2 3-222,-1-3 1,1 2 24,-6-2 1,4 3-371,-4-3 235,0 3 0,-7 7 163,-3-1 0,-3 9 39,-6 1 0,-2 9-82,-3 15 1,-1 6 326,-4 13 0,-1 10-9,6 4 1,-5 9-243,5 1 0,5-4 85,5-1 0,6 1-32,-2-2 1,5 1-434,5-5 1,7-8 219,7-7 0,6-2-599,-1-12 0,-3-2 726,-2-12 0,3-1 0,1-4 0,4-3 0</inkml:trace>
  <inkml:trace contextRef="#ctx0" brushRef="#br0" timeOffset="321">26360 13278 8190,'3'-8'306,"7"3"1,6 4 15,12 1 0,7-5-60,3 0 1,9 1-1066,5 4 0,3 0 803,2 0 0,-6 0 0,-2 0 0</inkml:trace>
  <inkml:trace contextRef="#ctx0" brushRef="#br0" timeOffset="322">26844 13307 8106,'-8'0'1256,"0"-5"-490,3 0-486,3 0 1,2 5-46,10 0 1,3 2-742,1 3 1,0 3 35,0 6 1,0 0-181,1 0 1,-1 0 277,0 1 1,-4 4-3,-1 0 0,-6 4 223,2-4 0,-4 6 3,-1-1 0,-4-3 110,-1-2 1,-4-4 37,4 0 0,-6-7 49,9-2 83,8-19 0,4 2-132,9-12 0,3-1 0,0-5 0</inkml:trace>
  <inkml:trace contextRef="#ctx0" brushRef="#br0" timeOffset="323">27242 13179 8196,'0'14'1551,"-5"0"-1277,0 0 1,0 5-581,5 0 1,0 2 242,0-2 1,7-4-717,2 4 1,4 0 308,1-4 1,0 2-213,1-8 682,-1-2 0,6 5 0,2-4 0</inkml:trace>
  <inkml:trace contextRef="#ctx0" brushRef="#br0" timeOffset="324">27426 13250 7984,'10'-15'38,"-1"1"0,-4 2 233,5 2 1,-6 2 121,6 4 0,-5 2-106,4-3 1,-4 5 124,4 5 0,-1 3-431,2 6 1,2 0 79,-2 0 1,-2 1-499,1-1 0,-6 0 309,2 0 1,-3 5-436,-2 0 0,0 0 71,0-5 1,-2 1-109,-3-1 0,-3 0 600,-6 0 0,-6 1 0,-2-1 0</inkml:trace>
  <inkml:trace contextRef="#ctx0" brushRef="#br0" timeOffset="325">27483 13264 7984,'10'-10'139,"-1"1"0,-4 6 293,5-2 1,-6-1-103,6 1 1,-1 0-106,5 5 0,2 0-475,3 0 1,-3 0 265,3 0 0,1-4-1649,-1-1 1633,0 0 0,2 5 0,1 0 0</inkml:trace>
  <inkml:trace contextRef="#ctx0" brushRef="#br0" timeOffset="326">27810 13136 7984,'0'8'853,"0"0"-409,0-3 1,0-2-54,0 6 1,2-1-383,3 2 0,1 7-292,3-3 1,4 5-89,-3 0 1,-3-2 229,3 7 1,-7-5-598,2 5 0,-4-2 738,-1 2 0,0 2 0,0-3 0</inkml:trace>
  <inkml:trace contextRef="#ctx0" brushRef="#br0" timeOffset="327">28280 13136 8034,'7'-6'498,"-2"-4"0,3 2-511,2-1 1,-3 1 2,3-2 0,-1 3 884,6 2 1,-1 3-571,0-3 0,0 4-554,0 1 1,1 0-608,-1 0 1,0 0 50,0 0-580,1 0 1386,-1 6 0,0 2 0,0 6 0</inkml:trace>
  <inkml:trace contextRef="#ctx0" brushRef="#br0" timeOffset="328">28379 13278 7930,'-9'0'18,"-1"0"1,7 2 1290,-2 2-353,4-2-798,1 4 0,8-6-323,6 0 0,2 0 165,7 0 0,1-6 0,4-2 0</inkml:trace>
  <inkml:trace contextRef="#ctx0" brushRef="#br0" timeOffset="329">29076 13065 8022,'0'-8'719,"0"-5"310,0 12 468,0-6-1163,0 7 0,1 0-164,4 0 0,-2 5-39,7 0-15,-1 6 0,4-3-38,-4 6 1,2-4 86,-6-1 0,0 1-170,-5 4 1,0 0-38,0 0 0,0 5-77,0 0 1,-5 0-26,0-5 1,-1 0-101,1 1 0,4-1-634,-4 0 365,3 0 216,2-6 1,7-1-5,2-7 1,4-7 112,1-2 1,0-5 61,0-5 0,1 3 165,-1-3 1,0 3 42,0 2 0,1 1-47,-1 4 1,0-2 93,0 6 0,0 0-48,1 5 18,-1 0 1,0 0-38,0 0 1,1 2-13,-1 3-39,0-4 0,0 5-7,0-6 1,1 0-51,-1 0 0,0 0-71,0 0-12,0-6 0,1-2 72,-1-6 1,-5 0 37,1 0 1,-7-1 45,2 1 1,-4 0 150,-1 0 1,0 4-114,0 1 83,-6 6 0,-7-4 91,-6 7 0,-4 2-35,4 3 0,-2-2-38,2 6 1,3-1-42,-2 2 0,3-3-363,6-2-108,3-3-81,6 4 1,1-6 15,4 0 0,4 0-178,10 0 1,-1 0 104,5 0 0,1 0-88,4 0 572,1 0 0,6 6 0,1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20602 2900 7915,'2'-9'820,"1"-1"385,1-1-556,7 5 359,-9 0-512,11 6-208,-12 0 0,10 1-1,-6 4 0,6 3 67,-1 6-581,-4 0 223,7 0 1,-10 1 218,6-1-796,-6 0 475,4 7 0,-7-6-151,0 4 1,0-3-314,0-2 1,0 1-306,0-1 569,0 0 1,-5-5 103,0 1 58,-6-1 0,3 4 32,-6-3 1,0 1 151,0-7 1,-1 3 16,1-3 640,0-2-232,0 4-202,6-6 0,3-6-269,10-4 74,3-2 1,8-4-340,2-3 1,-2 2 121,3-7 1,2 7-56,-2-2 0,0-2-23,-5 2 1,2-6-211,3 1 0,-8 2 132,3-2 1,-5 5 4,1-4 0,1 1 198,-6-2 1,1-1 204,-1 6 1,-4 5 731,4 4-696,-3 7 1,-4-2 529,-3 10 1,2 4-304,-6 10 1,4 8 143,-5 6 1,7 12-131,-1-3 0,-3 4 74,3-3 0,-1 1-184,5 3 0,0-7-223,0 2 0,0-4-369,0 0 1,0-3 302,0-7 0,0-5-1782,0-5 905,0-2 186,6-8 0,-3-1 211,7-7 1,-7-7 498,2-2 0,3-10 0,-1-3 0</inkml:trace>
  <inkml:trace contextRef="#ctx0" brushRef="#br0">21071 2786 7502,'-8'0'1997,"2"0"-1583,6 0 0,-2 0 88,-2 0-329,2 7 0,-4-4-152,6 6 0,-5-4 232,0 5-343,-6-1 0,3 5 98,-6 1 0,1-1-200,4 0 1,-8 2 69,2 3 1,-2-7-69,3 7 0,0-11 106,-1 6 101,1-3 0,6-1 317,3-1-276,4-5 0,9 2 79,6-6 0,2-6-46,7-4 1,-4-3-327,5-1 0,-5 2-81,5 2 1,-7-3-133,2 4 1,-3 1-186,-2-1 0,-1 4 26,-4-5 50,4 7-228,-12-9 785,12 4 0,-11 0 0,4-5 0,-12 12 0,-2-12 0,-6 5 0,1-1 0,3-1 0,-2 7 91,4-10 2,-6 5 387,-1 1-239,1 0 1,2 9 469,2 3 0,4 2-251,6 8 1,-5 5 34,0 4 0,1 4-218,4 5 0,-5-3-251,0 4 1,-1-4-500,1-2 0,3 1 351,-2-1 1,1-4-280,-2-1 0,3-5 181,-2 1 1,0-4 219,0 0 0,2-7 0,-4-2 0</inkml:trace>
  <inkml:trace contextRef="#ctx0" brushRef="#br0">20972 3028 7906,'0'8'-572,"1"0"968,4-3 868,-3-4-608,4 12-2,0-5-328,-4 0 1,9 4 10,-6-2-161,6-4 1,-4 7-586,8-4 1,-6-2 292,1-3 0,-1 3-924,5-3 1,-4 6 1039,-1-5 0,1-1 0,4-4 0</inkml:trace>
  <inkml:trace contextRef="#ctx0" brushRef="#br0">21213 2858 10190,'10'0'817,"-1"0"-737,1 0-14,4-7 1,-5 6-904,1-4 593,-1 3 1,10 2-724,0 0 1,0-1 190,-5-4 776,1 3 0,-1-10 0,0 4 0</inkml:trace>
  <inkml:trace contextRef="#ctx0" brushRef="#br0">21384 2715 7848,'-2'10'0,"-2"-1"395,2 1-145,-11-2 0,10 9 67,-6-3 329,6 4-345,-10 2 1,5 1 147,-6 2-291,6 4 1,-5-6-114,4 2 1,1 3 146,-2-7-329,7 0 0,-3-10 265,6 1-878,0-7 551,0 3 1,0-7-25,0-4 1,6 2 59,4-7 1,2 1-15,3-6 1,-3 1 156,-2 0 1,2 1-50,-2 4 0,-2-2 96,1 6 1,-4-4-73,4 4 1,-4-5 318,5 6-228,-7-1 1,3 7 197,-6 2 1,-1 4 7,-4 6 1,2 7 0,-7 3 0,1 2-11,-6 3 1,1-1-110,0 1 1,1-2 25,4-4 1,-2 3 196,6-7-458,0 6 158,5-9 1,7-1-169,2-5 0,4-7-176,1 2 0,0-8 123,0-2 1,1-6 11,-1 1 1,0 2 53,0-1 1,-4 1-309,-1-1 0,-6-4 114,2 3 1,2-2-348,-3-2 1,1-1 215,-5 1 0,0 5 33,0-1 1,0 1 390,0-5 0,-5 4 0,1 1 0,-8-1 0,9-3 0,-6 4 0,4 3 0,-4 6 0,5 0 194,-2 0 0,6 6 23,0 3 1,0 4 254,0 1 0,0-4-337,0-1 1,0 1-547,0 4 411,0-6 0,6 4 0,2-4 0</inkml:trace>
  <inkml:trace contextRef="#ctx0" brushRef="#br0">21540 3042 7848,'0'8'1887,"0"5"-1436,0-12 159,0 6-422,0-1 1,0-3 189,0 7-8,0-7-998,0 9 524,0-10 1,2 9 103,3-6 0,3 6 0,6-3 0</inkml:trace>
  <inkml:trace contextRef="#ctx0" brushRef="#br0">21697 2886 7806,'-15'-6'505,"6"2"781,0-5-693,5 6-600,-2-3 343,6 6-62,0 0 0,6 0-143,4 0 1,2 0-89,3 0 0,4 0-657,0 0 1,0 0 423,-5 0 1,0 0-589,0 0 0,0 0 243,1 0 0,-1 0 535,0 0 0,0-7 0,1-1 0</inkml:trace>
  <inkml:trace contextRef="#ctx0" brushRef="#br0">21839 2801 7806,'-6'-8'-88,"4"1"0,-6 3 180,3-1 283,4 0 1,-7 5 608,3 0-421,4 7 1,-11 5-205,8 7 1,-3 0-94,3-5 1,2 5-168,-3 0 1,2 2 71,-2-2 1,4-4-204,-4 4 1,2-3 79,-2-2 1,4-4-376,-4-1 0,3-4 20,2 5 0,0-6-621,0 6 398,0-7-146,0 3 402,0-6-34,0 0 388,7 0-72,1 7 0,1-1 203,1 3 0,-6 2 21,6-6 0,-7 6 19,2-1 1,-4 2-110,-1 3 0,0-6 92,0 1 1,0-1-127,0 5 0,0-4-9,0-1 1,-1-1-68,-4 2 0,2 1 59,-7-7 1,6 1-170,-6-5 0,5 0 9,-4 0 1,4 0-269,-4 0 212,5 0 1,-2-6-142,6-4 0,0-2-143,0-3 1,6 0 122,4-4 0,3 1-279,1-5 1,0-1 195,0-4 1,2 4 368,3 0 0,-3 0 0,4-4 0</inkml:trace>
  <inkml:trace contextRef="#ctx0" brushRef="#br0">21981 2829 7806,'10'0'1310,"-1"0"-562,-6 0-472,10 0 0,-10 0 154,6 0-223,1 0 1,-1 0-782,1 0 226,-1 0 114,6 0 0,-6 0-235,1 0 1,-7 2-64,1 2-252,-2-2 446,-2 11 0,-2-5 352,-2 6 1,-4-5-62,-6 1 1,-1-1 366,1 5 1,0-1-15,0-4 0,0 4 116,-1-3 0,7-3-25,4 3 88,-4-7-488,6 10 0,-3-12 171,10 4 1,5-3-565,9-2 1,-4-2 1,4-3 1,2-1-188,-2-3 0,5-3 201,-5 8 0,-1-6-360,-3 6 740,-1-8 0,0 5 0,0-8 0</inkml:trace>
  <inkml:trace contextRef="#ctx0" brushRef="#br0">22137 2730 7806,'8'0'890,"-1"0"-506,-7 0 0,0 1-71,0 4 1,0 4 75,0 10 0,0-1-210,0 5 0,0 1-172,0 5 1,-2-1-78,-3 0 0,2 1 119,-6-1 0,1-1-18,-2-3 0,-1 1-47,7-6 0,-8-2-218,3-7 0,1 1 102,-1-6 1,4 4-92,-5-4 0,7 1-161,-1-1 76,2-3 296,2 4 1,6-6 3,4 0 1,2 0-133,3 0 0,-1 0 76,0 0 0,0 0 12,0 0 1,-4 0-49,-1 0 25,1 0 1,-1 0 61,1 0-5,-7 0-5,3 6 1,-7 0 91,-4 4 0,-3-2 10,-6-3 1,0 1-57,-1 3 1,1-1 95,0-3 0,5-3-59,-1 2 1,5 3 189,-4-3 0,6 3 284,-2-3 66,3-2-457,2 4 0,2-6-27,3 0 1,3 0-312,6 0 1,0 0 108,0 0 1,2 0-361,3 0 0,-3 0 221,3 0 1,-3 0-211,-2 0 0,-5 0-78,1 0 0,-1-1-746,5-4 1259,-6 3 0,11-10 0,-3 4 0</inkml:trace>
  <inkml:trace contextRef="#ctx0" brushRef="#br0">22493 2786 7806,'0'-7'2504,"0"0"-1700,0 7-278,0 0-430,0 7 0,-2 0-206,-2 8 1,0-1-241,-5 0 1,1-4 253,-1-1 1,-4 1-216,3 4 0,3 0 63,-3 0 1,5-4-440,-4-1 238,6 1 105,-4-3 237,7 0 0,7-7-151,2 0 394,4 0 1,1 0-81,0 0 1,0 0 249,1 0 0,-6 6-132,1 4 0,-6 2 151,6 2 0,-7 1-85,2-1 1,-4 2 16,-1 3 0,0-4-81,0 4 1,0 2-38,0-2 1,-1 0-208,-4-5 1,-1 0 29,-4 0-247,-2-6 192,4 5 1,-2-11-261,1 2 1,6-4 10,-2-4 1,3-4-119,2-7 0,7-3 113,2-1 1,4-11-6,1 1 1,2-7 53,3 3 1,-2-7 69,7 2 0,-5 3 385,4 2 1,-5 3-194,1 2 1,-3 6 991,-2 3-499,0 9 0,-5 4 193,1 6 0,-7 6-122,2 4 0,-4 7-186,-1 2 1,0 0 63,0-5-185,0 7 0,-4-5-389,-1 3 1,-1-5 188,1-5-483,3 4 0,-6-7-229,4 4-170,2-4 263,-4-6 219,6 0 1296,0 0-709,6 0 0,-4 2 265,2 2-168,-2-2-209,-2 11 0,0-10-30,0 6 99,0-6-60,0 10 27,0-11-299,0 10 6,0-10-199,0 4-157,0-6 354,0 0 1,6-6-17,4-4 1,-2-1 61,1 2 0,1-4 506,4 4-308,0-4 1,0 0 262,0 4-34,1 3 1,-6 7 195,1 4 0,-7 3 34,2 6 1,-4 7-137,-1 2 0,0 9-316,0 1 0,0 5 66,0-5 1,-5 5-502,1-5 0,-7 0 222,1-4 0,-3-2-271,-1-4 1,5-2-212,-1-7 1,1-1-474,-5-4 0,-1-2-582,1-7 1662,6 0 0,-11 0 0,4 0 0</inkml:trace>
  <inkml:trace contextRef="#ctx0" brushRef="#br0">22735 3142 7806,'14'0'1595,"-5"5"-1313,1-1 0,-1 1-75,5-5 0,-4 5-389,-1 0 0,1-1 182,4-4 0,0 7 0,1 0 0</inkml:trace>
  <inkml:trace contextRef="#ctx0" brushRef="#br0">23090 2758 8079,'8'-6'1192,"-2"4"-944,-6-4 0,5 7 477,0 4-477,-1 3 1,-4 6-313,0 0 80,0 1 0,-1-1 263,-4 0-1135,4 0 472,-6 1 257,1-1-1033,4 0 376,-10 0-136,10 0 242,-10 1 678,10-8 0,-9 1 0,6-3 0,0-3 0,5 4 0,0-6 0,0-6-295,0 4 329,0-11 0,0 10-86,0-6 863,7-1-529,1 2 1,7-4 129,4 2-65,-3 4-250,5-7-111,-7 12 140,0-12 1,4 10 113,-4-6-728,3 5 373,-9-2 1,1 6 29,1 0-510,-7 0 393,3 0 1,-6 6-141,0 4 32,-6-4 193,-2 7 0,-6-4 263,0 10-160,0-3 1,-5 5 221,0-7-148,0 0 0,0 0-83,0 0 899,6 1-275,1-1-134,4 0 274,0 0-42,1-6-182,7-1-48,0-7-277,7 0 0,2 0-364,10 0 140,-3 0-1,4 0-820,-5-7 640,-1 6 1,0-7 6,0 3 1,1 2-134,-1-7 0,-5 7-21,1-2 0,-6-1-787,6 1 553,-7-6 594,3 3 0,-6 1 0,0-6 0,0 3 0,0 4 20,0-7 1,0 10 163,0-6-153,-6 6 0,3-4 597,-7 7 0,6 0-110,-6 0-274,7 0 330,-10 7-281,12 1 0,-10 7 222,6 4 80,-6-3-294,9 11 1,-9-10-473,7 7 148,-7-7 1,7 9-573,-5-7 0,4 4 146,-4-4-1154,6 0 1603,-4-5 0,1 1 0,-2-1 0</inkml:trace>
  <inkml:trace contextRef="#ctx0" brushRef="#br0">23147 3071 7876,'14'4'-355,"0"1"1,1 2 253,-1-3 1153,0-2-630,0 4 1,0-6 5,1 0 0,-1 5-70,0 0 1,0-1-296,1-4 258,-1 0-1168,0 0 351,0 0 422,0 0 74,1 0 0,-1 0 0,0 0 0</inkml:trace>
  <inkml:trace contextRef="#ctx0" brushRef="#br0">23374 2872 7875,'-7'-8'1482,"0"2"-1164,7 6-131,0-7 1,2 6 133,3-4-408,2-3 134,1 6 1,5-9 251,-4 7-864,4-7 448,1 3 1,0-2-152,1 1 196,-1-1 24,0 2-149,-6 2-61,5 0 220,-12 4 528,6-4-317,-7 12 1,0 8-83,0 10 764,-7 3-541,-1 8 0,-4-4 197,2 7-191,-2-6-165,4 9 1,0-11-596,3 3 243,-3-3 222,7-8-625,-6 5 458,7-11 0,0 4 4,0-6-1427,0-6 444,0 5 462,0-11 659,0 4 0,0-12 0,0-2 0</inkml:trace>
  <inkml:trace contextRef="#ctx0" brushRef="#br0">23445 3014 7875,'0'-8'-367,"0"-5"-46,0 4 1,0 1 137,0-2 1630,0 7-321,0-9-374,0 10-113,0-11-262,7 12 0,-4-5-178,6 6-41,1 0 53,-2 0-503,4 0 348,-4 0 1,2 0 109,-1 0-310,1 0 211,-2 0-143,4 0-305,-4 6 90,0-5 82,-2 12 1,-6-5 205,0 6 1,-1 0 239,-4 1-214,-3-1-31,0 0 329,-4 0-155,4-6 1,-5 5-20,4-4 158,-4-2 35,11-1-182,-10 0-68,10 2 95,-4 0 18,6-2-294,0-6 250,0 0-490,6 0 208,2 0-34,6 0 5,1 0 93,-1-6 1,0 4 11,0-2 229,-6 2-226,5-4 95,-5 4 0,1-4 120,1 6 0,-7 2 402,2 2-232,-4-2-137,-7 10 0,-2-8 476,-6 5-294,6 1-53,-5-2 62,5 4-92,-6-4 1,5 0 51,-1-3-483,7-4 146,-3 6 192,-1-6-790,6 5 470,1-6 1,3 0-78,6 0 1,1-6-409,4-3-604,7-4 1291,-6-1 0,6 0 0,-7-1 0</inkml:trace>
  <inkml:trace contextRef="#ctx0" brushRef="#br0">23773 2815 7611,'7'0'484,"6"0"-9,-11 0 1,6 0 223,-4 0-275,-2 0-145,10 0 0,-8 0-319,5 0 60,-6 6 1,10-4-236,-5 10 226,0-10 208,4 11-1056,-4-5 618,0-1 0,0 4 15,-3-6-759,-4 6 617,6-3 0,-9 2-89,-3-1-190,4-6 427,-12 10 1,5-12 197,-6 4 0,0-3 0,0-2 0,-1 0 0,1 0 0,5 0 0,-1 0 0,7 0 0,-10 0 0,12-7 13,-5 6 201,6-5 452,0 6-73,0 0 1,0 11 357,0 3-438,6 10-170,-5-2-132,6 6 1,-6 1 136,4-1-242,-3 7 1,4-5-56,-6 3 0,0-5 323,0-4-1292,6 3 452,-4-11 358,4 4-1581,-6-6 1689,0-6 0,6-1 0,2-7 0</inkml:trace>
  <inkml:trace contextRef="#ctx0" brushRef="#br0">23943 2943 7875,'14'-7'-103,"1"6"172,-1-12 0,2 10 173,3-6-390,-4 5 142,6-8 0,-7 10 122,0-2-155,1-4 0,-1 4-669,0-5 328,0 6 187,-6-3 193,5-1 0,-5 6 0,6-6 0</inkml:trace>
  <inkml:trace contextRef="#ctx0" brushRef="#br0">24128 2815 7875,'-10'0'0,"1"0"-1052,6 0 394,-3 0 1677,-1 0-566,6 0 0,-7 0 401,3 0-511,3 0 0,-4 6 82,6 4-296,-6 2 31,4 9 1,-6-5 214,4 3-401,2 3 66,-4 0 1,1 0 132,0-3 0,-4-2-109,4 2 1,0-8-405,5 3 192,0-2 63,0-5-516,0 0 334,0-7 76,0 0-282,7 0 253,-6 0 0,12-2-77,-4-3 443,4 4-221,1-5 0,0 6 230,1 0 16,-1 0-275,0 0 181,0 0 34,0 6-107,1-5 1,-6 12 272,1-3-142,-7 2 1,3-2 95,-6-1-168,0 1 0,0 4 40,0 0-271,-6-6 96,-2 5 1,-6-10 142,-1 6-225,7-6 71,-4 4 0,4-7 40,-6 0 11,6 0 31,-5 0 86,12 0-116,-6 0-7,7 0 217,0 0 1,2-7-174,3-2-223,3-4 117,12-1 1,-4 3 126,3-3-1017,3 3 990,-6-10 0,11 7 0,-5 0 0</inkml:trace>
  <inkml:trace contextRef="#ctx0" brushRef="#br0">24512 2786 7843,'0'-7'3274,"0"0"-2583,0 1-373,6 4 1,-3-4 242,7 6-308,-1 0 1,5 0 63,1 0-512,-1 0 201,0 0 1,0 5-706,1-1 417,-1 8 245,-6-5 1,3 8-1326,-7-1 720,1 0 97,-5 0-751,0 1 771,0-1 0,-5 0-130,1 0-19,-14 7 449,9-6 0,-12 6 225,7-7 0,-6 7 0,-3 1 0</inkml:trace>
  <inkml:trace contextRef="#ctx0" brushRef="#br0">24569 3142 7843,'0'14'536,"6"-6"77,-4 5-384,10-6 1,-9 1-41,7-3 1,-5-3-410,4-2 136,-6 0 180,4 0-2027,-1 0 1931,-5 0 0,12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41:4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10849 11899 7847,'-10'13'0,"1"-2"217,-2-2-113,-2 1 0,-1 6 87,-1 3 1,6-2 8,0 7 0,-1-1-78,-4 6 0,1-6-175,4 1 0,-2-5-210,6 5 1,-6-5-166,1 4 16,4-5 1,-2 2 411,3-5 0,-2-1 0,-8 0 0</inkml:trace>
  <inkml:trace contextRef="#ctx0" brushRef="#br0" timeOffset="1">10650 11913 7847,'0'15'255,"0"-1"1,0 0 423,0 0 1,1 0-33,4 1 255,3-1-528,6 0 0,5 0-112,0 1 0,6-1-267,-1 0 1,3-5-790,1 1 0,-1-2 65,-3 1 0,1 2-335,-6-6 1,0 5 1063,-5-6 0,7 7 0,1-3 0</inkml:trace>
  <inkml:trace contextRef="#ctx0" brushRef="#br0" timeOffset="2">11019 12013 10573,'0'14'414,"0"0"1,2 1-366,3-1 1,-2 0-169,6 0 0,-6 5-1042,2 0 1161,3 6 0,0-3 0,6 7 0</inkml:trace>
  <inkml:trace contextRef="#ctx0" brushRef="#br0" timeOffset="3">11275 11984 7818,'-6'8'198,"4"5"57,-3-4 0,4 10 110,1 5-209,0 3 0,0 1 1,0 1-65,0-1 0,5 1-174,-1-1 1,6-4-551,-5 0 369,6-13 129,-3 8-395,6-18 296,0 5 66,0-6 0,-4-6-28,-1-3 1,-1-6 44,2-4 124,-4 4-62,-6-12 1,5 11-105,-1-3 530,1-3-247,-5 6 1,0-9 528,0 6-326,0 0-28,0 5 321,0 0-287,0-1 198,0 7 121,0 2-389,0 6 0,0 8-55,0 6 1,0 2-96,0 8 1,0-1-134,0 6 0,0-1-366,0 1 271,0-1 86,0 1 1,0-1 78,0 0 1,0 1-70,0-1-861,0 1 581,-6-1 0,3 1 66,-7-1 1,5-6 83,-4-3 0,4-3 56,-4-2 1,1-4 63,-2-1-68,-2-6 1,9 4 21,-7-7 0,7-7 518,-2-2-199,4-4-100,1-7 148,0 4-159,0-11 0,0 10-2,0-7 86,6 0-76,2-4 0,6 4-84,0 0 1,0 5 6,1-4 0,-1 5-646,0-1 300,0-3 149,1 13 166,5-10 0,-4 5 0,4-9 0</inkml:trace>
  <inkml:trace contextRef="#ctx0" brushRef="#br0" timeOffset="4">11645 12155 7818,'0'8'981,"0"5"-788,0-6 1,0 8-35,0-1 1,0 2-219,0 3 1,0-4-421,0 4 1,0 2 200,0-2 278,0 0 0,0 1 0,0 3 0</inkml:trace>
  <inkml:trace contextRef="#ctx0" brushRef="#br0" timeOffset="5">11858 12027 7870,'-2'-9'895,"-2"-1"-128,2 7-431,-4-3-27,6-1-128,6 6-53,2-6 27,0 14 1,3-4-278,-6 6 95,6 1 0,-10-2-195,12 4 183,-11-4 1,9 7-7,-7-1-292,1 0 245,-5 0 0,0 0-141,0 1 0,0-1-156,0 0 1,-5 0-588,1 0 433,-7 1 316,3-1 1,-2-1 226,1-4 0,-1 4 0,-4-5 0</inkml:trace>
  <inkml:trace contextRef="#ctx0" brushRef="#br0" timeOffset="6">12000 11913 7810,'-1'15'151,"-4"-1"1,3-3 305,-2 3 1,2-1 65,2 10-263,0 1-105,0 5 1,0-1-197,0 0 62,0 1-71,0-7 0,0 3-63,0-6 1,2 0 223,2-5-1201,4 1 566,0-8 524,5 0 0,-5-1 0,6 2 0</inkml:trace>
  <inkml:trace contextRef="#ctx0" brushRef="#br0" timeOffset="7">12157 12127 7853,'0'-8'-293,"0"1"253,6 7-30,-4 0 125,4 0-7,0 0-8,-4 0 1,6 0-27,-4 0 1,0 2-90,5 3 0,-6-2 133,2 6-212,3-5 84,-7 8 0,6-4-82,-7 6-34,0-6 135,0 5 0,0-5-24,0 6 1,0-5 17,0 1 63,0-1-75,-7-1-5,6 5 284,-12-5-1,12 6-131,-6-6 1,7 0 428,0-3-205,0-4-233,0 5-17,7-6 1,-4 0-317,6 0 0,1 0-277,4 0 541,0 0 0,7-6 0,1-2 0</inkml:trace>
  <inkml:trace contextRef="#ctx0" brushRef="#br0" timeOffset="8">12498 11956 7818,'-8'8'0,"0"0"-1,3-3 0,4-2 72,-4 6 1,2 2 488,-2 8-297,3-3 1,-4 6-113,6-3-145,0-3 1,2 4 96,2-5 0,0-1-102,5 0 0,-4-4 138,4-1 1,1-6-9,4 2 1,-4-5 8,-1-5 0,0-3-67,6-6 1,-1 0-386,0 0 0,-4-1-783,-1 1 899,-6 0 153,10 0 1,-12 0 402,12-1-76,-11 7-145,4 2 200,-6 6-166,0 6 0,0 4 124,0 9 61,0 3-152,0 6 0,0 6-233,0-1 0,0 5-55,0-5 0,-2 5-198,-2-5 0,2 0 86,-3-4 0,-1-3-91,1-2 1,-1-2 122,1-3 1,-1-8 13,-4 3 0,-1-7-147,7 2 375,-7-6-185,3 4 0,-2-7 170,1 0 18,6-7-13,-4-1-4,7-6 0,0 0-36,0 0 0,0-5 1,0 0 0,7-2-26,2 2-324,-3 4 192,7-6 1,-5 7-45,6 0 0,0-2 171,1-3 0,5 3 0,2-4 0</inkml:trace>
  <inkml:trace contextRef="#ctx0" brushRef="#br0" timeOffset="9">12796 12212 10600,'8'1'-1573,"-3"4"933,3-3 410,-6 10 62,4-10 0,-5 11-73,4-4 0,-3-1 11,2 2 344,-2-7-119,-2 9 0,0-4-213,0 6 765,0-6-390,-6 5 0,4-10 38,-3 7 0,-1-6 271,1 6-175,1-7-41,4 10-180,0-12-10,0 6 1,6-7-131,3 0 0,-1 0-236,2 0 0,-1-5 101,5 0 205,7-6 0,-5 3 0,4-6 0</inkml:trace>
  <inkml:trace contextRef="#ctx0" brushRef="#br0" timeOffset="10">13180 12255 7818,'-8'0'990,"2"0"-189,6 0 1,0 0-1666,0 6 455,0-5-425,0 6-664,6-7 1498,2 6 0,7-4 0,-1 4 0</inkml:trace>
  <inkml:trace contextRef="#ctx0" brushRef="#br0" timeOffset="11">13351 12283 7547,'0'8'1597,"0"-2"-1304,0 1-1131,0-6 408,0 12 235,0-12 195,0 6 0,6-1 0,2 2 0</inkml:trace>
  <inkml:trace contextRef="#ctx0" brushRef="#br0" timeOffset="12">13649 12283 8218,'0'8'-1416,"0"-2"1416,0 1 0,7 0 0,1 8 0</inkml:trace>
  <inkml:trace contextRef="#ctx0" brushRef="#br0" timeOffset="13">7877 11871 7901,'0'-10'47,"0"1"30,0 6 1,0-5 448,0 3-263,0 3 0,5 2 361,0 10-257,6 2-116,-3 9 0,6-4-166,0 7 132,0 0-218,-6-2 0,5 5-136,-4-4 1,4-2 243,1-2-1156,0 3 731,-6-12 1,5 8 59,-4-8-415,-2 3 83,-1-5-475,-6 4 830,0-10 0,-2 9 235,-2-6 0,-11-1 0,-7-4 0</inkml:trace>
  <inkml:trace contextRef="#ctx0" brushRef="#br0" timeOffset="14">7834 12183 7901,'-14'15'-336,"0"-1"344,0 0 209,6-6 162,2-2-131,6-6-31,0-6-1,6 4-354,2-17 175,6 10 1,2-13 17,3 3 1,-2 2-102,7-7 0,-2 6 103,2 0 0,1 2 7,-6 2 0,1 1-179,-1 3 208,-3-2-58,5 10 1,-7-4-150,0 6-2,-6 6 80,5 2 0,-12 11-95,4 0 1,-3 6 82,-2-1 0,0-2-164,0 2 1,-5-7 168,0 2-163,0 3-41,-1-12 139,4 9 36,-10-11-50,10-1-20,-4 0 56,6-14 26,0 0 1,0-8-28,0 1 0,1-6 55,4-4 0,-3 2 6,3-2 0,1 0 1,-1-4 0,6 0 106,-2-1 0,-1 7 6,2 3 1,-3 3 188,3 2 0,3 1 399,-4 4-322,4 3-178,1 6 1,-2 1 211,-2 4-194,3 3-83,-5 6-170,-1 0 76,6 0 1,-11 2 69,2 3 0,3-3-164,-3 3 1,1-3 162,-5-2-387,0 0 197,-6 0 0,3 1-180,-7-1 53,1-6 216,-5 4 1,4-4-86,1 6 37,-1-6 40,-4 5 5,0-11-32,6 10-11,-5-10 25,5 10-12,0-10-109,2 4-4,6-6 160,0 0 53,6 0-83,-4-6 12,11 4 0,-10-4-7,6 6 1,-4-5 44,4 1 2,1-7 0,4 4-5,0-2 204,-6 2-220,5 1 155,-5 5-147,0-6 20,4 7 25,-10-6 45,10 4-11,-10-4-83,4 6 0,-6 2-24,0 2-65,0-2 108,-6 4-21,4-6 0,-5 0-39,2 0 45,3 0-7,-4 0 172,6 0-20,0 0 1,0 7 33,0 2 1,0 10-135,0 5 1,0 4 9,0 5 0,0 4-142,0 5 147,0 1-13,0 0 1,0-1-167,0 1 163,6 0-79,-4-7 1,4-1-134,-6-7 0,0-6 149,0-3-389,0-9 55,0 2 123,0-10 1,0 3-138,0-10 1,-5-3-84,1-6 128,-7-7 181,9-1 0,-9-6 134,6-1 0,-6-6 0,3-1 0,-6-7 0</inkml:trace>
  <inkml:trace contextRef="#ctx0" brushRef="#br0" timeOffset="15">8147 12283 7872,'0'14'-31,"0"0"0,0 2 59,0 3-10,-6-3 106,4 11 0,-4 0-246,6 6 67,0 0-76,0-5 0,0-4-102,0 0 0,0-7 195,0 2 38,0-9 0,0-4 0,0-6 0</inkml:trace>
  <inkml:trace contextRef="#ctx0" brushRef="#br0" timeOffset="16">8289 12368 7872,'15'-8'358,"-1"2"696,0 6-1384,0 0 104,0 0 195,-6 0 1,0 5-567,-3 0 330,-3-1 267,4 3 0,0-6 0,2 6 0</inkml:trace>
  <inkml:trace contextRef="#ctx0" brushRef="#br0" timeOffset="17">8531 12027 7876,'0'10'1050,"0"-1"-1135,0 1 178,0 4 1,0 2-217,0 2-54,0-2 252,0 11-184,0-11 74,0 11 1,-5-11 52,1 3 0,-3 1-97,3-1 0,2-5-148,-3-4 25,4-1 1,1 1-190,0-1 338,0-6-55,0 4 162,0-7 98,0 0 0,4 1-104,1 4 1,1 3 69,-1 6 0,-3-4-40,3-1 180,2 1 24,-5 4 46,11 0-248,-5 0-42,-1-6 0,1 3-70,-3-6 0,-2 0-12,7-5 1,-6 0-209,6 0 1,-7-2-19,2-3 1,1-3-635,-1-6 904,0 0 0,1-7 0,2-1 0</inkml:trace>
  <inkml:trace contextRef="#ctx0" brushRef="#br0" timeOffset="18">8943 12041 8097,'-9'0'1416,"-1"0"-1323,7 0 1,-5 0 214,4 0-447,2 0 144,-11 7 1,12-4-85,-4 6 0,-3-4-276,-1 4 1,1 1 227,-2 4-767,1 0 621,1 1 1,-5-3-596,4-2 370,3 2 498,-7-4 0,11 0 0,-10 5 0,4-5 0</inkml:trace>
  <inkml:trace contextRef="#ctx0" brushRef="#br0" timeOffset="19">8830 12169 7789,'8'7'-28,"4"-6"114,-4 12 3,6-5-83,1 6 179,-8 0-267,6 0 77,-11 1 1,4-1 262,-6 0-598,0 7 246,0-6 1,0 6 39,0-7 0,0-4-234,0-1-101,0 1 221,0-3-46,0 0-26,-6-7 195,4 0-38,-4 0 256,6 0-101,0 0 1,0-7-54,0-2 0,1-4 131,4-1 0,-2 0-66,7 0 419,-1-1-299,5 1 1,5 0 240,0 0-222,0 0-37,-5-1 1,2 1-81,3 0 0,-3-5-29,3 0 0,-3 2-140,-2 7 0,0-2 48,0 2 1,1-1-142,-1 1 1,-5-1 49,1 7-79,-7-7 54,3 3-14,-6 0 107,0 2 0,-6 4-166,-3-3 172,-4 4-28,-1-6 226,6 7-222,-5 0 75,5 0 0,-6 0 290,0 0-252,6 0 1,2 7 16,6 2 0,0 5 119,0 5-167,0-3 17,0 11 1,0-3-171,0 9-24,6-3 201,-5 11-641,12-11 490,-11 11 0,10-9-24,-2 5 0,-2-5-99,1 1 1,-6-3 58,2-1 0,1-7-317,-1-3 174,0-3 207,-5-9 180,0 0-373,0-7 294,0 0 4,0-7 0,-5 0-4,0-8 0,-4 1 21,4 0 1,-6 0-48,2-1 1,1 1 25,-2 0 323,1-7-209,1 6 1,-3-6-13,6 7 0,-4 0 101,4 0 0,-5-1 61,6 1 0,-1 5 61,5-1-418,0 7 251,0-3-46,0-1-241,0 6 248,6-12-261,2 12-14,0-6 197,5 7-278,-5 0 241,-1 0-34,6 0 2,-5 0 16,0 0 14,5 0-13,-12 0 6,5 0-7,1 0 4,-6 0 0,6 0-153,-1 0-5,-4 0 147,4 7-281,-6 0 31,0 1-152,0-1 421,6-7 0,-4 0 0,4 6 0,-6 2 0</inkml:trace>
  <inkml:trace contextRef="#ctx0" brushRef="#br0" timeOffset="20">9469 12112 7789,'10'0'-1679,"-1"0"1679,-5 0 0,8 7 0,-4 1 0</inkml:trace>
  <inkml:trace contextRef="#ctx0" brushRef="#br0" timeOffset="21">9469 12340 8892,'0'8'-240,"0"-2"1,7 0-1,1 2 1</inkml:trace>
  <inkml:trace contextRef="#ctx0" brushRef="#br0" timeOffset="22">10891 13634 7805,'14'0'451,"1"0"-272,-1-7 1,0 6 273,0-4 1,5 3-268,0 2 0,2 0-235,-2 0 1,-3 0 111,2 0 0,-2 5-13,-2 0 0,-4 4 239,-1-4-185,-5 6-26,2-3 1,-6 8-173,0 3-69,-6-3 275,-2 10-889,-7-4 536,1 7 0,-2-5-79,-2-1-744,2 1 668,-5-2 1,2 3 395,0-6 0,0-6 0,5-7 0</inkml:trace>
  <inkml:trace contextRef="#ctx0" brushRef="#br0" timeOffset="23">11133 13577 7805,'0'8'0,"0"4"0,0-4 1004,0 6-398,6 1-267,-4-1 0,4 6 43,-6 4 0,0 3-373,0 1 0,5 1-222,0-1 1,4-6 226,-4-3-1535,6-3 786,-3-2 735,6-6 0,7 5 0,1-5 0</inkml:trace>
  <inkml:trace contextRef="#ctx0" brushRef="#br0" timeOffset="24">11346 13833 7805,'0'14'0,"0"0"0,0 0 0</inkml:trace>
  <inkml:trace contextRef="#ctx0" brushRef="#br0" timeOffset="25">11318 13804 10124,'0'8'-582,"0"5"400,0-12 0,5 12 30,-1-4-1099,1 4 1251,-5 1 0,6 7 0,2 1 0</inkml:trace>
  <inkml:trace contextRef="#ctx0" brushRef="#br0" timeOffset="26">11531 13833 7802,'8'0'148,"-2"0"-87,-6 0-498,0 0 398,7 0-514,-6 0 251,12 6 302,-12-5 0,12 12 0,-5-5 0</inkml:trace>
  <inkml:trace contextRef="#ctx0" brushRef="#br0" timeOffset="27">11702 13847 7802,'0'8'0,"1"0"216,4-4 534,-3-2-616,4 11 1,-5-10-122,4 6-1165,-3-6 586,10 4 566,-4-7 0,7 0 0,-1 0 0</inkml:trace>
  <inkml:trace contextRef="#ctx0" brushRef="#br0" timeOffset="28">12000 13875 7779,'7'8'-31,"-6"-2"1,7-6 244,-3 0-214,-4 7 0,12-6 0,-5 6 0</inkml:trace>
  <inkml:trace contextRef="#ctx0" brushRef="#br0" timeOffset="29">12825 13619 7726,'0'-8'362,"-6"2"982,4 0-834,-4 4-137,6-4 0,0 4 736,0-2-779,0 2 0,1-4-118,4 6 0,-2 0-359,7 0 0,-6 4-421,6 1 0,-5 5 568,4-6 0,0 7 0,6-3 0</inkml:trace>
  <inkml:trace contextRef="#ctx0" brushRef="#br0" timeOffset="30">12839 13761 7726,'0'10'133,"0"-1"0,0-4 286,0 5 0,0-6-13,0 6-455,6-7 99,-4 10 248,4-12-1574,1 12 1276,-6-12 0,12 12 0,-5-5 0</inkml:trace>
  <inkml:trace contextRef="#ctx0" brushRef="#br0" timeOffset="31">13507 13591 7664,'0'14'476,"0"0"-135,0 1-154,0 5 1,0-3 381,0 7-222,0 0 0,0 4-62,7 1-140,1-7 0,6-2 144,0-5-449,0-1 178,0-6 0,2-4 187,3-8-685,-3-4 380,4-6 0,-5-7-324,-1-3 0,-1-3 253,-4-1 0,2 0-6,-6-1 1,0 6 50,-5-1 0,0 5 39,0-5 0,-7 8 78,-2 2 0,-4 2 108,-1 7 1,0 0-66,-1 5 0,-3 2 63,-1 2 1,4 6-829,6 9 341,6-3 191,-10 10 199,11-3 0,-4-1 0,6-2 0</inkml:trace>
  <inkml:trace contextRef="#ctx0" brushRef="#br0" timeOffset="32">13849 13690 7664,'0'10'0,"0"-1"695,0-5-394,0 8 1,0-9 271,0 7-332,0-1-96,0 5 0,0-4-92,0-1-96,0 1 236,6-2-541,-5-2 305,12 0 1,-5-4-119,6 3 0,0-4-228,1-1 1,-1-1 273,0-4 0,2 2-81,3-7 1,-3 3-152,3-3 130,-4-3-48,0 12 316,-1-6 44,0 7-199,0 0 63,0 0 1,1 5-152,-1 0 1,-5 4 191,1-4 0,-1 6 0,6-3 0</inkml:trace>
  <inkml:trace contextRef="#ctx0" brushRef="#br0" timeOffset="33">14360 13534 7664,'0'-8'217,"0"2"0,2 6 51,3 0 241,-4 0-246,6 0 1,-7 1 280,0 4-225,0 3-174,0 13 0,4-4-46,1 7 94,0-7 48,-5 10-1009,0-5 598,0 0 1,0 3 169,0-6 0,6 7 0,2-4 0</inkml:trace>
  <inkml:trace contextRef="#ctx0" brushRef="#br0" timeOffset="34">14545 13591 7664,'0'8'740,"0"4"1,0-8-214,0 5-334,0-6-48,0 10 0,0-10-141,0 7 95,0-7-199,0 9-138,7-10 273,0 4 0,8-6-160,-1 0 67,0 0 1,-1-1-314,-4-4 0,2-3 31,-6-6 97,6 0 167,-9-1 1,4 1 150,-6 0 10,0 6-140,0-5 228,-6 5-87,4-6 0,-12 6-109,0 4 0,-1-3 6,-4 3 0,4-1-22,0 5 1,1 5-131,0-1 1,4 7 168,1-1 0,0 2 0,-6 3 0</inkml:trace>
  <inkml:trace contextRef="#ctx0" brushRef="#br0" timeOffset="35">14773 13520 7664,'0'-8'507,"0"2"-403,0 6 1,0-2 495,0-3-229,0 4-1,0-6-274,0 7 187,0 0-180,6 0 1,2 0-122,6 0 1,-4 0 263,-1 0-426,-6 7 152,10-6 1,-10 10-139,7-6 18,-7 6 210,3-9 0,-6 10-515,0-2 200,0 2 138,0 3-224,0-1 182,0 6 0,0-4 35,0 3 1,-5 2 18,1-2 1,-3 1-54,2-1 543,4-3-153,-5 4 504,6-5-349,0-1 136,0-6-268,0-2-303,6-6 0,-3 0-572,7 0 516,-1-6-94,5 4 0,0-10-165,1 2 1,-1-3 360,0-1 0,0 0 0,1 0 0</inkml:trace>
  <inkml:trace contextRef="#ctx0" brushRef="#br0" timeOffset="36">15085 13463 8332,'0'-8'2423,"0"2"-1669,0 6-440,0-7-309,0 6 139,0-5 1,2 6 6,3 0-323,-4 0-477,12 0 388,-5 0 204,0 6-147,4-5 1,-10 12-27,3-3 1,-2-3 65,2 3 0,-4-1 93,4 6 0,-3-6 120,-2 1 0,0-1-94,0 5 1,0 0 28,0 1 0,0-1-294,0 0 146,0 0-34,0 1-73,0-1 36,0 0 199,6 0 1,-3-4-31,7-1 1,-7-4-96,1 4 298,4-5-89,-6 2 1,6-5-167,-3 4 346,-4-3-36,5 4 776,-6 0-438,0 2 29,-6 6 0,-2-1-262,-6-3 0,5 1-188,-1-7 0,1 6-294,-6-5 1,6 1-572,-1-1 1,6-4-1602,-6 4 2357,7-3 0,-10-2 0,5 0 0</inkml:trace>
  <inkml:trace contextRef="#ctx0" brushRef="#br0" timeOffset="37">15313 13790 7655,'0'8'0,"0"0"0,0-4 0,0 0 49,0 5-49,0-6 0,-6 10 0,-2-5 0</inkml:trace>
  <inkml:trace contextRef="#ctx0" brushRef="#br0" timeOffset="38">15597 13591 7721,'0'-8'0,"0"0"-994,0 3 498,0 4 247,-6-6 249,4 7 0,-4-6 0,6 3 0,0-6 0,0 5 0,0-8 0,0 9 0,0-7 0,0 7 0,0-10 0,0 12-14,0-6 249,0 1-222,-6 4 1,4-5 359,-3 2-168,4 3 34,1-4 200,0 6 7,0-6-8,0 4-159,0-11 1,0 10 98,0-6 112,0 6 81,0-4-14,0 7-189,0-6-21,0 4 125,0-4-273,6 6-98,-4 0 1,12 0-20,0 0 0,5 0-16,5 0 0,4 0-177,1 0 0,5 0 35,9 0 0,0 0-140,-1 0 1,0-1-528,-5-4 1,3 3 328,-7-3 0,-1 4-549,-9 1 464,-2 0 55,-13 0-141,-2 0-52,-6 0 243,0 0 394,0 6 0,-6-4 0,-2 10 0,-6-4 0,-1 7 0</inkml:trace>
  <inkml:trace contextRef="#ctx0" brushRef="#br0" timeOffset="39">15924 13349 8410,'0'-8'1349,"0"4"-1137,0 8 1,7-1-57,2 7 1,4-5-4,1 4 1,6 1-69,4 4 0,-2-5 197,2 1-467,-7-7 173,10 3 1,-11-1-181,3 0 115,-3 0 48,-2-5 0,-5 1-128,1 4 71,-7-4-14,-3 12-1044,-8-5 756,-6 6 0,-5 0 388,0 1 0,-6-1 0,3 0 0</inkml:trace>
  <inkml:trace contextRef="#ctx0" brushRef="#br0" timeOffset="40">16763 13491 8827,'8'0'1102,"3"7"-801,-6 2-770,6 4 359,-10 7 1,12-5-856,-3-1 484,-4 0 291,7-6 1,-10 5-714,6-4 462,1-3 168,-2-6 273,4 0 0,-4-6 0,6-2 0</inkml:trace>
  <inkml:trace contextRef="#ctx0" brushRef="#br0" timeOffset="41">16891 13463 7740,'0'-22'0,"0"-3"-245,0 6 1,0 0 238,0 4 348,0 1-1,0 6 234,0 2-272,6 6 1,-4 6 24,3 4 0,1 10 42,-1 9 1,1 10-150,-1 9 1,-4 7-35,4 2 0,-2-5-1050,2 5 882,-3-10 53,10 2 1,-10-6-1168,3-1 689,3-12-569,-7 4-874,12-25 1849,-5 4 0,6-26 0,0-3 0</inkml:trace>
  <inkml:trace contextRef="#ctx0" brushRef="#br0" timeOffset="42">17147 13392 7740,'10'-2'86,"-1"-2"1,-4 2 204,4-3 0,-4 4 246,4 1-198,-5 0-95,8 0 1,-9 0-194,7 0 140,-1 6-42,-1 2 0,3 8 66,-6 3 0,5-2 63,-6 7-263,7-1 35,-9-1 1,6 5 253,-3-3-680,-4-3 313,5 5 0,-6-10-915,0 3 484,0 3 198,0-6-402,0 5 293,0-7 176,0-6-931,0-2 536,-6-6 624,5 0 0,-12 0 0,5 0 0</inkml:trace>
  <inkml:trace contextRef="#ctx0" brushRef="#br0" timeOffset="43">17175 13634 7731,'0'-15'-1458,"-6"7"1275,5-4 1,-10 4 1270,6-6-384,0 6-370,-1-5 1,4 10 467,-3-6-502,4 5-332,1-8 181,6 10 1,2-4 200,6 6-550,0 0 200,1 0 1,-1 0-656,0 0 519,0 0 0,1 1 94,-1 4-298,-6-3 118,4 10 93,-10-4 1,4 2 67,-6-1 0,0 5 35,0 5 1,0 2 99,0-2 1,-1-3-159,-4 3 253,3-4 47,-4 0-393,0-1 216,4-6-9,-4-2 1,7-6-369,4 0 162,-3-6-25,10-2-497,-4-13 442,6 6 0,5-12 256,0 3 0,7-3 0,-4-1 0</inkml:trace>
  <inkml:trace contextRef="#ctx0" brushRef="#br0" timeOffset="44">17588 13491 7187,'0'-8'-265,"0"2"1,0 5 264,0-4 0,-7 3 0,0-4 0</inkml:trace>
  <inkml:trace contextRef="#ctx0" brushRef="#br0" timeOffset="45">17588 13520 7684,'5'-14'239,"-1"-1"1,3 6 1010,-3-1 315,4 1-807,6-5-404,1 0 0,-1 6 206,0 3-232,7-3-231,-6 6 0,6-4-86,-7 6 1,5-1 207,0-4-1671,0 3 764,-5-4 688,0 6 0,1 0 0,-1 0 0</inkml:trace>
  <inkml:trace contextRef="#ctx0" brushRef="#br0" timeOffset="46">18156 13363 7826,'-6'-7'0,"3"-5"195,-6 8 14,5-7 0,-2 3-163,6 0 111,-6-5 0,4 5 302,-3-6-216,4 0 0,1 0 56,0-1 0,5 1 504,-1 0-180,1 6 127,1 2-475,-4 6 0,4 8-202,-6 6 1,0 8-186,0 11 0,-6 4-152,-4 5 1,-2 1-390,-2 0 1,-2-1 148,-3 1 0,3-8-444,-3-7 1,8-3 264,2-11-367,5-2 800,-8-12 1,10-4 249,-3-5 0,4-8 0,1-17 0,1 4 0,4-3 0,-2 9 100,7 6 1,-5 2 93,4 2 0,-4 6 182,4 3 1,1 5 516,4 5 1,0 4-468,0 10 0,1 8-110,-1 6 1,-2 0-775,-2-4 1,3 4 201,-4 0 0,4 0-94,1-4 1,0-7 237,0-3 112,-6-4 0,5-7 0,-5-1 0</inkml:trace>
  <inkml:trace contextRef="#ctx0" brushRef="#br0" timeOffset="47">18370 13477 7561,'0'10'533,"0"-1"-429,0 1-44,0 4 1,0 0-123,0 0 1,-5 5-235,0 0 0,-6 5-460,2-5 376,2 0 137,-5-5 243,4 0 0,-6-6 0,-1-2 0</inkml:trace>
  <inkml:trace contextRef="#ctx0" brushRef="#br0" timeOffset="48">18242 13548 7806,'5'-9'164,"-1"-1"1,3 6 42,-3-6 0,-1 7 300,7-2-104,-1 4-278,6 1 1,4 0-150,0 0 232,6 6-113,-9-5 1,11 11-42,-4-8 0,2 1 256,-1-5-354,3 0 193,-11 0 1,4 0-61,-5 0 0,-1 0-298,0 0 0,-4 0-271,-1 0 315,-6 0-511,3-6 450,-6 4 0,0-11-117,0 4 343,0-4 0,0-7 0,0-2 0</inkml:trace>
  <inkml:trace contextRef="#ctx0" brushRef="#br0" timeOffset="49">19123 13392 7738,'0'8'941,"0"-2"1,2-6-503,3 0 0,-2 5-76,6 0 1,7-1-229,8-4 0,3 0-74,1 0 0,7 0-292,3 0 1,-4-1-521,0-4 1,-4 2 750,-2-7 0,1 1 0,-1-5 0</inkml:trace>
  <inkml:trace contextRef="#ctx0" brushRef="#br0" timeOffset="50">19294 13250 7738,'-8'0'767,"2"0"1,4 1-179,-3 4 110,4 3-362,-6 6 0,7 0-130,0 1 1,2 5-38,3 4 0,1 3-445,4 1 0,2 1 184,-2-1 91,2 0 0,3 1 0,-1-1 0</inkml:trace>
  <inkml:trace contextRef="#ctx0" brushRef="#br0" timeOffset="51">19919 13349 8796,'10'0'691,"-1"0"1,3 0-594,6 0 0,0 0-216,6 0 1,-1 0-1112,6 0 599,-1 0 406,-6 0 1,4-5-514,-8 1 0,6-6 737,-5 6 0,0-8 0,-5 5 0</inkml:trace>
  <inkml:trace contextRef="#ctx0" brushRef="#br0" timeOffset="52">20104 13179 8050,'0'14'647,"0"0"0,0 11-360,0 4 0,0 15-243,0 3 0,0 7 110,0 3 0,0 0-1377,0 0 1019,7 0 51,-6-13 1,10-3-35,-6-13 0,5-4-31,-6 0-207,1-7 453,-5-3 270,0-7-196,-6-14 0,3-1 254,-7-6 0,5-5-330,-4 0 0,6-6 42,-2 1-456,3-3 248,2-1 0,0 1-51,0 3 1,0-2-183,0 2 1,0-3 372,0-1 0,7-1 0,1 1 0</inkml:trace>
  <inkml:trace contextRef="#ctx0" brushRef="#br0" timeOffset="53">20460 13093 7821,'-5'15'0,"0"-1"1646,1 0-1189,4 7 0,0-4-257,0 7 1,0-7-214,0 2 0,0-3-392,0-2 1,0 5 182,0 0 1,0 0-82,0-5 1,-5 2 100,0 3 1,-6-3 78,2 3 73,-4-4-18,-1 0 0,-1-1 18,1 0 1,0-5-18,0 1 0,4-5 41,1 4 124,6-6 1,-4 2-129,7-10 1,7-3-9,2-6 0,4 2 10,1 2 1,0-3 48,0 4 0,1-2 202,-1 1-240,0-2 74,-6 10 16,5-4-36,-5 6-7,6 0 1,-6 6 34,-4 4 1,-2 2-33,-8 3 0,-2 5-50,-6 4 1,-1 1 43,1-1 1,5 3-68,-1-4 1,2-2-5,-1-2 0,2-8-47,7-2 63,0-6 1,2 4-11,3-7 1,7-2 5,7-3 1,0-2 0,-4-8 1,4 1 41,-1 0 0,-3 1-59,-6 4 134,1-4-101,-2 12 52,4-6-16,-10 7 1,2 5-82,-8 0 0,-3 7-6,-2 3 1,-4-1 28,4 5 1,-5 1-9,-5-1 1,8 5 158,-4-5-130,4 0 110,3-5 1,1-4 461,2-1-417,3-6 1,2 3 74,10-6 0,2 0-141,3 0 0,4-1-31,-1-4 0,6 2 29,-5-6 1,5 4-143,-5-5 1,1 6-431,-1-6 0,-8 2 501,4-1 0,-4-4 0,3 5 0</inkml:trace>
  <inkml:trace contextRef="#ctx0" brushRef="#br0" timeOffset="54">20801 13193 10012,'0'14'506,"0"0"1,0 7-812,0 2 205,0 4-112,-6 2 1,-1-1-619,-2 1 651,-4-1 1,5 1-361,-6-1 369,6-6 0,-3-1-680,6-7 850,-6-6 0,3-2 0,-6-6 0</inkml:trace>
  <inkml:trace contextRef="#ctx0" brushRef="#br0" timeOffset="55">20730 13378 7856,'8'0'-71,"4"-7"0,-8 6 293,5-4-6,-6 3-57,10 2 1,-10 2 156,7 3 100,-1 9-143,5 8 1,-4 11-132,-1 0 0,1 7-133,4-2 0,-5-2-416,1 2 316,-7-6 103,3 9 0,-1-13-827,0 1 447,0-7 105,-5-14-832,6-2 466,-5-6 629,6 0 0,-7-6 0,0-2 0</inkml:trace>
  <inkml:trace contextRef="#ctx0" brushRef="#br0" timeOffset="56">20957 13363 7826,'8'0'695,"-1"0"-174,-7 0-312,6 7-52,-4 1 0,4 11-119,-6 0 0,1 4-119,4-4 0,-3 6-123,2-1 0,-2-2 108,-2 2 0,5-7-144,0 2 0,-1-8 159,-4-1-248,0-7 329,0 3 1,0-7-77,0-4 1,0-8 353,0-6 0,5-6 85,0 1-44,6 4-184,-3-7 1,11 10 21,0-7 1,4 5-42,-4-5 0,7 12-68,-3-3 1,4 4-132,2-3 1,-6 6 1,1 4 1,-7 2-255,2 2 0,-3 2 144,-2 2 1,-6-1 62,-3 7 1,-5-1 67,-5 6 1,-3-1-99,-6 0 0,-5 5-132,0 0 1,-6 0 124,1-5 0,2 0-144,-2 1 1,7-8 98,-2-2 0,2-3 210,-2-2 0,8 0 0,-4 0 0,6-11 0,-1-3 0,4-12 0,6-2 0,0-1 12,0-4 0,0-2 55,0 2 1,2 2-82,2 7 914,-2 3-584,11 14 0,-5 0 652,6 7-444,0 7-270,0 13 1,0 12 15,1 15-42,-1 10-375,0 8 0,-4 6 190,-1 0 1,-1 5 2,1 0 1,4 3-299,-3-8 1,-3-5 116,3-14-944,-7-9 730,10-9 0,-12-7 349,4-3 0,-3 3 0,-2-5 0</inkml:trace>
  <inkml:trace contextRef="#ctx0" brushRef="#br0" timeOffset="57">21555 13690 7788,'0'8'1419,"0"0"-1379,0-3-865,0-3 825,0 4 0,-7 0 0,-1 2 0</inkml:trace>
  <inkml:trace contextRef="#ctx0" brushRef="#br0" timeOffset="58">18626 14487 7910,'0'-8'762,"0"1"-455,6 20 0,2 11-51,6 18 1,5 3-114,0 7 1,5 5-451,-5 4 1,1 2-220,-1-1 0,-8-10-89,3 0 0,-9-12 335,0-7 1,-3-9-429,-2-6 708,0-8 0,-7-4 0,-1-6 0</inkml:trace>
  <inkml:trace contextRef="#ctx0" brushRef="#br0" timeOffset="59">18725 14984 7910,'-14'-20'0,"0"-4"0,1-1-71,4 1 183,-4 3 0,10 9 403,-7 2-136,7 10-204,-3 8 1,11 8 68,-1 3 0,7-2-87,-1 7 1,3-7-125,1 2 0,0-1 219,0 1-478,-6-4 191,5 6 0,-5-12-87,6 1 0,0-2 74,0 1-212,1 4 0,-1-7-130,0 4 1,0-4-760,0-6 1149,1-6 0,-1-8 0,0-9 0</inkml:trace>
  <inkml:trace contextRef="#ctx0" brushRef="#br0" timeOffset="60">17986 15780 8095,'-8'0'668,"2"0"0,7-5-497,4 1 0,3-6 133,6 6 0,7-8-213,2 3 1,-1-4-174,2-1 1,-5 2 9,5 2 1,-7-1 104,2 6 1,-3-4 256,-2 4-201,-6 0 17,5 12 0,-12 2 14,4 10 1,-3 5-20,-2 9-264,0 3 237,0 1 1,0 4 91,0-3-940,0-4 541,0 7 0,-2-15-1124,-3 2 697,4-9 80,-6 2-77,7-14 0,0-2 657,0-10 0,0-7 0,0-7 0,-4-5-24,-1 5 0,-5-4-34,6 4 0,-3-5 114,3 5 0,2 0 532,-3 5 0,4 0 955,1-1-968,0 1-348,0 0-43,6 0 0,2 4 342,6 1-1213,0-1 550,7 2 1,-5-3 68,3 7-1146,-4-1 378,-7-2-212,5 6 1048,-11-5 0,4 12 0,-6 2 0</inkml:trace>
  <inkml:trace contextRef="#ctx0" brushRef="#br0" timeOffset="61">18057 15794 7955,'-14'0'-547,"6"0"1419,-5 0-265,5 0-47,0 7-171,2 1-645,6 6 222,0 0 1,2 0 25,2 1 1,-2 0-136,3 4 0,1-3 5,-1 3 1,0 2 135,-5-2 91,0-1-18,0-3-35,0-1 201,0 0-118,0 0 1,-5-4 77,0-1 315,0-6-345,5 10 1,2-7 141,3 4 0,3-2-240,6-3 0,2-4 87,3 4 0,1-4-193,4-1-107,3 0 173,-5 0 0,6 0 16,1 0 1,-6 0-10,1 0 1,-7 0-144,2 0 0,-3 0-63,-2 0-91,1-6 0,-6 0-665,1-4 1,-7-2 107,1 2 818,-2-2 0,-2-9 0,0-1 0</inkml:trace>
  <inkml:trace contextRef="#ctx0" brushRef="#br0" timeOffset="62">18540 15411 8081,'5'14'877,"0"0"-613,6 7-107,-10-6 0,12 11-715,-3-7 1,-2 4 20,1-4 1,-4 0 536,4-5 0,1 7 0,4 1 0</inkml:trace>
  <inkml:trace contextRef="#ctx0" brushRef="#br0" timeOffset="63">18498 15524 7931,'-8'15'-226,"2"-1"415,6 0 1,0 2 341,0 3 1,0-3-207,0 2 0,6-2-92,3-2 1,9-1-1162,1-3 422,6 2 149,-9-10 1,9 4-229,-6-6 0,5-1 261,-5-4 0,4-5 324,-4-9 0,0 2 0,-5-7 0,1 7 0,-7-4 0,3 7-201,-7 0 237,1 0 385,-5 6 77,6-5 1,-4 10-182,3-6 110,-4 5 76,-1-2-297,0 6 0,-4 6-205,-1 4 0,-6 3 111,1 1-354,-2 0 183,-9-6 0,4 9-107,-7-3 0,5 4-8,-5-4 1,1 0-95,-6 0 1,1 1-5,-1-1-9,7 0 209,-5 0 0,7-1 20,-4-4 0,4 3 122,5-8-120,8 7 198,-6-9 1,13 9 17,0-6-152,6-1 8,8-4 0,1 5 25,-1 0 1,0 4-75,0-4 0,1 6-89,-1-1 1,-2-2-58,-2 1-332,2 1 245,-4 4-114,7-6 235,-8-2 32,6-6 107,-11 0 0,4-2 0,-6-2 0,0-4 59,0-6 0,0-1-53,0 1 1,0 0 109,0 0 0,0 4 598,0 1 12,6-1-354,-4-4-177,4 6 0,-4 0 4,3 3 0,-2 4 88,6-4 150,1 4-139,4 1 0,2-5 51,3 0-663,-4 0 281,6-1 0,-2 3 165,0-7-835,6 7 516,-9-3 1,5 4-460,-7-2 319,-6 2 202,4-4 1,-10 7-142,3 4 1,-4-2 79,-1 7 0,-6-1 40,-4 5 0,-2 5-45,-2 0 16,-1 0 83,1 2 0,0-7-91,0 0 183,-1 0 0,-5-6 0,-2 7 0</inkml:trace>
  <inkml:trace contextRef="#ctx0" brushRef="#br0" timeOffset="64">18611 15809 7650,'-7'0'157,"0"1"361,7 4-406,0-3-147,0 10 0,0-4 53,0 6 1,5 1-9,0-1 1,4 0-44,-4 0 1,4 0 70,-4 1 0,5-1 85,-6 0 1,1-4-59,-5-1 129,6-6 21,-4 3-195,4 1-1,-6-6 0,5 4-15,0-10 0,1 2-7,-1-6 0,3 4-7,6-4 1,-1 4 48,-4-5 1,8 6-176,-2-6 0,2 5 36,-3-4 1,1 6-35,-1-2 1,0 3 107,0 2 1,-4-4 4,-1-1 0,-4 0 12,4 5 0,-6 2 6,2 2 1,-3 0-59,-2 5 1,-2-4 29,-3 4 1,-2-4-124,-8 5 1,6-7 40,-1 1 1,1-2-54,-5-2 1,0 0 74,-1 0 1,1 0-82,0 0 162,0-6 0,1-2 249,4-6 310,-4 6-397,11 1 0,-4 9-21,6 3 0,2 4 9,2 10-150,-2 3 64,11 7 1,-6 4 85,8 0-498,-1 7 243,-6-4 0,4 2 90,-2 0 25,3-13 0,1 8 0,0-11 0</inkml:trace>
  <inkml:trace contextRef="#ctx0" brushRef="#br0" timeOffset="65">19194 15794 7876,'0'15'768,"0"-7"-435,0 4 1,0 1-39,0 6 0,0 1-136,0-1 0,0-1-29,0 5 1,-1-1-86,-4 2 0,3 1-65,-2-6 1,-3 0 111,3-4 0,-3-8-102,3-2 2,-4-3 1,-5-4-65,4-3 1,-2-4-20,6-10 1,-1-3-129,1-7 0,3-4 81,-3 0 1,5 0-41,5 5 1,-2-1 175,7 1-50,-1 6 15,6 1 0,-1 8-58,0 4 1,0 3 10,0 6 1,1 1 1,-1 4 1,0 4 2,0 10 0,0 2 0,1 3 0,-6 2-146,1-2 0,-7 1 225,2-1 0,2 3 0,1-5 0</inkml:trace>
  <inkml:trace contextRef="#ctx0" brushRef="#br0" timeOffset="66">19550 15439 7903,'0'22'-41,"0"-3"0,0 2-53,0-2 0,0 0 63,0-5 0,0 5 10,0 0 0,5 0-502,-1-5 0,7-5 523,-1 1 0,2-1 0,3 5 0</inkml:trace>
  <inkml:trace contextRef="#ctx0" brushRef="#br0" timeOffset="67">19493 15709 7569,'-8'0'198,"3"-5"-205,10 1 1,-2-7 30,7 1 1,1 2-113,8-1 0,-3-1 94,2-4 1,-2 5-117,-2-1 0,1 7 30,-1-2 66,0-3 61,0 7 0,-6 1 155,-3 9 0,-3 4-73,-2 1-37,0 0 0,0 0 8,0 1-65,0-1 64,0-6-235,0 4 0,-2-5 33,-3 2 0,4-1-283,-4-3 179,3-4 38,2 6 40,0-7 36,0 0 264,0 6-217,0-4-6,0 4-36,0-6-201,0 0 1,0 0 0</inkml:trace>
  <inkml:trace contextRef="#ctx0" brushRef="#br0" timeOffset="68">19706 15709 7899,'0'8'-1273,"0"5"1558,0-12-217,-6 6-71,4-1-204,-4 2 124,6 6-75,0 0 1,0 0 139,0 1-2,0-7 4,0-2 0,2-1 56,2-1-30,-2 7 0,4-7 0,-6 5 32,7-6 1,-6 5 80,4-3 19,3-4 27,0 12 2,0-11-129,4 10 1,-9-9 281,7 7-68,-7-7-74,3 10 0,-6-5-90,0 6 0,-1 0 9,-4 0 0,2-4-48,-7-1 1,-4 1-115,-5 4 0,0 0-57,5 0 1,-5-1 58,0-4 1,-5-2-160,5-7 82,0 0-31,5 0 1,0-11-118,0-4 1,6-7 222,3 3 0,4-4 144,1 4 0,1 0-44,4 5 1,4-1 233,10 1 0,-1 6 55,5 4 1,1 2-111,5 2 1,-1 2-2,0 2 0,1 9-99,-1 6 0,1 6-190,-1-1 1,-1 3-72,-3 1 0,-4-4-597,-6 0 740,1-7 0,5 3 0,2-5 0</inkml:trace>
  <inkml:trace contextRef="#ctx0" brushRef="#br0" timeOffset="69">20047 15624 7926,'7'8'-351,"-4"0"346,6-4 1,-4-2 271,5 3 1,-1-4-55,5-1-323,7 0 187,-5 0 1,6 0-43,-3 0 0,-3-4-115,2-1 1,-6 0 280,-3 5 0,-6 2-20,2 2 1,-3 4 354,-2 6-446,0 7-36,-13 1 0,2 8-62,-13 3 0,2-3 60,-2 4 0,-3-4 17,4-2 1,-4 0-176,-2 1 0,7-7-351,3-3 1,-1-5-1138,1-4 1135,6-4 1,7-14-18,6-6 476,0-7 0,0-7-8,0-7-42,6 5 1,-3-5 136,7 7 0,-2 1 39,1 3 0,4 5 201,-4 10 0,4-2 439,1 6 1,0 0-11,1 5 0,0 8-410,4 6 0,-1 1-419,6 4 0,-6 1-84,6-1 0,-6 0-411,0-5 0,-2 1 89,-1-1 0,-3 0 479,-2 0 0,2 0 0,-4 1 0</inkml:trace>
  <inkml:trace contextRef="#ctx0" brushRef="#br0" timeOffset="70">20147 15681 7886,'0'8'742,"0"-2"-600,0-6 1,0 2 101,0 2-287,0-2 1,2 6-309,2-4-1,-1-2 155,7 3 197,-1-4 0,6 6 0,-1 1 0</inkml:trace>
  <inkml:trace contextRef="#ctx0" brushRef="#br0" timeOffset="71">20431 15709 7816,'-8'0'-139,"4"5"511,8 0 1,6-1-273,9-4 1,-2 0-187,7 0 1,0 0-163,4 0 0,1 0-306,-1 0 0,-6 0 554,-3 0 0,3-6 0,0-2 0</inkml:trace>
  <inkml:trace contextRef="#ctx0" brushRef="#br0" timeOffset="72">20602 15624 7816,'-6'20'0,"-1"-2"160,-2 5 1,3 6-42,6 4 0,0 0 88,0-4 1,0-1-102,0 1-106,6-1 0,2 0 0,6 1 0</inkml:trace>
  <inkml:trace contextRef="#ctx0" brushRef="#br0" timeOffset="73">21071 15396 7870,'-8'0'1166,"2"0"-697,0 0-355,4 0 1,-4 7-173,6 2 0,0-1 52,0 2 6,6-1 0,2 5 0,6 0 0</inkml:trace>
  <inkml:trace contextRef="#ctx0" brushRef="#br0" timeOffset="74">20972 15624 7870,'-7'8'0,"4"-2"156,-6-6 321,5 6-447,-2-4 0,8 3 51,2-10 0,9-3-288,6-6 1,5-2 109,-5-3 1,4 3-14,-4-3 0,2 5 70,-2 5 1,-8-2-90,3 6 1,-3 0 83,3 5 0,-6 2 85,-3 2 1,-3 6 63,-2 9 1,0 3 29,0 6 0,-7 1-122,-2-1 1,1-1 44,-2-3 0,7 1-613,-1-6 62,2 0 267,2-11 0,2-2-5,2-6-160,4 0 392,6-12 0,-1 2 0,-3-9 0,2 3 0,-2 2-116,2 0 1,-2 1 289,-1 4 280,-6 2-340,4 7 0,-7 2-15,0 3 1,0-2 144,0 6-244,0 1 0,0 4 0,0 0 0</inkml:trace>
  <inkml:trace contextRef="#ctx0" brushRef="#br0" timeOffset="75">21028 15780 7704,'-7'0'-401,"2"0"596,10 0 0,2-5-237,8 1 0,0-7-151,4 1 1,4-2 29,5-3 0,0-2 144,1 3 1,-5-4-11,-1 9 1,-5 3 44,1 1 0,-8 3 92,-2 2 0,-6 7-66,2 2 1,-5 5 130,-5 5 1,2 3-16,-6 7 0,-1-1-106,-4 1 1,1-2 27,4-4 1,-2 2-75,6-6 1,0 5-7,5-5 1,0 0 15,0-5 1,7-1-112,2-4 1,-1 2 72,1-6 1,1 1-94,4-1 0,-4-3 47,-1 3 1,-6-2 24,2 1 7,-3-2 0,-4 9 22,-3-6 1,-3 0-3,-6-5 1,-6 0-27,-4 0 182,3 0-152,-5 0 1,3 0 40,-5 0 1,4 0 9,1 0 1,5-5 237,-1 0 0,5-1 111,5 1 17,2 3-261,7-4 1,11 6-19,4 0 1,8 0-57,1 0 0,3 0-88,1 0 0,1 5-35,-1 0 1,1-1-243,-1-4 0,-4 0-328,-1 0 1,-5 0 89,1 0 533,-4 0 0,0 7 0,-1 1 0</inkml:trace>
  <inkml:trace contextRef="#ctx0" brushRef="#br0" timeOffset="76">21739 15439 7817,'-8'6'255,"2"2"90,6 6 1,0 1-523,0-1 1,5 0 49,0 0 0,1 1-221,-1-1 0,-4 0 57,4 0 0,-2-4-155,2-1 318,-4-6-100,6 10 91,-7-11 0,-7 4 137,-2-6 0,-4 0 0,-1 0 0,0 0-29,0 0 0,-1 5 29,1-1 0,0 1 245,0-5 1,4 2 193,1 2-15,6-2-232,-4 11-116,7-6 1,2 3-54,3-1 1,3-5-128,6 0 0,0-2 10,0-2 1,0 0 57,1 0 1,-1-5-73,0 0 0,0 1 165,1 4 71,-1 0 0,-5 0-70,1 0 45,-7 6-145,3 2 0,-6 6 11,0 0 0,-5-4-62,1-1 1,-7 1-1,1 4 1,-2-1-126,-3-4 0,1 4 233,0-4 1,0 4-18,-1 1 0,1-1 88,0-4 1,0 4 221,0-4 1,6-1 108,3 2 110,3-1-444,2 5 1,8-6 43,7-3 1,0-3-188,9-2 0,0-2-49,4-3 0,1-3-172,-1-6 0,-4 3 24,-1-3 0,-5 8-132,1-9 0,-5 4 184,-5-3 0,3 0 205,-8 0 0,1 4 0,-5 1 0,-2 4 0,-2-5 0,-3 6 0,-2-6 0,-4 7 0,4-2 0,-4 4 0,-1 1 0,-2 1 83,-3 4 0,3-2 173,-3 7 1,5 4 72,5 5 0,-4 1 156,4-1 0,-2-1-332,1 5 0,4 0 24,6 0 0,0 3-568,0-7 0,0-1 97,0-3 1,6-3 293,4-2 0,8-4 0,5-6 0</inkml:trace>
  <inkml:trace contextRef="#ctx0" brushRef="#br0" timeOffset="77">21882 15837 8050,'0'14'745,"0"2"-509,0 3 0,0 3-13,0 7 0,0 7-129,0 7 0,1-1-195,4 6 0,1-4-496,4-1 1,2-7 366,-2-3 1,-2 0 229,1-4 0,1-4 0,4-11 0</inkml:trace>
  <inkml:trace contextRef="#ctx0" brushRef="#br0" timeOffset="78">22137 16093 8154,'8'0'562,"-1"0"0,-6 0-411,4 0-242,-3 0 91,4 6 0,0-4 0,2 4 0</inkml:trace>
  <inkml:trace contextRef="#ctx0" brushRef="#br0" timeOffset="79">7209 13093 8103,'-14'0'0,"-1"0"307,1 0 165,0-6 1,14 0-220,9-4 1,12 2-140,12 4 1,10 0-175,9-5 1,11 6 97,8-2 0,-31 2 0,1 0-288,6 0 0,1 1 1,-1-1-1,2 1 268,5 2 0,1 0 0,2 0 0,1 0-280,3 0 0,1 0 0,2 1 1,0 0 220,3 1 0,-1 1 0,-1-2 1,0 1-263,1 2 1,0 1-1,0-3 1,-1-1 292,2 2 0,-1-1 1,5-1-1,0 0-3,5-1 1,0 0 0,-1 0 0,0 0-1,1 0 1,0 0-1,-1 0 1,1 0 31,2 0 1,1 0 0,0 0 0,0 0-49,2 0 0,-1 0 0,-3 0 0,-1 0-279,3 0 0,-1 0 0,-4 0 0,0 0 292,2 0 1,0 0-1,-1 0 1,1 0 27,3 0 1,-1 0 0,-3-2 0,0-1-3,-2 1 0,1-1 1,-2-2-1,1 1 4,1 1 1,-1 1-1,0-1 1,-1 0 1,4 0 0,0 1 0,-5 1 0,-1 0-5,1-1 1,0 0 0,-4 1-1,0 0-74,2 1 0,-1 0 0,2 2 0,0 1 54,3-1 1,0 1-1,-4-1 1,0 0 18,0-2 0,-1 0 0,-2 2 0,-1 1-65,-1-1 1,0 1-1,1-1 1,0 0 20,1-1 1,1-2 0,-5 2 0,-1 0 10,1 1 1,-1 1 0,-2-2-1,-1-1 6,-1 3 1,0-1 0,1-1 0,1 0 16,-2-1 1,-1 0-1,0 0 1,-1 0 6,-5 0 0,-1 0 0,1 0 0,0 0-24,0 0 0,-1 0 0,3 0 0,-1 0 116,-1 0 1,0 0-1,-3 0 1,-1 0-116,-3 0 0,-1 0 0,39 0 16,-39 0 0,1 0 1,-1 0-1,0 0 494,34 0 0,-5 0-525,-5 0 1,-6-2 0,2-3 0,-7 4 574,-8-4 1,-1 3-621,-13 2 0,-1-1 979,-8-4-1119,3 4 0,-13-7 456,0 3 1,-8 3-1052,-10-2 915,-4-4 0,-13 0 0,-1-6 0</inkml:trace>
  <inkml:trace contextRef="#ctx0" brushRef="#br0" timeOffset="80">15668 12766 7992,'-14'-6'0,"5"-2"0,-1-6 0,2 0-108,-1-1-469,3 1 577,6 6 0,6-11 0,2 4 0</inkml:trace>
  <inkml:trace contextRef="#ctx0" brushRef="#br0" timeOffset="81">17474 11046 7778,'-8'0'526,"2"6"-345,6-4-160,-6 11 0,4-10 129,-3 6-114,4 1 0,-4 4 37,0 0-589,-6 0 248,9 1-137,-10 5 1,6-2 404,-4 5 0,-9-5 0,3 2 0</inkml:trace>
  <inkml:trace contextRef="#ctx0" brushRef="#br0" timeOffset="82">16991 11345 7778,'-8'0'852,"1"6"76,7-4-443,0 4-281,0-6-51,13 0 1,-2 0 123,13 0-72,0 0-1,10 0-568,3-6 425,5 4 0,7-11 112,3 4 0,4-4-156,1-1 1,-5 0-30,0 0 0,-8-1-203,-1 1 1,-2 2-534,-8 2 405,-6-3 14,-7 12-541,-5-12 464,-8 12 22,0-6 0,-10 7-30,-7 0 0,-1 2-173,-13 3 587,7 3 0,-16 12 0,3 2 0</inkml:trace>
  <inkml:trace contextRef="#ctx0" brushRef="#br0" timeOffset="83">17346 11359 7778,'0'8'-191,"0"-2"1,0-4 432,0 2 0,0 0-119,0 5 650,0-6-442,0 10 0,0-5-129,0 6-218,6 0 150,-4 0 0,6-4-235,-3-1 75,-4 1 35,6 4-76,-7 0 56,0-6 115,0 5-27,0-12-68,0 12-22,0-11 0,0-2 81,0-10-20,0 4-15,6-7 1,-3 5 196,6-6-23,1 0-136,-2 0 0,4-1 11,-2 1 0,3 2 18,1 2-272,-6 4 275,4-1-31,-4 6-104,6-5 0,-4 6-359,-1 0 162,-5 0-39,2 6 0,-8 0-117,-2 4 1,0 2 69,-5-2 0,4 1-41,-4-2 1,-1-1-63,-4-3-7,6-3 169,-4 4 0,5-8-82,-2-2 317,2 2 21,1-17 0,4 8 0,-2-13 0,2 1 0,2-6 0,0 1-9,0-1 9,0 1 0,0 4 460,0 0-324,0 7 1,2 1 59,2 7 553,-2 6-482,4-4 1,-6 20 131,0 6 1,5 8 90,0 6 1,0 8 3,-5 6-207,0 1-130,0-6 0,0 0-522,0-5 278,0 4 115,0-11-1265,0 5 870,0-6 1,1-7 180,4-3 0,-3-3-203,2-2 389,-2-6 0,-8-2 0,-2-6 0</inkml:trace>
  <inkml:trace contextRef="#ctx0" brushRef="#br0" timeOffset="84">17403 11672 7778,'-13'-10'0,"4"1"-155,-4 6 192,5-10 180,0 11 215,2-4 52,0 6-177,4 0 36,-4 0-177,6 0 0,6 0-8,4 0-127,2 0 71,3 0 1,-1 0-39,0 0 0,2-2 269,3-2-720,-3 2 253,4-4-64,-6 6 0,0 0-600,1 0 419,-7 6 221,-2 2 39,-6 6 1,-2-4 171,-2-1 81,-4 1-221,-7 4 302,-5 0-154,4-6 0,-4 5-17,5-4 364,1 4-216,-6-5 1,9 3 129,-4-7 23,4 8-143,3-11 1,2 7 290,6-3-279,0-4 0,2 6-259,2-7-68,4 0 211,7 0 1,0 0-684,4 0 288,-3 0 83,5 0 1,-7-2-133,0-3 0,2 2 79,3-6-834,-3 6 389,-2-10 712,-2 11 0,-4-17 0,7 4 0</inkml:trace>
  <inkml:trace contextRef="#ctx0" brushRef="#br0" timeOffset="85">17858 11032 10176,'0'14'698,"0"2"-863,0 3 107,0-3-307,0 11 1,0-5-528,0 6 1,0 1 527,0-1-713,0-6 1077,0-1 0,-6-1 0,-2 2 0</inkml:trace>
  <inkml:trace contextRef="#ctx0" brushRef="#br0" timeOffset="86">17829 11259 7778,'7'-14'-12,"-6"0"44,4 0 0,1 4 326,-1 1 182,0 6-261,1-10 1,-3 11 146,7-2-170,-7 2-103,10 2 1,-10 0-241,6 0 94,-6 0 129,10 0-773,-5 0 329,6 0 228,-6 0-826,5 6 609,-12-4 1,6 6-40,-7-3 9,0-4-139,0 6 407,0-1 1,-2-3 325,-3 6-25,-3 1-155,-6 4 164,0-6 0,5 5 583,-1-4-528,7 4-64,-10 1 1,10-4 191,-6-1 1,4 0-171,-5 6 0,7-1-188,-1 0 0,0 0-66,0 1 1,2-6-565,-3 1-200,4-1 384,1 5 99,0-6-52,0-2 141,0-6 33,0 0 130,6 0 214,-4-6 1,10 0-173,-2-4 335,-4-2-231,7 10 1,-10-4-36,6 6-16,-6-7 23,10 6-148,-11-5-59,10 6 77,-10 0-203,4 0 189,-6 0 1,0 1 4,0 4 0,0-2 16,0 7-221,0-7 106,-6 9 1,3-5-363,-7 2 227,1 4 28,-5-5 0,-1 4-48,1-2 0,0 1-32,0-6 326,-1 6 0,-5-3 0,-2 6 0</inkml:trace>
  <inkml:trace contextRef="#ctx0" brushRef="#br0" timeOffset="87">17673 11515 7778,'0'15'-946,"0"-6"1029,0 0 1,0-4 463,0 5 1,0-6-29,0 6-133,0-1-142,6-1 1,-4 5 113,3-4-469,-4-2 145,6 5 1,-4-8-787,6 5 414,-6-6-39,10 10 0,-10-12-955,7 4 1332,-1-3 0,5 4 0,1 2 0</inkml:trace>
  <inkml:trace contextRef="#ctx0" brushRef="#br0" timeOffset="88">17858 11572 6945,'8'0'1483,"-2"0"-1053,-6 0 296,0 0-575,6 0 0,-4 2-109,3 2 1,-2-2-235,2 3-389,-4 3 0,10-5 481,-6 6 0,1-6-217,-1 2 1,-2-3-1126,7-2 1077,-7 0 365,10 0 0,-6 0 0,8 0 51,-1 0-16,-6 0 197,4 0 349,-4 0 45,7 0-344,-8 0 32,6 0-413,-11 0 203,4 0 0,-4 0-164,2 0 1,-2 1-626,3 4 685,3-3 0,-1 10 0,8-4 0</inkml:trace>
  <inkml:trace contextRef="#ctx0" brushRef="#br0" timeOffset="89">18156 11629 7778,'0'8'183,"0"-2"0,2-6 124,3 0-863,-4 7 312,6-6 244,-7 5 0,0-6 0,0 0 0</inkml:trace>
  <inkml:trace contextRef="#ctx0" brushRef="#br0" timeOffset="90">18469 11387 7757,'-8'0'1497,"2"0"-1179,6 0-325,0 0 0,6 7 0,2 1 0</inkml:trace>
  <inkml:trace contextRef="#ctx0" brushRef="#br0" timeOffset="91">18469 11458 7757,'0'8'408,"-1"3"152,-4-6 1,3 1-2,-2-1 146,2-3-24,2 4-915,0 0 154,0 2 117,6 0-37,-4 5 0,11-5 0,-5 6 0</inkml:trace>
  <inkml:trace contextRef="#ctx0" brushRef="#br0" timeOffset="92">18882 11245 7785,'9'5'-1455,"1"0"1455,-7-1 0,9 3 0,-4 1 0</inkml:trace>
  <inkml:trace contextRef="#ctx0" brushRef="#br0" timeOffset="93">18796 11302 7819,'8'6'377,"5"-4"-252,-12 4-26,12 1 0,-11 0 5,10 1-17,-10 5 0,9-5-27,-6 6 0,4-4-83,-4-1 0,1-1 109,-1 1-267,-4 4 91,12-5 123,-11 0-1,10-2 0,-5-12-544,2-4 220,4-2 82,-5-2 1,4-7-377,-2-3 354,2-3 0,-4 5 332,7-4-87,-8 3 0,6-3-216,-3 2 811,-4-3-443,7 11 0,-12-4 649,4 5-399,-4 8-88,6 0 221,-6 7-174,6 0-146,-7 13 0,0-2 190,0 13 0,0-1-418,0 6 1,0-2-327,0-4 0,0 4-1378,0-3 874,0 3 426,0-5 404,0-2 0,0-5 0,0-1 0</inkml:trace>
  <inkml:trace contextRef="#ctx0" brushRef="#br0" timeOffset="94">19024 11330 7785,'0'-9'580,"0"0"-136,0 5 52,0-8-359,0 10-103,6-4 171,2 6-299,0 0 116,5 0 0,-6 0 198,8 0-1062,-1 0 627,0 0 1,0 0-8,1 0 1,-1 0-317,0 0 254,-6 0 39,4 6 122,-10 2 1,3 3-39,-10 3 1,-3-1 195,-6 11 0,-5-4 237,0 9 1,-6-9-41,1 9 8,-3-4-213,5 3 1,-3-4 58,6 0 500,0-7-128,5 4 15,6-7-213,1-6-80,7-2 1,12-6-238,2 0 185,9-6 53,0-2-686,11-6 382,-4-1 0,4 0 2,-11-4 0,4 3-41,-3-3 1,-4 8-67,-1 1-209,-3 1 27,-8 1 173,5-5 125,-12 12-131,5-12 539,-6 12-164,-6-6 18,-2 7 403,-6 0-368,0 0 0,0 0 103,-1 0 0,1 5 82,0 0 0,1 6-124,4-2 1,-2 5-42,6 5 0,-4 2-174,4 3-32,0 2 21,5 3 1,0 1-175,0 3 1,0-3 36,0-1 1,0-1-159,0 0 1,5-5 3,0-5-312,-1-2 330,3-2 0,-6-4-333,4-1 265,-3-5 1,-2-4-637,0-10 573,0-3 384,0-1 0,0 0 0,0 0 0,-7-7 0,6-1 0,-7-1 0,3-1 0,3 6 0,-2-1 531,2 4-378,-4 0 1,4 1 555,-3 0 461,-2 6-553,-1 2-290,-7 12-140,8 2 0,-6 13-623,3 2 233,-2 10 235,-2-3-1263,-1 5 859,7-6 0,-3-6 372,7 1 0,-7-7 0,3 4 0</inkml:trace>
  <inkml:trace contextRef="#ctx0" brushRef="#br0" timeOffset="95">19095 11700 7785,'9'-1'0,"1"-4"759,-1 3-104,6-4-140,-1 6-155,0 0-104,0 0 1,0 0 51,1 0-1570,-1 6 523,0-4-1004,0 10 1743,0-4 0,1 0 0,-1-1 0</inkml:trace>
  <inkml:trace contextRef="#ctx0" brushRef="#br0" timeOffset="96">19450 11245 10228,'0'8'-65,"0"5"0,0-5-470,0 6 343,0 0 104,0 0 0,-1 2-39,-4 3 1,2-2 85,-7 7 0,1-5-230,-5 5 0,4-7 107,1 2 0,1-3 79,-2-2 1,-2-1 192,2-4 39,4 4-184,0-12 187,6 6-176,0-7-15,0 0 1,6 0-15,3 0 0,-1-5 51,2 0 1,-1-1-7,5 1 1,-4 4-4,-1-4 38,1 3-44,-2 2 1,0 0-5,-4 0 6,-2 7 40,4 1 1,-4 6 1,3 0 1,-4 2-36,4 3 270,-3-4-152,-2 12 0,0-11 5,0 3 69,0-3-71,0 4 1,1-9 22,4 4 1,3-11 125,6 1 0,0-3 63,0-2-221,1-7-189,-1 6 1,0-17-247,0 4 1,2-5 161,3 0-1212,-9 4 1383,8-12 0,-10 5 0,7-7 0</inkml:trace>
  <inkml:trace contextRef="#ctx0" brushRef="#br0" timeOffset="97">19792 11359 9996,'-8'0'-82,"1"6"1,1 7-912,-3 6 764,-4 0 131,-1 1-777,-1 2 565,1 1 0,0 2 25,0-6 0,1 0-219,4-5 504,-4-6 0,11-2 120,-4-6-118,6-6 10,6 4 0,2-9 963,7 6-496,-8 1-139,6 4 236,-5 0 11,6 0-439,0 0 0,-1 6-339,-3 4 0,1 2 121,-7 2 1,3 1-146,-3-1 0,-2 0-724,3 0 388,-4 0 71,-1 1-19,0-7 499,0-2 0,0-6 0,0 0 0,0-6 0,0-4 367,0-3-250,0-1 1,7 0 123,2 0 1,4 0 253,1-1 1,2 1 650,3 0-580,-3 0-284,10 0 0,-8-1-32,5 1 1,1 1 54,5 4-801,-1-4 442,-6 5 1,3-1 120,-6-1-966,0 7 638,-4-9 1,-6 10 65,1-3-331,-7-3 316,3 7 1,-6-7-164,0 3 119,-6 4 212,-2-6 1,-6 3 227,-1-1-334,1 0 25,0 5 567,0-6-330,-1 4 1,1-9 72,0 6 307,6 1-141,-5 4 76,6-7-209,-1 6 105,1-6-185,7 14 1,0 7 75,0 10-255,0 3 54,0 1 0,2 5 170,3 0-515,-4 7 265,12 2 1,-12 3-18,4 2-387,3-3 318,-6-1 1,9 0-841,-6-1 469,-1-5 308,-4-3 0,0-7-710,0-3 924,0-10 0,0-1 0,0-5 0</inkml:trace>
  <inkml:trace contextRef="#ctx0" brushRef="#br0" timeOffset="98">19976 11572 7763,'-14'6'0,"5"-2"392,-1 5-130,1 1 33,1 4 353,-5 0-329,5 0 1,-1 5 96,-1 0-418,7 0 152,-3-5-331,6 7-839,0-5 797,0 4 1,1-12-148,4-3 1,1-10 110,4-4 84,9-4 128,-10-8 1,12 6 297,-7-4-335,7-3-49,-6 6 699,6-5-388,-7 13 1,0-4-16,1 2 1,-1 4 87,0 1 1,-4 4-56,-1 1 0,-1 1-70,1 4 0,-1 1-296,-3 4 132,-3 2-1,10-4-838,-10 6 606,4 1 1,-4-6 18,3 1 252,-4-7 0,12 9 0,-5-4 0</inkml:trace>
  <inkml:trace contextRef="#ctx0" brushRef="#br0" timeOffset="99">20446 11458 7763,'0'8'2225,"0"-1"-1765,0-1 1,0-3 214,0 7-820,0-1 148,0 5 0,0 1 202,0-1-767,0 0 434,0 0 1,-2 2 40,-3 3 0,2-3-21,-6 3 0,4-8-37,-5-2-24,1 1 126,1-2 1,-5-2-304,4-6 202,3 0 156,-7-6 1,11-2 85,-2-7 0,2 0-150,2-4 357,0 3-183,0-5 0,6 6-26,4-4 339,2 9-297,3-9 0,0 13-56,4-4 0,-3 4-160,3 6 0,2 0-491,-2 0 463,0 0 0,-5 0-1195,0 6 855,0 9 1,-4 0 445,-1 4 0,1 3 0,4 1 0</inkml:trace>
  <inkml:trace contextRef="#ctx0" brushRef="#br0" timeOffset="100">20929 11217 8207,'0'-8'1267,"0"2"-962,0 6-323,0 0-138,0 6 1,0 2 130,0 6 1,-2 0-77,-2 0 182,2 7-62,-11-5 0,6 11-94,-8-4 1,1-1 93,0 2-136,0-7 122,-1 4 0,3-7-61,2 0 1,-1 1 1,7-1 1,-1-5-299,5 1 158,0-7 84,0 10 1,1-12-246,4 4 136,-3-3-102,10-2 0,1 0 321,6 0 0,0 0 0,-5 0 0</inkml:trace>
  <inkml:trace contextRef="#ctx0" brushRef="#br0" timeOffset="101">20972 11444 7767,'-8'-6'729,"1"4"-97,7-4-45,0 6-418,-6 0 1,3 2-291,-7 2 112,7-2 79,-3 11 1,0-6-418,-4 8 192,4-1 146,-7 0-164,5 0 151,-6 7-124,0-5 7,0 4 43,-1-6 0,6-4 35,-1-1 0,7-4 295,-1 5-198,2-7-34,2 3 13,0 0 0,0-2-104,0 5 101,0-6 10,6 10 1,-3-10-6,7 6 0,-5-1-9,4 2 148,1 2-156,-2-10-13,4 11 214,-4-5-89,0-1 0,0 1 39,-3-3-114,-4-3 62,6 4-278,-1-6 223,-5 0 21,6 0-510,-1 0 280,-4-6 1,6 3 13,-4-7 1,-2 1-91,3-6 1,1 1-139,-1 0 1,4-5 378,-4 0 0,6-6 0,-3 3 0</inkml:trace>
  <inkml:trace contextRef="#ctx0" brushRef="#br0" timeOffset="102">21199 11217 7752,'0'-8'2821,"0"2"-2772,0 6 0,0 6 279,0 3-481,0 4 171,0 1 1,-1 0-914,-4 1 496,3 5 270,-10-4 1,4 6-315,-7-3 269,1-3 0,6 4 193,-4-5-92,4-1 1,-6-5 103,-1 1 1,6-6 468,-1 6-225,7-7-79,-3 3 0,7-6-163,4 0 114,3 0-76,6 0 1,1 0-295,-1 0 102,0-6-50,0 5 0,0-6-344,1 7 175,-1 0-61,0 0 258,0 0-122,-6 7 96,-1 0 0,-7 3-120,0-1 120,0 1-16,0 4 129,-7 0-56,-1 1 63,-6-1 0,0-2 66,0-2 0,4 2-166,1-2 296,-1-4-93,2 1 0,-4-3-33,2 1 330,4 0 73,0-5-233,6 0 1064,0 0-1090,6 0-320,2 6 238,0-4 0,0 6-3,-4-4 1,-2 0 36,3 5-131,3-6-41,-7 3 130,12 1-152,-12-6 82,6 6 41,-1-7-635,-4 0 212,4 0 153,0 0 224,-4 0 0,10-7 0,-4-1 0</inkml:trace>
  <inkml:trace contextRef="#ctx0" brushRef="#br0" timeOffset="103">21185 11558 7712,'0'14'266,"0"0"1,0-3 427,0 4 1,0-3-413,0 12 0,0-5-308,0 5 0,0-5 233,0 4-1371,0 1 810,0-2 1,5-1-97,-1-7 0,1 0 450,-5 0 0,6 0 0,2 1 0</inkml:trace>
  <inkml:trace contextRef="#ctx0" brushRef="#br0" timeOffset="104">21199 11729 7712,'-1'-10'-76,"-4"1"1,3 4-71,-3-5 1,4 6 461,1-6 39,0 1-115,0 1-198,0-5 66,0 5-116,0-6 1,0 5 284,0-1-142,6 7 1,2-8 0,6 6 0,-4-1 73,-1 1 0,2 3-17,8-2-79,-3 2-63,5-4 0,-7 4-67,0-2 1,5 2 107,0 2 1,0 0-92,-5 0 0,0 0-18,1 0-352,-1 6 17,0 2-240,-6 6 251,-2 1 1,-6-1 110,0 0 1,-6-4-54,-4-1 0,-1-4 120,2 4 0,-4-6 35,4 2 1,-4 1-91,-1-1 289,0 0 0,-1-4-133,1 4 279,6-3-97,-4 4 271,4-6-237,-6 6-72,-1-4 1,6 4 201,-1-6-58,7 0-159,-3 7-36,0-6 1,2 6 75,-5-7-169,6 0 148,-3 0-171,6 0 178,0 0 57,0-7-116,0 6-13,0-12-152,0 11 167,0-10-359,0 10 201,0-4 0,1 1-42,4 0 41,-4 1 0,6 2 27,-7-3 67,0 4-109,6-6 238,-4 7-155,4 0-53,-6 0 1187,0 0-1201,6 0-257,-4 0 224,4 0-21,1 7 0,-4-6 136,6 4-162,-6-3 87,4-2 682,-1 0-274,-4 0-91,10 0 699,-10 0-405,4 0-19,0 0-140,-4 6 1,9 2-424,-6 6 0,1-4 87,-1-1 0,-4 7 0,6 6 0</inkml:trace>
  <inkml:trace contextRef="#ctx0" brushRef="#br0" timeOffset="105">21810 11530 7751,'-9'6'0,"-1"3"0,1 4 0,-5 1 0</inkml:trace>
  <inkml:trace contextRef="#ctx0" brushRef="#br0" timeOffset="106">21654 11373 8083,'8'0'849,"5"-6"-687,-12 4 370,12-4 103,-5 0-531,6 4-101,0-4 173,0 6 1,-4-2-309,-1-3 113,1 4-179,-2-6-112,4 7 38,-4 0 205,0-6-67,-2 5 211,-6-6-93,0 7 578,0 0-232,-6 0-144,5 7 54,-12-6 22,11 12-63,-10-12-1,9 12-19,-7-4-440,1 4 200,-6 1 0,1 5 163,0 0-534,0 7 314,-1-4 0,1 1-1418,0 1 769,0-7 243,0 4 524,-1-7 0,1 0 0,0 1 0</inkml:trace>
  <inkml:trace contextRef="#ctx0" brushRef="#br0" timeOffset="107">21711 11416 7751,'8'6'968,"-2"-4"1,-6 6-568,0-4 0,0-1-80,0 7 0,5-1-197,0 6 1,-1-1-179,-4 0 0,0 2-94,0 3 32,0-3 0,0 4-452,0-6 507,0-6-1,0 5-477,0-12 146,0 6-1,0-7 225,7-7 90,-6 6 1,12-12-93,-4 4 537,-2-4-247,5-1 0,-9 1 30,7 4 1,-5-2-52,4 6 1,-4 0 119,4 5-354,-5 0-345,2 0 416,-6 0-621,0 7 194,0-6 86,0 12 1,-5-10-529,0 6 934,1-5 0,-3 2 0,-1-6 0</inkml:trace>
  <inkml:trace contextRef="#ctx0" brushRef="#br0" timeOffset="108">21967 11217 7751,'8'0'553,"-2"0"-25,-6 0 75,0 0 199,0-7-474,0 6-332,0-5 52,0 6 0,5 1-165,0 4 1,-1-2-14,-4 6 0,0 1-177,0 4 1,0 0 239,0 1-334,7-1 226,-6-6 0,6 4-133,-7-2 146,0 2 1,-5 3 71,0-1 1,-4-5 119,4 1 0,-2-7 222,3 2-97,2 3 0,-4-7 137,6 6-36,0-1-83,0-5-63,0 6-42,0-7-31,0 0-232,6 0 147,2 0 0,6 1 32,1 4 1,-1-3-48,0 2 22,0 4 91,-6-6 0,5 11 44,-4-4-118,-3-3 17,7 7 145,-5-5-131,0 6 1,-2-4 12,-6-1-81,0 1 80,0 4 0,0-5 20,0 1-149,-6-7 122,-2 9 1,-1-8-133,-1 5 0,1-6 113,-6 2 317,7-3-195,-4-2 0,9 0-38,-7 0 256,7 0-186,-3-7 0,6 4 51,0-6-102,0-1 1,6-4 46,4 0-1121,2 0 685,2-1 0,-4 6-690,-1-1 983,1 1 0,4-5 0,0-1 0</inkml:trace>
  <inkml:trace contextRef="#ctx0" brushRef="#br0" timeOffset="109">22393 11544 7769,'0'8'-559,"0"0"197,0-4 196,0-2 166,0 10 0,0-4 0,0 7 0</inkml:trace>
  <inkml:trace contextRef="#ctx0" brushRef="#br0" timeOffset="110">22678 11259 8204,'-8'0'2575,"2"0"-2274,6 0-529,6 0 214,2 0 1,6 0-192,0 0 0,5 0 145,0 0 1,6 0-573,-1 0 1,-3 0 36,-2 0 1,1 0-799,-1 0 1393,0 0 0,-5-6 0,0-2 0</inkml:trace>
  <inkml:trace contextRef="#ctx0" brushRef="#br0" timeOffset="111">22834 11160 8323,'-6'8'672,"4"4"0,-6-4-476,4 7-169,2-1 26,-4 0 0,1 7-159,0 2 0,-6-1 285,2 2-509,2 0 276,-5-2 1,9 3 72,-7-6 1,5 0-25,-4-5 0,6 0 138,-2 1-110,3-1 1,2 0 11,0 0 1,0-4 58,0-1-17,7 1-22,1-2 1,6 3-55,0-7 0,0 7-128,0-1 1,1-2 121,-1 1-452,-6-6 153,4 10-135,-10-11 215,11 10 308,-12-4 31,-1 0-227,-8 5 232,0-12-77,-4 6 1,4-3-98,-6 1 207,-7 0-49,12-5 0,-10 5-8,9-1 153,-2 1-159,-3-5-7,7 0 0,2-1-32,6-4 0,0 2-42,0-7 1,6-1-52,4-8 0,3 2-139,1-7 0,5 5 120,0-5-979,6 7 1040,-9-10 0,11 5 0,-5-6 0</inkml:trace>
  <inkml:trace contextRef="#ctx0" brushRef="#br0" timeOffset="112">23033 11302 7739,'-8'8'1859,"2"-2"-1136,6-6-96,0 0-106,0 7-461,0-6 1,5 7-167,-1-3 0,8-4-417,-3 4 1,-1-3-316,1-2 0,-4 1 76,5 4 509,-7-3 1,3 5 135,-6-2 1,0-2 306,0 7 1,-5-5-265,1 4 882,-7 1-556,3-3 0,-2 6 87,1-3 1,4-3-64,-5 3 1,7-5 65,-1 4 1,2-4 152,2 4-649,0-5-931,0 2 585,0-6 37,6 0 1,-3 0-968,7 0 1430,-1 0 0,6 0 0,-1 0 0</inkml:trace>
  <inkml:trace contextRef="#ctx0" brushRef="#br0" timeOffset="113">23076 11231 7752,'0'-8'601,"0"2"1,0 7-26,0 4-376,0 3-139,0 6 0,0 2-85,0 3 0,0-2 285,0 7-556,0 0 244,0 4 0,-5 1 177,0-1-309,1 0 160,4 1 1,0-2-232,0-4 141,0-2 40,0-7 1,4-4-106,1-1 174,0-6-118,1 10 119,-4-12 1,6 6-5,-4-7-122,-2 0 105,4 0-151,-6 6 111,0-4 101,0 4-77,0 0 74,0-4-70,0 4 176,0 1 304,0-6-132,0 12-69,-6-5 1,4 1-138,-2 1-155,2-7-122,2 9 94,0-10-3,0 4-40,0-6 54,6 0 1,-2 0 0,5 0-330,0 0 198,6-6 0,-1 3-202,0-7 1,0 6 398,1-6 0,-1 1 0,0-6 0</inkml:trace>
  <inkml:trace contextRef="#ctx0" brushRef="#br0" timeOffset="114">23318 11288 7739,'-8'0'1556,"-5"0"-972,11 0-416,-4 0-290,6 0 111,6 0-62,2 0 0,5-2-56,-4-2 0,4 2 123,-3-3 0,2 2-196,2-2 275,1 4-11,-1-6-229,-6 7 74,-2 0 701,-6 0-399,0 0 1,0 7 163,0 2 0,-2 5-72,-2 5 0,-4-1-311,-6 5 0,-1 0-245,1 0 1,2 3-305,2-8 1,-3 1 78,4-4 0,1-1-445,-1 0 0,5-4 279,0-1 646,-4-6 0,6 4 0,-4-7 0</inkml:trace>
  <inkml:trace contextRef="#ctx0" brushRef="#br0" timeOffset="115">23332 11402 7519,'6'-15'573,"-4"7"374,4 2-287,0 6-179,-4 0-331,11 0 0,-12 2-139,4 2 1,-2 4 87,2 7 1,-4 0-425,4 4 1,-3-3 115,-2 3 1,4-3-21,1-2 0,0 0 33,-5 1-18,0-1 1,0-5 91,0 1 243,0-7-195,0 3 112,0-6-53,0 0 59,0-6 1,0 3 61,0-7-55,6 7 1,-3-8-95,7 6 1,-5 1-249,4 4 284,-6 0-369,3 0 56,-6 0-25,7 0 254,-6 0 22,6 6 0,-9-3-225,-3 6 136,4-5-153,-12 8-107,12-10 220,-12 4 198,11-6 0,-10 6 0,4 2 0</inkml:trace>
  <inkml:trace contextRef="#ctx0" brushRef="#br0" timeOffset="116">23602 11231 8130,'8'0'1715,"0"0"-1404,-4 0 0,-2 2-764,3 2 0,-2-1-354,2 7-321,-4-7 556,12 10 272,-12-5 235,6 6 51,-7 0 0,-2 0-471,-3 0 1158,-2-6-498,-1 5 1,-5-7 379,4 4 0,-3 2 68,3-2-420,-4-4-103,12 7 0,-6-10-138,7 7 54,0-7 1,2 3-209,3-6 0,-2 2 88,6 2 0,1-2-45,4 3 1,-4 1 123,-1-1-3,1 6 41,-3-3 1,5 1 139,-8 1 0,6-1-135,-6 5 0,6-4 30,-5-1-68,-1 1-1,-4 4-110,0 0 0,-6-1 82,-3-4 1,1-1 125,-2-3-106,1-4 299,-5 6-67,6-7-97,-5 0 1,11-2 96,-2-3 1,2 2-174,2-6 0,0 4-110,0-4 0,5 4-53,0-5 0,6 1 57,-2-5 1,2 4-1097,-1 1 1172,2-1 0,-4-4 0,6 0 0</inkml:trace>
  <inkml:trace contextRef="#ctx0" brushRef="#br0" timeOffset="117">24100 11501 7739,'0'8'56,"0"5"0,0-12 0,0 6 0</inkml:trace>
  <inkml:trace contextRef="#ctx0" brushRef="#br0" timeOffset="118">21242 10534 8049,'-8'-6'-19,"-5"4"0,7-5 337,-4 2 29,4 3 1,8-4-133,2 6 1,11-5-23,8 0 1,7 1 21,8 4 0,8-5 26,16 0 0,15-6-422,-33 6 0,2 1 1,5 0-1,2 1 284,4 1 0,0 0 0,6 1 0,1 0-394,4 1 0,1 0 0,3 0 1,1 0 289,1 0 1,-1 0-1,4 0 1,-1 0-396,0 0 1,0 0-1,3 0 1,0 0 398,-24 0 1,1 0 0,-1 0-1277,25 0 0,0 0 1217,-24 0 1,0 0 0,1 0 0,22 0-1,0 0-14,1 0 0,1 0 1,-2 0-1,1-2-62,-24 1 0,-1-1 0,0 1 0,19 0 0,-1 0 164,-1-1 0,-2-1 0,-4 2 0,-1 1-2,-3 0 1,0 0-1,-2 0 1,1 1-36,-1 2 0,-1-1 0,-7-1 0,-2 0 2,0 1 0,0 0 1,-2 0-1,-1-2 160,-2 0 0,0 0 1,0 0-1,0 0-203,-2 0 1,-1 0 0,37-5-138,-3 1 1,-5-6 73,-5 5 0,-3-1-164,-6 1 0,-8 4 942,-6-4 1,-7 3-993,-7 2 0,-2 0 1294,-4 0-971,-2 0 0,-1 0 0,2 0 0</inkml:trace>
  <inkml:trace contextRef="#ctx0" brushRef="#br0" timeOffset="119">26133 10492 9088,'-8'0'-2819,"1"0"2819,7 0 0,-6-7 0,-2 0 0</inkml:trace>
  <inkml:trace contextRef="#ctx0" brushRef="#br0" timeOffset="120">26801 10478 10379,'14'-8'213,"8"1"-69,7 7 1,9-4 52,14-1 1,14-2-151,-24 5 0,1 0 1,6 1-1,2 0-433,5-1 1,2-1 0,2 2-1,1 1 382,5 0 1,1 0 0,-1 0 0,1 0 42,-1 0 0,0 0 0,0 0 0,-1 1-57,-5 1 1,-1 1 0,0 1-1,0 0-64,-2 3 1,0 0 0,2 0-1,1 1 59,-1-1 0,0 0 1,1 0-1,-1 0-38,-3 0 0,1 0 0,3-2 0,0-2 24,2 0 0,0-1 0,2-1 0,1-1 25,-1 0 0,0 0 0,-1 0 0,-1 0 0,-5 0 0,0 0 0,-3 0 0,-1 0-56,-1 0 1,0 0 0,0 0-1,-1 0 63,-3 0 1,-1 0-1,-2 0 1,-2 0 119,28 0 0,-6 0-173,-3 0 0,-10 0 76,-5 0 0,-4 0-396,-5 0 0,1-4 54,-5-1 1,-3 0 779,-7 5-456,-4 0 0,1 0 0,1 0 0</inkml:trace>
  <inkml:trace contextRef="#ctx0" brushRef="#br0" timeOffset="121">30640 10691 7670,'-10'0'1216,"1"0"-365,6 0-1015,-4 0 1,6 0-703,-4 0 866,3 0 0,-4-7 0,6 0 0</inkml:trace>
  <inkml:trace contextRef="#ctx0" brushRef="#br0" timeOffset="122">4763 11458 7676,'15'8'-339,"0"8"1,4-6 1,-1 5 605,5-5 1,-4-4 96,5-1 1,5 1 83,4-1 1,13 0-318,1-5 1,15-5-155,9 0 1,-31 0-1,2-1-162,2 2 0,2-1 0,4-2 0,1 0 170,-2-3 0,1 1 1,7 0-1,2 0-260,-1-2 0,2-2 1,7 2-1,0 0 341,2 0 1,0-1-1,5-1 1,0 0-443,-3 3 0,1 1 0,3 2 0,1 0 382,0 2 1,0 1-1,2 2 1,0 1-8,-2-2 1,0 1-1,0 4 1,-2 2 21,-7 2 0,-1 2 0,-3 2 0,0 1-156,-3 3 1,-1 0 0,0 1 0,0-1 141,-2 0 1,0 0-1,-1 0 1,-2 1-54,-3-1 0,-2 0 1,1 1-1,-1 0 9,1 2 0,0-1 0,-1 0 1,0 0 61,-1 3 1,-1 0 0,-3-4-1,-1 0-84,-3-1 0,0 0 1,-2 1-1,0-1 55,2-2 1,1-1-1,-2 0 1,1-1 171,0 0 1,0-1 0,36 5-213,-10-4 0,-1-4-14,-3-6 0,-4 0-27,4 0 0,-10-6 709,-5-4 0,-3-3-954,-1-1 0,-2 0 565,-3 0 1,-3 0-1014,-7-1 777,-6 1 0,7 3 0,-10-3 0,-3-4 0</inkml:trace>
  <inkml:trace contextRef="#ctx0" brushRef="#br0" timeOffset="123">10109 11686 8048,'14'6'-210,"1"-4"-210,-1 3 420,0 2 0,0 1 0,1 7 0</inkml:trace>
  <inkml:trace contextRef="#ctx0" brushRef="#br0" timeOffset="124">24284 1365 7905,'0'14'0,"0"-5"795,0 1-439,7-7 1,-6 10 130,4-4 0,-3-1 102,-2 2-560,6-1 1,-5 5-124,4 1 1,2-1-164,-3 0 0,6 0-477,-6 0 0,6 1 553,-5-1 181,6 0 0,-3 0 0,6 0 0</inkml:trace>
  <inkml:trace contextRef="#ctx0" brushRef="#br0" timeOffset="125">24498 1393 7881,'0'-8'813,"0"2"-389,0 6-209,0 0-67,0 6 0,0 2 53,0 6 1,-7 1-86,-2-1 1,-5 2-148,-5 3 1,1 3 239,-5 6-398,-1-6 164,-5 5 1,-1-5 2,-3 7 143,3-7-35,-5-2 0,12-5 70,-1-1-92,7-6 30,2-2 1,8-6 20,2 0 1,5 0 58,0 0-294,6 0 94,15 0 0,1-6 49,6-4 0,2-2-176,3-3 1,-3 6-645,4-1 426,-4 1 130,-2 1-459,1-5 420,-1 5 0,-4 1-236,-1 2 31,-5-3 223,2 6 0,-12-6-251,-3 4 368,3 2 0,-8-6 145,0 3 0,0 4 0,-13-5 0,5 1 0,-6 0 0,0-6 0,0 3 0,-1-6 0,-5-7 0,-2-1 0</inkml:trace>
  <inkml:trace contextRef="#ctx0" brushRef="#br0" timeOffset="126">24398 1336 7881,'0'-14'-860,"0"0"1,0 4 985,0 1 1236,0-1-655,0-4-298,0 6 459,0 2-504,0 19 0,0 2-151,0 20 241,0-5-202,6 18 1,-4-9 60,3 13-311,-4 0 63,-1 5 1,0 0-13,0 0 1,0-2 96,0-3 0,0-4-884,0-10 436,7-4 115,-6-5-1224,6-7 433,-7-8 201,0-7 475,0-7 0,4-8-136,1-7 1,0 0 433,-5-9 0,0 0 0,0-4 0</inkml:trace>
  <inkml:trace contextRef="#ctx0" brushRef="#br0" timeOffset="127">24412 1649 7812,'8'0'747,"-1"0"-475,-7 0 0,-2 6 43,-3 4-356,-3 3 73,0 1 0,-4 5-22,2 0 19,-2 0 1,4 1-974,-5-4 686,5 11 1,-4-11-4,2 3 0,-1-8-453,6-2 277,1-6 94,4 4 278,0-14 0,1-1 109,4-6 1,-2 0 40,7 0 1,1-5 727,8 0-401,-4 6-275,6 1 0,-7 5 327,0-2-163,7 2-43,-5 7 1,6 0 76,-3 0 1,-3 0-251,2 0 0,-2 2-241,-2 3 1,-1-2-1127,-3 6 748,2 1-497,-10 4 1031,10 0 0,-10-6 0,4-2 0</inkml:trace>
  <inkml:trace contextRef="#ctx0" brushRef="#br0" timeOffset="128">24682 1436 7832,'0'9'814,"0"1"0,0-5-350,0 4-254,0-6-185,0 10 0,0-5-276,0 6 197,0 0 79,0 0 0,0 1-101,0-1 0,-6 2 51,-3 3 1,1-4-122,-2 4 0,1-3-22,-5-2 0,4-1-14,1-4-18,-1 4 171,2-11-49,-4 4 54,10-6 0,-3-2-30,10-2-48,-3 2 77,10-11 1,-4 6-4,6-8 1,1 3-2,-1 2 0,0-1 50,0 6 0,-4-1 2,-1 1 1,-4 4 236,4-4-125,-5 3 22,2 2 147,-6 7-169,0 1 1,0 6 41,0 0-72,0 0-46,0 1 1,-5-1-1,0 0 0,-4 0 57,4 0-326,-6 1 116,10-1 20,-12-6-139,11-2 99,-4-6-74,6 0 107,6 0 55,-4 0 0,11 0-63,-4 0 89,4-6-63,1 4 26,0-10 0,0 5 6,1-2 1,-6 2-28,0 7 29,-5-6 7,2 5 39,-6-6 1,0 14-60,0 2 165,0 4-66,-6 1 1,-4 2 39,-9 3 0,3-2 190,-3 7 1,4-5-126,0 4 1,1-5 65,0 1 0,5-4-180,-1 0 35,7-1 120,-3-6-202,12-2 0,3-7-103,10-4 1,-1-3-301,5-6 0,-4-1-58,5 1 1,-5-2-848,5-3 1307,-7 4 0,10-12 0,-5 5 0</inkml:trace>
  <inkml:trace contextRef="#ctx0" brushRef="#br0" timeOffset="129">24981 1479 6129,'0'7'1788,"0"0"-1573,0-7-180,6 0 52,-4 0 0,11 0-151,-4 0 226,4 0-97,-5 0 0,4 1 28,-2 4 1,1-2 163,-2 7-92,4-1-63,-5 5 1,0 5 304,-4 0-304,4 7 0,-6-4 1,4 5-90,-6-4 116,0 4-157,0-11 1,0 9-148,0-6 0,0 0 205,0-5-349,0-6 90,0 5 109,0-12-699,-6 6 494,4-7 1,-10 0-281,2 0 278,-2-7 101,-3 6 1,6-12 373,-1 4-78,1-4-46,-5-1 947,6 0-397,-5 6 48,12-5 379,-6 5-695,7-6 1,2 4-12,3 1 0,2 6-687,8-2 281,-1 4 144,0-6 0,0 6-1450,1-4 729,-1 3 182,0 2 1,2-4 504,3-1 0,-3-6 0,4 3 0</inkml:trace>
  <inkml:trace contextRef="#ctx0" brushRef="#br0" timeOffset="130">25408 1450 7816,'-15'8'456,"1"-2"-176,6-6 0,0 0 33,4 0 247,2 0 68,-4 0-248,6 0-360,0 0 1,6 0-94,3 0 0,4-4 81,1-1 0,2-6-162,3 1 96,-3 4 31,4-7-5,1 12 81,-5-12 1,4 10 24,-5-7-277,-1 7 221,0-9 0,0 10 106,0-3-41,1 4 1,-6 2-177,1 4 141,-7 3-13,3 6 0,-6 0-703,0 1 314,-6-1 179,4 6-453,-11-4 400,12 5 1,-12-7-224,4 0 0,-2 0-823,1 1 1274,-2-1 0,-3 0 0,-7 0 0</inkml:trace>
  <inkml:trace contextRef="#ctx0" brushRef="#br0" timeOffset="131">25450 1564 7816,'0'-8'-665,"0"2"1905,0 6-283,0-7-212,0 6-285,0-6-148,0 7-330,0 0 61,7-6-394,-6 4-97,12-4 0,-5 6 89,6 0 24,-6 0 168,4 0-195,-10 0-133,11 6 383,-12-4 170,6 11-184,-7-12 0,-2 12 676,-3-4-298,4-2-35,-12 5 0,10-5 511,-7 2-436,7 4-480,-9-5 135,10 0 0,-4-1 32,6-2-439,0-3-961,0 4 664,0-6 31,0 0 398,0-6 312,0 4 0,1-10 16,4 2 0,-3 2 0,2-1 137,-2-1-140,-2-4 0,0 0 72,0 0 1,0-1 257,0 1 0,0 0 189,0 0-280,0 0 114,0 6 563,0-5-574,0 11 1,0 2-110,0 10 1,0 4-134,0 5 1,-2 8-214,-2 6 1,0 7 43,-5-3 1,-1 0-211,-4 1 0,0-2-139,0 2 261,0-3 56,-1-7 0,1-1-707,0-3 297,0-10 219,-1-1 0,1-12-301,0 4 596,6-4 0,-5-7 0,6-2 0</inkml:trace>
  <inkml:trace contextRef="#ctx0" brushRef="#br0" timeOffset="132">25479 1592 7800,'8'8'476,"4"5"0,-9-10-16,7 6-202,-7-5-51,10 8 284,-12-4-230,6 6 1,-3 1 171,1-1-590,0 0 175,-5 0 0,1-1 195,4-4-627,-3 4 382,4-5-820,-6 0 510,0-2-104,0-6 0,0-2 179,0-2 0,5-4 13,-1-6 0,7-5 210,-1 0 0,-2 0 326,1 5-139,1-1 1,-1 3 250,1 2 0,-5-1 49,4 6-220,-6 1-70,3 4 0,-6 1-263,0 4 0,5 3 67,0 6 1,0-4-53,-5-1 0,0 1 13,0 4 1,-5 0-271,0 0 1,-1-4 13,1-1-75,4 1 163,-12-2 0,10-2-143,-7-6 223,7 0-62,-10 0-15,12 0 0,-10-6 247,6-4 0,0-3 0,5-1 0</inkml:trace>
  <inkml:trace contextRef="#ctx0" brushRef="#br0" timeOffset="133">25806 1251 7782,'0'8'941,"-7"5"-368,6-6 11,-6 8-274,7-1-245,0 0 140,0 0-1188,0 1 745,0-1 0,0 0 227,0 0-1352,0-6 926,0 5 1,2-12 436,3 4 0,3-3 0,6-2 0</inkml:trace>
  <inkml:trace contextRef="#ctx0" brushRef="#br0" timeOffset="134">25919 1308 8171,'0'9'417,"0"1"1,-1-1-338,-4 6 0,2-1-255,-7 0 1,1 2 167,-5 3 1,4-3-347,1 2 1,-1 3-36,-4-2 145,0 0 0,1-5 171,4 0 488,-4-6-311,12-1 67,-6-7 0,7-2-184,0-3 26,7-3 80,-6 0 0,12-3-300,-4 7 1,-1-6-50,2 5-122,-7-6 207,9 10 0,-10-7-94,3 3 85,3 4-176,-7-6 1214,6 7-601,-7 0 1,1 2 296,4 3-282,-4-4-152,6 12 1,-7-5 518,0 6-235,0 0-141,0 7 41,0 1-151,6 6 1,-4 2-29,2 3 1,-2 2-161,-2 3 1,0 3 197,0-3-635,0-3 347,0 6 1,0-11-423,0 3 1,0-3 277,0-1 0,0-7-268,0-3 208,0-4-332,0-7 289,0-1 1,-5-9 370,0-3 0,-6-3 0,10-6 0,-10-5 0,6 0 0,-6-6 0,9 3 0,-9-7 0,7 1 0,-1 0 0,-1-1 0,4-4-166,-3 0 280,4 0 174,1 4 0,0 5 284,0 1 1,0 4-149,0-5-59,0 7 128,0-4-155,6 7-534,2 0 197,6 6 0,-1 0-394,-4 3 242,4 4 118,-5-6-203,6 7 128,0 0 71,-6 0 59,5 7 1,-12 1 39,4 6 0,-3-3 166,-2 3 1,0-3-110,0 8 0,-5-3-9,0-2 1,-6 0-144,2 1-23,2-1 213,1 0-493,0 0 140,4 0 19,-4 1-3,6-7-4,0-2-654,6-12 838,2-2 0,6-13 0,0-1 0</inkml:trace>
  <inkml:trace contextRef="#ctx0" brushRef="#br0" timeOffset="135">26275 1479 7763,'8'7'-267,"4"6"246,-10-11 224,4 4-970,1 0 538,-6-4 1,7 4-37,-3-6 9,-4 6 256,6-4 0,-1 4 0,2-6 0</inkml:trace>
  <inkml:trace contextRef="#ctx0" brushRef="#br0" timeOffset="136">26332 1564 7763,'0'8'651,"0"-2"-346,0 0 594,0-4-159,0 11-89,0-12-548,0 12 0,0-10-1153,0 6 626,0-5 364,0 2 1,0-5 59,0 4 0,6-3 0,2 4 0</inkml:trace>
  <inkml:trace contextRef="#ctx0" brushRef="#br0" timeOffset="137">23460 2943 7966,'0'22'-285,"-5"5"-87,0-4 1,0 3 167,5-3 177,0 4-15,0-5 0,0 7-114,0-1 0,2-1 156,3-3 0,3-4 0,6-5 0,0-1 0</inkml:trace>
  <inkml:trace contextRef="#ctx0" brushRef="#br0" timeOffset="138">23588 3270 7966,'0'14'0,"-2"2"-111,-3 3-73,4-3 112,-12 4 149,12-6 262,-12 1-155,5-1 1,-1 0-8,-1 0-215,1-6 51,-6-2 1,1-6 154,0 0-273,-7 0 73,6 0 1,-8-8-13,5-6-25,-5-6 106,-5-9 0,4 1 0,1-1 1,4-5-20,-5-4 1,7-3-10,-2-2 0,4 5 62,6 0 0,3 7 104,6-3 1,3 4-105,6 2 59,13 0-85,15 5 0,12-2-210,3 6-617,3 7 820,2-1 0,-7 11-175,-2-2 161,-4 15-38,-14 5 0,2 14-15,-13 3 0,-2-2 79,-7 7 0,-4 0 101,-6 5 1,-6-1-136,-4 1 0,-7-2 17,-2-3 1,-2-3-453,2-7 212,3 1 408,-4-7 1,6-2-1049,-1-5 370,1-8 208,0 0 269,6-7 0,-11 6 0,3 2 0</inkml:trace>
  <inkml:trace contextRef="#ctx0" brushRef="#br0" timeOffset="139">24227 2829 7627,'0'8'-170,"0"0"226,0-3-36,0-4-4,0 12 377,0-5-209,0 0 1,0 4 36,0-2-1188,0-4 649,7 7 1,-6-5 317,4 6 0,3 0 0,0 0 0</inkml:trace>
  <inkml:trace contextRef="#ctx0" brushRef="#br0" timeOffset="140">24156 3014 7837,'-14'8'0,"0"4"0,6-10-59,-5 4 388,12-6-249,-5 0-127,6 0 79,6 0 0,2 0-102,6 0 1,0 0 149,0 0 0,1-4 30,-1-1 1,0-5 82,0 6-379,0-1 37,1 5 528,-7 0-172,4 0-89,-10 0 1,3 11-53,-10 3 14,-3 10-105,-6-2 1,-2 6-226,-3 1 138,3-1 207,-4 1-462,5-7 240,1 5 0,2-12-443,2 4-458,-3-9 1028,12-4 0,1-6 0,8 0 0</inkml:trace>
  <inkml:trace contextRef="#ctx0" brushRef="#br0" timeOffset="141">24327 3099 7837,'0'8'-65,"0"-2"295,0 1 0,-2-1 229,-2 4-356,2 2-93,-4-4 132,6 0 0,0 5-361,0-4 122,0-3 0,0 7-311,0-5 281,0 0 1,1-2 90,4-6-493,-3 0 201,10 0-113,-10 0 242,11 0 1,-12-1 25,4-4-47,-4 3 471,-1-10-134,0 10 63,-6-11 1,3 12 93,-7-4 1,6 3-29,-6 2 1,2 2 83,-1 3 1,-4 3 48,4 6-198,2 0-81,-5 7 0,10-4-293,-3 7 115,4-7 81,1 4 1,0-2-220,0 0 95,0 0 1,0-5-553,0-6 444,6 4 0,-3-10-133,7 3-115,-7-4 334,10-1 0,-10-1 143,6-4 0,-1-3 0,2-6 0,2-7 0,-4-1 0</inkml:trace>
  <inkml:trace contextRef="#ctx0" brushRef="#br0" timeOffset="142">24412 3099 7837,'8'-8'-373,"0"-3"507,-3 6 1,-2-1 155,6 1 0,1 2-76,4-6-52,0 6 17,1-4 1,-1 7 47,0 0 1,5 0 30,0 0 95,0 7-203,-5 1 0,2 7 150,3 4-407,-10-3 133,10 5 0,-12-6-283,2 4 214,-3-3 28,1 5 1,-6-7-475,4 0 232,-3 0 162,-2 1-620,-7-1 474,-1 0 0,-1-5-21,-1 1 1,1-7-348,-5 2 452,0-4 1,-1-2-14,1-4 0,1-3 81,4-6 0,-4 0 172,4 0 1,1-5 369,-1 0-262,5 0-73,-2 4 1,6 6 386,0 0-250,0-1-108,0 2 74,0 2-358,0 18 193,0-2 1,0 15-573,0-6 251,0 6 157,0-2 0,0 3 108,0-2 0,-6 3 0,-2-5 0</inkml:trace>
  <inkml:trace contextRef="#ctx0" brushRef="#br0" timeOffset="143">24896 2971 7890,'0'8'-638,"0"0"835,0-3 0,4 3 442,1 6 1,2 2-262,-3 3 0,-1 3-114,7 6 0,-1 1-692,6-1 239,-1 0 177,0 1 1,0-7-818,0-3 0,1 0 166,-1-5 663,0 4 0,0-17 0,1 5 0</inkml:trace>
  <inkml:trace contextRef="#ctx0" brushRef="#br0" timeOffset="144">25038 3128 7573,'0'-8'-48,"0"-5"0,-2 11 298,-2-2-340,2 8 76,-4-2 1,6 11-27,0-4 0,-2 4 105,-3 1 1,2 2-214,-6 3-43,6-3 171,-10 4 0,5-1-2,-6 0 0,0 0 48,-1-5 0,0 0-22,-4 1 0,3-6-21,-3 1 221,3-7-196,2 3 0,0-6 30,-1 0 0,8-2-12,2-2 0,3-4-16,2-6 0,2-2 38,3-3-173,9-3 66,8 0 0,2-5-33,-1 3 1,6-3-194,4-1 0,0-1 133,-5 1 0,6 4 16,-1 1 1,5-1 323,-5-5-107,-6 7-63,0 2 1,-12 12 134,4 3-75,-3-3 0,-8 8 106,-3 0 1,-4 8-50,-1 11 1,0-3 115,0 3 0,-6-2-45,-3 2 41,2-3-172,-5 11 1,5-11-109,-2 3-62,-4-4 161,12 0 0,-7-6-441,3 1 55,3-1 254,-4-1 32,6-2 1,2-6-107,2 0 0,3-6 60,2-4 0,4-2-7,-4-2 1,4-1 147,1 1 36,-6 0-163,5 6 292,-5-5-163,6 12 82,0-12-144,-6 12 0,0-4 33,-3 10 1,-4-2-5,4 6 0,-4 1 12,-1 4 19,0 0-12,0-6 44,0 11 1,-4-9-66,-1 8 0,-1-2 13,1-2-12,3-6 8,-4 5 1,1-10 63,1 7-27,-1-7-84,5 9 42,0-10 0,-5 6 31,0-3-198,1-4 176,4 6-155,0-7 1,0 1 36,0 4-116,0-4 162,0 6 7,0-7-52,0 0 41,0-7-13,0 6 257,0-5 9,0 6 135,0 0-445,6 0 1,-3-2 85,7-3 1,-6 4-17,6-4 0,-6 3 18,6 2 0,-5-4-18,4-1 0,-4 0-45,4 5 134,1 0-83,-2 0 34,4 0 0,-8 0-21,5 0 0,-6 2-6,2 2 15,-3-2-182,-2 11 83,0-12 1,0 7-65,0-3-41,0-4 0,-2 11-123,-3-8 1,2 1-179,-6-5 499,5 0 0,-8 0 0,4 0 0</inkml:trace>
  <inkml:trace contextRef="#ctx0" brushRef="#br0" timeOffset="145">25678 2900 7770,'0'10'0,"0"-1"578,0 1-187,6 4 0,-4-6-356,10 4 143,-10-10 0,10 9-95,-2-6 1,3-1-194,1-4 0,0 5 127,0 0 1,-4 0-299,-1-5 151,1 6 149,4-4 0,-2 10-156,-2-2 27,-4-4 1,-6 7-193,0-4 1,-1-3 67,-4-1 0,2 1-180,-7-1 1,6 2 147,-6-3 0,1-2 48,-6 3 1,1-2 248,0 1-40,0-2 0,0 4 0,-1-6 15,1 0-150,0 0 260,0 0 1,4 0 415,1 0-205,6 0 97,-4 0-271,7 0 1,2 0-85,3 0 0,2-1-189,8-4 1,-1-1-11,0-4 0,0 2-157,1 4 1,-3 0 111,-2-5-104,2 6 216,-4-3 1,0 4-112,-3-3 246,-4 4-239,6-6 227,-6 7-94,6 0 0,-9 0 177,-3 0-23,4 0 133,-12 0-104,5 0-65,-6 0 1,5 0-33,-1 0 150,7 0-76,-3 0 0,4 2-19,-3 3 0,4-2 90,-4 6 1,-1 1-173,1 4 1,-1 5 0,1 0 1,2 6-127,-7-1 1,5-2 119,-4 2-402,-1-7 233,-4 10 0,5-11 38,-1 3 1,1-4-61,-5 0 1,4-3-59,1-2 1,-1-4 228,-4-6 0,4 0 0,1 0 0,0 0 0,-6 0 0,1 0 0</inkml:trace>
  <inkml:trace contextRef="#ctx0" brushRef="#br0" timeOffset="146">25678 3213 7770,'8'14'315,"4"0"-209,-10 1 0,9-6 712,-6 1-241,6-1-846,-3 5 243,6-6 1,-5 3-89,1-6 0,-6 0-260,6-5 1,-5 0 170,4 0-264,-6 0 282,10 0 1,-11-7 72,2-2 0,3-4-2,-3-1 0,1 0 224,-5 0 1,2-1-40,2 1 0,-2 5-1,3-1-41,-4 1 0,-1-1 334,0 1-290,7 6-57,-6-4 59,6 14-416,-7 0 212,0 8 1,0-6-284,0 1 219,0-7-72,0 9 59,0-10 73,6 11-39,-5-12 128,6 6 0,-3-9 44,1-3 0,0-3 0,0-11 0,-1 0 0,7-1 0,-1 1 0,-2-2 46,1-2 1,-1-4-28,2 3 255,2 4-170,-4-7 0,6 11-2,1-3 1,-6 3-6,1 2 1,-6 6 1,6 3 0,-5 4 284,4 1-302,-6 0 1,4 6 12,-7 4 0,0 2-134,0 2 1,0 1 158,0-1-212,-7 0 63,6 0 0,-12 1 42,4-1 0,1 0 6,-2 0 46,1 0-22,-6 1 1,6-3 95,0-2 4,5-4-97,-2-6-34,6 0-95,0 0 1,6-2 139,4-2-269,-4-4 105,7 0 1,-5-3 92,6 6 1,-5-4-24,1 4 0,-5-1 8,4 1 115,1 3 0,2-2 111,-2 8 1,-2 6 10,-4 9 0,-2 3 4,3 6 1,-2 7-125,2 3 0,-4 9-30,4 5 0,-4-1 123,-1 1-291,0 0 86,0-8 0,0 2 153,0-13-828,0 7 464,0-10 0,0-2-795,0-9 527,0-9 504,0-4 0,-6-6 0,-2 0 0</inkml:trace>
  <inkml:trace contextRef="#ctx0" brushRef="#br0" timeOffset="147">26019 3227 7770,'0'-8'0,"0"-4"528,0 10-265,0-11 1,1 12 55,4-4 0,-2 2-109,7-2 1,-1 4-576,6-4 1,-1 3 117,0 2 247,0-6 0,7-2 0,1-6 0</inkml:trace>
  <inkml:trace contextRef="#ctx0" brushRef="#br0" timeOffset="148">22621 1734 8028,'-14'0'0,"-1"0"0,1 0-175,0 0 125,-7-6 1,-1 5 199,-6-4 278,-7 3-173,-7 2 1,-11 0-215,-8 0-1420,-10 0 1455,-8 0 1,33 3 0,-2 1-99,-1 0 1,-1 1 78,-2 1 0,-2 1 1,-4 0-1,-1 1-150,-2 1 1,-1 1 0,0 1-1,-1 2 52,-5 3 1,-1 1-1,2 1 1,1 1-116,-3 1 0,1 2 0,2-1 0,0 1 61,-1-1 1,2 1-1,8-2 1,3 1-96,3-2 1,3-1 68,8 1 0,2-3 1,-30 6-263,16-3 300,3 3 1,14-6-64,7 3 0,6-5-126,8-4 272,6 3 0,2-12 0,18 12 0,4-5 0</inkml:trace>
  <inkml:trace contextRef="#ctx0" brushRef="#br0" timeOffset="149">20801 1862 8231,'-9'-8'-122,"-1"4"1,2 1-151,-1-2 1,-9 3 172,4-3 757,-10 10-358,2 3 0,-8 8-308,-3 3-45,-10 3 1,-2 11-67,-8 0 1,6 5-1094,-5-5 1218,0 7 0,-3-5-2,2 3 1,6 1-614,9-6 455,-3-6 156,17 0 0,-3-18-84,13 1 310,6-1-227,2-7 1,8 4 1147,2-6-1135,11-6 0,8 3-260,10-7 258,4-5 0,13-1 15,7-3-876,0 3-36,13 2 885,-12 0 0,10 2 0,-6 1 0,-2 0 0,-2 2 0</inkml:trace>
  <inkml:trace contextRef="#ctx0" brushRef="#br0" timeOffset="150">17972 2985 7876,'0'-14'0,"0"0"0,0 0-7,0 0 1,0-1 160,0 1 1,0 0 220,0 0 176,6 0-264,-4-1 1,5 3 492,-2 2-466,-3-2 1,4 8 392,-6-5-493,6 6 0,-4-2 277,3 10-304,-4 9 1,-1 10-35,0 9 1,0 3 0,0 7 0,0-1-94,0 1 0,-1 4-282,-4 1 0,3-1-1118,-2-4 923,2-7 0,2 5-1178,0-3 1064,0-9 0,0 2-71,0-12 0,5 0-598,0-5 1200,-1-6 0,3-1 0,1-7 0</inkml:trace>
  <inkml:trace contextRef="#ctx0" brushRef="#br0" timeOffset="151">18057 2957 7876,'-6'-8'0,"4"-5"675,-4 12-177,6-12-54,0 12 351,0-12-453,0 11 0,0-5 198,0 2-151,6 3-229,2-10 1,8 10 161,3-3-422,-3 4 156,4 1 1,-1 0 75,0 0 0,0 4-88,-5 1 1,0 6-412,1-1 163,-1 9 31,-6-4 1,-2 8-397,-6-4 365,-6 3 0,-2 6-26,-6 1 191,-7-1 0,-1-1-58,-7-3 311,1 2-251,0-10 0,-1 5 65,1-7 0,4-1 140,0-4 0,7-3 78,-2-6-190,10 0 3,-4 0-1,11 0 0,2-4 26,10-1 0,4 0 0,5 5 1,3 0-48,7 0 1,-6 0-2,1 0 1,0 6-41,4 4 43,0 9-9,1-3 1,-2 9 11,-4-6 1,4 5 26,-3-5-531,3 6 288,-5-9 0,-1 4 60,-7-6-820,6 7 603,-4-5 1,0 0-179,-7-7-810,-5-6 1319,2 10 0,0-5 0,2 6 0</inkml:trace>
  <inkml:trace contextRef="#ctx0" brushRef="#br0" timeOffset="152">18370 2687 6007,'0'-8'254,"0"2"104,0 6-241,0-7 116,0 6-120,6-6 32,-4 1 1,4 3 134,-6-6 1,0 4-137,0-5 255,6 7-146,-4-3 1,4 4 266,-6-2 5,0 2-260,7-4 1,-6 7 230,4 4-351,-4 3 1,-1 6 60,0 0 0,0 7-32,0 2 1,0 0-118,0 0 1,0-1 53,0 2 0,0-2-165,0-3 1,0-3-186,0 3 160,0-10 16,0 4-181,0-11 132,0 4-186,7-6 77,-6 0 1,10-6 122,-6-4 1,1-7-57,-1-2 1,-2-5 56,7 5 0,-5-6-21,4 1 0,-4 2 129,4-2 49,1 7-120,-2-10 0,3 11 269,-7-3-126,7 10 0,-7-2 419,5 6-333,-6 0 1,4 7-33,-7 3 0,4 4 87,1 10 0,0-1 51,-5 5-169,0 1 11,0 4 1,0-4-514,0 0 215,6-7 118,-4 10 0,6-11-1181,-4 3 818,-2-3 1,6-2-1681,-3 0 2106,-4-6 0,12 4 0,-5-4 0</inkml:trace>
  <inkml:trace contextRef="#ctx0" brushRef="#br0" timeOffset="153">18910 2829 7737,'0'8'-294,"-6"-2"1,-2-6 0</inkml:trace>
  <inkml:trace contextRef="#ctx0" brushRef="#br0" timeOffset="154">23445 4364 7902,'0'8'-315,"7"-1"1,-6-6 224,4 4 262,3-3-128,-6 4 231,10 0-238,-10-4 0,9 10 37,-6-2 23,-1-4-47,-4 7 0,-1-5 26,-4 6-20,-3 0-14,0 0 1,-4 1 219,2-1-200,-9 0 1,3 0 46,2 0 1,2-6-60,4 5-36,-7-11 93,8 4-593,7-12 307,7-2 0,9-7-413,3 1 344,-3 6 109,4-4 0,-1 5-313,0-2 368,0-4 36,2 12 1,-10-6 132,3 7 1,-4 2-85,-1 3 0,2-2 245,-6 6 0,0 2-133,-5 8 1,-7-1 67,-2 5 1,-4-4 378,-1 5-293,0-7-97,-7 4 0,5-7 244,-2 0-303,-5 1 78,8-7-336,-6-2 111,7-6 1,-2 0 250,-3 0-545,3 0 227,-4-6 0,7-4-1,4-9 0,-2-5-107,6-9 0,0 2-128,5-7 326,0 0-49,0-5 1,6 5-62,4 0 70,3 0 54,7 2 1,2 3 5,7 9 1,-1 4-111,0 5 195,7 8-48,-5 0 0,0 15-22,-6 6 0,-7 9 5,2 10 0,-9 3 90,-5 7-101,-4-1-11,-1 1 1,-1-5 92,-4 0-80,-3-7-8,-6 4-462,-1-6 273,8-7 1,-4-2 178,6-6 0,-6 1 0,3-1 0</inkml:trace>
  <inkml:trace contextRef="#ctx0" brushRef="#br0" timeOffset="155">24199 4563 7784,'2'13'-724,"2"-3"620,-2 2-237,4-4-43,1 6 237,-6 1-6,12-1 153,-12 0 0,12 0 0,-5 0 0</inkml:trace>
  <inkml:trace contextRef="#ctx0" brushRef="#br0" timeOffset="156">24171 4635 7784,'0'7'-463,"0"0"495,0-7 360,0 0 36,6 6-264,-4-4-192,10 10 0,-4-4-79,6 6 58,-6-6-9,5 5 1,-10-5 102,6 6-25,1 0 1,-1 1-127,1-1 1,-7-5-220,2 1 144,3-7-148,-7 3 149,12-6 0,-12 0-334,6-6 252,-1-2 262,-4-13 0,10-1 0,-4-6 0</inkml:trace>
  <inkml:trace contextRef="#ctx0" brushRef="#br0" timeOffset="157">24398 4421 7784,'0'24'-76,"0"0"1,0-5 131,0 4 1,0-5-194,0 1 56,0-4 224,6 0-421,2-7 1,7-2-74,-1-6-31,0-6 227,-6-2 0,4-11 8,-2 0 149,3 0-49,1 5 1,-5-5 62,1 0 1,-2 0-63,1 5 1,2-1 45,-6 1 292,6 0-191,-9 6 1,4 0 290,-6 3-229,0 4 108,0-6-8,0 14-202,0 1 0,0 6 40,0 0 1,0 7 21,0 2 1,0 4-139,0 2 1,0-1-241,0 0 1,0-1-39,0-3 324,0 3-37,0-11 0,0 4-141,0-6 147,0 1-2,6-1 0,-3-5 8,7 1 0,-5-5-51,4 4 217,-6-6-186,10 4 33,-12-1 8,12-5-14,-11 12 9,4-5-12,-12 0 0,-2 3-179,-6-6 176,-1 6-39,1-3 0,-6 1-4,-4 1 0,2-7-27,-2 1 1,5 3-13,-5-3 0,2 1 35,-1-5 205,2 0-185,7-6 1,1-2 176,4-6 22,2 0-187,7 6 190,0-5-150,7 5-22,7 0 173,2 2-74,11 6 1,-10 2-35,7 2-227,-1 4 199,6 13 0,2-6-83,-2 4 1,2-1-162,-7 1 0,1-3-482,-1 3 351,3-4 328,-11-7 0,11 5 0,-5-5 0</inkml:trace>
  <inkml:trace contextRef="#ctx0" brushRef="#br0" timeOffset="158">24867 4436 7411,'8'1'-1262,"-3"4"1262,-4-4 0,6 12 0,1-5 0</inkml:trace>
  <inkml:trace contextRef="#ctx0" brushRef="#br0" timeOffset="159">24825 4592 6488,'0'-8'538,"0"2"-628,0 6-1,0 0 98,0-7-29,6 6 197,-4-6-51,4 7 27,-6 0-19,6 0 13,-4 0-37,4 0 21,-6 0 732,0 0-772,-6 7-270,4-6 218,-4 6 0,6-6-30,0 4-17,0-3 1,0 5-106,0-2-19,0-3 114,0 4-135,0-6 136,0 0-12,0 6 23,0-4-21,0 4 41,0-6 143,0 0-144,6 0 1,-4-6 5,10 4-107,-4-10 93,0 10 1,3-6-43,-6 4 12,6 2 1,-3-6-23,6 3 37,-6 4-7,-2-6 12,1 7 5,-6 0 5,12 0-14,-12 0 10,6 7-6,-7 1 30,-7 0-26,6 4 0,-7-9 15,3 7-13,4-7-1,-6 10 1,3-10 1,-1 6 1,-1-6-4,1 2 72,3 3-67,-4-6 88,6 4 185,0-6-147,0 0-101,6 0 1,-3 0-54,7 0 0,-5 0 62,4 0 0,-4 0-110,4 0 116,1 0-97,4-6 81,-6 4-45,5-4 1,-10 6-43,6 0 44,-6 0 3,10 0-6,-11 0 0,4 1 16,-6 4 0,0-2-76,0 7 71,-6-7 4,4 10-2,-11-6 1,5 8-10,-6-1 46,6 0-37,-4 0 0,5-4-6,-2-1 197,-4 1-184,12 4 0,-10-5 76,6 1 1,0-5-50,5 4 92,0-6-80,0 10 126,6-12-139,-4 6 1,11-7-5,-4 0 0,4 0 18,1 0-44,0 0 0,0-5-193,1 0-109,-1 1 182,0-3-78,0 6 1,-6-6 127,5 1 75,-12 4-94,6-4-19,-7 6 12,0 0 7,0-6 114,0 4-88,0-4 25,0 6-2,-7 0-8,6 0-203,-12 0 186,5 6-81,-6-4 104,6 10 1,-4-10-47,2 3 1,2 1-92,-1-1 73,-1 0 26,-4-5 24,0 6 0,4-5-64,1 4 191,6-3-124,-10-2 1,10 0 56,-7 0 0,1-13 0,-5-3 0</inkml:trace>
  <inkml:trace contextRef="#ctx0" brushRef="#br0" timeOffset="160">26531 3113 7853,'-8'-6'-314,"-3"3"-394,6-7 1428,-6 7-52,3-3-260,-6 6 0,6 6-208,3 4 1,4 4-220,1 5 1,0-3-139,0 3 1,6-2-394,3 2 1,4-8 549,1 3 0,7-3 0,1 4 0</inkml:trace>
  <inkml:trace contextRef="#ctx0" brushRef="#br0" timeOffset="161">26915 2914 7882,'1'-9'-410,"4"-1"620,-3 7 118,10-9 1,-4 5-149,6-2 0,0-2-46,1 6 0,1 0-213,2 5 0,5-4 68,5-1 1,-4-5-62,-1 6 1,1-3 108,5 3 1,-6 2-176,1-3 92,-7-3-4,4 7 1,-9-4-48,-2 10 0,-5 3 96,-10 6 0,-8 2-76,-6 3 0,-6 1 69,1 4 1,2 3-6,-1-4 1,0-2 35,0-2 1,-2-3 4,6-2 0,0 0 8,4 0 0,3-4 61,2-1-77,-2-6-5,10 10 0,2-11-5,10 2 0,2-2-49,2-2 0,2-2-127,3-2 0,-3 2 65,3-3 1,-3-1-443,-2 1 303,0 1 133,0-3 0,-1 4-460,-4-6 206,-2 5 310,-7-8 51,0 4 0,-7-6 0,-2-1 0,1 1 0,-1 0 0,4 0 0,-5 0 0,2-7 36,-1-3 1,-2 2 97,6-1 1,0 0 72,5 0 0,0 2 96,0 7 100,0 0-246,0 6 1,0 8-44,0 9 1,5 17-19,0 7 1,4 6-36,-4 4 1,0 0-32,-5-1 1,1-1-121,4-3 1,-3 2-166,3-7 0,-4 0 100,-1-5 1,5-5-79,0-4 0,-1-4-242,-4 0 283,0-8 0,-1 0 192,-4-7 0,3 0 0,-9-2 0,7-3 0,-1-2 0,0-9 0,0-3 0,1 3 0,4-3 0,0 3 0,0 2 0,-5-5 14,0 0 1,0 0 91,5 5 1,0 4 20,0 1 52,0 6 1,-1-3-62,-4 6 1,2 6 131,-7 3 0,3 6-177,-3 3 0,-3 0 42,4 6 0,-4-2-167,-1 1 0,5 3 38,-1-7 0,2 1-85,-1-1 0,-2-8 10,6 3-239,0-3 258,5-3 0,11-3 23,4-10 1,8-3 45,1-6 0,-2 0-37,2 0 0,-1-2 82,6-3 0,-1 3-57,1-3 0,-7 8 7,-3 2 0,-2-1-63,2-4 0,-8 6-126,3 3 0,-7 2 50,2-1 145,-6 2 0,2-4 0,-10 6 0,-2 0 0,-8 0 0,1 0 0,0 0 0</inkml:trace>
  <inkml:trace contextRef="#ctx0" brushRef="#br0" timeOffset="162">26801 2829 7862,'-14'0'-60,"4"5"29,1 0-95,-1 6 0,2-8 146,4 6 0,2-4-44,2 4 0,0-4-22,0 5 1,2-6-126,2 6 1,-1-5 6,7 4-232,-1 1 237,6 4-12,-1 0 203,0 0 0,-4-1-79,-1-4 1,-6 4 92,2-4 1,-2-1-27,2 2 1,-4-5 269,4 4-262,3 1 0,-5 2 12,7-2 1,-6 1-2,6-7-28,-7 7 1,5-7-44,-3 5 1,-4-4 67,4 4-92,-3-5 54,-2 8-2,-7-4 0,-1 5 21,-6-4 1,0-1 1,0-3 0,0-2 26,-1 6 1,1-4 88,0 5 0,4-6 27,1 6 1,6-5-64,-2 4 1,3-4-3,2 4 1,0-4-64,0 5 1,12-6 20,2 6 1,9-6-52,1 6 1,3-7-141,1 2 0,1-4 0,-1-1 0,5 0-159,1 0 1,0-1 295,0-4 0,2-3 0,7-6 0</inkml:trace>
  <inkml:trace contextRef="#ctx0" brushRef="#br0" timeOffset="163">27583 2687 7843,'1'-13'-8,"4"4"0,-3 1 8,2 3 184,-2 4 0,0-6 767,2 7-1005,-2 0 0,4 2 91,-6 3 1,0 2-231,0 8 0,-1-1-6,-4 0 1,-3 5-8,-6 0 0,0 0 128,-1-5 1,1 5 3,0 0 0,5-2-1,-1-7 1,7 3 8,-2-4 1,-1-1 106,1 1-161,0-5 135,12 2 1,1-8-31,6-2 1,0-3-1,0-2 0,0-2 23,1 6 0,-3-1-2,-2 1 15,2 3 1,-5-2 8,2 8 0,-2 4 141,-7 7 0,0 5-95,0 4 0,0 3 54,0 1 0,-2 5-104,-3 0 0,2 2-1,-6-2 0,5-7-58,0 2 0,-3-4-162,3-1 1,-6-2 67,5-7 0,1 0-414,4 1 83,-7-8 161,6 0 109,-6-7 1,7-2 187,0-3 0,0-2 0,0-8 0,0 0 0,0-4 0,2 1 0,3-5 0,3 4 14,6-5 0,-5 6 49,1 0 0,-1 2 24,6 2 0,-1-1-60,0 1 180,0 0 0,0 6-70,1 3 1,-1-1 37,0 1 1,0 0-152,0 5 1,1 5 2,-1 0 1,-5 4 47,1-4-50,-1 6 0,1-4-101,-1 2 0,-6-1 116,2-3 0,-3-2-68,-2 6 1,0-4-12,0 4 0,-2-4-8,-3 5 0,2-2 8,-6 1 0,-1 4-97,-4-4 1,0-1 83,0 2 0,-1-6-9,1 6 0,5-7 100,-1 2-115,1 3 83,-5-7 5,-1 5 34,7-6 0,2 0 57,19 0 1,-4-4-79,10-1 0,-3 0 7,-2 5 0,0 0-185,1 0 1,0 2 102,4 3 0,-3-4 50,3 4 0,-3 3 0,-2 0 0</inkml:trace>
  <inkml:trace contextRef="#ctx0" brushRef="#br0" timeOffset="164">28137 3184 7823,'-6'8'-393,"4"-1"393,-10-7 0,10 0 0,-4 0 0</inkml:trace>
  <inkml:trace contextRef="#ctx0" brushRef="#br0" timeOffset="165">28479 2744 7644,'0'8'298,"0"-2"1,-2-4-156,-3 2 0,4-1 118,-4 7-352,-3-1 0,0 7-34,-6 3 1,0-3-56,-1 3 0,1-3 53,0-2 0,1 0-432,4 0 44,-4 1-79,5-1 594,1-6 0,2-4 0,10-8 0,-2 1 0,6-7-77,1 1 70,4-6 114,0 7 1,-4 2 267,-1 6 1,-6 6-125,2 4 0,-4 4 26,-1 5 0,0 3-190,0 7 1,0-1-114,0 1 0,0-1-217,0 0 1,0-4 132,0 0 1,0-5-140,0 4 1,0-10 248,0 1 0,7-3 0,1 4 0</inkml:trace>
  <inkml:trace contextRef="#ctx0" brushRef="#br0" timeOffset="166">28592 2872 7770,'0'8'-435,"0"0"399,0-4 0,0-1 70,0 7 0,0-5 36,0 4 0,0-4 6,0 4 0,-1-1-222,-4 2 181,3 2 1,-10-5-119,2 2 1,2 2 15,-1-6 0,4 4 25,-4-4-92,-1 6 130,-4-3 1,1 2-28,4-1 39,3-6 3,-1 4 9,6-7 8,-6 6-5,14-5 1,-4 6 11,6-7-25,-6 0 0,9 1 2,-8 4 1,3-2-27,-3 7 1,-2-6 23,3 6 1,-4-5 5,-1 4 9,0 1 1,2 2 27,3-2 204,-4 2-238,5-4 1,-4 0 77,3-3 0,-2 1-134,6-1 0,-4 0-128,5-5 0,-1-7 20,5-2 0,1-4-163,-1-1 1,5-2 45,0-3 0,1-1 262,-1-4 0,-3-3 0,11 5 0,-5-6 0</inkml:trace>
  <inkml:trace contextRef="#ctx0" brushRef="#br0" timeOffset="167">28820 2786 7770,'8'-15'-109,"-4"-4"0,3 8-202,-2-4 242,-1 11 175,-4-3 1,0 9 29,0 3 1,0 3 24,0 6 0,2 0-206,3 0-15,-4 0 1,5 1-38,-6-1 1,2-2 32,3-2-257,-4 3 259,12-12 0,-10 6-75,7-7 0,-6 0 82,6 0 0,-1 0 7,6 0 0,-6-7 58,1-2 1,-1-2 5,5 1 1,-4-2 105,-1 2 1,1-3-68,4-1 0,-5 5 141,1-1 1,-5 7-102,4-2 3,-6-3-177,4 7 179,-7-5-108,0 12 1,-2 0-16,-3 4 1,2 1-18,-6-7 1,1 8-4,-2-3 0,-2-1-14,2 1 0,-3-4 13,-1 5 1,5-6 27,-1 6 1,6-5-4,-6 4 1,7-6 1,-5 8-78,3-6 25,4 6 33,-6-9 0,9 4-9,3-6 1,-2 0-3,6 0 0,-4 0-175,5 0 142,-7 0 82,9 0-91,-10 0 153,11 0 1,-12 2-61,4 2 1,-4-1 3,-1 7 1,-1-5 8,-4 4 0,4-4 14,-4 4 0,-2-4-64,3 5 1,-1-6 35,5 6 1,-5-6-185,1 6 171,-1-7 0,5 5-59,0-3 49,-7-4-29,6 6 58,-5-7 159,6 0 446,0 0-523,0 6 0,1-4-88,4 2 0,-4 4 1,4 2 0,-3 2-4,-2 3 0,0-1 5,0 0 0,0 0-13,0 0 1,0 1-75,0-1 1,0 0 81,0 0 1,0-4-30,0-1 1,0-4 2,0 4 25,0-5-97,0 2 46,0-6 0,5-2 19,-1-2 0,6-4-3,-6-7 0,8-3-16,-3-1 1,2-5 21,-1 5 1,2 0 59,-2 5 1,-2 1-65,1 4 1,-4-2 270,4 6-145,-6 0 1,4 7-32,-7 2 0,0 4-13,0 7 0,-2 0 1,-3 4 0,2-3 0,-6 3 1,6-3-10,-2-2 1,3-4-118,2-1 52,0 0-213,0-1 172,0-1 1,7-7-119,2 0 1,4-7 46,1-2 1,-5-4 137,1-1 0,6-6 0,6-3 0</inkml:trace>
  <inkml:trace contextRef="#ctx0" brushRef="#br0" timeOffset="168">25379 4350 7733,'0'10'-273,"0"-1"0,2 1 708,2 4-132,-2 0-122,4 7 0,-1 1-299,0 6 65,0 1-108,1 5 1,-5-2-166,4 6 0,2-7 71,-3 3 0,6-6-372,-6-4 627,8 3 0,-5-12 0,8 6 0</inkml:trace>
  <inkml:trace contextRef="#ctx0" brushRef="#br0" timeOffset="169">25464 4677 7259,'0'-8'13,"0"2"51,0 6-103,7 0 1,-4 0-144,6 0 1,-4 0 106,5 0 0,-6 0-321,6 0 324,-7 0 0,5 0 11,-3 0 1,-4 2 134,4 2-80,-3 4 1,-9 8 146,-2 3 1,-4-3-58,-1 3 1,4 1 180,1-1 1,-1 5-47,-4-5 0,5 0 74,-1-5 0,7 0-252,-2 0 1,4-4-1,1-1 0,8-5-121,6 0 1,2-4-24,7-4 1,-1-4-317,2-7 1,3 0 102,-3-4 316,3-3 0,1-7 0,0 1 0</inkml:trace>
  <inkml:trace contextRef="#ctx0" brushRef="#br0" timeOffset="170">25834 4478 7733,'2'8'132,"2"-3"96,-2 3 1,9 0-126,-6 6 1,4-5 96,-4 1 0,4-1-296,-4 5 0,6 1 3,-1-1 0,-2 0-6,1 0 1,-6 1 35,2-1 1,1-5-160,-1 1 1,0-6-165,-5 6 34,0-7 0,-7 3 13,-2-6 0,1 0 339,-1 0 0,-1-6 0,-4-3 0,0 1 0,0-2 0,-1 1 0,1-5 0,1 4 19,4 1 0,-4 5 120,4 0 0,1 2 55,-2 2 1,7 3 107,-1 7 1,-3 1-101,3 13 1,-1 1-42,5 8 1,1 3-217,4 7 0,-2 0 55,7-1 1,-1-5 22,5-4 0,1-5-24,-1-4 1,0-4-106,0-5 1,1-7 42,-1-4 1,5-2-105,0-2 1,1-11-38,-1-3 1,-1-10-11,5 0 0,-4-7 92,5-3 1,-5 0 74,5 0 0,-7 4 85,2-3 0,-3-1-173,-2 0 248,0 1-68,0-2 0,-1 5 14,-4-3 0,2 8 462,-6 1-52,6 7-339,-9 3 1,4 14 38,-6 9-103,-6 4-69,-2 7 1,-6 1-121,0 3 0,-1 2 70,1-2 0,0-3-107,0-2 1,1-4-23,4 0-128,-4-1-156,5 0 50,-6-6 416,6-2 0,-5-12 0,12-2 35,-6 0-123,7-4 88,0 4 265,0-7-65,0 8-134,0 0 1,0 9 102,0 3 1,2 2 67,3 8 1,-2 0-99,6 4 0,1 4-125,4 5 1,2-4 34,3-1 1,-3-5-12,3 1 0,1-4 83,-1 0-263,6-7 75,-9-2 1,9-6-22,-6 0 0,0-6-173,-5-4 1,-4-3-100,-1-1 172,-5 0 42,8 0 1,-10 0 52,3-1 1,-4 1 105,-1 0 0,-1 4-2,-4 1 1,2 6 42,-7-2 0,5 4 102,-4 1 1,4 0-116,-4 0 115,6 0-55,-4 6 0,7-3-105,0 6 1,0-4-36,0 5 0,2-2-151,3 1 1,-2 2 189,6-6 0,1 6 0,4-3 0</inkml:trace>
  <inkml:trace contextRef="#ctx0" brushRef="#br0" timeOffset="171">26630 4962 7707,'8'0'-368,"-2"0"368,1 0 0,-6 6 0,6 2 0</inkml:trace>
  <inkml:trace contextRef="#ctx0" brushRef="#br0" timeOffset="172">23872 5815 7666,'8'0'-723,"-2"0"512,-6 0 52,0 6 181,0 2 0,0 6-4,0 0 0,0-4 253,0-1-249,0-6 107,0 4-79,0-1 0,0-3 28,0 7-128,-6-7 84,4 3 0,-4-4-33,6 2-5,0-2-33,0 4 53,0 1 7,0-6-119,0 5 81,0-6-7,0 0-11,0 7 30,0-6-241,0 6 231,0-7-149,0 0-246,0 6 116,0-4 73,0 4 219,0 0 0,0-4 0,0 4 0,0 0 0,0-4 0,0 4 28,0-6 1,0 2-35,0 3 66,0-4 315,0 6-262,0-1-72,0-5 12,0 6-23,0-1 1,-5-3 32,1 7-186,-1-7 145,-2 3 1,4-4-29,-6 3 1,4-4-40,-4 4 33,-1-4 0,-4-1-4,0 0 1,4-6-4,1-3 17,-1-4 2,2-1 0,-3-5 122,7 0 1,-6-6-115,5 1 1,1-1 67,4 1 0,0-3-45,0 3-41,0-2 30,6 3 1,3-2 17,10 6 1,-1 0 6,5 5 1,1 1-28,5 4 0,-1 3-5,0 6 1,-4 1 95,0 4 0,-7 4-82,2 10 0,-5 3-10,-4 7 13,-4-1-18,-6 1 0,0 4-2,0 0 0,-6-1-27,-4-9 0,3 4-7,-3-3 0,2-4 54,-1-1-490,-4-9 205,11 3 255,-10-12 0,10 5 0,-4-6 0</inkml:trace>
  <inkml:trace contextRef="#ctx0" brushRef="#br0" timeOffset="173">24626 5687 7701,'-2'-10'-272,"-3"1"1,4 4 252,-4-5 28,3 7 7,2-3 65,0 0-72,0 4-6,7-4 1,1 1 3,6 0 1,0 0 8,0 5 48,0 0-54,1 0 0,-1 0 66,0 0 1,-4 0 5,-1 0 1,1 2-97,4 3 1,-6-2 51,-4 6 1,3 1-114,-3 4 0,1 0-43,-5 1 0,0-1-395,0 0 371,-6 0 1,-2-1 16,-6-4 0,0 2-36,-1-6 86,1 0 1,0-5 152,0 0 1,-1 0-69,1 0 0,5 0 246,-1 0 51,7-6-241,-3-2 0,6-7-27,0 1 0,1 5-8,4-1 0,-2 7 8,7-2 1,-2 2-9,1-2 0,4 4 59,-4-4-51,-2 10-25,5 3 1,-10 6-12,3 0 0,-4 7 24,-1 2 1,0 4-60,0 2 0,-1-1 54,-4 1 0,-2-1 2,-2 0 1,-4-1-77,4-3 1,1-3-121,-2-7 0,6-6 50,-6-4 122,7-2 0,-10-2 0,6 0 0</inkml:trace>
  <inkml:trace contextRef="#ctx0" brushRef="#br0" timeOffset="174">24867 5772 7701,'8'6'0,"3"-3"18,-6 7 1,1-2 159,-1 1 0,-3 5 141,2 1-319,-2-1 49,-2 6 0,0-5 90,0-1 0,-2 0-145,-2 0 1,0-1-573,-5-4 479,6-2 1,-5-7-567,3 0 360,4 0 144,-6-7 1,7-1-114,0-6 1,2-5 178,3 0 0,-4-4 103,4 4 0,-2 0 49,2 5 1,-2-1-82,6 1 109,-5 0-74,2 0-64,0 6 0,-4 0-16,3 3 63,-4 4-149,-1-6 108,0 7 25,0 0 0,2-5 22,2 1 0,-2-7 57,4 3 0,1-6-4,2-1 1,-1 1-12,2 0 1,-1 0 97,5-1 1,0-3-101,1-1 182,-7 6-187,4 0 1,-4 7-26,6-3 99,1-4-236,-1 11 166,-6-4 0,3 8-16,-7 2 1,1-1 9,-5 7 97,-6-1-109,-2 6 1,-2-1 21,1 0 0,4-1 53,-4-4-80,6 4 1,-5-7 61,3 4-252,3 2 65,-4-10 48,6 4-37,0-6 29,0 0 0,2-5 73,2 1 1,0-3-4,5 3 0,-4 2 165,4-3 0,-4 5-104,4 5 1,-1 4 3,2 10 0,4 10-79,0 9 1,1 11-15,3 8 1,-2 1 30,-1 8 0,-1-4-139,0 4 0,-5-12 103,1-2 0,-7-8-115,2-6 1,-4-3-152,-1-6 111,0-7-178,-6-8 365,4-8 0,-10-6 0,4 0 0</inkml:trace>
  <inkml:trace contextRef="#ctx0" brushRef="#br0" timeOffset="175">25052 5900 7701,'0'-14'12,"0"6"0,0-5 217,0 4-152,0 2-14,0-5 1,6 10 86,4-3 1,-2-1 12,1 1 0,2 1-305,8 4 0,-3-2-128,3-3 1,-2 4-130,2-4 0,-1 2 399,5-2 0,1-3 0,5-6 0</inkml:trace>
  <inkml:trace contextRef="#ctx0" brushRef="#br0" timeOffset="176">25436 5630 7701,'0'8'629,"-5"-1"-124,1-2-675,-1-3 180,5 4 0,-2-1-71,-3 0-466,4 6 333,-12-3 0,7 1-121,-4 1 1,-1-6-70,7 6 218,-7-7-126,9 3-68,-4-6 310,-1 0 50,6 0 52,-6 0 110,7 0-85,7 0 336,1 0-299,6 7-63,0 0-18,-6 8 1,3-6-169,-6 1 118,6-1-106,-10 5 1,7-1 138,-3-4-267,-3 4 213,4-11-67,-6 4-22,0-6 92,0 0 0,0-6 20,0-4 1,0-2 49,0-3 0,0 1 76,0 0 1,5-5-81,-1 0 0,8 0 97,-3 5 1,-1 1-67,1 4 0,1-4 17,4 4 0,0-3 53,1 3 1,-1-2-79,0 6 0,0-6 168,0 2-157,7 2-30,-5-5 0,4 9 15,-6-7 1,-4 5-33,-1-4 0,-1 4-1,2-4 12,2 6-111,-4-10 0,0 5-115,-3-6 125,-3 6 35,-2-5 1,-2 7 39,-3-4 1,2 3-14,-6 2 37,5 3 1,-3-4 127,2 6 1,3 6-84,-3 4 0,4 4 19,1 5 0,0 5-158,0 9 1,5 3 68,-1 7-325,7 6 204,-3-5 1,7 11 7,-1-3 0,-2-3-70,-2-1 0,3-4 24,-4-1 0,2-7-137,-1-3 294,2-9 0,-10-4 0,4-6 0</inkml:trace>
  <inkml:trace contextRef="#ctx0" brushRef="#br0" timeOffset="177">25706 5857 7685,'-6'-20'0,"3"4"-652,-7-3 424,7 3 459,-10 2-113,12 6-54,-6 2-191,7-1 118,0 6-133,0-6 0,0 6 145,0-4 1,2 4-6,3-4 0,-2-2-32,6 3 1,-5-3 122,0 3 8,4 2-99,0-11-229,0 12 231,5-5 0,1-1 0,8-1 0</inkml:trace>
  <inkml:trace contextRef="#ctx0" brushRef="#br0" timeOffset="178">26175 5416 7681,'0'10'-72,"0"-1"1,0-4-36,0 5 1,0-1 173,0 5 0,2-4-72,3-1 0,-4 1 45,4 4 0,-2-5-306,2 1-199,-4-1 88,12 6 25,-5-7 250,6-2 0,-4-6 102,-1 0 0,-6-6 0,4-2 0,-7-7 0,0 6-55,0-1 1,0 6 54,0-6 0,0 5 296,0-4 23,0 0-5,0-6-206,0 1-13,0 0-11,6 0-123,2-1 1,1 3 24,1 2 0,-5 4 46,4 6 1,-6-2-132,2-2 69,3 2-5,-7-4 10,6 12 1,-12 2-2,0 6 1,-6 2 20,2 3 0,-4-3-1,-1 3 1,0-3 1,-1-2-4,1 0 0,0 0 17,0 0-8,6-6 5,2 5 5,6-11 1,6 4 3,3-6 0,4 0-17,1 0 0,2-5-1,3 0 1,-3-1-97,3 1 1,-4 2 92,0-6 0,-6 6-49,1-2 0,-2 2 8,1-2-18,4 3 57,-12-4 5,6 6-4,-7 0 1,-2 0 8,-3 0-34,-3 0 1,-6 2 10,0 2 24,0-2 1,-1 6 15,1-3 1,5-4-2,-1 4 1,2-2 49,-1 2 189,-4-4-209,5 12 0,-4-5 86,2 6 1,-1 0-135,6 0 1,1 5 48,4 0 1,0 5-98,0-5 0,0 5-1,0-5 1,0 0 19,0-5 1,0 0-94,0 0-288,6-6 295,2-1 1,5-9 114,-4-3 0,4-3 0,-5-6 0</inkml:trace>
  <inkml:trace contextRef="#ctx0" brushRef="#br0" timeOffset="179">26289 5715 7484,'-8'0'-383,"0"0"456,4 0 136,2 0-49,-4 0-226,6 0 121,6 0 1,2-6-95,6-4 0,0 2 138,0-1 0,1 4-21,-1-4 1,2 4 44,3-5 1,-4 7-56,4-2 1,-3 4-35,-2 1 1,1 1-2,-1 4 0,0 5-71,0 9 1,-6-2 42,-3 7 1,1-5-137,-1 4 0,0 0 92,-5 0 0,0 2-321,0-6-86,-7 0 237,0-4-63,-8-8 1,6-2 9,-1-10 1,6-2 261,-6-8 0,5-4 0,-4 0 0,4-6 0,-4 2 0,4 0 0,-5 0 0,6 1 0,-6-2 0,7 2 46,-2 3-52,-3 3 311,7-5-137,-5 14 1,6 2-112,0 10 0,0 2-59,0 8 0,0 5 6,0 4 0,0 1-26,0-1 1,0 3-141,0-4 0,0-2-180,0-2 342,0-3 0,0 4 0,0 2 0</inkml:trace>
  <inkml:trace contextRef="#ctx0" brushRef="#br0" timeOffset="180">26687 5502 7681,'0'16'103,"0"3"0,5-4 146,0 4 0,-1 2-282,-4-2 0,0 0 76,0-5 1,0 0-115,0 0 1,2 1-180,3-1-192,-4-6 229,6-2 78,-7-6 1,0-2 90,0-2 0,1-4-86,4-6 1,-2-1 148,7 1 1,-6-5-71,6 0 1,-6 0 133,6 5 1,-1 0 70,6 0-93,-1-1 0,0 3-19,0 2 0,-4 4 44,-1 6-48,1 0-20,4 0 0,-5 0-113,1 0 1,-7 2 68,2 2 0,-4-1-236,-1 7 5,0-7-157,0 10 246,-6-12 168,-2 6 0,-4-9 0,2-3 0,-3-3 0,7-6 0,-3 0 0,-2 0 0,6 0 0,-1-1-86,1 1 0,3 0 201,-3 0 350,4-1-156,1 8-57,0 0 0,0 20-183,0 6 1,0 8-25,0 6 0,0 3-114,0 7 0,0-5 46,0 0 0,0-7-85,0 2 1,0-3-21,0-1 1,-5-7-373,0-3 500,-6-3 0,3-2 0,-6 0 0</inkml:trace>
  <inkml:trace contextRef="#ctx0" brushRef="#br0" timeOffset="181">26772 5687 7681,'15'6'-89,"-6"-5"50,1 4 1,-2 3 154,1 2 1,4-3-43,-4 3 1,4-1 16,1 6 1,0-1-171,0 0 0,2-1-267,3-4 0,-3 2 123,3-6 223,-3 6 0,-2-9 0,0 4 0</inkml:trace>
  <inkml:trace contextRef="#ctx0" brushRef="#br0" timeOffset="182">27142 5345 7687,'0'8'472,"0"5"-479,0-4 0,0-1 68,0 2 1,5-5-404,0 4 162,-1 0 11,3 6 0,-4-3-473,6-2 448,-6 2 0,9-8-319,-8 5 513,7-6 0,-9 4 0,11-7 0,-6 0 0</inkml:trace>
  <inkml:trace contextRef="#ctx0" brushRef="#br0" timeOffset="183">27227 5345 7687,'0'-14'0,"0"5"-599,0-1 484,0 1-75,0-5 191,0-1 1,0 6 200,0-1-116,0 7 0,2-3 61,3 6-39,-4-6-48,12 4 1,-7-3-50,4 10 0,-2-2 60,-4 7 1,-2-1-169,3 5 1,-4 2 24,-1 3 0,0-3-72,0 3 0,0-3 57,0-2 1,0 0-109,0 0 0,0-4-3,0-1 81,0 1 0,-1 2 25,-4-2 0,2-2-19,-7-4 128,7-2 51,-9 4-71,10-6 1,-4-1 11,6-4 1,0 2 127,0-7 0,0 1-105,0-5 1,1 4 95,4 1 0,-2 1-83,7-2 0,-6 2-12,6 4 1,-5 2 29,4-3 1,-4 4-28,4 1 1,-4 0 2,4 0 0,-4 0-38,5 0 0,-7 1-21,2 4 7,-4-3 0,-1 10 0,0-8-75,0 5 1,0-4 57,0 4 1,-6-4-10,-4 4 1,-1-4 32,2 5 0,-4-6-4,4 6 1,-4-2 53,-1 1 0,0 2 8,-1-6 0,6 4 102,-1-4-144,1 0 1,0-3-146,-1 2 176,7-2-212,-3 4 1,7-7 77,4-4 0,-2 2 42,7-7 0,-3 5-16,3-4 1,3 4-17,-4-4 0,-1 4 132,1-4 1,-4 4-164,5-5 245,-7 7 1,8-5-60,-6 4 250,-1 2-103,3-4-50,-6 6-42,6 0 0,-7 1-17,0 4 0,0 3-38,0 6 1,0 5-25,0 0 1,-5 6-100,0-1 0,0 3 74,5 1 0,-4 5-81,-1 1 1,0-6 8,5-4 1,0-7-49,0 2 0,0-3-14,0-2-23,0-6 13,0-2 1,0-7 83,0-4 0,5-3-50,0-6 0,1-5 31,-1 0 0,-4 0 119,4 5 1,1 0-8,-1-1 1,0 1 201,-5 0-181,6 0 0,-3 4 57,7 1 36,-7 6-120,3-4 0,-4 9-59,2 3 0,-2 2 64,3 8 1,-4-1-132,-1 0 1,0 0 63,0 1 1,-4 0-6,-1 4 0,-1-8-7,1 4 13,3-4 1,-6 1-38,4-2 38,2-4-264,-4-6 210,6 0 1,0-6-63,0-4 0,1-7 108,4-2 1,3-2-7,6 2 1,0 2 20,1-7 0,-1 7 10,0-2 1,0 3-27,0 2 1,1 1 18,-1 4 0,0 3 84,0 6 1,-4 0-48,-1 0 1,-1 1-7,2 4 1,-4 3-34,-6 6 0,0 0-4,0 0 0,0 1-35,0-1 1,-2 0-7,-2 0 0,-4 1-33,-6-1 1,4-5 60,1 1 1,-1-2 13,-4 1 1,4-3-66,1-6 219,-1 0-86,-4 0 224,6 0-194,2 0-28,6-6 1,2 0-82,2-4 0,4-1 53,6 7 0,1-6-90,-1 5 0,-3-6 83,3 2 1,-3 1-160,8-2 1,-3 2-50,-2-1 1,0-4-6,1 4 0,-1-4 183,0-1 0,0 0 0,1 0 0,-1-1 0,0 1 0,0 0 0,0 0 0,1 0-18,-1-1 1,-5 0 49,1-4 1,-2 3 61,1-3 0,2 3-14,-6 2 1,4 0 128,-4-1 0,0 6 48,-5-1-145,0 7 0,0-1-141,0 8 1,-2 4 64,-2 6 0,0 5-136,-5 0 1,-1 7 42,-4-3 0,2-2-44,2-2 1,-1 1 5,6-1 1,-4-5-310,4-4 238,-6-1 166,9 6 0,-4-7 0,6-2 0,2-11 0,2 0 0,3-6 0,2 2 0,4 3-97,-4 1 1,-1 3 120,2 2 0,-5 0 85,4 0-127,0 0 29,6 7 0,-1-1-167,0 3 156,0 4 0,1-11 0,-1 4 0</inkml:trace>
  <inkml:trace contextRef="#ctx0" brushRef="#br0" timeOffset="184">27981 5303 7233,'0'8'-1241,"0"0"1430,0-4-367,0-2 203,0 4-151,0 0 126,0-4 0,0 11 0,0-5 0</inkml:trace>
  <inkml:trace contextRef="#ctx0" brushRef="#br0" timeOffset="185">28024 5274 7685,'8'-6'-311,"-2"4"478,-6-4 38,6 6 112,-4 0-362,4 0 0,-6 2-50,0 2 1,0 0-53,0 5 1,0-4 91,0 4 0,0-4-126,0 4 0,0-4-96,0 5-169,0-7 139,0 9 217,0-10 0,-2 9 78,-2-6 1,1 0 54,-7-5 47,7 0-19,-10 0 130,5 6 1,-1-5-39,-1 4 116,7-3-252,-3-2 75,6 0-75,-6 0-39,4 0-28,-4 0-2,6 0-68,0 0 71,6 0 35,-4 0 0,4-2-5,-6-3 107,0 4-6,0-5-36,0 6 0,2 0-10,2 0-16,-2 0 1,4 1-36,-6 4 0,0-2-2,0 7 0,0-6-167,0 6 146,0-1 0,0 5-16,0 1 0,0-6 43,0 1 1,0-6-8,0 6 1,0-5 25,0 4 0,2-4 185,2 4-157,-2-6 28,11 10-21,-5-11-27,6 4 0,0-6 126,0 0 1,-4 0-5,-1 0-67,1 0 1,4-2-41,0-2 1,-4 0 51,-1-5-67,1 6 1,4-10 9,0 4 0,-6 1-588,-3-2 410,3 1 1,-1-5-684,8-1 825,-7 8 0,4-6 0,-4 5 0</inkml:trace>
  <inkml:trace contextRef="#ctx0" brushRef="#br0" timeOffset="186">28479 5473 7666,'0'15'473,"0"-1"-405,0 0 1,0-5-181,0 1 1,1-7 111,4 2 0,-4 3 0,6 0 0</inkml:trace>
  <inkml:trace contextRef="#ctx0" brushRef="#br0" timeOffset="187">28990 5075 7634,'-15'14'-87,"-4"1"1,3-1-118,-3 0 1,2 0 214,-2 1 0,3-1 52,-3 0 0,3 5-132,2 0 1,0 0 99,-1-5 1,3-4-221,2-1 1,-1-4-128,6 4 193,1-6 104,4 4 0,0-7 0,1 0 52,4 0 0,-2-2 144,7-3 0,-6 4 11,6-4 1,-1 4-66,6 1 1,-1-2-84,0-3 0,0 4-29,0-4 1,1-1 6,-1 1 0,0-2-10,0 3 0,1 2-16,-1-3 1,0-1 30,0 1 1,-4 1-24,-1 4 1,-4 0 27,4 0 4,-5-7-31,8 6-5,-10-6 2,4 7 3,-6 0 0,-2 0-10,-2 0 129,2 0-60,-10 0 1,5 2 63,-2 3 0,-4 4-57,4 10 0,1 10-147,-2 9 1,6 6 33,-6 8 1,5 2-47,-4 12 1,6-1-92,-2 1 1,3-4 11,2-10 1,0-3 112,0-7 0,2-7-96,3-6 0,-2-9-80,6-10 1,-4-4 44,5-6 0,-6-2 189,6-2 0,-1-4 0,5-7 0</inkml:trace>
  <inkml:trace contextRef="#ctx0" brushRef="#br0" timeOffset="188">29261 5189 7634,'9'-8'-27,"1"3"234,-7 4 1,5 1 131,-4 0-127,-2 0-78,4 0 0,-6 1-104,0 4 0,0-2 9,0 7 1,0-6-222,0 6 0,0-5-104,0 4 1,-5-4 124,1 4 1,-6-4-56,6 5 0,-3-6-93,2 6 263,4-7 1,-10 5-32,6-3 162,0-4-86,5 12 0,0-10 37,0 6 179,0-5-159,0 8 1,2-4-52,3 6 1,-4-4-47,4-1 0,1-4-305,-1 5 222,6-1-268,-9 5 307,10 0 0,-10-4-129,3-1 93,-4-5 121,6 2 90,-6-6-28,5 0 154,1-6 1,-1-2-88,4-7 0,1 1 76,-7 0 1,7-5-94,-1 0 1,3-1-35,1 1 0,0 3-58,0-3 1,-1-2 69,-4 2 0,4-1-178,-4 1 1,2 3 40,-1-3 1,1 3-67,-6 2 1,4 0 95,-4 0 1,0-1-8,-5 1 1,0 5 43,0-1 0,0 6 155,0-6-69,0 7-15,0-3 11,-7 6 1,6 1-48,-4 4 1,-1 0 2,1 9 0,0-3-68,5 8 1,0 5-3,0 4 0,0 2 12,0 8 1,0-6-84,0 1 0,5 1-29,0 0 0,-1-1 65,-4-5 0,5 1-96,0-1 1,1-6 60,-1-3 0,-3-3-307,2-2 185,-2-6-41,-2-2 123,0-6 58,0 0 1,-2-4 97,-2-1 0,0-5-62,-5 6 1,4-6 56,-4 5 1,4-4 7,-4 4 265,5-6-226,-2 3 1,6-6 81,0 0 1,0 4-97,0 1 1,0 4 15,0-4 0,5-1-130,0-4 1,6 5 59,-2-1 0,4 1-322,1-6 0,2-4 50,3 0 264,-4 1 0,12-3 0,-5-1 0</inkml:trace>
  <inkml:trace contextRef="#ctx0" brushRef="#br0" timeOffset="189">29886 5004 7613,'-14'0'-1312,"6"-1"1400,3-4-6,4 3-48,1-4 0,1 1-88,4 0 0,-2-1-51,7 1 88,-1 4 0,1-10 2,-1 6 1,-6-1-2,2 1 1,-2 3 15,2-2 313,-4 2-214,6 2 0,-7 2 70,0 2 1,-2 4-31,-3 7 0,2 0-90,-6 4 1,6 3-5,-2 7 0,-3 4-87,-1 0 0,1 0 51,-2-4 0,7-2-11,-2-4 0,-1 4-90,1-3 1,-1-4 46,1-1 1,4-8-88,-4-1 64,3-7 15,2 3 28,0-6 0,0-6 2,0-3 1,5-4 23,0-1 1,6 0 1,-2-1 0,2-4 0,-1 0 1,2-1-17,-2 1 1,3 2 32,1-7 0,0 5-6,0-5 1,5 7 2,0-2 0,0 3 41,-5 2 0,1 1 68,-1 4 1,0 2-51,0 7 0,0 7-13,1 2 1,-7 9-21,-4 1 0,3 4-63,-3-4 1,3 2-10,-3-2-104,-2-4 1,4 6 62,-6-7-100,0 0 1,-1-4 87,-4-1 1,2-5-23,-7 0 0,6-2 37,-6-2 1,1 0 6,-6 0 0,6-2 44,-1-2 0,1 0-8,-5-5 0,4 4 79,1-4 1,4 1-40,-4-2 212,5-2-199,-8 4 25,10 0-176,-4 2 130,6 6 1,0 6-220,0 3 130,0 4 1,0 1-246,0 0 326,6 1 0,2-1 0,6 0 0</inkml:trace>
  <inkml:trace contextRef="#ctx0" brushRef="#br0" timeOffset="190">30298 5047 7295,'0'9'-129,"0"1"121,0-7 48,0 10 1,0-10-58,0 6 0,0-4-307,0 4 147,0-5-183,0 2 37,0 0 262,0-4 1,2 3 32,3-10 1,-2 3 49,6-3 0,-4-1-42,5 1 0,-6-4 20,6 4 0,-5-4 41,4 4-14,1 0 1,-1 5 4,0 0 1,-4-4-62,5-1 40,-7 0-185,3 5 134,-6 0-4,0 0 44,-6 0 0,-2 0 0,0-6 0,-5-2 0,10-6 176,-6-1 0,6 6 184,-2-1 41,3 7-197,2-9 16,0 10-161,0-4 1,0 12 3,0 4 0,0 2-168,0 2 1,-4 5 65,-1 0 1,-1 7-159,1-3 1,2-1 55,-7 2 0,5-5-20,-4 5 0,4-7 92,-4 2 1,4-3-58,-5-2 26,7-6 12,-9 5 167,10-12-106,-4 6 0,12-7 241,4 0 0,-3 0-26,3 0 0,-1 0-20,6 0 0,-1 4-132,0 1 0,0 1 2,1-1 1,3-3-37,1 2 1,0-2-147,-4-2 1,-1 0 143,0 0 0,0 0 0,0 0 0</inkml:trace>
  <inkml:trace contextRef="#ctx0" brushRef="#br0" timeOffset="191">26517 11743 7825,'-7'-14'-111,"6"-1"1,-10 1-132,6 0 0,-1 0 748,1-1 1,2 6-100,-7 0 0,5 5 71,-4 0 0,4-3 412,-4 3 99,6-1-506,-4 5-371,7 0 96,0 0 0,8-5-529,6 0 1,2-1 229,8 1 1,0-1-548,4-4 0,0-1 123,1 7 1,-1-7-26,1 1 1,-2 2 155,-4-1 0,3 1-384,-8-2 250,1-2 279,-4 4 1,-7-2 167,-4 1 0,-4 6 71,-4-2 0,-4 2 0,-7-2 0,1 4-8,0-4 1,0 3-33,0 2 1,-1-5 127,1 1 0,0-1 97,0 5 0,-1 0-25,1 0 0,5 0 96,-1 0 0,6 0-24,-6 0 1,7 6-133,-2 4 0,4 2 138,1 3 0,4 0-148,1 4 1,5 8 6,-6 6 1,7 8 19,-1 2 0,-2 1-14,1 9 0,-1-3-50,2 2 0,1 3-6,-7-2 0,6-6-65,-5-4 0,-1-7 94,-4-8 0,2-5-492,3-5-168,-4-2 210,6-8 0,-7-3 36,0-10 1,0-3-128,0-6 1,-5-5 464,0 0 0,-1-6 0,1 1 0,2-3 0,-7-1 0,7-1 0,-1 1 0,-3-5 0,2 0 0,1 1-8,4 8 1,0-1 69,0 6 1,-2 0 452,-3 5-39,4 6 1,-6 3-157,7 10 1,-6 5-40,-3 9 0,1 3-350,-2 6 0,2 0 101,-1 1 0,-2-5-196,6-1 0,-4-5-140,4 1 1,0-8-743,5-2 1046,0-6 0,7 4 0,0-7 0</inkml:trace>
  <inkml:trace contextRef="#ctx0" brushRef="#br0" timeOffset="192">26687 11828 7791,'8'-6'-702,"-2"4"651,1-10 1,-4 8-194,6-5 244,-6 6 0,10-10 0,-5 5 0</inkml:trace>
  <inkml:trace contextRef="#ctx0" brushRef="#br0" timeOffset="193">26801 11657 7778,'6'-7'0,"-3"-4"-1,7 6 164,-7-6 0,10 4 187,-4-2 0,4-2-192,1 6 0,0-6-196,0 2 0,2-2 39,3 1 0,-3-3-129,3 4 1,-3 1-189,-2-1-144,0 5 1,-1-3-366,-4 2 267,-2 3 558,-7-4 0,0 4 0,0-2 0,-7 2 0,-2-3 0,-4-3 0,-1 2 0,0-3 0,1 1-73,4 3 1,-4 3-95,3-2 907,4 2-248,-6 2 294,10 0-524,-4 6 0,6 7-69,0 6 0,0 0-122,0-5 0,4 5-202,1 0 1,1 0 136,-1-5 1,-3 0-156,2 1 0,3-1-357,-2 0 0,1-6 47,-1-3 459,2 3 0,1-7 0,-1 5 0</inkml:trace>
  <inkml:trace contextRef="#ctx0" brushRef="#br0" timeOffset="194">27071 11373 8735,'0'14'-49,"0"1"-10,0-1 1,-5 5-27,1 0 0,-6 1-3,5-1 0,-6-3 111,2 3 1,1-3-289,-2-2 1,6 0 34,-6 0 0,5-4-10,-4-1 0,4-6 182,-4 2 28,6-3 0,-5-2 240,3 0-100,3 0 318,-4 0-269,6 0 1,2 1-7,2 4 0,-2-2-45,3 7 1,-2-5-16,2 4 0,-4 0-47,4 6 1,1-6-88,-1 1 1,0-1 74,-5 5 0,0-4-115,0-1 1,0-4-132,0 5 133,0-7-74,6 3 102,-4-6 0,9-6-72,-7-4 1,6-2 105,-5-3 0,6-4-7,-2 0 0,-1-1 102,2 1 1,-6 3-68,6-3 1,-6 8 324,6 2-91,-7-1 156,10 2-245,-12 2-55,6 6 0,-7 2-62,0 2 0,-2 4-72,-3 6 0,2 1-284,-6-1 1,-1 5 148,-4 0 1,5 1-125,-1-1 0,1-1 91,-6 5 1,3-5 148,2 1-16,-2-4 0,5 0 15,-2-1 60,2-6 355,7-2-123,7-6 0,1 0 75,6 0-265,0-6 0,0-1 84,1-2-291,-1-4 150,0 12-37,0-6-34,-6 7-174,-2 0 113,-6 0 0,0 7 60,0 2 0,-6-1-7,-3 2 1,1-1 31,-2 5 0,1-4 32,-5-1 0,-1 1 12,1 4 0,0 0 16,0 0 0,-1-1-46,1-4 1,5 3-37,-1-8-203,7 7 139,-3-9-37,6 4 0,1-6 73,4 0 1,3-6 139,6-4 1,0 3 44,1-3 0,-1 5 128,0-4 1,-4 4-38,-1-4 0,1 4 171,4-5 0,0 7-100,0-1 0,-4-3 111,-1 2-276,1-6 0,4 8-39,0-6-235,0 6 0,1-5-142,-1 3-368,0 3 458,0-4 0,0 1 249,1 1 0,-1-7 0,0 3 0</inkml:trace>
  <inkml:trace contextRef="#ctx0" brushRef="#br0" timeOffset="195">27412 11586 7751,'-14'0'158,"0"0"0,0 0 336,-1 0 0,6 0-299,-1 0 1,7 2-157,-1 3-146,2-4 1,4 6 70,2-7 0,4 0-169,6 0 0,2 0 2,3 0 0,-1-7-2,5-2 0,-5 1 28,1-2 0,-2 3-177,2-3 0,-5-3-63,0 4 1,1-2 416,-6 1 0,-1-2 0,1 2 0,1-2 0,4-3 0</inkml:trace>
  <inkml:trace contextRef="#ctx0" brushRef="#br0" timeOffset="196">27526 11430 7751,'-8'0'-163,"-5"0"0,10 0 455,-6 0-78,6 6 1,-8-3-69,6 7 0,-1-5 14,1 4 1,3 1-75,-3 4 0,4 6 1,1 4 1,0 0-193,0 4 1,0-3 120,0 9 0,0 0-114,0 0 1,0-1-67,0-5 0,1-1 81,4-3 0,-3-2-134,3-3 1,-4-8-69,-1 3-52,0-9 201,0 1 1,-5-7 43,1-4 0,-1 2 75,5-7 0,-5 1-6,0-6 0,1 0 131,4-4 1,0 8-57,0-4 0,0 0 96,0-4 0,6 0-42,3 5 0,-1-2-97,2-3 1,-1 1-3,6-5 0,-1 5-3,0-1 0,5-3-14,0-1 1,1 0-20,-1 0 1,-3 5 141,3-1 0,-3 5-112,-2 5 0,0-2 236,1 6 1,-7 2-11,-4 8 1,-2 4 14,-2 10 1,0 5-191,0 9 0,0-2-8,0 7 1,-5-6 36,0 1 1,-4-3-100,4-1 1,-4-7-287,4-3 1,-1-5-6,1-5-606,3 4 319,-4-11 241,6 4 1,0-8 138,0-2 1,0-4 220,0-7 0,0 1-8,0 0 0,5 0 3,-1 0 0,1-1 221,-5 1 1,5 0-127,0 0 1,1-1 303,-1 1 1,-4 5-152,4-1 0,1 1 26,-1-5-251,6-1 0,-3 1-185,6 0 0,-4 4 96,-1 1 1,1 1-153,4-1 0,-1-4 76,-4 4 0,4 1 49,-4-2 1,2 5-69,-1-4 117,2-1 1,-5 1 124,2-1 0,2 6 13,-6-6 349,0 7-133,1-3-60,-4 6 0,4 6-146,-6 4 0,0 2 22,0 2 1,-2 1-198,-2-1 1,0 5 15,-5 0 0,4 4-85,-4-4 0,4 2 35,-5-2 1,7-8-150,-1 3 0,-3-3 118,3 3 0,-1-4-289,5-1 479,0-5-241,0 2 208,0-6 1,6-2 82,4-2 0,2 2 169,2-3 0,2-1-105,3 1 0,-3 0-64,3 5 0,-3 0-125,-2 0 0,5 0-142,0 0 0,0 0-175,-5 0 0,0 0 78,0 0 260,1 0 0,-1 0 0,0 0 0</inkml:trace>
  <inkml:trace contextRef="#ctx0" brushRef="#br0" timeOffset="197">28407 11288 7692,'-12'1'0,"2"4"0,-2-3-31,2 2 1,4 0 26,1 0 568,-3-2-72,7 4-362,-6-6 0,9 0 6,3 0 0,-2 0-87,6 0 43,1 0 1,4-4-76,0-1 1,0 0-18,1 5 1,-3 2-187,-2 2 1,2 0-112,-2 5 0,-4 0 126,-1 6 0,1-1-275,-1 0 271,0 0 1,-5 1-245,0-1 111,0-6-34,-7 4 197,0-10 1,-8 4-79,1-6 263,0 0 0,0-5-93,-1 1 0,6-6 299,0 6 0,4-6-41,-5 5 1,6 1 109,-6 4 0,7 1-69,-2 4 1,2 0 15,-2 9 1,4-2-106,-4 12 0,5-5-35,5 5 1,-2-7-149,6 2 1,6-1 106,4 0 0,1-6-160,-1 2 0,-3-10-58,3 1 1,-2-3-46,2-2 0,-3-5 81,3 0 0,-3-6-57,-2 2 0,-5-4 106,1-1 1,-7 0-5,2 0 1,-4 4 11,-1 1 0,0 4-78,0-5 249,-6 7-132,-2-3 1,-5 7 94,4 4 0,1-2-62,3 7 0,4-1 78,-4 6 0,3-1-136,2 0 14,0 0 0,5 0-17,0 1 0,6-6 47,-2 1 0,4-7-199,1 1 1,-4-2-53,-1-2 1,1 0-68,4 0 0,-6-2 87,-3-2 217,-4 2 0,6-11 0,0 6 0</inkml:trace>
  <inkml:trace contextRef="#ctx0" brushRef="#br0" timeOffset="198">28265 11458 7692,'-22'8'-93,"2"-1"8,5-7 244,1 6 37,0-4 0,1 5-47,4-2 4,3-3-286,6 4 149,6-6-97,2 0 0,1 0 48,1 0 1,-6 0-106,6 0 1,-7 2-70,2 2 1,-2-2-68,2 3 76,-4-4 153,12 6 1,-11-4-7,2 6 1,3-4 50,-3 4 1,1-4 112,-5 5 1,5-1-93,0 5 1,-1-4 22,-4-1 1,5 1-186,0 4 1,1 0 92,-1 0 1,-4-4-75,4-1 0,-2-1 20,2 2 0,-3-2-64,2-4 100,4-2 1,-6 6-83,3-3 171,-4-4 0,-2 6-30,-4-7 1,2 0 135,-7 0 1,5 4-42,-4 1 0,1 6 114,-1-1 1,-4-3-1,4 3 1,2-1 7,2 6-133,4-1 1,1 0-4,0 0 0,1-1-127,4-4 0,5 2 88,9-6 1,1 2-229,4-3 1,3-2 55,-4 3 0,9-4-11,1-1 0,2-5 11,-2 1 0,-4-6-34,-1 5 0,0-4 52,-4 4 119,-3-6 0,-1 3 0,1-6 0,1 0 0</inkml:trace>
  <inkml:trace contextRef="#ctx0" brushRef="#br0" timeOffset="199">28749 11416 7692,'8'1'-413,"-4"4"413,-2-3 0,0 6 0,2-4 147,-2-2 0,9 11-73,-6-4 1,4-1-320,-4 1 1,6 1-49,-2 4 1,4-6-80,1-3 0,0 1 372,1-1 0,-1 0 0,0-5 0,5-5 0,0 0 0,0-6 0,-5 2 0,4-4 0,-4-1 0,3 4 0,-7 1 0,1 4 279,-2-5 136,4 7-215,-12-3 0,6 8-148,-7 2-37,0 4 0,-5 6-51,0 1 0,-6-1-189,2 0 1,1-4 58,-2-1 1,6-4 35,-6 4 0,5-6 130,-4 2 0,6-3 0,-10-2 0,12-2-20,-4-3 0,-2 2 75,3-6 151,-1-1 418,5-4 83,0 0-166,0 6-437,0-5 0,-2 12-31,-2-4 1,2 10-107,-3 4 1,-1 5 30,1 5 0,-6-1-166,2 5 0,1 1-6,-2 5 0,2-6-119,-1 1 1,-2-7 26,6 2 1,-1-3-139,1-2 361,4-6 0,-4 3 27,10-6 0,-1 0 139,11-5 0,-4 0-40,8 0 0,1 0 165,-1 0 0,5 5-85,-5-1 1,4 3 63,-4-3 1,7-2-303,-3 3 0,-1 1 100,2-1 0,-7-1-281,2-4 1,-3 5 49,-2 0 206,1 0 0,-1 7 0,0 4 0</inkml:trace>
  <inkml:trace contextRef="#ctx0" brushRef="#br0" timeOffset="200">29516 11473 7682,'0'8'247,"0"-1"480,0-2-1588,0-3 861,0 4 0,-6-6 0,-2 0 0</inkml:trace>
  <inkml:trace contextRef="#ctx0" brushRef="#br0" timeOffset="201">29488 11629 7682,'0'14'-4,"-6"-6"1,3 3-942,-7-6 644,7 0 1,-5-1 300,3 1 0,-3 0 0,-6-5 0</inkml:trace>
  <inkml:trace contextRef="#ctx0" brushRef="#br0" timeOffset="202">26261 12667 7815,'0'14'-642,"0"0"557,0 0 1,1-1-46,4-3 1,-3 2-172,2-2 1,-1 4 300,2 5 0,-3-3 0,2 3 0,4-4 0,0 0 0</inkml:trace>
  <inkml:trace contextRef="#ctx0" brushRef="#br0" timeOffset="203">26389 12923 7808,'1'23'-146,"4"1"1,-4-5-112,4 5 1,-3-2 294,-2 2 0,0 1 145,0-6 1,-2 0 15,-3-5 1,-2-1-56,-8-4 0,6 2-124,-1-6 1,1 0 14,-5-5 0,-1 0-107,1 0 1,0-7 73,0-2 0,0-5-88,-1-5 0,1 1 12,0-5 1,4-6 57,1-4 1,1-7-19,-1 3 1,-2-4 24,6-2 0,-5 0-7,6 1 1,-1 0 49,5 5 0,6-3 76,4 7 1,4 1-52,5 9 1,8 4 14,6 9 0,5 4-53,-5 6 0,5 6 5,-5 4 1,0 10-91,-4 9 1,-2 1 95,-4 8 1,-7-5-47,-7 5 1,-5-7 2,0 2 1,-4 2-17,-4-2 1,-9 1-69,-6-6 0,-1 0-161,1 1 1,1-7-157,-6-3 1,7-3-74,-2-2 485,-3 0 0,6 0 0,-4 1 0</inkml:trace>
  <inkml:trace contextRef="#ctx0" brushRef="#br0" timeOffset="204">27085 12610 7045,'0'8'700,"7"-2"1,-4-6-467,6 0-110,1 0 0,4 0-80,0 0 0,0 0-203,1 0 1,-1 5-188,0 0 250,0-1-18,0 3 1,-6-4-177,-3 6 99,-3-5 93,-2 8 1,-7-10-95,-2 2 1,1-2 128,-2-2 1,1 0 7,-5 0 1,0-2 86,-1-2 1,1 1-69,0-7 0,4 5 164,1-4 1,4 6-51,-4-2 1,6 2-41,-2-2 0,3 5 45,2 0 0,0 6 154,0 9 0,7 11-141,2 8 0,-3 7-32,-1 6 0,1 4-147,-1 6 0,1-2 98,-1-3 0,-3-5-217,3-9 1,1-5-77,-1-9 1,1-10-92,-1-9 1,1-5 368,3-5 0,10-15 0,-3-10 0</inkml:trace>
  <inkml:trace contextRef="#ctx0" brushRef="#br0" timeOffset="205">27398 12525 7745,'8'14'-124,"0"-1"209,-3-4 1,-2 2 193,6-6 1,1 0-140,4-5 1,0 0-256,0 0 1,5 0-39,0 0 1,0 0-243,-5 0 1,1-5-4,-1 0 204,6-6 0,-4 5-45,3-4 1,-8-2 238,-1 2 0,-7 4 0,3-7 0,-6 5 0</inkml:trace>
  <inkml:trace contextRef="#ctx0" brushRef="#br0" timeOffset="206">27626 12468 7244,'-7'-14'-1080,"4"1"2184,-6 3-471,5 4-443,-8 6 1,4 2-150,-6 2 0,1 6 96,4 9 1,-6 3-292,1 6 1,0 6-30,-5-1 0,3 5-50,2-5 1,0 0 150,-1-5 1,3-5-125,2-4 1,-1-4-106,7 0 78,-1-8 176,5 0 1,5-9-105,-1-3 277,7 4 1,-3-10-53,6 6 1,1 0 47,-1 5 1,-5 7-81,1 2 1,-5 4 12,4 1 1,-6 0-36,2 0 1,-3 1-3,-2-1 1,0 0 21,0 0 0,0-4 5,0-1-270,0-6 190,0 4 1,0-9-95,0-3 1,4-4 138,1-10 0,5 3-6,-6-3 0,6-1 61,-6 1 1,6-5 342,-5 5 77,6 0-324,-3 5 1,1 6-4,1 3 1,-7 5-117,1 5 1,-2 4 8,-2 10 1,0-1 3,0 6 1,0-6-116,0 6 1,0-6 33,0 0 0,0-2-196,0-1 1,-2-3-416,-2-2 231,2 2 5,-4-10 411,0 4 0,-1-12 0,-2-4 0,-10-2 0,3-2 0</inkml:trace>
  <inkml:trace contextRef="#ctx0" brushRef="#br0" timeOffset="207">27341 12709 7738,'-8'7'-170,"2"-4"390,6 6-28,-6-5-118,4 8 0,-4-9-361,6 7 227,0-7 1,0 5-407,0-3-67,0-4 178,0 6 68,0-1 184,6-5 0,-3 6 103,7-7-65,-7 6 65,3-4 76,0 10 0,-4-9-35,3 7 125,-4-7 0,4 5 11,0-3 0,0-2-16,-5 6-125,0-5 1,4 3 48,1-2-14,0-3-122,-5 10 1,0-8-77,0 5 158,0-6 25,0 10 0,-2-10-24,-3 6 11,-2-5 58,-8 8 22,1-4-49,0 6 1,4-1 88,1-4-29,6 4 1,-2-7-80,10 4 1,3-2-4,6-3 1,0-4-49,0 4 0,5-4-116,0-1 1,7 0 4,-3 0 1,-1-1-167,2-4 0,-2 2 116,2-6 1,1 1-211,-6-2 367,6-3 0,-9 6 0,5-8 0</inkml:trace>
  <inkml:trace contextRef="#ctx0" brushRef="#br0" timeOffset="208">27881 12681 8972,'15'0'49,"-1"0"-240,0 0 1,0-5 31,1 1 1,0-6-210,4 5 1,-1-4-4,5 4 1,-5-4 130,1 4 1,-4-5 127,0 6 0,-6-7 41,1 1 0,-7 2-7,2-1 1,-4 4 145,-1-4 1,0 4 201,0-5 48,-6 7 282,-2-9-80,-6 10-314,-1-4 1,6 6-43,0 0 0,5 1-78,0 4 1,2 3 11,2 6 0,0 5 29,0 0 0,0 6-32,0-1 1,0 3-110,0 1 0,0 1-131,0-1 0,0 1 72,0-1 1,0 0 105,0 1 1,0-2-93,0-4 1,0 3 77,0-7 1,5 0 20,0-5-235,-1 0-387,-4 0 379,0-6 1,-1-3-14,-4-10 1,2 2-18,-7-6 1,6-3 73,-6-7 1,5 4 160,-4-4 1,6-2-50,-2 2 1,-1-1 127,1 1 1,0 3-83,5-3 0,0 3 82,0 2 0,0 0-37,0 0 0,0 4 255,0 1-133,0 5-93,0-2 0,0 8 136,0 2 1,0 0-89,0 5 1,0 5-100,0 5 1,0 0 0,0-5 1,0 1-99,0-1 0,5-5 71,0 1 1,-1-5-106,-4 4 1,2-6 99,3 2 0,-2-3-121,6-2 0,-4-7-181,5-2 1,-1-4 158,5-1 1,0 0 191,1-1 0,4 1-122,0 0 0,0 1-80,-5 4 474,0 3 1,0 6-40,0 0 0,-4 6-79,-1 3 0,-5 4-52,0 1 0,-2 0-203,-2 1 98,6-1-306,-4 0 244,4 0-242,-6-6 230,6-1 1,-2-7-28,5 0 54,-6-7 0,8-1-26,-6-6 1,4 5 160,-4-1 1,5 5-36,-6-4 1,3 4-28,-2-4 0,-4 4-104,4-5-1,3 7-33,-7-9 1,6 4-168,-7-6 1,4 4 24,1 1 0,0-1-30,-5-4 247,0 0 0,6-1 0,2 1 0</inkml:trace>
  <inkml:trace contextRef="#ctx0" brushRef="#br0" timeOffset="209">28493 12667 7694,'14'14'249,"0"-6"-88,0-3 1,-4-4-95,-1-1 1,1 0-325,4 0 1,0 0 190,1 0 0,-1 0-521,0 0 587,-6-6 0,11-2 0,-3-6 0</inkml:trace>
  <inkml:trace contextRef="#ctx0" brushRef="#br0" timeOffset="210">29019 12368 7694,'0'-8'-1239,"1"-3"2400,4 7-700,-3-1 0,4 11-232,-6 4 0,-6 2-165,-4 2 0,-2 7-160,-3 3 0,1 1-95,0-1 1,0 1-279,0-6 1,1 5 238,3-5 1,-2 0-283,2-5-153,4-6 665,0-2 0,6-8 0,0-2 0,1-4 0,4-6 0,3-1 0,6 1 0,0 0 75,1 0 0,-1 4 144,0 1 0,0 6-82,0-2 1,0 3 268</inkml:trace>
  <inkml:trace contextRef="#ctx0" brushRef="#br0" timeOffset="211">28862 12482 7746,'10'-2'766,"-1"-2"-116,-5 2-392,8-4 1,-9 7-80,7 4 1,-7 9-121,2 10 1,1 9 32,-1 5 1,1 3-185,-1 2 1,-4 4-188,4 1 0,-3-1 228,-2-4 0,5-2-362,-1-3 0,3-5 169,-3-10 1,-1-8-314,7-11 1,-1-5 556,6-9 0,-1-5 0,0-14 0</inkml:trace>
  <inkml:trace contextRef="#ctx0" brushRef="#br0" timeOffset="212">29062 12454 8923,'9'0'275,"0"0"1,6-2-318,4-3 1,4 2-257,-4-6 1,7 4 48,-3-5 0,-1 3-203,2-3 0,-5-3 135,5 4 1,-7 1 26,2-1 1,-8 1 289,-1-2 0,-7-2 0,3 4 0</inkml:trace>
  <inkml:trace contextRef="#ctx0" brushRef="#br0" timeOffset="213">29289 12226 7990,'-8'-8'846,"0"3"-710,3 10 1,4 3-127,-4 6 1,-3 5 9,-1 0 1,1 7-174,-2-3 0,1 4-84,-5 2 0,-1-1 108,1 0 1,5-6 16,-1-3 0,6-3 30,-6-2-279,7-6 262,-3 5 0,6-13-3,0 0 1,0-2 87,0-7 0,4 4 19,1-4 105,6 6 1,-3-4-96,6 7 0,-1 8 10,-4 6 1,2 2 4,-6 8 0,5 0 17,-6 4 1,3 0-35,-3 1 0,-2-1 4,3 1 0,-4-6-21,-1 1 0,0-7-12,0 2 1,0-8-165,0-1 167,0-7-62,0 3 60,0-6 0,-4-6-29,-1-3 1,0-6 38,5-4 0,0 2-1,0-7 1,5 5 22,0-4 0,1 1 9,-1-2 1,1 3 254,3 7-223,4-6 0,-7 4 135,4-3-126,3 9-42,-6 4 0,1 8-38,-3 2 0,1 4-98,-1 7 0,0 0 73,-5 4 1,-2-5-145,-2 1 1,0-1 0,-5-5 1,4 4 13,-4 1 1,4-6 19,-5-3-3,1 3 177,-5-7 1,1 4-15,4-10 0,-2 2 137,6-6-92,-6-1 1,9-4 399,-3 0-270,4 0 1,1-1 34,0 1-219,0 6 65,6 2 1,2 6-108,6 0 0,1 0 6,-1 0 31,0 0 0,0 5-49,0-1 1,-4 3-5,-1-3 1,-4-2-64,5 3 98,-7-4-43,3 6 32,-6-6 0,-1 12 0,-4-4 0,-2-1 53,-2 2 1,-4-1 3,4 5 0,-4 1 17,-1-1 0,0 0 12,0 0 1,4-4 204,1-1-122,5 1-112,-2 4 21,6-6 0,6-2-231,4-6 0,3-1 77,1-4 1,5-3-428,0-6 0,4 0 533,-4-1 0,7 1 0,-4 0 0</inkml:trace>
  <inkml:trace contextRef="#ctx0" brushRef="#br0" timeOffset="214">29588 12724 7723,'-5'9'-331,"0"1"-99,-6-1 1,8 4 32,-7-4 397,7 4 0,-9-5 0,4 6 0</inkml:trace>
  <inkml:trace contextRef="#ctx0" brushRef="#br0" timeOffset="215">26190 14032 7458,'-7'-8'-690,"6"1"834,-12 1 0,11 3 16,-2-7 0,1 6 139,-2-6 0,3 5-104,-3-4 0,4 4 97,1-4 1,0 4 78,0-4-97,0 5-141,0-8 0,5 9-146,-1-7 1,7 7 4,-1-2 1,-2 4 71,1 1 1,1 0-375,4 0 0,-5 0 158,1 0 1,-2 1-118,1 4 1,2-2 38,-6 7 0,0-6 54,-5 6 110,0-1 1,0 6 23,0-1 0,-6-5-84,-4 1 0,2-2 0,-1 1-238,5 4 259,-8-5 1,10 1-556,-2 1 660,2-7 0,2 9 0,0-4 0</inkml:trace>
  <inkml:trace contextRef="#ctx0" brushRef="#br0" timeOffset="216">26332 14188 7852,'-5'9'-137,"0"1"1,-6-7 216,2 2 1,-4 1 30,-1-1 1,0 0-45,-1-5 0,0 0-120,-4 0 1,3 0-29,-3 0 1,-2-2 96,2-3 0,-1-3-103,1-6 0,3-5 82,-3 0 0,3-6-65,2 1 0,1-4 19,4-5 0,-2 1-19,6-6 0,0 2 28,5-2 1,12-3 1,2 3 0,9-1-9,1 1 0,5 4 20,4 11 1,3 2 50,7 7 0,-2 1-45,-3 4 0,1 10 29,-6 14 1,1 8-2,-6 15 1,-6 2 4,-3 12 0,-9 0 28,-6 5 1,-2-2 106,-2-3 1,-5-3-79,0-6 0,-10-2-33,0-3 1,-4-5-135,0-9 1,4-5 64,-4-10-243,3-2 0,2-7-98,-1 0 376,8-7 0,-6-7 0,5-8 0</inkml:trace>
  <inkml:trace contextRef="#ctx0" brushRef="#br0" timeOffset="217">27114 14032 7810,'0'8'-227,"0"-2"342,0-6 1,1 0-124,4 0 1,-2 0 9,7 0 1,1 0 23,8 0 1,-2 0-34,7 0 0,-2 0-135,2 0 1,2-2 67,-2-2 1,-2 2-120,2-3 0,-7-1-157,2 1 1,-8 0 349,-1 5 0,-7-6 0,3-2 0</inkml:trace>
  <inkml:trace contextRef="#ctx0" brushRef="#br0" timeOffset="218">27156 13918 7261,'-8'6'377,"2"-4"-228,6 4-86,0-6 1,0 2 64,0 2-80,0-2 1,0 11-7,0-4 0,0 4-12,0 1 0,5 0-150,0 0 0,4 5-311,-4 0 1,6 5 64,-2-5 366,-2 0 0,5 1 0,-4 3 0</inkml:trace>
  <inkml:trace contextRef="#ctx0" brushRef="#br0" timeOffset="219">27725 14003 7163,'0'8'1441,"0"-2"-1155,0-6-125,6 0 1,2 0-242,6 0 0,1 0-306,-1 0 1,2-1 189,3-4 0,-2 2-63,7-7 0,-5 6 83,4-6 176,-5 1 0,9-5 0,-5-1 0</inkml:trace>
  <inkml:trace contextRef="#ctx0" brushRef="#br0" timeOffset="220">28322 13705 7700,'-9'0'-44,"-1"0"0,5 0 114,-4 0 1,4 0 30,-4 0 1,4 0 193,-4 0 29,-1 6 1,-4-3-286,0 7 1,4-1 32,1 5 1,-1 2-297,-4 3 1,0-3-50,0 3 0,4 1-34,1-1 0,1 2 98,-2-2 1,-1-8-356,6 3 35,1-9 529,4 1 0,1-6 0,4 0 0,-2-6 0,7-4 0,-1-2 0,5-3 0,1 6 31,-1-1 0,0 6 93,0-6 1,0 7 30,1-2 0,-1 4 89,0 1 0,0 0-132,1 0 0,-1 0-27,0 0 1,0 5-189,0-1 0,1 6 78,-1-6-100,0 8-6,-6-11 72,5 12 0,-12-10-395,4 6 320,-4-5 0,-2 7 63,-4-7 1,2 1-19,-6-5 1,-1 0 88,-4 0 0,0 0-35,-1 0 1,1 0 34,0 0 281,0 0 0,0 0 201,-1 0-198,7 0 1,-3 8-93,7 6 1,-1 2-50,5 8 0,0 6-70,0 8 1,1 11-137,4 7 1,-2 1-50,7 5 1,-5-4 99,4-1 0,-1-6-229,1-4 0,4-9 42,-3-5 0,-3-14-49,3-5 1,-1-10-22,6-4 269,-1-13 0,0-9 0,0-7 0</inkml:trace>
  <inkml:trace contextRef="#ctx0" brushRef="#br0" timeOffset="221">28649 13676 7700,'8'7'-122,"-2"0"145,-6 8 0,0-1 156,0 0 0,-1 2-113,-4 3 1,2-3 15,-7 3 0,1 1-105,-5-1 1,4 5-9,1-5 0,1 0-382,-2-5 15,-2 0 27,4 0 126,0-6 126,2-1 0,6-9 49,0-3 0,4 2-67,1-6 37,6 5 311,-3-2-53,6 6 0,-1 2-51,-4 2 1,2 4-34,-6 7 0,2 0-120,-3 4 1,-2-3 3,3 3 0,-4 2-21,-1-2 0,0-1-136,0-3 1,0-1-17,0 0 1,0-4 214,0-1 0,0-6 0,-6 4 0,-2-7 0</inkml:trace>
  <inkml:trace contextRef="#ctx0" brushRef="#br0" timeOffset="222">28791 13790 7700,'15'5'-99,"-1"-1"1,-5 1-157,1-5 0,-1 2 255,5 2 210,1-2 1,-1 4-236,0-6-76,7 0 0,-6-4-87,4-1 0,-3-1 115,-2 1 0,1-1-398,-1-4 471,-6-3 0,4 5 0,-4-6 0</inkml:trace>
  <inkml:trace contextRef="#ctx0" brushRef="#br0" timeOffset="223">28905 13719 7700,'-8'6'-75,"-4"-4"0,4 6-90,-7-4 0,6 0 261,0 5 1,4-4 77,-5 4 1,6-4-251,-6 4 0,5 1 96,-4 4 1,4 0-125,-4 1 0,5-1 7,0 0 1,-3 0-9,3 0 0,-1 1 51,5-1 0,0-5-377,0 1 79,0-7 179,0 3 234,0 1-99,6-6 1,-3 6 141,7-7 1,-5 0-30,4 0 0,-4 1-29,4 4 1,-6-2-2,2 6 0,-2-1-1,2 2 1,-3 2-33,2-2 1,-2-2 13,-2 1 1,0-4-52,0 5 1,0-6 54,0 6-67,0-7 24,0 3 8,0-6 0,2-1 1,2-4 1,-2 2-3,3-7 0,-4-4-1,-1-5 1,5 0 5,0 5 0,4 0 103,-4 0 0,1-1-96,-1 1 0,-2 5 107,7-1 0,-7 5-67,2-4 17,-4 6 25,5-4-54,-4 7 0,4 2 4,-6 3 1,0 3 31,0 6-96,-6 0 1,3 0 46,-7 1 1,6-1 14,-6 0 1,7 5 8,-2 0 1,-1 0 5,1-5 0,0 0 4,5 0 0,-4 1 1,-1-1 1,0 0-24,5 0 1,0-4 56,0-1-66,0-6 0,2 4 19,3-7 0,-2 0-125,6 0 0,1 0-68,4 0 1,-5-5-156,1 0 1,-1-6 34,6 2 270,5-4 0,-4-7 0,4-3 0</inkml:trace>
  <inkml:trace contextRef="#ctx0" brushRef="#br0" timeOffset="224">29787 13335 7662,'0'-14'-150,"0"0"0,0 4 264,0 1 1,0 4 57,0-5 0,0 6 218,0-6 0,-2 7-87,-3-2 0,1-1-288,-11 1 0,3 7 88,-12 7 0,-6 13-252,-8 12 1,-9 16 88,21-16 0,0 3 0,-4 8 0,0 2-357,-1 6 1,0 3-1,-5 10 1,-1 2 446,13-20 1,1 1 0,-1 1-1,0 1 1,-1 1 0,1 0 76,-9 22 1,0-1-1,2-5 1,1 0-29,3-8 0,1-2 1,3-6-1,1-3 7,-12 22 1,8-17-174,11-26 1,3-6 139,2-7-1060,4-7 474,6-2 0,6-14 533,4-6 0,15-13 0,5-9 0</inkml:trace>
  <inkml:trace contextRef="#ctx0" brushRef="#br0" timeOffset="225">29673 13861 7649,'-8'0'1196,"2"0"-786,6 0 104,0 0-361,6 0 1,-3 0-176,7 0 0,-1-2-216,5-2 0,5 2-263,0-3 0,5-1 109,-5 1 0,5-4 392,-5 4 0,6-6 0,-3 3 0</inkml:trace>
  <inkml:trace contextRef="#ctx0" brushRef="#br0" timeOffset="226">30142 13790 8566,'8'0'583,"5"0"-629,-4 0 1,-1-5-126,1 0 1,1-4-161,4 4 0,2-6-14,3 2 0,-3 1 345,3-2 0,3 1 0,0-5 0</inkml:trace>
  <inkml:trace contextRef="#ctx0" brushRef="#br0" timeOffset="227">30512 13562 7532,'-10'8'-187,"1"-3"0,1-2 170,-2 2 1,-2-2-27,2 7 1,-2-1-102,-3 5 1,1-4-60,0-1 1,-5 1 92,0 4 1,2 0 1,7 0 1,-2 1 59,2-1 1,2-5 47,-1 1-7,6-1-30,-4 5 0,9-6 107,3-3 1,2-3 93,8-2 0,-1 0 97,0 0 1,5 0-84,0 0 0,0-2-63,-5-3 1,5 4-52,0-4 0,0-1 22,-5 1 1,0-1-41,1 1 1,-6 3-97,1-2 1,-6 2 81,6 2 1,-7-2-193,2-2 77,-4 2 96,-1-4 0,-1 6 24,-4 0 1,2 0 1,-7 0 0,6 5 4,-6-1 0,5 6 23,-4-5 0,1 6 15,-1-2 0,1 8-63,3 2 0,2 7-77,-7-3 1,7 4-120,-2 2 0,4-1 61,1 1 0,0-1-98,0 0 1,0-5-46,0-5 1,0-2 47,0-2 0,1-4 212,4-1 0,3-5 0,6-4 0,0-8 0</inkml:trace>
  <inkml:trace contextRef="#ctx0" brushRef="#br0" timeOffset="228">30768 13605 7654,'0'14'0,"-5"-4"-470,0-1 0,-4 1 237,4 4 1,-5-5 309,6 1 1,-7-1-99,1 6 1,-2-1 46,-3 0 0,6 0-123,-1 0 55,1 1 1,-1-3 56,1-2 0,6-2-118,-2-4 99,3-2 1,4 4 19,3-6 1,-2-4-10,6-1 0,1-6-5,4 1 1,0 2 7,1-1 0,-1 6 33,0-2-18,0 3 1,0 2 59,1 0 0,-1 7-73,0 2 1,-4 4 1,-1 1 1,-6 5-51,2 0 1,-3 5-10,-2-5 0,0 4-19,0-4 1,0 0-231,0-4 294,0-8 0,-7 6 0,-1-5 0</inkml:trace>
  <inkml:trace contextRef="#ctx0" brushRef="#br0" timeOffset="229">30952 13648 7646,'15'-7'-792,"-1"6"594,0-4 0,0-1 287,1 1 1,-1 0 0,0 5 0,0-4-31,0-1 1,-1-1-99,-3 1 1,2 2-146,-2-7 0,-2 7-11,1-2 22,-6-3 1,8 5 172,-6-6 0,0 4 0,-5-4 0,0 5 0,-7-2 0,0 6 0</inkml:trace>
  <inkml:trace contextRef="#ctx0" brushRef="#br0" timeOffset="230">31066 13520 7270,'0'8'381,"0"0"-373,0-4 0,0 0 41,0 5 0,-1-4-147,-4 4 1,3 1 61,-2 4 0,0-5-111,0 1 0,2-1 24,-3 6 0,-1 4 91,1-1 1,1 3-25,4-2 1,0-3 49,0 3 0,0 1-9,0-1 1,0 0 27,0-5 1,0 5 38,0 0-43,0 0 0,0-5 6,0 1 1,0-6-245,0 1 139,0-7-207,0 3 103,0-6-56,0 0 306,0-6-64,0 4 1,0-6 83,0 4 1,0 0-47,0-5 1,0 4 53,0-4 1,4 4-20,1-5 1,5 1 17,-6-5-16,7 0 0,-3-1 72,6 1 11,1 0 13,-1 0-111,0 6 43,0-5-130,-6 12 0,0-1 30,-3 7-10,-4 6 1,6-3 26,-7 6-14,-7 0-1,1 0-15,-3 1 0,-4-3 2,4-2 0,-3 2-35,3-2 0,-4-2 46,4 1 1,1-1 2,-2 2 0,6-3-20,-6-2 4,7-3-9,-3 4-2,6-6-24,0 0 1,6-1-6,4-4 1,2 2-138,2-7 0,1 7 96,-1-2 0,-5 2-19,1-2 1,-5 4 119,4-4 0,-6 5-2,2 5 0,-3-2 38,-2 6-58,0 1 1,0 4 63,0 0 1,0-4 13,0-1 1,-2-1 180,-3 2-172,4 2 1,-6-9 120,7 7-130,0-7-29,0 3 0,2-6-44,3 0 0,-2-1-144,6-4 1,1 2-19,4-7 1,0 1 176,0-5 0,1 1 0,-1 4 0,6-10 0,-4 9 0,5-10 0</inkml:trace>
  <inkml:trace contextRef="#ctx0" brushRef="#br0" timeOffset="231">31493 13861 7635,'0'14'-153,"-2"-4"153,-3-1-1167,4-6 1167,-5 4 0,6-7 0,0 0 0</inkml:trace>
  <inkml:trace contextRef="#ctx0" brushRef="#br0" timeOffset="232">27142 15155 7683,'0'-15'-609,"0"1"0,0 0 329,0 0 1,0 4 251,0 1 0,5 4 99,0-4 1,-1 4 125,-4-5 0,0 6 37,0-6 15,0 7 1,5-5-32,0 3-64,0 4 662,1-5-482,-5 6 1,12 0 20,-3 0 1,-3 0 24,3 0-358,-1 0-34,6 0 0,-1 0-269,0 0 0,-4 1-103,-1 4 0,-6-2 219,2 6 1,1 1-16,-1 4 1,0 5 6,-5 0 0,-2 0 59,-3-5 0,2 2 49,-6 3 0,4-5 31,-4 0 1,1 1-188,-2-6 35,-2-3-152,4 7 225,-7-11 1,6-1-106,-1-5 0,7-12 218,-1 2 0,2-4 0,-4-2 0,-2-3 0</inkml:trace>
  <inkml:trace contextRef="#ctx0" brushRef="#br0" timeOffset="233">27199 14956 7683,'0'9'-420,"0"1"129,0-7 277,0 9 0,0-8 43,0 5-14,0-6-35,-6 10 1,4-10 22,-3 6 1,4 1 11,1 4 1,0 0-4,0 1 0,0 11-25,0 8 1,5 7 9,-1 6 1,7 5 2,-1 10 0,-2-2-185,1 6 0,-1-6 183,2 2 0,1-12-90,-7-7 0,7-8 87,-1-12 1,-2-8-216,1-11 0,-4-10 220,4-8 0,-5-7 0,2-7 0</inkml:trace>
  <inkml:trace contextRef="#ctx0" brushRef="#br0" timeOffset="234">27398 14998 7683,'10'0'0,"-1"0"0,-4-4 149,4-1 70,1 0 0,4 0-244,0 1 0,2-6-99,3 5 0,-3-6-124,3 2 0,1 1 115,-1-1 1,5 1-55,-5-2 0,0-3 41,-5 4 0,0 1 148,0-1 1,-6 4-224,-3-5 0,1 6 36,-1-6 1,0 5 184,-5-4 0,0 4 0,0-4 0,-2 4 0,-2-4 0,-3 4 42,-2-5 1,-4 7-31,4-2 0,1-1 483,-2 1-330,1 1 0,-5-1 145,-1 0-153,7 0 1,-3 12-5,7 2 1,-6 4-65,5 1 1,-1 2 23,1 3 0,2 1-40,-6 4 0,6 3-95,-2-3 1,-2 2 12,3 3 1,-6 4 36,6 0 1,-6-4-56,5-6 0,1-5 119,4 1-388,0-4-43,0 0 130,0-7 1,0-8 83,0-10 0,4-4 15,1-5 1,6 3 103,-1-3 1,-3 3-69,3 2 0,-1 6-7,6 4 1,-6-3 72,1 2 1,-1 2 152,5 8 1,-4 3-83,-1 6 1,-4 0 83,4 1 1,-5 4-111,0 0 0,-2 4 10,-2-4 0,0 0-32,0-5 0,0 5 12,0 0 1,0-5-58,0-4 1,-5-5 76,0 4-69,1-6-4,-3 4 0,6-9-83,-4-3 1,4-4 51,1-10 1,0-2-113,0-2 1,0-9 121,0 4 0,0-9 1,0 4 0,1 0 91,4 5 0,-2 4-61,6 0 1,1 7 272,4-2-136,0 9 1,1 6-61,-1 8 0,0 11-3,0 8 0,-1-1 30,-4 2 0,2 0-49,-6 4 1,0-4 7,-5 0 0,0-7-81,0 2 0,0-8 109,0-2-309,0 1 57,-6-2 112,-2-2 0,-2-6-3,1 0 0,4-1-106,-4-4 1,4 2-43,-5-7 0,6 1 216,-6-6 0,7 1 0,-10 0 0,5 0 0</inkml:trace>
  <inkml:trace contextRef="#ctx0" brushRef="#br0" timeOffset="235">27483 14984 7683,'0'14'-218,"0"1"78,0-1-293,0 0 181,0 0-39,0-6 109,0-2 1,2-6 181,3 0 0,-4 0 0,12-6 0,-5-2 0</inkml:trace>
  <inkml:trace contextRef="#ctx0" brushRef="#br0" timeOffset="236">27498 15084 7683,'0'9'-94,"0"1"0,0-1 144,0 5 1,-2-1-194,-3-4 135,4 4 1,-6-10-286,7 7 68,0-7 136,0 9 1,2-10 72,3 3 1,-4-4 1,7 4 73,-3 0-122,-4 0 134,6-5-53,-7 6-21,0-5 0,0 7-17,0-3 1,-2-3-35,-3 2 46,-2 4 1,-8 0-8,1 6 0,0-4 147,0-1 1,-1 1-85,1 4 0,5-4 241,-1-1-144,1 1-25,1 4 0,2-5-56,6 1 0,3-7 4,6 2 0,2-4-52,13-1 0,6 0-3,8 0 1,3-5-119,2 1 0,-1-7 83,1 1 0,0-1-95,-1 2 0,-1-4 28,-3 4 1,-3-3-58,-7 3 0,-1-4-19,-3 4 1,1-4 164,-6-1 0,6-7 0,-2-1 0</inkml:trace>
  <inkml:trace contextRef="#ctx0" brushRef="#br0" timeOffset="237">27953 15098 7683,'0'14'378,"0"-4"-280,0-1 0,1-6-33,4 2 1,3-4-85,6-1 1,6-7 142,4-8 1,3 0-69,1-9 1,1 0-41,-1-4 1,1 4-138,-1 0 1,-4 5-188,0-4 0,-5 5 96,4-1 1,-7 4 107,-2 0 1,1 6-323,-6-1 89,-3 7 257,1-3 1,-9 1-15,-3 0 1,2 1 20,-6 4 1,-1 0 42,-4 0 0,0-5-31,0 0 172,-1 1 1,1-1-103,0 0 0,0 0 151,-1 5 1,6 0 82,-1 0-146,1 0 0,0 2-39,-1 3 0,7 4 10,-2 10 0,4 3 53,1 7 0,0 10-5,0 4 1,7 10-37,8 4 0,-1 3-222,5 11 0,1-3 85,-1 8 1,5-10 44,-5-4 1,0-10-104,-5-4 0,0-6-11,1-4 0,-6-9-437,1-10 369,-7-10 0,3-4-3,-6-10 0,0-4 197,0-10 0,0 3 0,-6-17 0,-2 3 0</inkml:trace>
  <inkml:trace contextRef="#ctx0" brushRef="#br0" timeOffset="238">28166 15126 7674,'-8'0'-349,"-5"0"0,12 7 311,-4 2 1,-1 8 88,1 2 0,0 8 6,5 2 0,0 5-87,0 9 1,0-7 88,0-2 1,0-6 93,0-4-221,6 3 1,2-18 19,7 1 0,-1-10-88,0-10 1,0-1 99,0-13 1,1 1-128,-1-6 0,5-4 103,0 0 1,0-5-15,-5 5 0,5 4 61,0 6 1,-5 5-48,-4-1 1,-1 5 202,5 5-66,0 2 0,-1 10 81,-3 7 0,-2 1-61,-4 13 0,-2-1-9,3 6 0,-4-2-39,-1-4 0,0-2 54,0-7-321,0 0 196,0-6-142,0-1 78,0-20 0,0 3 6,0-9 0,2 4 98,2 0 0,0 1-1,5 0 0,-4 1 47,4 4 92,1-4 1,4 12-50,0-4 1,0 3-72,1 2 0,-1 0-14,0 0 1,0 2-11,1 3 0,-6-4-4,0 4 0,-4 1-35,5-1 0,-6 0-315,6-5 254,-7 0 1,5 0-161,-3 0 0,-4-2 248,4-3 0,-3-2 0,-2-8 0</inkml:trace>
  <inkml:trace contextRef="#ctx0" brushRef="#br0" timeOffset="239">28877 14956 6103,'8'8'-89,"-2"-2"1,-6 0-1,0 2 1</inkml:trace>
  <inkml:trace contextRef="#ctx0" brushRef="#br0" timeOffset="240">28734 15098 9510,'-7'0'288,"0"-6"1,9 2-264,3-5 0,-2 6-49,6-2 1,-4-1-124,4 1 1,1 0-45,4 5 0,0-5-167,1 1 0,-6-1-49,1 5 0,-1-5 148,5 0 1,0-4-23,1 4 0,-1-4 45,0 4 0,0-6 138,1 2 0,-6-4-37,1-1 1,-7-1 134,1 1 0,-2 0 0,-2 0 0,0 0 0,0-1 0,0 6-12,0-1 0,-6 3-40,-4-3 1,-2 4 335,-3 6-217,1 0 1,0 0 126,0 0 0,1 6-13,4 4 0,-2 2-99,6 2 1,0 2-37,5 3 1,0 3-13,0 7 0,5 7 23,0 7 1,7 1-21,2 8 0,1 0 13,4 5 0,-4 0-29,0 0 1,-1-2-83,0-3 1,-1-9 56,-4-10 0,2-5-6,-6-4-21,6-10-74,-9-7 0,4-9-63,-6-3 0,0-3 32,0-6 1,-5 0-65,0 0 1,-4-5 68,4 0 1,-6-5 59,2 5 0,1-4 81,-2 4 0,1-5-43,-5 5 0,1-5 76,3 5 0,-2 0-35,2 5 1,2 0 411,-1 0-159,6-1 157,-4 1-249,7 6 1,2 2-150,3 6 1,-2 0-4,6 0 1,1 0-251,4 0 73,0-6 0,1 3 160,-1-7 0,6 1 0,2-6 0</inkml:trace>
  <inkml:trace contextRef="#ctx0" brushRef="#br0" timeOffset="241">29189 14828 7662,'8'6'-537,"-1"-4"515,-7 10-37,0-4 0,0 2-45,0-1 0,-5-4 18,0 4 1,-6-1-2,2 2 0,1-2 50,-2-4 0,2-1-14,-1 7 42,-4-7 0,5 5 6,-6-3 1,5-4 68,-1 4 1,7-2-136,-2 2 165,-3-3 1,7 5-98,-4-2 1,4-2 157,1 7 0,0-5-82,0 4 0,1 1-32,4 4 1,1 0 33,4 0 0,2 2 16,-2 3 1,-2-3-202,1 3 0,-4-5 85,4-5 1,-6 4-146,2-4 0,2-1-74,-3 2-54,1-7 45,-5 3 251,0-6 0,0-1 0,0-4 0,0-3 0,0-6 0,0-5 0,0 0 0,5-2 0,0 3 0,-1 2-22,-4-3 1,0 3 49,0 2 1,5 0 271,0-1-146,-1 1 1,-2 1 195,3 4-306,-4 3 1,6 7-8,-7 4 0,0 3-99,0 6 1,0 0 75,0 1 1,0-6-249,0 0 139,0 1-256,0 4 219,0-6 1,1-2 46,4-6 0,-2-1 33,7-4 1,-6 2 51,6-7 0,-5-1 0,4-8 0,-4 4 0,4-4 0,1 3 73,4 2 1,-5-4 56,1 4 1,-2-3 204,1 7-246,4 4 69,-5-7-4,0 12-219,-2 1 1,-6 8-12,0 6 1,0 0 107,0 0 0,0 0-108,0 1 0,-1-1 69,-4 0 1,3-4-109,-3-1 1,-1 1 102,1 4 1,-1-6-17,1-4 27,4 4 0,-7-1 4,3 2 117,4-3-135,-6-6 55,7 0-10,0 0-33,7 0 1,-4 0-62,6 0-14,-6 0-3,4-6 0,-6 5 47,4-4 48,-3 3-16,4 9 0,-6-4 5,0 6-2,0-6 6,0 10 1,0-10-4,0 7 1,0-6 5,0 6-5,0-7 0,0 5-5,0-3 73,0-4 2,0 5 160,0-6-155,0 7 10,0-6-81,6 6 1,-3-3-3,7 1 0,-5 0-20,4-5 0,-4 5 44,4-1 1,-1 3-259,2-3 168,2-2 0,-4 6-1,6-3 44,-6-4 9,5 12 1,-11-10 40,2 7 1,-2-6 51,-2 6-3,0-1-73,-6 5 1,-2 1-22,-7-1 1,1-5-12,0 1 1,0-5-6,0 4 0,-5-4 19,0 4 0,4-6-6,6 2 1,-1-3 8,-4-2 0,5 4-14,-1 1 56,7 0 0,-3-7-42,6-2 0,1 2 74,4-3-61,3 4 0,6-4-2,0 0 0,1 1-5,-1 4 0,0 0 2,0 0-40,1 0 1,-1 0-7,0 0 0,-5 0-333,1 0 225,-1 0 151,-1 0 0,5 0 0,-5 0 0</inkml:trace>
  <inkml:trace contextRef="#ctx0" brushRef="#br0" timeOffset="242">29644 14799 7645,'10'0'0,"-1"0"0,-4 0-62,5 0 69,-1 0 1,5 0-87,1 0 1,-1-1 105,0-4 0,0-1-176,0-4 0,1-2-10,-1 2 1,0 2-130,0-1 1,0 1 159,1-2 0,-6-1-159,1 7 287,-7-8 0,9 5 0,-4-8 0</inkml:trace>
  <inkml:trace contextRef="#ctx0" brushRef="#br0" timeOffset="243">29758 14614 7640,'8'15'-399,"-2"-6"160,-6 1 282,7-1 1,-6 5-76,4 1 1,-3-6-93,-2 1 0,0-1 48,0 5 1,0 0-114,0 1 1,0-1 81,0 0 0,0 0-88,0 1 195,-7-1 0,-1 0 0,-6 0 0</inkml:trace>
  <inkml:trace contextRef="#ctx0" brushRef="#br0" timeOffset="244">29630 14913 7640,'0'14'22,"2"0"69,3 1 1,-4-1-51,4 0 1,-2-4-464,2-1 296,-4 1 0,6 4 91,-7 0 1,4-5-102,1 1 0,0-5-42,-5 4 89,0-6 11,0 10 12,0-11 0,0 2 70,0-8 1,0 0 8,0-5 0,1 4 12,4-4 0,-2-2-36,7-8 1,-5 3 17,4-3 0,1 2 23,4-2 1,-5 3 5,1-3 1,-1 3 19,5 2 0,-1 4 10,-3 1 0,2 4-62,-2-4 1,-2 4 2,1-5 1,-4 7-46,4-1 78,-6 2-68,4 2 1,-7 6 7,0 4 1,0-2-15,0 1 0,-2 1 44,-3 4 1,4 0-2,-4 0 1,3 0 24,2 1 0,0-1 7,0 0 0,0 0 59,0 1 1,2-1-84,3 0 1,-2 0 24,6 0 1,-4-1-24,5-3 0,-1 2 0,5-2 1,-4 2-23,-1 2 1,-1 1-6,2-1 1,2 0 24,-2 0 1,-4 2-5,-1 3 0,-4-3 46,-1 3 1,5-3-47,0-2 0,0 0-23,-5 0 0,-7-4-6,-2-1 1,1-6-83,-2 2 1,1-3 109,-5-2 1,0 0-6,-1 0 0,1-5-226,0 0 1,0-6-603,-1 2 821,1-4 0,-6-7 0,-2-3 0</inkml:trace>
  <inkml:trace contextRef="#ctx0" brushRef="#br0" timeOffset="245">29744 15155 7623,'0'-8'211,"0"1"-347,0 7-11,0 0 196,0 7 1,0 1-161,0 6 0,0-5-229,0 1 89,0-1 0,0 1 3,0-1 248,0-6 0,6 4 0,2-7 0</inkml:trace>
  <inkml:trace contextRef="#ctx0" brushRef="#br0" timeOffset="246">30085 15155 7623,'13'19'0,"-4"0"0,-1 1 527,-3-1-68,-3-9-1185,4 2 470,-6-12 256,0 0 0,0 0 0</inkml:trace>
  <inkml:trace contextRef="#ctx0" brushRef="#br0" timeOffset="247">30370 15098 7619,'14'14'-137,"0"0"0,-6-4-693,-3-1 248,3-6 582,-7 4 0,5-7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1:56:02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17773 3739 7933,'8'-6'0,"3"2"-22,-7-5 5,7 6 1094,-3-4-642,6 7 0,-1 8-27,-3 7 1,-4 7-62,-6 11 1,0-2-174,0 7 0,-2 0 46,-2 5 0,-4 0-263,-7-1 0,1 1-143,0 0 1,5-2-206,-1-3 1,1-5-10,-6-10 0,6 3 166,-1-7 0,3 0-535,-3-5 0,2-2-208,3-2-54,4-4 1031,-12-6 0,12-6 0,-4-4 0,-3-9 0,0-3 0</inkml:trace>
  <inkml:trace contextRef="#ctx0" brushRef="#br0" timeOffset="1">17673 4151 7933,'8'7'-257,"0"0"544,-3 8 0,-4 5 286,4 4 0,1 9-350,-1 5-58,6-3 0,-9 6-175,2-3 1,3-2 73,-3 2 0,6-11-50,-5 1 0,-1-9 221,-4 0-371,7-9 1,-4-4-110,6-6 135,-5 0 1,7-11-21,-7-3 1,6-5 78,-5 0 0,4-3 32,-4-7 1,6 1 9,-2-1 1,-1 2 5,2 4 1,-6-3-4,6 8 0,-2-6-267,1 5 1,4 5 79,-4 4 1,-1 7 192,2-2 0,-1-3 0,5 0 0</inkml:trace>
  <inkml:trace contextRef="#ctx0" brushRef="#br0" timeOffset="2">17303 4677 7917,'8'7'95,"-1"-6"69,-1 5 0,-3-6 163,7 0 85,-7 0-248,9 7 0,-8-6 163,5 4-236,1-3 86,4-2 1,-5 0 176,1 0-379,-1 0 99,5 0-266,-6 0 161,5 0 1,-10 0-175,7 0 1,-7 1 37,1 4 18,-2-3 0,-8 9 13,-4-7 0,-2 6-18,-3-5 0,1 6 55,0-2 0,-5-1 64,0 1 0,0-4 11,5 5 0,-2-2-3,-3 1 1,3 4 174,-3-4 1,8-1-63,2 2 86,-1-1 1,2 5-38,4 0 1,2 1 36,2-1 1,0 0-108,0 0 0,2 1-57,2-1 0,0-2 32,5-2 1,-4 2-11,4-2 1,-1-2-252,2 1 0,-2-5-79,-4 0-79,-2 4 0,6-6-135,-3 2-222,-4-2 130,5-2 405,-6-6 1,0-2 111,0-6 1,-4-1 212,-1 1 0,0 5 24,5-1 1,0 1-74,0-5 354,0-1 0,2 1-152,3 0 0,2 4 194,8 1 0,0 1-139,4-1 1,4-3-4,5 8 0,5-6-102,0 6 0,2-6-77,-2 5 0,-3 1-93,3 4 1,-4 0 69,-5 0 1,-4 0-268,-6 0 0,-1 1 75,-4 4 1,-2-2-212,-7 7 1,-2-1-13,-3 5 1,-4-4-125,-10-1 1,2 1 91,-7 4 1,5 0-62,-5 0 0,2 1 84,-2-1 1,-2-5 82,2 1 0,3-7 106,2 2 1,-1-4-217,1-1 362,0 0 1,6-1-55,4-4 240,-4-3 0,12-6 191,-4 0 0,3 4-208,2 1 0,2 5 577,3 0-503,-4 2 0,10 8-13,-6 4-105,6 3 1,-8 1-241,7 0 0,-6-5-154,6 1 0,-7-5-637,2 4 170,3-6 195,0 4 0,1-7 198,1 0 0,-7-2 124,1-3 0,3 2 342,-2-6 0,1 1-192,-1-2 201,-4-2 1,7 10-22,-3-3 1136,-4 4-853,12 1 1,-11 6-84,2 4 0,3 4-569,-3 5 1,3-2 191,-3 7 1,-2-2-1328,3 2 1355,3 2 0,0-3 0,6 5 0</inkml:trace>
  <inkml:trace contextRef="#ctx0" brushRef="#br0" timeOffset="3">18029 4635 7803,'-15'0'562,"6"-5"-64,-1 0 99,7 0-427,-3 5 1,11-1 0,-1-4 0,7 3-63,-1-2 0,3 2 93,1 2 1,2-1-300,3-4 1,-8 3 114,3-3 0,-3 4-406,3 1 43,0 0 105,0 0 0,-4 0-144,-1 0 191,-5 6 165,2 2 0,-12 5-44,-4-4 0,-3 4 164,-1-4 1,0 2-91,0-1 1,-5 1 100,0-6 1,0 4 5,5-4 1,1 1 40,4-1-126,-4-3-6,11 4-66,-4-6 0,8 0 70,2 0 0,0-2-82,5-2 0,1 2 62,4-3 1,-5 2-116,1-2 1,-6 4-119,6-4-163,-7 3 155,10-4-277,-12 5 299,6-6 0,-7 6 4,0-4-60,0 3 131,0-4 0,-2 1-45,-3 1 53,4-1 1,-7 0-56,3 0 190,4 1 0,-6 4 0,1-7 0,-2-1 0</inkml:trace>
  <inkml:trace contextRef="#ctx0" brushRef="#br0" timeOffset="4">18014 4606 7894,'-8'0'1272,"2"6"-948,6 4 1,0-2 62,0 1-181,0 1 1,0 4-313,0 0 101,0 0 1,0 1 4,0-1 1,2-5-93,2 1-529,-2-7-96,4 3 526,-6-6 1,2 0-36,3 0 1,-4-1 77,4-4 0,-3 2 205,-2-7-74,6 1 0,0-5 68,4-1 1,2 1-91,-2 0 0,2 0 19,3 0 0,-1 1 89,0 3 0,0-1-79,0 7 1,-4-6 300,-1 5-176,1-6 43,4 10 1,-6-4-63,-3 10 1,-4-2-43,-1 6 0,0 1-26,0 4 0,-6-4 9,-3-1 1,-2 1-478,1 4 1,-3-2-32,4-2-641,-4 3 1112,-1-6 0,0 8 0,0-1 0</inkml:trace>
  <inkml:trace contextRef="#ctx0" brushRef="#br0" timeOffset="5">18156 4450 7901,'0'14'341,"0"0"1,0 0-276,0 1 1,0 0 296,0 4-107,0-3-101,0 11 1,-4-11 154,-1 3-617,0 3 289,5-6 0,-4 9-1237,-1-6 896,0 0 0,0-5 121,1 0 238,-1 1 0,-1 5 0,-2 2 0</inkml:trace>
  <inkml:trace contextRef="#ctx0" brushRef="#br0" timeOffset="6">18029 4791 7803,'-8'0'-368,"1"0"368,7 0 994,0 0 0,7-5-1082,2 0 58,4-6 1,1 8-166,0-6 1,0-1 130,1-4 0,-1 5-72,0-1 1,-4 5 47,-1-4 0,-4 6-6,4-2 0,-4 2-36,4-2 204,-5 4 0,2 1 48,-6 9 0,-6 5 152,-4 5 1,-1 2-4,2 2 1,-4 4-136,3-3 1,-1-2-97,2 2 0,-2-7 68,6 2 0,-4-3-90,4-2 0,0-4 135,5-1-672,0 1 34,0-3-167,0 0 392,7-20 0,-4 4-75,6-10 0,-4-2 159,4 2 0,-1 0 28,2 5 1,1 0 217,-6 0 0,4-1-57,-4 1 1,4 5 120,-4-1 144,6 7-36,-3-3 0,0 7-8,-3 4 1,-4-2-28,-1 7 1,0-1-248,0 5 1,0 1 202,0-1-388,0 0 1,-1 0-62,-4 0-71,3 1-498,-10-1 582,4 0 0,-5-4 72,4-1 1,1-6 200,3 2 0,3-3 0,-6-2 0,4 0 0,2-7 0,-4-1 45,6-6 163,0 6 13,0-4-75,0 10 390,0-4-43,0 6-221,0 0 52,0 6-414,0 2-118,0 6-90,-6 0 1,2-1-337,-5-4 634,6 4 0,-10-5 0,5 6 0</inkml:trace>
  <inkml:trace contextRef="#ctx0" brushRef="#br0" timeOffset="7">18128 4962 7803,'6'7'-51,"2"0"134,6-7 1,-4 1 72,-1 4 0,1-3 77,4 2 0,0-2 17,1-2 1,-6 0 163,1 0-578,-1 0 170,5 0 0,-4 0-954,-1 0-573,-6 0 981,4 0 540,-7 0 0,-13 0 0,-3 0 0</inkml:trace>
  <inkml:trace contextRef="#ctx0" brushRef="#br0" timeOffset="8">17829 4748 7635,'-7'0'7,"0"0"124,7 0-48,0 0-249,7 0 1,-4 0-39,6 0 1,-6 2-524,2 3 502,3-4 0,-5 10 225,7-6 0,-7 1-45,2-1 1,-4-2 44,-1 7 0,0-6 283,0 6-159,0-1-155,0 6 0,0-1 77,0 0 1,0-5 523,0 1 0,2-5-193,2 4 0,-2-4 297,3 4-656,3-5 170,0 8-304,6-10 1,-5 9 21,1-6-29,-7-1 78,3 3-153,-6 1 1,-1 6-10,-4 0 0,-3-1 101,-6-4 0,0 4 121,-1-4 1,1-1-68,0 2 1,4-7 202,1 1 1,4 3-77,-4-2 270,6-1 1,-2-4-135,10 0 1,9 0 68,10 0 0,2 0-105,3 0 0,4 0 78,0 0 0,7 0-36,-2 0 1,7 0-45,3 0 0,-6 0-75,-4 0 1,-6 0 79,1 0 0,-3 0-449,-1 0 0,-7-1 157,-3-4 1,-8 3-423,-2-2 98,-6-4 1,4 5 437,-7-7 0,0 1 0,0-6 0</inkml:trace>
  <inkml:trace contextRef="#ctx0" brushRef="#br0" timeOffset="9">18512 4635 7909,'0'-10'1434,"0"1"-691,6 5 0,-3-2-301,7 6 1,-7 6-114,2 4 0,-4 3-98,-1 1 0,0 0-166,0 0 1,0 0 114,0 1 0,-6 0-364,-3 4 0,1-3-193,-2 3 0,1-5-453,-5-4 0,-1 2-396,1-2 0,5 1-157,-1-2 1015,1-2 0,-1-7 368,1 0 0,6 0 0,-4-7 0,7 0 0</inkml:trace>
  <inkml:trace contextRef="#ctx0" brushRef="#br0" timeOffset="10">18484 4763 7902,'9'0'-3,"0"0"1,-4 4 62,5 1 0,-1 6 362,5-1 0,-4 4-142,-1 5 1,-4-2-11,5 7 0,-7-5-44,1 4 1,3-4-60,-2 5 1,-1-7 58,-4 2 0,0-3-581,0-2-362,0 1-863,0-7 43,0-2 1537,0-6 0,-6 0 0,-2 0 0</inkml:trace>
  <inkml:trace contextRef="#ctx0" brushRef="#br0" timeOffset="11">18697 4691 7881,'0'-7'0,"1"0"0,4 7 64,-3-6 135,4 4 180,0-4-218,2 0 0,2 4 109,-1-3-201,1 4-493,4 1 297,0 0-207,-6 0 251,5 0 0,-12 6-43,4 4 1,-10-3 63,-4 3 1,-4 1 118,-1 8 0,0-3-17,-1 3 1,3-3 21,2-2 0,-1-5 237,7 1-208,-8-1 0,11 1-92,-4-1 0,5-6 59,5 2 0,0-3-295,9-2 1,-3-2 96,8-3 1,-3 2-880,-2-6 507,0-1 512,0-4 0,1 0 0,-1 0 0</inkml:trace>
  <inkml:trace contextRef="#ctx0" brushRef="#br0" timeOffset="12">18768 4578 6985,'-8'0'872,"2"6"1,6-1-237,0 9-561,0-3 99,0 16 1,0-10 174,0 7-588,0 0 216,0 4 1,0 1-266,0-1 153,6-6-13,-4 5 0,4-11 142,-6 3 1,5-8-267,-1-2 1,3-4-202,-3 4 335,-2-5 1,6 3-28,-3-2-60,-4-3 203,6 10 21,-7-10 288,0 4-220,0-6 249,0 0 308,0 7-114,-7-6-230,6 12 0,-10-10 279,6 6-367,0-5 0,5 4-165,0-4 0,2-2 86,2 3 1,0-4-154,5-1 0,1 0 130,4 0-588,0-6 1,0 0 246,0-4 0,-1 2-384,-4 3 1,3 2 90,-8-6 1,3 4-473,-3-4 1016,-2 5 0,4-8 0,-6 4 0</inkml:trace>
  <inkml:trace contextRef="#ctx0" brushRef="#br0" timeOffset="13">19066 4350 7891,'8'-6'346,"3"3"-346,-6-7 877,6 7-513,-9-3 0,4 7 195,-6 4-212,0 3-185,0 13 0,-1-4 161,-4 7-771,-3-1 385,0-1 0,-5 4-681,4-7 533,-4 6 1,-1-9-128,0 3 0,4-8 133,1-2 1,6-4-58,-2 4-47,3-5 250,2 2 38,7-19 0,5 4 72,7-10 1,5 3-166,-5 2 0,1-5 70,-1 0 1,-3 0 134,3 5 0,-3-5-134,-2 0 0,0 1 80,1 9 0,-6-2-113,1 6 352,-7-6-164,3 10 1,-8 1 111,-2 9 1,-3 4-308,-2 1 138,-4 0 0,12 0-703,-4 1 303,3-8-400,2 6 474,0-11 1,7 4 47,2-6 1,2-2 150,-1-2 1,2 0 43,-2-5 0,-2 4 332,1-4-238,1 6 611,4-10-331,-6 11-49,-2-4 0,-6 8-47,0 2 1,0 0-191,0 5 0,-1-4-7,-4 4 1,2-4-185,-7 4 67,1 1 1,-6 4-146,1 0 0,2-4-109,2-1 0,-2-4 99,2 5 1,2-7 53,-1 1-5,5-2 395,-8 4-75,10-4 128,-4 11-89,6-6 0,0 8 158,0-1 0,0 0-81,0 0 1,0 2-78,0 3 1,0-3-203,0 3 1,2-3 111,2-2 1,-2-5-242,3 1 0,-4-5-239,-1 4-64,0-6 159,0 4 165,0-7 0,0-7 0,0-2 0,0-4 30,0-1 0,5 0 151,0-1 0,-1-4-141,-4 1 1,5-1 176,0 4 1,1 1-30,-1 0 1,-2 4 35,7 1 1,-6 6-70,6-2 1,-5 3 53,4 2-26,-6 0 0,8 2-32,-6 3 0,0-2-27,-5 6 0,0 1 54,0 4-137,0 0 1,0 1-4,0-1-18,-7 0 82,-1 0 6,-6 0 1,2-4-2,2-1-27,-2-5 232,10 2-206,-4-6 184,6 0-204,0 0 15,6 0 1,2 0-25,6 0 1,-4-5-324,-1 0 164,0 1 0,4 2 18,-3-3-411,2 4 95,-10-6 501,4 7 0,-6 7 0,-1 1 0,-4 6 0,-3-5 0,-6 1 0,-1-1 0,1 5 0,-5 1 0,0-1 0,-4 0 0,4 0 0,-5-4 247,5-1 0,0-4-32,5 5 1,4-7 548,1 1 82,6 4-381,-4-6 1,14 4-296,2-6 0,9 0 56,1 0 0,4 0-321,-4 0 0,6-1 86,-1-4 1,-3 3-133,-2-2 1,1 0 45,-1 0 1,0 2-501,-5-3 1,-4 4-422,-1 1-9,-6 0 1025,4-7 0,-7 6 0,0-5 0</inkml:trace>
  <inkml:trace contextRef="#ctx0" brushRef="#br0" timeOffset="14">19209 4805 7891,'0'8'311,"0"0"-110,0-3 1,0-2 14,0 6 0,0-4-186,0 5 49,0-1 0,0 5-690,0 0 1,0-4 153,0-1 457,6-5 0,2 8 0,6-4 0</inkml:trace>
  <inkml:trace contextRef="#ctx0" brushRef="#br0" timeOffset="15">19351 4791 7891,'0'14'944,"0"0"-656,0 1 0,0 0 172,0 4 1,0 3-303,0 7 1,0-1 36,0 1 0,0-1-614,0 1 1,0-1 251,0 0 0,5-5-1459,-1-4 1626,1 3 0,1-7 0,2 6 0</inkml:trace>
  <inkml:trace contextRef="#ctx0" brushRef="#br0" timeOffset="16">19664 4635 11798,'0'9'-111,"0"1"1,0-6-878,0 6 0,0-6 216,0 6 1,0-5-810,0 4 1581,0-6 0,0 10 0,0-5 0</inkml:trace>
  <inkml:trace contextRef="#ctx0" brushRef="#br0" timeOffset="17">19607 4763 7856,'0'14'-122,"-2"0"60,-3 0 1,4-4 931,-4-1-505,3 1 0,2 4 504,0 0-82,0 0-635,7 0-17,1 1 1,6-7-244,0-4 1,-4-2 122,-1-2 0,-4 0-724,4 0 1,-1-2 96,2-2 0,1 0-225,-7-5 1,6-1 444,-5-4 0,1-2 392,-1-3 0,-2 2 0,6-7 0,-5 5 0,0-4 0,3 4 63,-3-5 1,3 7-52,-3-2 0,0 3 262,5 2 0,-4 1 76,4 4 1,1-2 734,4 6-669,0-6-208,7 9 0,-5-4-444,2 6 0,-2 0 160,-2 0-962,1 0 791,-1 0 1,-1 1-550,-4 4 796,-3-3 0,1 4 0,1-6 0</inkml:trace>
  <inkml:trace contextRef="#ctx0" brushRef="#br0" timeOffset="18">19919 4535 7856,'0'-8'695,"0"2"0,0 7-242,0 4 1,0 3-62,0 6 1,0 5-170,0 0 0,-4 5 16,-1-5 0,0 6-160,5-1 1,-4 1 132,-1-1 1,-6 1-186,1-6 1,2 5 57,-1-5 1,4 0-11,-4-5-871,6-6 407,-4-2-86,7-6 1,7-6 199,2-4 1,4-2-145,1-3 1,2 0 113,3-4 0,-4 8 261,4-4 0,-3 6-97,-2-1 0,-4 4 356,-1 6 1,-4 0-69,5 0 1,-7 2 69,1 2 1,-2 4 272,-2 6 0,0 2-164,0 3 1,-2-3-1,-2 3 0,1-3-85,-7-2 0,5 0-163,-4 0 1,4-4 133,-4-1-246,5 1-116,-2 4 95,6 0-1116,0-6 862,0-1 1,6-7-703,4 0 1,3-7 398,1-2 1,0-4 23,0-1 1,0 0 587,1-1 0,-1 1 0,0 0 0,-4 1 84,-1 4-175,1-4 608,4 12-314,0-6 956,0 7 0,-6 7-417,-3 2 0,1-1-469,-1 2 0,0-1-493,-5 5 1,0-4 219,0-1 0,6 7 0,2 6 0</inkml:trace>
  <inkml:trace contextRef="#ctx0" brushRef="#br0" timeOffset="19">20602 4962 7804,'0'9'1357,"0"0"0,0-4-733,0 5 0,0-6-286,0 6-2991,0-1 2653,0 6 0,0-1 0,0 0 0</inkml:trace>
  <inkml:trace contextRef="#ctx0" brushRef="#br0" timeOffset="20">20431 4549 8015,'-8'0'140,"2"0"0,6 7 299,0 2 0,0 4-5,0 1 0,0 6-2,0 4-204,0 3-419,0 1 217,0 1 1,0-2-515,0-4 387,0 4 1,0-11-376,0 3 339,6-3-273,-4-2 0,6-6-204,-3-3 277,-4-4 0,6-7 106,-7-4 1,0-7 277,0-2 1,0-5-28,0 5 0,0-6 180,0 1 0,0-2-140,0-3 0,4 2 54,1 4 1,1-3 144,-1 7 0,-2 0-60,7 5 1,-6 0-144,6 0 0,-2 4 38,1 1 0,4 6-146,-4-2 28,4 3 1,-3 4-99,-1 3 150,1-4 0,-3 12 18,-2-4-24,-3 4 0,-2 3-12,0 3 0,-2-3-7,-3 3 1,2-2 21,-6 2-58,-1-3 48,-4 4 0,0-1 16,0 0-93,-1-6 76,1-1 1,2-4-68,2 6 67,-3-6-147,12 5 130,-5-11-3,6 4 1,6-6-5,3 0 0,4-2-67,1-2 1,0 2 46,1-3-113,-1-3 1,0 7 12,0-4-19,-6 4 217,5 1-115,-12 0 1,4 1 50,-10 4 0,-2 1-47,-8 4 0,-4 2 188,0-2 1,-1 2-90,1 3 1,3-1 224,-3 0 0,3-1-26,2-4 0,1 4 195,4-4-210,3-2 0,7 4-56,4-7 1,4 1-267,10-5 1,4 0 84,5 0 1,0 0-67,1 0 1,-1 0-27,1 0 96,-1 0-425,1 0 60,-7 0-411,5 0 291,-12-6-611,6 4 1089,-7-4 0,0 0 0,1-2 0</inkml:trace>
  <inkml:trace contextRef="#ctx0" brushRef="#br0" timeOffset="21">20957 4322 7887,'2'8'-92,"3"-4"516,-4-2 0,6-2-59,-1 6-243,2-4 0,0 4-645,-2 1 384,0-6 1,-4 7-8,3-3-622,3-4 255,-7 12 173,5-5-34,-6 6 374,0 0 0,-6 1 0,-2-1 0</inkml:trace>
  <inkml:trace contextRef="#ctx0" brushRef="#br0" timeOffset="22">20872 4521 8025,'0'-8'250,"0"2"1,2 4 48,2-3-206,4 4 33,7-6 1,-1 6-171,0-4-51,6 3 192,-4-4 0,6 6-80,-3 0-64,-3-6 158,5 4-537,-7-4 284,0 6 0,-4 0 112,-1 0-350,-6 0 221,4 0 1,-7 2 18,0 2-131,0-2 102,0 4 1,-7-1 226,-2 0-172,-4 6 47,-1-3 0,0 4 51,-1-2-65,1 2 1,0-4 161,0 6-39,-7 1 1,5-1-47,-2 0 1,6-4 86,3-1 0,4-6-115,-4 2-100,6-3 110,-4-2 4,7 0 102,7 0-97,-6 0 1,12-2 160,-4-3 13,4-3-166,7 0 192,-10 2-182,9 0 0,-11 4 7,6-3 170,0 4-72,0 1 0,-4 0 33,-1 0-227,-5 0 169,2 0-161,0 0-26,-4 0 130,4 6 0,-6-3-469,0 7 268,-6-7 1,-2 8-186,-6-6 197,-1 6 0,1-5-10,0 4-122,0 2 293,-7-4 0,4 2 0,-7-1 0,7-6 0,-10 4 0,11-6 0,-3 4-111,3-3 38,2 4 536,0-6-320,0 6 0,6-3 180,3 7 0,4-5-79,1 4 1,0 1-53,0 4-66,6 0 0,-3 0 148,7 0-414,-7 1 110,9-1 0,-4 0-569,6 0 210,-6 0 135,5 1 254,-11-1 0,10 0 0,-4 0 0</inkml:trace>
  <inkml:trace contextRef="#ctx0" brushRef="#br0" timeOffset="23">20815 4834 8025,'0'-8'-1286,"0"-5"989,0 4 1179,0 2-478,7-5 1,-4 5 186,6-2-197,-6 3-222,10-1 0,0 6 56,6-4 1,6-3-58,-3 6 1,6-4-82,1 6-116,-1 0 286,7 0-490,-5 6 208,5-4 0,-13 11 178,-3-4-517,-3 4 259,-2-5 0,-6 4 33,-3-2 0,-4 2-72,-1 3 1,-6-1-13,-4 0-357,-2 0 318,-3 0 0,-4-1-270,1-3 240,-8 2 1,9-9-60,-7 7 0,7-7 89,-2 2 0,3-4-73,2-1 1,0-1 125,-1-4 1,3-4 149,2-10 0,4 1-11,6-6 0,0 6 0,0-6 0,0 6 43,0 0 1,0 2 159,0 2 675,6-1-604,2 7 1,2 4 202,-1 8 1,-6 4 16,2 6-181,3 7-304,-6-5 143,4 4 0,-5-5-37,4-1-91,-3 0 115,4 0 0,-4-4-525,2-1 192,-2-6 140,11 10-751,-12-11 546,12 4 1,-7-8-133,4-2 391,2 2 0,2-17 0,9 3 0</inkml:trace>
  <inkml:trace contextRef="#ctx0" brushRef="#br0" timeOffset="24">21242 4563 7999,'0'8'0,"0"0"442,0-3 0,0-3-272,6 10 0,-3-9 345,7 7-57,-7-7-231,10 10-166,-6-12 26,8 6 1,-1-7 252,0 0-985,0 0 513,0 0 1,1 0 90,-1 0-1296,0 0 944,0 0 1,-1-2 392,-4-3 0,4-3 0,-5-6 0</inkml:trace>
  <inkml:trace contextRef="#ctx0" brushRef="#br0" timeOffset="25">21341 4521 7999,'0'14'-251,"0"0"1,-4 0 389,-1 1 1,0-1-29,5 0 0,0 0 457,0 1-79,0 5-168,0-4-984,0 4 311,0-5-933,0-1 1285,0 0 0,6-6 0,2-2 0</inkml:trace>
  <inkml:trace contextRef="#ctx0" brushRef="#br0" timeOffset="26">21441 4521 7999,'0'8'241,"0"-2"0,0-4 63,0 2 0,-2 4-28,-3 6 0,2 2 63,-6 3-381,6 3 105,-10 7 1,7 4-392,-4 0 263,-2 0 0,4-4-394,-7-1 1,3-1 281,2-3 0,-2-4-727,2-6 366,4 1-195,-7-7 733,12-2 0,-6-12 0,7-4 0,2-3 0,3-1 0,-2 0 0,6 0 0,-4 0-40,5-1 0,-6 3-62,6 2 0,-5 4 745,4 6-418,-6 0 1,5 0 37,-3 0 199,-4 6-263,6 2 1,-7 6 180,0 1-258,0-1 77,0 6 0,0-4-162,0 3-107,0-3 180,0-2 0,0 0-195,0 1 12,0-8 0,0 6-86,0-11 84,0 4 0,1-8 155,4-2-406,-3 2 197,4-11 1,-1 1 32,-1-7-94,7-6 77,-9 9 0,11-11 43,-4 3 0,-1-1-19,2 1 0,-3-1 244,3 6-247,3 0 243,-12 5 1,7 6 28,-3 3 116,-4 4 1,6 2 95,-7 4-26,0 3-296,0 6 1,0-4-101,0-1 122,0-6 1,0 5-10,0-3-384,0-4-135,6 6 0,0-9 199,4-3 1,2 2-67,-2-6 1,1-1 107,-2-4 1,4 0 194,-3 0-4,2-1 0,-2 6 413,-1-1-201,-6 7-35,10-3 1,-10 6 88,7 0-41,-7 0-239,9 0 588,-10 0-339,4 6 1,-1 2 194,0 6-190,-1 1-121,-4-1 1,5 0 132,0 0-295,0 1 46,-5-1 0,0-5-126,0 1 64,0-1-9,0-1 0,0 5-64,0-4 1,-2-1 185,-3 2-691,-3-7 422,-6 9 1,0-9-85,0 7-307,0-7 364,-1 3 1,1-4-181,0 3 25,0-4 245,0 6 1,4-7 73,1 0-2,5 0 21,-2-7 0,6 4 232,0-6 1,2 6 31,2-2 1,4-2-85,7 3-25,5-1 281,-4 5-187,4 0 0,-4 0 106,3 0-481,-3 0 255,4 0 1,-1 0-508,0 0 221,0 0 113,-4 0 0,-1 5 107,0-1 0,0 1 0,0-5 0</inkml:trace>
  <inkml:trace contextRef="#ctx0" brushRef="#br0" timeOffset="27">22010 4464 7786,'0'8'274,"-7"-2"-15,6 0 0,-6-2-17,7 5-203,0-6 1,2 8-332,3-6 135,-4 0 18,6 1-1001,-7-4 1140,0 10 0,6-4 0,2 6 0</inkml:trace>
  <inkml:trace contextRef="#ctx0" brushRef="#br0" timeOffset="28">21910 4592 7993,'0'8'702,"0"-2"-363,0-6 56,0 6-142,0-4 1,5 6-52,-1-3 24,1-4 0,-5 6-424,0-1 211,0-5 1,0 6 269,0-7-817,0 6 337,0-4 173,0 4-407,7-6 312,-6 0 1,7 0-80,-3 0-139,-4 0 179,12 0 0,-7-2 157,4-2-70,2-4 24,-4 0 1,5 0 118,-4 3 6,4 4 120,-5-12 36,6 11-233,-6-4 268,5 6 33,-12 0-235,6 0 1,-7 0 37,0 6-178,0 2 24,-7 7 1,4-1 52,-6 0 0,-1-1-104,-4-4 1,4 4-90,1-4 0,0 2 38,-6-1 1,3 2 135,2-2 0,2-2-49,4 1 0,2-4 164,-3 4-94,4-5 21,7 2 1,2-1-13,6-1 1,-4 1 33,-1-5-45,1 0 0,-1 0 9,0 0 1,-4 0 1,5 0 191,-7 0-202,3 0 1,-6 2 3,0 2 183,0 4-84,-6 0 0,3 5 260,-7-4-219,7 4 0,-10 1 108,4 0-38,3 1-223,-7-1 219,11 0-503,2-6 1,8-3 137,7-10 0,3-3-804,1-6 0,5-2 955,-5-3 0,6-3 0,-3-6 0</inkml:trace>
  <inkml:trace contextRef="#ctx0" brushRef="#br0" timeOffset="29">22308 4507 7935,'-6'8'-205,"4"4"-13,-4-10 170,6 10 285,0-4-115,0 6 0,0-4-81,0-1 254,0-5-244,6 8 1,-4-9-866,2 7 534,-2-7 0,0 8-79,2-6 359,-2 6 0,4-3 0,-6 6 0</inkml:trace>
  <inkml:trace contextRef="#ctx0" brushRef="#br0" timeOffset="30">22280 4677 7935,'-8'14'161,"-5"-6"1,12 5 398,-4-4-166,3 4-174,2 1 206,0 7-261,0-5 0,0 4 221,0-6-524,0 1 169,0-1 0,2 0 51,3 0 1,1-4-77,3-1 0,4-6-732,-4 2 527,-2-3 0,5-2-288,-2 0 0,1-7 93,-2-2 174,4-4-114,-5-1 135,6 0 1,0-5-195,1 0 516,-1-6-111,0 3 0,0-2-222,0 0 617,1 7-287,-1-10 0,0 11 266,0-3-266,-6 3 1,5 2 938,-4 0-524,4 6-221,1 2 320,-6 6-339,5 6 1,-12 3 340,4 10-321,-3 4-151,-2 11 1,0-4 164,0 3-462,0-3 193,0-1 0,0-2-106,0-4 77,0 4 1,0-11-477,0 3 0,0-3 15,0-2-594,0-6 534,0-2 178,-7-6-304,6 0 346,-12 0 1,5-1-226,-6-4 159,6 3 141,-5-10 0,7 4 204,-3-6-33,-4 6 0,10-5 20,-7 4 0,6-4-110,-6-1 0,7 0 332,-2-1-162,4 1 0,1 0 333,0 0-144,0 6-89,0-5 0,1 7-73,4-4 1,-2 4-25,7 6-32,-7 0 13,9-6 17,-10 4 4,11-4-24,-5 6-10,-1 0 0,1 0 26,-3 0 227,-3 0-255,4 0 1,-6 1 24,0 4 176,0-3-141,0 10-137,0-4 98,0 7 0,-2-3-251,-2-2-437,2 2 494,-4-10 148,6 10 0,-7-10 0,0 4 0</inkml:trace>
  <inkml:trace contextRef="#ctx0" brushRef="#br0" timeOffset="31">23047 4777 7860,'-7'0'10,"0"0"0,7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559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6613" y="1371918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85138" y="1463358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1406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5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40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20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36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4FB995-5135-4DAE-9233-8969E1AB2E8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习题评讲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E123387-6941-A849-0D11-28414EB40FF1}"/>
                  </a:ext>
                </a:extLst>
              </p14:cNvPr>
              <p14:cNvContentPartPr/>
              <p14:nvPr/>
            </p14:nvContentPartPr>
            <p14:xfrm>
              <a:off x="8340840" y="3731400"/>
              <a:ext cx="2418480" cy="475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E123387-6941-A849-0D11-28414EB40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1480" y="3722040"/>
                <a:ext cx="243720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4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45882" y="1925918"/>
            <a:ext cx="10363200" cy="4572000"/>
          </a:xfrm>
        </p:spPr>
        <p:txBody>
          <a:bodyPr/>
          <a:lstStyle/>
          <a:p>
            <a:r>
              <a:rPr lang="zh-CN" altLang="en-US" dirty="0"/>
              <a:t>例：用梯度下降法求解下列函数的最小值，初值为（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），精度为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18329" y="2698375"/>
                <a:ext cx="4521200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29" y="2698375"/>
                <a:ext cx="4521200" cy="280718"/>
              </a:xfrm>
              <a:prstGeom prst="rect">
                <a:avLst/>
              </a:prstGeom>
              <a:blipFill rotWithShape="0">
                <a:blip r:embed="rId2"/>
                <a:stretch>
                  <a:fillRect t="-652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2143CE-1257-319F-8B35-9317941CFAB7}"/>
                  </a:ext>
                </a:extLst>
              </p14:cNvPr>
              <p14:cNvContentPartPr/>
              <p14:nvPr/>
            </p14:nvContentPartPr>
            <p14:xfrm>
              <a:off x="8019720" y="2354400"/>
              <a:ext cx="1767240" cy="318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2143CE-1257-319F-8B35-9317941CF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0360" y="2345040"/>
                <a:ext cx="1785960" cy="32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95D1A32-1181-8A10-E21A-6BC00EEE035B}"/>
                  </a:ext>
                </a:extLst>
              </p14:cNvPr>
              <p14:cNvContentPartPr/>
              <p14:nvPr/>
            </p14:nvContentPartPr>
            <p14:xfrm>
              <a:off x="506880" y="2727720"/>
              <a:ext cx="7949160" cy="3624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95D1A32-1181-8A10-E21A-6BC00EEE03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20" y="2718360"/>
                <a:ext cx="7967880" cy="36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8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例：用共轭梯度下降法求解下列函数的最小值，初始值为（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），精度为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endParaRPr lang="zh-CN" altLang="en-US" baseline="300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89623" y="3077882"/>
                <a:ext cx="5435600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23" y="3077882"/>
                <a:ext cx="5435600" cy="280205"/>
              </a:xfrm>
              <a:prstGeom prst="rect">
                <a:avLst/>
              </a:prstGeom>
              <a:blipFill rotWithShape="0">
                <a:blip r:embed="rId2"/>
                <a:stretch>
                  <a:fillRect t="-652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9D8BE54-354B-567E-1B79-E9E6D6295A91}"/>
                  </a:ext>
                </a:extLst>
              </p14:cNvPr>
              <p14:cNvContentPartPr/>
              <p14:nvPr/>
            </p14:nvContentPartPr>
            <p14:xfrm>
              <a:off x="312480" y="2543760"/>
              <a:ext cx="10846080" cy="3598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9D8BE54-354B-567E-1B79-E9E6D6295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2534400"/>
                <a:ext cx="10864800" cy="36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7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800412"/>
            <a:ext cx="10363200" cy="45720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20405"/>
              </p:ext>
            </p:extLst>
          </p:nvPr>
        </p:nvGraphicFramePr>
        <p:xfrm>
          <a:off x="2936875" y="1976438"/>
          <a:ext cx="3386138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3" imgW="1523880" imgH="927000" progId="Equation.3">
                  <p:embed/>
                </p:oleObj>
              </mc:Choice>
              <mc:Fallback>
                <p:oleObj name="公式" r:id="rId3" imgW="1523880" imgH="927000" progId="Equation.3">
                  <p:embed/>
                  <p:pic>
                    <p:nvPicPr>
                      <p:cNvPr id="4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76438"/>
                        <a:ext cx="3386138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38669"/>
              </p:ext>
            </p:extLst>
          </p:nvPr>
        </p:nvGraphicFramePr>
        <p:xfrm>
          <a:off x="3063875" y="4224338"/>
          <a:ext cx="313213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5" imgW="1409400" imgH="825480" progId="Equation.3">
                  <p:embed/>
                </p:oleObj>
              </mc:Choice>
              <mc:Fallback>
                <p:oleObj name="公式" r:id="rId5" imgW="1409400" imgH="825480" progId="Equation.3">
                  <p:embed/>
                  <p:pic>
                    <p:nvPicPr>
                      <p:cNvPr id="5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224338"/>
                        <a:ext cx="3132138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E58B8D0-DFEB-D7DD-DEEC-9044C544327A}"/>
                  </a:ext>
                </a:extLst>
              </p14:cNvPr>
              <p14:cNvContentPartPr/>
              <p14:nvPr/>
            </p14:nvContentPartPr>
            <p14:xfrm>
              <a:off x="1167120" y="690840"/>
              <a:ext cx="9182880" cy="5179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E58B8D0-DFEB-D7DD-DEEC-9044C54432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7760" y="681480"/>
                <a:ext cx="9201600" cy="51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7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105647" y="1674906"/>
            <a:ext cx="10363200" cy="45720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/>
              <a:t>方案设计题（需要写出具体推导过程）。设某单位将</a:t>
            </a:r>
            <a:r>
              <a:rPr lang="en-US" altLang="zh-CN" dirty="0"/>
              <a:t>6</a:t>
            </a:r>
            <a:r>
              <a:rPr lang="zh-CN" altLang="en-US" dirty="0"/>
              <a:t>套设备分配给</a:t>
            </a:r>
            <a:r>
              <a:rPr lang="en-US" altLang="zh-CN" dirty="0"/>
              <a:t>A,B,C</a:t>
            </a:r>
            <a:r>
              <a:rPr lang="zh-CN" altLang="en-US" dirty="0"/>
              <a:t>三个用户，每个用户分配设备数量与可获利润（单位：万元）如下表所示，试问应怎么样分配</a:t>
            </a:r>
            <a:r>
              <a:rPr lang="en-US" altLang="zh-CN" dirty="0"/>
              <a:t>6</a:t>
            </a:r>
            <a:r>
              <a:rPr lang="zh-CN" altLang="en-US" dirty="0"/>
              <a:t>套设备才能使总利润最大？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38581"/>
              </p:ext>
            </p:extLst>
          </p:nvPr>
        </p:nvGraphicFramePr>
        <p:xfrm>
          <a:off x="2123799" y="328018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D93E499-6944-6323-CAC6-475978D6CA82}"/>
                  </a:ext>
                </a:extLst>
              </p14:cNvPr>
              <p14:cNvContentPartPr/>
              <p14:nvPr/>
            </p14:nvContentPartPr>
            <p14:xfrm>
              <a:off x="235440" y="1028880"/>
              <a:ext cx="11829240" cy="4647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D93E499-6944-6323-CAC6-475978D6C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080" y="1019520"/>
                <a:ext cx="11847960" cy="46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6DE6EB6-4458-702B-79E7-1D41E73EE0EB}"/>
                  </a:ext>
                </a:extLst>
              </p14:cNvPr>
              <p14:cNvContentPartPr/>
              <p14:nvPr/>
            </p14:nvContentPartPr>
            <p14:xfrm>
              <a:off x="7407000" y="977400"/>
              <a:ext cx="1473840" cy="241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6DE6EB6-4458-702B-79E7-1D41E73EE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7640" y="968040"/>
                <a:ext cx="149256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1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86331" y="1806388"/>
            <a:ext cx="10363200" cy="4572000"/>
          </a:xfrm>
        </p:spPr>
        <p:txBody>
          <a:bodyPr/>
          <a:lstStyle/>
          <a:p>
            <a:pPr marL="800100" lvl="1" indent="-342900"/>
            <a:r>
              <a:rPr lang="zh-CN" altLang="en-US" dirty="0"/>
              <a:t>编程实现用遗传算法求取以下目标函数的极大值。</a:t>
            </a:r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 要求：种群初始随机，范围分别为</a:t>
            </a:r>
            <a:r>
              <a:rPr lang="en-US" altLang="zh-CN" sz="2000" dirty="0"/>
              <a:t>[-2, 2]</a:t>
            </a:r>
            <a:r>
              <a:rPr lang="zh-CN" altLang="en-US" sz="2000" dirty="0"/>
              <a:t>、</a:t>
            </a:r>
            <a:r>
              <a:rPr lang="en-US" altLang="zh-CN" sz="2000" dirty="0"/>
              <a:t>[-2, 2]</a:t>
            </a:r>
            <a:r>
              <a:rPr lang="zh-CN" altLang="en-US" sz="2000" dirty="0"/>
              <a:t>，染色体长度为</a:t>
            </a:r>
            <a:r>
              <a:rPr lang="en-US" altLang="zh-CN" sz="2000" dirty="0"/>
              <a:t>20</a:t>
            </a:r>
            <a:r>
              <a:rPr lang="zh-CN" altLang="en-US" sz="2000" dirty="0"/>
              <a:t>，交叉概率</a:t>
            </a:r>
            <a:r>
              <a:rPr lang="en-US" altLang="zh-CN" sz="2000" dirty="0"/>
              <a:t>0.7</a:t>
            </a:r>
            <a:r>
              <a:rPr lang="zh-CN" altLang="en-US" sz="2000" dirty="0"/>
              <a:t>，变异概率为</a:t>
            </a:r>
            <a:r>
              <a:rPr lang="en-US" altLang="zh-CN" sz="2000" dirty="0"/>
              <a:t>0.01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47" y="2387835"/>
            <a:ext cx="5271247" cy="75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DA315AB-859E-6C05-55DF-E2416540BF2B}"/>
                  </a:ext>
                </a:extLst>
              </p14:cNvPr>
              <p14:cNvContentPartPr/>
              <p14:nvPr/>
            </p14:nvContentPartPr>
            <p14:xfrm>
              <a:off x="1714680" y="450360"/>
              <a:ext cx="9623160" cy="54406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DA315AB-859E-6C05-55DF-E2416540BF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5320" y="441000"/>
                <a:ext cx="9641880" cy="54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1DF2AF0-11E9-9ABC-029B-D092C0B97F4F}"/>
                  </a:ext>
                </a:extLst>
              </p14:cNvPr>
              <p14:cNvContentPartPr/>
              <p14:nvPr/>
            </p14:nvContentPartPr>
            <p14:xfrm>
              <a:off x="6198480" y="1335600"/>
              <a:ext cx="2098800" cy="5328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1DF2AF0-11E9-9ABC-029B-D092C0B97F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9120" y="1326240"/>
                <a:ext cx="21175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6DDEC58-C4D1-30BB-5209-18E4650CFC0E}"/>
                  </a:ext>
                </a:extLst>
              </p14:cNvPr>
              <p14:cNvContentPartPr/>
              <p14:nvPr/>
            </p14:nvContentPartPr>
            <p14:xfrm>
              <a:off x="3255480" y="204840"/>
              <a:ext cx="8568360" cy="4713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6DDEC58-C4D1-30BB-5209-18E4650CFC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6120" y="195480"/>
                <a:ext cx="8587080" cy="47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11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</TotalTime>
  <Words>196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习题评讲</vt:lpstr>
      <vt:lpstr>梯度下降法</vt:lpstr>
      <vt:lpstr>共轭梯度法</vt:lpstr>
      <vt:lpstr>单纯形法</vt:lpstr>
      <vt:lpstr>动态规划法</vt:lpstr>
      <vt:lpstr>遗传算法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习题评讲</dc:title>
  <dc:creator>Administrator</dc:creator>
  <cp:lastModifiedBy>胡 哲诚</cp:lastModifiedBy>
  <cp:revision>8</cp:revision>
  <dcterms:created xsi:type="dcterms:W3CDTF">2021-06-07T14:19:57Z</dcterms:created>
  <dcterms:modified xsi:type="dcterms:W3CDTF">2022-05-29T12:22:46Z</dcterms:modified>
</cp:coreProperties>
</file>