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830" autoAdjust="0"/>
  </p:normalViewPr>
  <p:slideViewPr>
    <p:cSldViewPr snapToGrid="0">
      <p:cViewPr varScale="1">
        <p:scale>
          <a:sx n="71" d="100"/>
          <a:sy n="71" d="100"/>
        </p:scale>
        <p:origin x="2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胡 哲诚" userId="3fe23cfde0e3700c" providerId="LiveId" clId="{F325F292-D218-EF43-98AC-7932FDED0102}"/>
    <pc:docChg chg="custSel modSld">
      <pc:chgData name="胡 哲诚" userId="3fe23cfde0e3700c" providerId="LiveId" clId="{F325F292-D218-EF43-98AC-7932FDED0102}" dt="2022-05-27T07:05:46.862" v="0" actId="7634"/>
      <pc:docMkLst>
        <pc:docMk/>
      </pc:docMkLst>
      <pc:sldChg chg="addSp">
        <pc:chgData name="胡 哲诚" userId="3fe23cfde0e3700c" providerId="LiveId" clId="{F325F292-D218-EF43-98AC-7932FDED0102}" dt="2022-05-27T07:05:46.862" v="0" actId="7634"/>
        <pc:sldMkLst>
          <pc:docMk/>
          <pc:sldMk cId="3801222862" sldId="259"/>
        </pc:sldMkLst>
        <pc:inkChg chg="add">
          <ac:chgData name="胡 哲诚" userId="3fe23cfde0e3700c" providerId="LiveId" clId="{F325F292-D218-EF43-98AC-7932FDED0102}" dt="2022-05-27T07:05:46.862" v="0" actId="7634"/>
          <ac:inkMkLst>
            <pc:docMk/>
            <pc:sldMk cId="3801222862" sldId="259"/>
            <ac:inkMk id="2" creationId="{58CC06F3-510A-4410-80E4-CBFFE4D0C742}"/>
          </ac:inkMkLst>
        </pc:inkChg>
      </pc:sldChg>
      <pc:sldChg chg="addSp">
        <pc:chgData name="胡 哲诚" userId="3fe23cfde0e3700c" providerId="LiveId" clId="{F325F292-D218-EF43-98AC-7932FDED0102}" dt="2022-05-27T07:05:46.862" v="0" actId="7634"/>
        <pc:sldMkLst>
          <pc:docMk/>
          <pc:sldMk cId="3397759775" sldId="260"/>
        </pc:sldMkLst>
        <pc:inkChg chg="add">
          <ac:chgData name="胡 哲诚" userId="3fe23cfde0e3700c" providerId="LiveId" clId="{F325F292-D218-EF43-98AC-7932FDED0102}" dt="2022-05-27T07:05:46.862" v="0" actId="7634"/>
          <ac:inkMkLst>
            <pc:docMk/>
            <pc:sldMk cId="3397759775" sldId="260"/>
            <ac:inkMk id="13" creationId="{59E93432-0CA9-FC03-BB7B-BD95059922F9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42114-4B4A-4A8D-AE8F-0B25A4637619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DCD70-D381-44E4-B785-24D3C289F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86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19450 6682 7967,'13'14'14,"-4"0"0,-4 0 0,-3 2 405,-2 3 179,0-3-262,0 11 0,-5-5-42,0 6 1,1 1-72,4-1 0,0-6-186,0-3 1,0-3 57,0-2 1,1-6-43,4-3 0,3-5 118,6-5 0,5-9-588,0-10 1,0 2 241,-5-2 1,-4 1-171,-1-6 0,-6 2 132,2 4 0,-4 2 110,-1 7 0,-6 1 277,-3 4 0,-4 3-74,-1 6 1,-5 1 81,0 4 1,0 4-17,5 10 0,-5 2 66,0 3 1,5 2-4,4-2 0,7-3-309,-2-2 1,4-4-91,1 0 0,1-3-95,4-2 1,4-4-323,10-6 1,4-2 269,5-2 1,-4 1-182,-1-7 1,-1 2 97,2-1 0,1-4 109,-6 4 0,5 1 291,-5-2 0,0 2 0,-5-1 0,0-4-5,1 4 0,-3-4-20,-2-1 0,1 4 887,-6 1-494,6-1 737,-10-4-457,6 6-154,-7 2 1,-2 12-120,-3 4 1,4 9-45,-4 4 0,-1 4-55,1 2 1,-1 5-41,1 4 0,3-1 15,-3 1 1,4-7-29,1 2 1,0-4-1,0-5 0,0-4-1161,0-6-704,0 1 1227,0-8 0,5-2 2,-1-10 0,1-2-206,-5-8 1,5-4 159,0 0 1,-1-7 225,-4-3 1,0 1 8,0-6 1,0 0 311,0 1 0,0-2-115,0 2 0,2 4 479,3 1 1,1 1-54,3 8 1,4 0 117,-3 5 0,-3 6-228,3 3 0,-1 4 87,6 1 0,-1 1-36,0 4 0,-6 3-68,-3 6 0,1 0-180,-1 0 1,-1 2 94,-4 3 0,-1-3-343,-4 3 0,2-5 134,-6-4 0,-1 2-548,-4-2 0,4-2-312,1 1 1,4-4 453,-4 4 1,4-5-53,-5 0 0,6-2-297,-6-2 202,7 0 575,-3-6 0,12-2 0,2-7 0</inkml:trace>
  <inkml:trace contextRef="#ctx0" brushRef="#br0">20047 6667 7967,'8'0'834,"-1"0"132,-7 0-619,0 0 1,0 7 56,0 2 0,0 10 15,0 5 0,0 3-172,0 1 1,0 1-25,0-1 1,4 1-311,1-1 0,1-4 173,-1-1-1181,-3-5 595,10 2-1722,-4-6 1375,7-6 0,-8-3 847,-2-10 0,-3-3 0,-2-6 0</inkml:trace>
  <inkml:trace contextRef="#ctx0" brushRef="#br0">20005 6795 7967,'-10'0'151,"1"0"0,6 2 827,-2 3 88,-3-4-306,6 6-640,-4-7 1,12 0 102,4 0 1,3 1-241,1 4 1,5-3 123,0 2 0,4-2 116,-4-2 1,2 0-224,-2 0 0,3 6 0,6 2 0</inkml:trace>
  <inkml:trace contextRef="#ctx0" brushRef="#br0">20502 6881 7883,'-12'-2'-14,"2"-3"0,2 4 846,4-4-155,2 4-236,-4 1 1,7-5-100,4 0 1,0 0-346,9 5 54,-3 0 0,10 0 212,-7 0-1374,0-6 806,7 4 1,-6-4-448,4 6 572,-3 0 0,-2 0 180,1 0 0,-1 0 0,0 0 0</inkml:trace>
  <inkml:trace contextRef="#ctx0" brushRef="#br0">20559 6966 7883,'-14'0'1230,"0"0"-580,6 0-28,2 0 1,7 0-190,4 0 1,4 0-379,10 0 1,-1-2 26,5-2-1283,1 2 870,5-4 1,-1 6-828,0 0 1158,-5 0 0,10-6 0,-3-2 0</inkml:trace>
  <inkml:trace contextRef="#ctx0" brushRef="#br0">21256 6753 7912,'0'8'-397,"-2"4"566,-2-2 1,2 2 449,-3 3 1,4 4-160,1 0 1,0 4-96,0-4 0,0 6 2,0-1-204,0-3 0,0 4 164,0-6-291,0 0 55,0-5 41,0 0 1,0-4-121,0-1-197,0-6 109,0 4 9,0-7 0,0-2-10,0-3 0,0 2 173,0-6-635,0-1 370,0-10 0,1 4-77,4-3-141,3-3 208,0 0 1,5 0-25,-4 3 315,-3-3-186,7 6 1,-7-5 217,4 7-33,2 6 96,-4-4-42,6 10-89,1-4 345,-7 12-266,4 2 0,-10 11 119,3 0 73,2 0-161,-5 1 1,4-4-6,-6 3 1,0-3 107,0-2-726,0 0 334,0 0 0,0-4 5,0-1-192,0-5 186,0 2 0,2-6 0,3 0-71,-4 0 42,6 0 1,-7-6-21,0-4-71,0-3 145,6-1 1,-5 5 116,4-1-25,3 1 0,-5 1 284,7 3-96,-7-3-200,10 7 1,-7-4 5,3 10 1,2-2-523,-6 6 313,6-5 0,-8 8-392,7-2 346,-1-4-85,-1 7-695,5-12 453,-5 12 77,6-12-123,0 6 621,-6-7 0,5 0 0,-4 0 0,4 0 0,1-7 0,0 4 0,0-6 0,-1 4 0,-3-4 0,2-1 0,-2-4 0,-4 0 0,7-1 0,-12 1 0,4 0 100,-3 0 303,4 0 822,-5-1-361,6 1-90,-7 6 0,-7 2-289,-2 6 0,1 1-217,-1 4 0,-1 3-38,-4 6 1,0 5 307,-1 0-375,1 0 0,5 0 163,-1 0-329,7 0 82,-3-5 1,1-4-522,0-1 305,1-6 0,5 4-557,4-7 0,3 0 85,6 0 440,0-7-696,0-7 522,1-2 0,-1-4-305,0 6 585,0-7-108,1 12 0,-6-10 421,1 9-221,-7 4 1,5 0 61,-4 6 98,-2 0 1,4 6 643,-6 3-579,0 4 0,0 1 44,0 0-66,0 1-63,0-1 1,2-5 70,3 1-595,-4-7 171,5 10-736,1-12 374,-6 5 286,12-6 1,-7-1-105,4-4 1,-2 2-363,-4-6 396,-2-1 0,9-4 333,-6 0 0,1 4-119,-1 1-84,-4 5 977,6-8-368,-7 10 596,6-10-358,-4 4-221,10 0 0,-9 0 152,7 3 18,-7 4-367,10-6 1,-10 7-153,6 0 1,-5 2 101,0 3 1,3-2-362,-3 6 58,1 1-325,-5 4 340,0 0 0,0 0-220,0 1 1,0-6-856,0 1 293,-6-1 0,4 1-128,-3-1 372,-2-6 647,5 3 0,-11-12 0,5-2 0</inkml:trace>
  <inkml:trace contextRef="#ctx0" brushRef="#br0">21995 6824 7896,'15'0'231,"-8"0"540,6 0-73,-11 0-368,10 0 0,-10 6 62,3 4 1,1 2-74,-1 3-112,-1-1 105,-4 0-987,7 0 550,1 0 0,1-1-2049,1-3 2174,-7 2 0,9-10 0,-4 4 0</inkml:trace>
  <inkml:trace contextRef="#ctx0" brushRef="#br0">20232 6269 7978,'0'-14'72,"0"0"0,-1 6 337,-4 3 1,3 12-30,-2 7 1,0 3 70,0 12 1,2 1-383,-3 8 0,-1 3 116,1-3 1,1-4-399,4 0 1,0-4 205,0-2 0,6-6-717,3-3 1,4-5 51,1-4 1,1-4 671,-1-6 0,6-6 0,2-2 0</inkml:trace>
  <inkml:trace contextRef="#ctx0" brushRef="#br0">20389 6326 7978,'-8'2'-39,"3"3"1,3-2 438,2 6 1,-1-4-107,-4 4 1,4 1-58,-4 4 0,3 0 1,2 1 1,0-1-121,0 0 1,0 0 84,0 0 1,2 1-271,3-1 0,-4-5-317,4 1-293,3-7-21,0 3 0,4-7 341,-2-4 0,2-3-294,-2-6 0,-2 4 651,1 1 0,1-7 0,4-6 0</inkml:trace>
  <inkml:trace contextRef="#ctx0" brushRef="#br0">20360 6184 7978,'-14'6'445,"0"-4"225,6 4-193,2-6-588,6 0 177,0 0 1,6 2-579,3 3 1,4-4 161,1 4 1,0-2-281,1 2 630,-1-4 0,6 6 0,3-7 0</inkml:trace>
  <inkml:trace contextRef="#ctx0" brushRef="#br0">20488 6341 6761,'-8'0'1617,"2"0"-1741,6 0-52,0 0 183,6 0 1,-3 0 66,7 0 1,-5 0 95,4 0 1,-1 1-105,2 4 0,2-4 27,-2 4 0,-2-3 26,1-2 89,1 0 1,4 0 20,0 0-267,0 0-106,0 0-507,1 0-443,-1 0 492,0 0 230,-6 0 1,3-2-41,-6-3 412,-1 4 0,-4-12 0,0 5 0</inkml:trace>
  <inkml:trace contextRef="#ctx0" brushRef="#br0">20630 6255 7978,'-8'7'-287,"1"-6"974,2 4-154,3 3-195,-4 0 0,6 6-48,0 0 0,0 0-18,0 1 1,0-1-49,0 0 1,0 0-356,0 0-155,0 7 0,2-5-264,2 3 1,-1-8-476,7-2 1,-5-6 1024,4 2 0,1-3 0,4-2 0</inkml:trace>
  <inkml:trace contextRef="#ctx0" brushRef="#br0">20787 6284 7978,'8'0'0,"-2"0"819,-6 6-77,0-4-345,0 10 1,0-4-160,0 6 1,0 1-117,0-1 0,0 0-834,0 0 624,0 0 1,0 1-706,0-1 1,2-5 194,2 1 598,-2-7 0,11 10 0,-6-6 0</inkml:trace>
  <inkml:trace contextRef="#ctx0" brushRef="#br0">20915 6184 7970,'8'6'236,"-2"-4"455,-6 11-369,6-12 0,-3 12 16,7-4 0,-2-1-38,1 2 0,2-1 146,-6 5-279,6 1 1,-5-1-144,4 0 1,-4 2 107,-6 3 0,0-2-805,0 7 0,-1 0 430,-4 4 1,-3-4 242,-6-1 0,-7 7 0,-1 7 0</inkml:trace>
  <inkml:trace contextRef="#ctx0" brushRef="#br0">22365 6696 7871,'8'-14'0,"-2"-7"-238,0-1 242,-4 0 0,4-5 231,-6 3 247,0-2-221,0 3 0,0 3 127,0 6 144,0 6-239,0-5 0,-1 12-8,-4-4 1,2 3 529,-7 2-550,7 0-183,-9 7 1,10 0-140,-3 8 89,4-1 0,1 0 221,0 0-563,0 7 272,0-5 0,0 4 65,0-6-593,0 1 372,0-1 0,0 0 25,0 0 1,0-4-57,0-1 1,0 1-200,0 4 104,0 0 174,0 0 285,0 1-233,0-1 0,0 0-80,0 0 308,0 0-88,0 1 0,0-6-144,0 1 105,0-1-40,0 5 0,-5 1-23,0-1-54,1 0 87,4 0 1,-5 0-143,0 1 123,0-1-1,5-6 65,0 4-67,0-10 0,2 6-51,3-3 256,-4-4-90,6 12 1,-3-10-133,1 6 391,6-5-196,-9 8 1,9-4 271,-7 6-217,1 1-65,1-1 1,-4 6-28,3 4 1,-4 3 50,-1 1-30,0 7-37,0-5 1,0 11 89,0-3-221,7 3 117,-6 2 1,6-1 87,-7 1-225,0 6 125,0 2 0,0 1-154,0 0-708,0-6 880,0 3-474,0-7 255,0-5 1,1-3 13,4-5 0,-3-7-366,2-3 343,-2-3-790,-2-8 218,6-2 894,-4-6 0,10-6 0,-4-2 0</inkml:trace>
  <inkml:trace contextRef="#ctx0" brushRef="#br0">23104 6582 8001,'-14'0'-1134,"0"0"568,0 0 424,-1 0 0,1 0 142,0 0 0,-2 0 0,-3 0 0,3 0 0,2-6 0,2 3 0,2-7 0,4 7 0,-7-10 0,5 6 0</inkml:trace>
  <inkml:trace contextRef="#ctx0" brushRef="#br0">23019 6525 7993,'8'0'-1836,"5"7"1836,-12-6 0,12 6-373,-5-1 383,0-5-31,-2 6 24,-6-1 1,0-4-17,0 4 15,0-6 0,0 2 1,0 2-12,0-2 10,-6 4 0,2-4 0,-5 3-3,6-4 1,-4 5 1,1-6 0,-2 0 0,-6 0 0</inkml:trace>
  <inkml:trace contextRef="#ctx0" brushRef="#br0">23019 6483 6837,'-8'6'1520,"2"-4"-1181,6 4 56,0 0-266,0 2 209,0 0 1,0 5-562,0-5 235,0 6 0,1-5-65,4 1 7,-3-7 144,10 10 1,-9-12-249,7 4 1,-5-4-42,4-1-314,-6 0 347,10 0 1,-10-1-87,7-4-135,-7 4 201,3-12 0,-4 5-26,2-6-1,-2 0 118,4-1 1,-6 1 86,0 0-131,0 6 31,-6-5 320,4 5-175,-10 1 1,9-4-81,-7 6 418,7 0-233,-10 5 0,10 0-46,-6 0 91,6 0 47,-4 0-162,1 6-156,4 2 176,-4 0-193,6 5-40,0-12 175,0 6-228,6-1 90,2-4 1,6 4 98,1-6-318,-1 0 172,0-6 0,5 4-19,0-3-2,0-3 107,-5 7 0,5-7-29,0 3 112,0 4 1,-5-6 96,0 7 51,-6-6-228,5 4 283,-11-4-94,4 6 88,-6-6-89,0 4-5,0-4 29,0 0-69,0 4-20,0-4 30,0 6 15,0 0-49,-6 0 1,4 6-6,-3 3 0,4 4-8,1 1 0,0 5 35,0 0 223,0 6-116,0-2 0,0 0-20,0 1-310,0-7 198,0 4 1,0-2-246,0 0 118,0 0 32,0-5 0,0-5-265,0 1 144,0-7-60,0 10-61,0-12-48,0 6 210,0-7-87,0 0 66,6 0 16,-4 0 1,4-7 0,-6-2 0,5-5 65,-1-5 0,1 1-43,-5-5 0,0 4 180,0-5 45,0 0-188,0 2 483,0-5-264,0 11 0,0-4-33,0 6 156,6-1-154,-4 1 0,6 5 60,-3-1 18,-4 7 86,12-3-104,-5 6-211,6 6 120,0-4 1,-6 10-116,-3-2 0,-4 2 218,-1 3-271,0-1-60,0 0 154,0 0-265,0-6 146,0 5 1,-6-10 46,-3 7-539,2-7 377,-5 9 1,8-10-292,-5 3-27,6-4-108,-3-1 286,6 0 349,0 0 0,6-6 0,2-2 0</inkml:trace>
  <inkml:trace contextRef="#ctx0" brushRef="#br0">23531 6355 7982,'0'-8'-1067,"0"2"2241,0 6-439,0 0-255,0 6 188,0 2-321,0 6 1,0 6 119,0 4-246,-7 3-58,6 1 0,-5-1-34,6-3 1,0 3-152,0-3 0,0-4-705,0-1 447,0-9 270,0 2 1,1-10-571,4 2 215,-4-2 210,12-2-1264,-11-6 888,4-2 0,-1-6-112,-1-1 643,1 1 0,2-6 0,0-2 0</inkml:trace>
  <inkml:trace contextRef="#ctx0" brushRef="#br0">23460 6454 7941,'-15'0'-192,"6"0"-286,0 0 382,-1 7 695,2-6-42,2 5 222,6-6-400,0 0-135,6 0 0,2 0-340,6 0 84,0 0-166,7 0 1,-5 0-220,3 0 1,1 0 209,-1 0-292,7 0 321,-11 0 0,7 0 158,-3 0 0,-3 0 0,5 0 0</inkml:trace>
  <inkml:trace contextRef="#ctx0" brushRef="#br0">23915 6369 8919,'-8'14'1004,"-3"2"-354,6 3-215,0 3-228,-1 6 0,4 1-100,-2-1 0,2 1 224,2-1-720,0-6 346,0 5 1,5-11 124,0 3-1375,6-3 908,-4-8 1,8 3-1357,-1-7 819,0 1 922,0-5 0,1 6 0,-1 2 0</inkml:trace>
  <inkml:trace contextRef="#ctx0" brushRef="#br0">24142 6483 7080,'-8'-8'2022,"2"1"-1320,6 7 54,0 0-602,0 7 1,0 1 172,0 6-413,0 0 115,0 0 0,0 1 208,0-1-644,0-6 318,0 4-743,6-4 437,-4 6 236,10-6 0,-8-1-1088,5-7 623,-6 0 170,10 0 454,-11 0 0,10-7 0,-4-1 0</inkml:trace>
  <inkml:trace contextRef="#ctx0" brushRef="#br0">24156 6298 7914,'-8'6'954,"2"-4"-626,0 4 67,4 0 164,-4-4-232,6 11-184,0-5 20,6-1 1,-3 6-709,7-3 297,-7-4 229,10 6-1657,-5-10 1676,6 11 0,0-5 0,0 6 0</inkml:trace>
  <inkml:trace contextRef="#ctx0" brushRef="#br0">24512 6369 7914,'0'8'714,"0"-2"39,0-6-302,6 6-39,-4 2-152,10 0 1,-8 5 302,5-4-164,-6-2-181,3 5-519,1 3 269,-6 0 1,10 6 283,-6-7-995,0 7 586,-5-6 1,0 6 72,0-7-1227,0 7 873,0-5 1,-6 4 437,-4-6 0,-3 1 0,-1-1 0</inkml:trace>
  <inkml:trace contextRef="#ctx0" brushRef="#br0">22991 7592 7894,'-10'4'0,"1"1"368,5 6-130,-2-3 0,1 11 238,1 0-54,-1 6-206,5-3-200,0 0 200,0 5 0,0-11 54,0 5-466,6-7 195,-4 0 0,10-6 195,-2-3-687,9-4 415,-3-7 0,6-7 45,-3-6-771,-3-6 547,4 3 0,-6-5-125,0 3 1,-4-1 117,-1 6 1,-5-5 2,0 6 6,-2-1 474,-8 4-186,4 7 0,-11 4-138,4 8 758,-10 4-465,9 7 1,-12 4 387,13-1-277,-7 1-108,15-4 0,-11-1-137,8 0 76,-1 0-42,5-6 1,2-1 56,2-7 0,4 0 101,6 0-867,7-7 447,-5-1 0,9-11-39,-6 0-46,0 0 102,-5 5 1,5 0-7,0 0 37,0 0 308,-5-1-82,-6 7-60,5 2 0,-12 8-71,4 2 0,-3 4 108,-2 7 566,0 5-393,0 2 0,0 7 83,0-1-13,0 1-208,0-1 1,0 2-219,0 3 211,0-3-11,0-1 0,0-4-181,0-6-77,0 6 202,0-9-373,0-2 84,-7-8 146,6 1-262,-6-6 206,7 6 0,0-9 1,0-3 1,0-3-82,0-6 0,0-2 66,0-3 1,0-3-92,0-6 0,0-1 274,0 1-140,0 0-35,0-1 498,0 1-244,7 6 0,-6-4-132,4 7 478,3-6-271,0 9 1,1 1 105,1 5-85,-1 7 1,6-3 151,-1 6-87,0 6-139,-6 2 1,3 6-69,-6 0 56,6 7 30,-10-5-178,6 4 52,-7-6 0,0-4 116,0-1-370,-7 1 168,6 4 1,-10-5 35,6 1-558,-6-7 223,3 10-215,0-12 313,-5 6-64,12-7-527,-5 0 400,6 0 477,0 0 0,0-13 0,0-3 0</inkml:trace>
  <inkml:trace contextRef="#ctx0" brushRef="#br0">23502 7506 7572,'8'8'813,"-1"5"-350,-7-5 0,0 7 233,0 4-227,0 4-181,0 5 0,0 0 36,0 1-314,6-7 152,-5 5 0,6-7 162,-7 4-779,6-3 419,-4-7 1,6-5-283,-4 1 1,-1-7 185,7 2-1459,-7-4 1048,3-7 1,-1-2-59,0-6 601,0 0 0,1-1 0,2 1 0</inkml:trace>
  <inkml:trace contextRef="#ctx0" brushRef="#br0">23474 7648 7894,'-8'-1'0,"3"-4"192,4 4 132,1-6 0,0 7 57,0 0 0,6 0-624,4 0 153,2 0 99,2 0 0,2 0-685,3 0 1,-3 0 675,3 0 0,3 0 0,0 0 0</inkml:trace>
  <inkml:trace contextRef="#ctx0" brushRef="#br0">23915 7449 8034,'-8'7'516,"0"-6"-149,3 4 80,4 3-171,-6 0 1,6 12 81,-4 4-96,3 9-105,-4-3 1,6 11-33,0-3-105,6 3 150,2-4 1,6-3 52,1-5 0,4-7-223,0-3 0,6-3 0,-3-2 0</inkml:trace>
  <inkml:trace contextRef="#ctx0" brushRef="#br0">24256 7520 7709,'0'-7'253,"0"0"102,0 7 0,0 3 43,0 7 0,0 1-116,0 13 1,0 6-78,0 8 11,6 3-40,-4 1 1,4 6-267,-6-1 75,0 0-303,6-10-118,-4-2 368,4-7 0,-6-6-141,0-3 0,2-9-758,3-6 703,-4-2 1,6-4-80,-7-2 0,0-9-387,0-6 293,0-6 439,0 3 11,0-7-104,0 7 0,-5-5 91,0 3 51,0-2-79,-1-3 1,3 5 145,-7 1 1,7 1 145,-2-2 1,4-1 193,1 6 1,0 5-216,0 4 0,0 5 76,0-4 23,0 6-251,6-4 34,-4 7-21,10 0 0,-4 5 118,7 0-316,-1 6 87,-6-3 0,4 1 210,-2 1-258,-4-7 35,0 10 0,-1-6 29,0 8 0,0-6 46,-5 1 1,-5-1-114,0 5 94,-6 1 16,3-8-331,0 6 77,-4-5 155,4 0-630,-6 4 208,6-10-485,-5 4 443,11-6 197,-4 0 314,6-6 0,0-2 0,0-6 0</inkml:trace>
  <inkml:trace contextRef="#ctx0" brushRef="#br0">24427 7606 7900,'0'-8'4,"0"2"0,1 6 508,4 0-187,-4-7-6,6 6 5,-7-6-82,0 14 0,1 5 83,4 7-415,-3 7 134,4-11 0,-6 11 245,0-7-536,6 6 203,-4-9 1,4 4 130,-6-6-146,0 1 34,6-1 1,-4-5 64,3 1-317,-4-7 151,-1 3 1,5-7-98,0-4 0,0-8 78,-5-6 0,4-1 84,1 1 33,0-3-49,1 0 199,-4-5-152,4 11 1,-1-5-31,0 7 194,6 0-156,-10 0 0,10 4 61,-6 1-59,6 6 20,-9-4 0,10 7-17,-2 0 0,-2 0 24,1 0-227,-6 0 102,10 7 1,-10-4 99,7 6 1,-7-4-6,1 5 1,3-6-48,-3 6 196,1-7-30,-5 10 47,7-6 369,-6 8-259,5-1-174,-6 0 28,7-6-141,-6-2 139,12-6 0,-5-1-11,6-4 1,-4-3 42,-1-6-993,-6 0 572,10-1 1,-10 1 15,6 0 192,-5 0-29,2 0 167,-6-1 0,-2 3-63,-2 2 600,-4 4-407,-6 6 1,-1 6 103,1 4 1,-5 4 125,0 5 0,0-3 31,5 3-542,0 3 232,6-6 1,-3 4-58,6-6-267,0 1 1,7-3-335,3-2 1,3-4 291,6-6 1,6-2-364,4-2 205,-3-4 171,5-13-573,-3 5 446,5-4 1,-4 1-11,-1 0 1,-5-2 149,1 2 0,0 4 332,-5-4-209,3 3-1,-9 8 682,0-5-451,-2 12 137,-6-6 0,-1 12-40,-4 0 621,-3 6-551,0-3 0,-3 6 16,6 0 1,-4 5 41,4 0 0,-4 0-150,4-5 1,0 1-198,5-1 0,0 5-113,0 0 0,0-5 13,0-5-317,0-5 193,0 2 17,7-6 80,-6 0 0,10-2 8,-6-2 0,6-4-116,-1-6 1,-3-1 2,3 1 97,-7 6 43,10-4 0,-12 4 160,4-7 36,3 8-210,-7 0 212,6 1 0,-6 3-67,4-7 1,-3 6-47,2-6 1,-2 5-62,-2-4 1,5 4-286,-1-4 190,1 5 1,-3-7-622,3 7-522,-4-1 1272,12 5 0,-12 6 0,6 2 0</inkml:trace>
  <inkml:trace contextRef="#ctx0" brushRef="#br0">25152 7620 7864,'0'-8'1219,"0"2"-538,0 6-242,0 0 16,0 6-148,0 2 0,0 6-210,0 0 114,0 1-170,0-1 0,0-5-155,0 1-87,0-1-195,6-1 1,2-1 340,6-7-1396,-6 0 947,5 0 0,-7-2-31,3-3 1,2 2 534,-6-6 0,6-1 0,-3-4 0</inkml:trace>
  <inkml:trace contextRef="#ctx0" brushRef="#br0">25166 7421 7840,'0'8'-565,"0"-2"0,-5-4 1303,0 3-220,1-4 81,4 5-367,0 1-182,0 1-113,0 0-205,0 4 0,4-9 178,1 7-392,0-7 232,-5 10 250,6-12 0,2 12 0,6-5 0</inkml:trace>
  <inkml:trace contextRef="#ctx0" brushRef="#br0">25066 7520 7840,'0'-7'-5,"0"0"259,0 7 256,0 0 0,0 8-201,0 6-46,0 7-105,-6 7 0,4 1-156,-2-1 51,2 1 1,8-1-1028,-4 1 707,11-1 0,-5-6 267,6-3 0,6-3 0,2-2 0</inkml:trace>
  <inkml:trace contextRef="#ctx0" brushRef="#br0">25393 7520 8753,'8'0'521,"-1"0"1,-6 0 292,4 0-355,-4 0-223,6 7 1,-6 1-138,4 6 1,-3 0 213,2 0-828,-2 7 445,-2-5 0,0 9-857,0-6 1,-2 6 269,-2-1 657,2-4 0,-11 7 0,6-5 0</inkml:trace>
  <inkml:trace contextRef="#ctx0" brushRef="#br0">25749 7393 7812,'8'0'-283,"0"0"-352,-4 0 2099,-2 0-963,11 0 0,-7 1 77,3 4 1,4 4-158,-4 10 0,-1 5-90,2 9 1,-2-1-135,1 6 1,-1 0-170,-3 4 1,-4-1-61,4-3 1,-3 2-286,-2-7 1,0 0-706,0-5 1022,0-5 0,-7 3 0,0-3 0</inkml:trace>
  <inkml:trace contextRef="#ctx0" brushRef="#br0">26303 7748 7773,'-4'-14'-74,"-1"0"1,-5-1-19,6 1 1,-6 0 145,5 0 98,1-1 1,4 6 574,0-1-154,0 7-261,0-3 1,6 6-40,3 0 1,4 5-13,1-1 0,2 6-159,3-5 0,-2 4-173,7-4 1,-2 1-451,2-1 1,3-3 352,-4 2 0,0-2-664,0-2 0,-1-5 832,2 0 0,3-12 0,-5 1 0</inkml:trace>
  <inkml:trace contextRef="#ctx0" brushRef="#br0">26502 7535 7773,'-8'6'-672,"2"-3"816,6 7 0,-1-2 361,-4 1 1,3 4-184,-3-4 0,4 4-93,1 1 1,0-5-276,0 1 1,0-1-156,0 6 0,0-1-195,0 0 0,1-1 15,4-4 0,-3 4 381,3-4 0,2 10 0,1 3 0</inkml:trace>
  <inkml:trace contextRef="#ctx0" brushRef="#br0">26929 7464 8220,'-8'15'639,"3"4"1,4 3-399,1 7 1,4 4-82,1 0 1,1 2-1,-1-2 0,1-8-18,4 4 0,3-10-159,-4 0 0,-1-5-148,1-5 0,1-2 115,4-7 1,-4-3-180,-1-7 0,1-1 96,4-13 0,-5 2-30,1-1 0,-6-4 100,6 3 1,-5-3-35,4-1 0,-6 6-143,2 3-123,3-3 2,-6 6-42,4 2 0,-1 9 403,-1 10 0,7 2 0,-3 8 0</inkml:trace>
  <inkml:trace contextRef="#ctx0" brushRef="#br0">27284 7520 7540,'-8'2'131,"4"3"385,-4-4 1,5 12-10,-7-4 0,7 1-116,-2 4 1,-1-1-131,1 11 0,0-6-193,5 6 0,0-2-144,0 2 0,7 1-148,2-6 0,4 0-347,1-5 0,2-6 158,3-3 0,1-3-448,4-2 0,1-2 861,-6-3 0,7-9 0,-4-8 0</inkml:trace>
  <inkml:trace contextRef="#ctx0" brushRef="#br0">27540 7535 9640,'0'20'984,"-5"-4"-687,1 3 1,-1 2-190,5-3 0,0 6-33,0-5 0,5 0-189,-1-5 0,8-4-63,-3-1 1,4-6-308,1 2 1,-5-3-16,1-2 0,-1-2 186,6-3 1,-6-2-454,0-8 0,-5 1 366,0 0 1,3 0 399,-3-1 0,1 0 0,-5-4 0,-5 3 0,1-3 0,-7-2 0,1 2 0,2-1 0,-1 1 0,-1 3 325,-4-3 1,1 3-31,4 2 1,1 5 292,3-1 22,4 7-261,-6-3 0,7 12-163,0 4 1,2-3-249,3 3 0,-2-1-582,6 6 0,1-1 199,4 0 445,0-6 0,7 5 0,1-6 0</inkml:trace>
  <inkml:trace contextRef="#ctx0" brushRef="#br0">27924 7407 7768,'10'-5'778,"-1"0"0,-4 1-362,4 4 0,1 0 79,4 0 0,-5 6-191,1 3 0,-1 4-68,6 1 0,-6 2-146,1 3 1,-3 1-188,3 4 0,1 3-474,-6-3 0,-1 1 88,-4-1 0,0 1-201,0-6 0,0 5 234,0-5 450,0 0 0,-6-5 0,-2 0 0</inkml:trace>
  <inkml:trace contextRef="#ctx0" brushRef="#br0">28365 7720 7754,'8'0'741,"4"0"-389,-4 0 0,5 1 108,-4 4-827,4-4-551,-5 6 918,0-7 0,4-7 0,-4 0 0</inkml:trace>
  <inkml:trace contextRef="#ctx0" brushRef="#br1">27156 3156 7952,'0'14'0,"0"0"0,-4 5-20,-1 0 0,0 2-30,5-2 1,0-2 89,0 7 0,0-7-2,0 2 1,2-8-33,2-1 1,0-7-172,5 2 0,1-4-11,4-1 1,-2-6 124,-2-4 1,3-4-591,-4-5 641,-3 4 0,7-12 0,-5 5 0</inkml:trace>
  <inkml:trace contextRef="#ctx0" brushRef="#br1">27128 2957 7731,'-8'0'-317,"2"2"1330,6 2-696,0-2 1,0 6 470,0-3-754,0-4 0,0 12-281,0-4 1,6-1 246,3 2 0,10-1 0,4 5 0</inkml:trace>
  <inkml:trace contextRef="#ctx0" brushRef="#br1">26630 3725 7931,'0'-8'437,"0"1"-412,0 7 0,2 0 208,3 0-290,2 0 82,8 0 0,7 0 248,6 0 0,13 5-67,11 0 0,18 4-95,-31-6 0,3-1 0,4 1 0,2-1-1112,9-2 0,0 0 1055,-2 0 1,1 0 1,9 0 0,2 0 0,-3 0 0,0 0-38,5 0 0,0 0 0,2-2 1,0-1-423,2 1 0,1-1 1,-2-1-1,0-1 462,1 3 1,1-1-315,-2-3 1,-1 1 192,0 4 1,0 1-1,1-6 1,0-1-101,2 2 1,-1 0 0,-4 2-1,0-1 61,0-1 1,-1 0-1,-5 3 1,-1 1 7,-3-1 0,0-1 1,-1 0-1,0 0 162,-1 0 0,-1 1 1,-5-1-1,-1 1-15,-2 2 0,-1 0 0,-5 0 0,-2 0-123,36 0 0,2 0 155,-3 0 1,-3 0-79,-6 0 0,-8 0 19,-1 0 0,-2 0 665,-7 0 0,-2 0-724,-8 0 1,-8 0 791,-7 0 1,-5 0-970,1 0 1,-10 2 721,-4 3-1041,3-4 229,-7 12 1,-1-7 299,-9 4 0,-10-4 0,-3-6 0</inkml:trace>
  <inkml:trace contextRef="#ctx0" brushRef="#br1">26986 4080 7919,'0'-14'6,"0"0"0,-5 4 329,0 1 55,0 6-52,5-4 0,0 15-10,0 6-243,7 1 106,-6 11 0,10-3-60,-6 5 1,2 0-134,-3 1 1,-1-5 102,7-1 0,-7-5-140,2 1 0,1-4 2,-1 0 1,1-8-43,-1-2 1,-2 2-117,7-3 0,-6-4 90,6-4 0,-2-12-207,1 2 1,4-10 22,-4 0 1,4-3 24,1-1 1,0 4-75,1 0 1,-3 7 337,-2-2 0,9-3 0,-4 0 0</inkml:trace>
  <inkml:trace contextRef="#ctx0" brushRef="#br1">27569 3042 7914,'0'-9'-82,"0"-1"62,0 1 187,6-5-170,-4 6 0,4 14 199,-6 13 0,-2 9 69,-2 10 1,2 13-99,-3 15 0,4-25 1,1 0-279,0 4 1,0 0 0,0 8 0,0 2 103,0 1 1,0 2 0,0 0-1,0 0-209,0 0 0,0-2 0,0-2 0,0-2 219,0-2 1,0 0 0,0-2 0,0-2 7,0 35 0,1-8-222,4-21 1,-3-8-15,2-6 1,-2-8-107,-2-2 0,1-1-889,4-8 1404,-3 6 0,4-3 0,-6 7 1</inkml:trace>
  <inkml:trace contextRef="#ctx0" brushRef="#br1">22678 2730 7849,'-14'-21'0,"-1"5"0,1-3 256,6 3-118,-4 2 1,10 5-9,-3-1 362,10 7-242,3-9 0,12 10 316,4-3-435,3 4 0,9 2 32,7 4 0,6 3 23,8 6 1,8 0-1661,6 0 1509,6 1 1,-31-9 0,1 0 84,2 0 1,2-2 0,4 0 0,2-2 67,4-1 1,1-2 0,1 1 0,1-1-47,0-1 0,0-1-203,-3-4 0,-1 0 73,1-1 0,-2 0 0,-4-5 0,-1 1 82,1 2 1,-1 1-194,-8-1 0,-2 1 80,2 1 1,-2 1-1,26-2-90,-4-1 0,-4 7 46,-10-1 0,-3 2 107,-6 2 0,-9 0 7,-5 0-1427,-1 0 417,-12 0 420,4 0 365,-12 0-75,5 0 1556,-11 0-1189,10 0-45,-10 0 1,6 0-35,-4 0 123,-2-6-210,11 4 0,-10-11 154,6 4-93,1-4-77,-2 5 212,4-4-70,-4 10 0,6-4-21,1 6 1,-1 6 141,0 4 1,0 2-175,1 3 133,5-8-129,-4 6 0,9-7-212,-6 4 0,6 1 77,-1-6 0,3-1-206,1-4 0,-4 0 312,0 0 0,6 0 0,6 0 0</inkml:trace>
  <inkml:trace contextRef="#ctx0" brushRef="#br1">22621 1208 7918,'0'-14'264,"0"0"0,-5 4-18,0 1 0,-1 6 245,1-2-109,4 4-164,-6 13 519,7 4-352,0 12 1,0 7 72,0 3-413,0 3 32,7 8 0,-4-3 80,6 6 1,-4-1-162,5 1 0,-6-5-1030,6-9 306,-7 3 586,10-11 0,-7 3-1786,3-9 1928,4-4 0,-11-5 0,4-1 0</inkml:trace>
  <inkml:trace contextRef="#ctx0" brushRef="#br1">22735 1279 7898,'6'-14'525,"-4"0"0,5 0-104,-2 0 39,-3 6-298,10-5 0,-4 11 293,6-2-185,1 2-108,5 2 1,-2 0 121,5 0-68,1 13-101,4-4 0,1 20-129,-1-1 231,-6 1-451,-1 12 57,-7-5 199,0 13 0,-1-5 7,-3 4-391,-4-4 282,-6-2 1,0 0-33,0-5-545,0-2 443,-6-6 0,2-12-487,-5-3 677,6-9 0,-10 1-1297,4-6 863,-4 0 1,-1-6 64,0-4 0,-1-2 109,1-2 0,-6-5 284,-4 0 0,-3 0 0,-1-2 0,-1-2 244,7 2-261,-5-6 236,5 5 0,-6 0 999,-1 3-894,7 3-48,2 8 0,5-4 802,1 2-573,6 4 176,2-7-331,6 12 0,6-7 116,4 3-738,9 3 250,3-4 1,6 6-628,1 0 479,-1-6 163,0 4-993,1-4 540,-1 6 172,-6 0 114,-1 0 1,-5 0-186,3 0 1,-10 6-100,1 4 333,-7 2-28,-3 3 0,-2-1-272,-2 0 800,-4 0-283,-7 7 1,-5-6 672,-4 4-545,4-3 1,-2-3 99,3-4 362,3 4-317,2-11 85,1 4-433,11-6 100,-4 0-54,6 0 0,6-6-133,4-4 0,2-3 309,3-1-1242,5 0 675,-4 0 1,9 0-29,-6-1-999,0 7 1355,-5-4 0,1-2 0,-1-8 0</inkml:trace>
  <inkml:trace contextRef="#ctx0" brushRef="#br1">22863 1322 7886,'-8'0'0,"1"6"0,7 4 870,0 3-504,0 7 0,0 9 202,0 8 68,7 5-290,1 6 1,1 3 81,1 6-1757,-7-7 1247,9-1 1,-9-3 81,7-3 0,-1 3 0,6-10 0</inkml:trace>
  <inkml:trace contextRef="#ctx0" brushRef="#br1">23232 1265 7950,'8'0'721,"-2"0"-242,-6 0-150,0 7-273,0-6 136,7 12 0,-6-10 137,4 6-600,-3 1 246,-2 4 1,0 0-564,0 1 350,0-1 197,0 0 0,-7 0-28,-2 0 0,1 1-15,-2-1-689,7 0 315,-9 0 198,10-6-44,-11 5 4,12-5 81,-12 6 356,12-6-90,-6-2 1,9-6 72,3 0 64,3 0-204,-1 0 1,6 0 235,-3 0 26,2 0-207,2 6 139,1-4-157,-1 4 1,-5-1 37,1 0 1,-7 6 11,2-2 1,1 4 20,-1 1 88,0-6-132,-5 5 1,-2-5 198,-3 6-29,4 0-163,-6 0 0,3-4 94,-1-1-10,-6-6-229,9 10 42,-4-11 162,0 4-307,4-6 0,-4 0 236,6 0-267,0 0 223,0-6 0,4 2-133,1-5-11,0 6 103,-5-10 1,5 10-209,-1-6 204,1 5-19,-5-8 65,6 10-75,-4-10 0,4 10 193,1-11-177,-6 12 6,6-6 205,-7 7-194,0 0 79,6 0-58,-5 0 1,6 0-177,-7 0 4,0 0 187,6 0-687,-4 0 697,10 0 0,-4-6 0,6-2 0</inkml:trace>
  <inkml:trace contextRef="#ctx0" brushRef="#br1">23460 1279 7928,'0'8'-60,"0"5"1028,0-11-143,0 10-138,0-10-467,0 4-56,6-6 1,4 0-29,8 0-55,-2 0 139,5 0-1187,-7 0 714,7 0 0,-6 0 16,4 0-894,-3 0 417,-2 0 420,1 0-652,-1 0 474,-6-6 472,-2 4 0,0-10 0,2 4 0</inkml:trace>
  <inkml:trace contextRef="#ctx0" brushRef="#br1">23573 1223 7928,'-7'-15'0,"0"1"0,7 0-95,0 6 243,0-5 103,0 12 159,0-5-150,0 6 0,0 6-40,0 3-1,7 4-92,-6 7 1,5-2-21,-6 6 1,0-1 276,0 6-681,0-1 255,0-6 0,0 4 199,0-8-701,0 8 402,0-10 1,0 4 15,0-6-637,0 1 245,-6-8-385,5 6 295,-6-11 369,7 4 14,0-6 225,0 0-49,0-6 39,0 4 10,0-11 235,0 6-17,0-1-96,7-5 221,-6 11-16,12-4-19,-12 0-115,6 4-87,-1-4 18,-4 6-70,4 0 1,-6 1 87,0 4-98,0 3 14,0 6 1,0 2 41,0 3-226,-6 3 168,4 0 0,-11 4-166,4-7 170,-4 6-18,5-9 1,-3-1-136,7-5 140,-8-1-18,11-1-249,-5-1 110,6-7 1,0-7 110,0-2-199,6-4 89,2-7 0,6 4 78,0-3 0,2 3-76,3 2 292,-3 0-217,4-1-4,-5 7 0,-6 2-95,1 6 62,-7 0 957,3 6-276,-6 2-268,0 7-101,-6-1 80,4 0-189,-11 0 1,7-4 208,-3-1-1622,-4-6 634,11 4 659,-4-7 0,6 0 0,0 0 0</inkml:trace>
  <inkml:trace contextRef="#ctx0" brushRef="#br1">23844 1322 7928,'7'0'-325,"0"0"360,-7 6 300,6-4-262,-4 4 1,10-1 73,-2 0-210,2 0 40,3-5 1,-1 0 135,0 0-358,0 0 171,1 0 0,-1 0 71,0 0-167,0 0 11,-6 0-241,5 0 101,-12 0 117,6 0 74,-7 0-13,0 0 355,-7 0-164,-1 6 1,-6-3 258,0 7 0,0-6-124,0 6 1,-1-6-6,1 6 1,0-5-50,0 4 1,1-4 239,4 4-179,-4-5-103,11 2-253,-10 0 70,10-4 259,-4 4-367,6-6 122,0 0 0,6 0 70,4 0-289,2 0 167,2 0 0,1 0-197,-1 0 56,0-6 210,7 4 1,-10-4-30,3 6 0,-3 0-14,3 0 167,-6 0-158,5 0 46,-12 0 199,6 0-222,-7 0 40,-7 0 5,-1 0 1,-1 5-503,-1-1 239,1 1 1,1-5-201,-5 0 472,6 0 0,-8-6 0,1-8 0,0-9 0</inkml:trace>
  <inkml:trace contextRef="#ctx0" brushRef="#br1">23957 1152 7928,'8'6'42,"-1"-5"61,-1 12 1,-3-3 225,7 8 51,-7 5-136,3 11 1,-6 9 139,0 9 70,6 10-538,-4-4 1,4 7 412,-6-3-1191,0-4 917,0-1 1,0-5-812,0-9 611,0-4 168,0-17-1274,0-1 790,0-13 89,0-2 114,0-6 258,0 0 0,0-13 0,0-2 0</inkml:trace>
  <inkml:trace contextRef="#ctx0" brushRef="#br1">23929 1550 6890,'-13'14'791,"4"0"0,-2 0-171,6 0-662,-6 1 97,3-1 0,-6 5-377,0 0 168,6 0 57,1-5-834,1 0 437,4 0 247,-4-6 247,6-1 0,0-7 0,0 0 0</inkml:trace>
  <inkml:trace contextRef="#ctx0" brushRef="#br1">24028 1578 7903,'15'0'0,"0"2"402,4 2-185,-3-2 0,5 4-268,-7 1 227,0-6 1,2 7 175,3-3-996,-10-4 374,10 6 270,-11-7 0,6 6 0,1 2 0</inkml:trace>
  <inkml:trace contextRef="#ctx0" brushRef="#br1">24227 1365 7779,'0'-8'536,"0"2"1,0 7-212,0 4-76,0 3-60,0 12 1,2 2-28,3 7 0,-4-5 0,4-1 0,-3 1-187,-2 4 32,6-6-144,-4-1 1,5-7-356,-2 0 456,-3-6-64,4 5-530,0-11 417,2 4 0,0-8-3,-3-2 1,1-6-74,-1-9 0,5 2 159,-6-7 1,3 7 186,-3-2 1,-2 3 20,3 2 0,-2 1-43,2 4 1,-4 1 465,4 3-258,-4 3-66,-1-4 236,7 6-211,-6 6 0,7 1-111,-3 2 1,-2 2-122,7-6 1,-6 4 191,6-4-553,-7 6 257,10-9 1,-10 4-63,6-6 0,-4 0 55,4 0 0,-4 0-354,5 0 404,-7-6 1,9-2 36,-2-6 1,-4 0-95,-1-1 405,3 1-189,0 0 0,1 1-72,1 4 389,-7 2-229,10 1 0,-10 5 294,6-4-246,-6 3-70,10 9 0,-10 0 21,7 8 0,-6-1-98,6 0 1,-7 5-18,2 0 84,3 0-24,-7-5-273,6 0 124,-7 1 1,0-1-32,0 0 0,0-4-413,0-1 392,0-6-140,-7 10 95,-1-12 0,-1 6 104,-1-7 154,1 0 151,-5 0 1,4 0-41,1 0 193,6 0-417,-4-7 1,12-1-144,0-6 1,7 0 175,3 0-32,-1 0 0,13-7 0,-5-1 0</inkml:trace>
  <inkml:trace contextRef="#ctx0" brushRef="#br1">24953 1251 7906,'0'8'0,"-2"5"7,-3-4 0,4 4-142,-4 1 1,3-5-148,2 1 1675,0-7-900,0 10 0,0-10-501,0 6-26,0-6 0,2 4-1775,3-7 992,-4 6 817,6-4 0,-1 4 0,2-6 0</inkml:trace>
  <inkml:trace contextRef="#ctx0" brushRef="#br1">24896 1365 7900,'-7'14'76,"6"0"0,-6 0 537,7 1 0,0 4-178,0 0 1,0 6-22,0-1 0,0 1-161,0-2 1,0 3-11,0-7 1,2 4-904,3-4 370,-4 0 240,6-4-1338,-1-8 578,-4 0 527,10-7-909,-4 0 467,6-7 725,-6 0 0,5-14 0,-5-1 0</inkml:trace>
  <inkml:trace contextRef="#ctx0" brushRef="#br1">25123 1279 7900,'14'-14'0,"1"0"0,-1 6 0,0 3 94,0 4 0,0 2 225,1 4 1,-1 8 70,0 6 1,-4 6 354,-1-1 1,-4 3-455,4 1 0,-6 0 26,2 1-542,3-1 247,-6-6 0,4 4 186,-6-7-963,0 6 391,0-9 205,-6 4-935,-2-6 720,0-6 1,-5-1-51,4-7-381,-4 0 440,-1 0 0,-5 0 20,0 0 0,0-5 170,5 0 0,0-6 235,-1 2 0,-2-4-60,3-1 454,-4 0-352,11-1 1,-1 0 54,3-4 1,-1-2 112,1-3 1,0 2-32,5 3 1,2 4 317,2-4-313,4 3 1,7 6-72,-1 1 0,0 6 162,0-2-150,0 10-231,1 3 134,-7 12 1,-2-4 119,-6 3-272,6-3 53,-4 4 0,4-4-3,-6 3 0,0-3-179,0-2 1,0-5-723,0 1 471,0-7 120,0 3 324,0-6 0,6 0 0,2 0 0</inkml:trace>
  <inkml:trace contextRef="#ctx0" brushRef="#br1">25464 1308 7856,'-7'0'1187,"0"0"-229,7 6-413,0-4-283,0 4 0,7-1-17,2 0 0,4-1-179,1-4 1,0 5-220,0 0 0,1 0 215,-1-5-1431,0 0 959,6 0 0,-8 0-577,2 0-604,-3-7 1591,3 6 0,-6-12 0,-2 5 0</inkml:trace>
  <inkml:trace contextRef="#ctx0" brushRef="#br1">25564 1279 7856,'-8'0'642,"0"0"-261,3 0 1,4 2-56,-4 3 1,4-2 16,1 6 0,0 1 54,0 4-686,0 7 273,0-6 1,1 11 5,4-7 0,-4 4-178,4-4 0,1 0 126,-1-4 1,2-1-126,-3 0 0,-2-5 16,3 1-433,-4-7 328,-1 3 1,2-6-109,2 0 0,-2-1-34,3-4 98,3-3 193,-7-12 1,12 1-115,-4-10 199,4 4-66,1-10 0,5 2-5,0 0 0,5 0 123,-5 4 0,5 2 362,-6 4 1,3 2-216,-2 7 1,-3 6-57,3 3 1,-5 5-32,-5 5 0,2 9 40,-6 10 0,2 3 165,-3 1 1,-2 1 121,3-1 1,-4 1 442,-1-1-453,0-6 44,-6 5-255,4-11-250,-10 4 0,8-5 80,-5-1 1,1 0-266,-1 0 110,-4-6 1,5-2 0,-1-6-254,-1 0 290,7 0 1,-8-6-61,6-3 1,0-4 77,5-1-185,0-7 113,0 5 0,5-9 126,0 6 0,6 0-70,-2 5 0,-1 0-167,2 0 133,-1-1-359,6 7 164,-1-4 339,-6 10 0,11-10 0,-4 4 0</inkml:trace>
  <inkml:trace contextRef="#ctx0" brushRef="#br1">27953 3952 8308,'1'10'811,"4"-1"0,-2 1-524,6 4 1,-4 2-49,5 3 0,-1-2-67,5 7 0,-4-7 50,-1 2 0,1 2-303,4-3 14,-6 1 1,3-4-284,-6-1 99,-1-6 1,-10-2-252,-3-6 1,-6 0 133,-3 0 0,-3-2-203,-3-2 1,-3 1 168,4-7 1,-3 1-22,3-6 1,-4 0 422,3-4 0,4 3 0,1-3 0,3 3 0,2 2 0,6 0-59,3-1 1,3 1 4,2 0 0,13 0 109,6 0 0,8-1 255,6 1 0,3 5-166,7-1 0,0 2-95,-1-1 0,1 1-49,0 3 0,-1-3 0,1-6 0</inkml:trace>
  <inkml:trace contextRef="#ctx0" brushRef="#br1">28066 3128 8951,'7'8'721,"-6"4"-668,4-2 1,-4 9-125,-1 4 1,0 6-827,0 4 897,0-3 0,0 17 0,0-2 0</inkml:trace>
  <inkml:trace contextRef="#ctx0" brushRef="#br1">28535 3057 7025,'-7'0'667,"0"3"-231,7 6 1,2 10-110,3 19 1,-2 8-29,6 15 1,-4 17-606,0-34 1,-1 2 0,0 5-1,0 1 308,1 2 1,0 1-1,-1 0 1,-2 2-2,-1-1 1,-2 1-1,1 1 1,0 0-116,0-3 1,0-1 0,0-1 0,0 0-31,0-10 0,0-1 1,0 34-210,0-15 1,2-10-135,2-9 0,0-11-64,5-13 551,-6-2 0,4-2 0,-7 1 0</inkml:trace>
  <inkml:trace contextRef="#ctx0" brushRef="#br1">28976 3113 7924,'7'-8'60,"-4"-3"57,6 7 0,-4-6 102,4 5 0,-4 1 13,5 4 1,-1-5 0,5 0 0,1 1-14,-1 4 0,0 0-126,0 0 0,0 4-294,1 1 0,-1 6 18,0-1 0,-1 2 210,-4 2 1,2 1-107,-6-1 0,4 0-13,-4 0 0,0 0-121,-5 1 0,-2-1-16,-2 0 0,-4 0 144,-7 1 0,-3 4 60,-1-1 0,0 1 55,4-4 0,1-3 335,0-2-285,0 2 0,1-8 238,4 5-219,2-6 1,14 2-17,2-10 1,4 2-203,1-6 1,2 4-15,3-5 1,-2 2-151,7-1 0,-5-2-18,4 6 1,-5-4-191,1 4 0,-3 0 491,-2 5 0,0-6 0,0-2 0</inkml:trace>
  <inkml:trace contextRef="#ctx0" brushRef="#br1">28990 3838 8587,'5'15'534,"0"-1"0,0 5-501,-5 0 1,0 8 3,0 1 0,1 0-296,4 6 1,-3-4-121,2-2 1,-1-4 189,2 0 189,-3-7 0,10 10 0,-4-5 0</inkml:trace>
  <inkml:trace contextRef="#ctx0" brushRef="#br1">29545 3000 7975,'-8'-8'-250,"-5"1"0,12 9 548,-4 3 0,3 9 17,2 10 0,0 10-66,0 9 0,0 14 32,0 14 1,3-28 0,-1 2-486,1 5 1,-1 0-1,1-1 1,0 0 215,0-1 1,-1-1 0,-1-4 0,0 1-157,1-1 1,0-1-1,5 34 179,-3-15 0,1-7-327,-5-16 1,0 1 82,0-5 0,0-3-99,0-7 0,0 1-48,0-6 356,0 0 0,0-11 0,0-2 0</inkml:trace>
  <inkml:trace contextRef="#ctx0" brushRef="#br1">29886 2886 8030,'8'0'-503,"-2"0"529,-6 0-137,0 0 366,0-6 63,0 4-216,0-4 75,0 6-20,0 0-77,7 0 1,-6 1 62,4 4-1,-3-3-27,4 10 24,-5-4 26,12 6-165,-11 1 0,6-6 18,-4 1 1,-2-6-11,3 6 0,-5-6 12,-5 6 1,2-5-85,-7 4 0,1-4 50,-5 4 1,-1-4-19,1 5 1,2-6-8,2 6 41,-3-7-72,5 10 0,1-10 1,2 6 32,3-6 1,9 8-22,2-6 1,4 2-11,1-3 1,0-2 62,0 3 0,1 1-23,-1-1 1,-5 1 48,1-1 0,-7-2-47,2 6 1,-4-4 32,-1 5 1,-1-3-48,-4 3 0,-3 1 6,-6-6 1,-2 4-88,-3-4 1,3 1-186,-3-1 0,7-3 124,-3 2 182,11-2 0,-22 4 0,11 2 0</inkml:trace>
  <inkml:trace contextRef="#ctx0" brushRef="#br1">30071 3881 7946,'6'-20'0,"-3"4"-10,7-3 0,-5 3 14,4 2 0,-4-2 226,4-3 1,-5 3 194,0-3 0,-2-1-132,-2 1 1,0 0-15,0 5 0,-5 4-164,0 1 0,-6 6 63,2-2 0,-5 3-284,-5 2 0,3 7 54,-3 2 1,2 5 31,-2 5 1,8 3 79,-4 7 1,9-1-145,-4 1 0,7-1-10,-1 0 0,2 1 87,2-1 1,6 1-108,4-1 1,-2-4 89,1 0 1,-1-7-293,2 2 0,2-3-309,-2-2 36,-4 0 184,0 0 38,-6 1 285,-6-8 1,-2 0 133,-6-7 0,0 0-51,-1 0 0,1-5 47,0 0 0,5-6 147,-1 2 1,7-9-111,-2-1 1,4-1 113,1 1 0,1 3-190,4-3 0,4-1 8,10 1 0,-3 0-371,3 5 1,-2-5 155,2 0 1,-1-2 197,5 2 0,1 3 0,5-4 0</inkml:trace>
  <inkml:trace contextRef="#ctx0" brushRef="#br1">30540 3000 8083,'0'-8'-721,"0"-5"1,0 10 766,0-7 177,0 7 351,0-3-391,0 6 0,2 11 162,2 3 0,-2 16-45,3 3 0,-2 15 272,2 9 0,-4 12-523,2-29 0,-1 1 1,-1 3-1,0 2 152,-1 1 0,0 1 0,0 3 0,0 0-172,0 1 1,0 1 0,0 3-1,0 0-68,0-4 0,0 0 1,0 1-1,0 0-62,0-8 1,0 0 0,0-3 0,0 0 12,0 33 0,4-5-195,1-9 0,5-10-529,-6-13 1,7-8 339,-1-2 0,-2 1-789,1-6 1261,-6-2 0,10-7 0,-5-7 0</inkml:trace>
  <inkml:trace contextRef="#ctx0" brushRef="#br1">30654 3682 7952,'0'-8'-1410,"-2"-3"1676,-2 6 12,2 1 158,-4 4-96,6 0 15,0 0-195,0 6 1,6-4 16,3 2 1,6 3-73,4-3 0,3 3-12,6-3 0,7-2-151,3 3 0,11 1 113,8-1 0,6-1-105,8-4 1,8 0-132,-37 0 0,1 0 1,1 0-1,1 0 200,4 1 1,1-2-1,-2 1 1,1-1 6,3-1 1,0-1-1,-1 2 1,-1-1 9,0-3 0,0 1 1,2 1-1,0 1-8,0-3 1,0 0 0,0 3-1,-1 1 0,-8-1-2</inkml:trace>
  <inkml:trace contextRef="#ctx0" brushRef="#br1">32899 3654 8681,'20'0'-18,"56"0"-471,5 0 0,-13 0 322,-2 0 0,-6 0-119,-3 0 1,-7 4-72,-2 1 0,-10 0 357,-5-5 0,-6 0 0,-8 0 0,-10 0 0</inkml:trace>
  <inkml:trace contextRef="#ctx0" brushRef="#br1">30981 3099 7493,'-8'-8'-1631,"2"0"1658,6 4 220,0 2 0,0-6-2,0 3 343,0 4-64,0-5 166,0-1-248,0 6-128,0 7 1,0-1-107,0 9 0,0 2 25,0 3 1,4 0-242,1-5 1,6-2-7,-1-2 1,-2 3-152,1-4 1,1-3-17,4-1 0,2-3-271,3-2 0,-4 0 158,4 0 1,-3 0-148,-2 0 0,1-7-64,-1-2 186,0-4 1,-1-1 261,-4 0 0,-3 0-200,-6-1 470,0 1 1,-1 2-140,-4 2 402,-3 4 0,-6 7-70,0 4 1,0 9 28,-1 10 0,3-2-191,2 2 1,-1-1-15,6 6 1,-4-1-442,4 1 1,0-6 156,5 1 0,0-2 54,0 2 0,7 3 0,1-5 0</inkml:trace>
  <inkml:trace contextRef="#ctx0" brushRef="#br1">30853 3895 9101,'0'8'114,"0"5"1,0-10-109,0 6 1,0-4-144,0 5 1,5-6-156,-1 6 101,7-1 63,-3 6 0,7-3-35,-1-2 0,0-4-138,0-6 0,0 0 50,1 0 0,-1 0-127,0 0 0,-4 0 11,-1 0 367,-6-6 0,8-2 0,-6-6 0,0 4 0,-5 1 0,-7-1 0,0 2 53,-8 4 1,1 2 105,0 2 1,1 2 95,4 2 1,-4 6 130,4 9 0,-2 1 237,1 4 1,4 3-192,6-4 0,0-2-1038,0-2 0,11 2 606,3-3 0,16-5 0,0-7 0</inkml:trace>
  <inkml:trace contextRef="#ctx0" brushRef="#br1">31564 3213 7932,'8'0'332,"0"0"108,-4 0-320,-2 6 0,9 2 48,-6 6 1,-1 1 23,-4-1 1,0 0-1,0 0 0,5 0-85,0 1 1,0-1-104,-5 0 1,0 0 137,0 1 0,0-6-460,0 0 1,-7-1 165,-2 2 1,-2-2-543,1-4 0,-2-2 694,2 3 0,-9 3 0,-3 0 0</inkml:trace>
  <inkml:trace contextRef="#ctx0" brushRef="#br1">31507 3241 7932,'14'-4'-244,"0"-1"1,1-5 314,-1 6 0,5-3 150,0 3 1,4 2-219,-4-3 0,2 4 62,-2 1 0,-2 0 0,7 0 0,-7 0-252,2 0 0,-8 0-759,-1 0 946,-1 0 0,-1 0 0,-1 0 0</inkml:trace>
  <inkml:trace contextRef="#ctx0" brushRef="#br1">31976 3014 8624,'0'16'405,"0"3"0,0 6-171,0 13 1,0 8-131,0 15 1,0 7-389,0 13 0,2-41 1,1 2 315,-1 5 1,1 1 0,-1-4-1,0 0-11,-1 1 1,-2 0-1,1 36-127,0-5 0,5-4 13,0-1 0,4-8 88,-4-6 1,6-8-430,-1-11 0,-3-1 307,3-4 0,-5-8-350,4 3 0,-4-10 173,4-4 0,-5 0-322,0-4 785,-2-4 0,-2 0 0,0-6 0</inkml:trace>
  <inkml:trace contextRef="#ctx0" brushRef="#br1">31322 3085 7941,'0'-14'0,"0"0"-445,0-1 0,0 1 242,0 0 726,0 6-378,0 2 1,-5 20 14,1 10 0,-3 17 252,3 16 1,0 12-260,0-29 1,-1 1 0,3 1 0,1 1-338,-2 2 1,1 0 0,1-1-1,0 0 173,1 4 1,0-1-1,0-1 1,0 0-97,0-1 0,0 0 0,0-3 1,0-2-149,0 26 0,2-4-57,3-10 1,-2 0 16,6-9 1,-5-4-144,0-10 0,3-2 148,-3-4 1,3-2 289,-3-7 0,-2-6 0,4-2 0</inkml:trace>
  <inkml:trace contextRef="#ctx0" brushRef="#br1">31578 3753 7941,'0'10'100,"0"-1"0,0 1 166,0 4 0,0 2-94,0 3 1,-5 3-83,1 6 0,-6 2 144,5 3 1,1-4-170,4-1 1,0-1-204,0-8 0,0 0 168,0-5-50,6 0 1,2-6 28,6-3 1,0-3-289,0-2 1,1-5 86,-1 0 0,-5-6 104,1 2 1,-7-4-10,2-1 1,-4-1 6,-1 1 116,0 0 1,-6 6-40,-3 3 0,-4 4 13,-1 1 0,-2 1-131,-3 4 1,8 3 130,-3 6 0,3 0 0,-4 1 0</inkml:trace>
  <inkml:trace contextRef="#ctx0" brushRef="#br1">32175 3639 8120,'-8'0'-1668,"0"0"1298,4 0 395,2 7 26,-4-6 454,6 6-160,0-7 80,0 0-102,6 0-211,-4 0 0,6-2 41,-4-3 63,-2 4-171,11-6 0,-10 7-22,6 0 0,-4 0-44,4 0 0,1 0 91,4 0 0,0 2-124,0 3 0,7-4 95,3 4 1,9-3-233,5-2 1,4 0-7,6 0 1,6 0-6,12 0 0,-6 0-50,6 0 1,-1 0 171,-3 0 1,-1 0 64,-4 0 1,-8 0-68,-6 0 0,-2 0 133,-8 0 0,2 0-53,-2 0 0,-5-5-143,1 0 1,-2 0 106,-8 5 38,0 0 0,1 0 0,2 0 0</inkml:trace>
  <inkml:trace contextRef="#ctx0" brushRef="#br1">32246 3071 7946,'0'20'-6,"-6"-2"52,-4 5 1,4 1 75,1 4 0,-1 2-137,1 4 1,1-4-124,4 3 1,0-5 121,0-4 1,6-3-44,3-7 1,4-2 21,1-2 1,0-4-91,1-6 0,-1 0 138,0 0-155,0-6 0,1-2 89,-1-6 0,-5 0 14,1-1 1,-7 1-38,2 0 0,-4 0 43,-1-1 0,0 6 54,0-1 0,-6 7-50,-4-1 0,-2 2 152,-2 2 1,-5 2-142,0 2 0,-5 4-52,5 6 1,0 1 81,5-1-10,6 0 0,-5 7 0,5 1 0</inkml:trace>
  <inkml:trace contextRef="#ctx0" brushRef="#br1">32673 3156 7946,'-8'0'-596,"2"0"-621,6 0 1157,0 0 97,6 0 0,3-5 30,10 1 0,-1-1 37,5 5 1,-5 0 150,1 0 1,1-5-146,-1 0 0,0 1 52,-5 4 1,1 0-4,-1 0 1,-2 1-18,-2 4 0,-2 3-33,-3 6 1,-4-3-13,4 3 1,-3-3-108,-2 8 1,0 2-40,0-2 1,-5 1-217,0-1 1,0-3 18,5 3 0,0-3-591,0-2 837,0 0 0,7 1 0,1-1 0</inkml:trace>
  <inkml:trace contextRef="#ctx0" brushRef="#br1">33327 3199 7946,'8'-15'-516,"-2"1"361,-6 0 1,0 0 154,0 0 62,0-1 0,0 1 140,0 0 0,-2 6-112,-2 3 1,-4 4 18,-6 1 0,-1 0-28,1 0 0,0 6-7,0 4 1,4 4 46,1 5 0,6-2-28,-2 7 1,-1-1-125,1 6 1,0-2 106,5-4 0,5 3-176,0-7 1,6 4-67,-2-4 1,-1 0-79,1-4 1,-1-1 130,2 0 1,1 0-87,-6 0 0,-1 1 122,-4-1 0,0-5-27,0 1 0,-1-5 78,-4 4 0,-3-6-56,-6 2 1,0-4 1,0-1 1,-1 0 55,1 0 0,1-6 92,4-3 1,-2 1-118,6-2 0,0-1 7,5-8 0,2 3-3,3-2 0,3 2-4,6 2 0,2-5 33,3 0 0,-4 0 133,4 4 1,-1 1 23,1 0 0,-3 0-126,2 0-15,-8-1 0,9 1 0,-3 0 0</inkml:trace>
  <inkml:trace contextRef="#ctx0" brushRef="#br1">32417 3000 7946,'5'14'0,"-1"0"0,1 2-50,-5 3 1,5 11 147,0 13 0,4 9-22,-4 14 1,1 13-327,-3-32 0,-1 1 0,-1 3 0,-1 2 226,3 2 0,-1-1 1,-1-3-1,0-1 52,-1 0 1,0 0 0,0-7-1,0-1-32,0 1 1,0-1 0,0 34-97,0 0 1,0-16 78,0-8 1,0-6-80,0-4 0,0 1 61,0 0 0,1-1-135,4 1 0,-3 0-74,2-1 1,4 1 296,2 0 1,2-7-50,3-3 0,-3-3 0,1-5 0,1-6 0,4-6 0</inkml:trace>
  <inkml:trace contextRef="#ctx0" brushRef="#br1">33000 2900 7887,'0'14'250,"0"2"-158,0 3 0,5 11 128,-1 13 0,6 9-1,-5 14 1,1 8-546,-3-29 1,-1 1-1,-2 1 1,1 2 300,2 1 0,-1-1 0,-1 0 0,-1-1 33,1-5 0,-2-1 1,1 39 61,0-1 0,0-12-241,0-2 0,0-1 187,0-3 1,0 1 1,0-1 1,0-4-75,0 4 0,0-5-186,0-5 1,5 1 60,0-5 0,1-1 155,-1-4 1,-2-5-67,7 0 1,-7 0 36,2 4 0,1-6 169,-1-2 1,-1-9-429,-4-1 1,0-5 313,0 4 0,0-4 0,0 5 0,0 0 0</inkml:trace>
  <inkml:trace contextRef="#ctx0" brushRef="#br1">32076 3895 7104,'9'0'462,"1"0"1,-6 0-333,6 0-34,-1 0-165,6 0 101,-1 7 1,-5-1 51,1 3-26,-7 4 1,3-5-38,-6 6 1,0 0-217,0 1 1,-5-6 7,1 1 0,-7-1 55,1 5 1,2-4 91,-1-1 1,1-4-49,-2 4 34,-2-5 26,4 8 0,0-9 91,3 7-124,4-7 124,1 3 1,6-6-18,3 0 0,4 0 86,1 0-26,1 7 187,-1-6-242,0 12 1,-6-5 8,-3 6 1,-4-5-26,-1 1 0,-1-5 23,-4 4 1,2-1-343,-7 2-182,1 2-456,-5-4 922,-1 0 0,1 5 0,0-6 0</inkml:trace>
  <inkml:trace contextRef="#ctx0" brushRef="#br1">32673 3924 7993,'-10'-5'-18,"1"0"122,6 1 1,-5 4 431,3 0-107,3 0-55,-4 0-131,6 0-265,6 0 1,2 1-60,7 4 0,-1-4 81,0 4 1,-4-2 102,-1 2 0,0-3-42,6 2 0,-3 0-63,-2 0-71,2-2 1,-8 9 68,5-6 0,-6 1 220,2-1-231,-3 3 0,-4 6-67,-3 0 1,-1 0-234,-4 0 0,-2 1 35,2-1 0,-2 0 81,-3 0 1,1-1 137,0-4 1,1 4 5,4-3 1,-2-3 2,6 3 0,-1-7 47,1 2 1,3-2 454,-2 2-147,2-4-75,2 6 1,6-7-153,4 0 0,3 0-9,1 0 0,0-5-399,0 0 0,5-4-34,0 4 0,5-5-201,-5 6 1,0-6 160,-5 6 406,0-8 0,7 5 0,1-8 0</inkml:trace>
  <inkml:trace contextRef="#ctx0" brushRef="#br1">33398 3924 7993,'-10'4'370,"1"1"0,1 6-108,-1-1 0,-2 2-214,6 3 1,-2 4 175,3 0 0,2 1 28,-3-1 1,4-3-86,1 3 1,6-3-118,4-2 0,2-5-168,2 1 1,1-7 97,-1 2 0,5-4-265,0-1 1,5-6 64,-6-4 1,6-2-32,-5-2 1,0-1-19,-5 1 1,1-5-115,-1 0 1,-2-4 98,-2 4 1,-2-5 47,-3 5 0,-4 0 299,4 5-150,-4-7 0,-7 7 245,-3 0 0,-4 6-30,-1 8 1,0 6-10,-1 4 0,0 7-2,-4 2 1,4 6 139,1-1 0,0 3-88,4 1 0,4 1-53,1-1 1,4 1-440,1-1 1,0-1 322,0-3 0,0 2 0,0-4 0</inkml:trace>
  <inkml:trace contextRef="#ctx0" brushRef="#br1">25834 5303 7667,'-8'0'-54,"0"0"475,4 0-155,2 6 1,-4 2 43,6 6-315,0 0 1,0 1 173,0-1-147,0 0-7,6 0-334,2 0-544,6-6 631,0-1 0,-4-7 232,-1 0 0,1-7 0,4-1 0</inkml:trace>
  <inkml:trace contextRef="#ctx0" brushRef="#br1">25777 5089 7742,'-8'0'-63,"2"2"420,6 3 0,0-2-268,0 6-27,0 1 0,6 4-473,4 0 1,2 1 410,3-1 0,-1 6 0,0 2 0</inkml:trace>
  <inkml:trace contextRef="#ctx0" brushRef="#br1">25635 5914 8013,'0'10'388,"0"-1"0,0-3-216,0 9 0,0-3-36,0 12 0,0 0-77,0 4 0,2 5-122,2 0 0,-2 0 74,3-4 0,-2 1-73,2 3 1,-4-9-46,4-1 0,-4-5-160,-1-4 0,0-4-202,0-1-179,0-6 400,0-9 0,0-5-34,0-13 1,0 5 325,0-5 0,0 1-122,0-6 0,0-4 217,0 0 0,0-2 24,0 2 0,0 3 24,0-3 0,0 3-30,0 1 1,2 7 152,3 3 0,-2 5 12,6 5-52,-5-4-166,8 11 1,-5-2 22,2 8 0,2 4 47,-6 7 0,0-1 36,-5 0 1,0 5-5,0 0-258,0 0 21,0-5 1,-5 0-35,0 1 0,-4-1 60,4 0 1,-5-5 13,6 1-286,-7-7-1239,3 3 731,0-6 190,1 0 1,7-6 594,0-3 0,7-10 0,1-3 0</inkml:trace>
  <inkml:trace contextRef="#ctx0" brushRef="#br1">25848 5886 7901,'7'7'454,"-6"6"-241,6-5 1,-7 6 19,0 0 1,0-4 207,0-1-120,0 1-16,0 4 106,0 0 25,-7 1-938,6-8 1,-7 0-180,3-7 364,3 0 1,-4-2 110,6-3 0,2-4-1,2-10 1,0 3 84,5-3 0,-1 3 4,1 2 0,4 0 56,-3 0 1,1 4 179,-2 1 11,4 6-75,-5-4 0,1 7-6,1 0 0,-6 0 143,6 0 0,-1 2-70,5 3 1,-4 1-32,-1 3 0,1 3 64,4-8-92,0 7 1,1-9-32,-1 3 1,0-4-3,0-1 0,0-1-282,1-4 1,-6-3 36,1-6 1,-2-2 21,1-3 0,2 3 175,-6-3 0,0 4-8,-5 0 0,0 6 64,0-1 1,-7 6 188,-2-6 1,-4 7-128,-1-2 0,0 10 114,-1 4 1,1 9 208,0 1 1,0 6-130,0-1 1,6 3 318,3 1-395,-3-6-218,6 5 1,-2-10-130,8 7 1,4-11-91,7 1 1,5-5-444,4 1 0,7-4 663,3-6 0,5-6 0,-3-2 0</inkml:trace>
  <inkml:trace contextRef="#ctx0" brushRef="#br1">26275 5843 7318,'0'-8'472,"0"2"48,0 18 0,5-1-320,-1 13 1,1-7-175,-5 2 0,5 2 86,0-2 1,4-5 86,-4-4-180,6-1 0,-3-1 71,6-3 0,-5-5-172,1-5 0,-1-4-25,6-10 1,-3 1-22,-2-5 1,2 5 13,-2-1 1,-2-1-242,1 1 0,-6 0-175,2 5-184,3-1 714,-6 7 0,10 2 0,-4 6 0</inkml:trace>
  <inkml:trace contextRef="#ctx0" brushRef="#br1">25393 5630 8002,'-8'-15'-369,"1"6"-459,2 0 712,3-1 227,-4-4 1,6 4 553,0 1-410,0 6 1,1-4-29,4 7 0,3 5-142,6 0 1,7 4-122,3-4 0,9 6 70,5-1 0,11-2-148,7 1 0,9-6 13,11 2 1,-32-2 0,2 0-160,3 0 1,2-1-1,5 1 1,1-1 184,0-2 1,0 0-1,2 0 1,-1 0-233,-1 0 0,0 0 0,-1 0 0,0 0 278,-1 0 0,-1 0 1,0 0-1,-1 0 65,-5 0 0,-1 0 0,1 0 1,-1 0-23,34 0 0,-40 0 0,0 1 68,-1 2 1,0-1 0,4-1 0,-1 0 78,-3 1 0,1 0 1,2 0-1,1-1-127,-4 2 0,0-1 0,2-1 0,1 0-8,2 1 0,0 1 0,3-2 0,1-1-71,1 0 0,-1 0 1,0 0-1,-1 0 73,-5 0 0,-1 0 0,39 0-257,-1 0 1,-6 0 100,2 0 0,-9 0 221,-6 0 0,-4 0 12,-5 0 0,4 0 267,-4 0 1,3 0-163,2 0 0,0 0 73,0 0 0,4 5-104,1 0 1,6-1 195,-2-4 1,5 0-62,5 0 1,1 0-191,4 0 1,-4 0-261,-6 0 1,5-4-11,0-1 0,3 0-102,-8 5 0,3-5 23,-7 1 0,2-1 113,2 5 0,5 0-39,0 0 1,-5 0 75,-5 0 1,1 0-47,4 0 1,5 0 38,0 0 0,-1 0-10,-4 0 0,1-2 31,-1-2 1,4 2 105,1-3 1,0 4-139,-5 1 1,-4-5 51,-1 0 1,3-1 4,3 1 1,-5 4-6,-10-4 0,5 2 546,0-2 1,-2 3-504,-8-2 1,-3 2 73,-7 2 0,1 2 254,0 2 0,-1-2-147,1 3 1,-5-4-43,0-1 1,1 0-49,9 0 1,-3 0-253,8 0 0,-8 0 83,3 0 1,1-4-40,-2-1 0,-1-2-132,-8 3 0,1 2 22,-5-3 1,-6 2-79,-4-1 0,-2 2-213,2-3 516,-4 4 0,-6 1 0,0 0 0</inkml:trace>
  <inkml:trace contextRef="#ctx0" brushRef="#br1">26630 4990 8006,'0'14'-1270,"0"2"1759,0 3 1,2 3-98,3 6 1,-2 14-59,6 5 0,-4 15-234,4 9 0,-7-32 1,0 2-307,0 6 0,0 1 1,2-3-1,-1 0 274,-1 5 0,0 0 1,1-3-1,-1 0-58,-2 1 1,0-1-1,0-1 1,0 0-155,0-3 1,0-1 0,0 31 66,0-7 0,0-8-293,0-5 0,5-9 102,0-6 1,-1-2-32,-4 2 0,0-5 27,0-9 0,2-2-455,3-3 1240,-4-10-513,12 4 0,-12-13 0,6 0 0</inkml:trace>
  <inkml:trace contextRef="#ctx0" brushRef="#br1">27085 5132 7991,'0'-14'0,"0"4"-98,0 1 1,2 4 228,3-4 428,-4 6-333,5-4 0,-6 15-77,0 6 0,0 7 35,0 7 0,0 2-38,0 4 0,0-3-65,0 7 1,0-5-188,0 5 0,0-8 146,0-1-40,7-1 0,1-6 0,6 7 0</inkml:trace>
  <inkml:trace contextRef="#ctx0" brushRef="#br1">26957 5971 7968,'-9'9'-190,"-1"1"0,7-5 167,-2 4 0,4-4-45,1 4 184,0-6 105,0 10 0,6-11-176,4 2 1,4-2 6,5-2 0,-3-2-130,3-2 1,-4-3 26,0-2 0,-1-4-55,0 4 0,0-4 68,0-1 0,-1 0-22,-3-1 1,-4 6 32,-6 0 1,5-1-13,-1-4 0,0 1 201,-9 4 0,2 1-52,-7 3 0,1 3 73,-6-2 1,-3 4-82,-1 4 0,1 0-159,9 5 0,-2 1-351,6 4 408,0 0 0,11 0 0,2 0 0</inkml:trace>
  <inkml:trace contextRef="#ctx0" brushRef="#br1">19607 8899 7887,'0'15'112,"0"5"1,0-4 119,0 3 0,-2 3 366,-3 2 0,4 1 47,-4-1-363,3 3 0,2-7-269,0 4 1,0-4 33,0-5 109,0-8 1,7 0 65,2-7 0,6-2 117,3-3-1403,-2-2 774,5-8 0,-1 1 147,4 0-321,-3 0 298,-1 6 0,-1 2 76,0 6-17,0 0 60,-11 0 330,5 0-188,-6 6 0,1-3-67,-3 6 182,3 1-204,-6-2 0,4 0 167,-6-4-542,0-2 157,0 4 167,0-6-997,0 0 676,-6 0 0,2 0-840,-5 0 1206,6-6 0,-10-2 0,5-6 0</inkml:trace>
  <inkml:trace contextRef="#ctx0" brushRef="#br1">19735 8985 7846,'0'14'0,"0"0"0,0 0 369,0-6-106,0 5 1,0 0 227,0 6-105,0 0-175,6-5-458,-4 6 260,4-4 0,-6 9 15,0-6 1,0 5-146,0-5 1,0 5 303,0-5-1571,0 0 1384,0-5 0,0 6 0,0 2 0</inkml:trace>
  <inkml:trace contextRef="#ctx0" brushRef="#br1">19692 9283 7846,'-9'10'-38,"-1"-1"0,5-1-76,-4 2 0,6 2 1192,-2-2-434,3-4-217,2 7-107,0-12 49,0 6-52,0-1-698,0-4 335,7 4 1,1-12 133,6-4-587,6-3 389,-4-1 0,6 2 102,-3 2 0,-3-3 193,3 4-1146,-3 3 341,-2-1 57,0 7 954,0 0-282,1 0 0,-7 0-195,4 7 374,-10-6-96,10 12-37,-10-5-461,4 6 123,1-6-39,-6 5-204,12-12 426,-12 5 0,12-6 0,-5 0 0</inkml:trace>
  <inkml:trace contextRef="#ctx0" brushRef="#br1">20019 9084 7846,'8'0'103,"-2"0"-18,1 0 0,-6 2 86,4 3 658,3-4-467,-7 12 0,6-10 206,-7 6-576,6 1 55,-4-2 1,4 4-425,-6-2 249,0 3 115,0-6-297,6 6 210,-4-5 0,4 0-435,-6-2 182,0-6-92,0 0 1,0-6 239,0-4 383,0 4-148,0-7 0,2 6-106,2-8 464,-2 1-270,11 0 0,-10 0 307,6 0-201,-6 6-1,10-5-13,-5 11 54,0-4 120,5 6-11,-12 0 1,5 6-61,-6 4 229,0 3-264,0 1 1,-1 0-73,-4 0-130,4 0 77,-12 1 1,7-6-841,-4 1 352,4-7 240,-1 3-668,6-6 265,-12 0-71,12 0 1,-7 0 568,3 0 0,3-13 0,-4-2 0</inkml:trace>
  <inkml:trace contextRef="#ctx0" brushRef="#br1">20431 9027 7815,'8'8'272,"5"5"1,-10-10 527,7 7-297,-7-7-97,3 9-747,0-10 173,-4 4-141,11 1-518,-12-6 827,12 12 0,-12-12 0,6 6 0</inkml:trace>
  <inkml:trace contextRef="#ctx0" brushRef="#br1">20446 9141 7815,'-8'8'609,"1"5"0,7-10-20,0 6 150,0-6-708,0 10 6,0-5-1,7 0-1944,-6-2 1908,12 1 0,-5-6 0,6 5 0</inkml:trace>
  <inkml:trace contextRef="#ctx0" brushRef="#br1">21242 9042 8179,'0'-8'591,"0"14"0,0 5-9,0 13-239,0 6-93,0 6 1,0 7-82,0-1-106,0 7-676,0-4 473,0 4 193,0-7 0,0-5 375,0-4-867,0-10 235,0-2-29,0-7-191,0-6 235,0-2 67,0-6-187,0-6 0,0-2-407,0-6 366,0 0 34,0 0-43,0-7 216,0-1 0,0-7-158,0 1 453,0 0-166,0-7 0,0 5-164,0-3 263,0 3-53,6 1 0,-3 2 444,7 4-232,-1-4-169,5 11 1,1-3 493,-1 10-244,0 2-147,0 7 300,0 0-253,1 0 0,-6 7 57,1 2-157,-7 4-13,9 1 0,-10 0 123,3 0-328,-4 1 188,-1-1 1,-6 2-64,-3 3-59,2-4 98,-5 6 1,4-7-504,-7 0 200,8-6 145,-6 5-756,5-12 270,0 6 41,-4-7 366,10 0 1,-4-3-789,6-7 954,0 1 0,12-18 0,4 5 0</inkml:trace>
  <inkml:trace contextRef="#ctx0" brushRef="#br1">21469 9113 7835,'8'0'0,"5"1"0,-4 4 15,-2-3 57,5 10 1,-9-4 370,7 6-233,-7 1-52,3-1 0,-4 0-33,3 0 138,-4 0-148,6 1 0,-7-6-34,0 1 0,0-6 226,0 6-508,0-7 142,-7 3 203,6 1-515,-6-6 224,1 6-412,4-7 267,-4-7 164,6-1 0,0-6-317,0 0 219,0 0 110,0-7 1,6 4 32,4-7-55,3 7 57,-6-4 222,6 7-88,-5 6 1,6-5-189,0 4 386,1 3-162,-1-1 1,0 7 37,0 0 129,-6 0-126,5 0 1,-5 7 198,6 2-100,0-3-163,0 7 0,-4-11 90,-1 2-83,1-2-39,4-2 0,5 0 3,0 0 0,-5 0 93,-4 0-269,-1 0 80,5-6 1,-4 4 104,-1-3-189,-6-3-23,4 7-7,-7-12 0,0 10 88,0-6 0,0 4-148,0-5 5,-7 7 144,6-9 81,-12 10-49,12-4 1,-12 6-74,4 0 302,2 0-115,-5 0 1,5 8 434,-2 6-241,-4 0-144,5 13 1,-1-10 382,-1 7-266,7-7-46,-3 10 0,6-11-199,0 3-37,0-10 239,6 4-1050,2-11 615,6 4 1,7-8 71,2-2-535,4-4 272,2-13 440,6-1 0,-5-6 0,4-1 0</inkml:trace>
  <inkml:trace contextRef="#ctx0" brushRef="#br1">22038 9099 7835,'8'0'-549,"-2"-7"648,-6 6 150,0-6-38,0 7 104,0 0 182,6 0-53,-4 7-234,4 1-229,-6 6 176,0 0 1,5 0 158,0 0-285,0 1 11,-5-1 0,1-2-203,4-2 113,-4 3 64,6-6 1,-1 1-146,2-1 226,0-7-364,5 0 132,-6-7 30,1-1 1,3-3 2,-6-3 0,5 3 87,-6-8-36,1 10 39,1-4 0,-2 7-30,5-4 27,-6-2-5,4 10-423,-1-4 204,2 6 26,0 0 1,4 0-56,-2 0 0,-2 0 66,1 0 202,1 0 0,4-7 0,0 0 0</inkml:trace>
  <inkml:trace contextRef="#ctx0" brushRef="#br1">22507 9013 7853,'0'14'-337,"-6"1"337,4-1 741,-4 6-412,6 3 1,-5 2-13,0 3 0,1-3 98,4 9 0,0-4-75,0-2-528,0-6 191,0-1 0,4-7 195,1 0-1529,6-6 690,-3 5 641,6-12 0,7 6 0,1-7 0</inkml:trace>
  <inkml:trace contextRef="#ctx0" brushRef="#br1">22735 9141 7772,'0'14'0,"0"1"0,-5-1 0,0 0 442,0 0-170,5 7 0,0-5 228,0 3-153,0 3-194,0-7 0,0 6-109,0-7 1,2-1-19,3-4-387,3-2 379,6-7 1,0-7-694,0-1 517,0-6 0,1-2-19,-1-3 0,-5 2-58,1-7 0,-7 7-149,2-2 309,-4 3-53,-1 2 1,-1 1 293,-4 4 0,-3-2-12,-6 6 0,0 2 51,-1 8 0,1 3-51,0 6-364,0 0 134,0 0 1,1 0 8,3 1 0,4-1-385,6 0 452,0-6 0,6 5 0,2-5 0</inkml:trace>
  <inkml:trace contextRef="#ctx0" brushRef="#br1">22991 9113 7772,'9'0'0,"0"0"0,-4 1 0,5 4 0,-6-2 0,6 7 0,-5-6 183,4 6 0,-1-1 293,2 6 0,1-1-72,-7 0-50,7 0-137,-9 0 0,4 1-1041,-6-1 644,0 6 0,0-4-911,0 3 1091,-6-9 0,-2 2 0,-6-4 0</inkml:trace>
  <inkml:trace contextRef="#ctx0" brushRef="#br1">23246 9141 7856,'15'0'84,"-1"0"414,-6 0-256,4 0 0,-4 2 55,7 2 38,-1-2-214,0 4 0,0-6-351,0 0 156,1 0 50,-1 0 1,0 0-1348,0 0 637,0 0 734,1 0 0,-1-6 0,0-2 0</inkml:trace>
  <inkml:trace contextRef="#ctx0" brushRef="#br1">23374 9241 7772,'-6'8'-102,"3"3"51,-7-7 0,7 3 51,-1-3 921,2-2-198,2 4-167,0-6-367,6 0-23,2 0 0,6 0 165,1 0-1025,5-6 527,-4 4 0,11-9-551,-3 7 553,-4-1 0,5 3 0,-4-1-39,1-2 1,0-1 109,2 1 1,1 4-149,-6-4 1,0-1-79,-5 1 0,0 0 2,1 5 1,-1 0 317,0 0 0,-4 0 410,-1 0 158,1 0 0,4-4-246,0-1-217,0 0-94,-6-1 0,3 3 4,-6-7 97,0 7-106,1-10-21,-5 5 406,6-6-230,-7 6 0,-7-3 345,-2 6-277,-4 1 53,-1-3-264,0 6 73,0-5 0,-5 7 141,0 4-632,0 3 290,5 6 1,-1-5 11,1 1 1,2-1-153,2 6 1,-1-1-566,6 0 0,1-4 815,4-1 0,0 0 0,0 6 0</inkml:trace>
  <inkml:trace contextRef="#ctx0" brushRef="#br1">24156 9255 7946,'0'8'360,"0"-2"-153,0-6-121,0 6-177,0-4 132,0 11 1,-1-10 42,-4 6-84,3-6 0,-10 10 0,4-5 0</inkml:trace>
  <inkml:trace contextRef="#ctx0" brushRef="#br1">24654 9170 7773,'-6'-8'0,"3"-3"110,-7 6 57,7 0 1,-5 5 512,3 0-268,4 0-46,-6 0-203,7 6 0,2 1-192,3 2 0,-2 2-268,6-6 1,1 0 164,4-5 0,5 0-31,0 0 0,0 0-251,-5 0 0,0-2 159,1-3 1,-3 2-291,-2-6 136,2 6 566,-10-10-157,4 11 1,-6-5 75,0 2 1,-6 3 240,-4-2 1,-2 2-197,-2 2 323,-1 0-246,-5 0 1,4 0 88,-3 0-152,3 0 88,8 0-362,-4 0 230,10 0-507,-4 0 276,12 0 1,7 0 9,6 0 0,6-2-110,-1-2 0,4-4 116,5-6 0,-3 4 5,3 1 1,-3 1 136,-1-2-17,-1 4-120,-6 0 741,-1 4 0,-8 4-58,-4 12 328,-3 0-570,-6 19 1,0-8 125,0 13-105,0-6-128,0 9 0,-1-5-71,-4 7 1,4-7-139,-4-3 0,3-3-152,2-1 1,0-2 39,0-4-254,0-2-185,0-13 186,0-2 0,0-7 19,0-4 1,0-5-112,0-9 0,0 2 178,0-7 0,0 2 87,0-1 1,0-4 337,0 3 0,0-6-135,0 2 0,0-4 307,0 8-174,0 4 9,0-7 1,7 11 214,2-3 1,4 3-127,1 2 1,0 6-75,0 4 0,1 2 32,-1 2-126,0 0 9,-6 6 0,3 2-156,-6 6 1,-1 1 81,-4-1 1,0 5-198,0 0 1,0 0-34,0-5-206,-6 0 284,5 0 0,-7-4-616,3-1-638,3-6 1027,-4 4 0,8-14 364,2-2 0,-2-10 0,17-3 0,-3-7 0</inkml:trace>
  <inkml:trace contextRef="#ctx0" brushRef="#br1">25308 8956 8298,'8'7'1385,"-2"5"-737,-6 7-40,0 7-304,0-4 0,0 11-90,0 0 0,5 0 2,0-4 1,-1-3-448,-4-2 1,5 1 188,0-6-505,0-6 324,1 0-281,2-12 0,5 4-1404,-4-10 1908,4-3 0,-12-12 0,6-2 0</inkml:trace>
  <inkml:trace contextRef="#ctx0" brushRef="#br1">25280 9056 7773,'-15'0'0,"6"5"450,-1-1 739,7 1-297,-3-5-387,6 6-227,0-4 0,6 4-254,4-6 39,2 0 0,9 0-771,-5 7 560,11-6 0,-5 6 171,6-7 1,-4 0 282,0 0-306,-7 0 0,10 0 0,-5 0 0</inkml:trace>
  <inkml:trace contextRef="#ctx0" brushRef="#br1">25706 9113 7773,'-14'14'66,"0"0"1,6 5 50,3 0 1,3 2 294,2-2 0,0-4 695,0 4 0,0-3-488,0-2-633,0 1 1,7-3-262,2-2 1,4-4 228,1-6 1,0 0-1047,1 0 1,4-6 333,-1-4 1,6-2-483,-5-3 1240,0-5 0,2-2 0,1-7 0</inkml:trace>
  <inkml:trace contextRef="#ctx0" brushRef="#br1">25905 9170 7773,'0'7'1490,"-6"6"-1135,4-11-128,-4 10-222,12-10 1,2 4-60,6-6 0,1 0-255,-1 0 1,-5-1 131,1-4 0,-1-1 140,5-4 1,1-3-2,-1 4 0,-5-2 73,1 1 1,-7-2 264,2 2-289,-4 4 1,-7 0 143,-3 6 0,-4 0-109,-1 0-644,-1 0 417,1 6 1,0 2-1577,0 6 1757,6 0 0,-5 1 0,5-1 0</inkml:trace>
  <inkml:trace contextRef="#ctx0" brushRef="#br1">26204 9056 7773,'8'-6'-88,"0"4"-45,-4-3 0,-1 4 380,7 1 1,-5 0 423,4 0 1,-4 0-71,4 0-246,1 6-127,-2-4 0,4 10-240,-2-2 0,-2 7-37,1 2 0,-6 0-33,2-5 0,-3 2 271,-2 3-1096,0-3 655,0 4 0,0-6-287,0 1 0,-2-1 539,-3 0 0,-3-6 0,-6-2 0</inkml:trace>
  <inkml:trace contextRef="#ctx0" brushRef="#br1">26545 9113 8479,'8'0'-663,"5"0"502,-12 6 1,12-4-363,-4 2 523,4-2 0,1-2 0,0 0 0</inkml:trace>
  <inkml:trace contextRef="#ctx0" brushRef="#br1">26630 9212 7773,'0'8'1415,"0"5"-1450,0-12 120,7 6-142,0-7 0,9-7-60,3-2 1,-1 1 249,5-1 1,1-1 59,4-4 1,2 0-387,4-1 1,-4 6-532,3-1 0,-3 6 473,-2-6 0,-6 7-238,-3-2 849,3 4 1,-6 1-54,3 0 292,-9 0-374,2 0 0,-10 6 19,3 4 0,-2 1-85,2-2 1,-2 4-122,6-4 1,1-1 84,4 2 1,0-7-387,0 1 1,1-2 138,-1-2 0,0 0-151,0 0 1,0-5 82,1 1 0,-7-8 106,-4 3 1,-2-4 1,-2-1-3,0 0 0,-2 1 573,-2 4 1,-6-2-217,-9 6 1,3 0-300,-3 5 148,4 0-303,0 7 0,1 1-289,0 6 0,4-5-379,1 1-214,6-1 1066,-4 5 0,14-6 0,1-1 0</inkml:trace>
  <inkml:trace contextRef="#ctx0" brushRef="#br1">27384 9198 7675,'8'8'-1646,"-2"-2"1646,-6 1 0,6-6 0,2 5 0</inkml:trace>
  <inkml:trace contextRef="#ctx0" brushRef="#br1">27412 4862 7955,'0'-14'737,"0"0"-264,0-1 71,0 7-284,0 27 0,5 13 83,0 25 1,4 8-306,-4 6 1,-2-30 0,-1 1-225,-2 5 0,0 1 0,0 2 1,0 0 90,0 2 0,0 0 1,0 1-1,0 1 4,0 3 1,0 0 0,-3-1-1,-1-1-83,0-3 0,-1 0 0,1-3 0,0-2 37,-1-6 0,1-1 0,-1 34-246,-5-12 1,7-4 165,-2-15 0,4-5-48,1-15 1,6-4-510,4-9 774,2 2 0,2-10 0,1 4 0</inkml:trace>
  <inkml:trace contextRef="#ctx0" brushRef="#br1">27782 5146 7814,'8'-6'141,"4"4"0,-4-4 106,7 6 0,-6 0-115,1 0 0,-1 0-13,5 0 1,-1 2-122,-4 2 0,4-2 106,-4 3-282,4 3 155,1 0-241,-6 6-44,-1 0 215,-7 0 1,-2 0-61,-3 1 1,-3-6 129,-6 1 1,-5-1-20,0 5 0,0-1 55,5-4 1,5 4 87,-1-3 0,5-3-120,-4 3 1,6-5 26,-2 4-4,3-6 70,2 4 0,7-7 42,2 0 0,4 0 37,1 0 1,5-5-116,0 0 1,5-4-348,-5 4 0,1-5-138,-1 6 0,-3-3 447,3 3 0,-3-4 0,-2-6 0</inkml:trace>
  <inkml:trace contextRef="#ctx0" brushRef="#br1">27725 5900 8993,'8'0'961,"3"1"-756,-6 4 0,1-3-190,-1 2 0,-2 0-41,6 0 1,-4-2-378,5 3 245,-1-4 1,5-2-163,1-4 0,-3 2 103,-2-7 1,2 2 40,-2-1 0,-4-4-151,-1 4 200,-4-4 1,-1-1 163,0 0 1,-1 6 26,-4 3 1,-4 4 130,-10 1 1,3 0-120,-3 0 0,3 4-17,2 1 1,0 6-198,-1-1 0,3-3-221,2 3 0,4-5 359,6 4 0,0 1 0,0 4 0</inkml:trace>
  <inkml:trace contextRef="#ctx0" brushRef="#br1">28308 5018 7766,'0'-14'0,"0"0"-342,0 0 0,0 0 31,0-1 592,0 1 35,0 6-178,0 2 1,0 7-6,0 4 0,0 9 91,0 10 1,0 9-45,0 5 0,0 11 12,0 8 0,2 1-167,2 9 0,-2 5-112,0-32 1,1 1 0,0 1 0,0 1 59,-1 2 0,1 0 1,-1-1-1,0-1-4,-2 2 1,0 0 0,2-1 0,1-1-50,0 0 0,-1-1 1,1-1-1,-1-1 29,-2 41 1,0-15-137,0-4 1,0-12 90,0-12 0,1-8-280,4-6 146,3-13 1,6 1-49,0-12 278,0 0 0,7-12 0,1-4 0</inkml:trace>
  <inkml:trace contextRef="#ctx0" brushRef="#br1">27867 9212 7838,'-6'14'-29,"-2"1"1,-5-1 35,4 0 1,-2-4-62,6-1 1,-1-1 123,1 1-1035,3-2 965,-4-7 0,6 6 0,0 2 0</inkml:trace>
  <inkml:trace contextRef="#ctx0" brushRef="#br1">28052 9084 7838,'0'8'187,"0"0"438,0-3-500,0-4 1,0 12-7,0-3 0,0-3 90,0 3 1,2-1-70,2 6 0,-2-6-162,3 1 0,1-6 161,-1 6-177,6-7 1,-3 8-27,6-6 1,-5-1-136,1-4 1,-1-4 36,6-1 1,-1-6-80,0 1 0,-5-7 73,1-2 0,-1 0 60,6 5 0,-6 0 58,1 0 0,-7 4-16,2 1-213,2-1 1,-5 1-10,3-1-318,-4 7 199,6-3 407,-6 6 0,6-7 0,-7-1 0</inkml:trace>
  <inkml:trace contextRef="#ctx0" brushRef="#br1">28450 8999 7838,'-1'-8'294,"-4"3"-101,3 4 0,-9 2 81,6 4 0,-1 5 0,1 9 1,2 3-117,-6 6 1,6 5-144,-2 0 0,3 1 69,2-6 0,0 0-75,0 1 0,5-7-126,0-3 1,6-10-404,-2-4 1,4-3-205,1-2 1,0-3 243,1-7 0,2-1 186,-3-13 0,4 5 294,-9-4 0,4 1 0,1-2 0,-5 3 15,1 7 1,-5 6-164,4 4 434,-6-4-2,4 6 1,-7 2 301,0 10 0,1-3-190,4 3 0,-4-1-51,4 6 0,-2-6-9,2 1-393,3-7 1,6 8-13,0-6-174,1-1 0,-1-8-66,0-1 37,-6-6 162,5 3 1,-12-6 45,4-1 1,-5 7 214,-5 4 1,-3-3-11,-6 3 0,0-1 118,0 5 1,-1 0-213,1 0 0,0 0-98,0 0 1,0 5-992,-1-1 483,7 7 184,2-9-539,6 11 914,0-12 0,0 6 0,0-7 0</inkml:trace>
  <inkml:trace contextRef="#ctx0" brushRef="#br1">28905 9013 7838,'10'-5'164,"-1"1"0,-4-1 839,4 5-464,-6 0-339,10 0 1,-11 6-43,2 4 0,3-2 0,-3 1 0,1 2-70,-5 8 0,0-3-177,0 3 0,0-3-356,0-2 0,-1 0 274,-4 0 0,2 1-169,-7-1 1,6 0-131,-6 0 0,5-1-951,-4-4 1421,6-2 0,-10-1 0,5 2 0</inkml:trace>
  <inkml:trace contextRef="#ctx0" brushRef="#br1">29090 9084 7838,'8'0'464,"-2"0"-950,-6 0 463,6 0 1,-2 0 534,5 0-454,1 0 1,4 0-51,0 0 1,0-4-215,0-1 1,1-5-289,-1 6 1,-1-3-430,-4 3 923,4 2 0,-12-4 0,6 6 0,-7 1 0,0 4 0,-5-2-51,0 7 0,-6-1 20,2 5 1,1 1 270,-2-1 0,5 0 348,-4 0 0,6-4 470,-2-1-257,3 1-740,2 4 0,2-2 62,3-2 0,-2-4-427,6-6 0,2-1 74,8-4 0,-3 2-69,3-7 1,-1 6 139,1-6 0,-2 7 22,7-2 1,-7 2 42,2-2 1,1 4-27,-1-4 0,0 3 93,-4 2 0,-1 0-38,0 0 1,0 0 153,0 0 0,1 0 47,-1 0-115,0 0 1,0 0-18,1 0 0,-6-4-3,1-1 1,-7-6 21,1 1 1,-2-2-9,-2-2 0,0 4 102,0 1 0,0-1-68,0-4 0,-6 4 241,-4 1 1,-7 6-21,-2-2 1,-2 5 6,2 5 1,4 4-262,-4 10 0,-2-3-170,2 3 0,5 1-107,4-1 1,6 0 260,-6-4 0,7-1 0,-3 0 0</inkml:trace>
  <inkml:trace contextRef="#ctx0" brushRef="#br1">29943 9113 7941,'0'8'-1220,"6"4"1220,-4-10 0,4 10 0,-6-4 0</inkml:trace>
  <inkml:trace contextRef="#ctx0" brushRef="#br1">28820 5132 7973,'0'-8'-597,"0"2"0,0 4 1362,0-2-369,0 2-184,0-4 18,0 6 74,6 0-152,-4 0 0,9 1-245,-6 4 0,1-2 11,-1 7-103,-4-7 75,5 9 0,-6-8 15,0 5 1,0-4 96,0 4 1,0-4-18,0 5 1,-4-6-151,-1 6 0,-4-6 89,4 6 0,-2-5 48,3 4 6,2-6 3,-4 10 49,6-11 1,0 5 61,0-2-34,0-3 1,1 6 7,4-4 0,-2-2-5,7 3 0,-5-2-35,4 2 1,-6-2 5,2 6 0,1-4 31,-1 4-38,0 1-50,-5 4 0,0 0-13,0 1 1,-5-6-40,0 1 0,-6-6-367,2 6 99,-4-7 1,-1 8 103,0-6 1,-2 1 26,-3-1 214,3-4 0,-5 12 0,7-5 0</inkml:trace>
  <inkml:trace contextRef="#ctx0" brushRef="#br1">28763 5971 7973,'0'14'0,"0"0"17,0 1 1,0-1 104,0 0 0,0 0 79,0 0 0,0-4-15,0-1 1,6-5-69,4 0 0,2-2-267,3-2 50,-1 0 0,0 0 187,0 0 1,0-6-322,1-4 1,-6-1 41,1 2 0,-7-4 31,2 3 1,-4-2 107,-1-2 1,0 4 21,0 1 1,-6 5 119,-4 0 0,-2 2-61,-3 2 1,1 0-6,0 0 0,-5 2-76,0 2 1,0 0-304,5 5 368,0 1-13,6 4 0,-5 0 0,5 0 0</inkml:trace>
  <inkml:trace contextRef="#ctx0" brushRef="#br1">29175 4990 6157,'0'8'537,"-1"-2"-181,-4-6-206,3 0-1,-4 0-91,6 0 0,-2 0 30,-2 0 11,2 0-13,-4 0-62,6 0 1,0 2 86,0 2-77,0-2 0,0 6 55,0-3-40,0 3 0,1 7 12,4 4 1,-3-1-2,2 5 0,0 3-22,0 7 1,-2 5 15,3 9 1,-4-1-5,-1 6 1,0 0-60,0 5 0,5 5-132,0-1 1,-1-1 152,-4-8 0,2-3-5,3-6 0,-4 1 25,4 4 1,-3-9-22,-2 4 0,1-10-12,4 0 0,-3 2-33,2-2 1,-2 0-5,-2-4 0,0-1 26,0 1 0,0-6-8,0 1 1,0-2-31,0 2 0,0-8-105,0-7 1,0-4-21,0 4 89,0-6-54,0 10 87,0-5 0,0 6 53,0 0 1,-2 1-94,-2-1 0,2 0 1,-3 0 0,4 0-142,1 1-26,-7-1-107,6 0 128,-6 0 239,7-6 0,0-1 0,0-7 0</inkml:trace>
  <inkml:trace contextRef="#ctx0" brushRef="#br1">29716 5146 7770,'0'-8'109,"0"2"186,0 6-182,0 0 0,-5 6-168,0 4 52,-6 3 0,3 1 30,-6 0 1,4 0-28,1 0 0,-1 1-10,-4-1 0,5 0 13,-1 0 0,6-1-20,-6-4 1,7 4 48,-2-3 8,4 2-66,1 2 1,6-4-5,3-1 0,6-6-105,4 2 0,-4-3 91,4-2 1,2-5-110,-2 0 1,1-4 5,-1 4 1,-3-4-514,3 4 36,-3-6 624,-2 3 0,0-6 0,0 0 0</inkml:trace>
  <inkml:trace contextRef="#ctx0" brushRef="#br1">29716 5217 7319,'-8'0'-409,"1"2"853,7 3 148,0 3 1,0 6-518,0 0 1,0 5 61,0 0 0,0 2-650,0-3 1,0 0 512,0 6 0,7-1 0,1 6 0</inkml:trace>
  <inkml:trace contextRef="#ctx0" brushRef="#br1">29659 5928 7929,'0'8'-425,"0"5"1,0-5 566,0 6 0,-2-1 412,-3-4 0,4 8-439,-4-2 1,3 2 54,2-3 1,0 0-185,0 1 0,0 0-320,0 4-150,0-3 0,5 5 484,0-7 0,0 0 0,-5 0 0</inkml:trace>
  <inkml:trace contextRef="#ctx0" brushRef="#br1">30057 4947 7095,'8'0'280,"0"2"-129,-4 3 1,-1 3 121,7 6 0,-5 6-19,4 4 1,-4 9-97,4 5 1,-5 14-45,0 5 0,-2 9 28,-2 1 1,0 7-331,0 2 1,0-33 0,0 1 238,0-2 0,0 1 0,-1-2 0,0 0 82,-3 35 0,2-10-181,-3-4 0,4-7-228,1-7 1,0-9-7,0-15 0,0 1-110,0-6 0,1 0 155,4-5 0,-3 0 25,2 1 0,-2-1 144,-2 0 68,0 7 0,0-6 0,0 6 0</inkml:trace>
  <inkml:trace contextRef="#ctx0" brushRef="#br1">30455 5232 8010,'0'8'10,"0"4"1,0-4 200,0 6 0,0 1-89,0-1 0,0 0 96,0 0 0,5 0 226,-1 1-314,1-1 1,0 0-142,0 0 1,-1-4-7,-4-1-225,0-6 0,0 5-250,0-3 2,0-3 0,-1 4-651,-4-6 1141,-3 0 0,-12 0 0,-3 0 0</inkml:trace>
  <inkml:trace contextRef="#ctx0" brushRef="#br1">30426 5274 7941,'15'0'-4,"-1"0"1,0-1 48,0-4 0,5 3 53,0-2 1,5-3-277,-5 3 0,1-6 103,-1 5 0,-3-1-380,3 1 455,3 4 0,-6-12 0,5 5 0</inkml:trace>
  <inkml:trace contextRef="#ctx0" brushRef="#br1">30483 5871 7941,'0'10'-448,"0"-1"1,0-4 1082,0 5-327,-6-1 1,4 5 464,-2 0-436,2 1 0,2-1-169,0 0-132,6-6 0,2 3-240,6-6 201,1 0 0,-1-7-138,0-3 0,-1 2 118,-4-6 0,2-1-167,-6-4-121,6 0 1,-9-1 84,2 1 1,-2 0-36,-2 0 0,-6 6 71,-4 3 0,-2 2-120,-3-2 0,1 4 103,0-4 0,0 5 207,-1 5 0,-5 3 0,-2 6 0</inkml:trace>
  <inkml:trace contextRef="#ctx0" brushRef="#br1">30938 5089 7392,'0'21'657,"0"3"-187,0 9 0,2 13-128,3 15 0,-4 12-747,2-29 0,-1 2 1,-2 3-1,0 2 454,-2 3 0,-1 0 0,0 0 1,0-2-45,-2 1 1,0-1-1,2-3 1,0 0 94,3-4 1,0 0-1,0 30-214,0-18 1,0-6-67,0-9 0,2-2-24,2-7 0,3-1-484,2-13 0,4 0 688,-4-5 0,4 0 0,1 0 0</inkml:trace>
  <inkml:trace contextRef="#ctx0" brushRef="#br1">31521 5047 7862,'-6'14'0,"0"5"41,-4 0 1,-3 8 184,4 1 0,-4 2-180,-1 8 1,5-6 21,-1 1 1,7 0-79,-2-4 0,4-4 162,1-11-219,0 0 1,6-6-67,3-3 0,4-4 111,1-1 0,1-4-38,-1-1 0,-2-6 70,-2 1 0,2-2-103,-2-2 1,-4-1 36,-1 1 1,-2 0 22,2 0 1,-3 4 23,2 1 0,-8 4 6,-6-4 0,-3 5 5,-1 0 0,-2 2 2,-3 2 0,-1 6-286,-4 4 0,-1 3-13,6 1 1,0 0 294,5 0 0,0 7 0,-1 1 0</inkml:trace>
  <inkml:trace contextRef="#ctx0" brushRef="#br1">31294 5900 7162,'-8'-7'-56,"1"6"1,9-5 207,3 6 1,-2 0-42,6 0 1,-4 0 21,5 0 0,-2 1-43,1 4 0,4-4-18,-4 4 0,-1 3-21,2 2 1,-7-2-39,1 1 1,3-4-3,-3 4 0,1-4 18,-5 4 1,0-4-173,0 5 127,0-1 1,-1 5-312,-4 1 198,-3-1 91,-6 0 21,0 0 0,1-4-6,3-1 1,3-6 23,2 2 3,3 3 24,-4-6-63,12 4 0,2-6-96,6 0 1,1 0-202,-1 0 1,5-6-124,0-4 455,0 4 0,1-7 0,2 5 0</inkml:trace>
  <inkml:trace contextRef="#ctx0" brushRef="#br1">31891 4962 7894,'0'-8'0,"0"1"-120,0 7 0,0 7 69,0 2 1,0 10 272,0 5 1,0 11-22,0 7 0,1 9-42,4 10 0,-3 9-88,2 6 0,-2-33 1,-2 1-155,0-2 1,0 1 0,0 3 0,0 1 95,0-2 1,0 0 0,0 0 0,-2-1-22,0-4 0,0 0 0,0 41-55,-3-10 0,-2 5-84,-3-15 0,4-2 52,1-17 0,3-1 63,2-3 0,0-5-129,0-9 1,0-3 31,0-7 0,2 0-254,3 0 616,-4-6-933,6-2 614,-1-6 86,-4-6 0,10-2 0,-4-6 0</inkml:trace>
  <inkml:trace contextRef="#ctx0" brushRef="#br1">32118 5175 7772,'-14'0'316,"5"0"559,-1 0-56,7 0-549,-3 0 1,6-2 12,0-3 0,6 4-178,3-4 1,6 2-143,4-2 1,3 4 125,6-4 1,-4-1-94,0 1 0,-1 0 53,6 5 0,-6-5-227,1 1 1,-7-1 39,2 5 1,-3 0-372,-2 0 191,1 0 268,-7 0 1,-2 6 118,-6 4 0,-6 7-73,-4 2 1,-1 5-20,2-5 0,-3 6-66,8-1 1,-6-2-117,6 1 1,-1 0-75,5 0 0,0 3-331,0-7 1,0-1-436,0-3 1045,0-7 0,6 4 0,2-4 0</inkml:trace>
  <inkml:trace contextRef="#ctx0" brushRef="#br1">32715 5089 7863,'0'15'590,"0"7"-148,0 6 0,0 9-282,0 10 1,0 11 44,0 13 1,0 7-509,0-36 1,0 1 0,0 0 0,0-1 261,0 1-1,0 0 1,2 37-11,0-39 0,1-1 0,3 26 156,4-4 0,2-10-201,-2-9 1,-2-5 50,1-1 0,-6-5-2,2 1 0,1-8-330,-1-1 0,0-5 87,-5 5 0,0-7 320,0 2-29,0-3 0,-7 4 0,0 3 0</inkml:trace>
  <inkml:trace contextRef="#ctx0" brushRef="#br1">32886 5587 7781,'-8'0'218,"-4"0"839,10 0-832,-4 0-79,6 0 0,1-5-18,4 1 0,4-1 49,10 5 0,-1 0-158,5 0 0,3-5 98,7 0 0,2 1 12,3 4 1,4 0-60,1 0 1,1 0-138,8 0 0,-1 0 12,1 0 1,2 4-200,-7 1 1,0 0-251,-4-5 0,3 0 252,-3 0 0,-6 0-365,-13 0 229,3 0 0,-11 0-339,3 0 727,-10 0 0,-2 6 0,-7 2 0</inkml:trace>
  <inkml:trace contextRef="#ctx0" brushRef="#br1">33284 5203 7781,'0'-14'0,"0"0"0,0 0 27,0-1 0,-5 1 166,1 0 1,-1 0 172,5-1 1,-5 6 141,0 0-263,-6 5 91,4-8-281,-8 10 1,6-3 94,-1 10 0,7 3-137,-2 6 0,4 7-112,1 2 1,0 4 67,0 2 0,0-1-165,0 1 1,6-1 73,4 1 1,-2-6-216,1 1 1,1-5 54,4 5 0,-5-7-87,1 2 1,-7-8-95,2-2 279,2 1 0,-5-1 69,3 1 0,-5-7-64,-5 2 0,2-4 215,-7-1 0,-1-4-49,-8-1 0,4-6 208,-4 1 1,3 2 67,2-1 1,-1 4 326,1-4-403,6-1 0,2-4-78,6 0 0,2 0-42,2-1 1,4 0 61,6-4 0,5 3-512,0-3 1,5 3 72,-5 2 310,6 0 0,-3-7 0,7-1 0</inkml:trace>
  <inkml:trace contextRef="#ctx0" brushRef="#br1">32218 5758 7781,'8'0'429,"-2"-7"-248,-6 6 0,2-6 60,2 7-139,-2 0 0,6 0-129,-3 0 78,-4 0 73,12 0 0,-10 2-180,6 3 63,-5-4 0,2 7-73,-6-3 0,5-2 65,-1 7 0,1-6-108,-5 6 0,-1-2-16,-4 1 0,2 4 81,-7-4 0,1 4 12,-6 1 0,1 0 6,0 1 1,5-1 17,-1 0 1,1-4 69,-6-1 255,1-6-276,0 10 44,6-12-44,2 6 1,7-7 6,4 0 1,3 1-137,6 4 0,0-3 115,1 2 0,-1-2-181,0-2 156,0 0-193,0 6 173,1 2 0,-7 6 1,-4 1 1,-8-6 17,-6 1 0,-3-1 2,-1 5 1,-5-4 75,0-1 0,-4-1-80,4 2 1,0-4 10,5-6 11,-7 0-382,5 0 0,-3-6-1,10-4 362,2-3 0,14-7 0,1-2 0</inkml:trace>
  <inkml:trace contextRef="#ctx0" brushRef="#br1">33227 5900 7911,'0'-14'267,"0"6"-311,0-5 2033,0 11-1324,0-4 0,2 8-152,3 2 0,-2 4-303,6 7 0,-4-1-53,4 0 0,-1 2 33,2 3 1,1-3-135,-6 3 0,-1-2-225,-4 2 1,0-3 202,0 3 0,0-4-790,0 0 0,-3-1-11,-6 0 1,-1 0-287,-9 0 0,2 1 279,-2-1 774,3-6 0,-11 4 0,5-4 0</inkml:trace>
  <inkml:trace contextRef="#ctx0" brushRef="#br1">33099 5900 7911,'10'-14'164,"-1"-1"1,1 6 341,4-1 1,2 1-64,3-5 0,3 0 128,6-1 0,2 3-318,3 2 0,-1-2-22,6 2 1,-6 4-1638,1 1 1406,-3 3 0,-8 2 0,-2 0 0</inkml:trace>
  <inkml:trace contextRef="#ctx0" brushRef="#br1">19905 10492 7838,'0'22'0,"-4"-2"67,-1-5 37,0-8-21,5 6 560,0-5-2,0 0-86,0 5-332,6-12 1,2 5 92,6-6-697,7 0 339,-5 0 1,4-6-329,-5-3 1,4-1 136,-1-4-269,1 3 360,-4-10 0,-1 6-125,0-4 66,0 3 141,1-5 0,-8 7-123,-2 0 297,-3 0-199,-2-1 1,-2 3 464,-3 2-195,4 4-90,-18 6 0,9 0 347,-9 0-200,-3 0-88,7 6 1,-8 2 75,4 6 0,8-1-182,-3-3 1,8 1-253,-4-7 207,7 1 0,-1-5-112,8 0 0,4 0 123,6 0-583,7 0 353,1-6 1,2-1-169,-1-2 0,1-4 115,5 4 1,-6-4 161,1-1 0,-5 0-156,5 0 543,-7 6-197,4-5-1,-14 11-205,6-4 666,-5 0-218,0 4 116,-2-4-166,-6 6 1,0 6 598,0 4-445,0 9-163,0 3 1,-1 8 304,-4 3-388,3 3-234,-4 1-135,0 4 199,4-5 0,-4 7 18,6-1 0,0-1-206,0-3 0,0-5 51,0-9 1,0 1-296,0-6-620,0 0 548,0-11 424,0-1 0,4-9-864,1-3 385,0-3 184,-5-6-141,6-6 324,-4-3 1,4-5 178,-6 0-165,0-1 165,0-6 0,0 5 0,0-3 225,0-3-222,0 6 1,-5-10 451,1 7-229,-1 0-158,5 5 814,0 6-248,6 1-251,-4 0 232,10 12-337,-4-10 0,2 17 296,-1-2-509,-6 2 29,10 8 0,-11 2-9,2 7 1,-2-4-176,-2 3 0,0-3-148,0 8 128,0-3 49,0-2 0,-2 0-516,-2 0 233,2 1 181,-11-8-690,12 6 536,-12-5 0,12 1-228,-4 1-242,3-7 787,-4 3 0,4 1 0,-4 1 0</inkml:trace>
  <inkml:trace contextRef="#ctx0" brushRef="#br1">20545 10222 7838,'-6'8'0,"4"4"810,-3-2-300,4 2-147,1 2 1,0 2 153,0 3 1,0-1-85,0 5-9,0-5-146,0 9 0,0-10 64,0 7-594,0-7 236,0 4 1,5-7-147,-1 0 0,6-5-869,-5 1-926,6-7 857,-3 3 1100,-1-6 0,6 7 0,-5 1 0</inkml:trace>
  <inkml:trace contextRef="#ctx0" brushRef="#br1">20474 10335 7838,'-8'0'1301,"-5"0"-852,12 7 246,-5-6-16,6 6-242,0-7-183,6 0-96,8 0 0,3 0-839,7 0 394,-6 0 271,8 0 0,-5 0 16,3 0 0,2 0 0,-3 0 0</inkml:trace>
  <inkml:trace contextRef="#ctx0" brushRef="#br1">20972 10207 7844,'0'-8'0,"0"-4"0,0 2 22,0 4 158,0 0 137,0 6 294,0 6-290,0 2 1,0 14 121,0 7 41,0-1-224,0 7 0,0-1-279,0 4 81,0-3-5,0 6 0,1-11-237,4 3 143,-3-3 0,10-8-1468,-4-1 686,0 0 819,5-12 0,1 4 0,8-13 0</inkml:trace>
  <inkml:trace contextRef="#ctx0" brushRef="#br1">21171 10307 7844,'0'-8'1070,"0"0"-160,0 3-211,0 4-278,0 7 0,1 4-180,4 9 0,-2-2-283,7 2 1,-7-2 113,2 7 1,1-5-102,-1 5 1,1-7 243,-1 2-1462,-4-3 799,6-2 1,-6-1 447,4-4 0,3 4 0,6-5 0</inkml:trace>
  <inkml:trace contextRef="#ctx0" brushRef="#br1">21384 10278 7844,'14'0'691,"0"0"-220,1 0 1,-6 0 416,1 0-534,-1 7 0,-1 1 78,5 6-190,-12 0 0,10 2-69,-6 3 0,4-3 13,-4 3 1,0 1-108,-5-1 1,0 5-194,0-5 0,0-5-1413,0-5 832,-6 1 275,4 4 420,-11-6 0,5 5 0,-6-5 0</inkml:trace>
  <inkml:trace contextRef="#ctx0" brushRef="#br1">21640 10335 7788,'14'0'63,"0"0"23,0 0 0,-4 0 406,-1 0 0,1 0-154,4 0 1,0 0-692,1 0 143,-1 0 170,0 0-1057,7 0 385,-6 0 712,6 0 0,-7 0 0,0 0 0</inkml:trace>
  <inkml:trace contextRef="#ctx0" brushRef="#br1">21711 10421 7844,'-8'0'0,"2"6"0,4-4 0,-3 2 1066,4-2 1,-4 3-447,10-1 0,-2 1-276,6-5 0,3 5-28,6 0-964,-2-1 537,11-4 1,-10 0 157,7 0-47,-6 0 0,8 7 0,-3 1 0</inkml:trace>
  <inkml:trace contextRef="#ctx0" brushRef="#br1">22265 10278 8398,'0'-7'1802,"0"0"-1619,0 20 0,0-4 131,0 10-318,0-3 161,0 5 0,0-4-81,0 7-12,0-7-50,7 4 0,-6-6-36,4 4 1,-3-8 300,-2 4-569,0-4 181,0 3-29,0-6-87,0 4 190,0-10-173,0 4 208,0-12-172,0-2 80,0-6 1,0 0-60,0 0 0,4-1 38,1 1 0,5 0 30,-6 0 0,7-1 3,-1 1 225,-4 0-249,7 6 6,-5-5 325,6 12-77,0-5 116,0 6-28,1 0-243,-7 0 274,4 6-245,-10-5 1,4 12 53,-6-3 18,6-4 0,-4 7-122,4-12 114,-6 5-12,0 1-265,0-6 239,0 6-256,0-7-21,0 0 25,0-7-32,0-1 204,0-6 1,2 5-23,3-1 0,-2 1 50,6-5 1,-4 6-1,4 3 108,1-3 148,4 6 0,0 2 128,1 10-101,-8 3-222,6 1 1,-11 0-46,2 0 63,4 0 41,-6 1-849,11-1 516,-12 0 0,7-1-55,-3-4-450,-4 4 290,12-12 430,-11 12 0,10-11 0,-4 4 0</inkml:trace>
  <inkml:trace contextRef="#ctx0" brushRef="#br1">22806 10293 7855,'-7'-8'411,"6"-5"158,-6 12-263,1-6 0,3 14 128,-6 2-20,-1 4-255,-4 7 0,0 9 43,-1 9 0,3-2 0,2 2 0,-1-5-230,6 5 68,1-13 46,4 8 0,0-17-563,0 3 205,6-9 205,8-4-953,2-12 658,11-2 0,-10-13 9,7-3-413,-7-2 454,4-3 0,-7 5-250,0 1 557,-6-1-157,5-4 0,-12 1 106,4 3 1,-3 4-278,-2 5 942,0 7-272,-7 2-226,0 19 990,-8-4-728,7 18 1,1 0 36,2 6 124,3 0-291,-4-4 1,6-6 268,0 1-693,0 0 193,6-2 0,1-2-197,2-5 0,8-7-177,-2-4 0,2-2-840,-3-2 812,0 0 192,7-6-897,-5-9 1095,4 0 0,-5-12 0,-1 5 0</inkml:trace>
  <inkml:trace contextRef="#ctx0" brushRef="#br1">23033 10421 7855,'0'-8'-383,"7"1"782,-6 1-280,12 5 713,-5-6-453,0 7 0,4-5 171,-2 1-391,-4-1 159,7 5-291,-6 0 0,8 5 51,-1-1 1,-5 6-86,1-5 35,-7 6-14,3-10 1,-6 12 65,0-4 0,0 4 110,0 1-507,0 1 191,0-1 22,-6 0-694,-2 0 279,0 0-1120,-4-6 1194,4-1 1,-2-7 444,1 0 0,6 0 0,-4 0 0</inkml:trace>
  <inkml:trace contextRef="#ctx0" brushRef="#br1">23204 10335 7855,'6'8'0,"-3"0"307,7-3-144,-7-4-41,3 12 0,-1-5 617,0 6-305,-1 0 54,3 1-568,-6-1 129,6 0 1,-6 0-17,4 1 1,-2-6-176,7 0 0,-1-1 142,5 2 0,1 2 0,-1-4 0</inkml:trace>
  <inkml:trace contextRef="#ctx0" brushRef="#br1">23573 10065 6878,'-6'8'1130,"5"5"-710,-6-5 173,1 12-278,4 2 1,-9 19 123,7 7-238,-8 5-258,11 11 1,-5 0 375,6 7-1120,0-6 851,0 5 1,6-17-310,3 4 1,9-16 223,1-3 1,6-5-1335,-1 1 700,-4-11 669,1 11 0,-1-12 0,2 6 0</inkml:trace>
  <inkml:trace contextRef="#ctx0" brushRef="#br1">23844 10350 7547,'7'6'703,"0"-3"-442,-7 7 1,0-6 71,0 6 1,0-1 67,0 5 0,0 1 40,0-1-75,0 0-209,0 7 1,0-6-32,0 4 1,6-8-111,4-1 0,-1-7-14,5 2 0,-3-4-224,8-1 0,2-6 181,-2-3 0,1-6 95,-1-4 0,-4 2-661,-1-7 1,-2 5 248,-7-4 1,0 5 211,-5-1 1,-2 5 123,-2 5 1,-6-2 145,-9 6 0,2 0-82,-7 5 1,2 2 142,-2 2 1,4 4-579,5 7 0,3-1-6,2 0 1,4 0 398,6 0 0,0 1 0,0-1 0</inkml:trace>
  <inkml:trace contextRef="#ctx0" brushRef="#br1">24341 10421 7859,'0'8'1588,"0"4"-1005,0-2-25,0-4-272,-6 7 0,0-5-173,-4 6 0,-3 0-226,4 0 0,1-1-926,-1-4 0,4 4 1039,-5-4 0,1 4 0,-5 1 0</inkml:trace>
  <inkml:trace contextRef="#ctx0" brushRef="#br1">24668 10392 7869,'0'14'428,"-6"1"-135,4-1 1,-6 5 26,4 0 81,2 6-148,-4-9 0,6 6-55,0-3 0,1-5-67,4 0 1,3-6-110,6-8 1,7 0-24,2 0 0,0-6-236,0-4 1,-5-2 122,1-2 1,-4-5-97,0 0 1,-3 0 70,-2 5 0,-4-1-2,-6 1 0,-2 0 141,-2 0-93,-4 6 50,-6-5 0,-5 12 159,0-4 0,-5 3-172,5 2 0,0 0-166,5 0 0,4 0 134,1 0 88,6 0 0,-10 0 0,5 0 0</inkml:trace>
  <inkml:trace contextRef="#ctx0" brushRef="#br1">25009 10378 7869,'8'0'682,"5"0"0,-10 0-220,7 0 118,-1 0-283,5 0 1,2 0-111,3 0 80,-3 0-53,11 0-428,-11-6 212,10 4 0,-8-9-106,5 6 1,-5-4-328,1 4 0,-3-1-323,-2 1-551,0 3-77,0-4 1386,-6 6 0,-2-6 0,-6-2 0</inkml:trace>
  <inkml:trace contextRef="#ctx0" brushRef="#br1">25194 10250 7869,'-8'10'371,"4"-1"1,2 0 570,2 6 0,0-1-511,0 0 0,0 5-81,0 0 0,0 6-30,0-1-491,0-3 167,0 5 0,5-8-1442,0 5 795,6-11 431,-4 6 220,8-10 0,-1 7 0,0-1 0</inkml:trace>
  <inkml:trace contextRef="#ctx0" brushRef="#br1">25479 10293 7853,'0'8'477,"0"4"-44,0-2 0,0 2 306,0 3 0,0-1-288,0 0 0,1 5-115,4 0 0,-3 0-90,2-5 1,3 0 119,-3 1 0,1-1-647,-5 0 343,6 0-1204,-4-6 477,4 5 0,-6-13-507,0 0 1,-1-2 488,-4-7 1,-3 4 166,-6-5 0,4 1 516,1-5 0,1 0 0,-1-1 0,-4 1 0,3 0 0,3-5 168,-3 0-43,7 0 1,-3 5-64,6 0 1387,0 6-984,0-5 0,1 11 33,4-2 0,3-3 5,6 3 0,0-1-301,0 5 1,5-2-162,0-2 0,7 2-158,-3-3 1,-1 4-457,2 1 1,-5 0-753,5 0 0,-7-2 1325,2-3 0,-3-3 0,-2-6 0</inkml:trace>
  <inkml:trace contextRef="#ctx0" brushRef="#br1">25976 10079 7805,'7'8'357,"-1"0"166,3-3 0,4-2-125,-4 7 0,4 1 110,1 8 0,-4 3-84,-1 6 1,-4 1-8,5-1-392,-7 0 13,9 1 1,-10-1-45,3 1 1,-4-1-251,-1 1 1,0-6-442,0 1-122,-6-7 0,0 4 819,-4-7 0,-3 0 0,6 1 0</inkml:trace>
  <inkml:trace contextRef="#ctx0" brushRef="#br1">26474 10222 8052,'13'-2'1043,"-4"-3"-428,4 4-420,-5-6 1,6 7 168,0 0-1075,0 0 1,0 0 372,1 0 0,-1 0 338,0 0 0,0 7 0,0 1 0</inkml:trace>
  <inkml:trace contextRef="#ctx0" brushRef="#br1">26531 10350 7776,'-14'14'0,"1"-5"1082,3 1-310,-2-7-529,10 3 0,2-6 89,10 0-202,2 0 23,9 0 0,1-6-164,6-4 0,6-4-365,-1-5 1,2 3-185,-2-3 0,-3 4 150,3 0-30,-3 1 261,-2 0 0,-4 5 85,0-1 0,-7 7 241,2-2 1,-3 4-86,-2 1 158,-6 0 1,3 1 65,-6 4 0,1 3 751,-1 6-720,-4 0 1,10 0-38,-6 1 0,6-6-307,-1 1 67,-4-7 1,5 5-140,-6-4 136,0-2 0,-5 6 10,0-3 0,0-2 73,0 6 0,0-4-66,0 5 0,-2-7 15,-3 1 1,2 3 89,-6-3-596,5 1 136,-2-5 177,0 0 1,3 0-359,-7 0 352,7 0 38,-3 0 40,6 0 300,0 0 183,-7 0 86,6 0-420,-6 0 1,7 2 103,0 3-190,0-4-274,0 5-97,-6-6 248,5 0 1,-7 0-609,3 0 1,2 0 14,-7 0 0,6-4-800,-6-1 1505,7 0 0,-16-1 0,3-2 0</inkml:trace>
  <inkml:trace contextRef="#ctx0" brushRef="#br1">26971 10193 7776,'10'0'0,"-1"0"660,1-6-355,4 4 0,5-9 121,0 6 0,0-4 175,-5 4 0,0-4-257,1 4 0,4-6-141,0 2 0,1 1-291,-1-2 1,-3 5 54,3-4-2042,-10 6 1072,4-10 1003,-11 12 0,10-6 0,-4 7 0</inkml:trace>
  <inkml:trace contextRef="#ctx0" brushRef="#br1">20062 11387 7905,'-15'15'0,"1"-1"0,0 0 0,5 5 254,-1 0 0,7 0 425,-2-5 1,2 0-28,-2 1 19,4-8-339,-6 6 1,9-11-116,3 2 1,-2-2-192,6-2 1,1-6-348,4-4 1,5-2 256,0-3 1,1-5-199,-1-4 0,-3 2 6,3-2 1,-5 7-150,-4-2 1,1 3 209,-6 2 1,-1 0 75,-4-1-89,0 8 538,-6 0-227,-8 7 0,-2 2 110,-3 3 1,-1 2-72,1 8 0,0-3-322,4-2 0,8 2 113,0-10-59,7 4 0,3-6 0,7 0 0,-1 0-215,10 0 1,3-6 14,2-3 137,3-4 90,1-1 1,-1 4 99,-3 1 1,1 6 199,-6-2 1,5 6 596,-5 9-387,0 6-273,-11 12 1,0 7 135,-4 3 0,-2 3 139,3 2-37,-4-1-253,-1 1 1,0-2 151,0-3-293,-6-3 33,4-7 0,-4-6-231,6-3 0,0-8 39,0-1-506,0-7 373,-6 3 146,4-6 0,-4-6-538,6-4 302,0-2 101,0-9-6,0-1 62,0-6 0,0-1 132,0 1 1,0-7 61,0-3 0,0 2 588,0-2-288,0 6-183,0-3 0,5 7 392,-1 0 0,7 1-143,-1 3 0,-2 8 25,1 7 0,1 6-120,4-2 1,-5 3-46,1 2 1,-5 7-41,4 2 0,-6 4-172,2 1 0,-3 5-290,-2 0 215,0 0 82,0-5 1,-2 0-632,-3 0 352,4 1 103,-12-7-845,11 4 648,-10-10 0,9 9-76,-7-6-355,7-1 336,-3-4 496,6 0 0,-7 7 0,-1 1 0</inkml:trace>
  <inkml:trace contextRef="#ctx0" brushRef="#br1">20659 11217 7878,'8'6'106,"-2"2"0,-6 1 985,0 1-438,0 6-220,0 0-241,0 10-5,0-10 1,2 9 133,2-6-669,-2 7 277,4-11 1,-6 6 224,0-7-1206,0 0 435,0 1-545,0-1 1162,7-6 0,-6 4 0,5-4 0</inkml:trace>
  <inkml:trace contextRef="#ctx0" brushRef="#br1">20559 11373 7873,'-8'0'0,"-4"0"799,2 0-292,4 0-147,0 0 240,6 0 64,0 0-421,6 0 0,7 0-48,6 0 0,6 0-236,-1 0 1,1 0-379,-1 0 1,2 0-797,-2 0 0,3-1 1215,1-4 0,7-3 0,1-6 0</inkml:trace>
  <inkml:trace contextRef="#ctx0" brushRef="#br1">21014 11174 7845,'-14'8'916,"6"-2"1,-3 1-216,6 2-490,-6 4 0,10 1 169,-6 0-222,1 7 0,4 1 159,-2 6-245,2 1 99,2-1 1,2 1 171,2-1-1398,4-6 817,7-1 1,5-7 237,4 0 0,3 0 0,1 1 0</inkml:trace>
  <inkml:trace contextRef="#ctx0" brushRef="#br1">21199 11288 7849,'-1'-10'0,"-4"1"724,3 6-283,-4-10-168,6 12 1,0-7 209,0 3-105,6 3-245,-4-4 1,10 6 26,-2 0 0,7 0-54,2 0 0,0 2-133,-5 2 1,1-1 189,-1 7-153,0-1 1,-1 6-92,-4-1 0,2 0-359,-6 0 71,0 0 0,-10 1 144,0-1 0,-6 0 20,2 0 1,-4-4 215,-1-1 515,0 1-461,-1 4 0,6-5-5,-1 1-30,7-7 134,3 3-77,2-6 1,12 0-479,0 0 1,1-6 103,3-3-1296,5-4 1583,-1 5 0,6-11 0,1 3 0</inkml:trace>
  <inkml:trace contextRef="#ctx0" brushRef="#br1">21569 11188 9821,'4'10'971,"1"-1"0,5 2-587,-6 8 0,6-1-278,-5 5 0,6-4-157,-2 5 0,-1 0-39,2 4 0,-6-4-318,6 0 0,-7-6-1,2 6 0,-4-6-602,-1 1 0,-1-5 382,-4-5 629,3-2 0,-10-1 0,4 2 0</inkml:trace>
  <inkml:trace contextRef="#ctx0" brushRef="#br1">21853 11259 7839,'8'0'699,"0"0"-599,-3 0 1002,-4 0-230,12 0-507,-12 0 1,12 0 31,-3 0-918,2 0 0,2 0 347,1 0 1,4 2-1934,0 3 1203,0-4 904,-5 6 0,0-1 0,0 2 0</inkml:trace>
  <inkml:trace contextRef="#ctx0" brushRef="#br1">21924 11387 7839,'-6'8'698,"-4"-3"-243,4-3-118,0-2 0,4 4 454,-3 1-234,4 0-292,-5-5 1,12 0 50,3 0-475,4 0 158,1 0 1,2 0-333,3 0 1,-3 0-1358,3 0 1690,-3 0 0,4 0 0,2 0 0</inkml:trace>
  <inkml:trace contextRef="#ctx0" brushRef="#br1">22493 11231 9330,'0'16'826,"0"3"1,0 3-254,0 6-359,0 7-3,0-5-184,0 5 39,0 0 0,0-7 72,0 0 0,0-1-210,0-8 287,0 0-635,0-5 277,0-6-152,0-1 0,0-9 88,0-3-87,0-3 165,0-6 1,1 0 1,4 0-127,-3 0 204,4-1 0,-6-4 32,0 0 1,0 0 9,0 5 0,5 0 131,0 0 0,1 1-100,-1 4 0,-2-2 96,6 6 1,-4-1-8,5 1-75,-1 3 1,5-3-23,0 10 0,-4-2-4,-1 7 0,-4-5 142,5 4-80,-7 1 0,3 4 139,-6 0 0,0-5 0,0 1 15,0-1-22,0-1-139,0 5-161,0-11 37,0 4 79,0-6 0,2 0-120,2 0 1,0-6 107,5-4-375,-6 4 204,10-7 1,-5 5 288,6-6 0,-5 5-107,1-1 227,-1 7 1,6-3-83,-1 6 1,-5 0-117,1 0 1,-7 1-12,2 4 1,1-2-72,-1 7 1,1-1-254,-1 5-281,-4 0 1,10 1-631,-6-1 0,1-6 18,-1-3 1179,3-4 0,6 5 0,1 2 0</inkml:trace>
  <inkml:trace contextRef="#ctx0" brushRef="#br1">23005 11416 7842,'0'-10'0,"0"1"766,-7 6-278,0-4-17,-1 7 0,-5 0 300,4 0 1,-1 7-294,-4 2 1,4 4-89,-4 1 0,0 5-190,4 0 1,3 0-155,-3-5 1,7 0-256,-2 1 304,4-1-444,7-6 1,7-4-50,5-8 0,3-4-232,-2-6 1,-3-1 320,3 1 0,-3 0 34,-2 0 1,-2-1-78,-2 1 251,3 0 502,-6 0-248,1 6 333,-1 2 0,-7 12-238,0 3 0,0 4-109,0 1 1,0 0 10,0 1-841,0-1 294,6-6 156,-4 4 0,10-8-97,-2 5 1,-2-6-425,1 2 0,-4-3 229,4-2 0,-4-2 206,4-3 0,-5 2 295,0-6 0,3 4 197,-3-5 1,1 6 67,-5-6 0,2 2 875,2-1-802,-2-4 1,9 5 682,-6-6-335,6 6 114,-3-5-489,6 6 1,0-1-47,0 3 0,-4 3 2,-1 2 0,-4 2-106,5 3-293,-7 3 0,3 6-464,-6 0 347,0 0 196,0 0 1,0-4-138,0-1 0,0-4-182,0 5 1,0-6-994,0 6 945,0-7-921,0 3 660,0-6 713,0-6 0,0-2 0,0-6 0,6-5 0,4 0 0,-2 0 0,1 5 0,-4 4 339,4 1 0,-4 4 11,5-4 0,-6 5 837,6 0-605,-7 2 0,8 13 360,-6 3 0,0 4-642,-5-4 0,4 2-244,1 3 0,5-3-339,-6 3 1,7-5 282,-1-5 0,9 4 0,3-5 0</inkml:trace>
  <inkml:trace contextRef="#ctx0" brushRef="#br1">23886 11302 7815,'8'-14'-838,"-2"0"733,1-1 1,-6 1 1365,4 0-772,-3 6 0,-2 3 110,0 10 0,-2 6-15,-3 13 287,-3 6-482,1 12 0,-4 6 171,6-1-326,0 7-78,5-10 0,0 8 78,0-9 1,2 6-27,2-11 0,9-2 104,6-12-312,6 3 0,4-11 0,7 4 0</inkml:trace>
  <inkml:trace contextRef="#ctx0" brushRef="#br1">25208 7663 9535,'15'0'210,"-1"0"0,0-2-110,0-3 0,1 4-476,-1-4 1,2 2 200,3-2-306,-4 4 373,6-6 0,-7 7-127,0 0-667,-6 0 161,5-6 741,-12 4 0,12-4 0,-5 6 0</inkml:trace>
  <inkml:trace contextRef="#ctx0" brushRef="#br1">25351 7549 6044,'0'-8'-250,"-2"2"250,-3 6 0,4 0 0,-6 0 0,7 0 0,0 0 0,7 0 0,1 0 0</inkml:trace>
  <inkml:trace contextRef="#ctx0" brushRef="#br1">25379 7606 7794,'-8'0'0,"0"5"-1000,4-1 500,2 1 647,-4-5 921,-1 0-546,6 0-92,-6 0 51,1 0-154,5 0-143,-6 0-86,7 0 103,0 0 101,7 0-359,0 0 0,8 0-8,-1 0-239,0 0 247,0 0 0,2 0 27,3 0-642,-3 0 457,4 0 0,-5 0-99,-1 0 0,-5-2-479,1-2 115,-1 2 455,6-4 1,-8 4 222,-2-3 0,3 4 0,-6-5 0,-2 6 0,-8-7 0,-6-1 0</inkml:trace>
  <inkml:trace contextRef="#ctx0" brushRef="#br1">25479 7520 7794,'-8'0'-223,"1"0"454,7 0 132,0 0 103,-6 0-106,5 7-154,-6 1-26,7 6 1,0 5-278,0 0 1,0 5 2,0-6 1,0 6 19,0-5 0,0 2 139,0-2-1096,0-4 1031,0 6 0,7-7 0,0 0 0</inkml:trace>
  <inkml:trace contextRef="#ctx0" brushRef="#br1">25564 7563 7794,'8'0'950,"-2"0"-580,-6 0 1,2 5-153,2 0 0,-2 6-294,3-2 1,-4 4 85,-1 1 1,0 5-163,0 0 0,0 1 183,0-1-31,0-3 0,-6 5 0,-2-7 0</inkml:trace>
  <inkml:trace contextRef="#ctx0" brushRef="#br1">25692 7506 10102,'5'14'456,"-1"1"-412,1 5 162,1-4-577,-4 11 324,4-5 0,-6 2 124,0-1 0,0 1 43,0 5 1,0-3-290,0-2 169,-6 3 0,-2-5 0,-6 6 0</inkml:trace>
  <inkml:trace contextRef="#ctx0" brushRef="#br1">27654 7634 7803,'-10'0'288,"1"0"-69,6 0 1,-5 0 250,3 0-128,4 7-263,-6-6 0,7 7-48,0-3 0,2-4-26,3 4 1,3-3-222,6-2 0,0 0-189,0 0 1,5 0 17,0 0 1,0 0-590,-5 0 976,0-7 0,7-1 0,1-6 0</inkml:trace>
  <inkml:trace contextRef="#ctx0" brushRef="#br1">27725 7592 7798,'-9'14'-627,"-1"0"1,7-5 622,-2 1 0,4 4 674,1 5 1,0 0-351,0-5 0,0 1-211,0-1 1,0 0-92,0 0 1,1 0-644,4 1 625,3-8 0,12 6 0,2-5 0</inkml:trace>
  <inkml:trace contextRef="#ctx0" brushRef="#br1">27867 7592 7798,'0'9'-189,"0"1"1,0-6 339,0 6 0,2-6 1221,3 6-987,-4-1 0,5 6-186,-6-1 1,2 0-704,3 0 0,-4 1 184,4-1 320,-3 0 0,4 0 0,2 0 0</inkml:trace>
  <inkml:trace contextRef="#ctx0" brushRef="#br1">24299 11103 10608,'7'14'1240,"5"0"-828,-8 1 38,7-1-148,-3 6 0,2-4-149,-1 3 0,-1-3-95,2-2 1,1 0-104,-7 1 0,6-6 141,-5 1-181,-1-1 21,-4-1 95,0 5-1402,0-12 927,0 12 0,-11-12-239,-3 4 1,-5-3-445,0-2 0,2 0 1127,-7 0 0,7 0 0,-4 0 0</inkml:trace>
  <inkml:trace contextRef="#ctx0" brushRef="#br1">24256 11146 7797,'14'0'511,"0"0"1,1 0-83,-1 0 0,0 0-97,0 0 0,5-5-252,0 0 0,6 0-34,-1 5 0,-2-4-155,2-1 0,-7 0 109,2 5 0,3-6 0,0-2 0</inkml:trace>
  <inkml:trace contextRef="#ctx0" brushRef="#br1">24995 11188 7750,'0'8'1374,"-5"5"-926,1-4 330,-1-2-447,-1 5 0,4-2-59,-3 9 1,-1-2-208,1 7 0,-4-7-541,4 2 0,-4-3 359,4-2 0,0 0-979,5 1 0,0-6 1096,0 1 0,-6-7 0,-2 3 0</inkml:trace>
  <inkml:trace contextRef="#ctx0" brushRef="#br1">25123 11302 7750,'0'8'401,"0"5"1,5-10-228,0 6 1,-1-4-93,-4 4 1,2-4 744,3 5-313,-4-7-265,6 3 0,-1-6-114,3 0-166,4 0-31,-5 0 0,9-1-232,-2-4 0,2-3 258,-3-6-617,0-1 501,1 1 1,-6 0-8,1 0 0,-7 0-35,1-1 1,-2 6 19,-2-1 0,-2 3 47,-2-3 0,-4 4 338,-6 6 0,-1 0-136,1 0 1,0 0-67,0 0 1,-1 1-244,1 4 0,2-2-1032,2 7 1266,4-7 0,6 3 0,0-6 0</inkml:trace>
  <inkml:trace contextRef="#ctx0" brushRef="#br1">25365 11231 7750,'8'6'1546,"-2"-4"-1132,-6 4-156,6-6 0,-2 0 82,5 0 1,-4 0-140,4 0 1,6 0-168,3 0 0,3 0 207,-2 0-1102,3 0 677,0 0 1,3 0-179,-6 0 1,2 0-1397,-2 0 1758,-3 0 0,4 0 0,-6 0 0</inkml:trace>
  <inkml:trace contextRef="#ctx0" brushRef="#br1">25521 11203 7750,'-1'12'0,"-4"-2"652,3 2-332,-4-4 0,6 6 137,0 1 0,0-1-111,0 0 0,0 0-298,0 0 135,0 1-1136,0-1 753,0-6 0,6 3 200,4-6 0,3 6 0,1-3 0</inkml:trace>
  <inkml:trace contextRef="#ctx0" brushRef="#br1">25720 11160 7750,'8'6'1374,"-1"-4"-451,-7 10-422,0-4-174,0 0 0,0 5 30,0-4 0,0-1-291,0 2 0,0-1-187,0 5 1,0 1 200,0-1-1646,6 0 1149,-5-6 0,7 5 417,-3-4 0,-3-3 0,4 1 0</inkml:trace>
  <inkml:trace contextRef="#ctx0" brushRef="#br1">26047 11075 8678,'10'9'815,"-1"1"0,-4-6-430,5 6 0,-6-1 39,6 5 1,-1 5-221,5 0-210,-6 7 157,5-4 1,-10 5-386,7-4 0,-7 4 193,2-3 1,-4 3-519,-1 1 1,-1-4 166,-4 0-998,-9-7 880,-2 3 1,-5-5 509,7-1 0,-7 0 0,-1 0 0</inkml:trace>
  <inkml:trace contextRef="#ctx0" brushRef="#br1">26488 11160 11451,'14'8'112,"2"-2"-163,3-6 1,-2 5-289,7 0 1,-2-1 381,2-4 0,1 0 195,-6 0-238,0 0 0,2 0 0,1 0 0</inkml:trace>
  <inkml:trace contextRef="#ctx0" brushRef="#br1">26502 11330 7733,'-14'8'1069,"0"-1"-795,6-7 0,0 1 389,3 4-336,4-3 1,-4 4 104,10-6 0,3 0-238,6 0 0,6 0-182,4 0 1,3 0-121,1 0 0,-4 0-402,0 0 1,-1 0 509,6 0 0,-7 0 0,-1 0 0</inkml:trace>
  <inkml:trace contextRef="#ctx0" brushRef="#br1">27142 11131 9031,'10'10'1129,"-1"-1"1,1 2-670,4 8 1,0 4-26,0 5 1,0 0-126,1 1 1,-1-1 52,0 1 1,-4-2-375,-1-4 1,-6-2 97,2-7 0,-3 0-687,-2 0 45,0-6 1,-7-1-617,-2-7 0,-9 0 418,-1 0 753,-6-7 0,3-1 0,-6-6 0</inkml:trace>
  <inkml:trace contextRef="#ctx0" brushRef="#br1">27114 11188 7743,'15'0'346,"4"0"1,-1-4-42,6-1 1,-1 0-138,6 5 1,1 0 433,3 0 0,-3 0-164,3 0 1,-3-1-1020,-2-4 0,-4 3 133,0-3 448,-7-2 0,4-1 0,-7-7 0</inkml:trace>
  <inkml:trace contextRef="#ctx0" brushRef="#br1">19877 12553 7789,'-8'14'264,"-5"1"124,4-1 0,3-5-11,1 1-101,3-7-109,2 9 0,0-8 51,0 5 1,2-6 48,3 2 0,4-5-87,10-5-174,-3-3-50,11-6 1,-10 0-474,7 0 473,-7 0-92,4-7 0,-2 5-114,-1-3 0,-3 3 38,-6 2-7,-6 0 69,4 0 0,-7 0 76,0-1 1,-2 7-9,-3 4 0,-3-3 219,-6 3 1,-6-1 55,-4 5 196,3 0-257,1 6 0,3-3 13,2 7 1,0-5 18,10 4-233,0-6-131,5 4 0,11-7-12,3 0 0,8 0 83,-3 0 0,7-5-98,-3 0 0,4-6-117,2 2 500,-1 2-233,-6-5 1,4 10-116,-8-3 856,8 4-473,-10 1 0,-1 11 93,-5 3 1,-7 14 141,2 1 0,1 9 5,-1 0-118,0 3-95,-5 1 1,-5 1-126,0 0 1,-1-2-106,1-3 1,3-8-393,-2-7 391,2-5-725,2 2 502,0-12 1,-2-1-104,-2-7 0,2-2-75,-3-3 0,4-3 75,1-6 0,-5-6-29,0-4 1,1 2 188,4-2 0,0 0 109,0-4 1,0-5 205,0 0 0,0-2 31,0 2 1,1 3 268,4-4 0,-2 6-202,7 4 0,1 4 127,8 6 0,-4 1-74,4 3 0,-3 4-96,-2 6 1,-4 0 10,-1 0-70,1 6-29,-2 2 0,-2 2-28,-6-1 0,0 1-65,0 4 0,-6 0-128,-4 0 1,2-1 116,-1-3-763,-1 2 264,2-10 336,-4 10 0,9-10-111,-7 3 275,7-4 0,-3-7 0,6-2 0</inkml:trace>
  <inkml:trace contextRef="#ctx0" brushRef="#br1">20502 12255 7789,'10'0'581,"-1"0"0,-4 1 11,5 4 1,-7 9 113,2 10 0,-4 3-277,-1 1 1,5 7-176,0 3 0,-1-4-130,-4 0 0,0-4-143,0-2 1,2-7-957,3-7 587,-4 0-209,6-12 1,-6 4-1746,4-6 2342,-4 0 0,6-6 0,-7-2 0</inkml:trace>
  <inkml:trace contextRef="#ctx0" brushRef="#br1">20474 12425 7789,'-8'8'1583,"2"-2"-603,6-6-435,0 0 1,6 0-254,4 0 1,4 0-192,5 0 0,-2 0-806,7 0 0,0-4 285,4-1 420,0-6 0,7 3 0,1-6 0</inkml:trace>
  <inkml:trace contextRef="#ctx0" brushRef="#br1">20929 12240 7752,'-8'-8'1120,"-5"2"1,12 8-632,-4 2 0,4 11 2,1 8 0,0 6 13,0 4-302,0-3-26,6 11 1,-3-5-412,6 7 1,1-5-324,4 0 0,2-8 558,3-2 0,3 1 0,6-7 0</inkml:trace>
  <inkml:trace contextRef="#ctx0" brushRef="#br1">21213 12297 7795,'8'0'0,"5"0"424,-5 0-270,6 0 1,-5 0 154,1 0 2,-1 0-144,-1 7 1,3-4 270,-6 6-129,6 1-811,-9 4 429,4 0 0,-6-4-34,0-1-128,0 1 263,0 4 0,-6-2-113,-4-2 1,2-4 402,-1-6-234,-1 0 0,1 0 47,-1 0-49,7 0-78,-3 0-52,6 0 1,2 0 18,2 0 0,-1 2-165,7 2 1,-1-2 151,6 3-176,-1 3-37,0-7 325,0 12 1,0-10-87,1 7 0,-7-6 202,-4 6 1,-2-6 56,-2 6-124,0-1-82,0-1-88,-6 5 1,-2-11-114,-7 2 0,1 3-88,0-3 1,5 1-927,-1-5 833,1 0 345,1 0 0,-5-6 0,5-2 0</inkml:trace>
  <inkml:trace contextRef="#ctx0" brushRef="#br1">21498 12297 7795,'14'0'29,"-3"2"-14,3 3 0,-3-2 767,8 6 1,-3 1-291,-2 4 1,-4 0-226,-1 0 1,-6 5-107,2 0 1,-3 6-90,-2-1 0,0-2-63,0 2 0,-5-2-332,0 2 1,-6-4 227,2-5-1391,-4-1 1486,-1 0 0,0 0 0,-1 0 0</inkml:trace>
  <inkml:trace contextRef="#ctx0" brushRef="#br1">21924 12354 7779,'8'-6'852,"-2"4"-577,1-4 1,-1 4 317,4-2 1,2 2-528,-2-3 0,-2 4-570,1 1 1,1-2-729,4-3 1232,0 4 0,6-6 0,3 7 0</inkml:trace>
  <inkml:trace contextRef="#ctx0" brushRef="#br1">21882 12468 7779,'-15'0'1391,"6"1"-493,-1 4 577,7-3-1010,-3 4 0,17-6-73,3 0 1,10 0-638,0 0 0,2 0 220,3 0 0,-1 0 25,1 0 0,5-6 0,3-2 0</inkml:trace>
  <inkml:trace contextRef="#ctx0" brushRef="#br1">22436 12368 7834,'0'15'0,"0"-6"0,0 0 1018,0 1-608,0 10 0,0-4 147,0 3 0,0 3-164,0 2 0,0-2-276,0 2 93,6-7 0,-4 4-278,4-1 102,-6-4 0,0 0 183,0-7-132,0-5 93,0 2-793,7-6 409,-6 0 1,5-6-321,-6-4 1,2-7 215,3-2 0,-2-5 85,6 5 0,-4-5-6,5 5 371,-7 0-99,9 5 0,-8 0-255,5 0 134,-6 0 0,8 4 974,-6 1-398,6 5-189,-3-2 0,1 8-57,1 2 1,-7 4-71,2 7-49,-4-1 1,-1 0-14,0 0 1,0 0-27,0 1 1,0-6-3,0 1 1,0-6-123,0 6 112,0-7 1,-1 3-489,-4-6 210,4 0-12,-6 0-317,7-6 348,0 4 1,0-10-32,0 2 0,2-2-90,3-3 127,2 1 358,8 0-165,-1 6 1,-5-3 91,1 6 118,-1 1 0,6 5-93,-1 4 1,-5 3-121,1 6 1,-6-5-102,6 1 1,-7-1-491,2 6-182,3-1 0,-5-1-428,6-4 1184,-5-3 0,8 1 0,-4 1 0</inkml:trace>
  <inkml:trace contextRef="#ctx0" brushRef="#br1">22848 12425 7831,'0'-14'328,"0"0"-13,0 0 220,0-1-255,0 7 0,0 4 328,0 8 1,-6 4-210,-3 6 1,-3 7-20,3 3 1,-4 1-14,4-1-382,3 3 59,-1-12 1,3 6-36,-1-7-460,0 0 102,11-6 1,4-1-447,9-7 0,-3-7-60,3-2 1,1-9 347,-1-1 0,-2-4 205,-7 4 1,3 0 221,-4 5 0,-3-1 239,-1 1 1,1 5 487,-1-1 178,0 7 0,-5-2 143,0 10 1,-5 3-377,0 6 0,1 2-233,4 3 0,0-3-212,0 3 0,0-8-125,0-2 0,1-1-172,4 2-399,3 2 1,6-10 276,0 3-1464,1-4 1046,-8-1 1,6 0 17,-3 0 1,-3-6 80,3-4 1,-7 2 507,2-1 1,1 4-102,-1-4 944,0-1-522,1 2-93,-4-4 75,10 4 0,-6-2 392,4 1 490,3 6-149,-6-10-206,8 11-428,-1-4 1,-5 11-122,1 0 1,-7 6-10,2-2 1,-4-1-190,-1 2 0,0-1-492,0 5 367,0 0 1,-4 1-78,-1-1 1,-1-6-568,1-3 1,2 1-715,-7-1-197,7-1 1680,-3-4 0,-1-6 0,-1-2 0</inkml:trace>
  <inkml:trace contextRef="#ctx0" brushRef="#br1">23190 12397 7814,'7'0'427,"1"0"684,-3 0-691,-3 0 0,6 1 50,-4 4 0,-2 3-318,3 6 0,1 0-230,-1 1 1,4-1-220,-4 0 0,6 0-1235,-2 0 1532,-2 1 0,12-1 0,-3 0 0</inkml:trace>
  <inkml:trace contextRef="#ctx0" brushRef="#br1">23645 12056 7761,'0'-15'537,"0"7"-233,0 2 0,-5 8 177,0 2 0,-6 12 235,2 13 0,-4 5-42,-1 9-112,6 6-250,-5 2 1,12 10-113,-4 1 0,5-1-141,5-4 0,4-6 296,10-4-2357,3-3 1436,7-7 566,-1-3 0,0-5 0,1-1 0</inkml:trace>
  <inkml:trace contextRef="#ctx0" brushRef="#br1">24014 12240 9228,'0'8'945,"2"5"0,1-4-241,2 4-364,6 8-86,-3-6 153,0 12-255,4-5 0,-6 2 152,4 0-202,3-7 253,-5 4-251,-1-1 0,4-4-194,-6 3-805,0-10 524,-5 4-598,-6-11 0,-4 4 246,-9-6 0,2-2-501,-7-2 1224,7 2 0,-10-11 0,5 5 0</inkml:trace>
  <inkml:trace contextRef="#ctx0" brushRef="#br1">23943 12311 7763,'14'0'0,"-1"-1"-61,-4-4 0,9 4 461,-4-4-75,3 3-130,-2 2 0,0 0 316,4 0-346,-3 0-41,5 0 0,-2-1 51,0-4 1,4 3 93,-4-2-269,7 2 0,-4-4 0,6-2 0</inkml:trace>
  <inkml:trace contextRef="#ctx0" brushRef="#br1">24384 12439 7763,'0'15'387,"-6"-8"-387,4 6 913,-4-11-526,-1 10 0,6-4-250,-4 6 1,-1-4-774,1-1 509,-6 1 127,3 4 0,-6 7 0,0 1 0</inkml:trace>
  <inkml:trace contextRef="#ctx0" brushRef="#br1">24668 12354 7758,'-6'8'236,"4"5"135,-2-4 0,-3 4-168,3 1 0,-1-5 227,5 1-112,0-1-116,0-1-137,6-1 0,-1-7-99,9 0 1,-3-2-20,8-3 1,-3-3-229,-2-6 0,5 0 282,0 0 1,0 0 28,-5-1 1,-4 1-494,-1 0 1,-6 0 179,2-1 1,-3 1 280,-2 0 1,-2 6 83,-3 3 0,-3 2 173,-6-2 0,-5 4-165,0-4 140,0 10-78,-1 3 1,4 6-190,-3 0 1,3-4-650,2-1 686,6 1 0,-5 4 0,6 0 0</inkml:trace>
  <inkml:trace contextRef="#ctx0" brushRef="#br1">24881 12340 7758,'8'0'303,"5"0"-77,-5 0 1,6 0 371,0 0 0,2 0-31,3 0-334,3 0-56,0-6 0,5 4 127,-3-3-1088,3 4 591,-5 1 1,3 0-761,-6 0 1,2 0 952,-2 0 0,-4 0 0,6 0 0</inkml:trace>
  <inkml:trace contextRef="#ctx0" brushRef="#br1">25066 12283 7758,'0'8'-242,"0"0"386,0-3 346,0-4 169,0 12-384,0-5 1,2 6-1245,3 0 446,-4-6 523,12 5 0,-5-5 0,6 6 0</inkml:trace>
  <inkml:trace contextRef="#ctx0" brushRef="#br1">25436 12212 7758,'0'-14'0,"0"-1"909,0 1-513,0 0 1,-2 1 166,-2 4 0,1 3-177,-7 6 1,5 0-38,-4 0 1,1 6-202,-2 3 0,-2 6-114,2 4 0,4-2 8,1 7 0,4-5-141,1 4 1,0-1-169,0 2 76,0-3 158,6-1 1,-3-2-633,7 5 0,-6-5-146,6 1 537,-7-4 1,8 0-223,-6-1-76,0-6 269,-5-2 1,0-4 152,0 2 0,-7-2 232,-2 3 0,-4-4 345,-1-1 0,0-5-165,-1 1 0,6-3 21,0 3 0,1 1-38,-2-7 0,4 1 41,6-6 1,0 6-112,0-1 0,1 1-74,4-5 1,3 0-156,6-1 0,0 1-316,1 0 1,4 0-523,0-1 1,1 1 133,-1 0 758,-3 0 0,11-7 0,-5-1 0</inkml:trace>
  <inkml:trace contextRef="#ctx0" brushRef="#br1">25919 12084 7755,'2'-8'1485,"3"3"-577,-4 4-567,12 1-85,-5 12 0,1-1 51,1 13 1,-2 5-268,1 4 0,2 5 49,-6-5 1,4 6 214,-4-1-316,0-3 64,-5 6 1,5-11-565,-1 3 1,1-4-65,-5-6 1,-5-2-358,1-7 1,-7-1 932,1-4 0,-3-2 0,-1-7 0</inkml:trace>
  <inkml:trace contextRef="#ctx0" brushRef="#br1">26246 12269 7981,'15'0'1133,"-6"0"-703,1 0-102,-1 0-561,5 0 221,0 0 1,1 0-1440,-1 0 1451,6 0 0,-4 0 0,5 0 0</inkml:trace>
  <inkml:trace contextRef="#ctx0" brushRef="#br1">26289 12397 7755,'-6'8'495,"3"3"-197,-7-7-298,7 7 866,-3-9 209,6 4 1,6-6-1164,3 0-14,4 0 139,8 0 1,-1-4-1186,4-1 1,3-6 199,-4 1 948,4 4 0,2-7 0,-1 6 0</inkml:trace>
  <inkml:trace contextRef="#ctx0" brushRef="#br1">26900 12183 7755,'0'-14'-819,"7"0"1,-6 0 1572,4 0 1969,-3-1-709,-2 1-1519,-7 6 0,-1 2-384,-6 6 0,2 2 243,2 2-387,-3-2 67,6 10 1,-1 1 131,3 6 1,-1 5-47,1-5 1,0 6-153,5-1 1,0 3 20,0 1 1,5 0-211,0 1 0,1 2 103,-1-2 1,-2 2-285,6-7 0,-6 1 66,2-1-259,3 3 124,-6-11 168,4 4 0,-8-7-322,-2-4 423,-4 4 1,-6-13-10,-1 0 266,1-6 0,1-13-65,4 0 1,-2-2 177,6 2 1,0 2-5,5-7 0,2 2 80,3-2 0,3-1-124,6 6 0,0-4-56,0 4 1,2 0-85,3 4 0,-2 1-142,7 0 1,-6 0-569,0 0 0,3 1 323,-2 3 1,0 3 406,-5 2 0,0-3 0,1-6 0</inkml:trace>
  <inkml:trace contextRef="#ctx0" brushRef="#br1">19934 13363 7870,'-10'10'93,"1"-1"0,4 1 160,-4 4 0,4 0 76,-5 1 1,2 5 106,-1 4 1,-2-2-74,6 2 1,0-7-124,5 2 0,0-3-61,0-2-106,0-6 87,7-2 0,1-6-193,6 0 43,6 0-212,-4-13 1,6 2-223,-3-12 1,-3 4 215,3-5 1,-3 2-169,-2-2 0,-6-1-8,-3 6 221,-4 0 68,-1 5 1,0 0 68,0-1 0,-1 6-76,-4-1 0,-3 7 388,-6-1 0,0 7-49,-1 1 125,1 8-29,6-11-70,-4 12-141,10-12 1,-3 6 38,10-7 1,8-2 21,6-3 1,1 2-12,-1-6 0,-1-1-87,5-4 0,-5 5-474,1-1 0,-4 7-1300,0-2 1897,-1 4-244,-6 1 1,3 7 175,-7 8 0,1 7 277,-5 11 1,0 3-149,0 7 0,0 4 8,0 1 0,-5 4-245,1-5-669,-1 1 681,5-6 0,0-5-80,0-4 1,0-5-181,0-4-515,6-10 438,-4-8-234,4-6 321,-6-6 1,0-3 171,0-10 0,0-2-341,0-3 1,0-2 289,0 2 0,0-3-69,0-1 0,-1-1 76,-4 1 134,3-7-24,-4 5 1,6-5 174,0 7 0,2-1-2,2 1 1,-1 6 151,7 3 0,-1 5-71,6 4 0,-1-1-31,0 6 0,0 1-163,1 4 1,-6 6 36,0 3 0,-4-1-119,5 2-90,-7-1 92,3 6 1,-6-1 7,0 0 0,-1 0-189,-4 0 1,2 1-675,-7-1 599,7-6 244,-3 4 0,-1-10 0,0 4 0</inkml:trace>
  <inkml:trace contextRef="#ctx0" brushRef="#br1">20460 13207 7870,'0'10'0,"0"-1"0,5 2 817,-1 8-302,1-3-150,-5 4 649,0 1-577,0 1 1,0 6-88,0 1 0,0-5-155,0-1 1,0-5-140,0 1 1,0 1-433,0-1-1006,6-6 765,-4-1 434,11-10-1874,-12 4 2057,5-6 0,1 0 0,1 0 0</inkml:trace>
  <inkml:trace contextRef="#ctx0" brushRef="#br1">20403 13335 9066,'1'-8'834,"4"3"0,0 5-738,9 5 1,-3-3 67,8 2 0,3 3-584,2-3 0,3 1 237,1-5 183,1 0 0,-1 7 0,1 0 0</inkml:trace>
  <inkml:trace contextRef="#ctx0" brushRef="#br1">20929 13164 7850,'-6'8'75,"2"5"180,-5-4 512,6 10-435,-10 3 0,10 7 194,-6-1-43,5 7-215,-2 1 0,6 1-153,0-4 1,5-3-131,0-2 0,10-6-963,0-3 569,2-9 302,3-4 107,-4-6 0,17-6 0,-3-2 0</inkml:trace>
  <inkml:trace contextRef="#ctx0" brushRef="#br1">21128 13235 7850,'-6'15'0,"3"-1"0,-7 0 745,7 7-393,-3-6 0,6 12 259,0-3 1,0-3-221,0-2 0,0-4-410,0 0 0,11-8-18,3-2-874,3-3 672,4-2 1,1-2-156,6-3 1,1-4-284,-1-10 1,-4 2 403,0-7 0,-7 5-131,2-5 0,-5 7 32,-4-2 372,-4 3 0,-12 3 353,-4 4 1,-3 3 158,-1 6 0,-5 6 478,0 3 0,-4 4-456,4 1 0,0 7 76,5 3 0,4-2-384,1 1 0,5 0-289,0 0 1,2 2-366,2-6 299,6 0 159,2-4 1,8-3-1059,3-2 1,-2 1 151,7-6 0,-5-2 876,5-8 0,-1-9 0,6-8 0</inkml:trace>
  <inkml:trace contextRef="#ctx0" brushRef="#br1">21512 13264 7822,'9'0'-392,"1"0"0,-5-5 601,4 0 254,1 1 1,2 5-124,-2 4 1,-2 3 154,-4 6 0,-2 7-291,3 2 0,-4 4 5,-1 2 0,0-1-366,0 1 101,0 5-287,0-4 0,-5 3-323,1-9 0,-6-2 666,5-3 0,-6-3 0,4 5 0</inkml:trace>
  <inkml:trace contextRef="#ctx0" brushRef="#br1">21825 13292 9803,'0'8'794,"6"-1"1,3-7-934,10 0 0,-1 0-484,6 0 1,-6 0-265,6 0 0,0-2 473,4-3 1,-4 4-135,0-4 1,-7-1 547,2 1 0,-10-6 0,4 3 0,-5-6 0</inkml:trace>
  <inkml:trace contextRef="#ctx0" brushRef="#br1">21938 13363 7798,'-7'7'520,"-5"-4"799,8 6-468,-1-5-451,5 8 1,6-9-192,4 7 0,4-7-50,5 2 1,-2-4-152,7-1 1,0 0-267,4 0 1,-4 0-1134,0 0 0,-7 0 287,2 0 1104,3 0 0,-6 0 0,4 0 0</inkml:trace>
  <inkml:trace contextRef="#ctx0" brushRef="#br1">22479 13278 7817,'0'-14'1179,"0"6"-536,0-5 55,0 12-441,0-6 1,4 15 0,1 7 0,0 0 54,-5 9-339,0 0 78,0 4 1,0 1 104,0-1 0,0-1-111,0-3 1,0 1-201,0-6-145,0 0-122,0-5 160,0-6 135,6-2 1,-3-17 8,7-3 1,-7-8-154,2 3 0,1-5 124,-1 5 1,1-4 58,-1 4 1,-2 0 184,7 4 50,-7 1-124,9 0 0,-9 1 120,7 4 0,-5 3-62,4 6 1,-4 0 303,4 0-256,-5 0-32,8 6 1,-10 2-90,3 6 1,-2-5 49,1 1 0,-2-5-53,3 4 1,-4-4 30,-1 4 1,0-4-1,0 5 0,-4-6-31,-1 6 0,0-5 7,5 4 502,-6-6-78,4 10-691,-4-12 1,6 4-31,0-10 0,6 2-11,4-6 0,2-5 132,3-5 0,-1 0 61,0 4 0,-5 1 2,1 0 229,-1 0-9,6 6 165,-1 2 1,-6 12 32,-4 3-143,-2 4-122,-2 1 0,0 0-26,0 1 0,0-1-229,0 0 1,5 0-401,0 1 1,1-8 311,-1-2-1558,2-3 1849,8-2 0,-1 0 0,0 0 0</inkml:trace>
  <inkml:trace contextRef="#ctx0" brushRef="#br1">23005 13307 7817,'0'-15'-255,"0"6"412,0-1 0,0 6 735,0-6-42,0 7-222,-7-3 1,0 7-215,-8 4 1,1 4-34,0 10 1,0 4-336,-1 5 81,1 0-38,0 1 1,6-2-311,3-4 0,4-2 234,1-7-283,0 0 1,6-6 169,4-3-1262,2-3 884,9-9 1,-4-5-83,7-7 1,-7-5 24,2 5 0,-3-5 296,-2 5 1,-4 0 275,-1 5 0,-6 0 159,2 0 585,-3 0 141,-2 6-1,-5 3-340,0 10 1,-4 4-85,4 10 0,-5-3-181,6 3 1,-3 0-258,3-5 0,2 3-56,-3-7 0,5 1-285,5-2 0,-2 2-1152,7-6 747,-1 0 401,5-5 0,1-5-490,-1 0 0,0-6 246,0 2 1,-1 1 181,-4-1 0,4 1 348,-3-2 139,-4-2-139,0 10 0,-1-6 632,0 3 0,1 4-387,-1-4 0,-2 3 923,6 2-541,-6 0-293,10 0-46,-11 7-107,10-6 1,-5 7-113,2-3 1,2-2-4,-6 7 0,0-6-252,-5 6 0,4-1 43,1 6 0,0-1-110,-5 0 0,-2 0-117,-2 0 1,0 1 120,-5-1 1,4-5-253,-4 1 154,6-7-243,-4 3 359,7-12 0,0-7 13,0-6 0,0-1-104,0 1 313,7 3-6,0-11 1,3 11 198,-1-3 0,1 5-142,4 5 1,-4-2 369,-1 6 0,-4 0-47,4 5 27,-6 0-197,10 7 1,-10-4-13,7 6 1,-6 1 5,6 4 1,-5 0-461,4 0 1,1-1 158,4-4 0,-3 2 112,3-6 0,-3 6 0,10-3 0</inkml:trace>
  <inkml:trace contextRef="#ctx0" brushRef="#br1">23687 13036 8099,'-6'-7'1656,"3"7"-1127,-7 9 1,6 7-167,-6 8 1,7 2 15,-2 17 0,4-2-214,1 11 1,0 0-129,0 5 0,1-6-135,4-4 1,4-3 168,10-1 0,-1-7-71,5-2 0,1-4 0,5-2 0</inkml:trace>
  <inkml:trace contextRef="#ctx0" brushRef="#br1">24242 13321 7794,'6'-37'-129,"3"4"0,-1 3 446,2 2 1,-7-1 470,2 1 1,-4 1-100,-1 3-56,0 10-305,0 2 0,-6 10-201,-3-3 1,-3 5 29,3 5 1,-4 9-110,4 10 0,-4-2 82,-1 2-374,0-1 228,6 6 0,2-5-14,6-1 1,0-1-245,0 2 0,0 1-79,0-6 0,0 5 134,0-5 1,4 5-72,1-5 1,0 4 150,-5-4 0,0 0 60,0-5 0,5 1-85,-1-1 246,1 0-73,-5 0 1,-2-6 187,-2-3 0,1-5 51,-7-5 0,5-3-103,-4-6 1,6 0 139,-2 0-45,-3-1-189,6 1 0,-4 0 23,6 0 1,0 0 35,0-1 1,5 1-2,0 0 1,6 0-305,-2-1-653,4 1 561,7 0 1,-4 0-574,3 0 0,2 1 46,-2 3 814,6-2 0,-3 4 0,6-6 0</inkml:trace>
  <inkml:trace contextRef="#ctx0" brushRef="#br1">24583 13307 7794,'-2'9'317,"-2"1"0,2-1 499,-3 5 1,-1 2-462,1 3 1,-4-3-146,4 3 1,-4-3-163,4-2 0,-2 0-397,3 0 349,2 0 0,-10 1 0,4-1 0</inkml:trace>
  <inkml:trace contextRef="#ctx0" brushRef="#br1">24967 13079 9896,'6'14'752,"-4"4"-412,2 5 1,0 3-115,0 12 1,-1-1-169,7 6 0,-2 0 92,1-1 1,2-5-85,-6-4 0,6-5 41,-1-4 1,-4-3-172,-1-7-420,-4-6 292,-1-2-169,-6-19 0,-3 7-139,-10-13 0,3 11-341,-3-6 0,-2 3 280,2-3 561,0 0 0,-1-7 0,-2-1 0</inkml:trace>
  <inkml:trace contextRef="#ctx0" brushRef="#br1">24924 13150 7784,'14'0'0,"1"0"0,-1 0 0,0 0 559,0 0-260,7 0 0,-5 0 151,3 0 1,-2 2-133,2 3 1,-3-4-277,3 4 0,3-4-55,1-1 1,0 0-99,0 0 0,-5 0 280,1 0-169,3 0 0,0 0 0,6 0 0</inkml:trace>
  <inkml:trace contextRef="#ctx0" brushRef="#br1">25194 13292 9740,'14'0'101,"1"0"0,-1 0-455,0 0 0,2 0 100,3 0 0,-3 0-115,3 0 0,-2 0 369,2 0 0,-3 0 0,4 0 0</inkml:trace>
  <inkml:trace contextRef="#ctx0" brushRef="#br1">25294 13221 7293,'-10'0'804,"1"0"-327,6 0 1,-8 2-49,6 3 0,0 2-166,5 8 0,0-1 32,0 0 1,0 5 12,0 0-773,0 6 410,0-3 0,5 1-279,0-4 0,6-1-1182,-2-3 1516,-3 2 0,13-9 0,-3 6 0</inkml:trace>
  <inkml:trace contextRef="#ctx0" brushRef="#br1">25749 13122 10634,'-5'9'34,"0"1"0,-4-6-133,4 6 1,-1-2 8,1 1 1,2 4 89,-7-4 1,7-1-12,-2 2 0,-1-1 14,1 5 0,1 1-44,4-1 1,0-5-340,0 1 182,0-1 18,6 6 1,2-8-338,6-2 0,0-3 188,1-2 0,-1 0-709,0 0 1038,0 0 0,0-13 0,1-3 0</inkml:trace>
  <inkml:trace contextRef="#ctx0" brushRef="#br1">25791 13122 7782,'-7'8'0,"-5"0"127,8-4 1,-3 4 292,3 6 1,1 1-120,-7-1 1,7 2-39,-2 3 1,4 3-182,1 6 0,0 1-212,0-1 1,0-4-109,0-1 1,0-5 215,0 1 22,6 3 0,2-6 0,6 4 0</inkml:trace>
  <inkml:trace contextRef="#ctx0" brushRef="#br1">26062 13022 7737,'0'-14'-77,"-2"5"-40,-3-1 0,4 5 1634,-4-4-508,3 6-461,2-4 0,7 15-240,2 6 1,4 7-282,1 7 0,0 1 14,0-1 0,1 5-137,-1 1 0,-5 4 95,1-5 1,-7 1-46,2 0 1,-4-3-570,-1 7 0,0-11 270,0 1 1,-6-4-402,-3 0 0,-4-4-491,-1-5 1237,-1-1 0,-5-6 0,-2-2 0</inkml:trace>
  <inkml:trace contextRef="#ctx0" brushRef="#br1">26389 13193 7737,'7'0'0,"6"0"695,-5 0 1,6 0-217,0 0 0,1 0-371,-1 0 0,0 0-248,0 0 1,1 0-405,-1 0 0,0 1 433,0 4 111,0-3 0,1 10 0,-1-4 0</inkml:trace>
  <inkml:trace contextRef="#ctx0" brushRef="#br1">26474 13307 7737,'-10'0'629,"1"0"-539,6 0-90,-10 0 155,12 0 0,1 0-79,9 0 0,4 0-538,1 0 0,6 0-4,4 0 0,3 0 466,1 0 0,1 0 0,-1 0 0</inkml:trace>
  <inkml:trace contextRef="#ctx0" brushRef="#br1">26872 13221 7737,'5'-14'110,"-1"0"95,1-7 0,-5 6 293,0-4-128,0 3 1,-1 3 127,-4 4 0,-3 2-119,-6 7 0,4 0-119,1 0 1,-1 7-108,-4 2 1,5 4-96,-1 1 1,7 0 25,-2 0 0,4 1-202,1-1 0,0 0-8,0 0 1,1-6-267,4-3 0,3 1 122,6-1 1,-4 0-47,-1-5 1,1 0 303,4 0 0,-5 4-52,1 1 0,-6 6 192,6-1 0,-7 2 127,2 3 0,-4 7 168,-1 6 0,0 1-243,0 4 0,0 3-54,0 2 0,-4-2-154,-1 2 1,0-6-354,5 1 0,0-5-573,0-4 0,0-3 72,0-7 882,0 0 0,-6-6 0,-2-2 0</inkml:trace>
  <inkml:trace contextRef="#ctx0" brushRef="#br1">19777 14558 7848,'-4'9'131,"-1"1"1,-5-6 303,6 6 0,-1-1 206,5 5-430,0 1-120,0-7 1,0 4-60,0-2 1,1 1 98,4-2 1,3-2-149,6-7 0,2 0 311,3 0-944,-3-7 487,11-1 1,-11-6-134,2 0 0,-2 0-41,-2-1 300,-6 1 0,-1 0-115,-7 0 354,0 6-116,0-5 1,-7 10-77,-2-6 1,-4 5 118,-1 0 0,0 2-25,0 2 90,6 0 114,-5 0-511,12 0 217,-6 0 1,14 0-326,2 0 0,4-5 32,1 1 74,6-7 76,-4 3 1,9-6 174,-6-1 1,5 7 212,-5 4 0,2 2-171,-2 2 1,-8 2 116,3 2 1,-9 11 254,-1 8 1,3 6-149,-3 4 1,1 3-156,-5 7 0,-5-5-14,1 0 1,-6-5-179,5 5 1,-4-8 262,4-2-592,0-6 149,5-7 40,-6-1-181,5-6 65,-6-2 1,7-8 102,0-2 0,0-4-84,0-6 1,0-7 118,0-3 1,2-2 58,3-3 0,-4 1 20,4-1 0,1 1 136,-1-1 1,6-4-57,-2 0 0,-1 0 165,2 4 0,-1 7-93,6 3 0,-6 4 275,1 0-161,-1 7 0,4 4-55,-4 8 0,2 4-52,-6 7 0,0 3-70,-5 1 1,0 5-5,0-5 0,-2 0-62,-3-5 1,-1 0-412,-3 1-144,-4-1 157,5 0-643,0-6 1092,2-2 0,6-6 0,0 0 0</inkml:trace>
  <inkml:trace contextRef="#ctx0" brushRef="#br1">20389 14359 8141,'4'9'807,"1"1"0,1-3-315,-1 3 1,-3 7-231,3-2 1,-4 2-52,-1-3 1,5 5 25,0 0 1,-1 0 79,-4-5-824,7 0 375,-6-6-897,6 5-1592,-7-5 2621,6 0 0,-5-2 0,6-6 0</inkml:trace>
  <inkml:trace contextRef="#ctx0" brushRef="#br1">20346 14501 7848,'-14'-14'242,"1"-1"524,4 1-26,2 6-192,7-4 0,7 10-175,2-3 0,4 4-162,1 1 0,5 4-484,0 1 1,5 1-148,-5-1 1,6-3-389,-1 3 1,-2-4 551,1-1 256,1 0 0,5 6 0,-1 2 0</inkml:trace>
  <inkml:trace contextRef="#ctx0" brushRef="#br1">20801 14288 7848,'-2'-15'0,"-2"1"0,2 5 234,-3-1 1,2 7 1000,-2-2-780,4 4 1,-5 9-132,6 6 1,0 2-204,0 7 0,0 1-121,0 4 1,1 1-217,4-1 0,-2 1-156,7-1 0,-6-4-471,6-1 1,-1-7 842,5-2 0,7 1 0,1-7 0</inkml:trace>
  <inkml:trace contextRef="#ctx0" brushRef="#br1">21000 14316 9078,'0'8'1009,"0"-2"0,5 0-542,0 4 1,1 3-208,-1 1 1,-2 2-52,6 3 1,-4-2-40,4 7 1,-5-7-69,0 2 1,3 1-367,-3-1 1,1 0 229,-5-4 1,-1-6-859,-4 1 1,2-6 95,-7 6-863,1-7 1035,-6 3 0,1-6-160,0 0 784,0-6 0,-7-8 0,-1-8 0</inkml:trace>
  <inkml:trace contextRef="#ctx0" brushRef="#br1">20929 14387 7529,'14'0'-208,"0"0"0,1 0 895,-1 0 0,0-2-352,0-2 0,2 2-308,3-3 1,-2 4-438,7 1 0,-7-2 137,2-3 273,4 4 0,-1-12 0,6 5 0</inkml:trace>
  <inkml:trace contextRef="#ctx0" brushRef="#br1">21327 14273 7844,'6'8'215,"2"5"0,6-5 358,1 6 1,-6 0-142,1 0 0,-1 2-33,5 3 0,-4-2-127,-1 7 1,1-5-40,4 5 0,-5-2-303,1 2 0,-7-2 111,2-3 0,-4-3-186,-1 2 97,-6-2-462,-2-2 1,-3-1 509,-3-3 0,3 2 0,-10-4 0</inkml:trace>
  <inkml:trace contextRef="#ctx0" brushRef="#br1">21654 14330 7821,'8'0'722,"5"0"0,-6 0-220,8 0 1,-1 0 344,0 0 0,2 0-791,3 0 1,-3 0-618,3 0 1,-4 0-1556,0 0 2116,5 0 0,-4 0 0,5 0 0</inkml:trace>
  <inkml:trace contextRef="#ctx0" brushRef="#br1">21782 14430 7798,'-8'8'450,"-5"4"1,12-9 1409,-4 7-931,4-7 72,1 10-614,0-12 0,6 6-331,3-7 1,9 0-488,1 0 1,6 0 167,-1 0 0,3-2-818,1-3 1081,0 4 0,1-12 0,-1 5 0</inkml:trace>
  <inkml:trace contextRef="#ctx0" brushRef="#br1">22436 14302 8625,'-8'14'741,"2"-6"0,6 9-426,0-3-198,0 10 40,0 5 1,0 1-2,0 3 0,0 1 13,0 0 0,0-1-211,0-5 0,5-6 143,-1-3-772,1-9 366,1 2 0,-4-12-27,3 0 0,1-6 108,-1-8 1,-1 0 19,-4-1 0,0 1 92,0 0 0,0 0-27,0 0 0,0-2 263,0-3 1,0 8 28,0-3 1,0 3 12,0-4 0,0 1-83,0 0 1,2 4 284,3 1-281,3-1 1,6-2 12,0 2 0,-4 2 164,-1 4-195,1 2-10,4-4 0,0 6-8,0 0 0,-4 5-12,-1-1 1,-4 7 45,4-1 12,-5 2-36,2 3-16,-6-1 0,0-5-31,0 1 0,0-5-229,0 4-49,0-6 183,0 4 75,0-7 128,0 0-10,0-7 52,0 6 74,0-12 0,1 11-102,4-2 1,-2-3 120,7 3-211,-7-1 26,10 5-675,-5 0 283,-1 0 80,6 0-691,-11 0-313,10 0 1244,-4 0 0,6 6 0,1 2 0</inkml:trace>
  <inkml:trace contextRef="#ctx0" brushRef="#br1">22891 14373 7834,'0'-10'316,"0"1"632,0-1-96,0-4 355,-6 6-596,-2 2 1,-5 8-232,4 2 0,-4 4-118,4 6 0,1 2-124,-2 3 0,7-3-107,-2 3 0,-1-3-98,1-2-566,0 0 575,12 0-1354,1-6 864,6-1 0,0-9-297,0-3 1,1-3-35,-1-6 804,0 0 11,-6 0 1,5 1-252,-4 4 979,-3-4-552,1 11 0,-3-6 85,1 4 94,0 2 0,0-3 66,-1 10 1,3-2 65,-3 7-740,-2-7 201,4 3-244,1 1-192,1-6 1,6 5 192,0-6 0,-5 0-206,1 0 0,-5 0-140,4 0 705,-6 0-25,10 0 0,-10 0-104,7 0 942,-7 0-492,3-6-181,0 5 0,-2-11 445,5 8 0,-4-6-97,4 6 1,-4-6 74,4 5 0,-4 1 103,5 4-209,-7 0 104,9 0-394,-10 0 0,6 6-106,-3 3 0,-4 6-176,4 4 0,-3-4-190,-2 4 0,0-3-409,0-2 0,-2-1-449,-3-4-592,4 4 1755,-12-11 0,11 4 0,-4-6 0</inkml:trace>
  <inkml:trace contextRef="#ctx0" brushRef="#br1">23218 14302 7815,'8'0'1046,"-2"0"-729,1 0 0,-4 0 129,6 0 1,-6 6-211,2 4 1,1 4-16,-1 5 0,1-2-231,-1 7 0,-2-7 61,7 2-51,-1-3 0,12 4 0,1 3 0</inkml:trace>
  <inkml:trace contextRef="#ctx0" brushRef="#br1">23673 14017 7877,'0'-8'966,"-6"2"0,3 16-559,-7 9 1,5 12 176,-4 21-53,6 7-789,-10 18 0,11-3 67,0-33 1,0-1-941,6 34 759,4 4 1,13-18-1143,3-3 1351,9-23 1,3 6-1,7-18 1</inkml:trace>
  <inkml:trace contextRef="#ctx0" brushRef="#br1">24014 14415 7855,'8'0'56,"5"-6"-2,-12 5 0,12-11 264,-4 8 21,-2-7-167,5 9 0,-4-11 173,7 4 24,-8-4-132,6-1 1,-5 0 21,6 0 0,0-2 0,1-3 0,-6 2-45,1-7 0,-3 5-29,3-5 1,-2 5-81,-3-4 1,-4 5-3,4-1 0,-4 3-144,-1 2 0,-6 2 21,-3 2 0,1 4-82,-2 6 0,-1 0 40,-8 0 0,3 6 72,-2 4 1,2 7 15,2 2 0,4 0 13,1-5 0,5 2-117,0 3 0,2-8 67,2 3 0,0-3-139,0 3 0,6-4 113,4-1 0,3-4-108,1 5 1,0-3 125,0 3 1,0 7-34,1-2 0,-1 7-13,0-3 1,-4 7 12,-1 3 0,-6 1 34,2 8 0,-4-5 14,-1 5 1,0-6 87,0 1 1,-4-5-127,-1-4 0,-1 0-392,1-10 0,3 3-611,-2-7-617,2-4 1662,2 0 0,0-6 0,0 0 0</inkml:trace>
  <inkml:trace contextRef="#ctx0" brushRef="#br1">24469 14458 8006,'0'14'1742,"0"1"1,-1-1-1508,-4 0 1,3 0-27,-2 0 0,2-4-209,2-1 0,-6 7 0,-2 6 0</inkml:trace>
  <inkml:trace contextRef="#ctx0" brushRef="#br1">24853 14288 8208,'-6'7'1016,"4"6"-632,-3-3 0,4 2 88,1 2 0,0 2-250,0 3 0,0-3-36,0 3 0,1-3-209,4-2 1,-2-6-78,7-3 1,-1-4-64,5-1 1,1 0 132,-1 0 0,0-6-135,0-4 0,-6-2 16,-3-3 0,-3 1-22,-2 0 0,0 0 193,0 0 1,-7-1-73,-2 1 1,-4 2 134,-1 2 0,0-1-97,-1 6 0,1 1-110,0 4 1,5-5-109,-1 0-113,7 0 0,-3 7-73,6 3 1,4-2-940,1 6 1355,6-6 0,3 10 0,8-5 0</inkml:trace>
  <inkml:trace contextRef="#ctx0" brushRef="#br1">25066 14330 7865,'2'8'535,"3"-3"0,-2-4-121,6-1 0,-4 0 155,4 0 0,1 0-241,4 0 1,2 0-272,3 0 1,-2 0-120,7 0 1,-2 0-297,2 0 1,3 0-61,-4 0 1,-2-4 208,-2-1-1530,3 0 1739,-6 5 0,4-6 0,-5-2 0</inkml:trace>
  <inkml:trace contextRef="#ctx0" brushRef="#br1">25237 14245 7860,'0'8'0,"-2"-2"445,-2-6 149,2 6 0,-4 2-183,6 7 0,0-1-66,0 0 0,0 5-364,0 0 0,0 5 119,0-6 0,0 6-100,0-5 0,6 6 0,2-2 0</inkml:trace>
  <inkml:trace contextRef="#ctx0" brushRef="#br1">25678 14117 7841,'0'-8'258,"0"2"1,0 7 207,0 4 0,-2 4-80,-3 10 1,2 5-65,-6 9-182,6 4 1,-5 4-1,5-2-61,-2-1 1,0-6-125,5 1 0,5-5-107,0-4 1,6-8 110,-2-7 1,-1-6-104,1 2 0,-4-3-201,5-2 1,-6-2 122,6-3 0,-7-2 5,2-8 1,-4 1 183,-1 0 0,0 0 156,0-1 0,-1 1-200,-4 0 1,2 5 17,-7-1 0,6 7 166,-6-2 1,5 4 495,-4 1-456,6 0-610,-10 0 463,12 0 0,-6 6 0,7 2 0</inkml:trace>
  <inkml:trace contextRef="#ctx0" brushRef="#br1">25990 14117 7841,'0'-8'1765,"2"2"-1229,3 6 1,-2 3-164,6 6 0,-1 2-252,2 13 1,2 0-225,-2 4 0,-2 1 20,1-1 1,-4 1-308,5-1 0,-7 0 72,1 1 1,-2-1-223,-2 1 1,0-7-467,0-3 1006,-6 3 0,-2-6 0,-6 4 0</inkml:trace>
  <inkml:trace contextRef="#ctx0" brushRef="#br1">26431 14216 9485,'14'7'-1090,"1"-6"746,-1 4 1,0-3 343,0-2 0,1 6 0,-1 2 0</inkml:trace>
  <inkml:trace contextRef="#ctx0" brushRef="#br1">26445 14344 7839,'-7'7'242,"-6"-4"152,3 6 0,3-6 248,-3 2-94,7 3-176,-3-6 1,12 4-100,3-6 1,6 0-489,4 0 0,3 0-154,6 0 0,-4-2-406,-1-2 1,1 2 474,5-3 300,-7 4 0,5-6 0,-5 0 0</inkml:trace>
  <inkml:trace contextRef="#ctx0" brushRef="#br1">26957 14231 7845,'13'-16'-179,"-4"-3"1,2 3 333,-6-3 1,5 3 419,-6 2 1,1-2-208,-5-3 0,0 4-26,0-4 1,0 3-96,0 2 1,0 4 73,0 1 0,-6 5-269,-4 0 0,-2 4 48,-3 4 0,1 4 84,0 7 0,0-1-27,0 0 0,1 5-174,4 0 0,-3 0 11,8-5 0,-1 0-261,5 1 89,0-1 0,6-2-145,4-2 1,2-4-29,3-6 1,4 0 107,0 0 1,1 0 245,-1 0 1,-3 0 86,3 0 0,-3 0 303,-2 0 0,-5 11-105,1 3 0,-7 10 135,2 0 0,-4 7-146,-1 3 0,0 4 25,0-5 0,0 5-606,0-5 0,-1 0 212,-4-5 0,3-1-853,-2-3 0,2 1-416,2-6 613,0 0 0,0-9 748,0-1 0,6-6 0,2 4 0</inkml:trace>
  <inkml:trace contextRef="#ctx0" brushRef="#br1">27256 14501 6774,'0'0'0</inkml:trace>
  <inkml:trace contextRef="#ctx0" brushRef="#br1">19877 15425 7859,'-14'28'180,"-1"1"0,1-1 231,0 1 0,0 2-9,0-2 0,6 1 812,3-11-907,3-1 0,4-10-286,3-3 1,7-6 60,7-9 1,5-1-174,-5-13 1,5 1-193,-5-6 0,-1 6 171,-3-1 0,-1 6-22,0-1 0,-6-1 103,-3 1-22,-4 0 68,-1 11 1,-6 2 154,-3 6 1,-6 1-85,-4 4 0,2 5 157,-7 9 1,7-4-154,-2 4 1,5-3-2,4-2 1,4-4-515,6-1 224,0-6 1,8 4 45,6-7 1,7-5-22,7 0 0,0-6-113,1 2 0,-5-2 208,-1 1 1,1-1-54,4 6 0,-5 1 415,-4 4-226,3 0 1,-7 0 236,4 0 0,-9 8-41,-5 6 0,1 2 62,-1 7 0,-1 3-139,-4 7 1,-4-3-43,-1 3 1,-6 2-29,1-2 0,-1 0-138,2-5 1,-2-1-258,6-3-82,-6-3 146,9-7 1,-5-6 51,2-4 0,3-4-111,-3-4 1,4-4 91,1-6 1,0-5-51,0 0 1,0-8-25,0-2 0,0-1 46,0-8 1,0 7 229,0-2 1,1-2-122,4 2 1,-2 0 499,7 4 1,-1 7-86,6 3 0,-1 3 63,0 2 0,0 6-105,0 3 1,1 5 114,-1 5 1,0 5-115,0 9 0,-4-2-79,-1 7 0,-6-5-34,2 4 0,1-5-175,-1 1 0,0-4-247,-5 0 0,0-6 163,0 1 1,-2-7-848,-2 1-17,2-2 278,-11-2 0,12-2 333,-4-2 1,4-4 34,1-6 1,0-7 328,0-3 0,6-2 0,2-3 0</inkml:trace>
  <inkml:trace contextRef="#ctx0" brushRef="#br1">20389 15340 7859,'6'-8'0,"-3"1"0,7 7 334,-7 0 0,8 7 680,-6 2 0,1 5-515,-1 5 1,-4 3-185,4 7 1,-2-5-264,2-1 0,-2 1-173,7 4 0,-6-6-143,6-3 0,-6 0-1031,6-4-1201,-7 2 2496,10-9 0,-12 0 0,6-2 0</inkml:trace>
  <inkml:trace contextRef="#ctx0" brushRef="#br1">20403 15510 11030,'11'0'89,"3"0"0,-3 0-385,8 0 1,3 0-1275,2 0 1570,3 0 0,1 0 0,1 0 0</inkml:trace>
  <inkml:trace contextRef="#ctx0" brushRef="#br1">20858 15368 7859,'-14'-8'1890,"-1"2"0,3 14-1448,2 6 1,4 6-110,6 9 1,0-1-179,0 1 0,0 1 26,0 3 0,2-3-289,2 3 0,4-8-388,6-1 1,2-7 495,3 2 0,3-3 0,7-2 0</inkml:trace>
  <inkml:trace contextRef="#ctx0" brushRef="#br1">21199 15325 7820,'-8'0'338,"0"0"690,4 0-643,2 0 1,-9 7 85,6 2 1,-4 4 44,4 1 1,-1 5-150,1 0 1,3 6-281,-2-1 1,2 1 225,2-1-844,0 3 440,6-12 1,1 6-99,2-7 1,4-6-287,-4-3 1,2-2 100,-1 2-172,2-4 35,-4-1 460,0-8 0,-1-6 177,-7 0 0,-2 5-177,-3-1 0,-1 5 19,-4-4-55,-2 6 1,4-8-140,-6 6 1,4 0-1739,1 5 1964,6 0 0,-4 0 0,7 0 0</inkml:trace>
  <inkml:trace contextRef="#ctx0" brushRef="#br1">21299 15396 7820,'8'0'0,"-1"-4"514,-2-1 1,-2-1-141,7 1 1,-5 3 220,4-2 1,-4 2-117,4 2 1,1 0-12,4 0 1,-5 6-377,1 4 1,-1 4-236,6 5 0,-6-2 226,1 7 0,-6-5 125,6 5 1,-7-2-799,2 1 1,-4 3-117,-1-7-1235,0 0 1231,0-5 0,-6 0 63,-4 0 0,3-1 647,-3-4 0,1 4 0,-6-5 0</inkml:trace>
  <inkml:trace contextRef="#ctx0" brushRef="#br1">21810 15411 13763,'10'0'249,"-1"0"1,1 0-442,4 0 0,0 0-419,1 0 1,-1 0-2167,0 0 2777,0 0 0,7 0 0,1 0 0</inkml:trace>
  <inkml:trace contextRef="#ctx0" brushRef="#br1">21867 15539 7820,'0'9'1967,"0"1"-1697,0-7 1,0 5 413,0-4-160,0-2 0,8 4-546,6-6 0,1 0-827,4 0 849,3 0 0,0 0 0,6 0 0</inkml:trace>
  <inkml:trace contextRef="#ctx0" brushRef="#br1">22408 15325 8487,'0'10'1059,"0"-1"1,1 1-687,4 4 1,-3 5-144,2 0 1,-1 6-85,2-1 1,-3 1-129,2-1 1,0 1 129,0-6 0,-2 0-171,3-5 86,-4 0-309,-1 1-136,0-7 173,0-2 1,0-17 158,0-3 1,0-4-6,0 4 1,0 0 44,0 0 0,0-1-3,0 1 0,0 0 125,0 0 1,0-1-123,0 1 95,0 0 1,5 5-58,0-1 145,6 7-158,-3-3 0,4 7 9,-2 4 0,1-2-14,-6 7 1,4-6-20,-4 6 0,4-5 51,-4 4-77,0 0 0,-4 1-343,4-1 164,-3-5 67,4 2 1,-4-6 2,2 0 1,-1-5-141,7 0 1,-5-6 102,4 2 0,-4-4 49,4-1 0,-4 5 315,5-1 1,-6 5-31,6-4 485,-1 6-468,6-4 0,-6 7-105,0 0 1,-4 5-212,5 0-164,-7 6 0,8-3-212,-6 6-354,6-6-862,-3 5 1738,6-12 0,0 12 0,0-5 0</inkml:trace>
  <inkml:trace contextRef="#ctx0" brushRef="#br1">22877 15382 7834,'-7'-14'0,"6"4"150,-4 1 0,4 4 240,1-4 1,-2 6 208,-3-2 0,2 3-212,-6 2 0,4 7-9,-5 2 1,6 4-203,-6 1 1,5 0-107,-4 0 0,6-4-3,-2-1 152,3 1-1034,2 4 403,0-6 1,7-2-191,2-6 1,-1 0 13,2 0 272,-1-6 0,5 0 36,1-4 600,-8 4-330,6 6 0,-10 0 244,7 0 314,-7 0-323,3 0 1,-4 5-374,3-1-26,-4 1 1,10-3-215,-6 2 1,1-2 74,-1 3 0,-2-4-126,7-1 0,-6-1 115,6-4 0,-5 2 165,4-7 0,-4 7 446,4-2-338,-6-3 0,8 5 666,-6-6 0,2 6-175,-3-2 1,-1 3 447,7 2-314,-7-6-227,10 4-371,-5-4 0,1 8 42,1 2 1,-7 0-42,1 5 0,3-4-10,-2 4 0,-1-4-312,-4 5 200,0-1 1,0 5-378,0 0-44,0-6 139,0 5 0,-1-11 51,-4 2 0,3-4 376,-2-4 0,2-4 0,2-7 0</inkml:trace>
  <inkml:trace contextRef="#ctx0" brushRef="#br1">23147 15325 8787,'8'10'864,"-3"-1"1,-4 1-614,-1 4 0,0 5-15,0 0 0,5 5-252,0-5 0,4-1 59,-4-3-43,6-1 0,3 6 0,8 3 0</inkml:trace>
  <inkml:trace contextRef="#ctx0" brushRef="#br1">23673 15268 7764,'0'-9'-262,"0"-1"174,0 1 917,0-5 0,-2 7 32,-2 7-174,-4 7-353,0 13 0,-5 9-63,4 9 0,-2 9-61,1 5 1,-1 2-220,6-2 0,1-1-252,4-4 0,0-8-230,0 4 1,11-11 227,3-4 263,10-6 0,-2-8 0,6 1 0</inkml:trace>
  <inkml:trace contextRef="#ctx0" brushRef="#br1">24014 15425 7764,'0'-19'338,"0"0"1,0-2-25,0 2 1,0 4 75,0-4 1,-5 3 232,1 2-256,-7-1 1,3 3-106,-6 2 0,-1 4 41,1 6 1,-2 6-146,-3 4 1,4 7 24,-4 2 1,8 5-103,1-5 1,7 4-184,-2-4 1,4 0-21,1-4 1,1-3 35,4-2 0,3 1-358,6-6 0,5-1-1,0-4 0,6-6-199,-1-4 1,-2 3 350,2-3 1,-7 5 64,2-4 0,-3 6 183,-2-2 0,-4 3 255,-1 2 0,-6 2 495,2 3 0,-3 7-278,-2 7 1,0 11-45,0-1 1,0 4-43,0 0 0,-5-1-78,0 6 1,0-7-323,5 2 0,0-4-300,0-6 1,0 3-1971,0-7 1226,0 0 1103,0-11 0,0 4 0,0-4 0</inkml:trace>
  <inkml:trace contextRef="#ctx0" brushRef="#br1">24327 15524 7764,'-6'8'997,"3"3"238,-7-6 0,5 6-771,-4-1 0,4 2-138,-4 2 0,4 1-1271,-5-1 0,2 0 945,-1 0 0,-4 7 0,5 1 0</inkml:trace>
  <inkml:trace contextRef="#ctx0" brushRef="#br1">24697 15311 7795,'0'10'961,"0"-1"-704,0 1 1,4 4 174,1 0 1,5 5 61,-6 0 0,6 5-130,-5-5 0,4 4-130,-4-4 0,1 0-87,-1-5 0,-2 1-95,6-1 21,-5-6-323,2 4-296,-6-10-116,-6 4 0,-2-12-28,-6-4 1,-5 3 17,0-3 1,0 1-819,4-6 1490,1-5 0,0-2 0,0-7 0</inkml:trace>
  <inkml:trace contextRef="#ctx0" brushRef="#br1">24640 15311 7795,'9'0'200,"1"0"0,-1 0 6,5 0 0,1 0 146,-1 0 1,2 0-208,3 0 1,-2 0-123,7 0 1,-5 0 208,4 0 0,1-1-232,4-4 0,1-3 0,-1-6 0</inkml:trace>
  <inkml:trace contextRef="#ctx0" brushRef="#br1">24981 15411 7795,'14'6'1798,"0"-5"-1484,1 4 0,-1-3-141,0-2 0,2 0-66,3 0 1,-2 0-161,7 0 0,-7 0-431,2 0 0,2-5-33,-2 0 1,-2-1 516,-7 1 0,9-3 0,-4-6 0</inkml:trace>
  <inkml:trace contextRef="#ctx0" brushRef="#br1">25123 15311 10568,'0'10'389,"0"-1"1,0 1-412,0 4 0,2 2-161,3 2 1,-2-2 182,6 3 0,1 3 0,4 0 0</inkml:trace>
  <inkml:trace contextRef="#ctx0" brushRef="#br1">25408 15183 7760,'1'-8'3711,"4"3"-3398,-4 4 1,11 2-302,-8 4 1,6-2-256,-6 7 1,6-5-84,-5 4-289,6 1 449,-10 4 0,7-2-85,-3-2-81,-3 3 277,4-6 0,-11 3 95,0-1 0,-1-4-144,1 5 451,4-7-83,-6 3-218,1 0-52,5 2 1,-4 2-23,10-1 1,-2-6-122,6 2 1,-4-2 117,4 2 1,1-3 7,4 2 1,0-2 119,1-2 1,-6 5-15,0-1 0,-1 3 98,2-3 0,-4 0-116,-6 5 0,5-4 150,0 4 1,-1-4-225,-4 5 1,-4-6-117,-1 6 1,-6-2-208,1 1 0,2 2 166,-1-6 1,1 1 165,-1-1 0,-4-3 0,5 4 0</inkml:trace>
  <inkml:trace contextRef="#ctx0" brushRef="#br1">25763 15140 7760,'22'0'744,"-1"0"0,-7 2-145,0 3 0,0-2-230,1 6 0,-3 2-239,-2 8 0,1 0 97,-7 10 1,3-4-199,-3 8 0,-2 2-153,3-2 1,-5 2-255,-5-2 1,-1-3-23,-4 3 0,-2-7-1506,2-3 1906,-2-5 0,-3 2 0,1-6 0</inkml:trace>
  <inkml:trace contextRef="#ctx0" brushRef="#br1">26175 15311 8628,'8'0'1774,"3"2"-1459,-6 2 0,6-2-142,-1 3 0,4-4-856,5-1 0,-2 0 378,7 0 1,-1 0 304,6 0 0,-1 0 0,1 0 0</inkml:trace>
  <inkml:trace contextRef="#ctx0" brushRef="#br1">26218 15453 7750,'-8'0'370,"2"0"1,6 2 1498,0 3-859,0-4-515,0 5 1,8-6-432,6 0 1,2 0 40,7 0 0,1 0 96,4 0 1,1 0 101,-1 0-303,1 0 0,-1-6 0,1-2 0</inkml:trace>
  <inkml:trace contextRef="#ctx0" brushRef="#br1">26915 15240 7729,'0'-16'194,"0"-3"0,0 3 329,0-3 0,0 4-87,0 0 0,-5 1 22,0 0 0,-6 5-133,2-1 0,-4 7 83,-1-2 0,0 4-115,-1 1 1,1 6-38,0 3 1,1 4-190,4 1 0,2 0-4,7 1 1,0-1-73,0 0 0,2 0-14,3 1 0,3-8-345,6-2 0,0-3 27,0-2 0,5 0-262,0 0 1,2 0 295,-2 0 0,-3 0 34,2 0 1,-6 0 621,-3 0 0,-1 6-203,1 4 1,-2 2 208,-7 2 0,0 7 48,0 3 0,0 4 262,0 5 1,-5-3-373,0 3 0,-4 2-200,4-2 1,0-1-305,5-8 1,0 1-580,0-6 0,0 0-2923,0-5 1697,0 0 2016,0-6 0,-6 5 0,-2-5 0</inkml:trace>
  <inkml:trace contextRef="#ctx0" brushRef="#br1">27085 15652 7729,'8'0'2046,"0"0"-1539,-3 0-780,-4 0-212,6 0-565,-7 0 1050,0 0 0,-7 0 0,-1 0 0</inkml:trace>
  <inkml:trace contextRef="#ctx0" brushRef="#br1">19820 16548 7870,'-14'14'106,"0"0"9,-1 1 1,6-1 223,-1 0 0,7 0 40,-2 0 1,4 1 205,1-1 1,1-6-520,4-4 0,3-2 60,6-2 1,2-2-275,3-2 1,-3-4-17,3-6 1,1-1-9,-1 1 0,0-5 169,-5 0 0,-4 2-102,-1 7 1,-5-2-3,0 2 1,-2 2 43,-2-1 1,0 4 179,0-4-135,-6 6 1,-2-5 142,-7 3 1,6 3-23,0-2-72,5 2-64,-2 2 0,6-2-12,0-2 0,6 2 34,4-3 1,4-1-13,5 1 0,-3-4 52,3 4 1,1-4-42,-1 4 0,2 0 187,-2 5 0,-3 0 14,3 0 1,-8 6 39,-2 4 1,-1 9-80,1 5 0,3 9 55,-8 5 1,1 3-120,-5 1 0,0 1-8,0 0 0,0-7-176,0-3 1,0-7-73,0-3 0,0-10-357,0 1 296,-6-9-287,4-5 325,-4-2 1,6-12-133,0 0 0,0-2-138,0-8 1,0 1 127,0-6 1,0-1 90,0-3 0,0 3 226,0-3 0,0 1-74,0-1 1,6 8 398,4-4 1,2 10-37,2 0 1,1 4 133,-1 0 0,0 7-128,0 4 1,1 2 3,-1 2 0,-5 6-38,1 4 1,-7 3-71,2 1 0,-4-5-81,-1 1 0,0-1-47,0 5 1,-1-4-183,-4-1 0,2-5-74,-7 0 0,5 3-844,-4-3 648,6 1 0,-5-5-276,3 0 0,4-1 157,-4-4 526,3-3 0,9-6 0,1-1 0</inkml:trace>
  <inkml:trace contextRef="#ctx0" brushRef="#br1">20374 16335 7870,'8'0'180,"5"0"1,-10 0 362,7 0 1,-6 1-98,6 4 0,-5 3 117,4 6 1,-6 7-467,2 2 1,-2-1 72,2 2 1,-2-2-153,7 2 0,-7-4 68,1-5-915,4-1 639,0 0 1,0-4-691,-3-1-1278,3-6 2158,-7 4 0,12-7 0,-5 0 0</inkml:trace>
  <inkml:trace contextRef="#ctx0" brushRef="#br1">20417 16505 7870,'-13'-1'0,"4"-4"416,-4 3 761,12-10-773,-6 10 0,9-4-5,3 6 1,3 0-373,6 0 0,6 0 36,4 0 0,-2 0-591,2 0 0,-2 0 402,2 0 0,3 0-718,-4 0 844,-2 0 0,6-6 0,-5-2 0</inkml:trace>
  <inkml:trace contextRef="#ctx0" brushRef="#br1">20858 16335 7870,'-13'14'966,"4"0"1,-2 0-403,6 1 1,-5 5 183,6 4 0,-1 4-375,5 5 1,0-3-225,0 4 0,0 0-110,0-1 1,8-4-192,6-5 0,0-7-247,5 2 0,-1-5-1254,1-4 1653,-4-4 0,12-6 0,-5 0 0</inkml:trace>
  <inkml:trace contextRef="#ctx0" brushRef="#br1">21057 16505 7863,'-6'-8'869,"4"2"0,-6 4-7,3-2-121,4 2-625,-6-4 1,9 4-126,3-2 1,3 0-70,6-5 1,2 6 123,3-2 0,-4-1-152,4 1 0,-3 0 126,-2 5 1,1 2 115,-1 2 1,0 0 20,0 5 1,-4 5 149,-1 5 1,-6 7-239,2-3 1,-3-1-139,-2 2 1,0-2-233,0 2 0,0 1 200,0-6 0,4 0 101,1-5 0,6 1 0,-3-1 0</inkml:trace>
  <inkml:trace contextRef="#ctx0" brushRef="#br1">21427 16363 7863,'0'-9'877,"0"-1"0,1 7-326,4-2 0,-2 4 88,7 1 1,-6 0-206,6 0 0,-2 1 1,1 4 0,4 4-267,-4 10 0,2 4 44,-1 5 1,2 0-436,-2 1 0,-4 1-18,-1 3 1,-3-3-247,-2 3 1,0-3 27,0-1 0,0-1-415,0 1 1,-7-7 236,-2-3 637,2-4 0,-5 0 0,4-1 0</inkml:trace>
  <inkml:trace contextRef="#ctx0" brushRef="#br1">21839 16406 8055,'0'-8'2943,"0"2"-2801,0 6 1,6 0-223,4 0 1,2 0-399,3 0 1,-1 4 194,0 1 1,2 4-61,3-4 1,-3 2 342,2-3 0,5 4 0,-1 6 0</inkml:trace>
  <inkml:trace contextRef="#ctx0" brushRef="#br1">21882 16633 7772,'-8'7'351,"-3"-4"43,6 6 1,0-4 80,5 4 0,0-4 1299,0 5-1220,0-7 1,6 5-185,4-4 1,4-2-891,5 3 0,-2-4-284,7-1 0,-5 0 804,5 0 0,-7 0 0,4 0 0</inkml:trace>
  <inkml:trace contextRef="#ctx0" brushRef="#br1">22422 16434 7019,'8'6'1984,"-2"2"-1475,-6 7 0,0-1-255,0 0 0,0 5-43,0 0 1,0 6-34,0-1 0,0-2-119,0 2 1,0-7 37,0 2 1,0-3-194,0-2 0,0-4-480,0-1 413,0-6-22,0 4 1,0-9-7,0-3 1,0 2 3,0-6 1,0-1 118,0-4 37,0 0 1,2-1 31,2 1 0,0 0-45,5 0 1,-4 0 108,4-1 0,-4-4-70,4 0 1,-4 0 17,5 5 1,-1 0 34,5 0 1,-4 4 304,-1 1-115,1 6 46,4-4 0,-1 9 107,-4 3 1,-3 7-116,-6 7 1,0 5-9,0-5 0,0 5-21,0-5 0,0 0-280,0-5 0,-4 0-31,-1 0-48,0-6-175,5-2-110,7-18 0,-4 2 161,6-9 1,-1-3-105,2-1 0,2 0 300,-2 0 0,2 5 23,3-1 0,-1 0 166,0 5 1,-1 2-101,-4 7 0,2 5 70,-6 0 0,4 3-50,-4 11 1,1-3-32,-1 8 0,-3 2-219,2-2 0,3 0-418,-2-5 0,4 0-1380,-4 0 1979,6-6 0,-3-1 0,6-7 0</inkml:trace>
  <inkml:trace contextRef="#ctx0" brushRef="#br1">22919 16434 7861,'-6'-14'484,"3"1"-245,-7 4 1,6 3 295,-6 6 1,6 0-110,-6 0 0,5 1-168,-4 4 1,4 3-84,-4 6 0,5 0 0,0 0 0,2 1-40,2-1 1,0 0-235,0 0-281,0 0 1,2-6 232,2-3 1,4-3-603,7-2 0,-1 0 217,0 0 0,0-7 58,0-2 1,1 1 276,-1-1 1,-5 4 222,1-5 1,-5 7-144,4-2 1,-4 2 416,4-1 405,-6 2-526,4-4 0,-3 7 150,1 4-188,0-3-279,1 4 1,-3-6-14,7 0-419,-7 0 182,10 0 251,-5-6 1,1 4 400,1-3-164,-7-3 729,9 7-227,-10-6 18,11 7-332,-12 0-134,12 0-107,-12 0 1,6 2-352,-7 3 51,6-4 70,-4 12-89,4-5 1,-8 1-272,-2 1-13,2-7 63,-11 10 27,12-12 0,-7 5-15,3-6 481,4 0 0,-6-6 0,7-2 0</inkml:trace>
  <inkml:trace contextRef="#ctx0" brushRef="#br1">23175 16363 7341,'8'0'-913,"3"2"1678,-6 2 1,0 0-377,-5 5 1,1 1-195,4 4 1,-3 2-725,2 2 1,3-2 528,-3 3 0,8-3 0,-5-2 0</inkml:trace>
  <inkml:trace contextRef="#ctx0" brushRef="#br1">23630 16221 7765,'0'9'804,"0"1"1,-4-5-508,-1 4 1,-1 2-103,1 8 1,2 3 60,-7 7 0,5 5-1,-4 4 1,6 3-299,-2 2 0,3-2 83,2-3 0,4-3-1032,5-7 1,2-6 991,13-3 0,0-3 0,4-2 0</inkml:trace>
  <inkml:trace contextRef="#ctx0" brushRef="#br1">24014 16406 7765,'0'-22'285,"0"1"174,0 7 0,0-5-167,0 0 1,-1 0-47,-4 5 0,2 1 301,-7 4 0,6-2-212,-6 6 0,1-5-116,-6 6 1,6-1 144,-1 5-264,1 0 1,1 6 8,3 4 1,4 2-160,1 3 0,0-6-130,0 1 0,1-3 133,4 3 1,-2 3-462,7-4 1,-1-3 227,5-1 0,1-3 58,-1-2 1,0 4 262,0 1 0,-4 1 274,-1-1 0,-1-2 25,2 7 0,1-1 297,-7 6 1,3-1-296,-3 0 1,-2 5-7,3 0 1,-4 6-443,-1-1 0,0-2 155,0 2 1,0-5-963,0 4 0,0-5-1102,0 1-566,0-4 2581,0 0 0,7-7 0,1-2 0</inkml:trace>
  <inkml:trace contextRef="#ctx0" brushRef="#br1">24284 16477 8561,'0'8'2459,"0"4"1,0-4-2297,0 6 0,-1 1-1,-4-1 1,2 0-1640,-7 0 1477,7 1 0,-9-1 0,4 0 0</inkml:trace>
  <inkml:trace contextRef="#ctx0" brushRef="#br1">24668 16363 7769,'5'-14'57,"0"0"1,6-1 114,-2 1 1,-1 5 615,2-1 0,-1 7-280,5-2 1,-4 4-91,-1 1 1,-4 1-210,4 4 1,-4 3-185,5 6 1,-7 2 17,2 3 1,-4-3-135,-1 3 1,0-3-7,0-2 0,0 0 79,0 0 0,-1 0-355,-4 1 183,3-1 1,-6 0 64,4 0 0,2-4 51,-3-1 13,-3-6-95,7 4 76,-5-7 1,12 0-35,3 0 0,4-2-152,1-3 1,2 2-109,3-6 1,3-1-159,6-4 0,1-5-768,-1 0 1300,1-6 0,-1 3 0,1-7 0</inkml:trace>
  <inkml:trace contextRef="#ctx0" brushRef="#br1">25024 16392 7769,'-13'6'0,"4"3"0,-4-1 419,3 2 1,4-6 383,1 6-196,4-7-511,1 3 0,6-6-183,4 0 1,7 0-531,2 0 0,1 0 390,-1 0 0,-3-4-1072,3-1 1299,-3 0 0,5-1 0,1-2 0</inkml:trace>
  <inkml:trace contextRef="#ctx0" brushRef="#br1">25066 16306 7769,'-8'10'290,"4"-1"0,-3-4 435,3 4 1,-1 1-253,5 4 0,-2 2-9,-2 3 1,2-2-500,-3 7 0,4 0-46,1 4 1,0-4 37,0-1 1,4-5-207,1 1 0,1-3-1161,-1-2 1410,-3-6 0,10 4 0,-4-4 0</inkml:trace>
  <inkml:trace contextRef="#ctx0" brushRef="#br1">25351 16292 7769,'0'-14'629,"0"0"1,0-1-123,0 1 0,0 5 4,0-1 1,-5 5-177,0-4 1,-1 6-87,1-2 0,2 4-232,-6 1 0,4 6 149,-5 3 1,7 9-220,-2 1 0,-1 6 102,1-1 0,1-2-478,4 1 0,1 0 9,4 0 0,1 2-78,4-6 1,2 0 205,-2-4 1,1 4-33,-2 0 0,4-2 227,-4-8 0,-1 4-136,2-4 0,-7 4 363,2 1 1,-4 1-80,-1-1 1,-1-5 182,-4 1 1,-3-6-105,-6 6 1,0-7-54,-1 2 1,6-5 190,0-5 1,5-3 160,0-6 0,2-5-166,2 0 0,0-5-81,0 5 1,6-4-87,4 4 1,2-5-146,3 5 0,-1 0-232,0 5 1,5 0-238,0 0 1,0-1 517,-5 1 0,7 0 0,1 0 0</inkml:trace>
  <inkml:trace contextRef="#ctx0" brushRef="#br1">25791 16150 7772,'0'-8'5467,"0"2"-4812,7 18 0,-4 4-394,6 12 0,-4 1-308,5-1 0,-6 2-96,6 4 1,-7-3-212,2 7 1,-4-5-317,-1 5 1,0-6-35,0 1 1,0-8 703,0-1 0,-6-7 0,-2 4 0</inkml:trace>
  <inkml:trace contextRef="#ctx0" brushRef="#br1">26190 16249 7749,'0'-8'3893,"0"2"-2903,0 6-875,6 0 0,2 0-327,6 0 0,0 0-443,0 0 1,1 0 570,-1 0 84,0 0 0,7 6 0,1 2 0</inkml:trace>
  <inkml:trace contextRef="#ctx0" brushRef="#br1">26190 16392 7749,'0'7'2050,"-7"0"-1231,6-7-582,-6 0 0,9 0 437,3 0 1,4 0-256,10 0 0,-2-2-921,7-3 0,0-1 254,4-3-2096,1-4 2344,-1 11 0,1-10 0,-1 4 0</inkml:trace>
  <inkml:trace contextRef="#ctx0" brushRef="#br1">26687 16136 7749,'-5'9'585,"1"1"0,-6-1-29,5 5 0,-4 1-187,4-1 0,-1 5-320,1 0 0,4 6-337,-4-1 0,3 2-593,2 3 1,0-7 329,0-3 1,0-3 550,0-2 0,13 0 0,3 0 0</inkml:trace>
  <inkml:trace contextRef="#ctx0" brushRef="#br1">26787 16349 7746,'8'9'586,"-4"1"-250,-2-7 0,-1 10 439,4-4 1,-3-1 67,3 1-194,2 1-594,1 4 0,7-6 42,-1-3 1,5-4-552,0-1 0,1-1 104,-1-4 1,2-3-119,2-6 0,-2-2 280,-7-3 1,0 3-37,1-3 1,-8 4 62,-2 0 0,-5 6-84,-5-1 1,-4 7 822,-10-1 0,2 4-235,-7 4 1,7 6 517,-2 9 1,-2-3-897,2 3 0,0 1 35,5-1 0,0 6 0,0-3 0</inkml:trace>
  <inkml:trace contextRef="#ctx0" brushRef="#br1">19806 17628 7814,'-7'8'0,"0"5"436,-8-4 1,6 4-17,-1 1 0,7 0-56,-2 1 0,4-1-204,1 0 0,0-4 185,0-1-206,0-6 1,8 4-137,6-7 1,0-2-319,5-3 1,2-3 265,-2-6 0,1-5-327,-1 0 1,-3 0 142,3 5 0,-8-2-11,-2-3 1,-1 8 142,2-3 116,2 3 1,-10 1 97,3 1 177,-4 6 1,-7-2 88,-3 10 1,-4 3-134,-1 6 0,1-5-142,4 1 0,1-2-1,3 1-171,3-2 1,-2-7-39,8 0 0,4 0-331,6 0 0,1-7 178,-1-2 0,5-2-26,0 1 0,5-2 350,-6 2 0,6 2-155,-5-1 1,5 6 602,-5-2 0,0 3-76,-5 2 1,-5 8 156,1 6 1,-7 7-258,2 7 1,1 2 73,-1 4 1,0-3-105,-5 7 1,0-2-100,0 2 0,0 2-201,0-7 0,0-5-291,0-4 0,0-11-1138,0 1 342,0-9-142,0 1 899,0-19 0,0-2-13,0-14 0,0 1-86,0-1 1,-2 6-85,-3-1 0,4 0 426,-4-4 1,3-1-37,2 1 0,0-1 466,0 1 0,0 6-44,0 3 0,2 3 160,3 2 0,-2 1-164,6 4 1,1 2 135,4 7 0,-4 0-172,-1 0 0,-1 2-39,1 3 1,-2 3-260,-7 6 1,4-5 87,1 1 0,0-1-299,-5 6 1,0-6-414,0 1-510,-6-1 225,4 5 167,-4-6 0,6-3 774,0-10 0,0-3 0,0-6 0</inkml:trace>
  <inkml:trace contextRef="#ctx0" brushRef="#br1">20360 17472 7814,'8'0'889,"5"0"0,-10 0-108,6 0 0,-5 8-302,0 6 0,-1 2-50,2 8 1,-3-1-152,3 6 1,-4-1-71,-1 1 0,5-6 0,0 1 0,4-7 26,-4 2 0,6-4-26,-2-6 0,-1 2-208,2-6 0,-1 0 0,5-5 0</inkml:trace>
  <inkml:trace contextRef="#ctx0" brushRef="#br1">20374 17614 7814,'-9'0'1825,"0"0"-782,5 0 133,-2 0-999,6 0 0,6 0 31,4 0 0,4 0-317,5 0 0,8 0-289,6 0 1,5 0-440,-5 0 1,5-5 836,-5 1 0,7-7 0,-4 3 0</inkml:trace>
  <inkml:trace contextRef="#ctx0" brushRef="#br1">20886 17358 7954,'0'8'2518,"0"5"-1917,0-4 0,-1 5-196,-4 5 0,3 4-410,-2 5 1,2 5-400,2 0 0,2 5 84,2-5 0,0 1 320,5-6 0,1 0 0,4 1 0</inkml:trace>
  <inkml:trace contextRef="#ctx0" brushRef="#br1">21355 17401 7791,'-4'-14'0,"-1"-1"0,-6 1 349,1 0 0,-2 0 56,-2 0 0,4 6 129,1 3 1,-1 3-140,-4 2 0,4 0-28,1 0 0,6 8-216,-2 6 0,4 2-84,1 8 0,0 1 11,0 8 0,6-3 128,3 4 0,-1-4-299,2-2 1,-1 0-98,5 1 0,-4-2-238,-1-4 0,-4 1 117,5-10-87,-7 10 369,3-14 12,-6 4 0,-2-8 18,-2-6 1,-4-6-48,-6-4 1,-1-2 187,1-3 1,2 1-25,2 0 0,-1 0 90,6 0 1,1-5-202,4 0 0,1 0-1,4 4 0,3 1-227,6 0 1,0 0-368,0 0 0,5-1-486,0 1 1,7 0 1073,-3 0 0,4 0 0,2-1 0</inkml:trace>
  <inkml:trace contextRef="#ctx0" brushRef="#br1">21569 17316 7791,'8'0'2439,"0"1"-1738,-4 4 1,-1 3-225,7 6 0,-2 2-69,1 3 0,2 3-311,-6 6 1,6 1-242,-1-1 0,-4 1-657,-1-1 1,-4 0 584,-1 1 0,0-2-2074,0-4 2290,0 4 0,0-11 0,0 5 0</inkml:trace>
  <inkml:trace contextRef="#ctx0" brushRef="#br1">22081 17415 8140,'-8'0'2835,"1"0"-2629,7 0 1,7 0-151,2 0 0,4 0-634,1 0 1,5 0 213,0 0 364,0-6 0,1 4 0,3-4 0</inkml:trace>
  <inkml:trace contextRef="#ctx0" brushRef="#br1">22123 17529 7727,'-6'8'1371,"-2"4"-99,-6-4 178,6 0-1186,2-2 0,7-1-321,4 0 1,8 0 24,6-5 0,6-2 32,-2-3 0,4-3 0,2-6 0</inkml:trace>
  <inkml:trace contextRef="#ctx0" brushRef="#br1">22649 17401 7800,'0'8'1396,"0"0"-758,0-4-259,0 4 1,0 7-99,0-1 1,0 0-14,0 0 1,0 5-99,0 0 1,0 2 48,0-2 1,0-4-135,0 4 1,0-3-22,0-2-316,0 1 139,0-1-150,0-6 12,0-2-144,0-6 253,0-6 1,0-2 175,0-6 1,0-1 3,0 1 0,0-5-8,0 0 0,0 0 55,0 5-4,7 0 195,1 0-214,6-1 1,-5 8 26,1 2-181,-1 3 137,5 2 1,-1 2-95,-3 3 1,-3-2 95,-2 6-96,-3-6-33,4 10-43,0-5 0,-4 1 46,3 1 1,-4-5-353,-1 4 72,0-6 1,2 5-136,3-3 17,-4-4 280,12 6 232,-5-7 0,6-5-114,0 0 0,-4 0 144,-1 5 0,-4-4-121,4-1 177,1 0 0,4 5-190,0 0 1,-4 5-486,-1 0 554,1 6 0,4-3 0,0 6 0</inkml:trace>
  <inkml:trace contextRef="#ctx0" brushRef="#br1">23062 17472 7800,'-15'-8'1468,"6"-3"-867,-1 6 0,6 1 272,-6 4 0,2 1-458,-1 4 1,-2 3-44,6 6 1,-4 0-276,4 0 1,0 1-191,5-1 1,0 0-148,0 0 1,0 0-168,0 1-122,6-7 0,2-2 39,7-6 0,-1 0-481,0 0 1,0-5 454,0 0 0,1-6 131,-1 2 1,-5 1 55,1-1-15,-1-1 138,5-4 0,-4 4 206,-1 1 0,-5 6 0,4-4 0,-4 7 0,-2 0 0,10-6 2831,-10 5-2179,11-6 1,-10 7-152,6 0-1008,-6 0 321,4 7 1,-7 0-50,0 8 1,0-6-200,0 1-260,0-7-177,6 9 229,-4-10 312,4 4 0,-4-7 330,2-4 0,-2-3 0,3-6 0,3 4 34,1 1 0,-1-1 52,1-4 1,-4 2 90,5 2 1,-6-1 872,6 6-478,-7 1 176,10-3-513,-5 6 139,-1-6-405,0 7-82,-7 7 0,0-4-694,0 6 332,0-6-245,0 10 247,-7-11 178,6 10 368,-5-10-188,6 4 242,0-6-52,6 0 0,-3 0 113,6 0 1,-4 0-113,5 0-106,-1 0 1,5 0 29,1 0 0,-1 0 0,0 0 0</inkml:trace>
  <inkml:trace contextRef="#ctx0" brushRef="#br1">23758 17117 8091,'0'14'1208,"0"0"0,0 7-776,0 2 1,0 10 11,0 5 0,0 5-170,0 4 1,5-2-643,0 2 0,6-4-190,-2-5 1,4-1-1411,1-8 1968,7-4 0,1-11 0,6 1 0</inkml:trace>
  <inkml:trace contextRef="#ctx0" brushRef="#br1">24114 17230 7712,'-8'7'472,"2"1"1,4 6-113,-3 0 1,4 0-106,-4 0 1,3 5-272,2 0 0,0 2-267,0-2 1,0-2 282,0 7 0,0 0 0,0 4 0</inkml:trace>
  <inkml:trace contextRef="#ctx0" brushRef="#br1">24270 17387 7712,'0'8'373,"2"-2"158,2-6 0,-2 1-62,3 4 1,-2-3 210,2 3-472,-4-4 1,12-1-173,-4 0 0,-1 0-203,2 0 0,-2-1 39,1-4 1,4-2-216,-4-2 1,2-4 246,-1 4 0,1-4-32,-6-1 0,-1 5 491,-4-1-272,0 7 0,-6-3 148,-3 6 0,-4 0 71,-1 0 0,-1 0 70,1 0 0,0 4-436,0 1 1,4 5-1210,1-6 1265,6 7 0,-4-3 0,7 6 0</inkml:trace>
  <inkml:trace contextRef="#ctx0" brushRef="#br1">24682 17358 11807,'0'14'790,"-1"1"-819,-4-1 0,-3 2 235,-6 3-206,0 3 0,-7 6 0,-1 1 0</inkml:trace>
  <inkml:trace contextRef="#ctx0" brushRef="#br1">25137 17102 7586,'0'-8'720,"2"1"197,3 2 162,-4 3-699,6-4 1,-7 4 269,0-2-224,0 2-213,0-4 0,-2 6-24,-3 0 1,4 1 12,-4 4 1,-1-2-47,1 7 0,-1-6-118,1 6-229,-3-1 0,-6 6 124,0-1 1,-1 2-89,1 3 1,0-8 104,0 3 0,-1-3 194,1 3-99,0 0 17,0 1-92,0-1 1,6-5 19,3 1 0,5-7-68,5 2 0,-2-4-44,6-1 0,1 0-182,4 0 1,2 0-4,3 0 1,-3-1-226,3-4 0,-4 3 22,0-2 1,-1 0-284,0 0 0,0 2 333,0-3 0,-1-3 460,-3-1 0,2-4 0,-4-1 0</inkml:trace>
  <inkml:trace contextRef="#ctx0" brushRef="#br1">25109 17117 7643,'-8'-7'-357,"-5"6"704,4-4 213,3 3 1,-2 9 32,3 2 1,3 4-202,-2 1 0,2 7-14,2 2 0,0 4-279,0 2 0,5-1-190,0 0 0,4 1-219,-4-1 0,4-6-1071,-4-3 1381,6 3 0,-3-12 0,6 3 0</inkml:trace>
  <inkml:trace contextRef="#ctx0" brushRef="#br1">25280 17202 7786,'9'0'825,"1"0"1,-6-5-393,6 0 1,-1 1-50,5 4 0,-4 0-269,-1 0 1,1 0-197,4 0 1,0 0-712,1 0 0,-1 0 526,0 0 1,0 0 265,0 0 0,1 6 0,-1 2 0</inkml:trace>
  <inkml:trace contextRef="#ctx0" brushRef="#br1">25408 17117 7764,'-8'6'0,"0"-5"361,3 4 532,3 3-431,-4 0 0,6 6 232,0 0 1,0 1-515,0-1 1,0 2-383,0 3 1,0-4-1652,0 4 1853,6-3 0,2-2 0,7 1 0</inkml:trace>
  <inkml:trace contextRef="#ctx0" brushRef="#br1">25806 17102 7690,'1'-22'0,"4"3"0,-3 3 0,2 2 0,-2 0 487,-2 0 1,0 4-98,0 1 1,-2 6 41,-2-2 1,-4 3-55,-7 2 0,1 2 25,0 3 1,0 7-243,0 7 1,-1 2-1,1-2 1,5-2-39,-1 7 0,7-5-216,-2 5 8,4-7 0,5 3 94,1-5 0,6-6-545,-1 1 0,2-7 210,3 2 0,-1-4 68,0-1 0,0 5 253,0 0 1,1 6 326,-1-2 0,-2 5-168,-2 5 1,1 3 64,-6 7 1,0 1-330,-5 3 0,0-3 136,0 3 1,0 0-211,0-4 1,1-4-726,4-11 52,-4 0 0,6-7 857,-7-7 0,6-7 0,2-7 0</inkml:trace>
  <inkml:trace contextRef="#ctx0" brushRef="#br1">26104 17017 7690,'14'0'1423,"1"2"-1035,-1 2 0,-1 4 43,-4 6 1,4 2-313,-4 3 0,-1 3 77,1 7 0,-5 4-112,0 0 0,-2 5-169,-2-5 0,0 0-250,0-4 0,-2-7-71,-2-3 1,-3-3-1168,-2-2 1573,-4-6 0,-1 4 0,-8-4 0</inkml:trace>
  <inkml:trace contextRef="#ctx0" brushRef="#br1">26502 17074 7680,'-9'0'2600,"-1"0"-967,7 0-555,-3 0-848,6 0 1,1 5-210,4-1 0,3 1-264,6-5 0,5 5-503,0 0 1,2-1-1988,-2-4 2733,-3 0 0,10 0 0,-4 0 0</inkml:trace>
  <inkml:trace contextRef="#ctx0" brushRef="#br1">26488 17173 7680,'-14'8'1532,"0"-1"-543,6-7-766,1 6 0,11-4-261,5 2 1,2-2-251,13-2 1,-5 0-523,4 0 1,1 0-561,5 0 1370,-7 0 0,5 0 0,-5 0 0</inkml:trace>
  <inkml:trace contextRef="#ctx0" brushRef="#br1">26787 17017 7680,'0'14'1656,"0"0"1,-2 2-1173,-3 3 1,4 3-438,-4 7 0,3-6-377,2 1 0,0 0-148,0 4 0,0-6-1524,0-3 2002,7-3 0,1-2 0,6 1 0</inkml:trace>
  <inkml:trace contextRef="#ctx0" brushRef="#br1">26929 16960 7194,'14'-6'2019,"0"4"-1431,0-4 1,-4 6-227,-1 0 1,-4 0-372,5 0 1,-2 2-50,1 2 1,-1-1-37,-3 7 0,-2-7 22,6 2 1,-4 1-655,5-1 353,-7 6-211,3-3 695,-6 6-205,0 0 557,0 0-168,-6 1-59,4-1-141,-11 0 1,12-4-85,-4-1 0,5-4-53,5 4 0,-2-6-472,7 2 295,-1 3 0,5-2-128,0 4 1,-4 3 247,-1-4 1,-5-1-24,0 1 1,-2 1 713,-2 4 0,-2-1-175,-2-4 1,-4 4 41,-7-4 1,1 2-217,0-1 0,-5-2-14,0-4 1,0-2-304,5 3 1,1-5-450,4-5 1,-2 2-729,6-7 0,0 6 596,5-6 1,0 1 654,0-5 0,13-1 0,3 1 0</inkml:trace>
  <inkml:trace contextRef="#ctx0" brushRef="#br1">27213 17188 7680,'0'8'526,"0"-2"-622,0-6 0,0 1-1111,0 4 696,0-3 511,0 4 0,-6 0 0,-2 2 0</inkml:trace>
  <inkml:trace contextRef="#ctx0" brushRef="#br1">28379 10222 7887,'0'-15'0,"0"6"44,0-1 0,0 1 130,0-5 1,0 4 903,0 1-79,0 6-726,0-4 0,2 9 15,2 3 0,-2 9 135,3 10 1,-2 4-319,2 5 1,-4-1-220,4 6 0,-2-5-813,2 5 1,-4-2 926,4 2 0,3-3 0,0-7 0</inkml:trace>
  <inkml:trace contextRef="#ctx0" brushRef="#br1">28479 11131 7823,'-8'0'1414,"0"0"-969,3 0 1,3 8-97,-2 7 0,2 2-143,2 11 1,0-1-148,0 11 0,0-5-163,0 5 1,2-1 191,2 0-88,-2 5 0,11-6 0,-5 7 0</inkml:trace>
  <inkml:trace contextRef="#ctx0" brushRef="#br1">28237 12112 7599,'6'-14'-644,"-3"5"722,7-1 228,-7 7 1,5-5 5,-3 3 1,-2 4-117,6-4 0,-4 4-24,4 1 0,-4 0 172,5 0-138,-1 0 0,4 1-57,-4 4 0,2 3-1,-6 6 1,5-5-39,-6 1 0,1-1-111,-5 6 0,0-1 10,0 0 1,0 0 62,0 0 0,-2 1-169,-2-1 1,1-1 33,-7-4 1,1 4 76,-6-4 1,1-1-61,0 2 0,4-6-130,1 6 1,0-7 302,-6 2 0,6-4-73,-1-1 1,7 2-60,-2 3 65,-2-4-4,5 5-57,2-6 1,8 0-88,6 0 0,0 0 28,1 0 1,-1 0-161,0 0 1,0 0 14,0 0 90,1 0 193,-1 7 0,-6 1-87,-4 6 88,-2 0 0,-8 0-37,-4 0 1,-7 1 142,-2-1 1,-5 0-137,5 0 1,-4-4-23,4-1 1,0-6-162,4 2 1,6-3-652,-1-2-837,7 0 1622,-3-7 0,6-7 0,0-8 0</inkml:trace>
  <inkml:trace contextRef="#ctx0" brushRef="#br1">28066 13008 6964,'7'-8'5218,"-6"2"-4916,5 6 0,-4 6-160,3 4 1,-4 2-150,4 2 0,-2 1-117,2-1 1,-3 5-345,2 0 1,-2 0 485,-2-5-18,0 0 0,6 0 0,2 1 0</inkml:trace>
  <inkml:trace contextRef="#ctx0" brushRef="#br1">28265 13136 7926,'-8'14'1386,"1"0"-1092,2 1 1,3-6-59,-3 1 1,2-6-229,-1 6 1,2-5-617,-3 4 608,4-6 0,1 10 0,0-5 0</inkml:trace>
  <inkml:trace contextRef="#ctx0" brushRef="#br1">28479 12909 8919,'0'-8'873,"-7"1"1,1 14-911,-4 2 0,-2 4-321,2 1 0,2 5 138,-1 0 1,1 0 11,-1-5 0,2 0 207,7 0 0,-4 1-1,-1-1 1,2-6 79,7-3 1,1 1-129,9-1 1,-3-1 186,8-4 1,2 0-95,-2 0 1,5-1-110,-6-4 0,6 2-73,-5-7 1,5 7-256,-5-2 1,0-1-439,-5 1 832,0-6 0,0 10 0,1-6 0</inkml:trace>
  <inkml:trace contextRef="#ctx0" brushRef="#br1">28550 12951 8284,'0'14'1093,"0"1"0,0 0-712,0 4 0,0 0-203,0 10 1,0-4-191,0 8 0,0-3-279,0-1 1,0 1 265,0 3 25,0-10 0,6 11 0,2-12 0</inkml:trace>
  <inkml:trace contextRef="#ctx0" brushRef="#br1">28137 14046 7921,'0'9'-208,"0"1"1,0-5 497,0 4 0,0 0-46,0 6 0,0 0-190,0 4 0,2-1-198,3 6 0,-4-6-376,4 6 1,-3-5 519,-2 5 0,6-7 0,2 4 0</inkml:trace>
  <inkml:trace contextRef="#ctx0" brushRef="#br1">28365 14160 7921,'-8'0'54,"-5"0"0,10 0 339,-6 0 1,4 4-280,-5 1 0,6 5-182,-6-6 1,5 6-100,-4-6 1,6 8-403,-2-3 1,2-1 568,-2 1 0,4 1 0,-6 4 0</inkml:trace>
  <inkml:trace contextRef="#ctx0" brushRef="#br1">28535 14003 7921,'8'0'51,"-1"0"1,-7-1 834,0-4-634,0 3-487,0-4 179,0 6-53,0 0 1,-2 6-14,-3 4 0,-1 2-208,-3 3 1,-4-1 230,3 0 1,3 0 32,-3 0 1,5-1 161,-4-3 1,6 2 75,-2-2 325,3-4-414,2 7 0,7-12-26,2 4 1,9-3-35,0-2 1,3-5-149,-2 0 1,2-4-218,2 4 0,2-5 153,-6 6 0,0-6-609,-4 5 798,-1-6 0,0 3 0,0-6 0</inkml:trace>
  <inkml:trace contextRef="#ctx0" brushRef="#br1">28592 14017 7921,'0'8'347,"0"0"-79,0-3 0,0-2-49,0 7 0,0-1-77,0 5 1,0 2-149,0 3 1,5 3-241,0 7 1,1-1-108,-1 0 0,-4 1 353,4-1 0,3 1 0,0-1 0</inkml:trace>
  <inkml:trace contextRef="#ctx0" brushRef="#br1">28038 15013 7924,'0'14'287,"5"0"-112,-1 0 1,1 5-88,-5 0 1,0 6 166,0-1 0,5 8-28,0 1 1,-1 5-88,-4-5 0,0 0-91,0-4 0,5-3-443,0-2 0,1-3 273,-1-7 0,-2-2-1153,6-2 1274,-5-4 0,8 1 0,-4 0 0</inkml:trace>
  <inkml:trace contextRef="#ctx0" brushRef="#br1">28294 15212 8309,'-10'1'821,"1"4"0,4-2-556,-4 7 1,1 4-229,-2 5 1,-2 0-250,2-5 1,2 5 277,-1 0 0,6 0 51,-2-5 1,3 0-118,2 0 0,0 1 0,0-1 0</inkml:trace>
  <inkml:trace contextRef="#ctx0" brushRef="#br1">28550 15041 8432,'0'-8'2104,"0"0"-2111,0 3 185,0 4-240,0-5 1,0 12-169,0 3 0,-5-1 25,0 2 1,-1-1 45,1 5 1,4 1 79,-4-1 0,2 0-107,-2 0 195,3 0 0,-6 1-16,4-1 1,2-5 56,-3 1 407,4-7-165,1 10 0,1-10-87,4 6 0,-2-6-145,7 2 1,-1-3-106,5-2 1,-2 0-206,2 0 1,-6 0-77,11 0 0,-7 0-291,7 0 1,-3-5-778,-2 0 1394,0-6 0,1 3 0,-1-6 0</inkml:trace>
  <inkml:trace contextRef="#ctx0" brushRef="#br1">28621 15055 7882,'-8'0'1218,"-5"0"0,12 2-855,-4 3 0,3 2-239,2 8 0,-1 4-13,-4 0 0,3 6-189,-2-2 1,2 0-612,2 0 1,5-1 443,0 2 0,1 1 152,-1-6 93,-4 0 0,12-4 0,-5-1 0</inkml:trace>
  <inkml:trace contextRef="#ctx0" brushRef="#br1">27953 16136 7934,'7'-8'-172,"0"0"500,-7 3 137,6 4-244,-4-6 1,6 7 192,-4 0-229,-2 0-32,10 7 0,-5 0-237,2 8 1,2-6 10,-6 1 0,5-1-66,-6 5 0,6-4 125,-5-1-58,-1 1 0,-4 4-78,0 0-18,0 0 1,-6-1 143,-4-4-10,-2 4 0,-2-7 238,-1 4 1,6-4-53,-1-6 1,6 0-67,-6 0-57,7 0-6,-3 0 0,7 0-67,4 0 0,3 0 95,6 0 0,0 0-181,1 0 1,-1 0 10,0 0 0,0 0 70,0 0 74,1 0 7,-1 0 1,-1 2-9,-4 3 0,-4 2 94,-10 8 1,2-3-103,-7-2 1,1 2 55,-5-2-256,-1 3 0,1-1-359,0-2-462,6 2 1005,-4-10 0,10 10 0,-4-4 0</inkml:trace>
  <inkml:trace contextRef="#ctx0" brushRef="#br1">28407 16320 7934,'-9'0'397,"0"0"0,4 0 198,-5 0 0,6 5-189,-6 0 1,5 1 11,-4-1 0,-1 1-373,-4 4 1,2 2-343,2-2 1,-3 1-116,4-2 0,1 4-1219,-1-3 1631,5-4 0,-8 6 0,4-4 0</inkml:trace>
  <inkml:trace contextRef="#ctx0" brushRef="#br1">28464 16121 7887,'-8'0'276,"2"7"-198,6-6 1,2 6 0,2-7 0,4 0-168,7 0 1,-1 0 49,0 0 0,0-2 147,0-3 1,5 4-65,0-4 1,0 3 74,-4 2-221,-1 0 209,0 0 0,-1 2 70,-4 3 1,-3-2 20,-6 6 1,0 1-61,0 4 1,0 5-124,0 0 1,0 6-38,0-1 1,0-2-206,0 2 0,-4-5 123,-1 4 0,0-4-146,5 5 0,0-7-109,0 2 1,2 2-303,3-2 1,-4 0 660,4-5 0,-4 0 0,-1 0 0</inkml:trace>
  <inkml:trace contextRef="#ctx0" brushRef="#br1">27981 17074 8512,'0'14'503,"0"0"0,0 2-530,0 3 0,0 3 74,0 7 0,5-1-250,-1 1 1,1-1-64,-5 0 0,0-4-196,0 0 1,5-7 186,0 2 275,-1-3 0,3-2 0,1 0 0</inkml:trace>
  <inkml:trace contextRef="#ctx0" brushRef="#br1">28265 17216 7887,'-14'0'1188,"5"2"-779,-1 2 0,5 0-206,-4 5 1,4-1-171,-4 1 0,4 9-227,-5-4 0,1 3-53,-5-2 0,4 0-754,1 4 596,6-3 0,-8 5-27,6-7 432,0-6 0,5 4 0,0-4 0</inkml:trace>
  <inkml:trace contextRef="#ctx0" brushRef="#br1">28450 17074 7887,'0'-10'1277,"0"1"-1017,0 6 42,0-4-143,0 7 0,0 2-100,0 3 0,-5-2-251,1 6 0,-6 1-156,5 4 1,-4 0 217,4 1 1,-4-1-62,4 0 0,-4 0 114,4 0 0,-2-4 10,3-1 42,2 1 53,-4 4 17,6-6 112,0-2 1,6-6-73,4 0 0,4 0 18,5 0 0,-3 0-266,3 0 0,1 0 75,-1 0 0,2 0-355,-2 0 1,-4-4 45,4-1 1,-3 0-372,-2 5 768,1-6 0,-1 4 0,0-4 0</inkml:trace>
  <inkml:trace contextRef="#ctx0" brushRef="#br1">28493 17131 7887,'-8'0'247,"0"0"150,3 0 0,4 1-173,-4 4 0,3 3 5,2 6 0,0 2-386,0 3 0,5-2 142,0 7 1,4-7-707,-4 2 0,5 2 721,-6-2 0,7 6 0,-3-3 0</inkml:trace>
  <inkml:trace contextRef="#ctx0" brushRef="#br1">28720 17273 8596,'8'-8'638,"-2"2"1,-6 7-801,0 4 0,0 3-76,0 6 1,-4-4-302,-1-1 1,0 1 538,5 4 0,-6 0 0,-2 0 0</inkml:trace>
  <inkml:trace contextRef="#ctx0" brushRef="#br1">29019 17145 7782,'0'-9'-101,"0"-1"0,1 1-153,4-6 1,-3 6 659,2-1 1,-2 6-70,-2-6 0,0 5 455,0-4-198,0 6-253,0-10-20,0 5-227,0-6 1,-2 6 214,-2 3-163,2-2 1,-10 5-139,2-3 0,4 10-2,1 4 0,-1 4-203,1 1 1,-5 5 95,6 0 0,-1 5-284,5-5 1,0 5 88,0-6 0,0 6-42,0-5 1,2 5 139,2-5 0,-1 1 78,7-1 0,-5-3-56,4 3 1,-4-3 57,4-2 1,-5-4 286,0-1 1,-2-4-15,-2 4-4,0-6 1,-2 4-18,-2-7 1,-4 0-23,-7 0 0,6-2-32,-1-3 0,3 2 355,-3-6-360,-3-1 0,12-4 6,-4 0 1,4 0-39,1-1 1,4 1 31,1 0 0,6 0-161,-1 0 0,4-1-49,5 1 1,-3 0-147,2 0 1,0 1-69,1 4 0,-3-3-661,3 8 1010,-4-7 0,6 3 0,1-6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15867 3057 8382,'16'-5'-578,"2"-2"0,2 1-423,2 0 1137,2-5-121,4 3 0,2-2 15,4 1 306,2 6-140,7-10 1,-1 7-65,1-4 0,-2 2 13,-3 4 0,1 2 255,-5-3-78,-1 4-232,-11 1 0,-6 0 415,-7 0-368,-6 0 35,4 0 151,-7 0-205,-13 0 1,-4 6 160,-17 4-430,-8-4 297,-9 7 0,-12-2 101,-3 3-1927,-10 3 1754,-3-9 0,36-1 0,1 0-106,-1 0 0,0 1 85,-5-1 0,-2 0-12,3-3 1,-1 0 0,-4 2 0,-1 0-118,3-1 1,0 0-19,0-2 0,1 0 129,-1 1 0,0-2-278,0-1 1,1-2 147,1 2 0,2-2 0,-33-11-100,13-7-908,19-13 927,6-4 1,20-18-58,7-3 1,19-9 102,13 0-122,20-4-279,-14 37 1,3 1 465,7 0 1,3 1-47,-2 5 0,3 2 168,6-1 0,2 1-37,-1-2 0,3 3 0,8 2 0,2 2-86,3-2 1,1 0 126,7-3 0,1 2-178,1 2 1,2 2-1,-21 4 1,1 0 0,0 1 102,0 2 1,1 2 0,0 0-507,0 1 0,1 1 0,0 0 514,2 0 1,0 0 0,0 1-1,0 2 1,1 2 0,-1 0 28,-1 0 1,-1 0-1,0 1-353,26-1 0,-3 2 340,-9 6 1,-2 1-1,-1 0 1,-1 2 94,-5 4 1,-1 2 0,-4 2 0,-3 1-105,-8 1 0,-2 0 125,-3-2 1,-3 1 449,9 23 0,-6-5-538,-15 7 162,-10-7 942,-8 5 0,-14-11-1066,-6 3 237,-13 4 923,-9-7 0,-15 6-1151,-5-3 0,-9-3-11,27-13 1,0-1-1,0 0 1,0-2-169,-4 1 1,-1-1-561,5 0 0,0 0 685,-4 1 0,0-1-1178,-29 8 677,6-2 1,4-5-71,9-1-343,9-6 883,21-2 0,5-6 0,7 0 0</inkml:trace>
  <inkml:trace contextRef="#ctx0" brushRef="#br0">17673 2687 8235,'0'-29'0</inkml:trace>
  <inkml:trace contextRef="#ctx0" brushRef="#br0">17687 3639 7951,'0'10'-109,"0"-1"0,0-4 109,0 5 1057,0 5-630,-6 1 0,3 6 410,-7-3-494,7 3 1,-5 7-140,4-1 1,2-4-186,-3 0 0,5-7 103,5 2 0,-2-5-228,7-4 0,-1-4 15,5-6 1,1 0 117,-1 0 0,0-2-475,0-2 0,0-6 185,1-9 0,-6 3-250,1-3 0,-6-1 179,6 1 0,-7-5 12,2 5 1,-4-1 350,-1 1 0,-1 3-114,-4-3 1,-3 8 381,-6 2 1,0 5-172,-1 0 0,1 2 73,0 2 0,4 0 132,1 0 1,6 6-306,-3-4 1,7 9-5,4-6 0,3-1-253,6-4 1,5-1 78,0-4 0,6 2-142,-1-6 0,1 4 57,-1-5 0,1 2 99,-6-1 0,5-2-18,-5 6 1,-2-1 121,-7 1 147,2 4 113,-10-6 0,4 14 49,-6 2 1,-1 4 173,-4 1 0,2 5 117,-7 0 0,7 1-179,-2-1 1,4 2-218,1 2 0,-5 3 24,0-7 0,0 4-93,5-4 0,0 5-25,0-5 1,0 0-232,0-5 0,0-4-533,0-1 507,0 1 0,0-1-413,0 1 220,0-7-144,0 3 353,0-6 0,0-2-53,0-2 0,0 1 44,0-7 0,0-1 26,0-8 0,0 2 170,0-7 0,0 5-89,0-5 0,5 1 188,0-6 1,6 1-68,-2-1 1,-1 7 276,2 3 0,-1 0-137,6 5 0,-1-3 93,0 7 1,0 4 227,0 1-355,1 4 0,-3 2-61,-2 4 0,-4 4 41,-6 10 0,0-3-223,0 3 1,0-3 115,0-2 1,0 0-374,0 1 1,-5-6 152,1 1 1,-7-3-457,1 3 0,2 1 101,-1-6 0,4 4-763,-5-4 1305,1 0 0,1-5 0,-5 0 0,6 0 0</inkml:trace>
  <inkml:trace contextRef="#ctx0" brushRef="#br0">18270 3511 7943,'8'8'0,"0"5"945,-3-4-554,-4 4 1,6 3 95,-7 3 1,1-2 87,4 7 1,-3-2-678,2 2 0,-2 1 129,-2-6 0,1 1-292,4-1 185,-3-3 301,4 5-1927,-6-13 588,0 4-606,6-10 1724,-4 4 0,4-6 0,-6 0 0</inkml:trace>
  <inkml:trace contextRef="#ctx0" brushRef="#br0">18242 3668 7943,'-8'8'-541,"2"0"1792,6-4-294,0-2-487,0 11 0,1-12-128,4 4 1,3-4-443,6-1 1,5 0 146,0 0 0,0 0-285,-5 0 1,5 0 241,0 0 1,0-4-5,-5-1 0,7 0 0,1 5 0</inkml:trace>
  <inkml:trace contextRef="#ctx0" brushRef="#br0">18683 3497 7858,'-10'2'358,"1"3"0,4-2-79,-5 6 0,6 1 306,-6 4 1,5 6-179,-4 4 1,6 5-158,-2 4 1,3-3-187,2 3 0,0-2 108,0 3 0,7-11-901,2 1 1,4-3 481,1-7 1,2 3 246,3-7 0,-3-4 0,4 0 0</inkml:trace>
  <inkml:trace contextRef="#ctx0" brushRef="#br0">18867 3625 7858,'-6'8'1249,"4"5"-754,-2-4 0,2 4-128,2 1 0,0 2-33,0 3 1,0-3-86,0 3 0,0-2-343,0 2 1,2-3-142,2 3 1,4-10-169,7-4 0,-1-4 2,0-1 1,-4 0-1325,-1 0 485,0 0 1240,6-6 0,-1-2 0,0-6 0</inkml:trace>
  <inkml:trace contextRef="#ctx0" brushRef="#br0">18853 3526 7858,'6'-8'784,"-4"-5"66,4 12-576,1-12 1,-4 11-137,6-2 1,-4 2-155,5 2 1,-6 2-355,6 2 1,-1 3-680,5 2 0,-4 4 1049,-1-4 0,1 4 0,4 1 0</inkml:trace>
  <inkml:trace contextRef="#ctx0" brushRef="#br0">19010 3668 7858,'6'8'286,"-5"-2"1,7-6 8,-3 0 0,-2 2 63,7 2 0,-1-2-289,5 3 1,1-4 40,-1-1 1,0 0-362,0 0 1,5-4 223,0-1 1,5 0-526,-5 5 1,0-2 315,-5-2 1,0 2-206,0-3 0,-4 4 441,-1 1 0,1-6 0,4-2 0</inkml:trace>
  <inkml:trace contextRef="#ctx0" brushRef="#br0">19209 3597 7858,'-7'8'0,"6"0"0,-4-4 0,2-1 848,-2 7-491,3-1 1,-4 6 129,6-1 1,0 0-108,0 0 0,0 0-381,0 1 1,0 4 97,0 0 1,0-4-692,0 0 0,0-9 168,0 8 0,5-8-474,0 4 900,6-7 0,-3 3 0,6-6 0</inkml:trace>
  <inkml:trace contextRef="#ctx0" brushRef="#br0">19393 3597 7858,'0'8'200,"0"4"86,0-2 0,0-2 32,0 1 222,0 1-258,0-2 0,0 4 171,0-2-61,0 2 105,0 2-178,0 1-642,0-1 355,0 0-463,0 0 322,0 1-1767,7-8 1876,-6 6 0,12-11 0,-5 4 0</inkml:trace>
  <inkml:trace contextRef="#ctx0" brushRef="#br0">19635 3526 7849,'8'9'901,"-3"1"0,1-6-431,-1 6 1,1-1-273,-1 6 1,-4-1 12,4 0 1,2 0-157,-3 0 1,6 5 67,-6 0 1,3 2-507,-2-2 0,-4-3 270,4 3 0,-4-2-668,-1 2 0,-1-3 330,-4 3 0,-3-4-1036,-6 0 1487,0 5 0,0-4 0,-1 5 0</inkml:trace>
  <inkml:trace contextRef="#ctx0" brushRef="#br0">20005 3611 7653,'0'-8'992,"0"-5"-39,0 12-244,6-5-229,-4 6-221,10-7 0,-8 6-16,5-4-129,-6 3 1,10 2-480,-4 0 0,4 0 276,1 0 1,0 0-735,1 0 0,4 0 145,-1 0-228,1 0 0,-4 0 90,-1 0 816,-6 0 0,4 7 0,-4 1 0</inkml:trace>
  <inkml:trace contextRef="#ctx0" brushRef="#br0">20062 3682 7275,'0'10'1015,"0"-1"-544,0-6 1,6 3 3,3-6 1,4 0 64,1 0-197,7 0-185,1 0 1,2-4-467,-1-1 1,-1-4 245,2 4 1,1 0 231,-6 5 0,0 0-170,-4 0 0,5-6 0,2-2 0</inkml:trace>
  <inkml:trace contextRef="#ctx0" brushRef="#br0">20744 3540 7331,'8'0'980,"5"0"1,-12 8-525,4 6 1,-3 2-155,-2 7 1,4 3-49,1 7 1,0-3-187,-5 3 0,0-4 112,0-6 1,0 3-226,0-8 1,0 1-132,0-4-158,0-7 125,0-2-107,0-6 149,0 0-46,0-6 88,0-2 0,0-7 78,0 1-95,0 0 105,0-7 0,0 6-56,0-4 199,6 3-145,-4 2 1,9-1-41,-7 1 257,8 6-209,-5-4 1,3 5 155,-1-2-137,-5 3 0,8 4 26,-2-3 153,-4 4-151,7-6 1,-10 9 99,6 3 0,-6-2-58,2 6 1,-2 1-26,2 4 0,-3-4 48,2-1 174,-2 0-200,-2-1 36,0 5-224,0-11 207,0 4-332,0 0 191,0-4 5,0 4-46,0-6 0,0-1 43,0-4-116,0-3 55,0-6 0,2-1 144,2 1-75,-2 6 0,6-4 96,-4 2 0,0 4 385,5 1 3,-6-3-264,10 7-83,-11 1 0,9 8 1,-7 6 0,1 0-177,-5 0 43,6 0 0,-4 1-786,3-1 557,-4-6 1,1 3-236,3-6 1,-2 4-851,6-4 842,-6 0-50,10-5 575,-5 0 0,6 0 0,0 0 0</inkml:trace>
  <inkml:trace contextRef="#ctx0" brushRef="#br0">21199 3668 7890,'8'-10'-3,"-3"1"31,-4 6 0,6-10 185,-6 12 335,6-6 48,-7 7-169,0-6 33,0 4-302,0-4 0,-7 12 383,-2 4-52,-4 2-331,5 9 1,-4-5-6,2 3-106,-3-4 166,6 0-514,0-1 267,1 0 141,4 0-829,-4 1 529,6-8 0,2 0 49,2-7-697,4 0 531,6 0 0,-4-7-221,-1-2 264,1-4 53,4-1 1,-1 0 106,-4 0 65,4 6 0,-10-5 637,6 4-338,-5 2 593,2 1-585,-6 6 0,0 2 42,0 2-38,0 4-91,0 6 0,0 1-75,0-1 147,0 0-118,0-6 1,2 3-775,2-6 310,-2 6 193,11-10-1006,-12 6 755,12-7 0,-5 0-40,6 0-463,-6 0 103,4 0 64,-4-7 857,6 0-131,-6-1 0,3-5 179,-6 4-261,0 2 241,1-5 0,-3 4-138,7-7 0,-7 6 387,2 0 1,1 4 115,-1-5 46,6 7-369,-3-9 1,1 10 201,1-3-239,-1 4-51,-1 1 1,3 1 161,-6 4-120,6-3-52,-9 10 0,4-4-32,-6 6 35,6-6 1,-4 5 1,4-5-173,-6 6-71,0 0 245,0 0-651,0-6 403,-6 5 0,3-7 48,-7 4 0,5-4 71,-4-6-52,6 0 1,-5 0 71,3 0 0,4-13 0,-6-2 0</inkml:trace>
  <inkml:trace contextRef="#ctx0" brushRef="#br0">21540 3639 7865,'8'2'326,"-3"3"-167,-3-4 1,-1 10 458,4-6-458,-4 6 0,6-3 159,-7 6-364,0 7 218,0-5 1,4 4-246,1-6 72,6 1 0,-8-3 205,7-2-1746,-1 2 1541,6-10 0,5 11 0,2-6 0</inkml:trace>
  <inkml:trace contextRef="#ctx0" brushRef="#br0">21967 3511 7865,'0'-14'484,"0"0"0,0 0-165,0 0-242,0-1 41,0-5 0,0 4 201,0-3 150,0 3-149,0 8-106,0-4-134,-6 4 0,2 0 1,-5 3 1,-1 10-185,-4 4 0,0 4-90,0 1 0,1 5 90,4 0 1,-2 6-49,6-1 0,-5 1 108,6-1 1,-1-2 8,5-3 1,0-3-64,0 3 1,5-3-113,-1-2 1,6 0 75,-5 0 1,4-4 82,-4-1 1,6-1 110,-2 2 0,-1 1-58,2-6-48,-7 6 0,3-8-15,-6 6 1,2-1-16,3 2 570,-4 2-324,5-10 1,-6 10 152,0-2-256,-6-4-364,5 7 251,-12-5-41,5 6 1,-1-5 78,-1 1 19,7-7 1,-3 10-70,6-4 107,0-2 1,0 5-80,0-2 55,0 2-37,6-4 78,-5 5 0,11-4 78,-8 10-108,7-3-24,-9 11 208,4-5-97,1 6 1,-6 2-59,4 4-41,3-4 11,-7 11 0,6-5 38,-7 7 32,6-1-54,-4 1 1,4 1-93,-6 4 85,0-10 1,0 7-342,0-11 0,0-1 48,0-5 116,0 7-955,0-11 314,0 2 773,0-11 0,0-1 0,0 0 0</inkml:trace>
  <inkml:trace contextRef="#ctx0" brushRef="#br0">22450 3469 7918,'0'8'508,"0"-2"-58,0 0-259,0-4 0,0 11 306,0-4-109,0-3-245,0 7 0,0-5 307,0 6-122,0 0-493,7 1 185,-6-1 0,12-6 266,-4-4-784,-2-2 361,5-2 0,-4 0 81,6 0-606,1 0 418,-1-6 1,-5-2-222,1-6 261,-7-1-85,3 1 204,-6 0 1,0 0-114,0-1 464,0 8-190,-6 0 0,-2 3-62,-6-1 407,0 0-233,-1 5 0,6 5 7,-1 0 1,7 1 103,-2-1-525,4-4 85,1 5-285,0-6 237,6 0-4,8 0 114,2-6 0,10 3-39,-8-6 0,6-1-89,-5-4 148,6 6-34,-2-5 1,-1 10 160,-3-6 39,-4 5-174,0-2 1,-6 6 757,1 0-336,-7 6-128,3 9 1,-6 2 128,0 7 0,0-2-30,0 2-245,-6 2 30,4-3 1,-4-1 167,6-3-307,0-4 79,0 0 0,0-1 205,0 0-464,0-6 76,0 5-228,0-12 229,0 12-102,6-12 76,-4 6 1,4-7 6,-6 0 71,0-7 1,0-1 19,0-6 6,0 0 26,0 0 0,0-5-49,0 0 39,0-6 1,0 3 163,0-7-150,6 7 1,-2-3-22,5 6 243,0 0-99,6-2 0,-3 10-118,-2-3 309,2 9-164,-4-7 1,7 10-2,-1-3 65,0 10-70,-6 3 0,3 8-57,-6 3 63,-1-4-54,-4 12-117,0-11 103,0 5 0,0-7 62,0 0-313,-6 0-3,5 1-117,-12-1-562,5 0 519,-6-6-792,0-2 715,6-6 1,1-1-527,7-4 958,0-3 0,13-13 0,3-1 0</inkml:trace>
  <inkml:trace contextRef="#ctx0" brushRef="#br0">23076 3355 7902,'8'-8'1073,"4"2"-445,-10 6-176,4 0-235,1 0 437,-6 6-352,5 2 0,-6 11 108,0 0-354,0 6 37,0-3 0,0 2 246,0 0-864,0-7 452,0 10 1,5-11-966,0 3 515,0-3 216,-5-2-514,6 0 289,-4 0-461,4-6 993,-6-2 0,6-6 0,2 0 0</inkml:trace>
  <inkml:trace contextRef="#ctx0" brushRef="#br0">23047 3511 7865,'-14'0'811,"6"-6"-414,-4 5-53,10-6 320,-4 1-127,6 4 1,1-4-316,4 6-225,9 0 163,2 0 0,6 0-1082,-3 0 476,-3 0 313,11 0-1746,-11 0 1879,10 0 0,-10 6 0,5 2 0</inkml:trace>
  <inkml:trace contextRef="#ctx0" brushRef="#br0">23531 3312 7865,'0'-7'817,"0"0"-382,-7 7 0,6 7 204,-4 2-426,-3 10-83,7-3 29,-6 11 1,7-5 160,0 6-656,0-6 307,0 5 1,0-11-380,0 3 282,0-3 131,7-2 1,1-1-1421,6-4 611,0-3 396,0-6 408,0 0 0,7 0 0,1 0 0</inkml:trace>
  <inkml:trace contextRef="#ctx0" brushRef="#br0">23730 3369 7840,'0'8'739,"0"-1"0,0-1-317,0 3-182,-6 4-81,4 1 1,-4 0-264,6 1 97,0-8 1,0 6 243,0-3-463,0 2 193,0-4-222,0 5 1,6-12-262,3 4 0,-1-3 152,2-2-763,-7 0 526,10 0 601,-12 0 0,12-7 0,-5-1 0</inkml:trace>
  <inkml:trace contextRef="#ctx0" brushRef="#br0">23716 3298 9891,'6'8'-319,"-3"3"367,7-6-48,-1 0 0,5 1 0,1 2 0</inkml:trace>
  <inkml:trace contextRef="#ctx0" brushRef="#br0">23957 3426 10005,'8'0'-127,"5"0"-12,-5 0 28,6 0 0,5 0-153,0 0 1,0 0-970,-5 0 505,0-6 728,1 4 0,5-4 0,2 6 0</inkml:trace>
  <inkml:trace contextRef="#ctx0" brushRef="#br0">24028 3270 7797,'0'-8'1575,"0"2"-920,7 6-332,-6 0 0,6 6 259,-7 3-325,0 4-50,6 8-205,-4-6 51,4 12 0,-6-5 256,0 7-571,0-1 254,0 1 1,0-6 122,0 1-1115,-6-7 717,4 4 1,-11-2 66,4 0-1521,-4 0 1737,-1-5 0,0 0 0,0 0 0</inkml:trace>
  <inkml:trace contextRef="#ctx0" brushRef="#br0">24853 3284 7845,'-9'0'0,"-1"0"767,7 0-103,-3 0-139,-1 6-110,6-4 159,-6 4-418,7 1-105,7-6 107,1 5 0,6-6-35,0 0 0,2 0 117,3 0 1,-3 0-1,3 0 1,-4 0-44,0 0 1,-6 0 98,1 0-163,-1 0 0,-1 2-52,-3 3 0,-4 3-124,-1 6 1,-11 2-292,-3 3 1,-10 1-445,1 4 387,2-4 261,-6 1 0,11-7-1172,-3 0 1,4-1 1301,0-8 0,1 6 0,0-3 0</inkml:trace>
  <inkml:trace contextRef="#ctx0" brushRef="#br0">24896 3412 7845,'8'6'1352,"0"2"-895,-4 6 391,-2 1-491,4-1 1,-4 5 24,2 0 0,-2 6-44,3-1 1,-4-2-268,-1 1 0,0-5-163,0 1 1,5-8-1295,0-2 465,0 1 312,1-2 1,-3-8 153,7-10-1091,-7-2 1060,9-3 0,-10 1 486,3 0 0,-4-2 0,-1-3 0,5 3-237,0-3 175,-1-3 62,-4 7 0,5-1 601,0 6 1,4 6-138,-4-6 1,1 7 213,-1-2 1,-2 4-333,7 1 0,-5 1 4,4 4 0,-4 3-290,4 6 0,-4-1-259,4-4 1,-1 4 233,2-4-35,3-2 0,-6 5 0,8-4 0</inkml:trace>
  <inkml:trace contextRef="#ctx0" brushRef="#br0">25351 3355 7796,'-8'0'1583,"1"0"-915,7 0-234,0 0-398,7 0 34,-6 0 0,12 0-1206,-4 0 558,4 0 343,1 0 235,1 6 0,-1-4 0,0 4 0</inkml:trace>
  <inkml:trace contextRef="#ctx0" brushRef="#br0">25464 3256 7796,'-7'0'9,"-6"6"0,7-3 339,-4 7 0,2-6 8,3 6 0,4-6 110,-4 6-725,4-1 0,1 6 85,0-1-910,0-6 381,0-2 703,0 0 0,6 2 0,2 7 0</inkml:trace>
  <inkml:trace contextRef="#ctx0" brushRef="#br0">25408 3284 9848,'0'9'1125,"0"1"-1451,0-1 303,0-1 133,0 11-994,0-9 660,0 17 0,0-16-1579,0 3 1803,0-3 0,6 3 0,2 0 0</inkml:trace>
  <inkml:trace contextRef="#ctx0" brushRef="#br0">25450 3355 7796,'0'-8'1402,"7"2"-966,-6 6-336,12 0 54,-12 0 1,12 0-665,-4 0 272,4 0 209,1 0 1,-4 0-872,-1 0 465,1 0 127,4 0 243,0 0-224,0-6-530,1 4 390,-8-4 429,0 6 0,-7 0 0,0 0 0,-7-7 0,0 6 808,-8-6-316,1 7 390,0 0-518,6 0 1,0 7-22,3 2 0,4-1 0,-4 2 1,2-1-302,-2 5-31,4 1 46,-6-1 1,7 0-443,0 0 1,0 0-438,0 1 127,0-1 1,0 0-60,0 0 385,0-6 1,0 0 368,0-3 0,0-4 0,0 6 0,0-7 188,0 0-50,0-7 186,0-1 0,2-6 41,3 0-300,3 6 23,-1-5 1,6 10-18,-3-6 0,-3 6 0,3-2 50,-1 3 1,1 2 62,-1 0 58,-6 0 0,4 7-58,-7 2 1,-2 2-149,-3-1 1,2 2-99,-6-2 0,4 2-247,-4 3 1,4-3 152,-5-2-417,7 2 184,-3-10 23,0 11 75,4-12-152,-4 6 177,6-7 727,0 0 1,6 0-108,4 0 194,-4 0-321,6 0 0,-4-2 154,7-3-165,-1 4-121,0-12 1,0 10-4,0-7 0,1 6-152,-1-6 1,-1 5-11,-4-4 1,2 4-40,-6-4-643,6-1 367,-10-4 0,4 5-533,-10-1 918,-2 7 0,-14-10 0,-1 5 0</inkml:trace>
  <inkml:trace contextRef="#ctx0" brushRef="#br0">25294 3369 7796,'-8'0'-698,"2"-6"1182,6 4 0,-2-4 231,-3 6-640,4 0 201,-6-6 0,7 4-487,0-4 124,0 6 183,0 0-685,7 0 431,-6 6 1,7-4 27,-3 2 208,-4 4-719,6-6 120,-7 11 163,0-5 153,6-1 77,-4 6-67,4-11 170,-6 10 0,0-4 210,0 6 0,0-4-71,0-1 0,0-4 444,0 5-134,0-7 0,2 8-165,2-6 1,-1 1-149,7-1-87,-7-4 136,10 5-557,-12-6 165,12 7 241,-5-6-173,6 6 87,-6-1 0,0-3-54,-3 7-105,-4-1 83,6-1 1,-9 5 172,-3-4 0,2-1-108,-6 1 1,4-1 424,-5 2 0,6 3-48,-6-4 268,7-3-133,-3 1-165,6-1 0,6 0 6,3 4 1,6-4-128,4-6 0,4 0-152,11 0 0,-3 0 77,7 0 0,0-2-256,5-2 0,-1-3 103,1-2 0,-5-4-74,0 4 0,-7 1-604,3-2 410,-11 7-36,-2-3 0,-7 1-770,0 0 1164,0 1 0,-6-3 0,-1 0 0</inkml:trace>
  <inkml:trace contextRef="#ctx0" brushRef="#br0">10010 3597 7827,'0'14'12,"-2"0"-6,-3 0 1,4 1-7,-4-1 958,4 0-567,1 0 0,0 0 257,0 1-552,0-1 61,6 0 0,-5 0-690,4 1 399,3-1 1,-5-2-676,7-2 0,-6 1 78,6-6-104,-7-1 835,3 3 0,1-6 0,1 6 0</inkml:trace>
  <inkml:trace contextRef="#ctx0" brushRef="#br0">9924 3881 8351,'8'6'823,"5"-4"1,-10 11-839,7-4 1,-3 4 51,3 1 1,1 2-86,-6 3 0,4-2 52,-4 7 0,4-7-30,-4 2 1,2-3 38,-3-2 0,-1 0-300,7 1 98,-7-8 1,8-2-73,-6-10 0,4-2-163,-4-8 1,1-4 146,-1 0 0,-2-6-155,7 1 0,-7-1 144,2 1 0,1-2 288,-1 2 0,6-9 0,-3-4 0</inkml:trace>
  <inkml:trace contextRef="#ctx0" brushRef="#br0">10180 3611 7827,'-8'8'11,"2"-2"229,6 1 217,0 0-151,0 8 1,0-1 7,0 0 104,0 7-156,0 1 0,0 1 104,0 1-607,0 0 229,6 4 0,-4-6-322,3-3 336,3-3 1,-5-2-834,6 1 0,-4-8-35,5-2 486,-7-3 380,9-2 0,-4-7 0,6 0 0</inkml:trace>
  <inkml:trace contextRef="#ctx0" brushRef="#br0">10237 3782 7827,'0'-15'0,"0"6"0,0-1 0,0 1-9,0-5 0,0 4 163,0 1 0,2 6 334,3-2-266,-4 3 1,12 2-209,-4 0 1,-1 0-42,2 0 0,-6 5-88,6 0 0,-5 1-197,4-1 264,-6 3 1,8 6-99,-6 0 139,0 0 0,-5 1-92,0-1 1,0 0 77,0 0 0,-5 0 173,0 1 0,1-1-29,4 0 1,-2-4 89,-3-1 0,4 1-68,-4 4 1,3-5-69,2 1 0,2-6-57,3 6 1,-4-5 64,4 4 0,-2-6-5,2 2 0,-4 3 0,6-5-215,-7 7 155,0-1 1,-2 5-88,-3 0 0,-2-1-97,-8-3 0,1 2 57,0-2 1,0-2-82,-1 1 1,1-6 44,0 2 0,0-3-1,0-2 1,4-2 51,1-3 0,5 0 34,0-9 1,2 3-59,2-8 0,0 8 234,0 2 1,6 6 87,4-2 1,3 3 100,1 2 1,5 2-93,0 3 0,6 2-98,-1 8 1,3-1-427,1 0 0,-1 5 176,-3 0 1,1 0-599,-6-5 731,6 0 0,-9 1 0,4-1 0</inkml:trace>
  <inkml:trace contextRef="#ctx0" brushRef="#br0">10792 3895 7780,'-8'15'-88,"3"-1"1,-1 0 951,1 0 1,0 0-465,5 1 1,0 4-147,0 0 0,0-5 398,0-5-435,7-6 1,0 4-286,8-7 1,-1-2 100,0-3 1,0-3-456,1-6 1,-3-2 154,-2-3 1,1 4-97,-7-4 0,1 3 163,-5 2 0,0 0 101,0-1 1,-1 6 132,-4-1 1,-3 7-145,-6-2 0,0 4 474,-1 1 0,1 1-154,0 4 1,4 2 281,1 2-402,6 4 0,-4-10-203,7 6 1,2-6-255,3 2 1,3-3 203,6-2 0,5-7-10,0-2 0,1 1 4,-1-1 0,-1-1 127,5-4 1,-5 4-79,1 1 1,-8 6 385,-2-2 1,-1 5 48,2 5 0,-4 4 205,-6 10 0,0 3-221,0 7 0,0-1 81,0 1 1,0-1-176,0 0 0,0 1 38,0-1 1,0-1-305,0-3 1,0-4 59,0-5-982,0-1 483,0 0 135,0-6 198,0-2 0,0-7-78,0-4 0,0-3-722,0-6 0,-5-2 381,0-3 0,1 2 458,4-7 0,0 2 149,0-2 0,0-3 203,0 4 0,0-3 356,0 3 0,0 1-320,0 3 0,6 3 62,4-3 1,1 3-54,-2 2 1,4 1 242,-4 4-285,4 2 0,1 7-229,0 0 0,-6 7-12,-3 2 1,1-1 92,-1 2 0,0-1-283,-5 5 1,0 1 81,0-1 1,-7 0-292,-2 0 0,1-4-20,-1-1-190,-1 1 1,-3-1-161,4 1 783,3-7 0,-1 3 0,-1-6 0</inkml:trace>
  <inkml:trace contextRef="#ctx0" brushRef="#br0">11289 3725 7859,'-8'9'784,"4"1"1,2-1-117,2 5 1,-5 1-246,1-1 1,-1 2-176,5 3 1,0 1-19,0 4 1,5 1-332,-1-6 1,3 0 121,-3-5 1,0 0-1551,5 1 429,1-8 1100,4 0 0,0-7 0,0 0 0</inkml:trace>
  <inkml:trace contextRef="#ctx0" brushRef="#br0">11232 3853 7685,'-7'8'777,"0"-2"0,7-5 318,0 4-712,0-3 0,2 4-244,3-6 0,4 0 45,10 0 1,-2 0-868,7 0 0,-7-1-1809,2-4 2492,4 3 0,-1-4 0,6 6 0</inkml:trace>
  <inkml:trace contextRef="#ctx0" brushRef="#br0">11602 3710 8445,'-9'5'578,"-1"0"460,1 0-620,1 1 0,-3-1 212,6 9-237,0-3-207,5 16 1,-4-7 134,-1 4-180,0 3 19,11-11 0,2 9-1036,6-6 623,1 0 0,-1-6-213,0-4 0,5-3-517,0-6 0,0 0 983,-5 0 0,7-6 0,1-2 0</inkml:trace>
  <inkml:trace contextRef="#ctx0" brushRef="#br0">11773 3810 7347,'0'-8'1945,"0"2"-1083,0 6-453,0 0 1,0 6-63,0 4-219,0-4 32,6 7 0,-4-6-319,2 8 166,4-7 0,-5 3-658,7-7 1,-5 6 233,4-5-1068,1-1 629,4-4 191,0 0 1,-1-1 664,-4-4 0,4-3 0,-5-6 0</inkml:trace>
  <inkml:trace contextRef="#ctx0" brushRef="#br0">11815 3725 7856,'-8'-8'187,"2"-5"360,6 12 271,0-6-338,0 7-132,0 0-471,6 7 170,-4-6 0,9 7 136,-6-3 1,6-4-184,-2 4 0,10 3 0,3 0 0</inkml:trace>
  <inkml:trace contextRef="#ctx0" brushRef="#br0">12086 3682 10529,'9'0'914,"0"0"0,-4 2-530,5 2 0,-6 4-287,6 6 0,-7 5 62,2 0 1,1 2-420,-1-2 0,0 1 239,-5 4 0,0 1-1052,0-6 1,-5 5 1072,0-5 0,-6 6 0,3-3 0</inkml:trace>
  <inkml:trace contextRef="#ctx0" brushRef="#br0">12512 3654 8317,'0'-8'2032,"0"1"-1451,0 7-47,0 0 1,2 5-156,2 0-655,-2 6 262,4-3 0,-4 1-1158,3 1 685,-4-1 487,12 5 0,-5 1 0,6-1 0</inkml:trace>
  <inkml:trace contextRef="#ctx0" brushRef="#br0">12626 3654 7777,'-8'6'1026,"-5"-4"0,10 10-364,-6-2 334,5 2-612,-2 9 1,5 1 45,-4 6-277,3 1 1,-6 4-57,4 0 1,0 7-191,-5-2 1,6-5-714,-2-5 1,-1-1 573,1-8 0,0 0-2252,5-5 1194,0-6 1290,0-2 0,0-6 0,0 0 0</inkml:trace>
  <inkml:trace contextRef="#ctx0" brushRef="#br0">12455 3895 7777,'-6'-14'-245,"4"0"245,-2 0 0,2 4 738,2 1 0,0 4-255,0-5 1,2 7-105,2-1 0,6-3-143,9 3 0,3-6-132,6 5 1,2 1-148,3 4 1,-3 0 124,4 0 0,0 0-192,0 0 1,-3 11 105,-7 3 0,1 3-150,-6-3 1,-2 5 33,-7 0 0,-4 0-154,-6-4 0,0 0 90,0 4 0,-1-8 139,-4 4 1,-5-6-9,-8 0 0,2-1-38,-3-3 0,3-3-484,2 2 0,0-2 172,-1-2 1,1 0 551,0 0 1,4-5 82,1 1 0,6-8 45,-2 3 0,3 1 171,2-1 1,2 1-181,3-2 1,3-2-164,6 2 1,5 2 47,0-1 0,4 1-576,-4-2 0,5-2 146,-5 2 277,6-2 0,-3-3 0,7 1 0</inkml:trace>
  <inkml:trace contextRef="#ctx0" brushRef="#br0">13109 3568 7827,'0'8'1011,"0"5"-616,0-4 1,0-1 148,0 2-439,0-1 0,0 5 61,0 1 0,5-1-729,0 0 0,6-1 170,-2-4 393,-2 4 0,11-5 0,-2 6 0</inkml:trace>
  <inkml:trace contextRef="#ctx0" brushRef="#br0">13251 3611 10152,'-8'0'14,"-4"6"1,4 2-59,-6 6 1,4-4-380,1-1 0,-5 1 155,-5 4 1,-2 5-34,2 0 1,-3 5 202,-6-5 1,4 0-19,0-5 1,7 0 260,-2 0 0,9-4 6,6-1 72,2-6 0,8 4-19,4-7 0,10-7-48,9-2 1,1-4-174,8-1 1,-5 0-163,5 0 1,-7-1 189,3 1 0,-4 0 3,-2 0 0,-4 4-981,-1 1 335,-5 6-493,-4-4 1125,-8 7 0,-12 2 0,-3 3 0,-9-2 0,-1 6 0,-6-1 0,1 2 0,2 1 48,-2-7 1,7 7 74,-2-1 0,-1-2 414,1 1 0,0-1-239,4 2 0,1 2 292,0-2 0,4 4-193,1 5 0,6-3-60,-2 3 0,4 1-209,1-1 1,1 6-143,4-1 1,-2-3-282,6-2 0,-4-4 249,5 0 0,-6-1-617,6 0 1,-5-6 30,4-3-45,-6-4 1,5-1-94,-3 0 770,-3 0 0,4-6 0,-6-3 0,0-4 0,0-1 0,0-2 0,0-3 0,1 2 0,4-7 0,-3 5-176,2-5 1,0 5 232,0-4 0,-2 5 467,3-1 0,1 3-200,-1 2 1,4 5 109,-4-1 0,1 7-88,-1-2 1,-3 5-91,2 5 1,3 3-131,-3 6 1,1 5-218,-5 0 1,0 2-81,0-2 0,0-4 115,0 4-185,0-3 0,0-2-35,0 1-130,0-8 188,0 0 126,0-7 0,0-2 34,0-3 0,0-2-63,0-8 192,6 1 1,2 0-77,7 0 1,-6 4 189,1 1 0,-1 6-50,5-2 1,-4 3 91,-1 2-71,1 0-78,4 0 1,-1 2-89,-4 3 154,-3-4-333,1 12 1,-6-10-68,4 6-88,-3-5 250,-2 2 0,0-8-150,0-2 1,1 0-25,4-5 1,-4 4 114,4-4 0,2-1 167,-3-4 0,7 0-144,-1 0 0,-2 4 505,1 1 1,-4 6-198,4-2 0,-4 3 159,5 2 0,-6 2-92,6 3 1,-7 2 66,2 8 1,-4 0-145,-1 4 1,0-3-37,0 3 1,0-3-22,0-2 1,0 0-169,0 1-84,0-1 148,-6 0 1,3-6-1196,-7-3 663,7-4 525,-9-1 0,4 0 0,-7 0 0</inkml:trace>
  <inkml:trace contextRef="#ctx0" brushRef="#br0">13735 3767 7561,'6'15'553,"-4"-1"-512,2 0 1,3 0-221,-3 0 1,3 1 120,-2-1 1,-4 0-1082,4 0 857,3 1 0,-5-3 282,6-2 0,1-4 0,4-6 0</inkml:trace>
  <inkml:trace contextRef="#ctx0" brushRef="#br0">13763 3611 8041,'0'8'-125,"2"0"328,3-3-1380,-4 2 1177,12 1 0,-5 5 0,6-5 0</inkml:trace>
  <inkml:trace contextRef="#ctx0" brushRef="#br0">14048 3583 7883,'1'-10'546,"4"1"870,-4 5-316,6-2-690,-7 6 0,0 6-359,0 4 0,-5 3 109,0 1 0,-6 2-356,2 3 1,-2-4 191,1 4 0,-2-5-820,2-4 1,4 3-401,1-4 0,-1-1 53,1 1 1171,-6-5 0,3 8 0,-6-4 0</inkml:trace>
  <inkml:trace contextRef="#ctx0" brushRef="#br0">13976 3682 7883,'15'0'0,"-1"5"592,0 0-356,0-1 1,1 1-73,-1 0 1,0-1-110,0-4 1,0 5 114,1 0 1,-3 1-1173,-2-1 591,2-3 411,-4 10 0,0-4 0,-1 6 0</inkml:trace>
  <inkml:trace contextRef="#ctx0" brushRef="#br0">14019 3810 7883,'0'14'193,"0"0"0,0-4 914,0-1-673,0 7 0,0 2-268,0 5 0,2-1 48,2 2 1,0 1-507,5-6 1,-4 5 235,4-5 0,-1 0-1725,2-5 1103,2 0 678,-10 1 0,11-8 0,-6 0 0</inkml:trace>
  <inkml:trace contextRef="#ctx0" brushRef="#br0">14232 3611 7870,'0'14'0,"0"0"-271,0 1 0,0-6 94,0 1 0,0-6 953,0 6-623,7-7 1,-4 8-278,6-6 1,-4-1-870,5-4 993,-7 7 0,16-6 0,-4 6 0</inkml:trace>
  <inkml:trace contextRef="#ctx0" brushRef="#br0">14417 3625 7870,'-9'0'-483,"-1"0"1,6 2 1279,-6 3 0,5-2-239,-4 6 1,4-4-165,-4 4 1,-1 1-269,-4 4 1,0 2-202,-1 3 1,1-3-30,0 3 0,0 1 144,0-1 1,1 0-342,4-5 1,-3-4 63,8-1-189,-7-6 1,9 2 126,-3-10 0,5-3-29,5-6 1,3 0 64,6 0 1,0-5-39,1 0 1,-1-6 205,0 1 1,0 2-29,0-2 1,-1 7 359,-3-2-226,2-3 0,-5 6 926,2-3-439,-3 9 240,-6 4 1,-1 19-196,-4 6 1,2 6 22,-7 3 1,7 6-315,-1-1 1,-3 0-40,2-5 1,1 1-95,4-1 1,0 1 53,0-1 0,0-6-519,0-3 335,0-3 0,1-3-555,4-4 1,-2-4 61,7-10 0,-1-4-168,5-10 0,1 1 128,-1-5 0,2-1 177,3-5 0,-4-4 49,4 0 0,-3-5 104,-2 5 1,1 0 190,-1 4 1,0 1-51,0 0 0,-4 5 690,-1 4-322,-6 10 0,4 4 229,-7 10 0,0 4 45,0 10 1,0 4-237,0 5 0,0-4-83,0-1 1,0-1-49,0 2 1,1-3-137,4-7 0,-2 0 89,7 0 0,-3-4-420,3-1 0,3-6 36,-4 2 0,2-2-444,-1 2 323,2-3 219,-10 4 1,4 0-103,-6 4-88,0-4 250,-6 7 1,3-5-90,-7 6 136,-6-6-61,1 4 0,-6-8-44,7 5 125,0-6-48,-1 4 1,1-7 69,0 0 28,0 0-201,6 0 24,2-7 263,6-1 0,6-4-106,3 2 1,9 2 160,1 4 0,4 2 48,-4-3-202,7 4 161,-11 1-158,6 6 0,-2-3-187,0 7 85,6-1 1,-9 1-919,3-1 984,-3 1 0,-2 4 0,0 0 0</inkml:trace>
  <inkml:trace contextRef="#ctx0" brushRef="#br0">15071 3483 7780,'-8'0'-322,"2"0"275,6 6 0,-2-4-48,-2 3 511,2 3-72,-4-7-189,6 12-925,0-5 353,0 6 417,6-6 0,-4 4 0,4-4 0</inkml:trace>
  <inkml:trace contextRef="#ctx0" brushRef="#br0">14872 3611 7780,'0'9'108,"0"1"1,0-5 242,0 4 0,0-4 288,0 4-383,0 1 0,0 4-302,0 0 0,5-4 77,0-1 1,-1-4-1228,-4 4 352,7 1 98,-6 4 746,12-6 0,-11 5 0,4-5 0</inkml:trace>
  <inkml:trace contextRef="#ctx0" brushRef="#br0">14943 3654 7447,'5'-15'-443,"0"1"1,4 5 527,-4-1 0,4 5 203,-4-4 0,6 4-42,-1-4 0,2 6 32,3-2 0,-1-1-85,0 1 0,0 0-31,0 5 0,-4 0 21,-1 0-97,1 0 1,-2 2 150,-3 2-134,-4 4 1,-2 10-165,-4-4 0,2 8 110,-7-8 1,5 4-61,-4-4 1,6 0 30,-2 0 1,3 0-45,2 1 0,0 4 30,0 0 0,0-5-14,0-5 42,0 1 0,2 4-170,3 0-9,-4-6-37,12 5 136,-11-5 0,4 1-298,-6 1 107,0-7 208,0 9-107,-6-10 75,-2 4 1,-5-4 309,4 3-76,-4-4 151,5 6-274,-6-7 1,6-2 104,3-3 1,4-3-92,1-6 1,1 0-10,4 0 1,3-5 26,6 0 0,5-5-1226,0 5 1144,6-6 0,-3 3 0,7-7 0</inkml:trace>
  <inkml:trace contextRef="#ctx0" brushRef="#br0">10450 4507 7994,'0'-15'2486,"0"7"-1735,0 2-536,-6 19 0,3-4-267,-6 10 1,-1 3 111,-4 2 0,0-3-126,-1-2 1,1 1-157,0-1 1,4 0-203,1-5 0,0-4-878,-6-1 901,1 1 1,0-2-439,0-4 174,6-2 582,1-2 226,7 0 95,0 0 0,7 5 34,2-1 1,4 7-141,1-1 1,0 3 258,1 1 0,-1 0-119,0 0 0,-1 0-20,-4 1 0,2-1-50,-6 0 1,1 0-156,-1 0 31,-3 1-154,4-1 1,-8-6 19,-2-3 1,0-4 53,-5-1 0,4-1-218,-4-4 1,5-3 60,0-6 0,2-1-98,2 1 1,0-5 38,0 0 1,0 0 230,0 5 1,5 0-108,0 0 0,4 4 460,-4 1-120,6 6 1,-8-4-115,7 7 0,-6 0-74,6 0 1,-7 2 7,2 3 0,-4-2-65,-1 6 69,0 1 1,0 4-207,0 0 0,0-4-144,0-1-64,0-6 303,-6 4-46,4-7 89,-4 0-58,6 0 0,6-5 492,4 0-281,2 0 1,7 5 37,0 0 1,0 0-22,-4 0 1,4 0-141,-1 0 0,3 0 20,-2 0 1,-3 0-121,3 0 81,-3 0-144,-2 0 1,-2 2 92,-2 3 0,-4-2 10,-6 6-157,-6-6 1,-2 9-89,-6-8 48,0 1 0,-1-5-57,1 0 0,0 0-72,0 0 1,4-5 28,1 1 0,4-12 143,-5 2 0,7-4 82,-1 4 1,2-2-92,2-3 0,0 3 191,0-3 0,0 4 0,0 0 0,2 8 0,2 2 0,-2 5 0,3 5 0,-2-2 741,2 6 1,-4 1-258,4 4 0,-2 0-210,2 0 1,-4 1-275,4-1 0,3-6 0,0-2 0</inkml:trace>
  <inkml:trace contextRef="#ctx0" brushRef="#br0">10877 4592 7859,'-8'6'0,"0"-4"386,3 3 66,4 2 383,-5-5-487,6 11 1,1-12-194,4 4 0,3-3-21,6-2 0,0-7-104,0-2 0,5 1 24,0-2 0,2 2 102,-2-1 0,-3-2-145,3 6 1,-4-1 45,0 1 0,-6 4-189,1-4 67,-7 3 1,3 9 139,-6 2 0,-2 4-58,-2 1 0,-6 5-82,-9 0 0,-1 6-240,-4-1 1,-3 1 147,4-1 0,0 1-153,0-6 1,5 5 93,-1-5 1,4-5-1105,0-5 405,1-6 96,6 4 819,2-14 0,12-7 0,2-8 0</inkml:trace>
  <inkml:trace contextRef="#ctx0" brushRef="#br0">10920 4691 7859,'6'-7'0,"2"0"0,6 7 0,-4 0 333,-1 0 1,1 0-37,4 0 1,-5 8 235,1 6 0,-6 2-118,6 8 1,-7 0-166,2 4 0,-4 0-411,-1 1 0,0-1 186,0 1 1,0-7-244,0-3 1,0-3 173,0-2-2298,0-6 2342,0-2 0,0-6 0</inkml:trace>
  <inkml:trace contextRef="#ctx0" brushRef="#br0">11076 4763 7853,'6'-8'524,"-2"1"-251,5 7 0,-4 0-14,4 0 1,-4 0-150,4 0-224,1 7 0,4-4-1393,0 6 1507,1-6 0,-1 10 0,0-5 0</inkml:trace>
  <inkml:trace contextRef="#ctx0" brushRef="#br0">11275 4663 7775,'-8'6'1902,"2"-4"-1138,6 4-724,0 1 1,6-6 29,4 4 0,4-4-527,5-1 0,-3-1 106,3-4-310,3 4 450,-6-12 1,4 10-432,-6-7 0,1 6 268,-1-6 1,-5 7 373,1-2 0,-7-3 0,9 0 0,-10-1 0,3-1 0,-10 6 0,-4-6 0,-2 5-113,1-4 1,-3 6-142,4-2 1052,-4-3-519,-1 7 0,5-6 317,-1 7 1,7 2-203,-2 3 1,4 7 31,1 7 1,0 6-104,0-1 1,0 3-329,0 1 1,0 1-68,0-1 1,1 1-99,4-1 0,-3-1-144,2-3 1,-2 1 180,-2-6 1,5 0-1391,-1-5 620,1 0 903,-5-6 0,0-1 0,0-7 0</inkml:trace>
  <inkml:trace contextRef="#ctx0" brushRef="#br0">11375 4791 7775,'-2'-8'-3,"-3"3"291,4 4 422,-6 1-379,1 0 1,3 4-77,-7 1 0,7 6-256,-1-1 1,2-2 214,2 1-192,0 1 58,0-3 1,2 0-424,2-7 0,-1 0 163,7 0 1,-1-7 92,6-2 1,-1-4-8,0-1 1,5-2-135,0-3 1,0 4-43,-5-4 1,0 3-80,1 2 0,-1 1 401,0 4 0,-4-3 30,-1 8 321,-6-1 0,8 11-141,-6 4 0,0 2 2,-5 3 0,0 0-143,0 4 0,0-8-55,0 4 1,0-4-349,0 3 153,0-6-299,6 4 112,-4-10 126,4 4 1,-6-7 68,0-4 1,1-1-121,4-4 1,-3-7 65,3 3 1,1-4 96,-1 4 1,4-2 169,-4-3 1,4 4-72,-4-4 1,6 3 573,-1 2-272,-4-1-74,7 7 1,-7 4-38,3 8 0,-2 6 85,-7 9 0,0 1-51,0 4 0,0 3-109,0-3 0,0-2-150,0 1 1,0-5 109,0 1 0,0-3-341,0-2 111,0-6-116,0 4 189,-7-10 1,1 3 34,-3-10 1,1 2-30,3-7 0,3 1-10,-2-5 0,-3-1-178,3 1 1,-1 0 68,5 0 0,1 0-332,4-1 1,-2 1 15,7 0 489,-1 0 0,5-7 0,1-1 0</inkml:trace>
  <inkml:trace contextRef="#ctx0" brushRef="#br0">12029 4464 7775,'-8'8'712,"-5"4"0,10-8-144,-7 5-97,7 1-218,-9 4 0,9 2 120,-7 3-347,1-4 64,1 6 0,-5-2-77,4 0 30,2 0 0,-4-5-983,6 0 1,-4 0 162,4 1 777,-6-7 0,3 4 0,-6-4 0</inkml:trace>
  <inkml:trace contextRef="#ctx0" brushRef="#br0">11929 4592 7775,'14'-8'0,"1"2"97,-1 6 1,0-5 62,0 0 0,2 0 308,3 5 0,-8 7-104,3 2 1,-3-1-127,4 2 1,-1-6 92,0 6-911,-6-7 473,4 10 0,-10-10-521,3 6 465,3-6-1203,-7 4 988,6-1 0,-14-4-101,-2 2 1,-4-2 478,-1-2 0,0 0 0,0 0 0,-2 2-15,-3 2 1,3-2-13,-3 3 1,8-4 876,1-1-391,1 0 176,-5 0-54,6 0 176,2 0-558,6 0 1,1 0-147,4 0-8,3 0 1,6 0-165,0 0 0,-1 2 19,-4 3 0,4 1 54,-4 3 0,-1 4 195,2-4 0,-5 4-160,4 1 1,-6 1 9,2-1-2,-3 0 0,2-5 453,1 1-28,0-7-294,-5 10-316,0-12-453,0 6 485,0-7 1,0-7-323,0-2 1,0-4 203,0-1 1,4-5-60,1 0 0,6-5 3,-1 5 0,-2-4 23,1 4 0,1-5 302,4 5 1,0 0-102,0 5 0,-4 0 739,-1-1-566,1 8 1,4 0 462,0 7 1,-4 0-271,-1 0 1,-4 2-12,4 3 0,-4-2 42,5 6 0,-7-4-171,1 4 1,3-4 6,-3 5-274,1-7 1,-5 5-193,0-4 1,0 0 203,0 5 0,-1-6-177,-4 2 1,-3 1 59,-6-1 0,4 5 146,1-6 1,-1 1 31,-4-5 0,5 0-120,-1 0 167,1 0 0,-1 0 152,1 0 1,6-2 409,-2-2-204,3 2 317,2-4-400,0 6 0,5 8-31,0 6 0,4 2 21,-4 7-15,6 7-116,-3 0 1,0 11-105,-3-3 0,1 2-391,-1-2 381,-1 3-1491,3-11 1498,-6 5 0,6-7 0,-7 0 0</inkml:trace>
  <inkml:trace contextRef="#ctx0" brushRef="#br0">12683 4393 7870,'0'8'-23,"-2"4"130,-3-2 1,4 3 193,-4 1 1,3 0-53,2 0 563,0 0-455,0 7 0,0-5-412,0 3-6,0-4-196,0 0-601,0-1-203,7-6 806,-6-2 0,6-7 18,-7-4 0,4 2 43,1-7 0,0 1 102,-5-6 0,0 1 98,0 0 0,0 0 231,0 0 0,0-1-45,0 1 1,1 2 138,4 2 1,-3-3-132,3 4 1,1 1 54,-1-1-238,6 5 96,-3-2-161,6 0 73,-6 4 0,3-3-139,-7 10 1,1-2 38,-5 7 1,-1-1-142,-4 6 1,-3-6 71,-6 0 1,4-1 100,1 2 1,-1 2 177,-4-2 1,1-2-116,4 1 0,-4-1 159,4 2 0,3-2 166,1-4-182,3-2-204,2 4 0,2-6 111,3 0 1,2 0-313,8 0 1,-1-6 94,0-4 1,0 3-192,1-3 1,-1 5 82,0-4 1,-5 4-291,1-4 137,-7 5 258,3-2 161,-6 6 0,-4 6-67,-1 4 0,-8 3 326,-1 1 0,0 0-157,-5 0 0,2 0 280,-2 1 1,3-1-153,-3 0 1,3 0 46,2 1 1,6-6 14,3 1-356,4-7 134,1 3 0,6-8-149,3-2 0,4 1-225,1-7 0,0 1 126,1-6 1,-3 6-63,-2-1 1,1 6-57,-6-6 561,6 7-289,-10-3 0,6 7 450,-7 4 0,0 3-163,0 6 0,-5 2-22,0 3 0,-4-3-232,4 3 1,-1-4 132,1 0 0,3-1-410,-3 0 0,4-4 75,1-1-395,0-6 1,1 4 145,4-7 0,-2-2 58,7-3 1,-5-1 282,4-4 0,-4-2 90,4 2-84,-6-2 84,10-3 0,-10 3 962,7 2-486,-7 4 452,3 6-344,-6 0-429,0 6 1,0 2-172,0 6 1,0-4 76,0-1 0,0 1-53,0 4 1,-5 0 82,1 0-162,-7 1 1,4-1 25,-2 0 1,1-6-194,3-3-71,4-4 7,-6-1 1,9-3-13,3-6 0,3-1 106,6-9 0,0-1 232,0 1 0,2-5-122,3 5 1,-3 0 188,3 5 1,-4 0-131,0 0 1,-1 1 706,0 3-299,0 4-70,1 6 0,-8 6-100,-2 4 0,-3 3-139,-2 1 0,-7 0-284,-2 0 0,1 0 103,-1 1 1,-1-6-19,-4 1 1,4-3-144,1 3-301,-1 3 172,-4-12 236,0 12 345,6-12-139,2 6 1,7-7 154,4 0 1,-2 0-57,7 0 0,4-5-43,5 0 1,0 1-49,-5 4 1,5-5-195,0 0 1,5-1 77,-5 1 77,0 3 0,1-10 0,2 4 0</inkml:trace>
  <inkml:trace contextRef="#ctx0" brushRef="#br0">13095 4620 9268,'6'-8'415,"2"2"-424,6 6 1,2-5-94,3 1 1,-1-6-86,5 5 0,-5-4-506,1 4 1,1-6 107,-1 2-160,0 2 745,-5-5 0,0 4 0,1-6 0</inkml:trace>
  <inkml:trace contextRef="#ctx0" brushRef="#br0">13266 4492 7812,'-8'0'0,"-5"0"94,5 0 218,0 0 619,2 0-300,0 7-423,4 1-90,-4 12 38,6-4 0,-2 9 207,-3-6-1041,4 6 556,-5-2 0,1 5 99,0 0-1306,0 1 923,-1-7 1,4-1 405,-2-7 0,2 0 0,2 0 0</inkml:trace>
  <inkml:trace contextRef="#ctx0" brushRef="#br0">13280 4691 7809,'14'0'188,"0"-6"1,0 5 64,1-4-98,5 3 1,-4 2 156,3 0-157,-3 0 208,-8 7-52,11-6-1005,-10 5 533,12 1 0,-12-6 161,1 4 0,-1 3 0,5 0 0</inkml:trace>
  <inkml:trace contextRef="#ctx0" brushRef="#br0">13607 4464 8658,'-8'2'990,"3"2"-856,-3-2 0,5 9-84,-6-6 1,5 6-214,0-2 1,-3-1 135,3 2 1,-6-1-137,5 5 1,-4 0 22,4 1 0,1-6-45,4 1 1,0-6 46,0 6-457,0-7 65,0 3 313,6-6 0,2-1 279,6-4 0,0-1-67,0-4 0,-4-1 595,-1 6-286,1 1-61,4-3 0,-4 7 165,-1 0-119,-6 7 0,3 8-7,-6 4 0,0-3-229,0 3 0,0 2-32,0-2 0,-1 0-104,-4-5 0,4-5-115,-4 1 1,2-2-39,-2 1-100,3-2 175,-10-7 0,10 0 1,-4-7 58,6-2 1,0-6-128,0-3 1,1 0 142,4-6 0,3 6-6,6-6 1,-4 6 132,-1-1 1,1 4-75,4 0 1,0 1 153,0 0 0,1 6-102,-1 3 130,0 4 1,0 1 25,0 0 0,-6 1 158,-3 4-148,3-3-38,-6 10-90,4-4 0,-6 2 86,0-1-194,0 1 18,0-2 152,-6 4-304,-2-10 220,0 10 0,0-10 32,3 3-269,4-4 13,-6-1-17,7 0 195,0-6 0,2 0-237,3-4 0,1-2 53,3 2 0,6-1 309,-1 2 1,0-2-17,5 6-152,-3-6 437,-2 9-116,0-4-222,0 6 0,1 6-9,-1 4 1,-6-2 436,-4 1-199,-2 0 1,-2 6-265,0-1 69,0-6 0,-2 3 114,-2-6-653,-4 6 216,0-10 105,-5 6-742,5-7 574,0 0 0,2-2 307,6-3 0,0-3 0,0-6 0</inkml:trace>
  <inkml:trace contextRef="#ctx0" brushRef="#br0">14360 4592 9082,'0'14'0</inkml:trace>
  <inkml:trace contextRef="#ctx0" brushRef="#br0">22464 4194 7769,'-7'6'893,"-1"-3"-237,3 7-363,3-7 1,-4 10 269,6-4-351,0 10 0,0-3-310,0 4 154,0-12 0,0 5 79,0-4 0,6-2-78,4-3 0,2-2 261,3-2-836,5 0 376,-4-6 0,9-2-700,-6-6 457,0-1 103,-5 1-141,1 0 209,-1 0 0,-6-2-123,-3-3 494,-4 9-252,-1-8 1,0 10 1,0-7 0,-6 8 103,-4 2 0,-4 3-143,-5 2 659,3 7-225,-4-6 199,6 12-174,-1-5-171,7 0-70,2 4 0,8-10-232,2 2 0,6-2-14,9-2 208,-3-6-271,4-2 98,1 0 0,-4-3 93,7 6-162,-7-6 148,10 10 0,-11-6 79,3 7 40,-3 0-117,-2 0 379,-6 7-205,4 7 0,-10 8-43,3 6 220,-4 7-164,-1-5 1,-1 10 17,-4-7 80,-3 6-176,0-15 1,-3 9 77,6-9-104,1-4 111,-3 1-521,6-13 72,-6-2-107,7-6 1,0-2 188,0-2 0,0-4-141,0-6 0,0-1 91,0 1 0,0-5 0,0 0 0,2-4 145,3 4 0,-2-7 142,6 3 0,-4-4-6,5-2 0,-3 6-68,3-1-74,3 0 587,-6 2-329,8 2 1,-6 7 44,1 4 354,-1 2-341,-1 7 0,0 0 121,-3 0 75,-4 0-183,6 7 0,-7 0 97,0 8-318,0 5 51,0-4 0,-5 4 16,0-5-22,-6-1 0,5 0-419,-4 0 1,4-4 54,6-1 160,-6-6-884,4 10 488,-4-11 576,6 4 0,0-6 0,0 0 0</inkml:trace>
  <inkml:trace contextRef="#ctx0" brushRef="#br0">23033 4052 7731,'8'9'962,"-3"1"-340,-4-1-310,-1 12 1,0-4 330,0 7-431,0-1-60,0 6 0,-4-5-40,-1-1 0,0-5 206,5 1-906,0-4 416,0 0 147,0-1-1499,0-6 779,0-2 745,7-6 0,0 0 0,8 0 0</inkml:trace>
  <inkml:trace contextRef="#ctx0" brushRef="#br0">22962 4194 7854,'-14'0'0,"0"0"641,-1 0-1,8 0 23,0 0-213,7 0-198,0 0-198,7 0 1,5 0 193,7 0-548,6 0 271,-9 0 1,11-2 164,-3-2-1561,-4 2 1425,7-4 0,-11 6 0,4 0 0</inkml:trace>
  <inkml:trace contextRef="#ctx0" brushRef="#br0">23374 4109 7816,'0'-8'-315,"0"-5"560,0 11-72,0-4 34,0 6 326,0 0 1,-1 8-91,-4 6-42,4 7-148,-12 7 0,10 2-90,-7 3 1,7-1 26,-2 6 0,4-7 122,1 3-634,0-4 312,0-2 1,6-6-1050,4-3 559,2-9 333,2 2 1,2-10-1321,3 3 575,-3-10 912,4-3 0,1-13 0,1-1 0</inkml:trace>
  <inkml:trace contextRef="#ctx0" brushRef="#br0">23545 4236 7816,'-8'0'564,"2"0"-251,6 7 88,-7 1-135,6 0 0,-5 6 290,6 0-291,0 0 0,0 7-263,0-7 0,0 0 115,0 0 91,0 1-739,6-1 340,-5 0 173,12-6-836,-5-2 585,6-6 1,-4 0 13,-1 0-882,-6 0 699,4 0 0,-3-6 438,1-3 0,6-4 0,-3-1 0</inkml:trace>
  <inkml:trace contextRef="#ctx0" brushRef="#br0">23559 4123 7816,'-8'6'765,"2"2"-534,6 6-75,0 0 0,0-4 156,0-1-613,0 1 277,6 4 1,1-4 113,2-1-90,4-6 0,1 10 0,8-5 0</inkml:trace>
  <inkml:trace contextRef="#ctx0" brushRef="#br0">23659 4308 7816,'0'7'-30,"0"0"224,0-7 0,0 0 332,0 6 77,0-4-211,0 4-116,0-6 36,0 0 52,6 0-628,-4 0 243,10 0 0,-4 0-1068,6 0 595,1 0 388,-1 0 0,0 0-1029,0 0 573,1 0 562,-1 0 0,6 0 0,2 0 0</inkml:trace>
  <inkml:trace contextRef="#ctx0" brushRef="#br0">23858 4236 7776,'0'8'764,"0"-1"-504,0-7 0,1 0 104,4 0 27,-3 6-78,4-4-105,-6 10 0,0-4-108,0 6-1069,0 1 697,0-1 214,6 0-1110,-4-6 493,4 5 675,-6-6 0,7 8 0,0-1 0</inkml:trace>
  <inkml:trace contextRef="#ctx0" brushRef="#br0">24071 4151 9327,'8'0'1250,"-2"0"-1094,1 7 0,-4-4 156,6 6-556,-6 1 243,10-2 1,-7 4 225,4-2-937,2 2 539,-10 2 0,9 1-377,-6-1 348,0 0 46,1 0 156,-4 1 0,4-1 0,-6 0 0</inkml:trace>
  <inkml:trace contextRef="#ctx0" brushRef="#br0">24299 4279 7816,'7'0'679,"6"0"-13,-11 0-377,10 0-170,-4 0 89,6 0 130,1 0-182,-1 0 0,0-5 156,0 1-421,7-1 127,-5 5 0,4 0 202,-6 0-1391,1 0 864,-1 0 0,0 0 177,0 0 130,0-6 0,1 4 0,-1-4 0</inkml:trace>
  <inkml:trace contextRef="#ctx0" brushRef="#br0">24469 4208 7222,'0'8'1816,"0"-2"-1289,0 1-16,0-6-241,0 12 0,0-10 118,0 6-339,0 1 155,0 4 109,0 0-1025,0 1 566,0-1 0,0 0-1359,0 0 1505,0 0 0,6 1 0,2-1 0</inkml:trace>
  <inkml:trace contextRef="#ctx0" brushRef="#br0">24881 4123 6945,'0'-8'2059,"0"2"-1355,-6 12-361,5 2 1,-6 6-51,7 0 0,0 5-88,0 0 1,0 5-63,0-5-106,0 0 149,7 1 0,-4-4-188,6 3 54,-6-10 0,10 4-336,-5-11 241,6 4 1,0-6 14,1 0-376,-1 0 278,0-6 1,-5-2-93,1-6 67,-1-1 30,6-5 0,-7 4-102,-4-3 0,3 2 18,-3-2 1,3 3-226,-3-3 182,-2 10-65,4-4-241,-6 11-38,0-4 195,0 6-222,0 0 406,0 6 1,0 7 212,0 6 0,0 6 0,0-3 0</inkml:trace>
  <inkml:trace contextRef="#ctx0" brushRef="#br0">25223 4165 7855,'0'-7'-80,"0"-6"178,0 11 339,0-10 20,0 10-139,0-4 175,0 6-106,-7 6-174,-1 2 218,1 13-272,-6-6 0,11 12 159,-2-3-507,-4 3 210,6 1 1,-4-4-89,6 0 1,0-7-306,0 2 1,6-5-1056,4-4 707,2 2 460,2-10 0,5 4 260,0-6 0,7-6 0,-4-2 0</inkml:trace>
  <inkml:trace contextRef="#ctx0" brushRef="#br0">25408 4194 7058,'-7'8'1174,"4"0"-752,-6-4 41,5-2-165,-2 11 1,5-6 46,-4 8-174,3-1-12,-4 6 0,6-4-228,0 3 141,0-3-10,0-2 0,1 0-491,4 1 0,-2-6 155,7 1 0,-1-7-35,6 2 1,-1-4 28,0-1-850,-6-6 1130,5-2 0,-6-6 0,8-1 0</inkml:trace>
  <inkml:trace contextRef="#ctx0" brushRef="#br0">25393 4137 7874,'-8'0'1042,"2"0"-883,6 0 0,2 0-106,2 0 26,-2 0 1,11 0-904,-5 0 609,6 6 0,-5-4 28,1 3 187,-1 3 0,12-1 0,1 8 0</inkml:trace>
  <inkml:trace contextRef="#ctx0" brushRef="#br0">25578 4293 7855,'0'8'1188,"0"-1"-975,0-1 1,2-5 104,2 4-627,4-3 291,7-2 0,-1 0 185,0 0-736,0 0 445,0 0 1,2-5-1195,3 0 1318,-3 1 0,5-3 0,-7-1 0</inkml:trace>
  <inkml:trace contextRef="#ctx0" brushRef="#br0">25692 4208 7855,'0'14'0,"0"0"344,0 1-79,-6-1 330,4 0-292,-4-6 0,6 5 111,0-4-379,0 4 150,0-5 1,0 4 133,0-2-1117,0 2 621,0-4 1,1 3-294,4-6 1,-2 5 180,7-6 289,-7 1 0,16-5 0,-3 0 0</inkml:trace>
  <inkml:trace contextRef="#ctx0" brushRef="#br0">25905 4236 7855,'0'10'-4,"0"-1"421,-6-5-182,4 8 0,-4-9 81,6 7 149,0-1-167,0-1 0,0 5-113,0-4-132,0-2-38,0 5 1,0-9-280,0 7 363,0-7-48,0 10-1748,0-12 853,6 6 844,-4-7 0,10 0 0,-4 0 0</inkml:trace>
  <inkml:trace contextRef="#ctx0" brushRef="#br0">26076 4123 7841,'8'-7'0,"3"4"1033,-7-6-412,1 6-248,2-4 1,-4 7 131,6 0 1,-1 2-51,2 3-76,2 3-221,-10 6 0,9 2 159,-6 3-633,-1-4 293,3 12 1,-6-6-112,4 2 1,-3 3-196,-2-7 0,-2 6-997,-3-1 676,4-4 198,-6 1-1175,1-1 1627,-2-4 0,-6 5 0,0-7 0</inkml:trace>
  <inkml:trace contextRef="#ctx0" brushRef="#br0">26374 4521 8161,'10'0'319,"-1"0"-402,-6 0 61,10 0 1,-11 0 334,10 0-31,-10 0-144,4 0-1373,-6-6 1235,0 4 0,7-11 0,0 5 0</inkml:trace>
  <inkml:trace contextRef="#ctx0" brushRef="#br0">27185 4037 7849,'-8'-1'190,"3"-4"82,4 4 0,-1-6 37,-3 7 1,4 2 163,-4 3 1,3 2-230,2 8 1,0 5-157,0 4 1,0 3-185,0 1 1,0-4-70,0 0 1,0-2-448,0 1 0,0-2-280,0-7 892,0 0 0,7 1 0,1-1 0</inkml:trace>
  <inkml:trace contextRef="#ctx0" brushRef="#br0">27171 4151 8371,'14'0'103,"0"0"0,0-5-205,0 1 1,5-1-22,0 5 0,5 0 7,-5 0 1,5-5-64,-5 1 0,4-1-303,-4 5 1,-1-2 481,-9-3 0,4-2 0,-5-8 0</inkml:trace>
  <inkml:trace contextRef="#ctx0" brushRef="#br0">27370 4052 7849,'-8'0'817,"-5"0"-592,11 6 0,-5 2 54,2 6 0,3 0 114,-2 1 0,0-1-607,0 0 1,2 5-60,-3 0 0,-1 0-195,1-5 0,1 0 282,4 0 0,-5 1 24,0-1 0,-1-1-35,1-4 1,2 2-109,-7-6 0,7 1 32,-2-1 561,-2-4 42,5 6 1,-4-9-174,6-3 0,1 2 29,4-6 1,3 4-76,6-4 1,-4 4-44,-1-5 1,1 6 4,4-6 0,0 7-105,0-2 1,-4 4 91,-1 1-49,-6 0 0,4 1-127,-7 4-42,0 3-291,-7 6 43,-1 0-348,-6 1 387,0-8 23,6 0 213,2-7 1,1 1 130,0 4 0,1-3 0,4 4 1,1-6 186,4 0 1,-2 0 250,6 0 0,-4 0-176,5 0 1,-1 0 116,5 0 0,-3 0-90,4 0 0,-7 0 7,11 0 1,-8-2-141,3-2 1,0 2-252,-5-3 0,3 2-989,-3-2 626,4 4 458,-12-12 0,6 5 0,-7-6 0</inkml:trace>
  <inkml:trace contextRef="#ctx0" brushRef="#br0">27028 4165 7849,'-9'2'0,"-1"3"0,3-2-549,-3 6 0,2-5-150,3 0 884,4 4-14,-6 0-204,7 6 0,0 0-69,0 1 1,2-6-6,3 1 1,-4-6 103,4 6 0,-3-5-5,-2 4 1,0-4 158,0 4-188,0-6 1,0 5 512,0-3-210,0-3 0,1 9 350,4-7-437,-3 1 0,6 0 57,-4 0 0,-1 1-122,7-1 0,-7-2 17,2 6 1,1-4-108,-1 5 0,0-6 91,-5 6-385,6-7 199,-5 10 1,6-10-36,-7 6-36,0-6 1,-2 5 9,-3-3 23,4-3 270,-12 4 1,10-6-111,-6 0 0,5 2-52,0 2 163,2-2 0,4 4 221,2-6 1,11 0-201,8 0 0,6 5-87,4 0 1,5-1-30,9-4 0,-1 0-128,6 0 0,-1 0-124,1 0 1,2 0 56,-7 0 0,-6 0-407,-8 0 0,-4-4 45,-6-1 490,-2 0 0,-1-1 0,3-2 0</inkml:trace>
  <inkml:trace contextRef="#ctx0" brushRef="#br0">28137 4478 7812,'10'0'-138,"-1"0"1,-4 0-669,5 0 1560,-7 0-296,3 0-458,-6 0 0,0 6 0,0 2 0</inkml:trace>
  <inkml:trace contextRef="#ctx0" brushRef="#br0">5176 6454 9273,'0'19'985,"0"0"0,1 6-750,4-1 0,-2 3-47,7 1 0,-2-1-55,1-3 1,4 1-121,-4-6 1,-1-5 100,2-4 1,-6-5 129,6 4 0,-6-6-94,6 2 1,-5-11-576,4-9 0,-4 0 150,4-9 1,-4 2-154,5-2 203,-7-3-688,9 5 588,-10-6 1,11-1-159,-4 1-838,-3-1 569,7 7 752,-5-4 0,6 3 0,0-5 0</inkml:trace>
  <inkml:trace contextRef="#ctx0" brushRef="#br0">4991 6938 7935,'-14'-8'0,"4"0"0,1 3 0,-1 3-690,2-10 208,2 10 948,0-4 5,4 6-38,-4 0 205,6 0-408,0 0 1,6 0-91,4 0 1,9 0 46,4 0-326,4 0 269,8 0-29,1 0 1,15 0-99,6 0-80,-1 0-1229,14 0 1185,1 0 95,-29 0 0,1 0 1,4 0-1,1 0 65,4 0 1,0 0-62,-1 0 0,0 0 41,2 0 1,-1 0 0,-5-1 0,0 0-30,-2-1 1,0 0-1,-2-1 1,1-1-231,-1 0 1,-1-1 0,30-8 97,-5 4 138,-7-4 0,-5 4-10,-3-1-206,4 1 200,-12 1 1,5 1-362,-7 7 217,-5-6 1,-2 5-47,-7-4-174,-6 3 189,5 2 1,-16 0-9,3 0 1,-7 2 994,2 3-792,-6-4 0,3 12 0,-6-5 0</inkml:trace>
  <inkml:trace contextRef="#ctx0" brushRef="#br0">5403 7122 8021,'0'-14'-917,"-1"5"753,-4-1 860,3 1-368,-10-5 1,8 1 156,-5 3-215,6-2-66,-10 10 0,10-3-245,-6 10 1,5 3 143,0 6 1,2 5-137,2 0 0,0 5 37,0-5 1,6 1-91,4-1 1,3-1 49,1 5 1,0-5-165,0 1 1,0 1-137,1-1 310,-7 0 33,4-5 0,-6 1-131,4-1 0,-4-5 21,-6 1 0,0-5 14,0 4 24,0-6 1,-6 4 93,-4-7 0,-1-2-32,2-3 0,-4-3 106,4-6 1,-2 0 143,1 0-115,-2-1 0,10 1-96,-3 0-19,4 0 0,7-5 28,4 0 0,7 0-203,2 5 1,6 0-36,-1-1 193,3 1 0,7-6 0,3-3 0</inkml:trace>
  <inkml:trace contextRef="#ctx0" brushRef="#br0">5773 7194 7885,'-14'6'460,"-1"-5"-55,1 6-244,6-1 1,2-3-206,6 7 1,0-6-533,0 6-517,0-7 1093,6 3 0,2 1 0,6 1 0</inkml:trace>
  <inkml:trace contextRef="#ctx0" brushRef="#br0">5943 7179 7885,'-6'8'-260,"5"-1"395,-6-1 295,7-5-533,0 6 0,2-7-477,3 0 1,-2 0 579,6 0 0,1-7 0,4 0 0</inkml:trace>
  <inkml:trace contextRef="#ctx0" brushRef="#br0">6171 7137 8375,'9'0'-481,"1"0"1,-5 0 480,4 0 0,7 0 0,6 0 0</inkml:trace>
  <inkml:trace contextRef="#ctx0" brushRef="#br0">28749 3583 7879,'8'0'539,"0"0"134,-4 0 107,-2 0-380,10 0-173,-10 6 0,4 2-117,-6 6 1,0-5 68,0 1 1,-1-1-163,-4 6 0,2-1 62,-7 0 1,3 0-310,-3 0-159,-3 1-214,5-1 179,1-6 99,0-2 0,9-6 97,3 0 0,2-6-61,8-4 1,-1-4 155,0-5 1,0 3-19,1-3 0,-1 8 283,0 2 0,0 1-83,0-1 1,-4-3 403,-1 8 0,-4-1-78,5 5 0,-6 0 522,6 0-358,-7 0-366,10 6 1,-12 2-136,4 6 0,-2-6 216,2-3-772,-4 3 0,6-5-608,-7 7-581,0-7 1141,0 3 566,0-6 0,-7 0 0,0 0 0</inkml:trace>
  <inkml:trace contextRef="#ctx0" brushRef="#br0">28848 3554 7879,'0'10'360,"0"-1"1,0-4-41,0 4 0,0 1 172,0 4 1,0 0-274,0 0 0,0 1-5,0-1 1,0 0-151,0 0 1,0 5-187,0 0 1,0 0-343,0-5 1,0 1 85,0-1 1,0-5-1096,0 1 1473,0-1 0,0 5 0,0 1 0</inkml:trace>
  <inkml:trace contextRef="#ctx0" brushRef="#br0">28763 3739 7879,'0'9'36,"0"1"0,0-5 174,0 4 1,-5 1 17,0 4 0,1 0 33,4 0 1,-2 0 132,-3 1 1,4-1 60,-4 0-241,3 0 1,1 1-64,-4-1-477,4-6-433,-6 4 606,14-10 0,0-2-222,8-10 0,-3-2 142,-2-2 0,2-1 17,-2 1 0,3 0 166,1 0 0,0 4 170,0 1 0,-4 6-220,-1-2 2,1 3 93,4 2 0,-6 2 84,-3 3 0,-2-2 73,1 6 1,-2 1-50,3 4 1,-4-5-365,-1 1 0,2-2 97,3 1 164,-4-2 0,12-1 0,-5 2 0</inkml:trace>
  <inkml:trace contextRef="#ctx0" brushRef="#br0">29076 3668 7854,'0'14'839,"0"0"0,0 0-288,0 1 0,1-3-52,4-2 1,-3 2-153,2-2 0,-2-2-220,-2 1-385,6 1-62,-4 4 1,6-1-28,-4-4-512,-2-3 420,4-6 68,-6 0 1,5-6 186,0-3 0,1-4-10,-1-1 0,-2 0 282,7-1 1,-1 3 94,5 2 1,-4-1 341,-1 6-121,1-6-188,4 10 0,-5-6 4,1 7-80,-7 0 0,3 7-158,-6 2 0,-1-1 112,-4 2 1,2-1-409,-7 5 1,2-4-133,-1-1 0,-4-4-1078,4 5 1524,3-7 0,-7 3 0,5-6 0</inkml:trace>
  <inkml:trace contextRef="#ctx0" brushRef="#br0">29389 3654 7854,'7'14'0,"1"-6"1376,-3-4-886,-3 4 0,9-4 268,-7 5-534,1-6-375,1 3-665,-4-6-1291,11 0 2107,-12 0 0,6 7 0,-7 1 0</inkml:trace>
  <inkml:trace contextRef="#ctx0" brushRef="#br0">29431 3753 7854,'0'8'-1686,"0"0"2217,0-3 1691,0-4-1719,6 6-527,2-7 0,7 0-652,-1 0 676,-6-7 0,4 6 0,-4-6 0</inkml:trace>
  <inkml:trace contextRef="#ctx0" brushRef="#br0">29886 3511 7814,'0'-14'58,"-5"0"171,1 0 1,-3 4 377,3 1 0,0 6 3,-5-2 0,4 5-276,-4 5 1,1 3-151,-2 6 1,4 2-141,6 3 0,0-2-223,0 7 0,0-7-43,0 2 1,0-3-278,0-2 1,5 0 229,0 0 0,4 1-253,-4-1 1,4 0 186,-4 0 1,4-4-26,-4-1 1,0 1 406,-5 4 0,0-5 113,0 1 1,-2-1 427,-2 6-329,-4-1 0,-7 0 126,1 0 0,0-1 231,0-4-116,0 4-345,-1-5-80,1 6 1,6-4-203,4-1 138,2-6-143,8 10 0,2-5 128,6 6 0,-4 0-112,-1 0 1,-4 2 134,5 3 1,-7 3 2,1 7 0,3 1 175,-2 3 1,-1 0-103,-4 10 1,0-9 29,0 9 1,0-3-35,0 2 1,0 1 98,0 0 0,0-2-149,0-3 0,0 1-124,0-6 0,2 0-324,3-4 1,-4-2 195,4-4 0,-4 3-531,-1-7 1,0 4 167,0-4 1,0 0 573,0-5 0,0 1 0,0-1 0</inkml:trace>
  <inkml:trace contextRef="#ctx0" brushRef="#br0">30441 3511 7811,'0'8'41,"-7"5"0,4-7 155,-6 4 1,6 2 58,-2-2 0,3-2 390,2 1-652,0-6 0,0 5 191,0-3-148,7-3 1,0 2 45,8-8 0,-1 0-395,0-5 0,0 4-147,0-4-184,1-1 474,-1-4 0,-5 0-44,1 0 144,-7 6 0,2-3-27,-10 6 1,-3-1 657,-6 1 0,0 3 57,-1-2-388,1 2 1,0 2-31,0 0-359,6 0 180,2 0-204,6 0 1,1 0-45,4 0 1,3-5 69,6 1 1,5-8 101,0 3 1,5 1 46,-5-1 1,4 1 7,-4-2 1,0-1 145,-5 6 155,1 1 1,-3 5-40,-2 4 0,-4 5 161,-6 8 0,0 5-62,0 5 0,-5 5-34,1 0 0,-6 1-337,5-6 0,1 0 141,4 1 0,-5-2-246,0-4 1,0-2-176,5-7 2,0 0-199,0-6-423,0 5 457,7-12 0,-6-1 127,4-9 0,-3 0 38,-2-6 1,0 4 80,0-8 1,0-1 141,0 1 1,-5-6-1,0 1 1,0 2 95,5-2 0,0 7 359,0-2 1,2 3-196,3 2 0,-2 1 144,6 4 1,-4-2-124,5 6 1,-2-2 60,1 3 0,4 2-38,-4-3 0,-1 5-211,2 5 0,-6-2 39,6 7 1,-7-5-145,2 4 1,-4 0 62,-1 6 1,0-6-180,0 1-734,-6-1 403,-2 5-856,-6 1 681,6-8 699,2 0 0,6-1 0,0 2 0</inkml:trace>
  <inkml:trace contextRef="#ctx0" brushRef="#br0">30881 3327 7811,'0'14'1456,"0"0"-924,0 0 1,0 5-195,0 0 1,-4 6-135,-1-1 1,0-3-109,5-2 1,0 1 99,0-1 1,0 0-519,0-5 1,2-4 271,2-1 1,0-6-938,5 2 0,-4-3 112,4-2 875,-6 0 0,10-7 0,-5 0 0</inkml:trace>
  <inkml:trace contextRef="#ctx0" brushRef="#br0">30839 3469 7811,'-8'-7'112,"-5"6"100,4-4 0,2 2 344,3-2 238,-4 4-490,6-6 1,-3 7-49,10 0 1,0 0-444,9 0 1,-3 0 203,8 0 1,2-4-292,-2-1 1,4 0 259,-4 5 0,5 0 14,-5 0 0,6-6 0,-3-2 0</inkml:trace>
  <inkml:trace contextRef="#ctx0" brushRef="#br0">31152 3327 7811,'-8'6'0,"-3"-3"339,6 7 1,-5-6 122,6 6 0,-3 1 103,3 8 0,2-2-264,-3 7 1,4-5-103,1 5 0,0-5-413,0 4 0,0-5 191,0 1 0,6-5-876,3-5 0,4 2 508,1-6 1,1 0 390,-1-5 0,0 6 0,0 2 0</inkml:trace>
  <inkml:trace contextRef="#ctx0" brushRef="#br0">31223 3469 9134,'9'0'630,"1"0"0,-6 0-805,6 0 0,-5 0 174,4 0-933,0 0 1,6 0 933,-1 0 0,6-7 0,3 0 0</inkml:trace>
  <inkml:trace contextRef="#ctx0" brushRef="#br0">31464 3341 7300,'-8'0'-729,"2"1"1749,6 4 0,-5-2-488,1 7 0,-1-5 11,5 4 0,0 1-101,0 4 0,0 0-177,0 0 0,0 5-252,0 0 1,0 2-214,0-2 0,1-4-305,4 4 0,-2-3 21,7-2 0,-2-4-1576,1-1 2060,4-6 0,-5 10 0,6-5 0</inkml:trace>
  <inkml:trace contextRef="#ctx0" brushRef="#br0">31592 3327 7811,'8'-7'1879,"5"6"-1019,-5-12-564,6 12 1,0 1 64,0 9 0,-4 4-258,-1 1 0,-6 2 104,2 3 1,-3 1-322,-2 4 1,0 3-79,0-4 1,0 3-292,0-3 1,-2 3-30,-3-7 0,-2 4-1066,-8-4 1578,1 0 0,0 2 0,0 1 0</inkml:trace>
  <inkml:trace contextRef="#ctx0" brushRef="#br0">31905 3440 7811,'-8'0'-391,"2"-6"722,6 4 127,0-4 1,0 5-516,0-4 0,6 3 4,4-2 1,2 2-147,2 2 0,1 0-39,-1 0 238,0 0 0,0 6 0,1 2 0</inkml:trace>
  <inkml:trace contextRef="#ctx0" brushRef="#br0">31933 3526 7811,'-14'0'-149,"0"0"0,6 1 318,3 4-84,4-3-48,1 4 1,1-6 647,4 0 0,3 0-195,6 0 1,2-2-988,3-2 0,-2 2 30,7-3 1,-5-1-138,5 1 1,-2-4 267,2 4 1,-2-4 335,-3 4 0,-4-6 0,6 3 0</inkml:trace>
  <inkml:trace contextRef="#ctx0" brushRef="#br0">32289 3440 7811,'8'-9'-386,"-3"-1"564,-4 1 1,-1-1 1325,0 1-482,0 6-574,0-3 0,-1 7-190,-4 4 1,3 3-22,-2 6 0,2 0-211,2 0 65,0 1 1,0-1-109,0 0 0,6-4-160,4-1 0,2-6-207,3 2 0,0-4 92,4-1 0,-3-1-212,3-4 1,-3-1 175,-2-4 1,0-2 130,1 2 0,-3-7 78,-2-2-67,-4 0 0,-8 5 325,-2 0 1,-6 6 16,-9 3 1,2 3 2,-7 2 0,2 2-225,-2 3 0,-1 1-155,6 3 1,0 4-1144,5-3 1364,0 2 0,-1 9 0,1 1 0</inkml:trace>
  <inkml:trace contextRef="#ctx0" brushRef="#br0">30355 4265 7786,'0'9'-107,"0"1"0,0-1 257,0 6 0,0-6 273,0 1 1,0-1 202,0 5-204,0 0 1,7-1-445,2-3 1,-1 1 58,1-7 0,1 1-276,4-5 0,0-1 62,1-4 1,-1 2-73,0-7 0,-4 1 156,-1-6 0,-6 6 19,2-1 0,-4 1 132,-1-5 1,0 4-120,0 1 0,-6 1 375,-3-2 0,1 4-137,-2 6 0,6 0 342,-6 0-299,7 0-365,-3 0 206,6 0-184,6 0 1,7-5-44,6 1 0,6-6-263,-1 5 1,1-4 153,-2 4 1,4-4 134,-3 4 1,1 0 206,-1 5 0,-3 0 58,-7 0 0,-2 2 267,-2 3 1,-4 4-205,-6 10 1,0 5-149,0 9 1,-6-2 652,-4 7 0,3-6-227,-3 1 0,5-3-347,-4-1 0,6-3-183,-2-2-608,3 3 181,2-11 96,0-2 0,0-9 139,0-10 0,2-3 106,3-6 1,-4-5-363,4 0 0,-3-6 153,-2 1 1,0 2 337,0-2 1,0 1 56,0-6 0,0 1 213,0-1 0,4 6-79,1-1 1,5 6 69,-6 0 0,7 2 139,-1 1-142,2 8 1,3 0 84,-1 7 1,-2 2-92,-2 3 0,1 2-114,-6 8 1,0-1-38,-5 0 0,0 5-125,0 0 0,-7 0 2,-2-5 0,1 0-220,-2 1 0,1-3-58,-5-2 0,4-2-276,1-4 0,4-2-480,-5 3-317,7-4 1394,-3-1 0,12-12 0,2-4 0</inkml:trace>
  <inkml:trace contextRef="#ctx0" brushRef="#br0">30995 4165 7786,'0'15'0,"0"-6"315,0 1 0,5 1 107,0 8 1,-1-4 163,-4 4 1,0 2-170,0-2 1,-1 0-19,-4-5 1,3 0-354,-2 0 0,2-4-269,2-1 0,0-4-1916,0 5 1187,0-7 952,6 3 0,2-19 0,7-2 0</inkml:trace>
  <inkml:trace contextRef="#ctx0" brushRef="#br0">30981 4265 7786,'-10'0'-443,"1"0"1894,6 0-275,-10 0-106,12 0-445,-6 0-423,7 0 1,2-2-251,3-2 0,2 2-303,8-3 0,4 2-797,0-2 1,0 4 658,-5-4 0,5 2-769,0-2 1258,0 4 0,1-12 0,2 5 0</inkml:trace>
  <inkml:trace contextRef="#ctx0" brushRef="#br0">31251 4151 7786,'-14'14'247,"4"1"138,1-1 0,4 0 25,-4 0 0,4 2 117,-5 3 1,7-3-200,-1 3 0,2 1-81,2-1 0,0 5-367,0-5 0,6-5 163,4-4 0,2-2-891,3 1 0,-1-3 270,0-6 578,0 0 0,0 0 0,1 0 0</inkml:trace>
  <inkml:trace contextRef="#ctx0" brushRef="#br0">31308 4265 10276,'8'0'317,"4"0"-9,-2 0-796,3 0 409,1 0 1,0 0-1613,0 0 862,0 0 829,1 0 0,-1 6 0,0 2 0</inkml:trace>
  <inkml:trace contextRef="#ctx0" brushRef="#br0">31521 4194 7786,'8'-6'958,"5"4"1,-10-4-143,6 6-460,-5 0-242,8 0 0,-9 0-124,7 0 1,-5 4 354,4 1 65,-6 6-192,10-3 1,-12 6-1,4 0 0,-3 1-2287,-2-1 1438,0 0 0,-2 0 342,-3 1 1,4-1 117,-4 0 295,-3-6-226,7 5 57,-6-12-349,7 5 0,7-6 139,2 0 1,4-6-179,1-3 1,0-2 153,0 1 1,1-3 278,-1 4 0,-5-4 0,1-1 0,-1 0 0,5 0 0,-1 4 0,-3 1 0,2-1 0,-2-4 0,-2 1 94,1 4 0,-4-2 166,4 6 0,-4-1 490,4 1 1,-4 4-329,5-4 1,-7 5 67,2 5 0,1 2-196,-1 8 1,-1 0-239,-4 4 0,0-1-25,0 5 1,0-4-256,0 5 0,0-7-549,0 2 1,-4 2 391,-1-2 0,-5 0-823,6-5 1204,-7-6 0,3 5 0,-6-5 0</inkml:trace>
  <inkml:trace contextRef="#ctx0" brushRef="#br0">32090 4180 7786,'14'0'0,"-4"0"609,-1 0 0,-4 0-151,4 0 0,-4 0 482,4 0 1,-4 0 91,5 0-718,-1 0-580,5 6 0,1-4-508,-1 2 1,-5 3 474,1-3 1,-5 3-759,4-3 1057,-6-2 0,10 11 0,-5-6 0</inkml:trace>
  <inkml:trace contextRef="#ctx0" brushRef="#br0">32161 4279 7786,'-6'8'231,"2"3"134,-5-6 1,6 1-152,-2-1 92,-3-4 865,7 6-750,-6-7 0,14 0-388,2 0 1,4 0-144,1 0 1,2 0-85,3 0 1,-2-5 30,7 0 1,-5-1-225,4 1 0,-5 4 83,1-4 1,1 3 69,-1 2 1,0 0 213,-5 0 0,1 0-288,-1 0 586,0 0 0,0 0-77,1 0 1,-6 5 238,1 0-268,-1 0-236,5-5 0,0 0-254,1 0 212,-1 0 1,-2-2-14,-2-3 1,-2 2 23,-3-6 1,-4-1 62,4-4 0,-3 0 247,-2-1 134,0 1 0,-7 2-98,-2 2 1,-4-1 103,-1 6 0,-5 2-213,0 8 0,-5-2 5,5 7 1,0-1-684,5 5 0,0 2 323,0 3 1,6-3-247,3 3 1,3-8 58,2-2 400,0 1 0,7 4 0,1 0 0</inkml:trace>
  <inkml:trace contextRef="#ctx0" brushRef="#br0">32730 4364 7727,'0'8'-12,"0"-1"1,0-7 0</inkml:trace>
  <inkml:trace contextRef="#ctx0" brushRef="#br0">13820 3327 7784,'-14'0'-449,"0"0"0,4 1 988,1 4 25,6-3 112,-10 4-213,11-6 628,-4 0-358,6 0 145,0 0 1,6 0-644,4 0 1,2 0-328,3 0 0,-1 0 145,0 0 0,2 0-855,3 0 1,-3 0 458,3 0 0,-4 0-451,0 0 1,-1 0 793,0 0 0,0-6 0,0-2 0</inkml:trace>
  <inkml:trace contextRef="#ctx0" brushRef="#br0">13877 3241 7784,'-6'8'0,"4"5"0,-9-10 533,6 7 0,1-6 38,4 6 0,0-1 97,0 5 0,0-3-286,0 4 0,0-7-164,0 11 0,4-7-1269,1 7 939,6-3 1,-5-2 111,4 0 0,9 1 0,-3-1 0</inkml:trace>
  <inkml:trace contextRef="#ctx0" brushRef="#br0">14062 3241 7784,'0'10'0,"0"-1"2704,0 1-1744,0 4 1,0 0-226,0 0 1,0 5-40,0 0 0,0 0-10,0-4-2414,0 5 1278,0-4 0,5 4 450,-1-5 0,7-1 0,-3 0 0</inkml:trace>
  <inkml:trace contextRef="#ctx0" brushRef="#br0">16450 8075 7884,'-8'0'1203,"-4"0"-930,10 0 1,-6 0 362,4 0-182,2 0-244,-4 6 351,-1 2-292,6 6 1,-7-1 120,3-4-343,4 4 55,-6-5 1,7 6 213,0 0-568,0-6 236,7 5 1,-4-11-741,6 2 390,1-2 283,10-2 1,-4-2-84,3-2-795,-3-4 610,-2 0 0,0-5-262,0 4 233,1-4-1,-7-1 283,-2 0-265,0-1 24,-4 1 586,4 0-219,-6 0 1,-6 4-226,-4 1 745,-2 6-403,-3-4 1,1 7 324,0 0-238,0 0 22,0 0-149,-1 0 9,1 0-81,6 0-253,2 0 46,6 7 229,0-6-375,6 5 189,8-6 0,2-1-285,3-4 115,3 4 225,-6-6 0,9 3 111,-6-1-113,7-6-60,-11 9 293,6-10-219,-7 10 0,0-9-39,1 6 472,-1 0-99,-6-1-131,4 5 219,-4-6-15,0 7-64,-1 0-34,-7 0-63,0 7 0,0 0 173,0 8-42,0-1-191,0 6 1,-5 2 334,0 7-61,-6-1-284,9 1 0,-6-1 62,4 1 0,2 4 109,-3 0-437,4 0 158,1-4 1,0-7 197,0-3-605,0-4 222,0 0-600,0-1 414,0-6 11,0-2 186,0-6 1,0-6-154,0-4-532,0-2 481,0-9 1,0 5 51,0-3 0,-5-3 49,0-1 0,1-3 285,4 3-39,0-4-34,0 5 1,0-2 369,0 0-212,0 7 83,6-4 0,-3 7 477,7 0-519,-1 0-15,5 6 539,-6 1-406,5 1 0,-5 5-25,6-4 1,-5 8 58,1 2 0,-2 6-212,1-2 64,4 4 1,-12-5 0,6 4-283,-7-2 133,0 3 9,0-6 0,0 6 86,0-3 1,-2-4-67,-3-1-1176,4 3 788,-12-7 1,10 5-15,-6-6-276,5 0 68,-8 0 85,4 0 82,0 0 261,-5 0-248,12 0 77,-5 0 331,6-6 0,0-2 0,6-6 0,2-7 0,6-1 0</inkml:trace>
  <inkml:trace contextRef="#ctx0" brushRef="#br0">16920 7904 7838,'14'-6'-1519,"0"4"1139,-6-4 1830,5 6-505,-12 0-393,12 6 460,-12 2-604,6 7 1,-7 5 207,0 4-154,0-4-205,0 7 0,-2-6 59,-3 2-490,4 4 200,-6-11 1,7 6-561,0-3 0,0-8 408,0 3 0,0-7-925,0 2 595,7-6-1256,-6 4 789,12-7 923,-11 0 0,4-7 0,-6-1 0</inkml:trace>
  <inkml:trace contextRef="#ctx0" brushRef="#br0">16905 8018 7838,'-8'0'543,"-4"0"22,10 0-167,-4 0 479,6 0-92,0 0-220,6 0-452,2 0 45,6 0 0,2 0-627,3 0 261,-3 0 73,11 0 0,-10-2-79,7-2 0,-7 2 295,2-3-81,3 4 0,-6 1 0,5 0 0</inkml:trace>
  <inkml:trace contextRef="#ctx0" brushRef="#br0">17403 7862 7848,'-8'0'-154,"-5"0"0,12 1 1414,-4 4-472,-3 3-433,7 6 1,-7 7-80,3 2 1,3 6 41,-2 4 248,2 3-294,2 7 0,0-7 121,0-3-1119,0-3 605,6-1 0,-2-7 114,5-3-706,1-3 713,4-2 0,6 0 0,2 0 0</inkml:trace>
  <inkml:trace contextRef="#ctx0" brushRef="#br0">17673 8032 7881,'-8'14'-97,"0"1"97,4-1 1264,2 0-748,-4 0 0,4 5 337,-3 0-439,4-6-153,-6 0 0,9-7-216,3 3 5,3 4 0,0-11-565,11 4 435,-10-6 0,12-6 141,-7-4-665,0-9 461,7 3 0,-7-9 17,0 6-22,0 0 0,-12 5 1,9-5 242,-6 0 98,-1 0-270,-10 5 1,-2 4 683,-6 1-292,0 6-125,-7-4 427,5 7-368,-4 7 0,1 1 142,0 6-866,0-6 398,5 4 0,1-4 131,4 6-715,2 1 494,7-7 1,2 3-1722,3-7 934,9 1 301,2-5 653,10 0 0,-3-6 0,5-2 0</inkml:trace>
  <inkml:trace contextRef="#ctx0" brushRef="#br0">17943 7904 11237,'10'0'1552,"-1"0"-1183,1 0-208,4 7 1,0 1 160,0 6-490,1 6 165,-1 2 0,-5 2 99,1 0 0,-7-5-62,2 4 1,-4 1-95,-1 5 0,-1-1-469,-4 0 0,-3-4-576,-6 0 0,0-7 102,-1 2 1003,7-3 0,-11-2 0,4 0 0</inkml:trace>
  <inkml:trace contextRef="#ctx0" brushRef="#br0">18313 7990 7856,'8'0'0,"-2"0"1290,-6 0-491,0-7 103,6 6 236,-4-6-591,11 7-859,-5 0 289,6 0 0,-5 0-246,1 0 1,-1 0-987,5 0 1255,1 0 0,-1 0 0,0 0 0</inkml:trace>
  <inkml:trace contextRef="#ctx0" brushRef="#br0">18327 8103 7829,'-9'2'0,"-1"3"0,5-4 451,-4 4-226,6-3 715,-4 4 596,7-5-1022,7 6-99,-6-7-122,12 0-136,1 0 1,4 0-1685,5 0 764,-5 0 763,9 0 0,-5-7 0,6 0 0</inkml:trace>
  <inkml:trace contextRef="#ctx0" brushRef="#br0">18882 7890 7900,'0'-8'-699,"0"2"0,0 4 606,0-2 93,0 2 1474,0-4-893,0 12 0,0-1 238,0 9-435,0-3-138,0 16 0,0-10-44,0 7 12,0 0 0,0 4-274,0-6 118,0 5 0,0-11 248,0 3-515,0-3 154,0-2 128,0 0-130,0 0 53,0-6-225,0-2 157,0-6 3,0 0 0,0-6-167,0-3 112,0-4-63,0-1 133,0 0 39,0-1 0,0 1-34,0 0 100,6 6-69,-5-5 1,7 5-22,-3-6 112,-3 0-88,10 0 1,-8 4 38,5 1-37,-6 6 11,10-10 1,-10 12 140,6-4 4,1-3-117,-2 6 281,4-4-142,-10 12 33,11 2 204,-12 6-215,6 1 1,-7-1 65,0 0-90,0 0-72,6 0 0,-5 1 103,4-1-196,-3 0 264,-2-6-33,0 5-416,0-5 102,0-1-90,0 0 2,0-7-276,0 0 374,0-7-273,0 0 199,0-14 0,1 4-5,4-7 0,1 5 14,4-5 0,3 5 153,-4-4-123,-3 12 37,7-8 0,-10 12 296,7-2-124,-7 3 17,9 6 305,-10 0-287,11 6 0,-12 2 67,4 6 4,-3 0-161,4 7 1,-5-5-109,4 2 0,-3-2-483,-2-2-282,6 1 422,-4-1-1187,10 0 620,-10-6 420,4 5 554,0-12 0,-4 6 0,4-7 0</inkml:trace>
  <inkml:trace contextRef="#ctx0" brushRef="#br0">19337 7961 6412,'0'-8'-197,"0"-4"177,0 10 0,6-4 69,-5 6-63,6 0 306,-7-7-134,0 6 11,0-5 335,6 6-228,-4 0 30,4 0 241,-6 0-247,0-7 76,0 6-54,0-6 167,0 7 350,0 0-563,-6 0 0,3 2 42,-7 3 139,7-4-150,-10 12 1,7-5 84,-4 6-180,-2 0 0,4 0-442,0 1 250,-5-1 0,12 0 76,-4 0-280,3 0 269,2 1-1208,0-7 737,0-2 0,7-8-921,2-2 679,4 2 278,1-11 1,0 5 33,1-6 0,-6 2 278,1 2 0,-6-1 331,6 6-356,-7-6 1133,3 10-434,1-6-393,-6 7 0,5 2 89,-6 3 1,0-2 71,0 6-99,0-5-91,0 2 0,2-1-453,3-1 156,-4 1 26,6 1-1003,-1-4 432,-4 4 323,10-6-564,-10 0 516,10 0 0,-8 0-190,5 0 111,-6 7-192,4-6 159,-1 5 253,-5-6 79,6 0 1,-6 0 132,4 0 0,-3 0 0,4 0 0,-6 0 0,0 0 0,0-6-106,6-2 106,-4-6 0,4 5 0,-6-1 848,0 7-590,7-10 1,-6 10 521,4-6-420,-4 6 96,6-10 579,-6 11-502,12-10-69,-11 10-181,10-4-98,-10 6 1,6 0 239,-4 0 0,-2 0-54,11 0-839,-12 0 401,5 6 1,-6-3-183,0 7 146,0-1 17,0-1 0,0 5-593,0-4 305,0 4 194,-6-5-857,5 4 297,-12-10 303,11 11-770,-4-12 551,0 5 656,4-6 0,-4 0 0,6 0 0</inkml:trace>
  <inkml:trace contextRef="#ctx0" brushRef="#br0">19678 7847 7857,'0'8'690,"0"5"1,-2-5-228,-3 6 480,4 0-556,-5 1 1,6-1 298,0 0-283,0 0 54,0 0-485,0 1 67,6-1 0,-5 0-1749,12-6 1710,-5-2 0,6 1 0,0 0 0</inkml:trace>
  <inkml:trace contextRef="#ctx0" brushRef="#br0">20133 7648 7843,'0'-7'-37,"0"-6"119,0 11 0,0-6 804,0 4-312,0 2-208,0-4-83,0 6-125,0 0 0,-5 1 41,0 4 0,-1 3-27,1 6 0,2 0 145,-6 1-518,5 5 224,-2-4 1,6 6-438,0-3 280,0-3-16,0 4 1,0-5-367,0-1 406,0 0-1,0 0-166,0 0 143,0-6 0,0 5 38,0-4 1,0-1 30,0 2 1,0-5-139,0 4-29,0-6 582,0 10-176,-6-5-74,4 6 1,-10-5 6,2 1 0,2-2 15,-1 1-76,6 4-28,-10-11 1,10 9 45,-7-7-2,7 7-5,-3-9-242,6 4-6,0-6 145,0 7 45,6-6 77,2 5 9,0 1-89,5 1-9,-12 6 216,12 0-95,-12 0 0,7 5-62,-3 0 165,-3 7-83,4-11 0,-5 12-44,4-3 1,-3-2 18,3 2 0,-4-2-38,-1 2 7,0 2 29,6-10-367,-4 5 196,4-1 1,-6-4 58,0 3-818,0-3 552,0-2 0,0-5-18,0 1-890,7-7 478,-6 3 707,6-6 0,-1 0 0,2 0 0</inkml:trace>
  <inkml:trace contextRef="#ctx0" brushRef="#br0">20403 8004 7843,'-8'0'1292,"-5"6"-540,5-4-271,1 10 162,0-4-343,1 6 1,4 1 111,-2-1-13,2 0-228,2-6 1,0 5 171,0-4-701,6-3 338,2 1 1,6-7-111,1 0 1,0-2-208,4-3 1,-3-4-484,3-10 296,-3 3 332,-2-4 1,0 5-60,1 1 1,-6 0 12,1 0 478,-7 0-180,3-1-183,-6 1 780,-6 6-459,-2 2 0,-11 6 80,0 0 7,0 6-225,-2 2 0,7 6-836,0 1 0,1-1 126,9 0 650,-1 0 0,-1 7 0,-2 1 0</inkml:trace>
  <inkml:trace contextRef="#ctx0" brushRef="#br0">20915 8061 7830,'-14'0'704,"6"0"1,-3 1 47,6 4-214,-6-3-18,9 4-136,-10 0-388,4 2 68,0 0 0,-3 5 381,6-4-130,-6 4-315,9 1 0,-10 0 0,4 0 0</inkml:trace>
  <inkml:trace contextRef="#ctx0" brushRef="#br0">21270 7990 7734,'-8'6'-103,"0"-3"906,4 7-244,2-7-290,-11 16 0,12-10 463,-4 10 1,4-1-29,1 0-265,0-2-194,0 5 1,0-7 69,0 0-449,6-6 175,2-2 1,6-6 214,0 0-996,0 0 595,7-6 0,-5-2-364,3-6 1,-4-5 121,0 0 37,-7 0 197,4 5 1,-10 0-6,3-1 1,-4 1 79,-1 0 1,-6 1-143,-4 4 615,-2 3-309,-3-1 1,0 6 86,-4-4 1,3 3-38,-3 2 1,3 0-577,2 0 1,4 5-26,1 0-282,6 0 355,-3-5 392,12 0 0,2 0 0,6 0 0</inkml:trace>
  <inkml:trace contextRef="#ctx0" brushRef="#br0">21540 7990 7838,'0'8'3073,"0"-2"-2633,7-6 1,1 0-196,6 0-145,0 0-176,7 0 1,-6 0-249,4 0 1,2 0 131,-2 0 0,1-5-131,-1 0 1,-8 1 190,4 4 132,-4 0 0,3-7 0,0-1 0</inkml:trace>
  <inkml:trace contextRef="#ctx0" brushRef="#br0">21697 7919 7838,'-8'0'599,"-5"0"-71,12 0 982,-6 0-765,7 6-420,0-5 0,0 12-134,0-3-175,0 2 242,0 2-1561,0 7 950,0-5 1,0 6 181,0-3 171,0-3 0,7 4 0,0-6 0</inkml:trace>
  <inkml:trace contextRef="#ctx0" brushRef="#br0">22180 7876 7804,'-5'-14'0,"1"-1"0,-3 6 830,3 0-337,2-1-143,-11 2 152,5-5-237,1 12 1,-6-5 170,3 6-278,-2 0 152,-2-7 1,-1 6-454,1-6 193,6 14 0,0-4 1,4 6 0,2 1 101,-3 4 1,5 2-108,5 3-31,3-3-143,0 4 0,4-1-152,-2 0 0,3 2 88,1-2-494,-6-4 456,4 6 0,-5-7-108,2 0-196,-3 0 315,1 1 1,-6-1-76,4 0 0,-3-4 49,-2-1 1,-7-4 177,-2 4 1,-4-6-81,-1 2 1,0-3 442,0-2 0,-1-5 4,1 0 0,5-6 630,-1 2-676,7-4 1,-3-1 76,6 0 0,0-1 58,0 1-500,6 0 108,2 0 0,11-2-782,0-3 362,0 3 307,-5-4 0,0 7-717,0 4 834,1-4 0,5-1 0,2-8 0</inkml:trace>
  <inkml:trace contextRef="#ctx0" brushRef="#br0">22422 7663 7762,'0'-10'913,"0"1"-233,0 6-299,0-4 101,0 7-80,0 0-201,0 7 0,0-4-445,0 6 173,6 1 133,-4 4 0,4 0-382,-6 0 202,0 1 61,6-1 0,-4 5-116,3 0 1,-4 0 143,-1-5 1,5 2 13,0 3 0,-1-2-99,-4 7 394,7-1-171,-6-1 1,6 4-59,-7-7 1,4 4-27,1-4 1,1 5-211,-1-5-17,-3 0 226,4 1 0,-6-4-44,0 3 1,5-3 2,0-2 356,-1 0-213,-4 1 1,-4-1-53,-1 0 132,-6-6-89,9 5 0,-10-10-89,2 6 0,2-6 169,-1 2-1784,-1-3 1587,-4-2 0,0-7 0,0 0 0</inkml:trace>
  <inkml:trace contextRef="#ctx0" brushRef="#br0">22891 7833 7826,'0'8'517,"0"-2"1,0-4-50,0 3-105,6-4-153,-4 6-362,11-7 200,-6 0 0,8 0 176,-1 0-1117,6 0 671,-4 0 0,5-5-510,-7 0 419,7-6 186,-6 10 127,0-12 0,3 5 0,-2-6 0</inkml:trace>
  <inkml:trace contextRef="#ctx0" brushRef="#br0">22905 7947 7826,'-14'6'584,"0"-4"-271,0 11-175,6-12 71,1 5 53,7-6 339,0 0-298,7 0 1,1 0 108,6 0-337,6-6 41,-4 5 0,11-11 198,-3 8-1004,-4-1 566,7 5 0,-10-2-879,7-2 1,-2 2 1002,2-3 0,-4-3 0,-5 1 0</inkml:trace>
  <inkml:trace contextRef="#ctx0" brushRef="#br0">23431 7876 7832,'16'-16'0,"3"-3"0,-3 2 0,3-7 16,-3 7 44,-2-10 1,0 11 254,0-3 213,0-3-271,1 6 0,-7-4 125,-4 5 23,-2 8 131,-2-6-234,0 11 0,0-6-92,0 4 0,-6 2-61,-4-3 1,2 5-24,-1 5 1,-1 5-160,-4 9 1,0-2 69,0 7 1,-1-1-183,1 6 0,6-1 47,4 1 0,2-1-125,2 0 1,0-4-53,0 0 1,6-5 41,4 5 0,2-7 30,3 2 1,-1-3 69,0-2-187,0-6 241,0 4 1,-1-8-118,-3 5 89,2-6 13,-10 10 1,4-10 62,-6 6-72,-6-5-4,-2 2 312,-13 0-145,6-4 0,-11 4 44,7-6 1,0 0 157,5 0 1,0-6-126,0-4 78,6 4-70,1-13 1,9 10-14,3-10 0,3-3 16,6-2 1,2 2-294,3-2-39,3 0 293,0 2-1086,5 2 665,-5-1 0,2 5 15,-1-3-1238,-5 4 1535,2 0 0,-6 1 0,1 0 0</inkml:trace>
  <inkml:trace contextRef="#ctx0" brushRef="#br0">24227 7847 8118,'0'8'817,"0"-1"-831,0-1-611,0-4 84,0 10-176,0-4 717,7 0 0,-6 5 0,6-5 0</inkml:trace>
  <inkml:trace contextRef="#ctx0" brushRef="#br0">24213 7990 7805,'-14'8'697,"0"4"1,6-9-262,3 7-144,4-7 19,1 3 0,0 1-612,6-6 259,2 5 1,6-6-1720,0 0 1761,0-6 0,7 5 0,1-6 0</inkml:trace>
  <inkml:trace contextRef="#ctx0" brushRef="#br0">24569 7933 7833,'-8'0'1797,"1"0"0,7 1-1209,0 4-939,0-3 276,7 4 0,-4-6 213,6 0-1103,1 0 675,10 0 0,-4-5-38,3 1 1,-3-8 150,-2 3 1,4 1-95,-4-1 212,3-1-182,-9 2 472,0-4-198,-2 4 0,-6-2-274,0 1 702,-6 6-340,-8-4 1,-4 7 69,-5 0-777,5 7 586,-2-6 0,6 18 0,-1-3 0</inkml:trace>
  <inkml:trace contextRef="#ctx0" brushRef="#br0">16308 9241 7882,'-6'14'32,"4"0"0,-4 0 618,6 1-232,0-1 47,0-6-441,0 4 110,0-10 1,6 9 134,4-6-600,2-1 261,3-4 1,-1 0-50,0 0 0,0-4-196,0-1 1,1-1-82,-1 1 226,0 3 83,-6-10 0,3 8 74,-6-5-69,0 0 21,-5 1 1,0-5 47,0 4-92,0 2 103,0-5 1,-2 4 98,-3-7 0,4 1-18,-4 0 0,-1 0 166,1 0 1,-5 4 53,6 1 14,-1 5 5,5-8 89,0 10-210,0-4-298,0 6 64,0 0 113,0 6-49,6-4 1,2 9 47,6-6-372,1-1 178,-1-4 0,0 0-22,0 0-65,0 0 179,1 0 1,-1 0 350,0 0-163,-6 7-7,5 7 0,-7 5 76,3 9 0,3 4-52,-8 11 127,1 6-263,-5 7 0,0 3 304,0 2-1362,0-2 1029,-6-9 0,4-2 37,-3-10 1,4-10-407,1-9-262,0-9 343,0-4 1,0-22-42,0-3 0,0-9 8,0 4 0,0-3 452,0-1 0,0-1-425,0 1 272,-7-1-78,6 1 1,-10-5-252,6 0 717,-6-1-276,9 6 1,-4 0 451,6-1 0,0 7-181,0 3 1,0 3 316,0 2-469,6 6 22,-4 2-16,11 0-102,-5 4 0,6-3 11,0 10 1,0-2-3,0 7 1,1-1 54,-1 5 0,-5-1-145,1-4 0,-7 9-169,2-4 1,-4 3 13,-1-2-618,0-1 497,0 0 0,-4 0-98,-1 0-970,-6-6 836,9 5 1,-4-10-67,6 7 529,0-7 0,-6 3 0,-2-6 0</inkml:trace>
  <inkml:trace contextRef="#ctx0" brushRef="#br0">16848 9113 10217,'0'14'1625,"0"6"-1238,0 3 35,7-1-157,-6 11 0,6-14 111,-7 9-1031,6-2 544,-4-4 0,9-2 106,-7-6-1462,7 1 650,-9-7-845,11-2 1662,-5-6 0,6-13 0,0-3 0</inkml:trace>
  <inkml:trace contextRef="#ctx0" brushRef="#br0">16820 9241 7880,'-14'0'351,"0"0"0,4-2-250,1-3 922,5 4-195,-2-6 3,6 7-439,0 0 0,6 0-438,2 0 207,13 0 0,-4 0 215,7 0-1972,0 0 1141,4 0 0,-4 0 455,0 0 0,-1 0 0,6 0 0</inkml:trace>
  <inkml:trace contextRef="#ctx0" brushRef="#br0">17261 9084 7802,'0'-9'0,"0"-1"-1163,0 7 607,0-3 556,0 6 988,0 0-499,0 12 0,0 4 741,0 13-630,-7 5-197,6-4-805,-5 12 464,6-6 0,1 2-53,4 0 1,3-7-198,6 2 1,0-7 187,0-3 0,7-5 0,1 2 0</inkml:trace>
  <inkml:trace contextRef="#ctx0" brushRef="#br0">17588 9099 7847,'0'-8'99,"0"1"592,0 7 38,0-6-292,0 4 281,0-4-369,0 6 0,0 6 241,0 4-379,0 3-53,0 7 1,0-4-174,0 3 61,0 3-234,0-6 0,0 9-656,0-6 706,6 0 163,-4-5-25,4 0 0,0 1 0,2-1 0</inkml:trace>
  <inkml:trace contextRef="#ctx0" brushRef="#br0">17787 9013 11083,'8'7'1615,"3"0"-1048,-6 8-552,6-1 71,-4 0 1,3 2-469,-1 3 0,-5-3 296,0 3 1,3 1 263,-3-1 0,1 5-817,-5-5 0,0 4-2595,0-4 2171,-6 0 1063,4-4 0,-10-1 0,4 0 0</inkml:trace>
  <inkml:trace contextRef="#ctx0" brushRef="#br0">18128 9113 10779,'14'0'513,"-6"0"1,5-5-453,-4 0 1,4 1-214,1 4 1,0 0 182,1 0-1796,-1-7 879,0 6 886,0-6 0,0 7 0,1 0 0</inkml:trace>
  <inkml:trace contextRef="#ctx0" brushRef="#br0">18156 9212 7803,'-7'8'1160,"-6"5"-321,11-12-577,-4 12 1,12-11-44,4 2 1,4-2-13,5-2 0,-2-5 13,7 0 0,-5 1-220,5 4 0,-1-7 0,6-1 0</inkml:trace>
  <inkml:trace contextRef="#ctx0" brushRef="#br0">18725 9099 7893,'-6'-8'0,"4"-5"572,-4 5-22,0 0 224,4 2-370,-4 12-135,6 2 1,0 8 92,0 3 1,0-2-147,0 7 0,5 0 13,-1 4 1,1-1 121,-5-3-268,0 2 79,0-10 0,0 5 161,0-7-316,0 0 53,0 0-252,0 1 127,0-7-213,0 4-15,0-10 1,0 2 64,0-8 45,0 2 86,0-10 0,2 4-114,2-7-69,-2 1 116,4 0 0,-4 0 14,3 0 0,-2-5 30,6 0 1,-1-2-8,2 2 1,2 2-70,-2-7 366,-4 7-121,7-4 0,-5 7-27,6 0 1,-2 0 35,-2-1 0,2 7-34,-2 4 1,-2 2 10,1 2 0,-6 6 308,2 4-164,-3 3-62,-2 1 0,0 5 226,0 0-151,0 0 56,0-5 80,0 0-250,0 0 1,0-4 109,0-1-173,0-6 178,-7 4 19,6-7-419,-5 0 118,6 0-149,0 0 186,0-7 5,0-1 0,0-6-453,0 0 236,6 0 79,-5 0-20,12 6 65,-5-5 0,2 10-42,-1-7 440,0 7-205,6-3 1,-6 6-40,1 0 1,-6 5 130,6-1 0,-5 7-121,4-1 1,-6 3 20,2 1-511,3 0 0,-5 0 216,7 0 1,-7-4-2024,1-1 2273,4-5 0,0 8 0,6-4 0</inkml:trace>
  <inkml:trace contextRef="#ctx0" brushRef="#br0">19209 9070 7872,'-7'-8'975,"4"2"-602,-6 6 458,5 0-479,-8 0 1,9 6 39,-7 4 1,5 2 73,-4 3-452,6-1 304,-10 0-1,12 0-529,-12 0 265,11 1-74,-4-8 0,8 5-207,2-8 1,0 1 151,5-5-797,1 0 585,-3-6 1,6-2-129,-3-6 1,-3 4-222,3 1 633,-1-1-212,-1-4 302,5 6 280,-11 2 46,10 6 442,-10 0-615,4 0 0,-1 1-97,0 4 1,-1-2-705,-4 7 342,7-7 1,0 3-76,8-6 1,-6 0 83,1 0-784,-7 0 602,9 0 0,-8 0 1,5 0 0,-4 0-447,4 0 839,-6 0-75,10 0 11,-11 0 477,4-6 1,-6 3-317,0-7 0,5 5 520,-1-4 67,1 6 419,-5-10-741,7 12 0,-4-10 21,6 6 1,-4 0 4,4 5 0,-4 0-133,5 0 1,-7 2-211,2 2 78,2-2-44,-5 11 1,4-10-165,-6 6 1,2-1-21,3 2 58,-4 2 122,6-4-774,-7 6 463,-7-6 0,6 0-706,-4-3 77,-3-4 0,5 6-674,-7-7 1539,7 0 0,-3-7 0,6 0 0</inkml:trace>
  <inkml:trace contextRef="#ctx0" brushRef="#br0">19479 9042 7844,'8'0'1235,"-2"1"-726,-6 4 0,0-2-145,0 7 1,0-6 179,0 6-106,6-1-444,-4 6 0,4-1-345,-6 0 185,7 0 0,-1 0 166,3 1 0,10-8 0,-3 0 0</inkml:trace>
  <inkml:trace contextRef="#ctx0" brushRef="#br0">19891 8871 7785,'0'-24'0,"0"1"0,0-1 1158,0 2-254,0 1 363,0 13-667,0 2-303,0 6 1,-5 2 42,1 2 1,-3 4-108,3 7 0,0 3-26,-5 1 0,6 5 101,-2-5-525,3 0 193,2 2 1,0-6-373,0 4 1,0-3 257,0-2 0,0 1-436,0-1 1,0 0-10,0 0 11,0 0 307,0-6 1,5 5-26,0-4 0,1-1-388,-1 2 430,-3-7 1,9 5 39,-7-3 1,1-2 320,-5 6-178,0-6 163,0 10 1,0-5 26,0 6 0,-2-4 42,-2-1-149,2 1 90,-10 4-99,10 0 1,-6-4 72,3-1 0,4-4 85,-4 4 1,3-4 84,2 4-5,0-5-208,0 8 0,0-9 124,0 7 0,0-1-7,0 6 1,0-1 56,0 0 1,5 2-100,0 3 1,1-3 8,-1 2 0,-3 3-95,2-2 0,-2 1-185,-2-1 1,5 2 4,-1 3 1,1 1 42,-5-6 0,0 6-91,0-1 1,0 1-88,0-1 0,0 1-648,0-6 935,0 0 0,6-5 0,2 0 0</inkml:trace>
  <inkml:trace contextRef="#ctx0" brushRef="#br0">20232 9141 7821,'8'-14'0,"3"0"0,-6 0 396,6-7-120,-3 5 0,1-9 37,1 6 261,-7 0-281,10-2 1,-12 6 420,4-4-248,-3-3-153,-2 12 150,0-9-254,0 18-27,-7-12 1,-1 11 85,-6-2-60,6 8-97,-4 4 1,5 11-14,-2 0 1,1 5-10,3-5 0,4 5-171,-4-6 1,3 6 141,2-5-534,0 6 353,7-9 1,-4 5-256,6-7 0,-1 0 147,2 0 1,1 1 129,-7-1 0,6 0-20,-5 0-365,6 0 227,-10-6 0,6 5-85,-7-4 150,0-2-30,0-1 110,0 0 1,-7-4 34,-2 3 1,-4-4 155,-1-1 1,0-1-8,0-4 317,-1 3-119,7-10-177,-4 10 43,10-10-103,-4 4 68,6-7 16,6 1-70,2 0 1,11-5-212,0 0 0,6 0 80,-1 5 1,-2 0-1190,2 0 587,-7-1 686,10 1 0,-5-6 0,7-3 0</inkml:trace>
  <inkml:trace contextRef="#ctx0" brushRef="#br0">20645 9155 7817,'-5'10'0,"0"-1"0,-1-4 379,1 5 1989,3-1-1270,-10 5-445,10 0-3125,-4-6 1197,6 5 1275,-6-5 0,-2 6 0,-6 0 0</inkml:trace>
  <inkml:trace contextRef="#ctx0" brushRef="#br0">21114 9084 8106,'-8'8'2103,"2"5"-1387,-1-12-161,6 6-364,-6-7-21,14 0 0,-4 0-116,6 0 26,1 0-576,4-7 428,0 0 0,0-5 99,1-2-412,-1 9 288,-6-13 1,3 10-34,-6-7 0,4 1-60,-4 0 0,0 5 100,-5-1 130,0 1-77,-7 1 1,4-3-75,-6 6 89,-1 0 9,-4 5 0,0 0-391,-1 0 1,1 5 19,0 0-702,6 6 672,2-3 0,6 1-93,0 1 503,0-7 0,6 9 0,2-4 0</inkml:trace>
  <inkml:trace contextRef="#ctx0" brushRef="#br0">21284 9013 7829,'8'0'0,"5"5"0,-4 0 649,-2-1-327,5-4 0,-4 5 90,6 0 0,1 0 101,-1-5 1,0 0-256,0 0 1,1 0-36,-1 0 0,5-2-699,0-3 0,0 2 377,-5-6 0,0 4-521,0-5 353,1 1 216,-1 1-1788,-6-5 1839,-2 12 0,0-12 0,2 5 0</inkml:trace>
  <inkml:trace contextRef="#ctx0" brushRef="#br0">21455 8914 7829,'-6'8'0,"3"3"0,-7-7 654,7 7-330,-3-9 0,6 11-59,0-4 0,-5 4-29,0 1 0,0 0 907,5 0-520,0 1-311,0-1 1,2 0-978,3 0 306,-4 1 339,6-1 0,-1-5 121,3 1-101,-2-7 0,5 9 0,-4-4 0</inkml:trace>
  <inkml:trace contextRef="#ctx0" brushRef="#br0">21668 8899 10772,'8'0'1024,"5"0"-976,-5 0-497,6 0-102,0 7 0,-6-4 203,-3 6-190,-4-5 268,-1 8 0,0-9-90,0 7 588,0-1-127,-6-1-267,4 5 339,-10-5-192,10 6 308,-4-6 19,6 5-152,0-12 1,2 5-132,2-6 0,4 0-17,6 0 59,1 7 1,-1-6-17,0 4 0,-5 1 56,1-1 38,-7 6 1,3-3 7,-6 6-101,0 1 0,-6-1-174,-3 0 1,-4-1-138,-1-4 0,0 2-315,-1-6 0,6 4 263,-1-4 311,7 0 0,-9-5 0,4 0 0</inkml:trace>
  <inkml:trace contextRef="#ctx0" brushRef="#br0">22081 8786 7809,'0'-10'1798,"0"1"-1166,0 6-258,0-10-36,0 11 94,0-4-277,6 6 1,-3 0-322,7 0 1,-6 6 192,6 4 1,-5-2-139,4 1 146,-6 1-102,10 4 1,-10 2-182,6 3 1,-5-3 101,0 2 1,-2 0-2,-2 1 0,0-2 182,0 7 1,-5-2 148,0 2 1,-4 3-142,4-4 202,0 4-93,5 2 1,0-6-181,0 1 0,0-5 74,0 5 1,2-2-85,3 1 0,-2-1 134,6-3-189,-5-3 119,8 5 1,-10-2 49,3 0 1,-4 0 283,-1-5-282,0 0 0,-6 0 26,-4 0 0,2-6-534,-1-3 1,-1 1 223,-4-1 1,5 0 205,-1-5 0,7-6 0,-3-2 0</inkml:trace>
  <inkml:trace contextRef="#ctx0" brushRef="#br0">22507 8971 8882,'-6'-8'2526,"4"1"-1333,-4 1-115,6 4-823,6-4 0,2 6-103,6 0 1,1 0-385,-1 0 1,0 5-635,0 0 1,0-1-852,1-4 0,-1 0-189,0 0 951,-6 0 955,5 0 0,-12 7 0,6 1 0</inkml:trace>
  <inkml:trace contextRef="#ctx0" brushRef="#br0">22536 9084 7797,'-15'5'0,"1"0"1247,0 0-469,0-5-144,6 0 635,1 6-643,7-5-665,7 6 82,1-7 1,7-5-77,4 0 0,-1 1-205,6 4 0,-6-5-259,6 0 0,-5 0-629,5 5 1,-7 0 1125,2 0 0,3-6 0,0-2 0</inkml:trace>
  <inkml:trace contextRef="#ctx0" brushRef="#br0">22976 8928 7793,'0'-14'0,"0"-1"0,0 1 1890,0 0-1137,0 0 0,-1 4-43,-4 1 1,2 6-74,-7-2-756,7 10 164,-3 3 1,1 3-25,0 3 1,1-3 131,4 8 1,0 1-339,0-1 1,0 5 200,0-5 0,4 5-394,1-5 1,0 1 44,-5-1 0,0-3-27,0 3 1,0-3 71,0-2 1,0 0-323,0 0 269,0 1 210,0-1 0,-2-6 89,-2-4 1,2-4-73,-3-4 0,-1-4 463,1-6-173,0-1 70,5 1 0,0 0 271,0 0 0,0 0-226,0-1 1,0 1 110,0 0 1,2 0 65,3-1-937,3 8 359,6-6 0,0 7-340,0-4 0,1-3 170,-1 4 280,0 3 0,7-7 0,1 5 0</inkml:trace>
  <inkml:trace contextRef="#ctx0" brushRef="#br0">23190 9056 7786,'0'8'1178,"0"-2"-266,0 0-252,6-4 868,-5 4-353,6-6-1301,-7 7 31,0 1 135,0-1 1,0 1-2208,0-3 2167,0 3 0,-7 0 0,0-2 0</inkml:trace>
  <inkml:trace contextRef="#ctx0" brushRef="#br0">23915 8871 7731,'0'8'1988,"0"-2"-1803,0 1 3,0 0-1447,0 8 1259,6-7 0,-4 11 0,4-4 0</inkml:trace>
  <inkml:trace contextRef="#ctx0" brushRef="#br0">23872 9042 8099,'-6'8'827,"4"-1"-552,-3-2 315,4-3-310,1 4 1,0-4 62,0 2-401,0-2 46,6 4 0,2-6-660,6 0 320,0 0 193,1 0 159,5 0 0,2-6 0,7-2 0</inkml:trace>
  <inkml:trace contextRef="#ctx0" brushRef="#br0">24242 8971 7731,'0'7'457,"0"1"393,0-3 619,0-3-1114,0 10 0,6-10-250,3 3 1,4-4-154,1-1 0,1 0-336,-1 0 0,2-6 24,3-4 239,-4 4 10,6-7 0,-7 6-60,0-8 1,-4 1 225,-1 0 1,-6 0 97,2-1 0,-10 3-197,-4 2 1,-4 4 9,-1 6 0,-5 0 75,0 0 1,-1 6 155,1 4 1,3 2 100,-3 3 1,3-1-149,2 0 1,6 0-257,3 1-491,-3-1-1033,7 0 1060,1-6 0,8-2-95,6-6 0,0 0 368,0 0 0,-4 0 297,-1 0 0,-4-5 0,5 1 0,-7-7 0,9 9 0,-4-4 0</inkml:trace>
  <inkml:trace contextRef="#ctx0" brushRef="#br0">16280 10335 7845,'-14'8'0,"1"5"309,3-4 1,-1 4 479,7 1 0,-6 5-359,5 0 0,1 5-113,4-5 72,0 0-142,0-11 0,6 3-66,3-7 0,4 1-139,1-5 0,5 0 21,0 0 0,0-6-173,-5-4 0,1-2 7,-1-2 1,-6-1-227,-4 1 1,3 0 111,-2 0 0,-1-1-321,-4 1 351,0 0 136,-6 0 47,-2 0 0,-1 6 243,-1 3-297,1-3 168,-6 6-129,8-4 1,-1 6 23,3 0-155,3 0 156,-4 0 0,8 0-187,2 0 0,-1 0 106,7 0 1,-1 0-163,6 0 0,0-5-20,4 1 420,-3-7-226,5 9 1,-7-4-100,0 6 307,0 0-34,1 0-210,-1 0 829,0 6-480,0 2 0,-4 12 264,-1 4 1,-6 3-174,2 1 0,-2 6-173,2-1 0,-3 0 181,2-5-701,-2 1 281,-2-7 0,0 3 166,0-6 0,0-5 126,0-4-226,0-7-949,0 3 597,0-6 0,0-1-495,0-4 458,-6 3 76,4-10-30,-4-2 101,6-2 1,-2-6 51,-3 3 1,4-2-6,-4-3 1,3-2-84,2 2 258,0-3-8,0-1 0,2 4 115,3 0 0,-2 7 368,6-2 0,-4 3 465,5 2-512,-1 6-123,5 2 274,-6 6-289,5 0 0,-5 0-37,6 0 0,-6 6-107,-3 3 0,-2 4 151,2 1-580,-4 1 222,5-1 0,-6-5-1327,0 1 1096,0-1 1,-1 4-840,-4-4 577,4 4-682,-6-11 1261,1 4 0,4 0 0,-4 2 0</inkml:trace>
  <inkml:trace contextRef="#ctx0" brushRef="#br0">16806 10193 7794,'8'-8'1378,"4"2"-839,-10 6 0,4 2 82,-6 2 332,0 4-580,7 13 1,-6-4 201,4 7-637,-4-7 131,-1 10 0,2-11-707,3 3 1,-4-3-292,4-2 333,3 0 1,-5-1 595,7-4 0,-1 4 0,5-5 0</inkml:trace>
  <inkml:trace contextRef="#ctx0" brushRef="#br0">16806 10293 7845,'-10'0'1301,"1"0"-821,6 0 223,-4 0-18,7 0 114,0 0-520,7 0 1,2 0-587,10 0 1,-1 0 208,5 0-1633,1 0 1256,-2 0 1,5 0 474,-3 0 0,2-7 0,3-1 0</inkml:trace>
  <inkml:trace contextRef="#ctx0" brushRef="#br0">17303 10122 7787,'-7'-8'-484,"0"2"1867,1 6-589,-2 0-295,0 0 673,2 6-431,-1 2-294,6 13 0,-12 1-64,12 12-140,-6-3 0,7 5-124,0-3 0,0-3-195,0 3 1,8-4-950,6-6 0,1-2 1025,4-7 0,9 0 0,2 1 0</inkml:trace>
  <inkml:trace contextRef="#ctx0" brushRef="#br0">17488 10236 7829,'-8'-14'568,"2"4"643,6 1-788,0 5-161,0-8 0,2 10-47,2-2 1,0 0 114,5 0 309,0 2-321,6-4 0,-1 6-442,0 0 113,0 0 65,1 0 1,-6 4-527,1 1 283,-1 0 159,-1 1-130,-2-4 121,-6 10 1,0-8-80,0 5 1,-1 1-115,-4 4 0,2 0 126,-7 0 433,1 0-218,-5 7 0,4-10 55,1 3 0,1-3-118,-2 4-134,4-1 13,6 0 0,1-6-179,4-3 0,3-4-166,6-1 0,2-1-508,3-4 0,-2-3 339,7-6 589,-6 0 0,8-7 0,-3-1 0</inkml:trace>
  <inkml:trace contextRef="#ctx0" brushRef="#br0">17730 10065 7826,'0'-14'690,"0"5"1046,0-1-26,0 7-962,0-3 1,5 17-275,-1 3 1,8 5-216,-3 0 1,-1 3-333,1 6 1,-1 1 93,2-1 1,1 1-83,-6-1 1,-1 0 177,-4 1-1587,0-1 955,0-6 1,0 4-1009,0-7 1,-1 4 129,-4-4 1393,-3 0 0,-6-4 0,0-1 0</inkml:trace>
  <inkml:trace contextRef="#ctx0" brushRef="#br0">17986 10179 11730,'14'0'1705,"0"0"-2138,1 0 1,3 0 248,1 0-2054,0 0 1548,2 0 0,-5 0 690,3 0 0,3-6 0,0-2 0</inkml:trace>
  <inkml:trace contextRef="#ctx0" brushRef="#br0">18043 10293 7826,'-10'1'1128,"1"4"-460,6-3 212,-4 4 264,1-6-771,4 6 1,2-4-8,10 3 1,4-4-298,5-1 1,-2 0-205,7 0 0,-2-1 135,2-4 0,3-3 0,-5-6 0</inkml:trace>
  <inkml:trace contextRef="#ctx0" brushRef="#br0">18597 10151 7844,'0'-8'817,"0"1"53,0 7-383,0 7-172,0 1 1,0 7 79,0 4 0,0 3-198,0 7 0,0-1 26,0 1 0,0 1-122,0 3 110,0-9-40,0 9 0,0-16-167,0 7 38,0-7-1,0-3-305,0-1 138,0-11 101,0 4-248,0-6 73,0 0 131,0-6 0,0-2-51,0-6 1,0-1-79,0 1-11,0 0 161,7 0 1,-6-1 22,4 1-24,3 0 0,-5 0-20,6 0 1,-4 4-6,5 1 121,-1 5-105,-1-8 82,5 10-4,-5-10-6,6 10 0,-2-3 73,-2 10 1,-2 1 39,-3 4 1,-4 4-130,4 0 1,-4 0-34,-1 5 0,0-8-99,0-1-314,0-1 243,0-1 36,7-1 0,-1-9 76,4-3 0,2-3-17,-2-6 1,-2-2 167,1-3 80,-6 4-47,10-6 1,-10 7 188,6 0 0,-4 1-61,5 4 1,-6-2 386,6 6-296,-7 0-259,10 11 37,-12 2 1,10 6-456,-6 1 0,1-1 210,-1 0 1,-2 0-255,7 1 1,-5-3 75,4-2 335,0 2 0,6-4 0,-1 6 0</inkml:trace>
  <inkml:trace contextRef="#ctx0" brushRef="#br0">19123 10250 7844,'-14'0'319,"0"-5"-319,0 1 1579,-1-1-967,8 5 0,-6 5 73,3-1 0,-1 7-280,2-1 0,-2 2 245,6 3-333,-6-1-530,9 0 212,-4 0-21,6-6 0,2 3-232,2-6 0,4 0-269,7-5-149,-1 0 0,0-5 75,0 0 0,0-4 262,1 4 1,-6-1-21,1 1 0,-6 2 168,6-7 1,-5 6 261,4-6 0,-6 5-41,2-4 1,1 4 496,-1-4 87,0 6 0,-1-5 17,1 3 181,0 3-193,1-4-325,-4 6 1,6 0-155,-4 0 0,-2 2-5,3 2 0,-4 0 217,-1 5-859,7 0 383,-6-1 0,6 5-102,-7-4 0,4-1-230,1 2 1,1-7-1029,-1 2 357,-3 3 523,10-7 0,-8 6-240,5-7 457,-6 0 0,5-2 108,-3-3 0,-4 2 275,4-6 0,-3 4 0,-2-5 0,0 1 0,0-5 34,6-1-121,-4 1-20,4 0 1266,-6 0 275,6 6 0,-4 0-231,3 3-889,2 4 0,-3-6-262,5 7-53,-6 0 315,4 0-472,-7 7 195,6 1 0,-5 6 53,4 0 0,-3-4-54,-2-1-129,0 0 0,0 6-187,0-1-1132,0-6 1,-2 0-971,-3-4 2382,4-2 0,-5 4 0,6-6 0</inkml:trace>
  <inkml:trace contextRef="#ctx0" brushRef="#br0">19351 10250 7827,'0'-8'457,"5"0"-199,-1 4 0,3 2 58,-3-3 0,-1 4-163,7 1-53,-7 6 57,10-4 0,-10 10-680,6-2 294,1-4 199,-2 7 30,4-6 0,-4 14 0,7 1 0</inkml:trace>
  <inkml:trace contextRef="#ctx0" brushRef="#br0">19877 10008 7810,'-6'-14'707,"4"6"-24,-4-4 128,6 10-370,0-11-148,-7 12-73,6-6 1,-10 9-230,6 3 0,-1-2 26,1 6-105,3 1 97,-4 4 1,6 0 203,0 1-348,0-1 77,0 0 0,0 2-26,0 3 1,0-3-134,0 3 1,0 1-251,0-1 0,0 0 139,0-5 1,0 5 20,0 0 1,0 0-213,0-5 172,0 0 1,0 1 212,0-1 1,-2-5 459,-2 1 745,2-7-705,-4 10 1,1-10 302,0 6-473,1-6 106,4 4 66,-7-7-230,6 6 1,-6-3-222,7 7 208,0-7-452,7 10 203,-6-12 1,10 12-8,-6-4 0,4-1 116,-4 2 1,2-1 319,-3 5 0,-2 5-59,3 0 0,-4 5-49,-1-5 1,0 5-151,0-6 1,0 6-106,0-5 1,0 0-230,0-5 1,0 1 286,0-1 0,7 0 0,0 0 0</inkml:trace>
  <inkml:trace contextRef="#ctx0" brushRef="#br0">20232 10236 7873,'8'-14'-91,"0"-1"45,-3 1 0,-4 0 767,4 0 0,-2-2-226,2-3 1,-3 3 120,2-3-213,-2 3-195,-2 2-171,0 0 120,0 0 1,0 4 167,0 1-246,-6 6 0,2-2 125,-5 10-132,6 3 86,-3 12 1,1 4-206,0 9 1,0-1 1,5 5 1,5-3-239,0 4 0,4-7 89,-4 2-389,6-3 390,-3-1 0,1-7-230,1-3-50,-1 3 308,6-6-21,-8 4 121,0-12 0,-9-6-48,-3-7 1,-2-1 254,-8 1 0,-4 2 67,0-7 0,1 2 305,3-1-282,1-4 1,1 5 90,4-6 1,3 5-177,6-1 0,0 1-81,0-5 1,6-1-126,3 1 233,10 0-283,-3-7 0,9 6-243,-6-4 1,7 3-144,-3 2 0,4-1-1056,2 1 1551,-1 0 0,1 0 0,-1 0 0</inkml:trace>
  <inkml:trace contextRef="#ctx0" brushRef="#br0">20673 10264 7845,'-6'8'1166,"4"5"-358,-3-4-129,-2 4-329,5 1-99,-11 0 1,12 1-49,-4-1 0,-1-5 102,1 1-2601,0-1 2296,-1-1 0,4 5 0,-4-5 0</inkml:trace>
  <inkml:trace contextRef="#ctx0" brushRef="#br0">21156 10222 7781,'0'-15'0,"0"1"0,5 0 0,0 0 0,1 0 0,-1-1 0,-3 1 0,2 0 0,-2-5 0,-2 0 0,0 0 273,0 5 0,0 0 430,0-1 1,-2 3-308,-2 2 1,0-1-132,-5 6 0,-1 2 0,-4 8 1,0 3-70,0 6 0,4 5-26,1 0 1,6 6-62,-2-1 0,3 3-137,2 1 1,0 1-290,0-1 230,0-6-21,0 5 1,5-6-115,0 2 1,4 3 61,-4-7 0,5 0-108,-6-5 0,3 0 51,-3 0 24,-2-6 54,4 5-4,-6-12 70,0 6 0,-1-7-33,-4 0 1,-3 0 11,-6 0 1,4-2 206,1-3-47,-1-3 0,-2-6 77,2 0 1,4 0-76,6 0 1,0-1 63,0 1 0,1 1-112,4 4 1,3-7 19,6 7 0,1-12-253,-1 7 0,0 1-31,0 4-805,7-1 660,-5-4 0,6 0-21,-3 0 410,-4 6 0,12-5 0,-5 5 0</inkml:trace>
  <inkml:trace contextRef="#ctx0" brushRef="#br0">21341 10179 7781,'-6'8'1575,"4"-2"-889,-4-6 0,8 0-58,2 0-203,4 0-272,6 0 1,2 0-116,3 0 1,-1 0 123,5 0 0,-4-1-763,5-4 1,-5 3 208,5-2-1279,-7 2 1115,4 2 1,-7 0 555,0 0 0,0 0 0,0 0 0</inkml:trace>
  <inkml:trace contextRef="#ctx0" brushRef="#br0">21526 10108 7781,'-8'0'504,"-4"0"0,8 1-65,-5 4 0,6-2-110,-2 7 0,3-5 448,2 4-337,0 1-199,0 10 0,0-4-152,0 3 1,0 1-155,0-1 0,2 2-324,3-2 1,-2-3-55,6 3 1,-1-8 442,2-2 0,9 1 0,-3 4 0</inkml:trace>
  <inkml:trace contextRef="#ctx0" brushRef="#br0">21768 10065 7781,'0'10'1184,"0"-1"0,-2-4-760,-3 4 0,4 1 6,-4 4 1,4 0-186,1 1 0,0 3-41,0 1 1,0 0-1019,0-4 0,0 4 286,0 0 528,0-7 0,6 1 0,2-5 0</inkml:trace>
  <inkml:trace contextRef="#ctx0" brushRef="#br0">22024 9909 7755,'0'-14'1393,"0"-1"-509,0 8-104,0 0-221,0 1-564,0 4 169,6-4 1,-3 6-60,7 0-126,-1 0 173,5 0 0,1 5-468,-1-1 0,0 6 124,0-5 1,-1 6-55,-4-2 1,2 1 135,-6 4 1,5-3 66,-6 8 1,1-2 90,-5 2 1,0 2 192,0 2 0,-6 4-63,-4-3 0,2 3-82,-1 1 0,1-4-165,-1 0 218,2-1-79,7 0-594,0-3 374,0 1 1,2-6-46,3 4 1,-2-8-77,6-1 1,1-2-10,4 1 384,0 4-96,-6-12 1,3 12 398,-6-3 1,0-3-198,-5 3 1,0-1 93,0 6 0,-7-3 87,-2-2 154,-10 2-300,3-4 1,-3 2-177,10-1 0,-4-6-727,3 2 198,-2-3 1,-1-4-532,4-3 0,2-2 991,7-8 0,-6-5 0,-2-2 0</inkml:trace>
  <inkml:trace contextRef="#ctx0" brushRef="#br0">22408 10094 7744,'0'-10'228,"0"1"0,1 6 945,4-2-419,-3-3-385,10 6 1,-4-4-324,6 6 1,0 0 98,1 0 0,-1 0-710,0 0 0,5 0 229,0 0-1402,0 0 1738,-5 0 0,7 6 0,1 2 0</inkml:trace>
  <inkml:trace contextRef="#ctx0" brushRef="#br0">22507 10136 7744,'-14'8'0,"0"3"486,-1-6 783,1 6-828,6-9 0,2 6-21,6-4 1,6-2-325,4 3 1,7-4 68,2-1 0,6-5-1426,-1 1 647,3-1 491,-5-1 0,3 4 123,-6-3 0,7 4 0,-4 1 0</inkml:trace>
  <inkml:trace contextRef="#ctx0" brushRef="#br0">23076 9966 7744,'0'-19'283,"0"0"1,0 0 468,0 5 0,0-5 16,0 0 1,-5 5 142,0 4-233,-6 7-252,3-10-275,-6 12 0,0 1 163,0 9 0,0 4-167,-1 1 0,3 5-144,2 0 1,4 5 218,6-5-664,0-1 416,0-3 1,1-6-646,4 1 1,5-7 307,9 2 1,-4-4-162,4-1 0,2 0-42,-2 0 686,0 0-126,-5 0 1,0 2-91,0 2 0,1 4 212,-1 7 0,-6-1 101,-3 0 1,1 2 377,-1 3 1,-1 3-178,-4 6 1,0 1-105,0-1 1,0 1-470,0-1 1,0 0-298,0 1 0,0-7-402,0-3 1,-1-5 347,-4-4 0,3 2-801,-2-2 1307,2-4 0,2 7 0,0-5 0</inkml:trace>
  <inkml:trace contextRef="#ctx0" brushRef="#br0">23289 10378 9348,'6'8'-235,"-4"-2"235,4-6 0,-6 7 0,0 0 0</inkml:trace>
  <inkml:trace contextRef="#ctx0" brushRef="#br0">23801 9966 10225,'8'6'-140,"-2"-4"0,-4 9-253,2-7 1,0 6 392,5-5 0,1 6 0,4-3 0</inkml:trace>
  <inkml:trace contextRef="#ctx0" brushRef="#br0">23744 10151 7735,'-9'0'346,"-1"0"39,7 0 0,-3 1 465,6 4-466,0-4-867,6 6 340,2-7 1,6 0-17,0 0 159,7 0 0,-5 0 0,4 0 0</inkml:trace>
  <inkml:trace contextRef="#ctx0" brushRef="#br0">24242 10008 7695,'-2'15'-129,"-3"-1"1,4-5 349,-4 1 1,3-1 1165,2 5-745,0 1-589,0-1 94,0 0 0,7-6-223,2-3 0,4-4 33,1-1 0,0-1 27,1-4 1,-3-3 194,-2-6-349,2 0 130,-10-7 1,9 5 126,-6-3 1,-1 4 9,-4 0 1,-1 1-30,-4 0 1,-3 4 4,-6 1 0,0 6 68,0-2-41,-1 3 0,1 2 52,0 0-152,6 0 0,-5 7 0,5 1 0</inkml:trace>
  <inkml:trace contextRef="#ctx0" brushRef="#br0">24498 10023 7695,'0'7'0,"0"6"0,0-3 995,-7-4-685,6 7 0,-7-2 158,3 3 1,2 8 392,-7-8 0,6 4-1084,-6-4 1,7 0 55,-2 0-1995,4-6 1023,-6 5 1139,6-12 0,-5 6 0,6-7 0</inkml:trace>
  <inkml:trace contextRef="#ctx0" brushRef="#br0">24654 9895 7695,'0'-8'0,"2"0"0,2 3 1579,-2 4-421,4-6 117,1 7-914,0 0 1,8 0-309,-1 0 1,-1 2 78,-4 3-993,4 2 639,-5 8 0,-1-6 4,-2 1 0,1-1-31,-1 5 0,0 2 140,-5 3 1,-5-3-87,0 3 0,-6-3 245,2-2 0,-4 0-155,-1 0 950,6 0-332,-4 1 78,10-1 346,-4 0-652,6-6 0,8-2 36,6-6 0,2-4-997,7-1 0,-4-6 443,5 1 1,-5 2-1979,5-1 2211,-7 6 0,10-10 0,-5 5 0</inkml:trace>
  <inkml:trace contextRef="#ctx0" brushRef="#br0">25052 10023 7695,'0'7'0,"0"0"234,0-7 2,0 6-548,6-4 1,-4 6-1006,3-4 1317,-4-2 0,-1 4 0,0-6 0</inkml:trace>
  <inkml:trace contextRef="#ctx0" brushRef="#br0">16223 11316 7799,'-14'0'789,"6"7"0,-3-4-183,6 6-31,0 7-282,-1 0 0,4 4 187,-2-5 0,2 4 257,2-1-657,6 1-59,2-4 0,6-7-124,1-4 1,-1-2-34,0-2 0,-1-2-624,-4-2-157,4-4 520,-5-7 164,0 1 58,-2 0 1,-6 5 64,0-1 0,0 5-88,0-4-4,0-1 401,-6-4-139,4 0 0,-6 6-90,3 3 344,4-3-79,-5 7 179,-1-12-334,6 12 0,-6-7-289,7 3 167,0 3-462,0-4 342,7 0 1,1 4-47,6-3 1,0-1-94,0 1 0,5-1 63,0 1 227,0 4-99,2-6 1,-6 6 291,4-4 1,2 4-96,-2-4 0,-5 5 404,-4 5 1,-3 2-140,3 8 0,1 7 11,-6 6 0,-1 7-4,-4 8 1,0 1 60,0 3 1,-1-3 121,-4 4-1011,4-4 518,-6-8 0,7 4 232,0-7-832,0-6 443,0-7 1,0-10-916,0-1 515,0-5-452,0 2 1027,0-25-448,0 8 0,0-22-336,0 9 1,0 2 319,0-2 0,0 0 178,0-4 0,0 0 221,0-1 1,-1-4-45,-4 0 665,3 0-502,-4 4 1,6-1-20,0-3 0,6 8 145,4-4 1,-1 10-18,6 0 413,-4 4-350,9 7 1,-6 1 399,1 7-343,-1 0-104,0 0 0,-1 7 43,-4 2 0,2 5 39,-6 5-312,0-3 62,-5 5 1,-2-6-63,-3 4 1,2-3-431,-6 3 228,-1-3 1,-2-2-589,2 0 774,-3-6 0,6 5 0,-8-5 0</inkml:trace>
  <inkml:trace contextRef="#ctx0" brushRef="#br0">16792 11174 7799,'0'8'0,"0"5"271,0-4 0,0 5 430,0 5 0,0-1 108,0 5 1,-5-1-343,0 2 1,0 3 116,5-3-207,0-4-439,0 1 1,0-7-617,0 0 313,7 0-105,1-6 470,6-1 0,0-7 0,0 0 0</inkml:trace>
  <inkml:trace contextRef="#ctx0" brushRef="#br0">16721 11316 7799,'-8'0'890,"1"0"0,7-1-12,0-4-274,0 3-300,7-4 0,1 6-228,6 0 0,2 0-332,2 0 0,3 0-215,3 0 1,3 0-1413,-4 0 1883,-2 0 0,6 0 0,-5 0 0</inkml:trace>
  <inkml:trace contextRef="#ctx0" brushRef="#br0">17175 11160 7799,'-7'-6'1572,"-6"4"1,10-3-603,-7 10 0,7 4-452,-2 10 0,2 5-199,-2 9 1,4 2-10,-4 3-843,10 3 469,-4-5 1,17 1-535,-4-4 1,5-5-1894,0-4 2491,3-3 0,7-7 0,-1 0 0</inkml:trace>
  <inkml:trace contextRef="#ctx0" brushRef="#br0">17389 11288 7799,'0'-10'529,"0"1"-160,0 6-1,0-10 249,0 12 26,0-6-204,0 1-47,0 4-82,0-10-92,6 10 0,2-4 0,6 6 0,-4 0-240,-1 0 0,-4 0 117,4 0 1,-4 4-145,5 1 74,-7 6-417,9-9 209,-10 11-102,4-12 152,-6 12 1,0-10-3,0 6 0,-1-5-214,-4 0 359,3 4-125,-10 0 597,4 6 37,0 0 63,2-6-460,6 5 1,0-10 45,0 7-35,0-7 1,1 5 17,4-4 0,-2 0-208,7 5 1,-7-4 55,1 4 1,-2-4-87,-2 5 1,5-6-27,0 6 1,-1-6-509,-4 6 350,0-1-730,-6-1 634,4 5 0,-6-11-971,4 2 430,2-2 908,-4-2 0,0-6 0,-2-2 0</inkml:trace>
  <inkml:trace contextRef="#ctx0" brushRef="#br0">17616 11217 7799,'14'0'2024,"1"0"-513,-1 0-899,0 0 0,0 6-235,1 4 0,-6 4-115,0 5 1,-4-2-283,5 7 0,-7-5-271,2 4 0,1 0 315,-1 0-2096,-1 4 1415,-4-11 1,-1 4 656,-4-5 0,-3-1 0,-6 0 0</inkml:trace>
  <inkml:trace contextRef="#ctx0" brushRef="#br0">18000 11231 9512,'14'0'780,"1"0"-411,-8 0-385,6 0 1,-5 0-163,6 0 1,0 0-199,1 0 1,-1 0-1108,0 0 1483,0-6 0,0 4 0,1-4 0</inkml:trace>
  <inkml:trace contextRef="#ctx0" brushRef="#br0">18029 11330 7760,'-13'10'357,"3"-1"1,-1-4 1397,7 5-1157,-1-7-100,5 3-223,0-6 0,6 0-24,4 0 0,4 0-49,5 0 1,-2 0-971,7 0 1,-5-1 233,5-4-1887,-1 3 2421,-1-4 0,5 0 0,-5-2 0</inkml:trace>
  <inkml:trace contextRef="#ctx0" brushRef="#br0">18569 11188 7539,'0'-8'388,"0"2"471,0 6-152,-7 0-391,6 0 1,-5 6 482,6 4-381,0 3-301,0 7 0,0-4-18,0 3 0,0-3 72,0-2 0,0 0-138,0 0 1,1 0 268,4 1-408,-4-7 128,6 4-180,-7-10 1,0 6-1,0-4-29,0-2 51,0 4-195,0-6 287,0-6 1,0 3-80,0-7 109,0 1 0,0-5-1,0-1 1,1 6 6,4 0 1,-2-1-15,7-4 0,-5 0 56,4-1 1,-1 1-36,1 0 0,4 4 3,-4 1 0,-1 1 161,2-1 281,-1 2-143,6 7-30,-1 0 0,-2 7-47,-2 2 1,-4-1-81,-6 1 0,0 1-65,0 4 0,0 0 87,0 1-215,0-7 202,0 4-379,0-10 63,0 4-129,0-6-238,0 0 263,0-6 0,0-2-90,0-6 0,2 1 363,3 4 0,-2-4-69,6 3 1,-4 4 138,4 1 0,-4 2 75,5-2 0,-6 4 429,6-4-437,-7 10 1,8 3 263,-6 6-630,6 0 0,-5 0 132,4 1 1,-2-6-738,-4 1 1,-1-3-90,7 3 1,-5-2 916,4-3 0,1 2 0,4 8 0</inkml:trace>
  <inkml:trace contextRef="#ctx0" brushRef="#br0">19010 11203 7881,'-15'0'2220,"3"1"-1653,2 4 1,-2 1 70,2 4 0,2 2-246,-1-2 1,4 2-71,-4 3 1,5-1-245,0 0-407,2 0 291,2 0-70,6-6 1,2-1-692,6-7 0,5-5 357,0 0 1,0-6-285,-4 2 1,-6-2-174,1 1 690,-1-2 0,5 5-93,0-2 961,-6 2-541,-1 7 0,-6-1 296,4-4 773,-3 4-724,4-6-251,0 7 1,-3-5 386,7 1-209,-7-7 1,8 7 96,-6-5 0,1 4-145,-1-4 0,-2 6 61,6-2-1685,-5-3 905,8 6 425,-10-4 0,6 6 192,-4 0 1,-2 6-43,3 4 1,-4 3-64,-1 1 1,0 0-313,0 0-80,0 7 1,0-5-737,0 2 780,0-2-1141,0-2 858,0-6 0,0 0-625,0-3-265,0-3 478,0 4 586,0-6 1,2-6 321,3-4 0,-4 2-25,4-1 1,-3-1-17,-2-4 0,0 0 163,0 0 1,4 4 86,1 1 1,0-1-31,-5-4 1,5 0 81,-1 0 0,3 4-24,-3 1 1,0 4 293,5-5-126,-6 7-238,3-3 92,1 6 237,-6 0-97,6 0 232,-1 0-203,-4 6 0,4 2-81,-6 6 1,0 1-308,0-1 1,0 0 115,0 0 0,0-4-103,0-1 1,0 1 141,0 4-1274,0-6 785,6 4 1,2-10 115,6 3 178,-6-4 0,11-1 0,-3 0 0</inkml:trace>
  <inkml:trace contextRef="#ctx0" brushRef="#br0">19848 11075 7549,'-4'-10'-274,"-1"1"1,0 4 273,5-5 0,-1 7 828,-4-1 1,3 0 231,-2 0-515,2 2-345,2-4-121,0-1-200,0 6 138,0-5 1,0 7-132,0 4 1,-2-2 19,-2 6 1,2 1 45,-3 4 0,4 5 135,1 0 0,0 2-44,0-2 1,0-4 8,0 4 0,0-3-5,0-2-136,0 1 125,0-8 1,0 6-66,0-3 5,0 2 1,0 2-12,0 1 69,0-1 98,0 0-121,0 0 0,-2 0 0,-3 1 1,2-1 17,-6 0-21,6 0 13,-4 1-10,1-1 0,4-5 8,-2 1 127,2-7 0,4 10-79,2-4 0,-2-1-28,3 1 1,1 1 44,-1 4 0,4 2 9,-4 3 0,1-3 11,-1 3 0,-3 1 111,2-1 1,3 2-93,-3-2-454,1-4 233,-5 6 0,0-7-205,0 0 1,5 1-853,0-1 1155,-1-6 0,3 4 0,1-4 0</inkml:trace>
  <inkml:trace contextRef="#ctx0" brushRef="#br0">20275 11288 7847,'8'-6'-201,"-2"4"201,0-11 0,-4 10 0,3-6 0,-2 4 0,2-5 1755,-4 1-1101,6 1 0,-6-5 75,4 4-139,-4-4-290,6-1 1,-7 0-63,0 0-147,0-1 120,0 1-259,0 0 77,-7 0 0,4 4 116,-6 1 1,-1 6-123,-4-2 1,5 3 43,-1 2-75,1 0 0,-4 2-240,4 3 64,-4 3-159,11 6 206,-4 0 0,6 0 58,0 0-141,6 1 89,-4-1 0,11 0 38,-4 0 189,4 1-140,1-1 1,-1 5 22,-4 0 0,4 4 86,-4-4 0,2 7-149,-1-3 538,2 4-268,-10 2 1,6 4-12,-3 0 1,-4-1-32,4-9-719,-4 4 414,-1-11 1,0 4-293,0-5 0,0-1-1343,0 0 1230,0-6-921,0-2 586,0-6 901,0 0 0,0 0 0</inkml:trace>
  <inkml:trace contextRef="#ctx0" brushRef="#br0">20574 11402 7818,'0'9'1651,"0"1"-1246,0-1 0,0-1 277,0 5-349,0-6 1,0 3-173,0-1 1,0 1-250,0 4 1,0-4 202,0-1-1967,0-6 1852,0 10 0,0-5 0,0 6 0</inkml:trace>
  <inkml:trace contextRef="#ctx0" brushRef="#br0">21100 11245 7765,'9'-14'0,"1"0"0,-7 0 0,8-1 0,-7 1 874,1 0-512,2 0 1,-6-1 24,4 1 1,-4 0 421,-1 0-639,0 0 1,0-1-2,0 1 1,-1 6-42,-4 4 1,2-3 22,-7 2 1,6 1-104,-6 4 1,6 6 306,-6 4-656,7 2 259,-3 9 0,1-4-80,0 7 1,0-2-96,5 2 1,2 1-293,3-6 277,-4 6 22,12-9 1,-7 9-68,4-6 1,1 0 121,-7-5 1,3 0 43,-2 1 1,-4-1-158,4 0 191,-4 0-25,-1 1 1,0-6 20,0 1 0,-1-6 125,-4 6 1,-3-7 197,-6 2-64,0-4 176,0-7-219,-1-2 0,7-1 4,4-1 109,2-6-218,2 0 1,0-9 27,0 6 1,6-4 6,4 4 1,4-5-34,5 5 1,-3-5-150,3 5 0,-3-4-403,-2 4 1,5 0 212,0 4 0,0 6-1115,-5 0 1422,0-1 0,0 2 0,1 2 0</inkml:trace>
  <inkml:trace contextRef="#ctx0" brushRef="#br0">21341 11231 7765,'8'0'704,"-2"0"806,-6 0-527,0 0-536,7 0 0,1 0-347,6 0 1,-3 0-354,3 0 0,-3-2 271,8-2-1629,-3 2 1116,-2-4 0,0 4 56,1-3 1,-1 4 438,0-4 0,0-3 0,1 0 0</inkml:trace>
  <inkml:trace contextRef="#ctx0" brushRef="#br0">21483 11146 7765,'-7'9'851,"2"1"1,3-6-252,2 6 1,0-1-318,0 6 0,0-1-252,0 0 1,0-5-263,0 1 0,2-1-1313,3 6 1544,-4-1 0,12 0 0,-5 0 0</inkml:trace>
  <inkml:trace contextRef="#ctx0" brushRef="#br0">21711 11103 7734,'0'-8'0,"-6"2"991,4-1-196,-4 6-49,6-5-346,0 6 450,0 0-650,6 0 0,-3 1 35,7 4 1,-2-2 24,1 7 0,4-6-381,-4 6-379,4-7 1,1 8 148,0-6 1,-6 1-634,-3-1 802,3-4 0,-7 7 117,4-3 1,-3-2 226,-2 7 1,-7-6-214,-2 6 0,1-2-18,-2 1 0,1 4 433,-5-4 0,0-1 437,-1 2 0,6-7-63,-1 2-422,7 3-92,-3-7 0,6 7-134,0-3 148,0-4-1404,6 6 837,2-7 1,6 0 94,1 0-1620,-1 0 1194,6-7 1,-4 4-118,3-6 777,-3 6 0,4-10 0,3 5 0</inkml:trace>
  <inkml:trace contextRef="#ctx0" brushRef="#br0">22038 10847 7704,'8'0'517,"-2"0"0,-4 0-175,2 0 130,-2 0-211,11 0 1,-10 2 43,6 2-232,1-2 26,4 4 1,-4-1 80,-1 0 18,0 6-50,6-3 1,-6 6-51,1 0 1,-6-3 120,6 3-226,-7-2 27,3 8 1,-6-1 164,0 0-158,0 6-17,0-9 1,0 11 18,0-3 1,0-2-135,0 1 1,0 0-125,0 0 0,2 2 105,3-6 0,-2 5-139,6-5 269,-6 0-43,10-5 0,-10 0-25,7 1 1,-7-1 419,2 0 792,-4 0-639,-1 1-306,0-1 0,-1-2-300,-4-2-122,-3 3 0,-6-10-872,0 6 501,-1-6 0,1 4-1355,0-7 1943,6 0 0,-5 0 0,5 0 0</inkml:trace>
  <inkml:trace contextRef="#ctx0" brushRef="#br0">22479 11117 8306,'8'0'582,"4"0"-596,-2 0 0,4 0 119,5 0-804,-3 0 477,11 0 0,-7 0-48,4 0 270,-4 0 0,1 0 0,1 0 0</inkml:trace>
  <inkml:trace contextRef="#ctx0" brushRef="#br0">22564 11245 7806,'-14'7'0,"1"-4"0,4 6 306,2-6-178,7 4 0,0-6 496,0 4 23,0-3 1,7 4-483,2-6 1,5 0 65,5 0 1,-1 0-1112,5 0 436,-5 0 128,9 0 1,-10 0 315,7 0 0,-1 0 0,6 0 0</inkml:trace>
  <inkml:trace contextRef="#ctx0" brushRef="#br0">23076 10989 9048,'0'-8'1986,"5"8"-1600,-1 10 0,6 3-241,-5 1 1,1 0-106,-1 0 0,-2 5-1061,6 0 0,-4 5 1021,4-5 0,1 6 0,4-3 0</inkml:trace>
  <inkml:trace contextRef="#ctx0" brushRef="#br0">23289 11117 7785,'0'10'618,"0"-1"1,0-4 315,0 4 231,0-5-586,0 8-519,0-4 1,6 5-65,4-4 1,3-2-273,1-7 0,0-2-310,0-3 324,0 4 179,1-12 0,-1 5-189,0-6 0,-1 0 62,-4-1 1,2 6 376,-6 0-210,0-1 803,-12-4-530,-1 6 1,-6 2 84,0 6 1,-5 0 135,0 0 0,0 6-392,5 3 1,0-1-434,0 2 1,4-1-693,1 5 1066,5-6 0,-2 11 0,6-3 0</inkml:trace>
  <inkml:trace contextRef="#ctx0" brushRef="#br0">23744 11046 7779,'8'8'2540,"-2"-2"-2384,-6-6 176,7 7-1205,-6-6 457,12 6 293,-12-7 123,12 0 0,-5 6 0,6 2 0</inkml:trace>
  <inkml:trace contextRef="#ctx0" brushRef="#br0">23758 11217 7779,'-14'6'0,"0"2"1049,6 6-619,2 0 0,6-4-5,0-1 0,1-4-172,4 5 1,3-7-258,6 1 0,0-2-319,1-2 1,3 0 322,1 0 0,7 6 0,-4 2 0</inkml:trace>
  <inkml:trace contextRef="#ctx0" brushRef="#br0">24256 11032 7810,'0'9'291,"0"1"131,0-1 0,0 6 119,0-1 1,0 0-146,0 0 1,0-4 76,0-1-307,0 1 1,1-2-70,4-4 1,-2-2 240,7-2-698,-1 0 335,6 0 0,-1-2 115,0-2-501,0-4 309,0-7 0,-6 1-72,-3 0 0,-2 0 44,2 0 0,-3-1 187,2 1-139,-8 6 72,-4-4 168,-7 10-80,1-11 1,-5 12-112,0-4 1,0 4-47,5 1 0,5 0 168,-1 0-7,7 0-82,-3 0 0,12 6 0,2 2 0</inkml:trace>
  <inkml:trace contextRef="#ctx0" brushRef="#br0">24597 11117 10913,'-8'10'1007,"3"-1"1,2-4-601,-1 4-1318,2 1 704,-4 4 0,1-4-2425,0-1 2632,0 1 0,-1 4 0,-2 0 0</inkml:trace>
  <inkml:trace contextRef="#ctx0" brushRef="#br0">24768 10876 7107,'8'-8'2671,"-2"1"-2398,-6 7 1,2 0 467,2 0-98,-2 0-446,11 0 0,-10 0 112,6 0-365,1 0 138,-2 7 1,3-4-37,-7 6 1,6-4-220,-5 5-92,6-1 1,-8 5-18,6 0 141,-6 1 0,2-1 9,-10 0 0,2 0 183,-6 1 1,-1-6-3,-4 0 0,0-4 128,0 5 1,4-6-100,1 6 1,4-7 139,-5 2 0,7-2-99,-1 2-184,2-4-269,2 6 171,6-1 90,2-5 1,6 6-80,1-7 0,4 0 20,0 0 1,-1 5-66,-3-1 6,-1 7 464,0-3-194,-6 0 1,-2 5 58,-6-4 1,0 4 203,0 1 0,-6 0 16,-3 1 0,-9-1-95,-1 0 1,0-1-518,5-4 0,0-1-352,0-3 1,4-4-1561,1 4 2166,6-3 0,-10 4 0,5 2 0</inkml:trace>
  <inkml:trace contextRef="#ctx0" brushRef="#br0">25137 11245 7725,'-7'-14'134,"0"6"1,1-5 0,-2 6 0</inkml:trace>
  <inkml:trace contextRef="#ctx0" brushRef="#br0">16209 12411 7810,'-10'14'386,"1"0"1,-1 2 910,-4 3-600,6 3-350,-5 7 1,12-1 41,-4 1 0,4-7-77,1-3-289,0-4 66,6-7 1,2 3-12,6-6 1,0-2-197,0-7 1,5-4 40,0-7 1,0-4-304,-4 0 0,-1-6 205,0 2 1,-5 2-65,1 2 0,-7-2 40,2 3 0,-4-1 57,-1 4 495,-6 7-247,-2-4 0,-6 10 64,0-2 0,-2 2 209,-3 2 1,3 2-171,-3 2 1,5-1-89,5 7 0,-3-5 77,8 4-918,-1-6 529,5 4 0,6-7-424,4 0 0,4-2 232,5-3 0,3-3-21,7-6 1,-1 0-84,0 0 458,1 6-71,-7-5 0,3 12 73,-6-4 0,0 10 420,-5 4 1,-1 10 342,-4 5 1,-2 9-338,-7 5 1,0 8 78,0 1 1,-2 0-162,-3-4 1,4-7-50,-4-2 1,-1-6 67,1-4-875,0-4 357,5-12 127,0-2-999,0-6 682,0-6 1,0-2-612,0-6 1,0-7-25,0-2 347,0 2 226,0-6 0,0 5 226,0-6 488,0-1-279,0 1 0,0 0-148,0-1 1,0 1-62,0-1 1,2 2 207,3 4 1585,3 2-1021,-1 7 1,6 1 955,-3 4-1034,2 3 0,2 7-95,1 4 1,-3 3 23,-2 6-470,-4 6 138,-6-4 1,5 5 38,0-7 0,-2 5-68,-8 0 1,2 0-200,-7-5 0,6-1-686,-6-4-159,7 4-960,-10-12 1950,12 6 0,-6-14 0,7 0 0</inkml:trace>
  <inkml:trace contextRef="#ctx0" brushRef="#br0">16706 12255 8650,'0'7'2152,"0"6"-1683,7 1 0,-6 8 218,4 7-175,-3-1-229,-2 1 0,1 4-96,4 0-206,-4 0 175,6-11 0,-3 4-1129,1-7 591,6-7 269,-9 1-2133,10-12 1153,-10 6 1093,11-7 0,-5-7 0,6 0 0</inkml:trace>
  <inkml:trace contextRef="#ctx0" brushRef="#br0">16664 12411 8024,'-8'-6'1802,"1"4"-929,7-4-37,0 6-490,0 0 0,8 0-9,7 0-1118,-1 0 617,13 0 1,-5 0-959,6 0 1122,1 0 0,5 0 0,3 0 0</inkml:trace>
  <inkml:trace contextRef="#ctx0" brushRef="#br0">17147 12240 7810,'0'8'830,"-5"0"194,1-3 0,-6 0 644,5 9-898,-6-3-439,10 16 0,-10 1 91,6 10 1,0 3-143,5 2 0,0-2-86,0-3 1,6-5 116,4-9-1819,3-4 1154,7-6 0,-2-6 236,5-3-2370,-5-3 2488,8-2 0,-3-13 0,5-3 0</inkml:trace>
  <inkml:trace contextRef="#ctx0" brushRef="#br0">17346 12326 7810,'-8'0'297,"2"0"655,0 0-543,4 0 277,-4 0-351,6 0 1,-5 6 330,0 3 0,0 4-272,5 1 0,0 5-322,0 0 1,0 2 176,0-2-545,0-4 263,0 6 0,2-12 66,3 1 1,3-7-79,6 2 0,2-4-1341,3-1 722,-4 0 369,6-6 0,-2 3-370,0-7 0,0 1 198,-5-5 0,0 4 133,0 1 1,-4-1-30,-1-4 577,-5 6-212,2-4 0,-6 8-73,0-5 0,-2 4 87,-2-4 1,0 6 29,-5-2 824,-1 3-564,3 2 0,-6 0 896,3 0-622,-2 7-141,4 1 0,-3 6 186,6 0 1,-4 0 25,4 0-781,0 1 158,-1-1 1,4-5 197,-2 1-1215,2-1 733,2-1 0,6 3-1142,4-6 1070,2 0 1,7-5-1812,0 0 2139,0-7 0,2-1 0,1-6 0</inkml:trace>
  <inkml:trace contextRef="#ctx0" brushRef="#br0">17630 12311 7803,'0'-9'1408,"0"-1"80,7 7 379,1-3-1366,6 6 1,-1 6 12,-4 4 1,4 7-301,-4 2 1,-1 6-162,1-1 1,-1-2-1053,2 2 584,-4-7 389,1 10 0,-6-10-495,4 7 0,-4-6 84,-1 1-2227,0-4 2664,-6 0 0,-8-1 0,-8 0 0</inkml:trace>
  <inkml:trace contextRef="#ctx0" brushRef="#br0">18128 12425 9867,'14'0'125,"0"0"52,1 0 0,4 0 25,0 0 1,4 0 101,-4 0-2982,0 0 2678,2 0 0,-5 0 0,4 0 0</inkml:trace>
  <inkml:trace contextRef="#ctx0" brushRef="#br0">18213 12567 7758,'-14'15'0,"0"-1"1028,0-6-612,6 4 1,3-10-7,10 3 1,3-4-192,6-1 1,6 0-167,4 0 1,8-1-690,1-4 0,2 2 636,-2-7 0,-3 1 0,5-5 0</inkml:trace>
  <inkml:trace contextRef="#ctx0" brushRef="#br0">18626 12340 7814,'0'-8'409,"0"2"-97,0 6 1175,0 0-1005,0 6 0,0 2-43,0 6 1,0 7-157,0 2 0,0 4-108,0 2 1,1-6-50,4 1 1,-3-7-98,2 2 1,-2 2 200,-2-2-471,0 0 217,6-11-254,-4 4 111,4-10 99,-6 10-209,0-10 208,0 4 1,0-7 96,0-4-35,0 3 195,0-10-173,0 4 0,0-2 13,0 1 0,0 0 3,0-6 1,0-4-183,0 0 0,5 0 52,0 5 1,6-5-8,-2 0 0,-1 0 83,2 5 0,-6-3 131,6 3 0,-6-2-89,6 11 0,-5 0 280,4 5-156,-6 0 1,8 2 231,-6 3 0,0 4-73,-5 10 0,1-3-97,4 3 1,-3-3-230,2-2-59,-2 0 149,-2-6 0,0 5-207,0-4 82,0-3-370,0 1 219,0-7-199,0 0 1,0-7 154,0-2 0,5-4 107,0-1 0,1 1 134,-1 4 0,-4-4-170,4 4 489,3-4-124,-7 5-25,12 2 27,-5 6 1,5 2-141,-4 2 0,2 4-24,-6 6 1,4 1-339,-4-1 1,5 0-55,-6 0-675,7 0 1,-3-1 130,6-3 0,1-3 916,-1-2 0,0-3 0,0 4 0</inkml:trace>
  <inkml:trace contextRef="#ctx0" brushRef="#br0">19081 12411 7814,'0'-8'0,"0"-5"895,-7 6-541,6-1 1,-7 1 223,3 7 0,-1 2 208,-4 3 1,-2 3-251,2 6 0,2 2-177,-1 2 0,1-2-304,-2 3 1,4-3-92,6-2 1,0 0-456,0 1 272,0-7 0,2-2-270,2-6 0,4 0 109,7 0 0,-1-2-369,0-2 1,0-4 286,0-7 1,-4 3 98,-1 2 1,-1-2 435,2 2 0,2 2 417,-2-1 1,-4 6 0,2-8 194,-3 6 617,-4 0-995,6 5 0,-6 5 175,4 0-474,-3 6 1,9-8-330,-7 6 0,3-6-525,-3 2 460,-2-3-482,11-2 1,-12 1 257,4 4 0,-2-3-381,2 2 706,-3-2 445,4-2 54,-6 0 1,0-2-147,0-2 116,0 2 0,1-9 94,4 6 0,-3-6 104,2 2 0,3 1-27,-2-2 1,4 6 42,-4-6 0,1 7-107,-1-2 1,-2 4-6,6 1 0,-4 0-139,5 0-111,-7 0 248,3 0-387,-6 6 1,0 2 82,0 6 1,0-4-260,0-1 120,0-6 1,0 10-999,0-12 375,0 12-321,0-11-680,0 4 1783,0-6 0,0-6 0,0-2 0</inkml:trace>
  <inkml:trace contextRef="#ctx0" brushRef="#br0">19337 12340 7803,'7'0'1081,"0"0"1,-7 1-541,0 4 0,1 1-261,4 4 1,-3 3-74,2-4 0,3 4-759,-3 1 1,6 0 551,-5 0 0,12 1 0,-1-1 0</inkml:trace>
  <inkml:trace contextRef="#ctx0" brushRef="#br0">19848 12127 7737,'0'-15'879,"0"1"-135,0 6-212,-6-4 0,5 8-93,-4-5-489,-3 6 1,5-3 250,-7 6-547,7 6 305,-10 2 0,10 6-132,-6 0 1,4 5 147,-4 0 0,4 6-162,-5-1 0,7-2-56,-2 2 389,4-7-101,-5 4 0,4-2-125,-3 0 447,4 0-212,1-11 1,1 4 116,4-2-15,-3-4-2,10 7-55,-4-12-749,6 6 238,-6-7 133,-1 0-22,-7 0-36,0 6 204,0-5 0,0 12-16,0-3 0,0-3 78,0 3 1,-5-5 150,0 4 0,0-4 96,5 4-257,0 1 9,0-2 17,0 4 33,0-4-24,0 6 1,2 1 21,3-1 1,-2 0 3,6 0 123,-6 7-167,4-5 1,-7 9-12,0-6 0,1 6-2,4-1 1,-3 3-368,2 1 0,-2-1 72,-2-3-468,0 3 238,0-12 501,0 6 0,6-7 0,2 0 0</inkml:trace>
  <inkml:trace contextRef="#ctx0" brushRef="#br0">20204 12269 7784,'8'0'0,"-2"1"987,-6 4-417,0 3-182,0 0 302,6 5-342,-4 1 0,4 3 107,-6 7-795,0 0 322,7-2 1,-6 4 118,4-2-1408,3-3 910,-7 6 0,12-12 397,-3 4 0,2-3 0,2-2 0</inkml:trace>
  <inkml:trace contextRef="#ctx0" brushRef="#br0">20431 12439 7784,'0'8'1837,"0"5"-1118,7-12-316,1 6-371,6-7 35,0 0 1,0-2 239,0-3-694,1-2 339,5-8 1,-4 1 113,3 0-538,-3 0 390,-8 0 0,3-1-170,-7 1 108,1 0 1,-5 0 242,0-1-55,-6 8-60,-8 0 602,-2 7-384,-11 0 0,11 2-82,-3 3 1,-1 2-70,1 8 0,1-1 126,9 0-1564,3 7 704,6-6 683,0 6 0,0-7 0,0 0 0</inkml:trace>
  <inkml:trace contextRef="#ctx0" brushRef="#br0">20801 12468 7784,'0'9'380,"0"1"1,-2-6 306,-2 6 53,2-1 1,-6 6-433,3-1 1,2-5-311,-6 1-2107,6-1 2109,-10 6 0,5-1 0,-6 0 0</inkml:trace>
  <inkml:trace contextRef="#ctx0" brushRef="#br0">21156 12297 7791,'10'-12'0,"-1"2"0,-1-3 358,2 4 1,2 3-179,-4-7 0,5 0 350,-4-6 0,4 0-102,-3 5 0,-3-2 35,3-2 0,-2 0-231,1-6 0,-1 5-47,-3-4 1,-3 5 13,2-1 0,-2 4 147,-2 0-254,-6 1 0,-4 6 192,-9 4-262,3 2 132,-4 8 0,1 4-71,0 9 0,-2-2 27,2 7 1,8-2-23,-3 2 0,9-4-100,1-6 1,2 1-22,2-1 1,2-2-265,2-2 0,4-2-86,6-3 1,1-4 48,-1 4 24,0-4 148,0-1 0,5 5-125,0 0 350,0 6-87,-5-3 0,1 12-33,-1 4 1,-5 3 146,1 1-1,-7 7-102,2 3 1,1 3 25,-1 2 0,-1-5-227,-4 0 0,0-8-45,0-2-490,0 0 1,2-13 8,3-1-627,-4 0 530,6-12 837,-7 4 0,0-6 0,0 0 0</inkml:trace>
  <inkml:trace contextRef="#ctx0" brushRef="#br0">21583 12269 7768,'-6'-8'149,"2"-3"38,-5 6 1,6-1-113,-2 1 1305,4 3-314,1-4-441,0 6 65,0 0 1,6 0-588,3 0 0,4 2 55,1 2 0,2-2-676,3 3 1,-2-2-86,7 2 0,-5-4-1236,5 4 1393,-7-3-480,4-2 926,-1 0 0,2 0 0,7 0 0</inkml:trace>
  <inkml:trace contextRef="#ctx0" brushRef="#br0">21711 12183 7768,'-8'0'0,"-3"-1"0,6-4 513,0 4 25,5-6 354,0 7 121,0 0 0,0 7-688,0 2 0,2-1-565,3 1 0,-4 2 109,4 8 0,1-3 6,-1 3 0,6-3 116,-1-2-1689,-4 0 727,7 1 971,-12-7 0,18 10 0,-3-2 0</inkml:trace>
  <inkml:trace contextRef="#ctx0" brushRef="#br0">21924 12127 7768,'0'9'1068,"0"1"0,0-6-551,0 6 1,-1-2-217,-4 1 0,3 4 22,-2-4 1,2 4 160,2 1-433,0-6 25,0 5 0,5-10-318,-1 6 1,8-6 241,-3 2-978,4-3 743,1-2 1,0-2-78,0-3-748,1 4 608,5-12 0,-4 5 95,3-6 0,-5-2 22,-5-3 0,3 4 172,-8-4 149,1 9-291,-5-2 609,0 4 0,-2 0 87,-2 3 1,-4 5 338,-6 5 1,-1 3-313,1 6 524,0 6-540,0 2 0,1 5 151,4-3-495,-4 3 22,11-5 0,-4 5-174,6-3 0,0-2 135,0-3 1,6-8-1166,4 3 1,3-9 1123,1-1 0,6-2 0,2-2 0</inkml:trace>
  <inkml:trace contextRef="#ctx0" brushRef="#br0">22251 12013 7768,'0'-10'0,"0"1"768,0 6-439,0-10 0,0 10 23,0-7 1,2 7-23,3-1-352,-4 2 174,12 2 1,-10 0-30,6 0 0,-4 0-140,5 0 1,-6 6 89,6 4 1,-7 2-82,2 3 1,-4 4 206,-1 0-485,0 6 198,0-3 0,0 5 83,0-3 0,2 2 34,3-2 1,-4 3-10,4 1 1,-2-1-11,2-3 1,-2 3-72,6-4 0,-4 0 101,5 0 0,-6-5-9,6 1 0,-7 1 7,2-1 299,-4 0-193,-1-11 1,0 5-154,0-4 139,0-3-409,-6 1 226,-2-7-1276,-6 0 615,6 0 714,-5-7 0,12-1 0,-5-6 0</inkml:trace>
  <inkml:trace contextRef="#ctx0" brushRef="#br0">22649 12155 10367,'15'-6'104,"-1"4"-174,0-4 1,0 6-1876,0 0 885,1 0 1060,-1-6 0,6 4 0,2-4 0</inkml:trace>
  <inkml:trace contextRef="#ctx0" brushRef="#br0">22692 12255 7784,'-14'4'320,"0"1"0,4 0 1300,1-5-495,5 6-762,-2-4 1,8 9-185,2-7 0,4 1-338,7-5 0,3 0-513,1 0 1,5 0 589,-5 0 82,6 0 0,-3 0 0,7 0 0</inkml:trace>
  <inkml:trace contextRef="#ctx0" brushRef="#br0">23076 12070 7777,'-8'0'1759,"-5"6"1,12-3-1187,-4 7 0,2-1-30,-2 5 0,4 5-282,-4 0 1,3 5-67,2-5 1,0 6-1100,0-1 478,0-4 334,0 1 157,7 0-65,0-6 0,8 6 0,-1-7 0</inkml:trace>
  <inkml:trace contextRef="#ctx0" brushRef="#br0">23204 12041 7752,'6'-8'1842,"-4"-4"1,6 9-853,-4-7-724,-2 7 1,11-3-159,-4 6 1,-1 0-147,1 0-42,1 0 1,4 4-283,0 1 1,-4 5 166,-1-6 1,-6 7-520,2-1 244,-3 3 195,-2 1 63,0 0 0,-2 0 330,-3 0 1,2-1 15,-6-3 0,6 2 147,-2-2-69,-3 2-17,6 2-166,-4 1 0,6-6-23,0 1 1,2-7 12,2 2 1,4-4-21,7-1 1,-6 2-100,0 2 1,1-2 79,4 3 1,-6-2 3,-3 2 108,-4 3 1,-1 6-14,0 0 1,-6 5 87,-3 0 0,-6 0-336,-4-5 0,4 0-314,-4 0 0,8-4 483,1-1 0,1-5 0,-6 2 0</inkml:trace>
  <inkml:trace contextRef="#ctx0" brushRef="#br0">23716 12084 11329,'8'6'140,"-2"-3"-933,-6 7-135,6-7 1,-3 8 927,7-6 0,-7 6 0,3-3 0</inkml:trace>
  <inkml:trace contextRef="#ctx0" brushRef="#br0">23701 12212 8279,'-6'8'1486,"5"-2"0,-6-4-9,7 2-1276,0-2 1,2 4-506,3-6 0,-2 2 268,6 3 36,-6-4 0,10 12 0,-5-5 0</inkml:trace>
  <inkml:trace contextRef="#ctx0" brushRef="#br0">24142 12141 7726,'-6'22'0,"0"5"223,-4-4 0,4 0-52,6 0 1,0-5 498,0 1-293,0-4-193,0-7 1,1 3-115,4-6-2,3 0 0,11-11-232,0-4 0,0-7-1,-5-2 134,-6-7 53,5 11 1,-7-11-107,3 7 0,2 0 38,-6 5 1,0-5 91,-5 0 1,-2 2 37,-2 7 1,0-1 211,-5 7 1,-1-6-174,-4 5 1,5 1-42,-1 4 1,2 6 36,-1 4 1,-2 2 74,6 2 0,0 1-194,5-1 0,-6 0 0,-2 0 0</inkml:trace>
  <inkml:trace contextRef="#ctx0" brushRef="#br0">24412 12212 7726,'0'9'790,"0"1"1,0-5-192,0 4-46,0-6-271,0 10 1,-4-10-423,-1 7 0,-1-3-1171,1 3 1311,3 3 0,-10-6 0,4 8 0</inkml:trace>
  <inkml:trace contextRef="#ctx0" brushRef="#br0">24597 12070 7720,'-8'-7'271,"2"6"0,4-7 1113,-2 3-500,2 4-445,-4-6-171,6 7 1,1-4 3,4-1 1,-2 0-152,7 5 0,-1 0-114,5 0 0,1 0 260,-1 0-658,-6 0 354,4 6 1,-5-2-83,2 5 0,-3 1-226,-6 4 1,0 0 108,0 0 1,0 5 52,0 0 0,-6 5 208,-3-5 0,1 1 72,-2-1 1,1-3 163,-5 3 0,4-8-99,1-1 0,4-3 315,-5 3-442,7-4-105,-3-6 1,12 0-721,4 0 1,2-1 408,3-4 1,5-3-767,4-6 0,-2 0 1147,2-1 0,-1 1 0,6 0 0</inkml:trace>
  <inkml:trace contextRef="#ctx0" brushRef="#br0">24881 12169 7696,'-1'14'0,"-4"1"0,2-1 753,-6 0 1,1 2-258,-2 3 1,-1-3-115,6 3 0,-4 1-375,4-1 0,-4 0-547,4-5 540,0 1 0,5-1 0,0 0 0</inkml:trace>
  <inkml:trace contextRef="#ctx0" brushRef="#br0">25095 11984 7904,'0'-9'1343,"0"-1"-594,0 7-67,0-3 224,0 6-410,0 0-289,0 6 0,0 2-208,0 6 0,-5 1-53,0-1 1,-1 0-20,1 0 1,4 1 196,-4-1-591,3 0 340,2 0 0,0 0-104,0 1 1,0-1 65,0 0 0,7-4 8,2-1 0,4-4 11,1 4-701,0-6 543,7 4 0,-5-9-229,2-3 1,-2-3-255,-1-6 0,-1 0 787,0 0 0,0-7 0,0-1 0</inkml:trace>
  <inkml:trace contextRef="#ctx0" brushRef="#br0">25194 12027 7683,'-14'0'0,"5"0"0,-1 0 1058,7 0-630,-10 0 1,10 5 88,-6 0 0,6 6 11,-2-2 1,3 8-14,2 2-452,0 7-270,0-10 1,0 9-190,0-6 1,5 4 236,0-4 1,6 5 158,-2-5 0,4 6 0,1-3 0</inkml:trace>
  <inkml:trace contextRef="#ctx0" brushRef="#br0">25351 12326 8143,'0'0'0</inkml:trace>
  <inkml:trace contextRef="#ctx0" brushRef="#br0">16194 13520 7820,'-14'28'140,"0"1"1,5-6 335,-1 1 1,7 0-50,-2 4 0,4-1-143,1-3 0,1-5 29,4-10-455,3-3 186,6-6 1,2-1 162,3-4-614,-3-3 335,4-12 0,-1 2 94,0-5-611,0-1 431,-5-4 0,-1 4-158,-4 0 157,4 0 37,-11 2 0,4 0 157,-6 3-172,0 10 218,-6-10 0,-2 13 178,-7-4 1,0 4-73,-4 6 1,3 1 185,-3 4 1,3 3-3,2 6-117,0 0-72,6 1 0,-3-6-163,6 1 0,0-6-210,5 6 1,7-7-258,2 2 1,5-4 270,5-1 0,-1-6 49,5-4 1,-1 3 27,2-3 1,1 7-130,-6-2 1,5 4-97,-5 1 0,0 3-32,-5 6 0,-1 4-82,-4 15 0,-2 4 695,-7 11 0,0 4 1206,0 0 1,0 5-959,0-4 0,0-6-187,0-4-83,0-12-101,0 1-660,0-13 297,0-6 162,0-2 82,0-6 1,0-11-61,0-3 1,0-5-170,0 0 0,0-3-72,0-7 0,0 1-98,0-1 1,0-5-95,0-4 0,0 1-853,0-1 1308,0 7-129,0-10 1,4 9 305,1-6 0,5 8 433,-6 2 0,7 6-306,-1 8 637,2 6-516,3-5 0,-6 13 52,1 0 1,-2 6 166,1 9-514,4-1 50,-12 6 1,6 1 156,-7 2-275,0 4 46,0-5 0,-5 2 223,0 0-885,-6-7 432,3 4 1,0-7-1495,3 0 826,-2 0-738,5-6 750,-4-1 189,6-14 613,0-1 0,0-12 0,0-2 0</inkml:trace>
  <inkml:trace contextRef="#ctx0" brushRef="#br0">16706 13363 8451,'8'7'1603,"-1"1"-1258,-7 6 1,4 2-35,1 3 0,0 3 30,-5 6 0,4 1-175,1-1 1,5 0-124,-6 1 0,3-7 427,-3-3-53,4-3-2305,7-2 0,-6-6 1888,1-3 0,-1-10 0,5-3 0</inkml:trace>
  <inkml:trace contextRef="#ctx0" brushRef="#br0">16706 13520 7820,'-14'-8'1165,"6"2"-655,2-1-91,6 6 105,0-6-211,0 7-338,6 0 90,2 0 0,6 0-94,1 0 0,3 0-322,1 0 1,7 0 285,-3 0-766,-2 0 831,6 0 0,-5 7 0,6 1 0</inkml:trace>
  <inkml:trace contextRef="#ctx0" brushRef="#br0">17161 13378 7820,'-4'9'341,"-1"1"0,-5-6-243,6 6 1394,-8-1-935,11 6 1,-10 5-62,6 4 1,-4 3-138,4 1 1,0 0-152,5 1 1,0-5 104,0-1-1778,6-5 1089,2 2 0,7-10 190,-1-1 186,6-6 0,-4 4 0,5-7 0</inkml:trace>
  <inkml:trace contextRef="#ctx0" brushRef="#br0">17360 13406 7749,'-8'6'804,"2"-4"1,1 11 20,1-4-220,-1-3-322,5 7 0,1-3 108,4 8 54,-3-2-281,10 5 0,-8-5-2,5 3 0,-4-4-69,4 4-213,-6-3 161,4-2-278,-1 1 1,-4-6-847,2 1 330,-2-7 95,-8 3 0,-2-6 658,-6 0 0,-1-6 0,1-2 0</inkml:trace>
  <inkml:trace contextRef="#ctx0" brushRef="#br0">17332 13463 7749,'9'-5'305,"1"0"149,-1 1 1,6 4-73,-1 0 53,0 0-167,0 0 0,0-5-956,1 0 0,-1 1 688,0 4 0,0 0 0,0 0 0</inkml:trace>
  <inkml:trace contextRef="#ctx0" brushRef="#br0">17645 13363 7749,'0'8'1219,"1"3"-910,4-6 1,-3 6 86,2-1 0,3-2-43,-3 1 1,6 5-102,-5 5 1,4 2-198,-4-2 0,4 1-173,-4 4 0,0 1-177,-5-6 1,0 6-109,0-1 1,0-3-1186,0-2 1588,-7-4 0,0 6 0,-8 1 0</inkml:trace>
  <inkml:trace contextRef="#ctx0" brushRef="#br0">17929 13506 9983,'9'0'1263,"1"0"0,-5 0-1025,4 0 0,-4 0-36,4 0 0,1 0-434,4 0 1,-4 0 199,-1 0 0,1 0-2537,4 0 595,0 0 1974,0 0 0,0 6 0,1 2 0</inkml:trace>
  <inkml:trace contextRef="#ctx0" brushRef="#br0">17986 13605 7755,'-8'6'731,"-5"-4"1,10 9 51,-6-6-41,6 6-101,-4-10-266,7 12 0,2-10 17,3 7 0,2-7-445,8 2 1,0-4-663,4-1 715,4 0 0,5 0 0,0 0 0</inkml:trace>
  <inkml:trace contextRef="#ctx0" brushRef="#br0">18583 13406 7691,'-8'0'564,"-5"0"-411,12 0 0,-5 2 160,6 2 0,0 0 188,0 5 0,0 1-71,0 4 0,0 2 82,0 2-207,0 5-127,0 5 1,0 0-49,0 1 0,1-2-112,4-4 0,-4 3 156,4-7-294,-3 6 168,4-9-141,-4-2-93,4-8-1,-4-12 7,2-4 0,-2-4-17,3-5 1,-2 2 91,2-7 1,-4 2-48,4-2 1,3-2 110,1 2 1,-1 3-4,2 2 1,-2 4 69,1 0-90,4 1 15,-5 0 0,1 6 193,1 3 1,-6 4 10,6 1 1,-7 6 42,2 4 1,1 2-159,-1 2 169,-1 1-82,-4 5 1,0-4-70,0 3 1,0 1 57,0-1-146,0 0 0,-4-4 98,-1-1-67,0-6 0,4-2-122,-4-6-109,3 0 1,-4-3 53,6-7 1,2 1-137,2-10 0,3 3 73,2 2 0,4 0 67,-4-1 1,4 6 249,1 0 1,0 5-27,1 0 0,-6 2-84,0 2-68,1 6 89,-2-4 1,3 11 18,-6-4 1,4 4-238,-4 1 1,4-5-773,-4 1 1001,6-1 0,-3-1 0,6-1 0</inkml:trace>
  <inkml:trace contextRef="#ctx0" brushRef="#br0">19066 13463 7778,'-9'-8'0,"-1"3"730,7 4-399,-9-6 0,9 6 566,-7-4 1,1 10-321,-6 4 1,6 6-93,-1 3 1,1 0-255,-5 6 1,6-7-42,3 2 1,2 1-163,-2-1-534,4 0-490,1-4 630,7-8 222,8 0 0,0-9-805,4-3 0,-3-2 273,3-8 0,-3 1 180,-2 0 0,0 0 288,1-1 1,-6 3 151,1 2 1,-6-1 68,6 7 584,-7-1-311,3 5 0,-6 1 424,0 4 0,2 1 185,3 4-516,-4 3-473,6-6 0,-3 3 92,1-1 0,1-5-166,-1 0 0,-3-1-576,2 2-1020,4-3 214,-6 4 1550,4-6 0,-4 0 0,2 0 0,-2 0 0,4 0 0,-6 0 0,0-1-71,0-4 1,2-2 22,3-2 0,-4-4 170,4 4 0,1 1 135,-1-1 1,1 5 319,-1 0 1,-2-3-211,7 3 1,-5-1 425,4 5-247,-6 0-479,10 0 31,-12 6 0,6-3-8,-7 7 1,1-1-166,4 5 0,-3-4-328,2-1 351,-2 1 1,-2-1-1357,0 1 655,0-7 753,0 3 0,0-6 0</inkml:trace>
  <inkml:trace contextRef="#ctx0" brushRef="#br0">19337 13506 9374,'7'6'-962,"6"2"962,-11 6 0,10 0 0,-4 0 0</inkml:trace>
  <inkml:trace contextRef="#ctx0" brushRef="#br0">19749 13235 7747,'-14'-6'0,"-1"0"1118,1-4 1,5-1-63,-1 7-725,7-7-418,-10 9 95,12-4 46,-12 6 0,12 6-252,-4 3 1,-1 4 178,1 1 0,-1 0-239,1 1 1,3 4 185,-2 0-589,2 0 384,2 1 0,0-4-1,0 3 0,0-3 167,0-2 0,0 0 33,0 0 192,6 1 1,2-1 244,6 0-244,1 0 1,-1-1-22,0-4 1,-5 2-58,1-6 0,-5 6-2,4-1 0,-6-2 6,2 1 0,1 0-9,-1 6 1,0-1 99,-5 0 1,0 0-68,0 1 1,0 0 130,0 4 1,-5-3-181,0 3 1,-1 2-172,1-2 0,4 1 87,-4-1 1,2-3-319,-2 3 386,4-3 0,-6 4 0,7 2 0</inkml:trace>
  <inkml:trace contextRef="#ctx0" brushRef="#br0">20119 13307 7777,'0'7'741,"0"6"-420,0-5 0,0 1 116,0 1 1,0 4 34,0 5 0,0 2 79,0-2-347,0 3-25,0 6 0,0-4-416,0 0 170,0-7 135,0 3-1295,0-5 933,6-1 0,-3-1 187,7-4 107,-1-3 0,5 1 0,0 1 0</inkml:trace>
  <inkml:trace contextRef="#ctx0" brushRef="#br0">20247 13292 7665,'7'0'754,"0"0"-340,-7-6 0,1 4 206,4-2-172,-3 2 128,4 2-430,0 0-127,-4 0 134,10 0 0,-8 0-353,5 0 194,-6 6-49,10-4-371,-12 4 350,6 1 0,-2-4 7,-1 6 1,1-4-1,-5 5 0,0-6-155,0 6 139,0-7 40,0 10 0,0-10 173,0 6 0,0-4-68,0 4 254,0-5-83,0 8-151,0-4 0,0 2-6,0-1-31,0-6-21,6 10-36,2-12 159,0 12-100,5-5 169,-12 6-5,6 0-272,-7 1 0,0-1-344,0 0 79,0 0 0,-2 0-1126,-3 1 1027,4-1 427,-6 0 0,1 0 0,-2 1 0</inkml:trace>
  <inkml:trace contextRef="#ctx0" brushRef="#br0">20659 13506 11838,'0'14'916,"-2"0"-782,-2 0 0,0 0-207,-5 1 1,1 4 72,-2 0 0,-2 6 0,4-3 0</inkml:trace>
  <inkml:trace contextRef="#ctx0" brushRef="#br0">21114 13235 7821,'0'8'937,"0"-1"-553,-7-1 1,6 2 253,-4 6 21,4 0-334,1 1 0,0 5-186,0 4 1,0 3 53,0 1 0,0 1-638,0-1 0,4-1 196,1-4-1804,6-2 2053,-9-7 0,10 7 0,-4 1 0</inkml:trace>
  <inkml:trace contextRef="#ctx0" brushRef="#br0">21270 13435 7821,'8'6'891,"-2"-5"-152,-6 6-118,7-1 138,-6 2-103,12 0-144,-11-2-154,10 0-271,-4-4 116,6 4-712,0-12 466,1 4 0,-6-10-5,1 2 0,-7-2-81,2-2 0,-4-1 27,-1 1 355,0 0-141,0 6 0,-6-3 150,-4 6 1,-2 0-38,-3 5 0,1 0-228,0 0 191,0 0-480,0 7 0,1 1-455,4 6 1,2 0 746,7 0 0,0 1 0,0-1 0</inkml:trace>
  <inkml:trace contextRef="#ctx0" brushRef="#br0">21697 13406 7777,'0'8'0,"-2"-2"0,-3-6 735,4 0-45,-6 0-347,7 0 0,2 0-103,3 0 0,-2 0-116,6 0 1,6 2-91,4 3 0,1-4-214,-1 4 1,3-3-189,7-2 1,-6 0-1281,1 0 1648,-7 0 0,10-7 0,-5-1 0</inkml:trace>
  <inkml:trace contextRef="#ctx0" brushRef="#br0">21867 13292 7777,'-12'2'313,"2"3"1,4-2 494,6 6 1,-5-4-301,0 5 1,1 1-130,4 8 1,0-4-115,0 4 0,1 2-61,4-2 1,-2 4-1986,7-4 1,-1 0 1780,5-4 0,1-1 0,-1 0 0</inkml:trace>
  <inkml:trace contextRef="#ctx0" brushRef="#br0">22066 13307 7777,'0'9'206,"0"1"1,0-6 359,0 6 1,0-6 374,0 6 83,7-1-1168,-6 6 139,6-1 61,-7 0 0,0-4-1035,0-1 0,1-1 979,4 1 0,-4 4 0,6-5 0</inkml:trace>
  <inkml:trace contextRef="#ctx0" brushRef="#br0">22280 13079 7777,'0'-8'2356,"0"2"-2184,0 0-33,0 4 0,1-4-200,4 6 1,-2 0-107,7 0 0,-6 0-392,6 0 435,-1 0 1,6 4-28,-1 1 0,-5 8 107,1 1 0,-7 3-87,2 12 0,-2-4 231,1 8 0,-2-1-58,3 1 1,-4-1 103,-1 6 1,2-7-67,3 2-204,-4-3 142,12-1 0,-11-7 6,2-3 1,3-3-6,-3-2 1,3-2-26,-3-2 1,-2 3-26,3-4 1,-4-1 269,-1 1-251,0 1 1,-4-1 32,-1 1-183,-6-7 1,3 3-658,-6-6 819,-1 0 0,-5-6 0,-2-2 0</inkml:trace>
  <inkml:trace contextRef="#ctx0" brushRef="#br0">22735 13193 7725,'-8'0'1424,"1"0"-718,7 0 1,2 0-380,3 0 0,1 1-151,4 4 0,4-3-1191,0 2 1,0 3 1014,5-2 0,3-1 0,0-4 0</inkml:trace>
  <inkml:trace contextRef="#ctx0" brushRef="#br0">22706 13363 7725,'-8'0'709,"2"0"1,8 0-235,2 0 0,6 0-621,9 0 0,-2-4-8,7-1 1,-2 0-501,2 5 286,2-6 368,-3 4 0,5-10 0,0 4 0</inkml:trace>
  <inkml:trace contextRef="#ctx0" brushRef="#br0">23118 13122 7743,'0'8'835,"0"-2"1,-1-6 440,-4 0 0,4 2-591,-4 2 0,3 4-188,2 6 1,-1 2-223,-4 3 0,3 3-273,-2 7 1,2-1 155,2 1 1,0-1 54,0 0 1,0-4-214,0 0 0,6 0 0,2 4 0</inkml:trace>
  <inkml:trace contextRef="#ctx0" brushRef="#br0">23275 13122 7743,'0'-8'1199,"0"-5"-736,0 12 0,0-7 435,0 3-180,0 3-385,0-4-221,6 6 0,-3 0-867,7 0 477,-1 0-336,6 6 0,-3 2 265,-2 7 1,1-6-131,-7 0 227,1 1 134,-5 4 0,0 0 4,0 1 1,0-6-51,0 1 0,-5-1 64,1 5-98,-7 0 749,9 1-180,-4-7-43,-1 4 0,6-9 52,-4 7 85,4-7-201,7 3-516,-5-6 116,12 0 114,-5 0 0,1 2-94,1 3 1,-7-2 103,2 6 0,-4-4-30,-1 5 1,0-1-51,0 5 1,-1-1 43,-4-4 1,-3 4 47,-6-4 0,0 4 0,0 1 0</inkml:trace>
  <inkml:trace contextRef="#ctx0" brushRef="#br0">23744 13108 11115,'0'7'-1031,"0"1"1031,0-3 0,6-3 0,2 4 0</inkml:trace>
  <inkml:trace contextRef="#ctx0" brushRef="#br0">23716 13250 7719,'-8'8'1864,"-5"-2"0,10-6-1637,-7 0 48,7 6-119,-3-4-438,12 4 1,2-6 281,6 0 0,7 0 0,1 0 0</inkml:trace>
  <inkml:trace contextRef="#ctx0" brushRef="#br0">24142 13179 7671,'-9'1'0,"-1"4"0,5-3 1173,-4 2 0,4 3 662,-4-3-73,6 7-1167,-10-3-542,11 6 0,-2-6-138,8-3 0,4-3-267,7-2 1,-1-7-295,0-2 0,5-4 420,0-1 1,-2 0-255,-7 0 217,2-1 113,-4 1 0,0 0-217,-3 0 300,-4 0 1,-1 4 241,0 1 0,-1 5-630,-4 0 178,4 2 90,-12 2 187,5 6 0,-6 9 0,0 7 0</inkml:trace>
  <inkml:trace contextRef="#ctx0" brushRef="#br0">24341 13164 7671,'0'8'5435,"0"-1"-5031,-6-1 1,3 2-550,-7 6 0,7 0-410,-2 0 0,2 1 531,-2-1-2651,4 0 2675,-5 0 0,6 1 0,0-1 0</inkml:trace>
  <inkml:trace contextRef="#ctx0" brushRef="#br0">24469 13065 7671,'0'-10'610,"0"1"1,5 4-122,0-4 895,-1 6-843,3-4 1,-6 6-233,4-4 1,3 3-150,1-2 1,-1 4-269,2 4-351,-1 4 0,4 6 213,-4 1 0,2-1-625,-6 0 202,6 0 0,-9 1 251,3-1 1,-5 0 258,-5 0 1,-3 5-75,-6 0 1279,-1 0-778,1-11 1,5 5 100,-1-4 0,2 4 435,-1 1 0,-2-5-78,6 1-57,0-7-971,5 10 317,7-12 0,5 4-1333,7-10 1,2 2 327,-2-6 1,-2-1 989,7-4 0,0 0 0,4-1 0</inkml:trace>
  <inkml:trace contextRef="#ctx0" brushRef="#br0">24768 13193 7671,'-14'6'0,"4"-3"0,1 7 1109,-1-1-678,2-1 0,-4 5 252,2-4-726,4 4 188,-7 1 0,12 0-318,-4 1 1,3-1-1108,2 0 1280,0-6 0,7-2 0,0-6 0</inkml:trace>
  <inkml:trace contextRef="#ctx0" brushRef="#br0">24881 13051 7673,'-4'9'0,"-1"1"0,-1-1 1129,1 5 226,3 1 0,-4-1-850,6 0 1,0 0-177,0 0 0,5-4-826,0-1 0,10-5 392,0 0 0,4-2-404,-1-2 0,3-6 167,3-4-955,3-3 863,-12-1 0,6-5-40,-7 0 1,0 0 413,1 5 1,-8 0 176,-2 0 0,-3-1 434,-2 1 0,0 5 724,0-1 0,-7 7-378,-2-2 0,-4 5-186,-1 5 0,0 3-349,0 6 0,-1 0-156,1 1 0,5 4 0,-1 0 0,7 4-12,-2-4 0,4 0 12,1-5 0,0 1 109,0-1-315,6-6 0,2 4 0,6-4 0</inkml:trace>
  <inkml:trace contextRef="#ctx0" brushRef="#br0">25223 13307 7882,'0'14'0</inkml:trace>
  <inkml:trace contextRef="#ctx0" brushRef="#br0">16052 14671 7875,'0'15'185,"0"-1"1,0 0 372,0 0 1,0-4-266,0-1 0,2-6-82,3 2 1,2-3-140,8-2 0,-1-7-191,0-2 0,2-5 77,3-5 0,-3-3-102,3-7 1,-8 5-209,-2 1 232,-6-1 82,4 2 0,-7-3-19,0 6 0,-2 1 197,-3 9 0,1-2 279,-11 6 0,3 2-90,-12 8 0,7 7 101,-2 7 0,5 5-219,4-5 0,-1 5 3,6-5 0,0-1-1060,5-3 433,7-7 84,1 4 1,12-10-260,4 3 1,3-10 260,1-5 1,2-4-120,3-5 1,-3-1-100,4-4 868,-4 3-271,-2 7 1,-6 2 665,-3 2 0,-3 5-435,-2 10 1,-6 9 248,-3 10 1,-4 4-8,-1 6 370,0-4-444,-6 11 1,-2-2-91,-6 4 0,1 1-269,4-11 1,-4-1-42,4-9 1,2 3-254,3-7 1,0-7-1383,0-7 894,2-3 85,-4-2 1,6-7 2,0-2 0,0-5-740,0-5 889,0-3 173,0-1 1,0-3 69,0 2 0,1-8 200,4-1 0,-2 0 309,7 5 0,-5-1 767,4 1-549,0 6-390,6-5 1,-1 8 440,0 0 0,0 0-216,1 9 1,-1 4 542,0 1-222,0 4-465,0 7-51,-6 2 0,-1 6 79,-7 0 0,0 1-27,0-1 1,0 0-422,0 0 0,-5-4-1360,0-1-842,-6 1 2414,3-2 0,0 4 0,2-4 0</inkml:trace>
  <inkml:trace contextRef="#ctx0" brushRef="#br0">16706 14387 7830,'0'9'432,"0"1"0,0-1 632,0 6 1,0 0-319,0 4 568,7 4-815,-6 5 1,6 0-429,-7 1 1,4-5 14,1-1 1,1-1-1133,-1 2 1,-2-8 262,7-7-1916,-7-6 2699,9 10 0,-4-11 0,7 4 0</inkml:trace>
  <inkml:trace contextRef="#ctx0" brushRef="#br0">16706 14487 8264,'-8'0'1004,"2"0"1,4 4-434,-2 1 449,2 0-201,-4-5-759,12 0 24,2 0-17,13 0 1,-1 0-1227,4 0 1,3 0 1158,-4 0 0,11 0 0,2 0 0</inkml:trace>
  <inkml:trace contextRef="#ctx0" brushRef="#br0">17218 14401 7757,'0'-14'-82,"0"5"82,0-1 1546,0 1-403,6 1-564,-4 1 0,4 14 77,-6 2 0,0 12 163,0 7 0,0 5-320,0 5 0,-4 3-345,-1-3 0,0 2 150,5-2-2138,0 3 1374,0-11 1,6 4 254,4-5 205,3-7 0,7 5 0,2-5 0</inkml:trace>
  <inkml:trace contextRef="#ctx0" brushRef="#br0">17389 14430 7870,'0'-22'0,"4"1"-194,1 7-1,0 0 878,1 6 177,-4 1 1,6 15-357,-4 6 0,-2 7 65,3 7 0,-4 6-29,-1-1-334,0 0-33,0-5 1,0 1-250,0-1 0,0-6 33,0-3-672,0-3 589,7-2 0,1-6-64,6-3 0,5-5-286,0-5 1,-2-4 124,-7-10 1,1 1-91,-7-5 1,6 5 272,-5-1 1,-2 4 316,-8 0 0,-1 6-150,-4-1 1,-7 7 198,3-1 1,-2 4-191,6 4 1,-2-2-173,2 3 0,2 1-925,-1-1 678,6-1 411,-4-4 0,14-6 0,1-2 0</inkml:trace>
  <inkml:trace contextRef="#ctx0" brushRef="#br0">17616 14401 7870,'8'0'-605,"5"-1"813,-4-4 0,-1 3 433,2-2 0,-1 2 167,5 2 1,1 6-307,-1 4 0,0 2-101,0 3 1,0 5-1,1 4-546,-1 3 183,0 1 1,-4 1-49,-1-1 0,-6 0-209,2 1 1,-4-1 121,-1 1 1,-4-6-195,-1 1 1,-6-8 1,1-2 289,4-6 0,-13-2 0,3 2 0</inkml:trace>
  <inkml:trace contextRef="#ctx0" brushRef="#br0">18128 14444 7857,'-8'0'645,"2"0"1,6 1 764,0 4-1032,0-3 1,1 6-183,4-4 1,3-2-300,6 3 1,0-4-413,1-1 0,4 0 30,0 0 1,0 0 484,-5 0 0,6 0 0,2 0 0</inkml:trace>
  <inkml:trace contextRef="#ctx0" brushRef="#br0">18142 14614 7788,'-14'8'637,"0"0"977,0-3-817,6-3-387,1 4 1,14-6-151,2 0-55,4 0-51,1 0 0,7 0-508,2 0 0,4 0 354,2 0 0,-1 0 0,0 0 0</inkml:trace>
  <inkml:trace contextRef="#ctx0" brushRef="#br0">18654 14387 8533,'0'14'1357,"0"0"1,0 5-1002,0 0 1,0 7-282,0-3 0,0 4 96,0 2 0,0-1-210,0 0 1,0-5 110,0-4 1,0-4-564,0 0 266,0-1-210,-6-6 145,4-2 153,-4-6 0,6-2 58,0-2 1,0-4-163,0-6 0,5-5 28,-1 0 0,6-2 249,-5 2 0,4 3-123,-4-3 0,6-1 148,-2 1 1,-1 0-14,2 5 0,-2 0 84,1-1 0,4 6-92,-4-1 58,4 7 53,1-3 4,0 6 0,-1 6 56,-4 4 1,-2 2-90,-7 3 0,0 0 239,0 4-329,0-3 0,0 5-170,0-7 122,-7-6-329,6-2 209,-5-6 0,6-2 118,0-2 0,1-4-111,4-6 0,-2-1 53,6 1 338,1 6-176,-2-4 0,4 10-39,-2-3 0,-2-1 62,1 1 1,-1 2-170,2 8 1,1-2-278,-6 6 182,6 1 0,-5 4-173,3 0 0,-1-1-770,-3-3 0,1-3 1098,4-2 0,2-3 0,-4 4 0</inkml:trace>
  <inkml:trace contextRef="#ctx0" brushRef="#br0">19081 14458 7798,'0'-9'-333,"0"-1"1,-2 5 647,-3-4 0,4 4 1496,-4-4-1190,-3 6 376,7-4-570,-12 14 1,10 0-67,-7 8 1,7-1-149,-2 0 0,4 0-532,1 1 1,0-1 111,0 0 1,0 0-247,0 0 95,0 1 1,6-6-576,4 1 1,-3-7 347,3 1 1,-2-4-144,1-4 1,4 1 472,-4-7 0,-1 2 357,2-1 904,-1-4-884,6 5 1,-6-4 1351,0 2-437,-5-3-337,8 12-26,-4-12-421,6 12 1,1-6-166,-1 7 1,-5 0-191,1 0 0,-5 0-50,4 0-109,0 0 1,1 5 158,-1 0 0,-5 6-122,0-2 1,-2-1-328,-2 2-85,0-1 144,0 5 0,-2-6-353,-2-3-139,2-3 984,-11-2 0,12 0 0,-6-7 0,7-2 0,0-4-19,0-1 1,2 4 54,3 1 1,-2 1 121,6-1 1,-4-2 447,5 6-264,-7 0 0,9 5 238,-2 0 0,-2 2-312,1 2 1,-4 0-23,5 5 1,-7 1-692,1 4 0,3 0 175,-3 0 270,8 0 0,-5 1 0,8-1 0</inkml:trace>
  <inkml:trace contextRef="#ctx0" brushRef="#br0">19720 14288 7741,'0'-19'459,"0"0"-273,0 0 0,0 4 388,0 1-142,0 0-232,0 6 167,0 2-66,0 6-161,0 0 0,0 6-155,0 4 1,0 2 229,0 2-551,0 1 281,0-1 0,0 2-172,0 3 1,0-4 127,0 4 1,5-3-82,0-2 1,0 2-6,-5 3 1,0-6 123,0 6 1,0-11 7,0 6 0,0-3 19,0 3 0,0 0 247,0 1-199,0-1 1,0 0-44,0 0 106,0 0 0,0 1 117,0-1 0,0-5-131,0 1 16,0-1-11,0 5 1,1-1-11,4-3 1,-3 2-28,2-2 0,-2-2 3,-2 1 0,5 5 55,-1 5 0,1 2-84,-5-2 1,0-2-77,0 7 1,5-5-64,0 4 0,-1-4-237,-4 5 0,5-5 73,0 5 0,1-8 298,-1-2 0,3 6 0,6-4 0</inkml:trace>
  <inkml:trace contextRef="#ctx0" brushRef="#br0">20076 14273 7826,'0'10'817,"0"-1"1,1-4-298,4 4 0,-3 1 608,3 4-558,-4 0-180,-1 1-719,0-1 330,6 0 1,-4 5 136,3 0-627,-4 0 428,-1-5 0,5 0 61,0 1 0,6-1 0,-3 0 0</inkml:trace>
  <inkml:trace contextRef="#ctx0" brushRef="#br0">20218 14231 7826,'8'0'110,"-2"0"-4,1 0 1,-4 0 338,6 0 7,-6 0-104,10-7-45,-11 6-100,10-6 1,-9 7-29,7 0 0,-5 0 64,4 0 101,-6 0-320,10 0 110,-12 0 1,7 0 36,-3 0 1,-3 2 174,2 3-182,-2 3 0,-2 6 13,0 0 1,0 0-127,0 1 1,0-1 7,0 0 0,-5 0-76,1 0 0,-6 1 51,5-1 0,-4-5-172,4 1 1,-6-7 106,2 2 0,-2-2-249,1 2 126,-3-4 124,12 5-363,-5-6 256,6 0 1,6 0-66,3 0 1,4 0 86,1 0 0,5-4-12,0-1 0,0 0 292,-5 5-88,0 0-43,-6 0 174,5 7 0,-7 0-28,4 8 1,-4 4-10,-6 0 1,-6 1-173,-4-1 1,-1-3 38,2 3 0,-4-3-662,4-2-882,-4-6 1510,5-2 0,-5 0 0,6 2 0</inkml:trace>
  <inkml:trace contextRef="#ctx0" brushRef="#br0">20687 14430 7820,'0'14'1951,"0"-6"-1438,0 4 0,-4-8 368,-1 5 1,-2 1-597,3 4 1,1 0-253,-7 0 0,5 0 271,-4 1-304,6-7 0,-10 10 0,5-2 0</inkml:trace>
  <inkml:trace contextRef="#ctx0" brushRef="#br0">21071 14231 7495,'-8'0'446,"2"0"590,0-7-11,4 6 162,-4-6-639,6 7 0,0 2 81,0 3 1,0 3-16,0 6-196,6 6-443,-4 3 1,4 5-229,-6 0 1,1 6 109,4-1 0,-3 5-66,3-5 0,-4 0-394,-1-5 0,2-5 603,2-5 0,4-2 0,7-2 0</inkml:trace>
  <inkml:trace contextRef="#ctx0" brushRef="#br0">21228 14273 11903,'0'-8'427,"6"2"-500,2 6 0,1 0 115,1 0-386,-7 0 149,3 0 98,1 6 0,-6 2 50,4 7 0,-4-1 155,-1 0 1,0 0-53,0 0 0,-1 1 124,-4-1 1,2-5-192,-7 1-136,7-1 43,-9-1-336,10-2 308,-4-6 1,7-1-408,4-4 275,3 4 0,6-6 121,0 7 0,1 0-28,-1 0 1,0 0 165,0 0 0,-4 7 237,-1 2 0,-1-1 167,2 1-69,-4 1 1,-6 4 229,0 0-343,0 1 1,-2-3-233,-2-2-446,-4 2-789,-7-10 983,1 4 267,6-6 0,-4 0 0,4 0 0</inkml:trace>
  <inkml:trace contextRef="#ctx0" brushRef="#br0">21469 14373 12064,'10'0'1366,"-1"0"-1470,-6 0 140,10 0 0,-5 0-230,6 0 0,5 0-382,0 0 1,5 0 521,-5 0 54,6 0 0,-3 0 0,6 0 0</inkml:trace>
  <inkml:trace contextRef="#ctx0" brushRef="#br0">21626 14288 7759,'-8'9'834,"3"0"-315,3-5-164,-4 8 1,5-4 96,-4 6 0,3 1-53,2-1 1,0 0 158,0 0 1,0 0-35,0 1-1664,0-1 672,0 0 468,0 0 0,7 1 0,0-1 0</inkml:trace>
  <inkml:trace contextRef="#ctx0" brushRef="#br0">21867 14188 8020,'-14'0'4020,"0"0"-3327,6 0-366,2 0-765,6 0 379,6 0 1,2 0 95,6 0-809,7 0 553,-6 0 1,8 0 87,-4 0 1,-4 0 129,4 0 0,-3 0 243,-2 0 1,-4 2-131,-1 2 1,-6 4 620,2 6 0,-3 5-232,-2 0 0,0 7-34,0-3 1,0 4-463,0 2 1,-5-6-474,0 1 1,-1-7 179,1 2 1,4-3-1074,-4-2 1361,3-6 0,2-1 0,0-7 0</inkml:trace>
  <inkml:trace contextRef="#ctx0" brushRef="#br0">22251 14074 12146,'2'14'664,"3"1"1,2 0-714,8 4 0,-6 4-138,1 5 0,-1 0-197,5 1 1,-1-1 202,-4 1 0,2 4-47,-6 0 0,0-1-140,-5-9 0,-2 4 140,-2-3 1,-3-4-671,-2-1 0,-4-3 20,4-2 878,-4-6 0,-1-1 0,0-7 0</inkml:trace>
  <inkml:trace contextRef="#ctx0" brushRef="#br0">22877 14174 11074,'14'0'175,"0"0"-1055,0 0 1,1 0 199,-1 0 680,0 0 0,0 0 0,1 0 0</inkml:trace>
  <inkml:trace contextRef="#ctx0" brushRef="#br0">22919 14288 7675,'-12'1'-313,"2"4"209,-2-4 1483,4 6-379,0-7-112,2 0-401,6 6 0,6-4-88,3 2-452,4-2 106,1-2 0,5 0-1001,0 0 0,6 0 258,-1 0 690,-3 0 0,6-6 0,-5-2 0</inkml:trace>
  <inkml:trace contextRef="#ctx0" brushRef="#br0">23417 14216 7669,'-8'-7'-273,"2"0"1707,0 7-907,4 0 0,-6 0 346,3 0-491,4-6-206,-6 4-19,14-4 1,-4 6-36,6 0 0,1 0-138,4 0 1,2-5 80,3 1 0,-3-1 31,3 5 0,-4 0-180,0 0 109,-1 0 1,0 0-77,0 0 1,-4 0 79,-1 0 0,-6 1 8,2 4 0,-3 3-167,-2 6 86,0 0 1,0 1 30,0-1 0,-5 0-51,0 0 1,0-4-398,5-1 319,-6-6 56,5 4 112,-6-7-4,1 0 181,4 0-142,-4 0 162,6 0-164,-6 6 0,3 2-18,-7 6 0,5 0 10,-4 1 0,1-1-8,-2 0 0,-1 5-1,7 0 1,-6 0 2,5-5 1,1 0-357,4 1 142,0-1 0,1-6-28,4-4 1,3-4 125,6-4 0,7-4 19,2-6 1,4-2-128,2-3 1,4-2-131,0-2 1,0-3 161,-4 7 0,-3-4 169,-2 4 0,1 0 22,-6 5 0,-1-1 225,-9 1 0,-1 6 742,-3 3-292,-4 4-355,6 1 1,-7 6 221,0 4-326,0 2 0,0 3-24,0-1-462,0 0-183,0 0 0,1-6 239,4-3 0,3-4-239,6-1 1,0-4 177,1-1 1,-6-11 120,1 2 0,-2-3 19,1 2 1,2-4 157,-6 0-5,0 0 1,-7 5 259,-3 0 0,-3 6 169,-6 3 1,0 4-174,0 1 1,-5 1-48,0 4 1,0 1-331,5 4 1,-1 3-348,1-4 1,6-1-31,4 1 1,-3-4-1190,2 5 810,1-7 0,10 8-59,4-6 874,2-1 0,2-4 0,1 0 0</inkml:trace>
  <inkml:trace contextRef="#ctx0" brushRef="#br0">24171 14160 9780,'8'0'-670,"4"6"0,-4-5 0,6 6 0</inkml:trace>
  <inkml:trace contextRef="#ctx0" brushRef="#br0">24171 14259 7688,'-8'8'1371,"-5"5"-466,5-5-630,0 6-39,2 0-1104,12-6 626,2-2 0,6-6-289,1 0 1,4 0 530,0 0 0,6-6 0,-3-2 0</inkml:trace>
  <inkml:trace contextRef="#ctx0" brushRef="#br0">24498 14273 7688,'0'10'415,"0"-1"1,-2-4-84,-3 4-551,4 1 88,-6-2 0,7 0 140,0-4 1,2-2 166,3 3 0,3-4-204,6-1 1,0-1-160,0-4 1,0-3 177,1-6 1,-3 0-24,-2 0 0,1-1 446,-6 1 212,6 0-182,-10 0 0,4 1-66,-10 4 418,-3 2-481,-6 7 1,-2 2-194,-3 3 0,5-2-366,0 6 0,0-1 423,4 2-179,4 2 0,-7-4 0,5 6 0</inkml:trace>
  <inkml:trace contextRef="#ctx0" brushRef="#br0">24739 14259 7688,'-8'0'758,"1"0"1119,2 0-1463,3 6 0,-6-2-165,4 5 0,2-4 44,-3 4-371,-3 1 146,7 4 0,-10 2 93,6 3 1,-1-4-162,1 4 0,3 4 0,-4-1 0</inkml:trace>
  <inkml:trace contextRef="#ctx0" brushRef="#br0">24910 14145 7669,'2'-8'1692,"2"4"1,-2 1-1113,3-2-387,2 3 0,1-4-455,7 6 1,-6 0-92,1 0 0,-3 1-855,3 4 949,3 3 0,-7 6-13,3 1 1,-1-1 163,-3 0 1,-3-3-107,2 3 1,-4-3 454,-4 8 1,-3-3-196,-2-2 1,-4 2 647,4 3 1,-4-5-282,-1 0 0,6 1 279,3-6-496,-3 4-729,7 1 354,-6-6 0,14-2-194,2-6 1,9-6-669,0-4 1,8-2 426,-3-2 0,3-1 286,-3 1 1,3 0 327,-7 0 0,6 0 0,-9-1 0,4 7 0,-6 2 0</inkml:trace>
  <inkml:trace contextRef="#ctx0" brushRef="#br0">25208 14259 7669,'-1'10'-149,"-4"-1"1,4-4 285,-4 4 1,3-4 193,2 4 1,-4-4-340,-1 5 1,-2-2-180,3 1 0,2 4-572,-3-4 759,4-3 0,-5 7 0,-2-5 0</inkml:trace>
  <inkml:trace contextRef="#ctx0" brushRef="#br0">25351 14131 7669,'-8'2'554,"3"2"-17,-3-2 0,7 6 381,-4-3 0,3-2-519,2 6 1,0-4 77,0 5-512,0-7 0,2 8-284,3-7 1,-2 1-30,6-5 0,1 0 234,4 0 1,5-1-484,0-4 0,0-3 239,-5-6 1,0 1-3,0 4 0,-4-7-186,-1 6 864,-5-5-281,8 7 1,-10-7 564,2 1 885,-2 0-867,-8 6 1,-2 2-233,-6 6 0,-5 6 145,0 4 1,0 7-313,5 2 1,-1 6-370,1-1 0,5 1-145,-1-1 0,7 3-414,-2-4 1,4-2 424,1-2 282,0-10 0,12 4 0,4-5 0</inkml:trace>
  <inkml:trace contextRef="#ctx0" brushRef="#br0">25592 14231 7669,'0'14'0,"0"0"0,-1-1 1604,-4-4 1,3 4-755,-2-4 1,1 4-336,-2 1 0,2 5-545,-7 0-1138,7 0 1142,-3-5 26,6-6 0,0-2 0,0-6 0</inkml:trace>
  <inkml:trace contextRef="#ctx0" brushRef="#br0">25834 13932 7669,'-8'6'0,"-3"-2"1674,6 5-740,-6 1-478,10 10 0,-12-1 44,4 9 0,-2-1-269,1 11 1,-1-5-94,6 5 0,1-6-46,4 1 1,1-5-181,4-4 1,3-5-586,6-9 0,5-4 492,0-6 1,5-3-717,-5-7 0,4-1-27,-4-12 942,0-1-136,-5 2 1,1-4 63,-1 8 1,-6-1 181,-4 4 1,-4 3 248,-4 2 1,-6 4 678,-9 6 1,-1 6-387,-4 4 0,-3 9-216,3 4 0,-1-1-1342,2 2 1,2-6 887,7 0 0,0 5 0,-1-1 0</inkml:trace>
  <inkml:trace contextRef="#ctx0" brushRef="#br0">24313 14913 8079,'-14'-6'0,"-1"-1"466,1-2 1,6-4 260,3 4-544,4-4 1,9-1 115,6 0 1,13 4 100,11 1 1,16-1-152,7-4 1,15 0-352,-34 7 0,1 0 1,6-1-1,2 1 185,5 1 0,2-2 1,-1-1-1,1-1-367,3 1 0,1-1 0,-3 1 1,-1-1 313,1 3 0,0 0 0,0 2 1,-1 1-105,-3-1 0,-1 0 0,-4 3 0,-3 1-392,29-4 1,-18 4-277,-11 1-486,-9 0 855,-22 0 1,-10 0 292,-15 0 1,-15 0-349,-4 0 0,-16 1-31,-4 4 0,-12 1 347,-6 4 1,-8 7 293,-2-3 1,35-5 0,1 0-176,-36 5 0,35-5 0,0 1 6,1-1 0,0 1 0,-4 2 1,-1 1 142,0-1 0,0 0 1,-1 3-1,0 1-24,1 1 0,0 0 0,2 2 0,0 0 82,-3-3 0,1 1 0,4-1 0,2-1 1295,-27 9-979,18-10 1,42-7-14,15-7 1,23 0-46,15 0 1,15-8-273,9-7 1,-29 8 0,1-1-316,6-4 0,2 0 1,1 1-1,2 0 132,2-1 1,1 0-1,0-1 1,0-1-227,0 2 1,0 1-1,-1-2 1,0 0 200,-1 1 0,-1 1 1,2-2-1,0 0-223,-5 4 0,-2-1 0,-3 1 0,-2 1 306,17-1 1,-12-3-958,-15 8 0,-11-1-912,-4 5 1794,-9 0 0,-4 6 0,-6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E7CB2-3B8A-4247-9D59-1C4F8FDD5DDF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EF9B3-F188-4413-B815-8D36B8C5F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70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31993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最优化技术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22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5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0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  <a:ln w="12700">
            <a:solidFill>
              <a:schemeClr val="accent4"/>
            </a:solidFill>
          </a:ln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1866122" cy="5225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2251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C19958-B120-46D9-A7C3-DBE891BAF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44271"/>
          <a:stretch/>
        </p:blipFill>
        <p:spPr>
          <a:xfrm rot="16200000">
            <a:off x="8343899" y="-2946399"/>
            <a:ext cx="901702" cy="67945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D6C288-A50E-4296-9C84-523FCDCA0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r="62778" b="20521"/>
          <a:stretch/>
        </p:blipFill>
        <p:spPr>
          <a:xfrm rot="16200000">
            <a:off x="4394200" y="1562100"/>
            <a:ext cx="901700" cy="969010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684386" y="6384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最优化技术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0748865" y="6721475"/>
            <a:ext cx="1443135" cy="0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0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172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4061911"/>
            <a:ext cx="12192000" cy="26125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79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6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9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F8D-CB77-459F-9308-A84FC0D21C2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2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DF8D-CB77-459F-9308-A84FC0D21C2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7821B-5F3F-4B3C-81E0-24BE15B963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6499" y="932357"/>
            <a:ext cx="9591304" cy="2927123"/>
          </a:xfrm>
        </p:spPr>
        <p:txBody>
          <a:bodyPr/>
          <a:lstStyle/>
          <a:p>
            <a:r>
              <a:rPr lang="zh-CN" altLang="en-US" dirty="0"/>
              <a:t>最优化技术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zh-CN" altLang="en-US" dirty="0"/>
              <a:t>动态规划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4032" y="4516438"/>
            <a:ext cx="9144000" cy="1655762"/>
          </a:xfrm>
        </p:spPr>
        <p:txBody>
          <a:bodyPr/>
          <a:lstStyle/>
          <a:p>
            <a:r>
              <a:rPr lang="zh-CN" altLang="en-US" dirty="0"/>
              <a:t>                                </a:t>
            </a:r>
            <a:endParaRPr lang="en-US" altLang="zh-CN" dirty="0"/>
          </a:p>
          <a:p>
            <a:r>
              <a:rPr lang="en-US" altLang="zh-CN" dirty="0"/>
              <a:t>                                   </a:t>
            </a:r>
            <a:r>
              <a:rPr lang="zh-CN" altLang="en-US" dirty="0"/>
              <a:t>重庆大学 文静</a:t>
            </a:r>
          </a:p>
        </p:txBody>
      </p:sp>
    </p:spTree>
    <p:extLst>
      <p:ext uri="{BB962C8B-B14F-4D97-AF65-F5344CB8AC3E}">
        <p14:creationId xmlns:p14="http://schemas.microsoft.com/office/powerpoint/2010/main" val="419542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动态规划的优缺点：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44196" y="1294757"/>
            <a:ext cx="4171950" cy="4616450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Aft>
                <a:spcPts val="1200"/>
              </a:spcAft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优点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/>
              <a:t>可以解决线性</a:t>
            </a:r>
            <a:r>
              <a:rPr lang="en-US" altLang="zh-CN" sz="2400" dirty="0"/>
              <a:t>, </a:t>
            </a:r>
            <a:r>
              <a:rPr lang="zh-CN" altLang="en-US" sz="2400" dirty="0"/>
              <a:t>非线性</a:t>
            </a:r>
            <a:r>
              <a:rPr lang="en-US" altLang="zh-CN" sz="2400" dirty="0"/>
              <a:t>, </a:t>
            </a:r>
            <a:r>
              <a:rPr lang="zh-CN" altLang="en-US" sz="2400" dirty="0"/>
              <a:t>整数规划无法有效求解的复杂问题</a:t>
            </a:r>
            <a:r>
              <a:rPr lang="en-US" altLang="zh-CN" sz="2400" dirty="0"/>
              <a:t>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/>
              <a:t>容易找到全局最优解</a:t>
            </a:r>
            <a:r>
              <a:rPr lang="en-US" altLang="zh-CN" sz="2400" dirty="0"/>
              <a:t>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/>
              <a:t>可以得到一组解</a:t>
            </a:r>
            <a:r>
              <a:rPr lang="en-US" altLang="zh-CN" sz="2400" dirty="0"/>
              <a:t>;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6114473" y="1290637"/>
            <a:ext cx="4525818" cy="4620569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Aft>
                <a:spcPts val="1200"/>
              </a:spcAft>
              <a:buFontTx/>
              <a:buNone/>
            </a:pPr>
            <a:r>
              <a:rPr lang="zh-CN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缺点：</a:t>
            </a:r>
            <a:endParaRPr lang="zh-CN" altLang="en-US" sz="2400" dirty="0">
              <a:solidFill>
                <a:srgbClr val="002060"/>
              </a:solidFill>
            </a:endParaRP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/>
              <a:t>没有标准的模型可供应用</a:t>
            </a:r>
            <a:r>
              <a:rPr lang="en-US" altLang="zh-CN" sz="2400" dirty="0"/>
              <a:t>, </a:t>
            </a:r>
            <a:r>
              <a:rPr lang="zh-CN" altLang="en-US" sz="2400" dirty="0"/>
              <a:t>构模依赖于个人的经验和技巧</a:t>
            </a:r>
            <a:r>
              <a:rPr lang="en-US" altLang="zh-CN" sz="2400" dirty="0"/>
              <a:t>;</a:t>
            </a: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/>
              <a:t>状态变量需满足无后效性</a:t>
            </a:r>
            <a:r>
              <a:rPr lang="en-US" altLang="zh-CN" sz="2400" dirty="0"/>
              <a:t>, </a:t>
            </a:r>
            <a:r>
              <a:rPr lang="zh-CN" altLang="en-US" sz="2400" dirty="0"/>
              <a:t>有较大的局限性</a:t>
            </a:r>
            <a:r>
              <a:rPr lang="en-US" altLang="zh-CN" sz="2400" dirty="0"/>
              <a:t>;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40000"/>
              </a:lnSpc>
              <a:spcAft>
                <a:spcPts val="1200"/>
              </a:spcAft>
            </a:pPr>
            <a:r>
              <a:rPr lang="zh-CN" altLang="en-US" sz="2400" dirty="0"/>
              <a:t>动态规划的维数灾难限制了对规模较大问题的求解效率</a:t>
            </a:r>
            <a:r>
              <a:rPr lang="en-US" altLang="zh-CN" sz="2400" dirty="0"/>
              <a:t>;</a:t>
            </a: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4723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如果有足够多的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10</a:t>
            </a:r>
            <a:r>
              <a:rPr lang="zh-CN" altLang="en-US" sz="2400" dirty="0"/>
              <a:t>，</a:t>
            </a:r>
            <a:r>
              <a:rPr lang="en-US" altLang="zh-CN" sz="2400" dirty="0"/>
              <a:t>20</a:t>
            </a:r>
            <a:r>
              <a:rPr lang="zh-CN" altLang="en-US" sz="2400" dirty="0"/>
              <a:t>，</a:t>
            </a:r>
            <a:r>
              <a:rPr lang="en-US" altLang="zh-CN" sz="2400" dirty="0"/>
              <a:t>50</a:t>
            </a:r>
            <a:r>
              <a:rPr lang="zh-CN" altLang="en-US" sz="2400" dirty="0"/>
              <a:t>，</a:t>
            </a:r>
            <a:r>
              <a:rPr lang="en-US" altLang="zh-CN" sz="2400" dirty="0"/>
              <a:t>100</a:t>
            </a:r>
            <a:r>
              <a:rPr lang="zh-CN" altLang="en-US" sz="2400" dirty="0"/>
              <a:t>元面值的钞票，若你用最少的钞票张数凑出</a:t>
            </a:r>
            <a:r>
              <a:rPr lang="en-US" altLang="zh-CN" sz="2400" dirty="0"/>
              <a:t>666</a:t>
            </a:r>
            <a:r>
              <a:rPr lang="zh-CN" altLang="en-US" sz="2400" dirty="0"/>
              <a:t>元的金额，请问怎么凑？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00340" y="1730298"/>
            <a:ext cx="4057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666=6*100+1*50+1*10+1*5+1</a:t>
            </a:r>
          </a:p>
          <a:p>
            <a:r>
              <a:rPr lang="zh-CN" altLang="en-US" sz="2400" dirty="0"/>
              <a:t>共十张钞票</a:t>
            </a:r>
          </a:p>
        </p:txBody>
      </p:sp>
      <p:sp>
        <p:nvSpPr>
          <p:cNvPr id="6" name="七角星 5"/>
          <p:cNvSpPr/>
          <p:nvPr/>
        </p:nvSpPr>
        <p:spPr>
          <a:xfrm>
            <a:off x="7293427" y="1270591"/>
            <a:ext cx="2481943" cy="1876302"/>
          </a:xfrm>
          <a:prstGeom prst="star7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贪心算法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9031" y="3538131"/>
            <a:ext cx="9466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如果钞票面值改动下，钞票面值改为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11</a:t>
            </a:r>
            <a:r>
              <a:rPr lang="zh-CN" altLang="en-US" sz="2400" dirty="0"/>
              <a:t>元，要凑出</a:t>
            </a:r>
            <a:r>
              <a:rPr lang="en-US" altLang="zh-CN" sz="2400" dirty="0"/>
              <a:t>15</a:t>
            </a:r>
            <a:r>
              <a:rPr lang="zh-CN" altLang="en-US" sz="2400" dirty="0"/>
              <a:t>元呢？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2115128" y="4195738"/>
            <a:ext cx="4487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贪心策略：</a:t>
            </a:r>
            <a:r>
              <a:rPr lang="en-US" altLang="zh-CN" sz="2400" dirty="0"/>
              <a:t>1*11+4*1  </a:t>
            </a:r>
            <a:r>
              <a:rPr lang="zh-CN" altLang="en-US" sz="2400" dirty="0"/>
              <a:t>共</a:t>
            </a:r>
            <a:r>
              <a:rPr lang="en-US" altLang="zh-CN" sz="2400" dirty="0"/>
              <a:t>5</a:t>
            </a:r>
            <a:r>
              <a:rPr lang="zh-CN" altLang="en-US" sz="2400" dirty="0"/>
              <a:t>张钞票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15128" y="4760366"/>
            <a:ext cx="3712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最优策略：</a:t>
            </a:r>
            <a:r>
              <a:rPr lang="en-US" altLang="zh-CN" sz="2400" dirty="0"/>
              <a:t>3*5  </a:t>
            </a:r>
            <a:r>
              <a:rPr lang="zh-CN" altLang="en-US" sz="2400" dirty="0"/>
              <a:t>共</a:t>
            </a:r>
            <a:r>
              <a:rPr lang="en-US" altLang="zh-CN" sz="2400" dirty="0"/>
              <a:t>3</a:t>
            </a:r>
            <a:r>
              <a:rPr lang="zh-CN" altLang="en-US" sz="2400" dirty="0"/>
              <a:t>张钞票</a:t>
            </a:r>
          </a:p>
        </p:txBody>
      </p:sp>
      <p:pic>
        <p:nvPicPr>
          <p:cNvPr id="10" name="Picture 13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431" y="2976538"/>
            <a:ext cx="121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七角星 10"/>
          <p:cNvSpPr/>
          <p:nvPr/>
        </p:nvSpPr>
        <p:spPr>
          <a:xfrm>
            <a:off x="6251625" y="4300661"/>
            <a:ext cx="2481943" cy="1876302"/>
          </a:xfrm>
          <a:prstGeom prst="star7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动态规划算法</a:t>
            </a:r>
          </a:p>
        </p:txBody>
      </p:sp>
    </p:spTree>
    <p:extLst>
      <p:ext uri="{BB962C8B-B14F-4D97-AF65-F5344CB8AC3E}">
        <p14:creationId xmlns:p14="http://schemas.microsoft.com/office/powerpoint/2010/main" val="298045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Fibonacci</a:t>
            </a:r>
            <a:r>
              <a:rPr lang="zh-CN" altLang="en-US" dirty="0"/>
              <a:t>数列：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22842"/>
              </p:ext>
            </p:extLst>
          </p:nvPr>
        </p:nvGraphicFramePr>
        <p:xfrm>
          <a:off x="1812544" y="1707218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1737360" y="2448958"/>
            <a:ext cx="3009285" cy="1459090"/>
            <a:chOff x="1737360" y="2448958"/>
            <a:chExt cx="3009285" cy="1459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1812544" y="2448958"/>
                  <a:ext cx="1885773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==1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==2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2544" y="2448958"/>
                  <a:ext cx="1885773" cy="617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737360" y="3538716"/>
                  <a:ext cx="30092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360" y="3538716"/>
                  <a:ext cx="30092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本框 6"/>
          <p:cNvSpPr txBox="1"/>
          <p:nvPr/>
        </p:nvSpPr>
        <p:spPr>
          <a:xfrm>
            <a:off x="7382510" y="254557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f(7)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6485695" y="2914904"/>
            <a:ext cx="2277310" cy="505000"/>
            <a:chOff x="6485695" y="2914904"/>
            <a:chExt cx="2277310" cy="505000"/>
          </a:xfrm>
        </p:grpSpPr>
        <p:sp>
          <p:nvSpPr>
            <p:cNvPr id="8" name="文本框 7"/>
            <p:cNvSpPr txBox="1"/>
            <p:nvPr/>
          </p:nvSpPr>
          <p:spPr>
            <a:xfrm>
              <a:off x="6485695" y="3050572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f(6)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49723" y="3050572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f(5)</a:t>
              </a:r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7030818" y="2914904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8112271" y="2914904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720989" y="3515821"/>
            <a:ext cx="2196393" cy="598026"/>
            <a:chOff x="5720989" y="3515821"/>
            <a:chExt cx="2196393" cy="598026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6194549" y="3515821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114441" y="3516861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5720989" y="374451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f(5)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404100" y="3723382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f(4)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433305" y="4174121"/>
            <a:ext cx="1122254" cy="154591"/>
            <a:chOff x="5433305" y="4174121"/>
            <a:chExt cx="1122254" cy="154591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6203866" y="4193044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5433305" y="4174121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5609241" y="3024533"/>
            <a:ext cx="3356352" cy="1170285"/>
            <a:chOff x="5609241" y="3024533"/>
            <a:chExt cx="3356352" cy="1170285"/>
          </a:xfrm>
        </p:grpSpPr>
        <p:sp>
          <p:nvSpPr>
            <p:cNvPr id="27" name="矩形 26"/>
            <p:cNvSpPr/>
            <p:nvPr/>
          </p:nvSpPr>
          <p:spPr>
            <a:xfrm>
              <a:off x="8175291" y="3024533"/>
              <a:ext cx="790302" cy="569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09241" y="3625584"/>
              <a:ext cx="790302" cy="5692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24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17424"/>
              </p:ext>
            </p:extLst>
          </p:nvPr>
        </p:nvGraphicFramePr>
        <p:xfrm>
          <a:off x="2312377" y="2505443"/>
          <a:ext cx="8127999" cy="29667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88375" y="713668"/>
            <a:ext cx="10515600" cy="5458506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1:</a:t>
            </a:r>
            <a:r>
              <a:rPr lang="zh-CN" altLang="en-US" sz="2400" dirty="0"/>
              <a:t>假设某个工人在一段时间内有以下</a:t>
            </a:r>
            <a:r>
              <a:rPr lang="en-US" altLang="zh-CN" sz="2400" dirty="0"/>
              <a:t>8</a:t>
            </a:r>
            <a:r>
              <a:rPr lang="zh-CN" altLang="en-US" sz="2400" dirty="0"/>
              <a:t>个任务可选</a:t>
            </a:r>
            <a:r>
              <a:rPr lang="en-US" altLang="zh-CN" sz="2400" dirty="0"/>
              <a:t>,</a:t>
            </a:r>
            <a:r>
              <a:rPr lang="zh-CN" altLang="en-US" sz="2400" dirty="0"/>
              <a:t>其中</a:t>
            </a:r>
            <a:r>
              <a:rPr lang="en-US" altLang="zh-CN" sz="2400" dirty="0"/>
              <a:t>,</a:t>
            </a:r>
            <a:r>
              <a:rPr lang="zh-CN" altLang="en-US" sz="2400" dirty="0"/>
              <a:t>每个任务的时间安排及所获得的收入如下图所示</a:t>
            </a:r>
            <a:r>
              <a:rPr lang="en-US" altLang="zh-CN" sz="2400" dirty="0"/>
              <a:t>,</a:t>
            </a:r>
            <a:r>
              <a:rPr lang="zh-CN" altLang="en-US" sz="2400" dirty="0"/>
              <a:t>请为工人规划合理的任务</a:t>
            </a:r>
            <a:r>
              <a:rPr lang="en-US" altLang="zh-CN" sz="2400" dirty="0"/>
              <a:t>,</a:t>
            </a:r>
            <a:r>
              <a:rPr lang="zh-CN" altLang="en-US" sz="2400" dirty="0"/>
              <a:t>使其获得的收入具有最大值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矩形 3"/>
          <p:cNvSpPr/>
          <p:nvPr/>
        </p:nvSpPr>
        <p:spPr>
          <a:xfrm>
            <a:off x="3053860" y="2567109"/>
            <a:ext cx="2221525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528037" y="2946882"/>
            <a:ext cx="1485902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12377" y="3350315"/>
            <a:ext cx="4422531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70988" y="3702127"/>
            <a:ext cx="2220058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23642" y="4081900"/>
            <a:ext cx="3705958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13939" y="4433712"/>
            <a:ext cx="2936630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34908" y="4807696"/>
            <a:ext cx="2963007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16411" y="5181680"/>
            <a:ext cx="2223965" cy="290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148570" y="5512074"/>
            <a:ext cx="848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0             1            2            3           4            5             6           7            8           9            10        11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061861" y="2293488"/>
            <a:ext cx="519594" cy="332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1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2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3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4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5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6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7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          </a:t>
            </a:r>
          </a:p>
          <a:p>
            <a:pPr>
              <a:lnSpc>
                <a:spcPts val="1000"/>
              </a:lnSpc>
              <a:spcBef>
                <a:spcPts val="600"/>
              </a:spcBef>
            </a:pPr>
            <a:r>
              <a:rPr lang="en-US" altLang="zh-CN" dirty="0"/>
              <a:t>8 </a:t>
            </a:r>
            <a:endParaRPr lang="zh-CN" altLang="en-US" dirty="0"/>
          </a:p>
        </p:txBody>
      </p:sp>
      <p:sp>
        <p:nvSpPr>
          <p:cNvPr id="16" name="线形标注 2 15"/>
          <p:cNvSpPr/>
          <p:nvPr/>
        </p:nvSpPr>
        <p:spPr>
          <a:xfrm>
            <a:off x="9293469" y="1556238"/>
            <a:ext cx="1343322" cy="5627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25"/>
              <a:gd name="adj6" fmla="val -59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选与不选的问题</a:t>
            </a:r>
          </a:p>
        </p:txBody>
      </p:sp>
    </p:spTree>
    <p:extLst>
      <p:ext uri="{BB962C8B-B14F-4D97-AF65-F5344CB8AC3E}">
        <p14:creationId xmlns:p14="http://schemas.microsoft.com/office/powerpoint/2010/main" val="89690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内容占位符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547014"/>
              </p:ext>
            </p:extLst>
          </p:nvPr>
        </p:nvGraphicFramePr>
        <p:xfrm>
          <a:off x="680844" y="3240812"/>
          <a:ext cx="170657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V(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Prev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11" y="718457"/>
            <a:ext cx="5722905" cy="24376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93166" y="618441"/>
            <a:ext cx="375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</a:t>
            </a:r>
            <a:r>
              <a:rPr lang="en-US" altLang="zh-CN" dirty="0"/>
              <a:t>opt(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代表完成前</a:t>
            </a:r>
            <a:r>
              <a:rPr lang="en-US" altLang="zh-CN" dirty="0" err="1"/>
              <a:t>i</a:t>
            </a:r>
            <a:r>
              <a:rPr lang="zh-CN" altLang="en-US" dirty="0"/>
              <a:t>个任务的最优解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95369" y="1318846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Opt(8)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19655" y="1025531"/>
            <a:ext cx="1265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4+opt(5)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974653" y="1642878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opt(7)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7897443" y="1046284"/>
            <a:ext cx="1004936" cy="1011226"/>
            <a:chOff x="7897443" y="1046284"/>
            <a:chExt cx="1004936" cy="1011226"/>
          </a:xfrm>
        </p:grpSpPr>
        <p:sp>
          <p:nvSpPr>
            <p:cNvPr id="7" name="文本框 6"/>
            <p:cNvSpPr txBox="1"/>
            <p:nvPr/>
          </p:nvSpPr>
          <p:spPr>
            <a:xfrm>
              <a:off x="8194193" y="10462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选：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93531" y="1688178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不选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7897443" y="1131093"/>
              <a:ext cx="283958" cy="7474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302833" y="1318846"/>
            <a:ext cx="69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=max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080721" y="2323902"/>
            <a:ext cx="21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选：</a:t>
            </a:r>
            <a:r>
              <a:rPr lang="en-US" altLang="zh-CN" dirty="0"/>
              <a:t>v(</a:t>
            </a:r>
            <a:r>
              <a:rPr lang="en-US" altLang="zh-CN" dirty="0" err="1"/>
              <a:t>i</a:t>
            </a:r>
            <a:r>
              <a:rPr lang="en-US" altLang="zh-CN" dirty="0"/>
              <a:t>)+opt(</a:t>
            </a:r>
            <a:r>
              <a:rPr lang="en-US" altLang="zh-CN" dirty="0" err="1"/>
              <a:t>prev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080059" y="2965796"/>
            <a:ext cx="14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不选</a:t>
            </a:r>
            <a:r>
              <a:rPr lang="en-US" altLang="zh-CN" dirty="0"/>
              <a:t>:opt(i-1)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537736" y="2408711"/>
            <a:ext cx="1530193" cy="747429"/>
            <a:chOff x="7388150" y="2729221"/>
            <a:chExt cx="1530193" cy="747429"/>
          </a:xfrm>
        </p:grpSpPr>
        <p:sp>
          <p:nvSpPr>
            <p:cNvPr id="14" name="文本框 13"/>
            <p:cNvSpPr txBox="1"/>
            <p:nvPr/>
          </p:nvSpPr>
          <p:spPr>
            <a:xfrm>
              <a:off x="7388150" y="2936631"/>
              <a:ext cx="1236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Opt(</a:t>
              </a:r>
              <a:r>
                <a:rPr lang="en-US" altLang="zh-CN" dirty="0" err="1"/>
                <a:t>i</a:t>
              </a:r>
              <a:r>
                <a:rPr lang="en-US" altLang="zh-CN" dirty="0"/>
                <a:t>)=max</a:t>
              </a:r>
              <a:endParaRPr lang="zh-CN" altLang="en-US" dirty="0"/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8634385" y="2729221"/>
              <a:ext cx="283958" cy="7474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0199960" y="1093069"/>
            <a:ext cx="1089401" cy="258532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Prev</a:t>
            </a:r>
            <a:r>
              <a:rPr lang="en-US" altLang="zh-CN" dirty="0"/>
              <a:t>(8)=5</a:t>
            </a:r>
          </a:p>
          <a:p>
            <a:r>
              <a:rPr lang="en-US" altLang="zh-CN" dirty="0" err="1"/>
              <a:t>Prev</a:t>
            </a:r>
            <a:r>
              <a:rPr lang="en-US" altLang="zh-CN" dirty="0"/>
              <a:t>(7)=3</a:t>
            </a:r>
          </a:p>
          <a:p>
            <a:r>
              <a:rPr lang="en-US" altLang="zh-CN" dirty="0" err="1"/>
              <a:t>Prev</a:t>
            </a:r>
            <a:r>
              <a:rPr lang="en-US" altLang="zh-CN" dirty="0"/>
              <a:t>(6)=2</a:t>
            </a:r>
          </a:p>
          <a:p>
            <a:r>
              <a:rPr lang="en-US" altLang="zh-CN" dirty="0" err="1"/>
              <a:t>Prev</a:t>
            </a:r>
            <a:r>
              <a:rPr lang="en-US" altLang="zh-CN" dirty="0"/>
              <a:t>(5)=0</a:t>
            </a:r>
          </a:p>
          <a:p>
            <a:r>
              <a:rPr lang="en-US" altLang="zh-CN" dirty="0" err="1"/>
              <a:t>Prev</a:t>
            </a:r>
            <a:r>
              <a:rPr lang="en-US" altLang="zh-CN" dirty="0"/>
              <a:t>(4)=1</a:t>
            </a:r>
          </a:p>
          <a:p>
            <a:r>
              <a:rPr lang="en-US" altLang="zh-CN" dirty="0" err="1"/>
              <a:t>Prev</a:t>
            </a:r>
            <a:r>
              <a:rPr lang="en-US" altLang="zh-CN" dirty="0"/>
              <a:t>(3)=0</a:t>
            </a:r>
          </a:p>
          <a:p>
            <a:r>
              <a:rPr lang="en-US" altLang="zh-CN" dirty="0" err="1"/>
              <a:t>Prev</a:t>
            </a:r>
            <a:r>
              <a:rPr lang="en-US" altLang="zh-CN" dirty="0"/>
              <a:t>(2)=0</a:t>
            </a:r>
          </a:p>
          <a:p>
            <a:r>
              <a:rPr lang="en-US" altLang="zh-CN" dirty="0" err="1"/>
              <a:t>Prev</a:t>
            </a:r>
            <a:r>
              <a:rPr lang="en-US" altLang="zh-CN" dirty="0"/>
              <a:t>(1)=0</a:t>
            </a:r>
          </a:p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464748" y="3615420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Opt(8)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567933" y="4120420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Opt(7)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331961" y="4120420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Opt(5)+v(8)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7775543" y="3715796"/>
            <a:ext cx="689205" cy="404624"/>
            <a:chOff x="3566272" y="3267792"/>
            <a:chExt cx="689205" cy="404624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不选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194509" y="3751088"/>
            <a:ext cx="617278" cy="369332"/>
            <a:chOff x="4985238" y="3303084"/>
            <a:chExt cx="617278" cy="36933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939274" y="4316713"/>
            <a:ext cx="689205" cy="404624"/>
            <a:chOff x="3566272" y="3267792"/>
            <a:chExt cx="689205" cy="404624"/>
          </a:xfrm>
        </p:grpSpPr>
        <p:cxnSp>
          <p:nvCxnSpPr>
            <p:cNvPr id="39" name="直接连接符 38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不选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196679" y="4353045"/>
            <a:ext cx="617278" cy="369332"/>
            <a:chOff x="4985238" y="3303084"/>
            <a:chExt cx="617278" cy="369332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</a:t>
              </a: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6803227" y="4814363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Opt(6)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8270318" y="4821362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Opt(3)+v(7)</a:t>
            </a:r>
            <a:endParaRPr lang="zh-CN" altLang="en-US" dirty="0"/>
          </a:p>
        </p:txBody>
      </p:sp>
      <p:grpSp>
        <p:nvGrpSpPr>
          <p:cNvPr id="46" name="组合 45"/>
          <p:cNvGrpSpPr/>
          <p:nvPr/>
        </p:nvGrpSpPr>
        <p:grpSpPr>
          <a:xfrm>
            <a:off x="6252083" y="5066055"/>
            <a:ext cx="689205" cy="404624"/>
            <a:chOff x="3566272" y="3267792"/>
            <a:chExt cx="689205" cy="404624"/>
          </a:xfrm>
        </p:grpSpPr>
        <p:cxnSp>
          <p:nvCxnSpPr>
            <p:cNvPr id="47" name="直接连接符 46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不选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315885" y="5127347"/>
            <a:ext cx="617278" cy="369332"/>
            <a:chOff x="4985238" y="3303084"/>
            <a:chExt cx="617278" cy="369332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6108112" y="5554969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Opt(5)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463470" y="5560342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Opt(0)+v(6)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108112" y="5470679"/>
            <a:ext cx="790302" cy="56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57529" y="4094381"/>
            <a:ext cx="790302" cy="56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13278"/>
              </p:ext>
            </p:extLst>
          </p:nvPr>
        </p:nvGraphicFramePr>
        <p:xfrm>
          <a:off x="2524515" y="3243406"/>
          <a:ext cx="687077" cy="332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135">
                <a:tc>
                  <a:txBody>
                    <a:bodyPr/>
                    <a:lstStyle/>
                    <a:p>
                      <a:r>
                        <a:rPr lang="en-US" altLang="zh-CN" dirty="0"/>
                        <a:t>Opt(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2684979" y="3583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684979" y="3968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2694716" y="4396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684979" y="4757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2679762" y="508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2674545" y="5471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2684979" y="57947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2674545" y="61657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566927" y="3531130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Max(5+0,0), 1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3607907" y="3968866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Max(1+0,5), 1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3596289" y="4378998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Max(8+0,5), 3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607906" y="4721337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Max(4+5,8), (4,1)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607906" y="5142503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Max(6+0,9), (4,1)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3587746" y="5516005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Max(3+5,9), (4,1)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3596289" y="5868242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Max(2+8,9), (7,3)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3596289" y="6209040"/>
            <a:ext cx="21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Max(4+9,10), (8,4,1)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711202" y="6316620"/>
            <a:ext cx="168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出口：</a:t>
            </a:r>
            <a:r>
              <a:rPr lang="en-US" altLang="zh-CN" dirty="0"/>
              <a:t>opt(0)=0</a:t>
            </a:r>
            <a:endParaRPr lang="zh-CN" altLang="en-US" dirty="0"/>
          </a:p>
        </p:txBody>
      </p:sp>
      <p:sp>
        <p:nvSpPr>
          <p:cNvPr id="15" name="十角星 14"/>
          <p:cNvSpPr/>
          <p:nvPr/>
        </p:nvSpPr>
        <p:spPr>
          <a:xfrm>
            <a:off x="8974653" y="5461727"/>
            <a:ext cx="1526220" cy="1396273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边界：即中止条件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8CC06F3-510A-4410-80E4-CBFFE4D0C742}"/>
                  </a:ext>
                </a:extLst>
              </p14:cNvPr>
              <p14:cNvContentPartPr/>
              <p14:nvPr/>
            </p14:nvContentPartPr>
            <p14:xfrm>
              <a:off x="6986880" y="414720"/>
              <a:ext cx="5169960" cy="60649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8CC06F3-510A-4410-80E4-CBFFE4D0C7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7520" y="405360"/>
                <a:ext cx="5188680" cy="608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2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2" grpId="0"/>
      <p:bldP spid="16" grpId="0"/>
      <p:bldP spid="17" grpId="0"/>
      <p:bldP spid="20" grpId="0" animBg="1"/>
      <p:bldP spid="21" grpId="0"/>
      <p:bldP spid="22" grpId="0"/>
      <p:bldP spid="23" grpId="0"/>
      <p:bldP spid="44" grpId="0"/>
      <p:bldP spid="45" grpId="0"/>
      <p:bldP spid="52" grpId="0"/>
      <p:bldP spid="53" grpId="0"/>
      <p:bldP spid="54" grpId="0" animBg="1"/>
      <p:bldP spid="55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050436" y="2616018"/>
            <a:ext cx="4395531" cy="3338215"/>
          </a:xfrm>
          <a:prstGeom prst="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02944" y="2620949"/>
            <a:ext cx="2350855" cy="3333284"/>
          </a:xfrm>
          <a:prstGeom prst="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718457"/>
            <a:ext cx="10708758" cy="5458506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 </a:t>
            </a:r>
            <a:r>
              <a:rPr lang="zh-CN" altLang="en-US" dirty="0"/>
              <a:t>在下列数字中选出一组不相邻的数字，使得他们的和最大。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285784"/>
              </p:ext>
            </p:extLst>
          </p:nvPr>
        </p:nvGraphicFramePr>
        <p:xfrm>
          <a:off x="2032000" y="1889439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125363" y="1528768"/>
            <a:ext cx="766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0                    1                            2                 3                    4                  5                        6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12175" y="188943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68691" y="2842826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Opt(6)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471876" y="3347826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Opt(5)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235904" y="3347826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Opt(4)+a(6)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2679486" y="2943202"/>
            <a:ext cx="689205" cy="404624"/>
            <a:chOff x="3566272" y="3267792"/>
            <a:chExt cx="689205" cy="404624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不选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098452" y="2978494"/>
            <a:ext cx="617278" cy="369332"/>
            <a:chOff x="4985238" y="3303084"/>
            <a:chExt cx="617278" cy="369332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843217" y="3544119"/>
            <a:ext cx="689205" cy="404624"/>
            <a:chOff x="3566272" y="3267792"/>
            <a:chExt cx="689205" cy="404624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不选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00622" y="3580451"/>
            <a:ext cx="617278" cy="369332"/>
            <a:chOff x="4985238" y="3303084"/>
            <a:chExt cx="617278" cy="36933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</a:t>
              </a: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707170" y="4041769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Opt(4)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174261" y="4048768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Opt(3)+a(5)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1156026" y="4293461"/>
            <a:ext cx="689205" cy="404624"/>
            <a:chOff x="3566272" y="3267792"/>
            <a:chExt cx="689205" cy="404624"/>
          </a:xfrm>
        </p:grpSpPr>
        <p:cxnSp>
          <p:nvCxnSpPr>
            <p:cNvPr id="33" name="直接连接符 32"/>
            <p:cNvCxnSpPr/>
            <p:nvPr/>
          </p:nvCxnSpPr>
          <p:spPr>
            <a:xfrm flipH="1">
              <a:off x="3903785" y="3536748"/>
              <a:ext cx="351692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3566272" y="326779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不选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219828" y="4354753"/>
            <a:ext cx="617278" cy="369332"/>
            <a:chOff x="4985238" y="3303084"/>
            <a:chExt cx="617278" cy="369332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4985238" y="3536748"/>
              <a:ext cx="351693" cy="135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5187018" y="330308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</a:t>
              </a: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2367413" y="4787748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Opt(2)+a(4)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161472" y="3321787"/>
            <a:ext cx="790302" cy="56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50436" y="4781104"/>
            <a:ext cx="7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Opt(3)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716832" y="3915818"/>
            <a:ext cx="790302" cy="5692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210977" y="3172820"/>
            <a:ext cx="17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选：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]+opt(i-2)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7210315" y="3814714"/>
            <a:ext cx="14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不选</a:t>
            </a:r>
            <a:r>
              <a:rPr lang="en-US" altLang="zh-CN" dirty="0"/>
              <a:t>:opt(i-1)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5667992" y="3257629"/>
            <a:ext cx="1530193" cy="747429"/>
            <a:chOff x="7388150" y="2729221"/>
            <a:chExt cx="1530193" cy="747429"/>
          </a:xfrm>
        </p:grpSpPr>
        <p:sp>
          <p:nvSpPr>
            <p:cNvPr id="45" name="文本框 44"/>
            <p:cNvSpPr txBox="1"/>
            <p:nvPr/>
          </p:nvSpPr>
          <p:spPr>
            <a:xfrm>
              <a:off x="7388150" y="2936631"/>
              <a:ext cx="1236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Opt(</a:t>
              </a:r>
              <a:r>
                <a:rPr lang="en-US" altLang="zh-CN" dirty="0" err="1"/>
                <a:t>i</a:t>
              </a:r>
              <a:r>
                <a:rPr lang="en-US" altLang="zh-CN" dirty="0"/>
                <a:t>)=max</a:t>
              </a:r>
              <a:endParaRPr lang="zh-CN" altLang="en-US" dirty="0"/>
            </a:p>
          </p:txBody>
        </p:sp>
        <p:sp>
          <p:nvSpPr>
            <p:cNvPr id="46" name="左大括号 45"/>
            <p:cNvSpPr/>
            <p:nvPr/>
          </p:nvSpPr>
          <p:spPr>
            <a:xfrm>
              <a:off x="8634385" y="2729221"/>
              <a:ext cx="283958" cy="7474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5635785" y="4685328"/>
            <a:ext cx="294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出口：</a:t>
            </a:r>
            <a:r>
              <a:rPr lang="en-US" altLang="zh-CN" dirty="0"/>
              <a:t>opt(0)=a[0]</a:t>
            </a:r>
          </a:p>
          <a:p>
            <a:r>
              <a:rPr lang="en-US" altLang="zh-CN" dirty="0"/>
              <a:t>              opt(1)=max(a[0],a[1])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64759" y="2620951"/>
            <a:ext cx="3360557" cy="3333282"/>
          </a:xfrm>
          <a:prstGeom prst="rect">
            <a:avLst/>
          </a:prstGeom>
          <a:solidFill>
            <a:srgbClr val="FFC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022120" y="3456632"/>
            <a:ext cx="2342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Opt[0]</a:t>
            </a:r>
            <a:r>
              <a:rPr lang="zh-CN" altLang="en-US" dirty="0"/>
              <a:t>：</a:t>
            </a:r>
            <a:r>
              <a:rPr lang="en-US" altLang="zh-CN" dirty="0"/>
              <a:t>a[0]</a:t>
            </a:r>
          </a:p>
          <a:p>
            <a:r>
              <a:rPr lang="en-US" altLang="zh-CN" dirty="0"/>
              <a:t>Opt[1]:   max(a[0],a[1])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238302" y="2708411"/>
            <a:ext cx="1856174" cy="688413"/>
            <a:chOff x="9238302" y="2708411"/>
            <a:chExt cx="1856174" cy="688413"/>
          </a:xfrm>
        </p:grpSpPr>
        <p:sp>
          <p:nvSpPr>
            <p:cNvPr id="7" name="文本框 6"/>
            <p:cNvSpPr txBox="1"/>
            <p:nvPr/>
          </p:nvSpPr>
          <p:spPr>
            <a:xfrm>
              <a:off x="9238302" y="270841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选择的数字：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9936723" y="3027492"/>
              <a:ext cx="1157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Optpath</a:t>
              </a:r>
              <a:r>
                <a:rPr lang="en-US" altLang="zh-CN" dirty="0"/>
                <a:t>(</a:t>
              </a:r>
              <a:r>
                <a:rPr lang="en-US" altLang="zh-CN" dirty="0" err="1"/>
                <a:t>i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8959208" y="4162771"/>
            <a:ext cx="250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：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]+</a:t>
            </a:r>
            <a:r>
              <a:rPr lang="en-US" altLang="zh-CN" dirty="0" err="1"/>
              <a:t>optpath</a:t>
            </a:r>
            <a:r>
              <a:rPr lang="en-US" altLang="zh-CN" dirty="0"/>
              <a:t>[i-2]</a:t>
            </a:r>
          </a:p>
          <a:p>
            <a:r>
              <a:rPr lang="en-US" altLang="zh-CN" dirty="0"/>
              <a:t>              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749171" y="4618803"/>
            <a:ext cx="1345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Optpath</a:t>
            </a:r>
            <a:r>
              <a:rPr lang="en-US" altLang="zh-CN" dirty="0"/>
              <a:t>[i-1]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59E93432-0CA9-FC03-BB7B-BD95059922F9}"/>
                  </a:ext>
                </a:extLst>
              </p14:cNvPr>
              <p14:cNvContentPartPr/>
              <p14:nvPr/>
            </p14:nvContentPartPr>
            <p14:xfrm>
              <a:off x="1771200" y="767520"/>
              <a:ext cx="10011960" cy="463752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59E93432-0CA9-FC03-BB7B-BD95059922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1840" y="758160"/>
                <a:ext cx="10030680" cy="46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7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30" grpId="0"/>
      <p:bldP spid="31" grpId="0"/>
      <p:bldP spid="38" grpId="0"/>
      <p:bldP spid="39" grpId="0" animBg="1"/>
      <p:bldP spid="40" grpId="0"/>
      <p:bldP spid="41" grpId="0" animBg="1"/>
      <p:bldP spid="42" grpId="0"/>
      <p:bldP spid="43" grpId="0"/>
      <p:bldP spid="47" grpId="0"/>
      <p:bldP spid="48" grpId="0"/>
      <p:bldP spid="5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动态规划的基本思想</a:t>
            </a:r>
            <a:endParaRPr lang="en-US" altLang="zh-CN" dirty="0"/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仿宋"/>
                <a:ea typeface="仿宋"/>
              </a:rPr>
              <a:t>    动态规划</a:t>
            </a:r>
            <a:r>
              <a:rPr lang="en-US" altLang="zh-CN" dirty="0">
                <a:latin typeface="仿宋"/>
                <a:ea typeface="仿宋"/>
              </a:rPr>
              <a:t>(DP</a:t>
            </a:r>
            <a:r>
              <a:rPr lang="zh-CN" altLang="en-US" dirty="0">
                <a:latin typeface="仿宋"/>
                <a:ea typeface="仿宋"/>
              </a:rPr>
              <a:t>：</a:t>
            </a:r>
            <a:r>
              <a:rPr lang="en-US" altLang="zh-CN" dirty="0">
                <a:latin typeface="仿宋"/>
                <a:ea typeface="仿宋"/>
              </a:rPr>
              <a:t>Dynamic Programming)</a:t>
            </a:r>
            <a:r>
              <a:rPr lang="zh-CN" altLang="en-US" dirty="0">
                <a:latin typeface="仿宋"/>
                <a:ea typeface="仿宋"/>
              </a:rPr>
              <a:t>是一种重要的程序设计手段，其基本思想是在对一个问题的多阶段决策中，按照某一顺序，根据每一步所选决策的不同，会引起状态的转移，最后</a:t>
            </a:r>
            <a:r>
              <a:rPr lang="zh-CN" altLang="en-US" dirty="0">
                <a:ea typeface="仿宋"/>
              </a:rPr>
              <a:t>会在变化的状态中获取到一个决策序列。</a:t>
            </a:r>
            <a:endParaRPr lang="en-US" altLang="zh-CN" dirty="0">
              <a:ea typeface="仿宋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仿宋"/>
              </a:rPr>
              <a:t>        </a:t>
            </a:r>
            <a:r>
              <a:rPr lang="zh-CN" altLang="en-US" dirty="0">
                <a:ea typeface="仿宋"/>
              </a:rPr>
              <a:t>动态规划就是为了使获取的决策序列在某种条件下达到最优。动态规划是一种将多阶段决策过程转化为一系列单阶段问题，然后逐个求解的程序设计方法。</a:t>
            </a:r>
            <a:endParaRPr lang="en-US" altLang="zh-CN" dirty="0">
              <a:ea typeface="仿宋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线形标注 1 1"/>
          <p:cNvSpPr/>
          <p:nvPr/>
        </p:nvSpPr>
        <p:spPr>
          <a:xfrm>
            <a:off x="6932427" y="3009014"/>
            <a:ext cx="2009554" cy="563526"/>
          </a:xfrm>
          <a:prstGeom prst="borderCallout1">
            <a:avLst>
              <a:gd name="adj1" fmla="val 18750"/>
              <a:gd name="adj2" fmla="val -8333"/>
              <a:gd name="adj3" fmla="val -29009"/>
              <a:gd name="adj4" fmla="val -78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动态转移方程 </a:t>
            </a:r>
          </a:p>
        </p:txBody>
      </p:sp>
    </p:spTree>
    <p:extLst>
      <p:ext uri="{BB962C8B-B14F-4D97-AF65-F5344CB8AC3E}">
        <p14:creationId xmlns:p14="http://schemas.microsoft.com/office/powerpoint/2010/main" val="382242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781957"/>
            <a:ext cx="10515600" cy="5458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动态规划的步骤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仿宋"/>
              </a:rPr>
              <a:t>将所求最优化问题分成若干个阶段，找出最优解的性质，并刻画其结构特征。</a:t>
            </a:r>
            <a:endParaRPr lang="en-US" altLang="zh-CN" dirty="0">
              <a:ea typeface="仿宋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仿宋"/>
              </a:rPr>
              <a:t>将问题发展到各个阶段时所处的不同状态表示出来，确定</a:t>
            </a:r>
            <a:r>
              <a:rPr lang="zh-CN" altLang="en-US" dirty="0">
                <a:latin typeface="仿宋" panose="02010609060101010101" pitchFamily="49" charset="-122"/>
              </a:rPr>
              <a:t>各个阶段状态之间的递推关系，并确定初始</a:t>
            </a:r>
            <a:r>
              <a:rPr lang="en-US" altLang="zh-CN" dirty="0">
                <a:latin typeface="仿宋" panose="02010609060101010101" pitchFamily="49" charset="-122"/>
              </a:rPr>
              <a:t>(</a:t>
            </a:r>
            <a:r>
              <a:rPr lang="zh-CN" altLang="en-US" dirty="0">
                <a:latin typeface="仿宋" panose="02010609060101010101" pitchFamily="49" charset="-122"/>
              </a:rPr>
              <a:t>边界</a:t>
            </a:r>
            <a:r>
              <a:rPr lang="en-US" altLang="zh-CN" dirty="0">
                <a:latin typeface="仿宋" panose="02010609060101010101" pitchFamily="49" charset="-122"/>
              </a:rPr>
              <a:t>)</a:t>
            </a:r>
            <a:r>
              <a:rPr lang="zh-CN" altLang="en-US" dirty="0">
                <a:latin typeface="仿宋" panose="02010609060101010101" pitchFamily="49" charset="-122"/>
              </a:rPr>
              <a:t>条件。</a:t>
            </a:r>
            <a:endParaRPr lang="en-US" altLang="zh-CN" dirty="0">
              <a:latin typeface="仿宋" panose="02010609060101010101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仿宋"/>
              </a:rPr>
              <a:t>应用递推求解最优值。</a:t>
            </a:r>
            <a:endParaRPr lang="en-US" altLang="zh-CN" dirty="0">
              <a:ea typeface="仿宋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仿宋"/>
              </a:rPr>
              <a:t>根据计算最有值时所得到的信息，构造最优解。</a:t>
            </a:r>
            <a:endParaRPr lang="en-US" altLang="zh-CN" dirty="0">
              <a:ea typeface="仿宋"/>
            </a:endParaRP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sp>
        <p:nvSpPr>
          <p:cNvPr id="5" name="双波形 4"/>
          <p:cNvSpPr/>
          <p:nvPr/>
        </p:nvSpPr>
        <p:spPr>
          <a:xfrm>
            <a:off x="1679943" y="5213268"/>
            <a:ext cx="6209415" cy="679635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原问题</a:t>
            </a:r>
            <a:r>
              <a:rPr lang="en-US" altLang="zh-CN" dirty="0"/>
              <a:t>-&gt;</a:t>
            </a:r>
            <a:r>
              <a:rPr lang="zh-CN" altLang="en-US" dirty="0"/>
              <a:t>子问题</a:t>
            </a:r>
            <a:r>
              <a:rPr lang="en-US" altLang="zh-CN" dirty="0"/>
              <a:t>-&gt;</a:t>
            </a:r>
            <a:r>
              <a:rPr lang="zh-CN" altLang="en-US" dirty="0"/>
              <a:t>原问题，实现本质是递归</a:t>
            </a:r>
          </a:p>
        </p:txBody>
      </p:sp>
    </p:spTree>
    <p:extLst>
      <p:ext uri="{BB962C8B-B14F-4D97-AF65-F5344CB8AC3E}">
        <p14:creationId xmlns:p14="http://schemas.microsoft.com/office/powerpoint/2010/main" val="222964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781957"/>
            <a:ext cx="10515600" cy="5458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动态规划问题的特征</a:t>
            </a:r>
            <a:endParaRPr lang="en-US" altLang="zh-CN" dirty="0"/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仿宋" pitchFamily="49" charset="-122"/>
              </a:rPr>
              <a:t>最优子结构</a:t>
            </a:r>
            <a:r>
              <a:rPr lang="zh-CN" altLang="en-US" dirty="0">
                <a:latin typeface="仿宋" pitchFamily="49" charset="-122"/>
              </a:rPr>
              <a:t>。问题的最优解包含了其子问题的最优解，则称该问题具有最优子结构性质。</a:t>
            </a:r>
            <a:endParaRPr lang="en-US" altLang="zh-CN" dirty="0">
              <a:latin typeface="仿宋" pitchFamily="49" charset="-122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dirty="0">
              <a:latin typeface="仿宋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002060"/>
                </a:solidFill>
                <a:latin typeface="仿宋" pitchFamily="49" charset="-122"/>
              </a:rPr>
              <a:t>重叠子问题</a:t>
            </a:r>
            <a:r>
              <a:rPr lang="zh-CN" altLang="en-US" dirty="0">
                <a:latin typeface="仿宋" pitchFamily="49" charset="-122"/>
              </a:rPr>
              <a:t>。用递归算法自顶向下解问题时，有些子问题会被反复计算多次，称这些子问题重叠。动态规划算法利用这种子问题重叠性质，对每个子问题只解一次</a:t>
            </a:r>
            <a:r>
              <a:rPr lang="en-US" altLang="zh-CN" dirty="0">
                <a:latin typeface="仿宋" pitchFamily="49" charset="-122"/>
              </a:rPr>
              <a:t>(</a:t>
            </a:r>
            <a:r>
              <a:rPr lang="zh-CN" altLang="en-US" dirty="0">
                <a:latin typeface="仿宋" pitchFamily="49" charset="-122"/>
              </a:rPr>
              <a:t>保存下来</a:t>
            </a:r>
            <a:r>
              <a:rPr lang="en-US" altLang="zh-CN" dirty="0">
                <a:latin typeface="仿宋" pitchFamily="49" charset="-122"/>
              </a:rPr>
              <a:t>)</a:t>
            </a:r>
            <a:r>
              <a:rPr lang="zh-CN" altLang="en-US" dirty="0">
                <a:latin typeface="仿宋" pitchFamily="49" charset="-122"/>
              </a:rPr>
              <a:t>，已有尽可能多的利用这些子问题的解。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sp>
        <p:nvSpPr>
          <p:cNvPr id="2" name="双波形 1"/>
          <p:cNvSpPr/>
          <p:nvPr/>
        </p:nvSpPr>
        <p:spPr>
          <a:xfrm>
            <a:off x="1637413" y="5114261"/>
            <a:ext cx="2668772" cy="679635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去冗余，空间换时间</a:t>
            </a:r>
          </a:p>
        </p:txBody>
      </p:sp>
      <p:sp>
        <p:nvSpPr>
          <p:cNvPr id="5" name="双波形 4"/>
          <p:cNvSpPr/>
          <p:nvPr/>
        </p:nvSpPr>
        <p:spPr>
          <a:xfrm>
            <a:off x="1637413" y="2608292"/>
            <a:ext cx="8984513" cy="679635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子问题最优决策导出原问题最优决策（子问题的最有解组合成大问题的最有解）</a:t>
            </a:r>
            <a:endParaRPr lang="en-US" altLang="zh-CN" dirty="0"/>
          </a:p>
          <a:p>
            <a:r>
              <a:rPr lang="zh-CN" altLang="en-US" dirty="0"/>
              <a:t>无后效性（现在和以前的状态不影响将来的变化）</a:t>
            </a:r>
          </a:p>
        </p:txBody>
      </p:sp>
    </p:spTree>
    <p:extLst>
      <p:ext uri="{BB962C8B-B14F-4D97-AF65-F5344CB8AC3E}">
        <p14:creationId xmlns:p14="http://schemas.microsoft.com/office/powerpoint/2010/main" val="16889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31501</TotalTime>
  <Words>917</Words>
  <Application>Microsoft Office PowerPoint</Application>
  <PresentationFormat>宽屏</PresentationFormat>
  <Paragraphs>200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Theme</vt:lpstr>
      <vt:lpstr>最优化技术 -动态规划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  <vt:lpstr>动态规划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最优化技术</dc:title>
  <dc:creator>wj</dc:creator>
  <cp:lastModifiedBy>胡 哲诚</cp:lastModifiedBy>
  <cp:revision>404</cp:revision>
  <dcterms:created xsi:type="dcterms:W3CDTF">2019-12-25T10:26:10Z</dcterms:created>
  <dcterms:modified xsi:type="dcterms:W3CDTF">2022-05-27T07:05:52Z</dcterms:modified>
</cp:coreProperties>
</file>