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</p:sldMasterIdLst>
  <p:handoutMasterIdLst>
    <p:handoutMasterId r:id="rId15"/>
  </p:handout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 哲诚" userId="3fe23cfde0e3700c" providerId="LiveId" clId="{EC565C18-7970-204C-AE19-5D44FC4A8BA4}"/>
    <pc:docChg chg="undo custSel modSld">
      <pc:chgData name="胡 哲诚" userId="3fe23cfde0e3700c" providerId="LiveId" clId="{EC565C18-7970-204C-AE19-5D44FC4A8BA4}" dt="2022-05-29T12:50:58.302" v="1366"/>
      <pc:docMkLst>
        <pc:docMk/>
      </pc:docMkLst>
      <pc:sldChg chg="addSp delSp">
        <pc:chgData name="胡 哲诚" userId="3fe23cfde0e3700c" providerId="LiveId" clId="{EC565C18-7970-204C-AE19-5D44FC4A8BA4}" dt="2022-05-29T06:01:37.930" v="568"/>
        <pc:sldMkLst>
          <pc:docMk/>
          <pc:sldMk cId="9156319" sldId="257"/>
        </pc:sldMkLst>
        <pc:inkChg chg="add">
          <ac:chgData name="胡 哲诚" userId="3fe23cfde0e3700c" providerId="LiveId" clId="{EC565C18-7970-204C-AE19-5D44FC4A8BA4}" dt="2022-05-23T00:38:16.545" v="0"/>
          <ac:inkMkLst>
            <pc:docMk/>
            <pc:sldMk cId="9156319" sldId="257"/>
            <ac:inkMk id="13" creationId="{1344D375-B496-4FAD-F612-903544DCA9F5}"/>
          </ac:inkMkLst>
        </pc:inkChg>
        <pc:inkChg chg="add del">
          <ac:chgData name="胡 哲诚" userId="3fe23cfde0e3700c" providerId="LiveId" clId="{EC565C18-7970-204C-AE19-5D44FC4A8BA4}" dt="2022-05-29T05:54:48.131" v="110"/>
          <ac:inkMkLst>
            <pc:docMk/>
            <pc:sldMk cId="9156319" sldId="257"/>
            <ac:inkMk id="15" creationId="{0C7CF035-5C16-00B1-6477-BBB93E0012F7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15" creationId="{C6E2D1A5-7CD5-4A7D-CA1B-71E9F5FD467A}"/>
          </ac:inkMkLst>
        </pc:inkChg>
        <pc:inkChg chg="add del">
          <ac:chgData name="胡 哲诚" userId="3fe23cfde0e3700c" providerId="LiveId" clId="{EC565C18-7970-204C-AE19-5D44FC4A8BA4}" dt="2022-05-29T05:54:48.131" v="110"/>
          <ac:inkMkLst>
            <pc:docMk/>
            <pc:sldMk cId="9156319" sldId="257"/>
            <ac:inkMk id="16" creationId="{5064FBD2-77FA-419B-5183-5A44E790E0E6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16" creationId="{E0DF0AF9-F0E9-34C3-88F5-377700110A2F}"/>
          </ac:inkMkLst>
        </pc:inkChg>
        <pc:inkChg chg="add reco">
          <ac:chgData name="胡 哲诚" userId="3fe23cfde0e3700c" providerId="LiveId" clId="{EC565C18-7970-204C-AE19-5D44FC4A8BA4}" dt="2022-05-29T05:54:48.131" v="110"/>
          <ac:inkMkLst>
            <pc:docMk/>
            <pc:sldMk cId="9156319" sldId="257"/>
            <ac:inkMk id="17" creationId="{9EAEDCF0-3D8D-8C73-F263-72DC7C4D05A0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17" creationId="{BC05C73A-29E3-EC17-5F5C-B48B264DC165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18" creationId="{9297F456-F935-05BC-7CCC-553614543DA6}"/>
          </ac:inkMkLst>
        </pc:inkChg>
        <pc:inkChg chg="add del">
          <ac:chgData name="胡 哲诚" userId="3fe23cfde0e3700c" providerId="LiveId" clId="{EC565C18-7970-204C-AE19-5D44FC4A8BA4}" dt="2022-05-29T05:55:18.401" v="116"/>
          <ac:inkMkLst>
            <pc:docMk/>
            <pc:sldMk cId="9156319" sldId="257"/>
            <ac:inkMk id="18" creationId="{BF5FCE9A-AF7E-1F40-C15C-8B094BDA910F}"/>
          </ac:inkMkLst>
        </pc:inkChg>
        <pc:inkChg chg="add del">
          <ac:chgData name="胡 哲诚" userId="3fe23cfde0e3700c" providerId="LiveId" clId="{EC565C18-7970-204C-AE19-5D44FC4A8BA4}" dt="2022-05-29T05:55:18.401" v="116"/>
          <ac:inkMkLst>
            <pc:docMk/>
            <pc:sldMk cId="9156319" sldId="257"/>
            <ac:inkMk id="19" creationId="{88ED3EF2-0B86-72B8-44E6-78F3831D1B6F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19" creationId="{EFF29AA3-C7AA-1F89-559C-74A65108834E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0" creationId="{B202BDED-012E-62D8-57AA-1489E8F07D38}"/>
          </ac:inkMkLst>
        </pc:inkChg>
        <pc:inkChg chg="add del">
          <ac:chgData name="胡 哲诚" userId="3fe23cfde0e3700c" providerId="LiveId" clId="{EC565C18-7970-204C-AE19-5D44FC4A8BA4}" dt="2022-05-29T05:55:18.401" v="116"/>
          <ac:inkMkLst>
            <pc:docMk/>
            <pc:sldMk cId="9156319" sldId="257"/>
            <ac:inkMk id="20" creationId="{B2FE3D8B-ACF2-36D5-8780-32393D6231A9}"/>
          </ac:inkMkLst>
        </pc:inkChg>
        <pc:inkChg chg="add del">
          <ac:chgData name="胡 哲诚" userId="3fe23cfde0e3700c" providerId="LiveId" clId="{EC565C18-7970-204C-AE19-5D44FC4A8BA4}" dt="2022-05-29T05:55:18.401" v="116"/>
          <ac:inkMkLst>
            <pc:docMk/>
            <pc:sldMk cId="9156319" sldId="257"/>
            <ac:inkMk id="21" creationId="{4AFC08BC-36DE-70E8-BFE2-345CC365FC63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1" creationId="{A8CFBC4F-EA7B-1F7D-9FE5-FA22222D0F14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2" creationId="{3388F880-97FE-5751-01D3-AEBB069C085B}"/>
          </ac:inkMkLst>
        </pc:inkChg>
        <pc:inkChg chg="add del">
          <ac:chgData name="胡 哲诚" userId="3fe23cfde0e3700c" providerId="LiveId" clId="{EC565C18-7970-204C-AE19-5D44FC4A8BA4}" dt="2022-05-29T05:55:18.401" v="116"/>
          <ac:inkMkLst>
            <pc:docMk/>
            <pc:sldMk cId="9156319" sldId="257"/>
            <ac:inkMk id="22" creationId="{42C8EADD-9288-5C33-DE80-42EC63747AC8}"/>
          </ac:inkMkLst>
        </pc:inkChg>
        <pc:inkChg chg="add reco">
          <ac:chgData name="胡 哲诚" userId="3fe23cfde0e3700c" providerId="LiveId" clId="{EC565C18-7970-204C-AE19-5D44FC4A8BA4}" dt="2022-05-29T05:55:18.401" v="116"/>
          <ac:inkMkLst>
            <pc:docMk/>
            <pc:sldMk cId="9156319" sldId="257"/>
            <ac:inkMk id="23" creationId="{711FD03A-A934-CC37-E86C-CACEF626F1AA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3" creationId="{E58868F2-4FA4-8047-41E8-A6F9DC7144F0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4" creationId="{98C6258B-600D-8BAC-7E03-0CC3AB2D6959}"/>
          </ac:inkMkLst>
        </pc:inkChg>
        <pc:inkChg chg="add del">
          <ac:chgData name="胡 哲诚" userId="3fe23cfde0e3700c" providerId="LiveId" clId="{EC565C18-7970-204C-AE19-5D44FC4A8BA4}" dt="2022-05-29T05:55:20.373" v="120"/>
          <ac:inkMkLst>
            <pc:docMk/>
            <pc:sldMk cId="9156319" sldId="257"/>
            <ac:inkMk id="24" creationId="{B9352B46-5795-D84D-0FD4-642282E6D94E}"/>
          </ac:inkMkLst>
        </pc:inkChg>
        <pc:inkChg chg="add del">
          <ac:chgData name="胡 哲诚" userId="3fe23cfde0e3700c" providerId="LiveId" clId="{EC565C18-7970-204C-AE19-5D44FC4A8BA4}" dt="2022-05-29T05:55:20.373" v="120"/>
          <ac:inkMkLst>
            <pc:docMk/>
            <pc:sldMk cId="9156319" sldId="257"/>
            <ac:inkMk id="25" creationId="{1856B568-6A39-9328-88B1-0DCFEF1E890B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5" creationId="{5F2771F2-2BBF-2BE1-EB02-30E4E6B3C4FB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6" creationId="{8395D148-AB3B-08A7-2038-CFF79030860E}"/>
          </ac:inkMkLst>
        </pc:inkChg>
        <pc:inkChg chg="add del">
          <ac:chgData name="胡 哲诚" userId="3fe23cfde0e3700c" providerId="LiveId" clId="{EC565C18-7970-204C-AE19-5D44FC4A8BA4}" dt="2022-05-29T05:55:21.145" v="122"/>
          <ac:inkMkLst>
            <pc:docMk/>
            <pc:sldMk cId="9156319" sldId="257"/>
            <ac:inkMk id="26" creationId="{CD68B721-321B-98E5-DF99-DB5D3545A54F}"/>
          </ac:inkMkLst>
        </pc:inkChg>
        <pc:inkChg chg="add reco">
          <ac:chgData name="胡 哲诚" userId="3fe23cfde0e3700c" providerId="LiveId" clId="{EC565C18-7970-204C-AE19-5D44FC4A8BA4}" dt="2022-05-29T05:55:20.373" v="120"/>
          <ac:inkMkLst>
            <pc:docMk/>
            <pc:sldMk cId="9156319" sldId="257"/>
            <ac:inkMk id="27" creationId="{8512B25C-988D-E8C8-E274-0BEAB69675FD}"/>
          </ac:inkMkLst>
        </pc:inkChg>
        <pc:inkChg chg="add del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7" creationId="{91224AF5-A4C4-5A15-EA3D-FCA9955EEC4F}"/>
          </ac:inkMkLst>
        </pc:inkChg>
        <pc:inkChg chg="add reco">
          <ac:chgData name="胡 哲诚" userId="3fe23cfde0e3700c" providerId="LiveId" clId="{EC565C18-7970-204C-AE19-5D44FC4A8BA4}" dt="2022-05-23T00:38:22.043" v="14"/>
          <ac:inkMkLst>
            <pc:docMk/>
            <pc:sldMk cId="9156319" sldId="257"/>
            <ac:inkMk id="28" creationId="{3C349798-340E-47AD-9951-3DDAF5F43C12}"/>
          </ac:inkMkLst>
        </pc:inkChg>
        <pc:inkChg chg="add del">
          <ac:chgData name="胡 哲诚" userId="3fe23cfde0e3700c" providerId="LiveId" clId="{EC565C18-7970-204C-AE19-5D44FC4A8BA4}" dt="2022-05-23T00:38:24.071" v="18"/>
          <ac:inkMkLst>
            <pc:docMk/>
            <pc:sldMk cId="9156319" sldId="257"/>
            <ac:inkMk id="29" creationId="{DCB13274-F987-76AF-0CF9-84A7023FBA1E}"/>
          </ac:inkMkLst>
        </pc:inkChg>
        <pc:inkChg chg="add del">
          <ac:chgData name="胡 哲诚" userId="3fe23cfde0e3700c" providerId="LiveId" clId="{EC565C18-7970-204C-AE19-5D44FC4A8BA4}" dt="2022-05-29T05:55:21.145" v="122"/>
          <ac:inkMkLst>
            <pc:docMk/>
            <pc:sldMk cId="9156319" sldId="257"/>
            <ac:inkMk id="29" creationId="{F639511E-DD6A-17E0-BE02-718B07F0829D}"/>
          </ac:inkMkLst>
        </pc:inkChg>
        <pc:inkChg chg="add del">
          <ac:chgData name="胡 哲诚" userId="3fe23cfde0e3700c" providerId="LiveId" clId="{EC565C18-7970-204C-AE19-5D44FC4A8BA4}" dt="2022-05-23T00:38:24.071" v="18"/>
          <ac:inkMkLst>
            <pc:docMk/>
            <pc:sldMk cId="9156319" sldId="257"/>
            <ac:inkMk id="30" creationId="{81122558-E23E-7597-EC14-4282B9469827}"/>
          </ac:inkMkLst>
        </pc:inkChg>
        <pc:inkChg chg="add reco">
          <ac:chgData name="胡 哲诚" userId="3fe23cfde0e3700c" providerId="LiveId" clId="{EC565C18-7970-204C-AE19-5D44FC4A8BA4}" dt="2022-05-29T05:55:21.145" v="122"/>
          <ac:inkMkLst>
            <pc:docMk/>
            <pc:sldMk cId="9156319" sldId="257"/>
            <ac:inkMk id="30" creationId="{EF146F75-17DF-F462-FF48-F071F17DBA10}"/>
          </ac:inkMkLst>
        </pc:inkChg>
        <pc:inkChg chg="add del">
          <ac:chgData name="胡 哲诚" userId="3fe23cfde0e3700c" providerId="LiveId" clId="{EC565C18-7970-204C-AE19-5D44FC4A8BA4}" dt="2022-05-29T05:55:23.413" v="129"/>
          <ac:inkMkLst>
            <pc:docMk/>
            <pc:sldMk cId="9156319" sldId="257"/>
            <ac:inkMk id="31" creationId="{282A20A9-9B9A-A265-0AF5-ACA3F273F07D}"/>
          </ac:inkMkLst>
        </pc:inkChg>
        <pc:inkChg chg="add del">
          <ac:chgData name="胡 哲诚" userId="3fe23cfde0e3700c" providerId="LiveId" clId="{EC565C18-7970-204C-AE19-5D44FC4A8BA4}" dt="2022-05-23T00:38:24.071" v="18"/>
          <ac:inkMkLst>
            <pc:docMk/>
            <pc:sldMk cId="9156319" sldId="257"/>
            <ac:inkMk id="31" creationId="{EBE6479F-3932-B8FC-6AB5-8FE6DB8494A6}"/>
          </ac:inkMkLst>
        </pc:inkChg>
        <pc:inkChg chg="add reco">
          <ac:chgData name="胡 哲诚" userId="3fe23cfde0e3700c" providerId="LiveId" clId="{EC565C18-7970-204C-AE19-5D44FC4A8BA4}" dt="2022-05-23T00:38:24.071" v="18"/>
          <ac:inkMkLst>
            <pc:docMk/>
            <pc:sldMk cId="9156319" sldId="257"/>
            <ac:inkMk id="32" creationId="{DCCF2B6D-0797-1BFD-13B3-3FC949850CC7}"/>
          </ac:inkMkLst>
        </pc:inkChg>
        <pc:inkChg chg="add">
          <ac:chgData name="胡 哲诚" userId="3fe23cfde0e3700c" providerId="LiveId" clId="{EC565C18-7970-204C-AE19-5D44FC4A8BA4}" dt="2022-05-23T00:38:39.138" v="19"/>
          <ac:inkMkLst>
            <pc:docMk/>
            <pc:sldMk cId="9156319" sldId="257"/>
            <ac:inkMk id="33" creationId="{11198C09-3538-3869-6C50-03D135A4152E}"/>
          </ac:inkMkLst>
        </pc:inkChg>
        <pc:inkChg chg="add">
          <ac:chgData name="胡 哲诚" userId="3fe23cfde0e3700c" providerId="LiveId" clId="{EC565C18-7970-204C-AE19-5D44FC4A8BA4}" dt="2022-05-23T00:38:52.799" v="20"/>
          <ac:inkMkLst>
            <pc:docMk/>
            <pc:sldMk cId="9156319" sldId="257"/>
            <ac:inkMk id="34" creationId="{CDFFD040-380B-22A0-30B1-6CB0CD526E91}"/>
          </ac:inkMkLst>
        </pc:inkChg>
        <pc:inkChg chg="add del">
          <ac:chgData name="胡 哲诚" userId="3fe23cfde0e3700c" providerId="LiveId" clId="{EC565C18-7970-204C-AE19-5D44FC4A8BA4}" dt="2022-05-23T00:38:59.427" v="26"/>
          <ac:inkMkLst>
            <pc:docMk/>
            <pc:sldMk cId="9156319" sldId="257"/>
            <ac:inkMk id="35" creationId="{0F78F80A-04B8-E494-03BA-4C32625A9AD0}"/>
          </ac:inkMkLst>
        </pc:inkChg>
        <pc:inkChg chg="add del">
          <ac:chgData name="胡 哲诚" userId="3fe23cfde0e3700c" providerId="LiveId" clId="{EC565C18-7970-204C-AE19-5D44FC4A8BA4}" dt="2022-05-29T05:55:23.413" v="129"/>
          <ac:inkMkLst>
            <pc:docMk/>
            <pc:sldMk cId="9156319" sldId="257"/>
            <ac:inkMk id="35" creationId="{3FD2B73E-83C3-AB05-29F7-04F4C98AB0B2}"/>
          </ac:inkMkLst>
        </pc:inkChg>
        <pc:inkChg chg="add del">
          <ac:chgData name="胡 哲诚" userId="3fe23cfde0e3700c" providerId="LiveId" clId="{EC565C18-7970-204C-AE19-5D44FC4A8BA4}" dt="2022-05-23T00:38:59.427" v="26"/>
          <ac:inkMkLst>
            <pc:docMk/>
            <pc:sldMk cId="9156319" sldId="257"/>
            <ac:inkMk id="36" creationId="{431EBFBC-522E-658D-E77F-7BA51C65F8C2}"/>
          </ac:inkMkLst>
        </pc:inkChg>
        <pc:inkChg chg="add del">
          <ac:chgData name="胡 哲诚" userId="3fe23cfde0e3700c" providerId="LiveId" clId="{EC565C18-7970-204C-AE19-5D44FC4A8BA4}" dt="2022-05-29T05:55:23.413" v="129"/>
          <ac:inkMkLst>
            <pc:docMk/>
            <pc:sldMk cId="9156319" sldId="257"/>
            <ac:inkMk id="36" creationId="{4D37BDD9-BFC2-ED2A-A933-BE8CF144A73E}"/>
          </ac:inkMkLst>
        </pc:inkChg>
        <pc:inkChg chg="add del">
          <ac:chgData name="胡 哲诚" userId="3fe23cfde0e3700c" providerId="LiveId" clId="{EC565C18-7970-204C-AE19-5D44FC4A8BA4}" dt="2022-05-29T05:55:23.413" v="129"/>
          <ac:inkMkLst>
            <pc:docMk/>
            <pc:sldMk cId="9156319" sldId="257"/>
            <ac:inkMk id="37" creationId="{19B99A9A-EC65-F496-6C4F-34808E8774BC}"/>
          </ac:inkMkLst>
        </pc:inkChg>
        <pc:inkChg chg="add del">
          <ac:chgData name="胡 哲诚" userId="3fe23cfde0e3700c" providerId="LiveId" clId="{EC565C18-7970-204C-AE19-5D44FC4A8BA4}" dt="2022-05-23T00:38:59.427" v="26"/>
          <ac:inkMkLst>
            <pc:docMk/>
            <pc:sldMk cId="9156319" sldId="257"/>
            <ac:inkMk id="37" creationId="{C7B88DE0-3659-9038-E1BA-6BEAC980C8A3}"/>
          </ac:inkMkLst>
        </pc:inkChg>
        <pc:inkChg chg="add del">
          <ac:chgData name="胡 哲诚" userId="3fe23cfde0e3700c" providerId="LiveId" clId="{EC565C18-7970-204C-AE19-5D44FC4A8BA4}" dt="2022-05-29T05:55:23.413" v="129"/>
          <ac:inkMkLst>
            <pc:docMk/>
            <pc:sldMk cId="9156319" sldId="257"/>
            <ac:inkMk id="38" creationId="{79A07851-2942-1380-112B-FDDD5D11F980}"/>
          </ac:inkMkLst>
        </pc:inkChg>
        <pc:inkChg chg="add del">
          <ac:chgData name="胡 哲诚" userId="3fe23cfde0e3700c" providerId="LiveId" clId="{EC565C18-7970-204C-AE19-5D44FC4A8BA4}" dt="2022-05-23T00:38:59.427" v="26"/>
          <ac:inkMkLst>
            <pc:docMk/>
            <pc:sldMk cId="9156319" sldId="257"/>
            <ac:inkMk id="38" creationId="{94209405-9A56-3102-927B-CB07C5B53687}"/>
          </ac:inkMkLst>
        </pc:inkChg>
        <pc:inkChg chg="add del">
          <ac:chgData name="胡 哲诚" userId="3fe23cfde0e3700c" providerId="LiveId" clId="{EC565C18-7970-204C-AE19-5D44FC4A8BA4}" dt="2022-05-23T00:38:59.427" v="26"/>
          <ac:inkMkLst>
            <pc:docMk/>
            <pc:sldMk cId="9156319" sldId="257"/>
            <ac:inkMk id="39" creationId="{41D23A45-5903-168D-847A-B82C75F490DF}"/>
          </ac:inkMkLst>
        </pc:inkChg>
        <pc:inkChg chg="add del">
          <ac:chgData name="胡 哲诚" userId="3fe23cfde0e3700c" providerId="LiveId" clId="{EC565C18-7970-204C-AE19-5D44FC4A8BA4}" dt="2022-05-29T05:55:23.413" v="129"/>
          <ac:inkMkLst>
            <pc:docMk/>
            <pc:sldMk cId="9156319" sldId="257"/>
            <ac:inkMk id="39" creationId="{849D34B6-486F-04EB-0C97-EF88F3502404}"/>
          </ac:inkMkLst>
        </pc:inkChg>
        <pc:inkChg chg="add reco">
          <ac:chgData name="胡 哲诚" userId="3fe23cfde0e3700c" providerId="LiveId" clId="{EC565C18-7970-204C-AE19-5D44FC4A8BA4}" dt="2022-05-23T00:38:59.427" v="26"/>
          <ac:inkMkLst>
            <pc:docMk/>
            <pc:sldMk cId="9156319" sldId="257"/>
            <ac:inkMk id="40" creationId="{348EFC84-394C-7A93-5343-79C1AC0C8ECB}"/>
          </ac:inkMkLst>
        </pc:inkChg>
        <pc:inkChg chg="add del">
          <ac:chgData name="胡 哲诚" userId="3fe23cfde0e3700c" providerId="LiveId" clId="{EC565C18-7970-204C-AE19-5D44FC4A8BA4}" dt="2022-05-23T00:39:03.112" v="33"/>
          <ac:inkMkLst>
            <pc:docMk/>
            <pc:sldMk cId="9156319" sldId="257"/>
            <ac:inkMk id="41" creationId="{26E565AF-B59F-2904-3B28-76BCEA2879CC}"/>
          </ac:inkMkLst>
        </pc:inkChg>
        <pc:inkChg chg="add reco">
          <ac:chgData name="胡 哲诚" userId="3fe23cfde0e3700c" providerId="LiveId" clId="{EC565C18-7970-204C-AE19-5D44FC4A8BA4}" dt="2022-05-29T05:55:23.413" v="129"/>
          <ac:inkMkLst>
            <pc:docMk/>
            <pc:sldMk cId="9156319" sldId="257"/>
            <ac:inkMk id="41" creationId="{440A6251-8B54-CC7B-ACF5-87E8AA6B7C51}"/>
          </ac:inkMkLst>
        </pc:inkChg>
        <pc:inkChg chg="add del">
          <ac:chgData name="胡 哲诚" userId="3fe23cfde0e3700c" providerId="LiveId" clId="{EC565C18-7970-204C-AE19-5D44FC4A8BA4}" dt="2022-05-29T05:55:25.930" v="135"/>
          <ac:inkMkLst>
            <pc:docMk/>
            <pc:sldMk cId="9156319" sldId="257"/>
            <ac:inkMk id="42" creationId="{16388FA7-0E5A-1EC7-677B-71D186C9D56B}"/>
          </ac:inkMkLst>
        </pc:inkChg>
        <pc:inkChg chg="add del">
          <ac:chgData name="胡 哲诚" userId="3fe23cfde0e3700c" providerId="LiveId" clId="{EC565C18-7970-204C-AE19-5D44FC4A8BA4}" dt="2022-05-23T00:39:03.112" v="33"/>
          <ac:inkMkLst>
            <pc:docMk/>
            <pc:sldMk cId="9156319" sldId="257"/>
            <ac:inkMk id="42" creationId="{CBC88625-F5CE-1DF2-5841-1AC8E68AFC46}"/>
          </ac:inkMkLst>
        </pc:inkChg>
        <pc:inkChg chg="add del">
          <ac:chgData name="胡 哲诚" userId="3fe23cfde0e3700c" providerId="LiveId" clId="{EC565C18-7970-204C-AE19-5D44FC4A8BA4}" dt="2022-05-23T00:39:03.112" v="33"/>
          <ac:inkMkLst>
            <pc:docMk/>
            <pc:sldMk cId="9156319" sldId="257"/>
            <ac:inkMk id="43" creationId="{062A0337-4002-2F81-3AB6-CFFAB6639011}"/>
          </ac:inkMkLst>
        </pc:inkChg>
        <pc:inkChg chg="add del">
          <ac:chgData name="胡 哲诚" userId="3fe23cfde0e3700c" providerId="LiveId" clId="{EC565C18-7970-204C-AE19-5D44FC4A8BA4}" dt="2022-05-29T05:55:25.930" v="135"/>
          <ac:inkMkLst>
            <pc:docMk/>
            <pc:sldMk cId="9156319" sldId="257"/>
            <ac:inkMk id="43" creationId="{1D7B9230-7AA8-F609-E35E-C98C0EC879D2}"/>
          </ac:inkMkLst>
        </pc:inkChg>
        <pc:inkChg chg="add del">
          <ac:chgData name="胡 哲诚" userId="3fe23cfde0e3700c" providerId="LiveId" clId="{EC565C18-7970-204C-AE19-5D44FC4A8BA4}" dt="2022-05-23T00:39:03.112" v="33"/>
          <ac:inkMkLst>
            <pc:docMk/>
            <pc:sldMk cId="9156319" sldId="257"/>
            <ac:inkMk id="44" creationId="{5364AAA1-1117-61FC-2EC1-71BE8B4A141B}"/>
          </ac:inkMkLst>
        </pc:inkChg>
        <pc:inkChg chg="add del">
          <ac:chgData name="胡 哲诚" userId="3fe23cfde0e3700c" providerId="LiveId" clId="{EC565C18-7970-204C-AE19-5D44FC4A8BA4}" dt="2022-05-29T05:55:25.930" v="135"/>
          <ac:inkMkLst>
            <pc:docMk/>
            <pc:sldMk cId="9156319" sldId="257"/>
            <ac:inkMk id="44" creationId="{8A535C8A-4C2E-D6DE-F1F6-24F4B2F41C01}"/>
          </ac:inkMkLst>
        </pc:inkChg>
        <pc:inkChg chg="add del">
          <ac:chgData name="胡 哲诚" userId="3fe23cfde0e3700c" providerId="LiveId" clId="{EC565C18-7970-204C-AE19-5D44FC4A8BA4}" dt="2022-05-23T00:39:03.112" v="33"/>
          <ac:inkMkLst>
            <pc:docMk/>
            <pc:sldMk cId="9156319" sldId="257"/>
            <ac:inkMk id="45" creationId="{19021E0F-6E97-9CF1-14A0-C208A14D6BE4}"/>
          </ac:inkMkLst>
        </pc:inkChg>
        <pc:inkChg chg="add del">
          <ac:chgData name="胡 哲诚" userId="3fe23cfde0e3700c" providerId="LiveId" clId="{EC565C18-7970-204C-AE19-5D44FC4A8BA4}" dt="2022-05-29T05:55:25.930" v="135"/>
          <ac:inkMkLst>
            <pc:docMk/>
            <pc:sldMk cId="9156319" sldId="257"/>
            <ac:inkMk id="45" creationId="{67186E23-5720-1DD9-11FD-22F2344B8B0D}"/>
          </ac:inkMkLst>
        </pc:inkChg>
        <pc:inkChg chg="add del">
          <ac:chgData name="胡 哲诚" userId="3fe23cfde0e3700c" providerId="LiveId" clId="{EC565C18-7970-204C-AE19-5D44FC4A8BA4}" dt="2022-05-29T05:55:25.930" v="135"/>
          <ac:inkMkLst>
            <pc:docMk/>
            <pc:sldMk cId="9156319" sldId="257"/>
            <ac:inkMk id="46" creationId="{02E9E290-BEF1-9FEE-DA12-F41CEBC0223D}"/>
          </ac:inkMkLst>
        </pc:inkChg>
        <pc:inkChg chg="add del">
          <ac:chgData name="胡 哲诚" userId="3fe23cfde0e3700c" providerId="LiveId" clId="{EC565C18-7970-204C-AE19-5D44FC4A8BA4}" dt="2022-05-23T00:39:03.112" v="33"/>
          <ac:inkMkLst>
            <pc:docMk/>
            <pc:sldMk cId="9156319" sldId="257"/>
            <ac:inkMk id="46" creationId="{CA07D9D9-30DA-0DED-38D8-7E85C6C204C2}"/>
          </ac:inkMkLst>
        </pc:inkChg>
        <pc:inkChg chg="add reco">
          <ac:chgData name="胡 哲诚" userId="3fe23cfde0e3700c" providerId="LiveId" clId="{EC565C18-7970-204C-AE19-5D44FC4A8BA4}" dt="2022-05-23T00:39:03.112" v="33"/>
          <ac:inkMkLst>
            <pc:docMk/>
            <pc:sldMk cId="9156319" sldId="257"/>
            <ac:inkMk id="47" creationId="{D1695CBD-9E06-4B6D-B6CF-ADB44B354EAD}"/>
          </ac:inkMkLst>
        </pc:inkChg>
        <pc:inkChg chg="add reco">
          <ac:chgData name="胡 哲诚" userId="3fe23cfde0e3700c" providerId="LiveId" clId="{EC565C18-7970-204C-AE19-5D44FC4A8BA4}" dt="2022-05-29T05:55:25.930" v="135"/>
          <ac:inkMkLst>
            <pc:docMk/>
            <pc:sldMk cId="9156319" sldId="257"/>
            <ac:inkMk id="48" creationId="{DF1C7AC7-43D6-012D-5910-6FFFB5AF931F}"/>
          </ac:inkMkLst>
        </pc:inkChg>
        <pc:inkChg chg="add del">
          <ac:chgData name="胡 哲诚" userId="3fe23cfde0e3700c" providerId="LiveId" clId="{EC565C18-7970-204C-AE19-5D44FC4A8BA4}" dt="2022-05-23T00:39:05.388" v="38"/>
          <ac:inkMkLst>
            <pc:docMk/>
            <pc:sldMk cId="9156319" sldId="257"/>
            <ac:inkMk id="48" creationId="{F4197339-9B72-62E1-5F62-CAFBE81FDA55}"/>
          </ac:inkMkLst>
        </pc:inkChg>
        <pc:inkChg chg="add del">
          <ac:chgData name="胡 哲诚" userId="3fe23cfde0e3700c" providerId="LiveId" clId="{EC565C18-7970-204C-AE19-5D44FC4A8BA4}" dt="2022-05-29T05:55:27.720" v="139"/>
          <ac:inkMkLst>
            <pc:docMk/>
            <pc:sldMk cId="9156319" sldId="257"/>
            <ac:inkMk id="49" creationId="{47474A19-809C-4CB6-BE9B-81A5D92E20B0}"/>
          </ac:inkMkLst>
        </pc:inkChg>
        <pc:inkChg chg="add del">
          <ac:chgData name="胡 哲诚" userId="3fe23cfde0e3700c" providerId="LiveId" clId="{EC565C18-7970-204C-AE19-5D44FC4A8BA4}" dt="2022-05-23T00:39:05.388" v="38"/>
          <ac:inkMkLst>
            <pc:docMk/>
            <pc:sldMk cId="9156319" sldId="257"/>
            <ac:inkMk id="49" creationId="{D063D8BF-2A9E-2344-60AF-DE37DCD23C88}"/>
          </ac:inkMkLst>
        </pc:inkChg>
        <pc:inkChg chg="add del">
          <ac:chgData name="胡 哲诚" userId="3fe23cfde0e3700c" providerId="LiveId" clId="{EC565C18-7970-204C-AE19-5D44FC4A8BA4}" dt="2022-05-23T00:39:05.388" v="38"/>
          <ac:inkMkLst>
            <pc:docMk/>
            <pc:sldMk cId="9156319" sldId="257"/>
            <ac:inkMk id="50" creationId="{188A3AE5-47B3-205C-D655-642AA402C2CD}"/>
          </ac:inkMkLst>
        </pc:inkChg>
        <pc:inkChg chg="add del">
          <ac:chgData name="胡 哲诚" userId="3fe23cfde0e3700c" providerId="LiveId" clId="{EC565C18-7970-204C-AE19-5D44FC4A8BA4}" dt="2022-05-29T05:55:27.720" v="139"/>
          <ac:inkMkLst>
            <pc:docMk/>
            <pc:sldMk cId="9156319" sldId="257"/>
            <ac:inkMk id="50" creationId="{30392F65-B312-9A1D-9303-FF767AE00C70}"/>
          </ac:inkMkLst>
        </pc:inkChg>
        <pc:inkChg chg="add del">
          <ac:chgData name="胡 哲诚" userId="3fe23cfde0e3700c" providerId="LiveId" clId="{EC565C18-7970-204C-AE19-5D44FC4A8BA4}" dt="2022-05-29T05:55:27.720" v="139"/>
          <ac:inkMkLst>
            <pc:docMk/>
            <pc:sldMk cId="9156319" sldId="257"/>
            <ac:inkMk id="51" creationId="{4C5FABFC-E93F-4F83-240E-2EE844348DFB}"/>
          </ac:inkMkLst>
        </pc:inkChg>
        <pc:inkChg chg="add del">
          <ac:chgData name="胡 哲诚" userId="3fe23cfde0e3700c" providerId="LiveId" clId="{EC565C18-7970-204C-AE19-5D44FC4A8BA4}" dt="2022-05-23T00:39:05.388" v="38"/>
          <ac:inkMkLst>
            <pc:docMk/>
            <pc:sldMk cId="9156319" sldId="257"/>
            <ac:inkMk id="51" creationId="{FAA06442-35A9-C2A5-890B-A35BE3CEB822}"/>
          </ac:inkMkLst>
        </pc:inkChg>
        <pc:inkChg chg="add reco">
          <ac:chgData name="胡 哲诚" userId="3fe23cfde0e3700c" providerId="LiveId" clId="{EC565C18-7970-204C-AE19-5D44FC4A8BA4}" dt="2022-05-23T00:39:05.388" v="38"/>
          <ac:inkMkLst>
            <pc:docMk/>
            <pc:sldMk cId="9156319" sldId="257"/>
            <ac:inkMk id="52" creationId="{FC4F4663-D517-C2F5-539B-22F8C77C15B4}"/>
          </ac:inkMkLst>
        </pc:inkChg>
        <pc:inkChg chg="add reco">
          <ac:chgData name="胡 哲诚" userId="3fe23cfde0e3700c" providerId="LiveId" clId="{EC565C18-7970-204C-AE19-5D44FC4A8BA4}" dt="2022-05-29T05:55:27.720" v="139"/>
          <ac:inkMkLst>
            <pc:docMk/>
            <pc:sldMk cId="9156319" sldId="257"/>
            <ac:inkMk id="53" creationId="{2BA517FC-5A8B-51F2-C919-D2E6A81432E9}"/>
          </ac:inkMkLst>
        </pc:inkChg>
        <pc:inkChg chg="add del">
          <ac:chgData name="胡 哲诚" userId="3fe23cfde0e3700c" providerId="LiveId" clId="{EC565C18-7970-204C-AE19-5D44FC4A8BA4}" dt="2022-05-23T00:39:14.780" v="41"/>
          <ac:inkMkLst>
            <pc:docMk/>
            <pc:sldMk cId="9156319" sldId="257"/>
            <ac:inkMk id="53" creationId="{467BB115-66E3-965D-446E-657CAC6A1AC8}"/>
          </ac:inkMkLst>
        </pc:inkChg>
        <pc:inkChg chg="add del">
          <ac:chgData name="胡 哲诚" userId="3fe23cfde0e3700c" providerId="LiveId" clId="{EC565C18-7970-204C-AE19-5D44FC4A8BA4}" dt="2022-05-23T00:39:14.780" v="41"/>
          <ac:inkMkLst>
            <pc:docMk/>
            <pc:sldMk cId="9156319" sldId="257"/>
            <ac:inkMk id="54" creationId="{0322DFBA-716A-C090-03F3-11454C7E42F7}"/>
          </ac:inkMkLst>
        </pc:inkChg>
        <pc:inkChg chg="add del">
          <ac:chgData name="胡 哲诚" userId="3fe23cfde0e3700c" providerId="LiveId" clId="{EC565C18-7970-204C-AE19-5D44FC4A8BA4}" dt="2022-05-29T05:55:33.294" v="144"/>
          <ac:inkMkLst>
            <pc:docMk/>
            <pc:sldMk cId="9156319" sldId="257"/>
            <ac:inkMk id="54" creationId="{535D2761-A553-5F30-63F2-15CBD1D2AC1F}"/>
          </ac:inkMkLst>
        </pc:inkChg>
        <pc:inkChg chg="add reco">
          <ac:chgData name="胡 哲诚" userId="3fe23cfde0e3700c" providerId="LiveId" clId="{EC565C18-7970-204C-AE19-5D44FC4A8BA4}" dt="2022-05-23T00:39:14.780" v="41"/>
          <ac:inkMkLst>
            <pc:docMk/>
            <pc:sldMk cId="9156319" sldId="257"/>
            <ac:inkMk id="55" creationId="{C7640A44-58A7-84A2-6A56-D5A443C17D0B}"/>
          </ac:inkMkLst>
        </pc:inkChg>
        <pc:inkChg chg="add">
          <ac:chgData name="胡 哲诚" userId="3fe23cfde0e3700c" providerId="LiveId" clId="{EC565C18-7970-204C-AE19-5D44FC4A8BA4}" dt="2022-05-23T00:39:15.583" v="42"/>
          <ac:inkMkLst>
            <pc:docMk/>
            <pc:sldMk cId="9156319" sldId="257"/>
            <ac:inkMk id="56" creationId="{5D5DE509-6BC4-49C7-BCA0-282DCE318C3E}"/>
          </ac:inkMkLst>
        </pc:inkChg>
        <pc:inkChg chg="add">
          <ac:chgData name="胡 哲诚" userId="3fe23cfde0e3700c" providerId="LiveId" clId="{EC565C18-7970-204C-AE19-5D44FC4A8BA4}" dt="2022-05-23T00:39:30.758" v="43"/>
          <ac:inkMkLst>
            <pc:docMk/>
            <pc:sldMk cId="9156319" sldId="257"/>
            <ac:inkMk id="57" creationId="{F3A02992-874D-3242-1609-DFC50D43F65D}"/>
          </ac:inkMkLst>
        </pc:inkChg>
        <pc:inkChg chg="add">
          <ac:chgData name="胡 哲诚" userId="3fe23cfde0e3700c" providerId="LiveId" clId="{EC565C18-7970-204C-AE19-5D44FC4A8BA4}" dt="2022-05-23T00:39:31.475" v="44"/>
          <ac:inkMkLst>
            <pc:docMk/>
            <pc:sldMk cId="9156319" sldId="257"/>
            <ac:inkMk id="58" creationId="{E4B52E79-3E71-B797-F9B0-71FA69666A7E}"/>
          </ac:inkMkLst>
        </pc:inkChg>
        <pc:inkChg chg="add">
          <ac:chgData name="胡 哲诚" userId="3fe23cfde0e3700c" providerId="LiveId" clId="{EC565C18-7970-204C-AE19-5D44FC4A8BA4}" dt="2022-05-23T00:39:32.438" v="45"/>
          <ac:inkMkLst>
            <pc:docMk/>
            <pc:sldMk cId="9156319" sldId="257"/>
            <ac:inkMk id="59" creationId="{727D1CE4-A678-5120-CD0D-7002FCF80641}"/>
          </ac:inkMkLst>
        </pc:inkChg>
        <pc:inkChg chg="add">
          <ac:chgData name="胡 哲诚" userId="3fe23cfde0e3700c" providerId="LiveId" clId="{EC565C18-7970-204C-AE19-5D44FC4A8BA4}" dt="2022-05-23T00:40:19.227" v="46"/>
          <ac:inkMkLst>
            <pc:docMk/>
            <pc:sldMk cId="9156319" sldId="257"/>
            <ac:inkMk id="60" creationId="{5158ABF5-6182-6EFC-AE4D-0EECD5ECDFDE}"/>
          </ac:inkMkLst>
        </pc:inkChg>
        <pc:inkChg chg="add del">
          <ac:chgData name="胡 哲诚" userId="3fe23cfde0e3700c" providerId="LiveId" clId="{EC565C18-7970-204C-AE19-5D44FC4A8BA4}" dt="2022-05-23T00:40:24.508" v="49"/>
          <ac:inkMkLst>
            <pc:docMk/>
            <pc:sldMk cId="9156319" sldId="257"/>
            <ac:inkMk id="61" creationId="{4B0882EB-8A01-1730-8EC8-90FCDC2B5747}"/>
          </ac:inkMkLst>
        </pc:inkChg>
        <pc:inkChg chg="add del">
          <ac:chgData name="胡 哲诚" userId="3fe23cfde0e3700c" providerId="LiveId" clId="{EC565C18-7970-204C-AE19-5D44FC4A8BA4}" dt="2022-05-29T05:55:32.892" v="143"/>
          <ac:inkMkLst>
            <pc:docMk/>
            <pc:sldMk cId="9156319" sldId="257"/>
            <ac:inkMk id="61" creationId="{8343B587-D549-11C5-C406-EB093E39EE26}"/>
          </ac:inkMkLst>
        </pc:inkChg>
        <pc:inkChg chg="add del">
          <ac:chgData name="胡 哲诚" userId="3fe23cfde0e3700c" providerId="LiveId" clId="{EC565C18-7970-204C-AE19-5D44FC4A8BA4}" dt="2022-05-23T00:40:24.508" v="49"/>
          <ac:inkMkLst>
            <pc:docMk/>
            <pc:sldMk cId="9156319" sldId="257"/>
            <ac:inkMk id="62" creationId="{448AE065-D40D-C4F7-E8DB-17D2B8F91026}"/>
          </ac:inkMkLst>
        </pc:inkChg>
        <pc:inkChg chg="add del reco">
          <ac:chgData name="胡 哲诚" userId="3fe23cfde0e3700c" providerId="LiveId" clId="{EC565C18-7970-204C-AE19-5D44FC4A8BA4}" dt="2022-05-29T05:55:32.892" v="143"/>
          <ac:inkMkLst>
            <pc:docMk/>
            <pc:sldMk cId="9156319" sldId="257"/>
            <ac:inkMk id="62" creationId="{C5B9A9BF-EA32-6C12-2210-FDCDC25F4BC9}"/>
          </ac:inkMkLst>
        </pc:inkChg>
        <pc:inkChg chg="add reco">
          <ac:chgData name="胡 哲诚" userId="3fe23cfde0e3700c" providerId="LiveId" clId="{EC565C18-7970-204C-AE19-5D44FC4A8BA4}" dt="2022-05-23T00:40:24.508" v="49"/>
          <ac:inkMkLst>
            <pc:docMk/>
            <pc:sldMk cId="9156319" sldId="257"/>
            <ac:inkMk id="63" creationId="{8C396F33-741C-2982-EB21-659F31F090EA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64" creationId="{607450C2-359A-4D46-27BC-386084F5A967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65" creationId="{BF867C23-D519-E6BC-134B-C4B915D781CF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66" creationId="{C5B9674C-B54A-8074-8EA5-1AB54B77FC8D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67" creationId="{BBB4C8B2-3D9E-E3C4-A06E-A9B5801AEA6B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68" creationId="{9F55083C-08AA-3D90-6FED-2AE2521C7740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69" creationId="{11A29694-5225-48F2-3EF5-538C63529136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70" creationId="{B1230E94-BD70-C359-7F13-582C8D19F29B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71" creationId="{7D7B45C5-BAAE-61DF-3048-99624CBFD512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72" creationId="{0BDFF9F7-0E65-5C51-5260-D058A001B5D0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73" creationId="{9ED7ECEA-94B3-631A-6765-7982BB209C85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74" creationId="{8A0382AC-52B5-1012-ACA6-4BFF895F9B6D}"/>
          </ac:inkMkLst>
        </pc:inkChg>
        <pc:inkChg chg="add del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75" creationId="{CE47E647-661E-C76E-D0F6-151805C369A4}"/>
          </ac:inkMkLst>
        </pc:inkChg>
        <pc:inkChg chg="add">
          <ac:chgData name="胡 哲诚" userId="3fe23cfde0e3700c" providerId="LiveId" clId="{EC565C18-7970-204C-AE19-5D44FC4A8BA4}" dt="2022-05-29T05:55:37.955" v="157"/>
          <ac:inkMkLst>
            <pc:docMk/>
            <pc:sldMk cId="9156319" sldId="257"/>
            <ac:inkMk id="76" creationId="{863E7830-404A-A1C6-2FAE-102BD3C016B4}"/>
          </ac:inkMkLst>
        </pc:inkChg>
        <pc:inkChg chg="add reco">
          <ac:chgData name="胡 哲诚" userId="3fe23cfde0e3700c" providerId="LiveId" clId="{EC565C18-7970-204C-AE19-5D44FC4A8BA4}" dt="2022-05-29T05:55:38.618" v="158"/>
          <ac:inkMkLst>
            <pc:docMk/>
            <pc:sldMk cId="9156319" sldId="257"/>
            <ac:inkMk id="77" creationId="{4FA73D8A-1121-DCB4-1C8B-04375F973213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78" creationId="{24C57805-C1A2-D6B6-B573-47F387FD89F6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79" creationId="{904BA84C-49DB-D2D7-1750-E4AEA074748F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80" creationId="{7B2DC30C-10A0-373A-FF93-C86BC6D37052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81" creationId="{9E7D024E-49A9-F2E6-7E00-B346AACE1C53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82" creationId="{167E6AAB-01B2-4D9A-8256-B894339053DE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83" creationId="{2D68D509-91D5-1568-353F-AB4A8CDB585D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84" creationId="{3DEA8165-41B9-C9DA-8FD2-ED09413E18A7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85" creationId="{D9748F0B-F557-7D44-D8C3-8D1E7A46C7D2}"/>
          </ac:inkMkLst>
        </pc:inkChg>
        <pc:inkChg chg="add del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86" creationId="{6CB4E5A1-F4F6-E404-D443-837B9D2C171B}"/>
          </ac:inkMkLst>
        </pc:inkChg>
        <pc:inkChg chg="add reco">
          <ac:chgData name="胡 哲诚" userId="3fe23cfde0e3700c" providerId="LiveId" clId="{EC565C18-7970-204C-AE19-5D44FC4A8BA4}" dt="2022-05-29T05:55:43.967" v="168"/>
          <ac:inkMkLst>
            <pc:docMk/>
            <pc:sldMk cId="9156319" sldId="257"/>
            <ac:inkMk id="87" creationId="{23876556-AC64-7385-2C15-6A4F1CAA3DE8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88" creationId="{12AE1817-A249-77B3-3824-BEC31F16E41C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89" creationId="{461649C4-600C-BBC3-DBD1-100F7F485B3E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0" creationId="{632F89B0-50E1-FA67-9B0D-4B42EFB18A0A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1" creationId="{301E1621-8C35-9243-6F9B-BD63F9ADE2F3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2" creationId="{24DB3DA8-1997-4DA4-BAB6-BF8C9730B26C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3" creationId="{E851684A-B304-AF89-93DF-756C58DEED6E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4" creationId="{28701F83-AD4A-ED17-C808-05EFCE751123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5" creationId="{CEDC2A4D-A468-4698-274D-06FCA934BB33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6" creationId="{D5B42028-06D5-CE45-268C-50FF847F44F7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7" creationId="{EEDAA2EF-3FD4-2E8A-5C1B-46EAD18AA156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8" creationId="{BA380C26-D838-2605-D44D-32194311791E}"/>
          </ac:inkMkLst>
        </pc:inkChg>
        <pc:inkChg chg="add del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99" creationId="{DE2FA520-8969-7626-12A1-EA13BAF5E690}"/>
          </ac:inkMkLst>
        </pc:inkChg>
        <pc:inkChg chg="add reco">
          <ac:chgData name="胡 哲诚" userId="3fe23cfde0e3700c" providerId="LiveId" clId="{EC565C18-7970-204C-AE19-5D44FC4A8BA4}" dt="2022-05-29T05:55:48.476" v="181"/>
          <ac:inkMkLst>
            <pc:docMk/>
            <pc:sldMk cId="9156319" sldId="257"/>
            <ac:inkMk id="100" creationId="{A867027A-F352-52CE-9D3F-F98D70666F78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1" creationId="{9D7FF70F-4A7E-D95D-B5BE-99B5FC4D193A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2" creationId="{8CB84607-20E2-06C8-E469-B314EC8FDF09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3" creationId="{A312E0D4-5FEC-9C39-7F14-7C4C2EFB8DFF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4" creationId="{A78C8925-989F-E1B7-E9AF-77CD6244E199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5" creationId="{01C351F1-3882-DA65-2337-CD8E5E82DDA0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6" creationId="{4760F673-3C95-A266-50A5-76DABECB56A3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7" creationId="{0DF70771-DFED-B9CC-BA07-CF320B8B4A2F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8" creationId="{5E557417-D825-74AC-CF19-657E90766D8F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09" creationId="{1AB60D6A-B260-94EE-6A4B-850DCD12581B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0" creationId="{7B1E017A-78D3-88D6-0FD6-0471F9C21418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1" creationId="{2546FA66-7AE9-4238-2237-63F7E8627461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2" creationId="{DEFB6FE3-B66E-519F-0ED8-5D29427264E2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3" creationId="{1C9933F3-5616-3B5F-C634-951817E15B83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4" creationId="{4418E524-BC98-D237-9552-D7B1929C3080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5" creationId="{5EF96457-5FAF-3064-F6C9-A1840CAD3A53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6" creationId="{975E80D9-7A15-3987-655E-062E4566655D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7" creationId="{03638D21-81F5-49B6-9CB2-6E74C212CB3D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8" creationId="{149ECE14-009D-358E-243D-CF39EE541F1F}"/>
          </ac:inkMkLst>
        </pc:inkChg>
        <pc:inkChg chg="add del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19" creationId="{A7BD8418-82F7-BF28-EEBB-5D4F2367DF12}"/>
          </ac:inkMkLst>
        </pc:inkChg>
        <pc:inkChg chg="add reco">
          <ac:chgData name="胡 哲诚" userId="3fe23cfde0e3700c" providerId="LiveId" clId="{EC565C18-7970-204C-AE19-5D44FC4A8BA4}" dt="2022-05-29T05:55:56.963" v="201"/>
          <ac:inkMkLst>
            <pc:docMk/>
            <pc:sldMk cId="9156319" sldId="257"/>
            <ac:inkMk id="120" creationId="{D6D39243-ACF3-D2AB-B8E3-FE18CF2F50F4}"/>
          </ac:inkMkLst>
        </pc:inkChg>
        <pc:inkChg chg="add del">
          <ac:chgData name="胡 哲诚" userId="3fe23cfde0e3700c" providerId="LiveId" clId="{EC565C18-7970-204C-AE19-5D44FC4A8BA4}" dt="2022-05-29T05:56:03.057" v="203"/>
          <ac:inkMkLst>
            <pc:docMk/>
            <pc:sldMk cId="9156319" sldId="257"/>
            <ac:inkMk id="121" creationId="{31BB2ADC-BB57-C1F4-9FDE-2884CDEAA7EF}"/>
          </ac:inkMkLst>
        </pc:inkChg>
        <pc:inkChg chg="add">
          <ac:chgData name="胡 哲诚" userId="3fe23cfde0e3700c" providerId="LiveId" clId="{EC565C18-7970-204C-AE19-5D44FC4A8BA4}" dt="2022-05-29T05:56:03.902" v="204"/>
          <ac:inkMkLst>
            <pc:docMk/>
            <pc:sldMk cId="9156319" sldId="257"/>
            <ac:inkMk id="122" creationId="{D657A45B-F75A-9145-A1AE-25CB4DA77B10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23" creationId="{AA148F27-6189-3382-AD06-009B13A4D504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24" creationId="{8F4788CA-3FED-C401-5F92-7923DE006308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25" creationId="{3F93BB8E-6F53-20BA-86B9-9C7A5109ADB2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26" creationId="{C7935FC6-3037-6EEA-41A9-21483320CA00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27" creationId="{BB92621B-6E9E-4A6C-1B73-76EB0D5E59BA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28" creationId="{88D39159-34AF-13C8-57EB-7E39C7F1729D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29" creationId="{894A3EE6-BD4B-0849-416F-C179ACF104A4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0" creationId="{C33D6213-70A8-E358-024F-14BD4EF23979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1" creationId="{D0410BE9-2DCF-0FE1-B170-26FEB0FED648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2" creationId="{20D599D3-CE0A-E5E0-6DCB-888D37AB91D7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3" creationId="{3662DF2D-A681-DC4B-C5C0-3F1C4DF64E09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4" creationId="{53985510-5842-8B53-889A-369723283A9B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5" creationId="{935BD424-6AE6-0027-AE7D-E8A157CF94E5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6" creationId="{6878C08F-B356-0D00-8B98-45A50B1B4895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7" creationId="{6AB4EEBE-8AB2-1130-2507-3DA8685C5F1D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8" creationId="{597DF425-93EC-12C1-89FF-9ADF902517D3}"/>
          </ac:inkMkLst>
        </pc:inkChg>
        <pc:inkChg chg="add del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39" creationId="{E4A61C6B-6367-58FF-DE04-B6B69F262B8D}"/>
          </ac:inkMkLst>
        </pc:inkChg>
        <pc:inkChg chg="add reco">
          <ac:chgData name="胡 哲诚" userId="3fe23cfde0e3700c" providerId="LiveId" clId="{EC565C18-7970-204C-AE19-5D44FC4A8BA4}" dt="2022-05-29T05:56:13.462" v="222"/>
          <ac:inkMkLst>
            <pc:docMk/>
            <pc:sldMk cId="9156319" sldId="257"/>
            <ac:inkMk id="140" creationId="{C21C1267-275E-923C-DC12-8CBB727AD057}"/>
          </ac:inkMkLst>
        </pc:inkChg>
        <pc:inkChg chg="add">
          <ac:chgData name="胡 哲诚" userId="3fe23cfde0e3700c" providerId="LiveId" clId="{EC565C18-7970-204C-AE19-5D44FC4A8BA4}" dt="2022-05-29T05:56:13.630" v="223"/>
          <ac:inkMkLst>
            <pc:docMk/>
            <pc:sldMk cId="9156319" sldId="257"/>
            <ac:inkMk id="141" creationId="{22438240-97E9-D061-2A38-EA999A01CA5C}"/>
          </ac:inkMkLst>
        </pc:inkChg>
        <pc:inkChg chg="add del">
          <ac:chgData name="胡 哲诚" userId="3fe23cfde0e3700c" providerId="LiveId" clId="{EC565C18-7970-204C-AE19-5D44FC4A8BA4}" dt="2022-05-29T05:56:16.156" v="228"/>
          <ac:inkMkLst>
            <pc:docMk/>
            <pc:sldMk cId="9156319" sldId="257"/>
            <ac:inkMk id="142" creationId="{2F985C20-7677-8482-78EC-B8971A21D0C3}"/>
          </ac:inkMkLst>
        </pc:inkChg>
        <pc:inkChg chg="add del">
          <ac:chgData name="胡 哲诚" userId="3fe23cfde0e3700c" providerId="LiveId" clId="{EC565C18-7970-204C-AE19-5D44FC4A8BA4}" dt="2022-05-29T05:56:16.156" v="228"/>
          <ac:inkMkLst>
            <pc:docMk/>
            <pc:sldMk cId="9156319" sldId="257"/>
            <ac:inkMk id="143" creationId="{798A64C3-323B-E2CE-311E-70D1B344D589}"/>
          </ac:inkMkLst>
        </pc:inkChg>
        <pc:inkChg chg="add del">
          <ac:chgData name="胡 哲诚" userId="3fe23cfde0e3700c" providerId="LiveId" clId="{EC565C18-7970-204C-AE19-5D44FC4A8BA4}" dt="2022-05-29T05:56:16.156" v="228"/>
          <ac:inkMkLst>
            <pc:docMk/>
            <pc:sldMk cId="9156319" sldId="257"/>
            <ac:inkMk id="144" creationId="{DF7A817E-6E3A-4162-F621-D1A998EEFDE4}"/>
          </ac:inkMkLst>
        </pc:inkChg>
        <pc:inkChg chg="add del">
          <ac:chgData name="胡 哲诚" userId="3fe23cfde0e3700c" providerId="LiveId" clId="{EC565C18-7970-204C-AE19-5D44FC4A8BA4}" dt="2022-05-29T05:56:16.156" v="228"/>
          <ac:inkMkLst>
            <pc:docMk/>
            <pc:sldMk cId="9156319" sldId="257"/>
            <ac:inkMk id="145" creationId="{99C3397F-2AD4-8E59-AB4B-5FE213D6E1ED}"/>
          </ac:inkMkLst>
        </pc:inkChg>
        <pc:inkChg chg="add reco">
          <ac:chgData name="胡 哲诚" userId="3fe23cfde0e3700c" providerId="LiveId" clId="{EC565C18-7970-204C-AE19-5D44FC4A8BA4}" dt="2022-05-29T05:56:16.156" v="228"/>
          <ac:inkMkLst>
            <pc:docMk/>
            <pc:sldMk cId="9156319" sldId="257"/>
            <ac:inkMk id="146" creationId="{F48AF559-7B44-2EDF-8DFF-D147D1111790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47" creationId="{17591C28-96FF-EEAC-EB5C-13E2DDD2D21A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48" creationId="{D4E041C2-ED16-3E56-5562-2D3FE79785D0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49" creationId="{AFD3E019-07E4-2E8F-4A9A-96AECD50DC9C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0" creationId="{60E96F77-BC20-DB98-C397-BCD942C50306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1" creationId="{D9374746-5A48-77FA-51C4-818FD9BAA14D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2" creationId="{6E48ED11-D20D-8CB2-79FB-72C8E14F81F4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3" creationId="{96319190-5B5C-9575-EA53-324CEAF5D9AD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4" creationId="{CDCB6082-7C53-40CB-A442-AC88ABA223D1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5" creationId="{A0AF5749-9C67-0F0B-ABD5-854BB908C937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6" creationId="{3238B596-815E-C19D-E1E2-A1694A4A43AC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7" creationId="{DF72124A-79E8-FEED-30A1-57EBD2DE6118}"/>
          </ac:inkMkLst>
        </pc:inkChg>
        <pc:inkChg chg="add del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8" creationId="{56586206-5C19-3BA4-D9F5-F959551A9E3B}"/>
          </ac:inkMkLst>
        </pc:inkChg>
        <pc:inkChg chg="add reco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59" creationId="{6B849EDE-CBE2-3A31-7935-042A8144631A}"/>
          </ac:inkMkLst>
        </pc:inkChg>
        <pc:inkChg chg="add reco">
          <ac:chgData name="胡 哲诚" userId="3fe23cfde0e3700c" providerId="LiveId" clId="{EC565C18-7970-204C-AE19-5D44FC4A8BA4}" dt="2022-05-29T05:56:20.722" v="241"/>
          <ac:inkMkLst>
            <pc:docMk/>
            <pc:sldMk cId="9156319" sldId="257"/>
            <ac:inkMk id="160" creationId="{A5BC3B88-24DD-AFDB-913B-23C741350773}"/>
          </ac:inkMkLst>
        </pc:inkChg>
        <pc:inkChg chg="add del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61" creationId="{E5314013-C3E3-6AB6-04C1-0C0FD0E0A9DD}"/>
          </ac:inkMkLst>
        </pc:inkChg>
        <pc:inkChg chg="add del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62" creationId="{7EDC03BF-26B9-945E-49EB-DEEE18D2659D}"/>
          </ac:inkMkLst>
        </pc:inkChg>
        <pc:inkChg chg="add del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63" creationId="{8B48277D-AD4B-370F-1F4F-E4D56C1087CC}"/>
          </ac:inkMkLst>
        </pc:inkChg>
        <pc:inkChg chg="add del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64" creationId="{C58A5F7A-C809-1EE5-8B78-2B40B6A1E184}"/>
          </ac:inkMkLst>
        </pc:inkChg>
        <pc:inkChg chg="add del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65" creationId="{5C8BB7E8-319D-854D-6EB4-8E3F8C279828}"/>
          </ac:inkMkLst>
        </pc:inkChg>
        <pc:inkChg chg="add del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66" creationId="{CB2F5DF5-D0F5-EA9F-7618-8852E8CBA750}"/>
          </ac:inkMkLst>
        </pc:inkChg>
        <pc:inkChg chg="add del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67" creationId="{9D1AD2AE-477B-E025-55A7-D01C34F8B34A}"/>
          </ac:inkMkLst>
        </pc:inkChg>
        <pc:inkChg chg="add del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68" creationId="{FB145C41-C07A-8E15-AD44-061469D5740F}"/>
          </ac:inkMkLst>
        </pc:inkChg>
        <pc:inkChg chg="add">
          <ac:chgData name="胡 哲诚" userId="3fe23cfde0e3700c" providerId="LiveId" clId="{EC565C18-7970-204C-AE19-5D44FC4A8BA4}" dt="2022-05-29T05:56:23.233" v="250"/>
          <ac:inkMkLst>
            <pc:docMk/>
            <pc:sldMk cId="9156319" sldId="257"/>
            <ac:inkMk id="169" creationId="{D52CA950-E12D-FEBB-980B-E121BD5B814E}"/>
          </ac:inkMkLst>
        </pc:inkChg>
        <pc:inkChg chg="add reco">
          <ac:chgData name="胡 哲诚" userId="3fe23cfde0e3700c" providerId="LiveId" clId="{EC565C18-7970-204C-AE19-5D44FC4A8BA4}" dt="2022-05-29T05:56:24.222" v="251"/>
          <ac:inkMkLst>
            <pc:docMk/>
            <pc:sldMk cId="9156319" sldId="257"/>
            <ac:inkMk id="170" creationId="{02720C2F-26F4-4924-F4AA-730B14C5DE77}"/>
          </ac:inkMkLst>
        </pc:inkChg>
        <pc:inkChg chg="add del">
          <ac:chgData name="胡 哲诚" userId="3fe23cfde0e3700c" providerId="LiveId" clId="{EC565C18-7970-204C-AE19-5D44FC4A8BA4}" dt="2022-05-29T05:56:33.004" v="254"/>
          <ac:inkMkLst>
            <pc:docMk/>
            <pc:sldMk cId="9156319" sldId="257"/>
            <ac:inkMk id="171" creationId="{29624059-23C6-6C31-6549-7EA6367FB379}"/>
          </ac:inkMkLst>
        </pc:inkChg>
        <pc:inkChg chg="add del">
          <ac:chgData name="胡 哲诚" userId="3fe23cfde0e3700c" providerId="LiveId" clId="{EC565C18-7970-204C-AE19-5D44FC4A8BA4}" dt="2022-05-29T05:56:33.004" v="254"/>
          <ac:inkMkLst>
            <pc:docMk/>
            <pc:sldMk cId="9156319" sldId="257"/>
            <ac:inkMk id="172" creationId="{452C5CCD-B5BD-0F64-88EE-7B244C5AE8FF}"/>
          </ac:inkMkLst>
        </pc:inkChg>
        <pc:inkChg chg="add reco">
          <ac:chgData name="胡 哲诚" userId="3fe23cfde0e3700c" providerId="LiveId" clId="{EC565C18-7970-204C-AE19-5D44FC4A8BA4}" dt="2022-05-29T05:56:33.004" v="254"/>
          <ac:inkMkLst>
            <pc:docMk/>
            <pc:sldMk cId="9156319" sldId="257"/>
            <ac:inkMk id="173" creationId="{CFC9238C-18F8-6C11-9517-C588545B9462}"/>
          </ac:inkMkLst>
        </pc:inkChg>
        <pc:inkChg chg="add del">
          <ac:chgData name="胡 哲诚" userId="3fe23cfde0e3700c" providerId="LiveId" clId="{EC565C18-7970-204C-AE19-5D44FC4A8BA4}" dt="2022-05-29T05:56:34.454" v="257"/>
          <ac:inkMkLst>
            <pc:docMk/>
            <pc:sldMk cId="9156319" sldId="257"/>
            <ac:inkMk id="174" creationId="{40D7599D-3FA6-FCF7-8A1E-6B3D59961F89}"/>
          </ac:inkMkLst>
        </pc:inkChg>
        <pc:inkChg chg="add del">
          <ac:chgData name="胡 哲诚" userId="3fe23cfde0e3700c" providerId="LiveId" clId="{EC565C18-7970-204C-AE19-5D44FC4A8BA4}" dt="2022-05-29T05:56:34.454" v="257"/>
          <ac:inkMkLst>
            <pc:docMk/>
            <pc:sldMk cId="9156319" sldId="257"/>
            <ac:inkMk id="175" creationId="{CE7CFB8B-F2F1-C621-8EEA-9AD4B64BF9B9}"/>
          </ac:inkMkLst>
        </pc:inkChg>
        <pc:inkChg chg="add del reco">
          <ac:chgData name="胡 哲诚" userId="3fe23cfde0e3700c" providerId="LiveId" clId="{EC565C18-7970-204C-AE19-5D44FC4A8BA4}" dt="2022-05-29T05:56:57.570" v="284"/>
          <ac:inkMkLst>
            <pc:docMk/>
            <pc:sldMk cId="9156319" sldId="257"/>
            <ac:inkMk id="176" creationId="{B4FDEAED-F6A3-9C46-2476-E360AB6B7206}"/>
          </ac:inkMkLst>
        </pc:inkChg>
        <pc:inkChg chg="add del">
          <ac:chgData name="胡 哲诚" userId="3fe23cfde0e3700c" providerId="LiveId" clId="{EC565C18-7970-204C-AE19-5D44FC4A8BA4}" dt="2022-05-29T05:56:42.406" v="263"/>
          <ac:inkMkLst>
            <pc:docMk/>
            <pc:sldMk cId="9156319" sldId="257"/>
            <ac:inkMk id="177" creationId="{4FBEE980-738C-68CD-B118-A5BCA4E32815}"/>
          </ac:inkMkLst>
        </pc:inkChg>
        <pc:inkChg chg="add del">
          <ac:chgData name="胡 哲诚" userId="3fe23cfde0e3700c" providerId="LiveId" clId="{EC565C18-7970-204C-AE19-5D44FC4A8BA4}" dt="2022-05-29T05:56:42.406" v="263"/>
          <ac:inkMkLst>
            <pc:docMk/>
            <pc:sldMk cId="9156319" sldId="257"/>
            <ac:inkMk id="178" creationId="{33E51BC9-E1C1-F806-80DD-5741E4B46924}"/>
          </ac:inkMkLst>
        </pc:inkChg>
        <pc:inkChg chg="add del">
          <ac:chgData name="胡 哲诚" userId="3fe23cfde0e3700c" providerId="LiveId" clId="{EC565C18-7970-204C-AE19-5D44FC4A8BA4}" dt="2022-05-29T05:56:42.406" v="263"/>
          <ac:inkMkLst>
            <pc:docMk/>
            <pc:sldMk cId="9156319" sldId="257"/>
            <ac:inkMk id="179" creationId="{F8E43A06-5A92-32E0-C74D-AC752A044848}"/>
          </ac:inkMkLst>
        </pc:inkChg>
        <pc:inkChg chg="add del">
          <ac:chgData name="胡 哲诚" userId="3fe23cfde0e3700c" providerId="LiveId" clId="{EC565C18-7970-204C-AE19-5D44FC4A8BA4}" dt="2022-05-29T05:56:42.406" v="263"/>
          <ac:inkMkLst>
            <pc:docMk/>
            <pc:sldMk cId="9156319" sldId="257"/>
            <ac:inkMk id="180" creationId="{B1978A48-488A-84FA-9010-142CEC6E583D}"/>
          </ac:inkMkLst>
        </pc:inkChg>
        <pc:inkChg chg="add del">
          <ac:chgData name="胡 哲诚" userId="3fe23cfde0e3700c" providerId="LiveId" clId="{EC565C18-7970-204C-AE19-5D44FC4A8BA4}" dt="2022-05-29T05:56:42.406" v="263"/>
          <ac:inkMkLst>
            <pc:docMk/>
            <pc:sldMk cId="9156319" sldId="257"/>
            <ac:inkMk id="181" creationId="{456CD352-544C-52FB-3AF7-6024CB5C3969}"/>
          </ac:inkMkLst>
        </pc:inkChg>
        <pc:inkChg chg="add reco">
          <ac:chgData name="胡 哲诚" userId="3fe23cfde0e3700c" providerId="LiveId" clId="{EC565C18-7970-204C-AE19-5D44FC4A8BA4}" dt="2022-05-29T05:56:42.406" v="263"/>
          <ac:inkMkLst>
            <pc:docMk/>
            <pc:sldMk cId="9156319" sldId="257"/>
            <ac:inkMk id="182" creationId="{2E693DFB-73F7-9A52-1A67-6352122C68D2}"/>
          </ac:inkMkLst>
        </pc:inkChg>
        <pc:inkChg chg="add del">
          <ac:chgData name="胡 哲诚" userId="3fe23cfde0e3700c" providerId="LiveId" clId="{EC565C18-7970-204C-AE19-5D44FC4A8BA4}" dt="2022-05-29T05:56:46.800" v="269"/>
          <ac:inkMkLst>
            <pc:docMk/>
            <pc:sldMk cId="9156319" sldId="257"/>
            <ac:inkMk id="183" creationId="{45EBF696-2259-2E21-B3DB-FCCD96105479}"/>
          </ac:inkMkLst>
        </pc:inkChg>
        <pc:inkChg chg="add del">
          <ac:chgData name="胡 哲诚" userId="3fe23cfde0e3700c" providerId="LiveId" clId="{EC565C18-7970-204C-AE19-5D44FC4A8BA4}" dt="2022-05-29T05:56:46.800" v="269"/>
          <ac:inkMkLst>
            <pc:docMk/>
            <pc:sldMk cId="9156319" sldId="257"/>
            <ac:inkMk id="184" creationId="{8F41DFED-6CE1-3FF1-E14B-3AAD655B7EB3}"/>
          </ac:inkMkLst>
        </pc:inkChg>
        <pc:inkChg chg="add del">
          <ac:chgData name="胡 哲诚" userId="3fe23cfde0e3700c" providerId="LiveId" clId="{EC565C18-7970-204C-AE19-5D44FC4A8BA4}" dt="2022-05-29T05:56:46.800" v="269"/>
          <ac:inkMkLst>
            <pc:docMk/>
            <pc:sldMk cId="9156319" sldId="257"/>
            <ac:inkMk id="185" creationId="{F5E6A163-2B69-F7D3-615E-7855F5F12C87}"/>
          </ac:inkMkLst>
        </pc:inkChg>
        <pc:inkChg chg="add del">
          <ac:chgData name="胡 哲诚" userId="3fe23cfde0e3700c" providerId="LiveId" clId="{EC565C18-7970-204C-AE19-5D44FC4A8BA4}" dt="2022-05-29T05:56:46.800" v="269"/>
          <ac:inkMkLst>
            <pc:docMk/>
            <pc:sldMk cId="9156319" sldId="257"/>
            <ac:inkMk id="186" creationId="{7774B217-076A-A261-C751-951FCE32940C}"/>
          </ac:inkMkLst>
        </pc:inkChg>
        <pc:inkChg chg="add del">
          <ac:chgData name="胡 哲诚" userId="3fe23cfde0e3700c" providerId="LiveId" clId="{EC565C18-7970-204C-AE19-5D44FC4A8BA4}" dt="2022-05-29T05:56:46.800" v="269"/>
          <ac:inkMkLst>
            <pc:docMk/>
            <pc:sldMk cId="9156319" sldId="257"/>
            <ac:inkMk id="187" creationId="{D023ADA4-289A-C438-FB42-43C0D2024B90}"/>
          </ac:inkMkLst>
        </pc:inkChg>
        <pc:inkChg chg="add reco">
          <ac:chgData name="胡 哲诚" userId="3fe23cfde0e3700c" providerId="LiveId" clId="{EC565C18-7970-204C-AE19-5D44FC4A8BA4}" dt="2022-05-29T05:56:46.800" v="269"/>
          <ac:inkMkLst>
            <pc:docMk/>
            <pc:sldMk cId="9156319" sldId="257"/>
            <ac:inkMk id="188" creationId="{B2F198EF-DFC2-9666-00FA-585D5D2FFDB2}"/>
          </ac:inkMkLst>
        </pc:inkChg>
        <pc:inkChg chg="add del">
          <ac:chgData name="胡 哲诚" userId="3fe23cfde0e3700c" providerId="LiveId" clId="{EC565C18-7970-204C-AE19-5D44FC4A8BA4}" dt="2022-05-29T05:56:49.457" v="272"/>
          <ac:inkMkLst>
            <pc:docMk/>
            <pc:sldMk cId="9156319" sldId="257"/>
            <ac:inkMk id="189" creationId="{0D091A66-1943-4F6F-4276-9CEDE85830C7}"/>
          </ac:inkMkLst>
        </pc:inkChg>
        <pc:inkChg chg="add del">
          <ac:chgData name="胡 哲诚" userId="3fe23cfde0e3700c" providerId="LiveId" clId="{EC565C18-7970-204C-AE19-5D44FC4A8BA4}" dt="2022-05-29T05:56:49.457" v="272"/>
          <ac:inkMkLst>
            <pc:docMk/>
            <pc:sldMk cId="9156319" sldId="257"/>
            <ac:inkMk id="190" creationId="{A8E38ECC-7A87-BC25-725E-325907491EB7}"/>
          </ac:inkMkLst>
        </pc:inkChg>
        <pc:inkChg chg="add reco">
          <ac:chgData name="胡 哲诚" userId="3fe23cfde0e3700c" providerId="LiveId" clId="{EC565C18-7970-204C-AE19-5D44FC4A8BA4}" dt="2022-05-29T05:56:49.457" v="272"/>
          <ac:inkMkLst>
            <pc:docMk/>
            <pc:sldMk cId="9156319" sldId="257"/>
            <ac:inkMk id="191" creationId="{CEB8CCC1-75AD-D534-F270-E1FD385A84A2}"/>
          </ac:inkMkLst>
        </pc:inkChg>
        <pc:inkChg chg="add">
          <ac:chgData name="胡 哲诚" userId="3fe23cfde0e3700c" providerId="LiveId" clId="{EC565C18-7970-204C-AE19-5D44FC4A8BA4}" dt="2022-05-29T05:56:50.353" v="273"/>
          <ac:inkMkLst>
            <pc:docMk/>
            <pc:sldMk cId="9156319" sldId="257"/>
            <ac:inkMk id="192" creationId="{E454CFBD-1A97-2765-255D-A2A5C958323E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193" creationId="{28887A3C-D2BA-E99A-9658-95B4DDF394D6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194" creationId="{B540005B-999B-A219-3DA6-472C06C396B0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195" creationId="{D6B61276-9F39-7B1E-0C16-33CDB7068D43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196" creationId="{F3CEBF0F-B6EC-3E53-E606-BA81F52B3A0D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197" creationId="{BF42F435-B679-0F7F-AB01-B346A2212046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198" creationId="{6BA94C37-1595-DEE0-595F-88BB10FB8EE2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199" creationId="{30BB32D5-BB61-13D5-CD3D-3E84752C7CEB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200" creationId="{27AA1362-ED2D-DE2F-649A-04F624A7AF4A}"/>
          </ac:inkMkLst>
        </pc:inkChg>
        <pc:inkChg chg="add del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201" creationId="{7DFAFA39-C53E-FFD1-B97E-9543ABDA0EC7}"/>
          </ac:inkMkLst>
        </pc:inkChg>
        <pc:inkChg chg="add reco">
          <ac:chgData name="胡 哲诚" userId="3fe23cfde0e3700c" providerId="LiveId" clId="{EC565C18-7970-204C-AE19-5D44FC4A8BA4}" dt="2022-05-29T05:56:55.908" v="283"/>
          <ac:inkMkLst>
            <pc:docMk/>
            <pc:sldMk cId="9156319" sldId="257"/>
            <ac:inkMk id="202" creationId="{520841E5-B180-7DC0-176B-0AD8ACFBBC70}"/>
          </ac:inkMkLst>
        </pc:inkChg>
        <pc:inkChg chg="add del">
          <ac:chgData name="胡 哲诚" userId="3fe23cfde0e3700c" providerId="LiveId" clId="{EC565C18-7970-204C-AE19-5D44FC4A8BA4}" dt="2022-05-29T05:58:32.949" v="326"/>
          <ac:inkMkLst>
            <pc:docMk/>
            <pc:sldMk cId="9156319" sldId="257"/>
            <ac:inkMk id="203" creationId="{D94C0039-CE19-765E-A5D5-3B690966F613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04" creationId="{1D84B789-95A2-05A4-9250-B2A4AC9F946B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05" creationId="{C69EA978-7862-7349-4FDB-9ABE01E42A70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06" creationId="{E5B3FDA2-8312-2CD1-770A-86EF3FB0CE94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07" creationId="{0FCD9ADE-FD1E-6F78-FB57-9EAF1BFA293D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08" creationId="{9C3AC0D7-942E-4D22-BD17-2328D13462B3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09" creationId="{E13DD0B5-229B-F0A1-8FFC-C2CB5E71E060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10" creationId="{8A9DFF80-6D7D-57E1-5CF0-618F0E5D3D01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11" creationId="{A0A234EC-A6FB-0FDF-0E30-07B9FE7B9208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12" creationId="{D7128F4E-A06C-483E-9F9B-85F68DE8E9E6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13" creationId="{E6A647DF-FD32-0EAB-9B7E-664FD643B648}"/>
          </ac:inkMkLst>
        </pc:inkChg>
        <pc:inkChg chg="add del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14" creationId="{C833DDC8-2010-0962-C6B7-3A5BF088D227}"/>
          </ac:inkMkLst>
        </pc:inkChg>
        <pc:inkChg chg="add reco">
          <ac:chgData name="胡 哲诚" userId="3fe23cfde0e3700c" providerId="LiveId" clId="{EC565C18-7970-204C-AE19-5D44FC4A8BA4}" dt="2022-05-29T05:57:52.810" v="297"/>
          <ac:inkMkLst>
            <pc:docMk/>
            <pc:sldMk cId="9156319" sldId="257"/>
            <ac:inkMk id="215" creationId="{1309B13E-A3FA-EC77-75C4-96C6442C76BD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16" creationId="{03F27ED1-E2E6-6C59-BAD9-1A5B181FFED4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17" creationId="{0D5CADD3-70A0-D00D-0966-68BCFADA6D91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18" creationId="{19B5229E-1FCF-6C68-293F-B44F109AB972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19" creationId="{7394C57E-9DC7-0BA1-963B-7352352AB0F7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0" creationId="{97BBBB16-3059-6DF3-954D-EA1A7EBEC6EF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1" creationId="{960E8740-6998-D99E-50DE-71858501B6A2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2" creationId="{4547A96A-7E02-721B-907A-C6E6229395FA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3" creationId="{DD4E3D5D-D115-5597-45D5-7F77A72AA933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4" creationId="{F062DEFE-51DA-52F5-758B-23B7CCCEFF23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5" creationId="{6B6AE9CD-5864-5EFD-2E90-974B4B58BB50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6" creationId="{78F88F35-44F8-0D0E-4D4D-B4C9218AE2CC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7" creationId="{478232CB-78E7-4608-8C2B-9AFD0A11F097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8" creationId="{BB8D7359-6D44-6786-AD6E-05B0ABB2E4AC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29" creationId="{7D2CCE33-BA11-143D-6DCD-DCC11D34633C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0" creationId="{36B956BA-BC1F-972C-F75F-6AF1A14A788F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1" creationId="{57F6F700-5792-F028-9C29-77C3936BD286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2" creationId="{738618C6-9ABA-5683-0A18-0C1A484ED9B2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3" creationId="{6E086791-4E5C-FAF1-4172-3393AEEDAFF7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4" creationId="{3064D624-3285-0F21-8D0F-E0260131B34B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5" creationId="{CD2774D6-DD76-6B21-CBB9-730B6C47B904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6" creationId="{C60928B6-CDEF-9F52-2B3D-F3E483A1EA10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7" creationId="{66A592B9-158E-0195-4202-72ECAFDF797A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8" creationId="{53CDEDA5-7CF0-5DC3-D97C-7D08FCCFFCD8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39" creationId="{A1240EC6-53A3-54EF-C4D0-4384C23756EA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40" creationId="{328ECFBB-D2AA-1206-018A-BE5C3A133D2D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41" creationId="{688FAFE3-CCA1-B43F-81B0-EB8DB185C3E0}"/>
          </ac:inkMkLst>
        </pc:inkChg>
        <pc:inkChg chg="add del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42" creationId="{1DD9EC4C-3173-3A29-0BA5-74E88867007A}"/>
          </ac:inkMkLst>
        </pc:inkChg>
        <pc:inkChg chg="add reco">
          <ac:chgData name="胡 哲诚" userId="3fe23cfde0e3700c" providerId="LiveId" clId="{EC565C18-7970-204C-AE19-5D44FC4A8BA4}" dt="2022-05-29T05:58:04.655" v="325"/>
          <ac:inkMkLst>
            <pc:docMk/>
            <pc:sldMk cId="9156319" sldId="257"/>
            <ac:inkMk id="243" creationId="{5C6408B9-CC1A-B34A-EFB6-B0C5B6DED762}"/>
          </ac:inkMkLst>
        </pc:inkChg>
        <pc:inkChg chg="add del">
          <ac:chgData name="胡 哲诚" userId="3fe23cfde0e3700c" providerId="LiveId" clId="{EC565C18-7970-204C-AE19-5D44FC4A8BA4}" dt="2022-05-29T05:58:42.878" v="331"/>
          <ac:inkMkLst>
            <pc:docMk/>
            <pc:sldMk cId="9156319" sldId="257"/>
            <ac:inkMk id="244" creationId="{7F94AA03-0CF4-C3A9-CD9D-467741C1A2DD}"/>
          </ac:inkMkLst>
        </pc:inkChg>
        <pc:inkChg chg="add del">
          <ac:chgData name="胡 哲诚" userId="3fe23cfde0e3700c" providerId="LiveId" clId="{EC565C18-7970-204C-AE19-5D44FC4A8BA4}" dt="2022-05-29T05:58:42.744" v="330"/>
          <ac:inkMkLst>
            <pc:docMk/>
            <pc:sldMk cId="9156319" sldId="257"/>
            <ac:inkMk id="245" creationId="{C27AD160-02FE-61E3-E17F-A53E93C75F1A}"/>
          </ac:inkMkLst>
        </pc:inkChg>
        <pc:inkChg chg="add del reco">
          <ac:chgData name="胡 哲诚" userId="3fe23cfde0e3700c" providerId="LiveId" clId="{EC565C18-7970-204C-AE19-5D44FC4A8BA4}" dt="2022-05-29T05:58:42.744" v="330"/>
          <ac:inkMkLst>
            <pc:docMk/>
            <pc:sldMk cId="9156319" sldId="257"/>
            <ac:inkMk id="246" creationId="{A8C6EED2-6ADE-DEDA-6997-5E2B49FB0822}"/>
          </ac:inkMkLst>
        </pc:inkChg>
        <pc:inkChg chg="add del">
          <ac:chgData name="胡 哲诚" userId="3fe23cfde0e3700c" providerId="LiveId" clId="{EC565C18-7970-204C-AE19-5D44FC4A8BA4}" dt="2022-05-29T05:58:45.773" v="334"/>
          <ac:inkMkLst>
            <pc:docMk/>
            <pc:sldMk cId="9156319" sldId="257"/>
            <ac:inkMk id="247" creationId="{A5E0CD92-E620-5DCD-F628-A3C87084C806}"/>
          </ac:inkMkLst>
        </pc:inkChg>
        <pc:inkChg chg="add del">
          <ac:chgData name="胡 哲诚" userId="3fe23cfde0e3700c" providerId="LiveId" clId="{EC565C18-7970-204C-AE19-5D44FC4A8BA4}" dt="2022-05-29T05:58:45.773" v="334"/>
          <ac:inkMkLst>
            <pc:docMk/>
            <pc:sldMk cId="9156319" sldId="257"/>
            <ac:inkMk id="248" creationId="{B04B0E22-ECB7-5382-A968-7FB04ADE4E3D}"/>
          </ac:inkMkLst>
        </pc:inkChg>
        <pc:inkChg chg="add reco">
          <ac:chgData name="胡 哲诚" userId="3fe23cfde0e3700c" providerId="LiveId" clId="{EC565C18-7970-204C-AE19-5D44FC4A8BA4}" dt="2022-05-29T05:58:45.773" v="334"/>
          <ac:inkMkLst>
            <pc:docMk/>
            <pc:sldMk cId="9156319" sldId="257"/>
            <ac:inkMk id="249" creationId="{6722F658-6F08-FB5C-15EF-F7C76D0C1DE8}"/>
          </ac:inkMkLst>
        </pc:inkChg>
        <pc:inkChg chg="add del">
          <ac:chgData name="胡 哲诚" userId="3fe23cfde0e3700c" providerId="LiveId" clId="{EC565C18-7970-204C-AE19-5D44FC4A8BA4}" dt="2022-05-29T05:58:47.406" v="337"/>
          <ac:inkMkLst>
            <pc:docMk/>
            <pc:sldMk cId="9156319" sldId="257"/>
            <ac:inkMk id="250" creationId="{07B4C5A9-18BC-A6EA-7124-724B3B15E05A}"/>
          </ac:inkMkLst>
        </pc:inkChg>
        <pc:inkChg chg="add del">
          <ac:chgData name="胡 哲诚" userId="3fe23cfde0e3700c" providerId="LiveId" clId="{EC565C18-7970-204C-AE19-5D44FC4A8BA4}" dt="2022-05-29T05:58:47.406" v="337"/>
          <ac:inkMkLst>
            <pc:docMk/>
            <pc:sldMk cId="9156319" sldId="257"/>
            <ac:inkMk id="251" creationId="{0F2DCBE2-8D51-6185-62D6-7DCF824A3C4C}"/>
          </ac:inkMkLst>
        </pc:inkChg>
        <pc:inkChg chg="add reco">
          <ac:chgData name="胡 哲诚" userId="3fe23cfde0e3700c" providerId="LiveId" clId="{EC565C18-7970-204C-AE19-5D44FC4A8BA4}" dt="2022-05-29T05:58:47.406" v="337"/>
          <ac:inkMkLst>
            <pc:docMk/>
            <pc:sldMk cId="9156319" sldId="257"/>
            <ac:inkMk id="252" creationId="{B5F5B8EB-23EC-AF39-7695-92E4A92EE020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53" creationId="{8E31AE51-DC4E-1EEC-A4AA-654804D5B787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54" creationId="{35B0DCC7-D1D2-7327-A6E2-A6EF54EDCF90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55" creationId="{42524066-2663-8C56-31EF-A67B7D758F1D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56" creationId="{4D5CC06C-60F5-E703-24D7-924FECE4771E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57" creationId="{81060221-E88A-3D29-F686-58BB7262C106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58" creationId="{296F7C22-4BF6-2408-F434-13F04C6F024D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59" creationId="{4FE00CA0-9438-8D56-CDD9-69C3A52A92A2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0" creationId="{4E8C3ABD-4F9D-4360-B49F-DCDFBA89FC68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1" creationId="{6002270E-AEC9-A7F1-76FC-953DAA8C77DF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2" creationId="{90FCD58D-C274-684C-0FBD-253C564FA292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3" creationId="{524756CB-7041-9430-D21E-60B971626FF8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4" creationId="{BF0663F5-1888-E737-CF36-1A53EE3209A0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5" creationId="{F1C7A752-09BA-EBE2-0550-860F098235FF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6" creationId="{C31778A2-325E-0FB8-445B-1AC8013081DE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7" creationId="{33C1E063-FB11-175B-F82B-7727D75E2EE4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8" creationId="{4DA09D2E-76FE-FDF3-AF79-8CC61B2523A5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69" creationId="{F5E8882A-E05A-4001-D1E0-2B7099185FA1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70" creationId="{F15EF4FA-89DE-194C-8518-7668271CB34D}"/>
          </ac:inkMkLst>
        </pc:inkChg>
        <pc:inkChg chg="add del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71" creationId="{F201D149-B37B-0A94-0D80-28C860757761}"/>
          </ac:inkMkLst>
        </pc:inkChg>
        <pc:inkChg chg="add reco">
          <ac:chgData name="胡 哲诚" userId="3fe23cfde0e3700c" providerId="LiveId" clId="{EC565C18-7970-204C-AE19-5D44FC4A8BA4}" dt="2022-05-29T05:58:55.761" v="357"/>
          <ac:inkMkLst>
            <pc:docMk/>
            <pc:sldMk cId="9156319" sldId="257"/>
            <ac:inkMk id="272" creationId="{A8BA596F-82BB-2A76-BC3F-7359A059F562}"/>
          </ac:inkMkLst>
        </pc:inkChg>
        <pc:inkChg chg="add del">
          <ac:chgData name="胡 哲诚" userId="3fe23cfde0e3700c" providerId="LiveId" clId="{EC565C18-7970-204C-AE19-5D44FC4A8BA4}" dt="2022-05-29T05:58:57.580" v="360"/>
          <ac:inkMkLst>
            <pc:docMk/>
            <pc:sldMk cId="9156319" sldId="257"/>
            <ac:inkMk id="273" creationId="{E56241F1-9F9F-AB4E-7457-02447566D63F}"/>
          </ac:inkMkLst>
        </pc:inkChg>
        <pc:inkChg chg="add del">
          <ac:chgData name="胡 哲诚" userId="3fe23cfde0e3700c" providerId="LiveId" clId="{EC565C18-7970-204C-AE19-5D44FC4A8BA4}" dt="2022-05-29T05:58:57.580" v="360"/>
          <ac:inkMkLst>
            <pc:docMk/>
            <pc:sldMk cId="9156319" sldId="257"/>
            <ac:inkMk id="274" creationId="{5D35FB19-FBF2-7BAC-574D-671FBF9B07F5}"/>
          </ac:inkMkLst>
        </pc:inkChg>
        <pc:inkChg chg="add reco">
          <ac:chgData name="胡 哲诚" userId="3fe23cfde0e3700c" providerId="LiveId" clId="{EC565C18-7970-204C-AE19-5D44FC4A8BA4}" dt="2022-05-29T05:58:57.580" v="360"/>
          <ac:inkMkLst>
            <pc:docMk/>
            <pc:sldMk cId="9156319" sldId="257"/>
            <ac:inkMk id="275" creationId="{34FDC003-4C55-D796-21C7-3A3FCA27BA8E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76" creationId="{05013E4C-D647-4205-A4A5-8D096B1E1692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77" creationId="{81B9CFB3-00B7-220A-4FFB-9183AECD7021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78" creationId="{A08A6390-CF9C-C534-3F47-CF97D5482EFB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79" creationId="{21DD9EC9-B1FE-E874-5C2C-1F5A0F1E0DC5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0" creationId="{FE86DE64-CC90-4001-7BF5-6B6CEA71C4AB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1" creationId="{124D298C-E020-D27C-F91B-AFE66E814077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2" creationId="{99830E16-DE17-7523-E0D4-23F4414F74FE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3" creationId="{9943FE52-EFE4-02D0-3C26-0B68052CA6ED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4" creationId="{88D78A00-AAB5-6618-FE2A-008043655423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5" creationId="{9FD3EE53-6E74-752B-315E-1C7FAD0B97DA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6" creationId="{98DC1892-A710-5198-039E-196B891ABF10}"/>
          </ac:inkMkLst>
        </pc:inkChg>
        <pc:inkChg chg="add">
          <ac:chgData name="胡 哲诚" userId="3fe23cfde0e3700c" providerId="LiveId" clId="{EC565C18-7970-204C-AE19-5D44FC4A8BA4}" dt="2022-05-29T05:59:13.709" v="372"/>
          <ac:inkMkLst>
            <pc:docMk/>
            <pc:sldMk cId="9156319" sldId="257"/>
            <ac:inkMk id="287" creationId="{578F1AA3-A6E3-E175-7CC4-4830F5C8C404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8" creationId="{ACBD5E50-8028-2C77-D8C4-ED49CD1050BA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89" creationId="{A9DD094C-1203-5B66-1733-AD38A6ADB1DF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0" creationId="{6FDFD717-66AF-9137-E131-61F7996E354D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1" creationId="{74142670-69E8-2034-2795-717490D045D4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2" creationId="{526A810E-0315-64AE-764C-3C7B219CF083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3" creationId="{E5C483AC-B71F-8D64-662C-1BB67F97E3AC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4" creationId="{DA93D1AF-D067-19AE-728A-8C86B07E8535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5" creationId="{4A6B662C-DFDE-5932-8DF2-0CF507842B80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6" creationId="{365BEF64-C574-F20D-6325-9DB81ABD131C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7" creationId="{76C75288-AE3A-FBB9-6BB5-495C8921DF02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8" creationId="{F2991C04-91F0-B8C2-E562-C737D32C239E}"/>
          </ac:inkMkLst>
        </pc:inkChg>
        <pc:inkChg chg="add del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299" creationId="{E426FCE5-989B-C656-13D7-179604CE3A75}"/>
          </ac:inkMkLst>
        </pc:inkChg>
        <pc:inkChg chg="add reco">
          <ac:chgData name="胡 哲诚" userId="3fe23cfde0e3700c" providerId="LiveId" clId="{EC565C18-7970-204C-AE19-5D44FC4A8BA4}" dt="2022-05-29T05:59:19.756" v="385"/>
          <ac:inkMkLst>
            <pc:docMk/>
            <pc:sldMk cId="9156319" sldId="257"/>
            <ac:inkMk id="300" creationId="{8AF8E2C9-EAAA-C92A-CE6B-F4FE869F730D}"/>
          </ac:inkMkLst>
        </pc:inkChg>
        <pc:inkChg chg="add del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1" creationId="{B9E975EF-7098-C203-B641-29B9434B9467}"/>
          </ac:inkMkLst>
        </pc:inkChg>
        <pc:inkChg chg="add del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2" creationId="{6E823EE5-879E-4C92-4E25-421EDE384A0D}"/>
          </ac:inkMkLst>
        </pc:inkChg>
        <pc:inkChg chg="add del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3" creationId="{EB0537D3-FE08-40DF-EA51-39529713AC6C}"/>
          </ac:inkMkLst>
        </pc:inkChg>
        <pc:inkChg chg="add del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4" creationId="{9FB2249A-1C23-7F7E-5F58-C69FC2A74E6F}"/>
          </ac:inkMkLst>
        </pc:inkChg>
        <pc:inkChg chg="add del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5" creationId="{1E170DDA-B8E9-0C42-F6A7-B4935F3172F8}"/>
          </ac:inkMkLst>
        </pc:inkChg>
        <pc:inkChg chg="add del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6" creationId="{09DEB5FE-F55F-CDF5-DEAC-171FBC738478}"/>
          </ac:inkMkLst>
        </pc:inkChg>
        <pc:inkChg chg="add del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7" creationId="{9FB5ACF9-1C25-80E0-D0A6-EE6CBB0F784A}"/>
          </ac:inkMkLst>
        </pc:inkChg>
        <pc:inkChg chg="add del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8" creationId="{709E52DB-B8A4-F0A7-5E1A-1CD0D6F9C8B3}"/>
          </ac:inkMkLst>
        </pc:inkChg>
        <pc:inkChg chg="add reco">
          <ac:chgData name="胡 哲诚" userId="3fe23cfde0e3700c" providerId="LiveId" clId="{EC565C18-7970-204C-AE19-5D44FC4A8BA4}" dt="2022-05-29T05:59:25.164" v="394"/>
          <ac:inkMkLst>
            <pc:docMk/>
            <pc:sldMk cId="9156319" sldId="257"/>
            <ac:inkMk id="309" creationId="{361CB8DD-DDD4-A555-2DE2-83231B7C42C9}"/>
          </ac:inkMkLst>
        </pc:inkChg>
        <pc:inkChg chg="add del">
          <ac:chgData name="胡 哲诚" userId="3fe23cfde0e3700c" providerId="LiveId" clId="{EC565C18-7970-204C-AE19-5D44FC4A8BA4}" dt="2022-05-29T05:59:30.257" v="403"/>
          <ac:inkMkLst>
            <pc:docMk/>
            <pc:sldMk cId="9156319" sldId="257"/>
            <ac:inkMk id="310" creationId="{4D0167A8-A4E3-5338-C6B5-6D30611A409E}"/>
          </ac:inkMkLst>
        </pc:inkChg>
        <pc:inkChg chg="add del">
          <ac:chgData name="胡 哲诚" userId="3fe23cfde0e3700c" providerId="LiveId" clId="{EC565C18-7970-204C-AE19-5D44FC4A8BA4}" dt="2022-05-29T05:59:30.257" v="403"/>
          <ac:inkMkLst>
            <pc:docMk/>
            <pc:sldMk cId="9156319" sldId="257"/>
            <ac:inkMk id="311" creationId="{E6374911-9A88-E1EB-C81F-2CE1991A3864}"/>
          </ac:inkMkLst>
        </pc:inkChg>
        <pc:inkChg chg="add del">
          <ac:chgData name="胡 哲诚" userId="3fe23cfde0e3700c" providerId="LiveId" clId="{EC565C18-7970-204C-AE19-5D44FC4A8BA4}" dt="2022-05-29T05:59:30.257" v="403"/>
          <ac:inkMkLst>
            <pc:docMk/>
            <pc:sldMk cId="9156319" sldId="257"/>
            <ac:inkMk id="312" creationId="{DCAAC7BC-5E1C-748B-B02D-A23CD0BACD32}"/>
          </ac:inkMkLst>
        </pc:inkChg>
        <pc:inkChg chg="add del">
          <ac:chgData name="胡 哲诚" userId="3fe23cfde0e3700c" providerId="LiveId" clId="{EC565C18-7970-204C-AE19-5D44FC4A8BA4}" dt="2022-05-29T05:59:30.257" v="403"/>
          <ac:inkMkLst>
            <pc:docMk/>
            <pc:sldMk cId="9156319" sldId="257"/>
            <ac:inkMk id="313" creationId="{B7ACE524-7F75-612A-3073-AEEB71A890E9}"/>
          </ac:inkMkLst>
        </pc:inkChg>
        <pc:inkChg chg="add del">
          <ac:chgData name="胡 哲诚" userId="3fe23cfde0e3700c" providerId="LiveId" clId="{EC565C18-7970-204C-AE19-5D44FC4A8BA4}" dt="2022-05-29T05:59:30.257" v="403"/>
          <ac:inkMkLst>
            <pc:docMk/>
            <pc:sldMk cId="9156319" sldId="257"/>
            <ac:inkMk id="314" creationId="{FB356F19-11AA-00B0-E58C-2B8D9F95675C}"/>
          </ac:inkMkLst>
        </pc:inkChg>
        <pc:inkChg chg="add del">
          <ac:chgData name="胡 哲诚" userId="3fe23cfde0e3700c" providerId="LiveId" clId="{EC565C18-7970-204C-AE19-5D44FC4A8BA4}" dt="2022-05-29T05:59:30.257" v="403"/>
          <ac:inkMkLst>
            <pc:docMk/>
            <pc:sldMk cId="9156319" sldId="257"/>
            <ac:inkMk id="315" creationId="{9EEA2D06-57D6-41E8-9B53-AFD595C73661}"/>
          </ac:inkMkLst>
        </pc:inkChg>
        <pc:inkChg chg="add del">
          <ac:chgData name="胡 哲诚" userId="3fe23cfde0e3700c" providerId="LiveId" clId="{EC565C18-7970-204C-AE19-5D44FC4A8BA4}" dt="2022-05-29T05:59:30.257" v="403"/>
          <ac:inkMkLst>
            <pc:docMk/>
            <pc:sldMk cId="9156319" sldId="257"/>
            <ac:inkMk id="316" creationId="{30BCEAD9-F863-E8AC-3325-DD9F991C3040}"/>
          </ac:inkMkLst>
        </pc:inkChg>
        <pc:inkChg chg="add">
          <ac:chgData name="胡 哲诚" userId="3fe23cfde0e3700c" providerId="LiveId" clId="{EC565C18-7970-204C-AE19-5D44FC4A8BA4}" dt="2022-05-29T05:59:29.600" v="402"/>
          <ac:inkMkLst>
            <pc:docMk/>
            <pc:sldMk cId="9156319" sldId="257"/>
            <ac:inkMk id="317" creationId="{3C71ED90-B811-B90D-BC7D-8AED26987E31}"/>
          </ac:inkMkLst>
        </pc:inkChg>
        <pc:inkChg chg="add reco">
          <ac:chgData name="胡 哲诚" userId="3fe23cfde0e3700c" providerId="LiveId" clId="{EC565C18-7970-204C-AE19-5D44FC4A8BA4}" dt="2022-05-29T05:59:30.257" v="403"/>
          <ac:inkMkLst>
            <pc:docMk/>
            <pc:sldMk cId="9156319" sldId="257"/>
            <ac:inkMk id="318" creationId="{4D14A2AE-4DE9-7952-C697-A5960B64C962}"/>
          </ac:inkMkLst>
        </pc:inkChg>
        <pc:inkChg chg="add">
          <ac:chgData name="胡 哲诚" userId="3fe23cfde0e3700c" providerId="LiveId" clId="{EC565C18-7970-204C-AE19-5D44FC4A8BA4}" dt="2022-05-29T05:59:32.478" v="404"/>
          <ac:inkMkLst>
            <pc:docMk/>
            <pc:sldMk cId="9156319" sldId="257"/>
            <ac:inkMk id="319" creationId="{38281578-394C-D735-0688-FC6ED6A453B1}"/>
          </ac:inkMkLst>
        </pc:inkChg>
        <pc:inkChg chg="add">
          <ac:chgData name="胡 哲诚" userId="3fe23cfde0e3700c" providerId="LiveId" clId="{EC565C18-7970-204C-AE19-5D44FC4A8BA4}" dt="2022-05-29T05:59:32.624" v="405"/>
          <ac:inkMkLst>
            <pc:docMk/>
            <pc:sldMk cId="9156319" sldId="257"/>
            <ac:inkMk id="320" creationId="{891AA975-30E4-F0AA-5351-00F9584ACD9B}"/>
          </ac:inkMkLst>
        </pc:inkChg>
        <pc:inkChg chg="add del">
          <ac:chgData name="胡 哲诚" userId="3fe23cfde0e3700c" providerId="LiveId" clId="{EC565C18-7970-204C-AE19-5D44FC4A8BA4}" dt="2022-05-29T05:59:49.545" v="408"/>
          <ac:inkMkLst>
            <pc:docMk/>
            <pc:sldMk cId="9156319" sldId="257"/>
            <ac:inkMk id="321" creationId="{32435502-7ACC-0AD0-1599-A31ACB17FD75}"/>
          </ac:inkMkLst>
        </pc:inkChg>
        <pc:inkChg chg="add del">
          <ac:chgData name="胡 哲诚" userId="3fe23cfde0e3700c" providerId="LiveId" clId="{EC565C18-7970-204C-AE19-5D44FC4A8BA4}" dt="2022-05-29T05:59:49.545" v="408"/>
          <ac:inkMkLst>
            <pc:docMk/>
            <pc:sldMk cId="9156319" sldId="257"/>
            <ac:inkMk id="322" creationId="{C96666E5-04E2-EFA2-67FC-5B38778D9B98}"/>
          </ac:inkMkLst>
        </pc:inkChg>
        <pc:inkChg chg="add reco">
          <ac:chgData name="胡 哲诚" userId="3fe23cfde0e3700c" providerId="LiveId" clId="{EC565C18-7970-204C-AE19-5D44FC4A8BA4}" dt="2022-05-29T05:59:49.545" v="408"/>
          <ac:inkMkLst>
            <pc:docMk/>
            <pc:sldMk cId="9156319" sldId="257"/>
            <ac:inkMk id="323" creationId="{9FC7BF99-6CD7-B3B2-62B5-2889D09F31ED}"/>
          </ac:inkMkLst>
        </pc:inkChg>
        <pc:inkChg chg="add del">
          <ac:chgData name="胡 哲诚" userId="3fe23cfde0e3700c" providerId="LiveId" clId="{EC565C18-7970-204C-AE19-5D44FC4A8BA4}" dt="2022-05-29T05:59:56.677" v="415"/>
          <ac:inkMkLst>
            <pc:docMk/>
            <pc:sldMk cId="9156319" sldId="257"/>
            <ac:inkMk id="324" creationId="{5FF014C7-1703-B19E-BBE1-54BB80B809CA}"/>
          </ac:inkMkLst>
        </pc:inkChg>
        <pc:inkChg chg="add del">
          <ac:chgData name="胡 哲诚" userId="3fe23cfde0e3700c" providerId="LiveId" clId="{EC565C18-7970-204C-AE19-5D44FC4A8BA4}" dt="2022-05-29T05:59:56.677" v="415"/>
          <ac:inkMkLst>
            <pc:docMk/>
            <pc:sldMk cId="9156319" sldId="257"/>
            <ac:inkMk id="325" creationId="{E7CCA769-2047-35EE-2957-CA1D35870995}"/>
          </ac:inkMkLst>
        </pc:inkChg>
        <pc:inkChg chg="add del">
          <ac:chgData name="胡 哲诚" userId="3fe23cfde0e3700c" providerId="LiveId" clId="{EC565C18-7970-204C-AE19-5D44FC4A8BA4}" dt="2022-05-29T05:59:56.677" v="415"/>
          <ac:inkMkLst>
            <pc:docMk/>
            <pc:sldMk cId="9156319" sldId="257"/>
            <ac:inkMk id="326" creationId="{EA643095-52E8-6244-6050-E977E635282E}"/>
          </ac:inkMkLst>
        </pc:inkChg>
        <pc:inkChg chg="add del">
          <ac:chgData name="胡 哲诚" userId="3fe23cfde0e3700c" providerId="LiveId" clId="{EC565C18-7970-204C-AE19-5D44FC4A8BA4}" dt="2022-05-29T05:59:56.677" v="415"/>
          <ac:inkMkLst>
            <pc:docMk/>
            <pc:sldMk cId="9156319" sldId="257"/>
            <ac:inkMk id="327" creationId="{75D8CF27-CCA7-9E54-0093-6F1D85190D8F}"/>
          </ac:inkMkLst>
        </pc:inkChg>
        <pc:inkChg chg="add del">
          <ac:chgData name="胡 哲诚" userId="3fe23cfde0e3700c" providerId="LiveId" clId="{EC565C18-7970-204C-AE19-5D44FC4A8BA4}" dt="2022-05-29T05:59:56.677" v="415"/>
          <ac:inkMkLst>
            <pc:docMk/>
            <pc:sldMk cId="9156319" sldId="257"/>
            <ac:inkMk id="328" creationId="{625207D6-13AB-10D8-E92B-84F905F13EA0}"/>
          </ac:inkMkLst>
        </pc:inkChg>
        <pc:inkChg chg="add del">
          <ac:chgData name="胡 哲诚" userId="3fe23cfde0e3700c" providerId="LiveId" clId="{EC565C18-7970-204C-AE19-5D44FC4A8BA4}" dt="2022-05-29T05:59:56.677" v="415"/>
          <ac:inkMkLst>
            <pc:docMk/>
            <pc:sldMk cId="9156319" sldId="257"/>
            <ac:inkMk id="329" creationId="{24F66EF7-5251-1F19-7D26-02B0E9457766}"/>
          </ac:inkMkLst>
        </pc:inkChg>
        <pc:inkChg chg="add reco">
          <ac:chgData name="胡 哲诚" userId="3fe23cfde0e3700c" providerId="LiveId" clId="{EC565C18-7970-204C-AE19-5D44FC4A8BA4}" dt="2022-05-29T05:59:56.677" v="415"/>
          <ac:inkMkLst>
            <pc:docMk/>
            <pc:sldMk cId="9156319" sldId="257"/>
            <ac:inkMk id="330" creationId="{43E88001-5517-87B7-1D10-66EE258E39B2}"/>
          </ac:inkMkLst>
        </pc:inkChg>
        <pc:inkChg chg="add del">
          <ac:chgData name="胡 哲诚" userId="3fe23cfde0e3700c" providerId="LiveId" clId="{EC565C18-7970-204C-AE19-5D44FC4A8BA4}" dt="2022-05-29T06:00:00.647" v="421"/>
          <ac:inkMkLst>
            <pc:docMk/>
            <pc:sldMk cId="9156319" sldId="257"/>
            <ac:inkMk id="331" creationId="{42E1C942-92BE-2590-03E7-1F6028A64984}"/>
          </ac:inkMkLst>
        </pc:inkChg>
        <pc:inkChg chg="add del">
          <ac:chgData name="胡 哲诚" userId="3fe23cfde0e3700c" providerId="LiveId" clId="{EC565C18-7970-204C-AE19-5D44FC4A8BA4}" dt="2022-05-29T06:00:00.647" v="421"/>
          <ac:inkMkLst>
            <pc:docMk/>
            <pc:sldMk cId="9156319" sldId="257"/>
            <ac:inkMk id="332" creationId="{2E9CBFE4-B80E-5475-7F5C-AE2FA584DF23}"/>
          </ac:inkMkLst>
        </pc:inkChg>
        <pc:inkChg chg="add del">
          <ac:chgData name="胡 哲诚" userId="3fe23cfde0e3700c" providerId="LiveId" clId="{EC565C18-7970-204C-AE19-5D44FC4A8BA4}" dt="2022-05-29T06:00:00.647" v="421"/>
          <ac:inkMkLst>
            <pc:docMk/>
            <pc:sldMk cId="9156319" sldId="257"/>
            <ac:inkMk id="333" creationId="{51F3A3AB-F31C-B018-BE87-8045C6132068}"/>
          </ac:inkMkLst>
        </pc:inkChg>
        <pc:inkChg chg="add del">
          <ac:chgData name="胡 哲诚" userId="3fe23cfde0e3700c" providerId="LiveId" clId="{EC565C18-7970-204C-AE19-5D44FC4A8BA4}" dt="2022-05-29T06:00:00.647" v="421"/>
          <ac:inkMkLst>
            <pc:docMk/>
            <pc:sldMk cId="9156319" sldId="257"/>
            <ac:inkMk id="334" creationId="{4737BF9F-A847-5048-F26A-DCB92111E256}"/>
          </ac:inkMkLst>
        </pc:inkChg>
        <pc:inkChg chg="add del">
          <ac:chgData name="胡 哲诚" userId="3fe23cfde0e3700c" providerId="LiveId" clId="{EC565C18-7970-204C-AE19-5D44FC4A8BA4}" dt="2022-05-29T06:00:00.647" v="421"/>
          <ac:inkMkLst>
            <pc:docMk/>
            <pc:sldMk cId="9156319" sldId="257"/>
            <ac:inkMk id="335" creationId="{5CA9EFFB-7C69-0D7B-302B-587A98581FC6}"/>
          </ac:inkMkLst>
        </pc:inkChg>
        <pc:inkChg chg="add reco">
          <ac:chgData name="胡 哲诚" userId="3fe23cfde0e3700c" providerId="LiveId" clId="{EC565C18-7970-204C-AE19-5D44FC4A8BA4}" dt="2022-05-29T06:00:00.647" v="421"/>
          <ac:inkMkLst>
            <pc:docMk/>
            <pc:sldMk cId="9156319" sldId="257"/>
            <ac:inkMk id="336" creationId="{B044C7DC-EFBF-8D58-68C6-02D1ED5D1CFB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37" creationId="{C32FE9AA-3B72-BA3E-5AA6-F28F4DBB704C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38" creationId="{E48C9030-8E8B-B061-B521-680E3156136F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39" creationId="{633732E1-1DD4-EB4C-2FD3-710083F84AFC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0" creationId="{4EE63B78-2588-25A4-2092-F5BF32DA08A4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1" creationId="{1DABC143-E5D1-04B8-BE62-004C7B63226E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2" creationId="{4AF5135A-2FBC-4BF1-C737-9CDAD77EAA2C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3" creationId="{7D4B4607-1CC4-87EE-B3B9-CAC2F1593948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4" creationId="{B2C9D6F4-3D11-5D7D-233D-62A7C5C044E7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5" creationId="{84597CAB-2CD0-522E-A289-F3A9D84CD980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6" creationId="{08D58E52-C26D-93DF-0AC4-79830A89AD0B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7" creationId="{756BB0B4-2709-4D0F-BC93-9E52C6CFA4D0}"/>
          </ac:inkMkLst>
        </pc:inkChg>
        <pc:inkChg chg="add del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8" creationId="{AEDBB0A2-5749-7240-A85D-0AEF4DBD1F88}"/>
          </ac:inkMkLst>
        </pc:inkChg>
        <pc:inkChg chg="add reco">
          <ac:chgData name="胡 哲诚" userId="3fe23cfde0e3700c" providerId="LiveId" clId="{EC565C18-7970-204C-AE19-5D44FC4A8BA4}" dt="2022-05-29T06:00:06.757" v="434"/>
          <ac:inkMkLst>
            <pc:docMk/>
            <pc:sldMk cId="9156319" sldId="257"/>
            <ac:inkMk id="349" creationId="{B8CA4BB9-E85A-465E-574F-764229F060CB}"/>
          </ac:inkMkLst>
        </pc:inkChg>
        <pc:inkChg chg="add del">
          <ac:chgData name="胡 哲诚" userId="3fe23cfde0e3700c" providerId="LiveId" clId="{EC565C18-7970-204C-AE19-5D44FC4A8BA4}" dt="2022-05-29T06:00:10.175" v="439"/>
          <ac:inkMkLst>
            <pc:docMk/>
            <pc:sldMk cId="9156319" sldId="257"/>
            <ac:inkMk id="350" creationId="{41901B0F-8BDB-0485-1350-2BEED7CD2793}"/>
          </ac:inkMkLst>
        </pc:inkChg>
        <pc:inkChg chg="add del">
          <ac:chgData name="胡 哲诚" userId="3fe23cfde0e3700c" providerId="LiveId" clId="{EC565C18-7970-204C-AE19-5D44FC4A8BA4}" dt="2022-05-29T06:00:10.175" v="439"/>
          <ac:inkMkLst>
            <pc:docMk/>
            <pc:sldMk cId="9156319" sldId="257"/>
            <ac:inkMk id="351" creationId="{92DB986F-7E4D-03CC-4442-7CC5F111B22C}"/>
          </ac:inkMkLst>
        </pc:inkChg>
        <pc:inkChg chg="add del">
          <ac:chgData name="胡 哲诚" userId="3fe23cfde0e3700c" providerId="LiveId" clId="{EC565C18-7970-204C-AE19-5D44FC4A8BA4}" dt="2022-05-29T06:00:10.175" v="439"/>
          <ac:inkMkLst>
            <pc:docMk/>
            <pc:sldMk cId="9156319" sldId="257"/>
            <ac:inkMk id="352" creationId="{C1AAE9CF-58DF-9FAD-2906-E2B1E4963723}"/>
          </ac:inkMkLst>
        </pc:inkChg>
        <pc:inkChg chg="add del">
          <ac:chgData name="胡 哲诚" userId="3fe23cfde0e3700c" providerId="LiveId" clId="{EC565C18-7970-204C-AE19-5D44FC4A8BA4}" dt="2022-05-29T06:00:10.175" v="439"/>
          <ac:inkMkLst>
            <pc:docMk/>
            <pc:sldMk cId="9156319" sldId="257"/>
            <ac:inkMk id="353" creationId="{DA598BF5-3D17-50F7-F700-A1401A148A0B}"/>
          </ac:inkMkLst>
        </pc:inkChg>
        <pc:inkChg chg="add reco">
          <ac:chgData name="胡 哲诚" userId="3fe23cfde0e3700c" providerId="LiveId" clId="{EC565C18-7970-204C-AE19-5D44FC4A8BA4}" dt="2022-05-29T06:00:10.175" v="439"/>
          <ac:inkMkLst>
            <pc:docMk/>
            <pc:sldMk cId="9156319" sldId="257"/>
            <ac:inkMk id="354" creationId="{0A26DBF5-E70B-5A94-8AF2-F38206394703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55" creationId="{6F59C476-3993-EEBC-0000-7E0E576A2028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56" creationId="{2C982AEB-2BEE-E0AC-109A-89B586B813A0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57" creationId="{79AF9CE1-C824-6688-2E25-2FCBFC1733F1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58" creationId="{B0E60ADA-FDBE-56B0-CEF0-8E87CD36FA5F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59" creationId="{44E1D281-5620-F9B8-17B7-0E59A715E060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60" creationId="{84F55B3E-EC75-307B-2A67-7030DBACB05C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61" creationId="{89C0ADBC-6973-1878-E81B-8AECD96941CC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62" creationId="{54914D55-BF06-6A4B-E105-BE8924C53DF6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63" creationId="{C66E22AF-A560-6A0D-DEE6-BE163178973F}"/>
          </ac:inkMkLst>
        </pc:inkChg>
        <pc:inkChg chg="add del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64" creationId="{A463FE0A-5C0D-71B0-F71E-18B877EEAEA2}"/>
          </ac:inkMkLst>
        </pc:inkChg>
        <pc:inkChg chg="add reco">
          <ac:chgData name="胡 哲诚" userId="3fe23cfde0e3700c" providerId="LiveId" clId="{EC565C18-7970-204C-AE19-5D44FC4A8BA4}" dt="2022-05-29T06:00:14.218" v="450"/>
          <ac:inkMkLst>
            <pc:docMk/>
            <pc:sldMk cId="9156319" sldId="257"/>
            <ac:inkMk id="365" creationId="{628C1CD1-3E65-4111-E4E1-6B93F4130DB3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66" creationId="{37DFCD63-1D82-CB59-EE49-F8F5E7216B83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67" creationId="{1CC08E78-3A8B-529E-6D54-D70B3A55D49B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68" creationId="{A4CFFD41-3CB4-A214-B31F-887280F55ECD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69" creationId="{60571A73-4FBC-C662-B9C8-14FE7F500724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0" creationId="{4A5D15DE-9EE1-D432-5490-C3AF470F21BD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1" creationId="{0F09135D-04E9-88CD-203E-27C4392108D8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2" creationId="{1A67F039-1B89-2CA9-3E04-804ADFEB189E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3" creationId="{7DA2B137-5C31-E0B8-638F-AB40FFD7C28E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4" creationId="{6C49F977-92C8-0553-06B8-7ED3B59BC5A1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5" creationId="{70343A6F-D0A7-339B-71C3-63EE5FCD4EE8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6" creationId="{E2B0A067-DC16-2E75-E1AE-35E470D3CC40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7" creationId="{3B083458-F0CC-0EF8-4D04-AABDB88F6B4D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8" creationId="{F12D60FF-9903-9F18-CF0D-04916E5ACAA3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79" creationId="{4C436AA4-871E-40E8-0AC0-C39BB971255E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0" creationId="{2BF61783-8315-945A-5E66-3C2FE99769A5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1" creationId="{F3806484-DDE3-51F6-8BC4-F2A4AD1AEAFB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2" creationId="{F3595997-A30B-B06A-4790-48CB798BD25E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3" creationId="{EE5BCC56-8B18-DE05-C331-97FE44CCF666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4" creationId="{FBB55593-68E9-C019-AE13-E3591FA05A4A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5" creationId="{B8B7FB62-26E4-B049-F3F4-6F62E96E7CA2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6" creationId="{993468A2-E047-BD52-DECF-C8E7C074166D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7" creationId="{77274D12-FD58-CD80-7923-629E805D89B8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8" creationId="{EB6E2A8F-8F1B-4E79-F0E0-6F75AC7DA88E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89" creationId="{2F589B46-6837-F63E-D777-00FD599B35F9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0" creationId="{4F6D4C18-1695-C21A-90B7-32AE0F6824DF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1" creationId="{889E8830-2693-D42A-0D76-6DEA64E66E2C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2" creationId="{FA0189E6-CA28-672D-06A0-C01DBC2F8B39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3" creationId="{8DFFF87F-DD5F-C6C4-7067-00FD697C887C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4" creationId="{5A72B661-81E2-2F73-CE2F-755BDD52A62B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5" creationId="{E7DB029A-7538-AB2E-9CED-6C6EDE626762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6" creationId="{B05E86DE-C3F1-A3D8-22D0-4293E4D59E1A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7" creationId="{B2611349-1363-A72A-C281-32841624F922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8" creationId="{76A13694-BB98-878E-C238-6935888FB334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399" creationId="{A82FBC0F-8020-B1BF-FA40-514519C8F88D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00" creationId="{EF7D8825-CFAD-4A55-4C51-A62C9BF96539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01" creationId="{195074B6-95D5-B09B-AD7D-17E08D103F60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02" creationId="{35708B43-C214-287E-4C59-AE22DD64605F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03" creationId="{A8E687D7-ACCC-EB31-97E4-9F29D17BC400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04" creationId="{585929D0-628F-F9D9-24A3-E10FEEFB1BFF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05" creationId="{4EB77A78-25C2-AC3B-4883-08CC3A606755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06" creationId="{83B97B11-AC14-57D2-F715-799A338C62F3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09" creationId="{4A615A98-D083-DA5D-4820-0A459DF44686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10" creationId="{A30CB90E-7FC9-6FFF-9B7B-E6044344CC45}"/>
          </ac:inkMkLst>
        </pc:inkChg>
        <pc:inkChg chg="add del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11" creationId="{43B7156C-1683-CA4C-7187-954D620AEA6D}"/>
          </ac:inkMkLst>
        </pc:inkChg>
        <pc:inkChg chg="add">
          <ac:chgData name="胡 哲诚" userId="3fe23cfde0e3700c" providerId="LiveId" clId="{EC565C18-7970-204C-AE19-5D44FC4A8BA4}" dt="2022-05-29T06:00:34.614" v="495"/>
          <ac:inkMkLst>
            <pc:docMk/>
            <pc:sldMk cId="9156319" sldId="257"/>
            <ac:inkMk id="412" creationId="{E7E871FC-25ED-5B76-7C81-46703A8B4F39}"/>
          </ac:inkMkLst>
        </pc:inkChg>
        <pc:inkChg chg="add reco">
          <ac:chgData name="胡 哲诚" userId="3fe23cfde0e3700c" providerId="LiveId" clId="{EC565C18-7970-204C-AE19-5D44FC4A8BA4}" dt="2022-05-29T06:00:35.617" v="496"/>
          <ac:inkMkLst>
            <pc:docMk/>
            <pc:sldMk cId="9156319" sldId="257"/>
            <ac:inkMk id="413" creationId="{8694D5B1-DE3A-7A00-889B-198293054872}"/>
          </ac:inkMkLst>
        </pc:inkChg>
        <pc:inkChg chg="add del">
          <ac:chgData name="胡 哲诚" userId="3fe23cfde0e3700c" providerId="LiveId" clId="{EC565C18-7970-204C-AE19-5D44FC4A8BA4}" dt="2022-05-29T06:00:43.299" v="501"/>
          <ac:inkMkLst>
            <pc:docMk/>
            <pc:sldMk cId="9156319" sldId="257"/>
            <ac:inkMk id="414" creationId="{FECDC963-D3B3-994E-C30B-8702A3EEA8DF}"/>
          </ac:inkMkLst>
        </pc:inkChg>
        <pc:inkChg chg="add del">
          <ac:chgData name="胡 哲诚" userId="3fe23cfde0e3700c" providerId="LiveId" clId="{EC565C18-7970-204C-AE19-5D44FC4A8BA4}" dt="2022-05-29T06:00:43.299" v="501"/>
          <ac:inkMkLst>
            <pc:docMk/>
            <pc:sldMk cId="9156319" sldId="257"/>
            <ac:inkMk id="415" creationId="{E3725B3C-2BC6-8E91-9E58-84076FF3578C}"/>
          </ac:inkMkLst>
        </pc:inkChg>
        <pc:inkChg chg="add del">
          <ac:chgData name="胡 哲诚" userId="3fe23cfde0e3700c" providerId="LiveId" clId="{EC565C18-7970-204C-AE19-5D44FC4A8BA4}" dt="2022-05-29T06:00:43.299" v="501"/>
          <ac:inkMkLst>
            <pc:docMk/>
            <pc:sldMk cId="9156319" sldId="257"/>
            <ac:inkMk id="416" creationId="{4DB9D901-20FB-B285-4635-1AA3F7ADEF89}"/>
          </ac:inkMkLst>
        </pc:inkChg>
        <pc:inkChg chg="add del">
          <ac:chgData name="胡 哲诚" userId="3fe23cfde0e3700c" providerId="LiveId" clId="{EC565C18-7970-204C-AE19-5D44FC4A8BA4}" dt="2022-05-29T06:00:43.299" v="501"/>
          <ac:inkMkLst>
            <pc:docMk/>
            <pc:sldMk cId="9156319" sldId="257"/>
            <ac:inkMk id="417" creationId="{E654523D-317A-B8CC-1057-EF867520ED14}"/>
          </ac:inkMkLst>
        </pc:inkChg>
        <pc:inkChg chg="add reco">
          <ac:chgData name="胡 哲诚" userId="3fe23cfde0e3700c" providerId="LiveId" clId="{EC565C18-7970-204C-AE19-5D44FC4A8BA4}" dt="2022-05-29T06:00:43.299" v="501"/>
          <ac:inkMkLst>
            <pc:docMk/>
            <pc:sldMk cId="9156319" sldId="257"/>
            <ac:inkMk id="418" creationId="{A78285E7-2EE7-EE3E-B457-726FA8D9C308}"/>
          </ac:inkMkLst>
        </pc:inkChg>
        <pc:inkChg chg="add del">
          <ac:chgData name="胡 哲诚" userId="3fe23cfde0e3700c" providerId="LiveId" clId="{EC565C18-7970-204C-AE19-5D44FC4A8BA4}" dt="2022-05-29T06:00:45.182" v="504"/>
          <ac:inkMkLst>
            <pc:docMk/>
            <pc:sldMk cId="9156319" sldId="257"/>
            <ac:inkMk id="419" creationId="{279C2938-64E5-5446-B0B7-14A563BF0190}"/>
          </ac:inkMkLst>
        </pc:inkChg>
        <pc:inkChg chg="add del">
          <ac:chgData name="胡 哲诚" userId="3fe23cfde0e3700c" providerId="LiveId" clId="{EC565C18-7970-204C-AE19-5D44FC4A8BA4}" dt="2022-05-29T06:00:45.182" v="504"/>
          <ac:inkMkLst>
            <pc:docMk/>
            <pc:sldMk cId="9156319" sldId="257"/>
            <ac:inkMk id="420" creationId="{2EB45426-7F5D-E0BF-F155-5029D6FB0C49}"/>
          </ac:inkMkLst>
        </pc:inkChg>
        <pc:inkChg chg="add reco">
          <ac:chgData name="胡 哲诚" userId="3fe23cfde0e3700c" providerId="LiveId" clId="{EC565C18-7970-204C-AE19-5D44FC4A8BA4}" dt="2022-05-29T06:00:45.182" v="504"/>
          <ac:inkMkLst>
            <pc:docMk/>
            <pc:sldMk cId="9156319" sldId="257"/>
            <ac:inkMk id="421" creationId="{A7E3F237-D211-D479-3FD4-B6A9E66D7510}"/>
          </ac:inkMkLst>
        </pc:inkChg>
        <pc:inkChg chg="add del">
          <ac:chgData name="胡 哲诚" userId="3fe23cfde0e3700c" providerId="LiveId" clId="{EC565C18-7970-204C-AE19-5D44FC4A8BA4}" dt="2022-05-29T06:00:48.836" v="511"/>
          <ac:inkMkLst>
            <pc:docMk/>
            <pc:sldMk cId="9156319" sldId="257"/>
            <ac:inkMk id="422" creationId="{B9481C42-6508-FC0B-4725-C0FD12943B33}"/>
          </ac:inkMkLst>
        </pc:inkChg>
        <pc:inkChg chg="add del">
          <ac:chgData name="胡 哲诚" userId="3fe23cfde0e3700c" providerId="LiveId" clId="{EC565C18-7970-204C-AE19-5D44FC4A8BA4}" dt="2022-05-29T06:00:48.836" v="511"/>
          <ac:inkMkLst>
            <pc:docMk/>
            <pc:sldMk cId="9156319" sldId="257"/>
            <ac:inkMk id="423" creationId="{817BBD07-2648-B09C-12E6-9D8DE99926F7}"/>
          </ac:inkMkLst>
        </pc:inkChg>
        <pc:inkChg chg="add del">
          <ac:chgData name="胡 哲诚" userId="3fe23cfde0e3700c" providerId="LiveId" clId="{EC565C18-7970-204C-AE19-5D44FC4A8BA4}" dt="2022-05-29T06:00:48.836" v="511"/>
          <ac:inkMkLst>
            <pc:docMk/>
            <pc:sldMk cId="9156319" sldId="257"/>
            <ac:inkMk id="424" creationId="{7A69506F-C687-B8B4-ADA5-C563AD200CB1}"/>
          </ac:inkMkLst>
        </pc:inkChg>
        <pc:inkChg chg="add del">
          <ac:chgData name="胡 哲诚" userId="3fe23cfde0e3700c" providerId="LiveId" clId="{EC565C18-7970-204C-AE19-5D44FC4A8BA4}" dt="2022-05-29T06:00:48.836" v="511"/>
          <ac:inkMkLst>
            <pc:docMk/>
            <pc:sldMk cId="9156319" sldId="257"/>
            <ac:inkMk id="425" creationId="{D10E769A-D5A0-3227-E5E5-2E0FB6DEC364}"/>
          </ac:inkMkLst>
        </pc:inkChg>
        <pc:inkChg chg="add del">
          <ac:chgData name="胡 哲诚" userId="3fe23cfde0e3700c" providerId="LiveId" clId="{EC565C18-7970-204C-AE19-5D44FC4A8BA4}" dt="2022-05-29T06:00:48.836" v="511"/>
          <ac:inkMkLst>
            <pc:docMk/>
            <pc:sldMk cId="9156319" sldId="257"/>
            <ac:inkMk id="426" creationId="{ECB8D010-0EE4-4A44-2744-862C53DC9D61}"/>
          </ac:inkMkLst>
        </pc:inkChg>
        <pc:inkChg chg="add">
          <ac:chgData name="胡 哲诚" userId="3fe23cfde0e3700c" providerId="LiveId" clId="{EC565C18-7970-204C-AE19-5D44FC4A8BA4}" dt="2022-05-29T06:00:48.195" v="510"/>
          <ac:inkMkLst>
            <pc:docMk/>
            <pc:sldMk cId="9156319" sldId="257"/>
            <ac:inkMk id="427" creationId="{E17649CB-5C12-51DA-9FBE-D9AD61D49A99}"/>
          </ac:inkMkLst>
        </pc:inkChg>
        <pc:inkChg chg="add reco">
          <ac:chgData name="胡 哲诚" userId="3fe23cfde0e3700c" providerId="LiveId" clId="{EC565C18-7970-204C-AE19-5D44FC4A8BA4}" dt="2022-05-29T06:00:48.836" v="511"/>
          <ac:inkMkLst>
            <pc:docMk/>
            <pc:sldMk cId="9156319" sldId="257"/>
            <ac:inkMk id="428" creationId="{DAAECF63-C337-5C1A-137D-225862F35F0B}"/>
          </ac:inkMkLst>
        </pc:inkChg>
        <pc:inkChg chg="add del">
          <ac:chgData name="胡 哲诚" userId="3fe23cfde0e3700c" providerId="LiveId" clId="{EC565C18-7970-204C-AE19-5D44FC4A8BA4}" dt="2022-05-29T06:00:55.832" v="516"/>
          <ac:inkMkLst>
            <pc:docMk/>
            <pc:sldMk cId="9156319" sldId="257"/>
            <ac:inkMk id="429" creationId="{AC631FBE-4DB6-0101-E69E-6CC4AB3B84A0}"/>
          </ac:inkMkLst>
        </pc:inkChg>
        <pc:inkChg chg="add del">
          <ac:chgData name="胡 哲诚" userId="3fe23cfde0e3700c" providerId="LiveId" clId="{EC565C18-7970-204C-AE19-5D44FC4A8BA4}" dt="2022-05-29T06:00:55.832" v="516"/>
          <ac:inkMkLst>
            <pc:docMk/>
            <pc:sldMk cId="9156319" sldId="257"/>
            <ac:inkMk id="430" creationId="{DE69C123-265D-F32B-A498-D9A4DB65E2D0}"/>
          </ac:inkMkLst>
        </pc:inkChg>
        <pc:inkChg chg="add del">
          <ac:chgData name="胡 哲诚" userId="3fe23cfde0e3700c" providerId="LiveId" clId="{EC565C18-7970-204C-AE19-5D44FC4A8BA4}" dt="2022-05-29T06:00:55.832" v="516"/>
          <ac:inkMkLst>
            <pc:docMk/>
            <pc:sldMk cId="9156319" sldId="257"/>
            <ac:inkMk id="431" creationId="{FA808CB9-03B4-B797-EC3B-CD61DFAD71F6}"/>
          </ac:inkMkLst>
        </pc:inkChg>
        <pc:inkChg chg="add del">
          <ac:chgData name="胡 哲诚" userId="3fe23cfde0e3700c" providerId="LiveId" clId="{EC565C18-7970-204C-AE19-5D44FC4A8BA4}" dt="2022-05-29T06:00:55.832" v="516"/>
          <ac:inkMkLst>
            <pc:docMk/>
            <pc:sldMk cId="9156319" sldId="257"/>
            <ac:inkMk id="432" creationId="{9E030056-932E-ADA7-42E4-B63152DFC6DC}"/>
          </ac:inkMkLst>
        </pc:inkChg>
        <pc:inkChg chg="add reco">
          <ac:chgData name="胡 哲诚" userId="3fe23cfde0e3700c" providerId="LiveId" clId="{EC565C18-7970-204C-AE19-5D44FC4A8BA4}" dt="2022-05-29T06:00:55.832" v="516"/>
          <ac:inkMkLst>
            <pc:docMk/>
            <pc:sldMk cId="9156319" sldId="257"/>
            <ac:inkMk id="433" creationId="{969AE929-EB1F-B23A-19AE-20DBB3555EB5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34" creationId="{17AB0B15-CEFA-35A6-9A90-224069EB9515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35" creationId="{F0E35A80-8C4A-7C52-76C7-8A42CF4082A5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36" creationId="{E77016F3-9464-BC0B-87B7-8A4B771D4B82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37" creationId="{D1D71EED-BA9F-332D-C013-C2D472BF2F06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38" creationId="{5F1A8950-6BE6-67A9-9F7C-0215862F58E6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39" creationId="{84D05046-6F27-46F3-F75A-CEDA59DD589C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40" creationId="{18C57BD6-5FA1-5595-7B3C-CB43248D3427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41" creationId="{26010B59-554F-E0E4-C8FB-E498B7EBAAF8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42" creationId="{B39FE38F-A4EB-60CD-EFA0-1AA4FDC41B50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43" creationId="{E5E4984D-667A-C527-6DDA-D50EDAE079BA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44" creationId="{DED1D9FD-15DE-E382-30BA-F5274A8594C1}"/>
          </ac:inkMkLst>
        </pc:inkChg>
        <pc:inkChg chg="add del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45" creationId="{F60A149D-566A-EEAD-3C71-9AEB607E8779}"/>
          </ac:inkMkLst>
        </pc:inkChg>
        <pc:inkChg chg="add reco">
          <ac:chgData name="胡 哲诚" userId="3fe23cfde0e3700c" providerId="LiveId" clId="{EC565C18-7970-204C-AE19-5D44FC4A8BA4}" dt="2022-05-29T06:00:59.577" v="529"/>
          <ac:inkMkLst>
            <pc:docMk/>
            <pc:sldMk cId="9156319" sldId="257"/>
            <ac:inkMk id="446" creationId="{76619626-47F3-5291-F694-D4AD1D1CC0BC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47" creationId="{A47B51F2-25AC-1B2F-F436-A715EF473D32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48" creationId="{FEF07F9B-985B-FE08-2626-00760085BE6B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49" creationId="{BAC39EC9-6A70-BDEE-2DCE-709FF4709650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0" creationId="{9C77AEA2-8D72-5DCF-AB14-BB9D669EDA5E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1" creationId="{00461BAF-E006-A122-83F5-3109410DCFEF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2" creationId="{73BDA014-01B0-0EB6-4F54-1ECD700C7CCB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3" creationId="{219C473A-D967-C9B4-E2BF-6B9C88CA6CF9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4" creationId="{25A41701-CF5C-CC3C-4313-AD450F285BBD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5" creationId="{FBDD0673-E9A4-74E4-D92D-04C703B5E1B9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6" creationId="{C15FBC6B-2F03-666D-01BD-E4B5747EDC7A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7" creationId="{32860CCB-4430-D29A-ACC4-0B9E00B19E22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8" creationId="{1AEB52A1-B254-6B08-D9A6-16C43691F6ED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59" creationId="{C2DFDA48-6581-41C1-DF63-6228B161A540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60" creationId="{52670B86-8718-803C-3087-653035237C89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61" creationId="{F9035F4E-6628-B19E-96CC-F6AAA91AB6F3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62" creationId="{B07AB537-523B-9998-5654-0E90CEE24ECC}"/>
          </ac:inkMkLst>
        </pc:inkChg>
        <pc:inkChg chg="add del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63" creationId="{64A176E2-2B53-8677-2F55-58C92DA97133}"/>
          </ac:inkMkLst>
        </pc:inkChg>
        <pc:inkChg chg="add reco">
          <ac:chgData name="胡 哲诚" userId="3fe23cfde0e3700c" providerId="LiveId" clId="{EC565C18-7970-204C-AE19-5D44FC4A8BA4}" dt="2022-05-29T06:01:23.584" v="547"/>
          <ac:inkMkLst>
            <pc:docMk/>
            <pc:sldMk cId="9156319" sldId="257"/>
            <ac:inkMk id="464" creationId="{E0860F07-B365-16CF-8821-A5C01BD4FD7E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65" creationId="{D7AA13C7-6124-93CF-FDAA-BDB5936F6461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66" creationId="{8C16EDD2-6A2B-09A8-17F2-CDF2D5D9435A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67" creationId="{45DE2701-2E70-AF57-74FB-10686B5F996A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68" creationId="{4A1780C7-E98E-79E3-3D1E-106BCC2E801E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69" creationId="{CF27D10C-775B-B510-6A45-B741005A2756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70" creationId="{4C7EF8D4-83C9-CEF0-B0AF-1D56267F5557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71" creationId="{C08EF205-6082-889A-570A-AE1DDEEFC509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72" creationId="{354E76EC-920A-2A71-30F9-5003F42916AC}"/>
          </ac:inkMkLst>
        </pc:inkChg>
        <pc:inkChg chg="add del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73" creationId="{01C139A0-80AC-CAAC-0FBA-81F302407EE2}"/>
          </ac:inkMkLst>
        </pc:inkChg>
        <pc:inkChg chg="add reco">
          <ac:chgData name="胡 哲诚" userId="3fe23cfde0e3700c" providerId="LiveId" clId="{EC565C18-7970-204C-AE19-5D44FC4A8BA4}" dt="2022-05-29T06:01:27.485" v="557"/>
          <ac:inkMkLst>
            <pc:docMk/>
            <pc:sldMk cId="9156319" sldId="257"/>
            <ac:inkMk id="474" creationId="{DBBF746B-6266-E66A-0609-734739FE54DC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75" creationId="{4B531BC8-4347-3295-5806-1DBB4502EF58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76" creationId="{452AE039-7E86-C02A-1713-01E437DB6B44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77" creationId="{534D3D27-E99B-276E-5358-4AB800A7309B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78" creationId="{A67EFC99-B96A-5608-D6A3-36350E2D83A9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79" creationId="{DFF3C417-768E-5024-3EE2-C808E7154D17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80" creationId="{96C893FD-7FAA-1784-828C-B75C527322E3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81" creationId="{6A82DDFE-9AFE-1866-26B4-535412522366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82" creationId="{46012CF6-C375-32DF-5F86-D33B59600709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83" creationId="{2ACE1D0C-5529-E0CC-E607-B3A604053209}"/>
          </ac:inkMkLst>
        </pc:inkChg>
        <pc:inkChg chg="add del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84" creationId="{83A3430B-2F62-2B21-FFE6-11DCF9B1DA19}"/>
          </ac:inkMkLst>
        </pc:inkChg>
        <pc:inkChg chg="add reco">
          <ac:chgData name="胡 哲诚" userId="3fe23cfde0e3700c" providerId="LiveId" clId="{EC565C18-7970-204C-AE19-5D44FC4A8BA4}" dt="2022-05-29T06:01:37.930" v="568"/>
          <ac:inkMkLst>
            <pc:docMk/>
            <pc:sldMk cId="9156319" sldId="257"/>
            <ac:inkMk id="485" creationId="{FD175E24-3D13-42B7-4719-F478E2918490}"/>
          </ac:inkMkLst>
        </pc:inkChg>
      </pc:sldChg>
      <pc:sldChg chg="addSp delSp modSp">
        <pc:chgData name="胡 哲诚" userId="3fe23cfde0e3700c" providerId="LiveId" clId="{EC565C18-7970-204C-AE19-5D44FC4A8BA4}" dt="2022-05-29T05:54:22.347" v="107"/>
        <pc:sldMkLst>
          <pc:docMk/>
          <pc:sldMk cId="2582779673" sldId="258"/>
        </pc:sldMkLst>
        <pc:spChg chg="mod">
          <ac:chgData name="胡 哲诚" userId="3fe23cfde0e3700c" providerId="LiveId" clId="{EC565C18-7970-204C-AE19-5D44FC4A8BA4}" dt="2022-05-29T05:53:22.477" v="104" actId="1076"/>
          <ac:spMkLst>
            <pc:docMk/>
            <pc:sldMk cId="2582779673" sldId="258"/>
            <ac:spMk id="3" creationId="{00000000-0000-0000-0000-000000000000}"/>
          </ac:spMkLst>
        </pc:spChg>
        <pc:inkChg chg="add">
          <ac:chgData name="胡 哲诚" userId="3fe23cfde0e3700c" providerId="LiveId" clId="{EC565C18-7970-204C-AE19-5D44FC4A8BA4}" dt="2022-05-23T01:08:36.972" v="93" actId="7634"/>
          <ac:inkMkLst>
            <pc:docMk/>
            <pc:sldMk cId="2582779673" sldId="258"/>
            <ac:inkMk id="9" creationId="{391FA3CA-DE1E-30F5-9F70-9A1904E2333A}"/>
          </ac:inkMkLst>
        </pc:inkChg>
        <pc:inkChg chg="add">
          <ac:chgData name="胡 哲诚" userId="3fe23cfde0e3700c" providerId="LiveId" clId="{EC565C18-7970-204C-AE19-5D44FC4A8BA4}" dt="2022-05-28T08:03:50.209" v="94" actId="7634"/>
          <ac:inkMkLst>
            <pc:docMk/>
            <pc:sldMk cId="2582779673" sldId="258"/>
            <ac:inkMk id="10" creationId="{141902FD-C500-C363-1352-C679F2635DD3}"/>
          </ac:inkMkLst>
        </pc:inkChg>
        <pc:inkChg chg="add del">
          <ac:chgData name="胡 哲诚" userId="3fe23cfde0e3700c" providerId="LiveId" clId="{EC565C18-7970-204C-AE19-5D44FC4A8BA4}" dt="2022-05-29T05:54:22.347" v="107"/>
          <ac:inkMkLst>
            <pc:docMk/>
            <pc:sldMk cId="2582779673" sldId="258"/>
            <ac:inkMk id="11" creationId="{F7EEBE35-5DF6-BAFC-448D-C8448D16368B}"/>
          </ac:inkMkLst>
        </pc:inkChg>
        <pc:inkChg chg="add del">
          <ac:chgData name="胡 哲诚" userId="3fe23cfde0e3700c" providerId="LiveId" clId="{EC565C18-7970-204C-AE19-5D44FC4A8BA4}" dt="2022-05-29T05:54:22.347" v="107"/>
          <ac:inkMkLst>
            <pc:docMk/>
            <pc:sldMk cId="2582779673" sldId="258"/>
            <ac:inkMk id="12" creationId="{49D13042-C730-2E89-30B9-F7F94C495CAA}"/>
          </ac:inkMkLst>
        </pc:inkChg>
        <pc:inkChg chg="add reco">
          <ac:chgData name="胡 哲诚" userId="3fe23cfde0e3700c" providerId="LiveId" clId="{EC565C18-7970-204C-AE19-5D44FC4A8BA4}" dt="2022-05-29T05:54:22.347" v="107"/>
          <ac:inkMkLst>
            <pc:docMk/>
            <pc:sldMk cId="2582779673" sldId="258"/>
            <ac:inkMk id="13" creationId="{8545D729-E446-2893-EEBA-73AB66A1FF37}"/>
          </ac:inkMkLst>
        </pc:inkChg>
      </pc:sldChg>
      <pc:sldChg chg="addSp delSp modSp">
        <pc:chgData name="胡 哲诚" userId="3fe23cfde0e3700c" providerId="LiveId" clId="{EC565C18-7970-204C-AE19-5D44FC4A8BA4}" dt="2022-05-23T00:45:36.653" v="92"/>
        <pc:sldMkLst>
          <pc:docMk/>
          <pc:sldMk cId="3767332852" sldId="259"/>
        </pc:sldMkLst>
        <pc:inkChg chg="add">
          <ac:chgData name="胡 哲诚" userId="3fe23cfde0e3700c" providerId="LiveId" clId="{EC565C18-7970-204C-AE19-5D44FC4A8BA4}" dt="2022-05-23T00:40:36.716" v="50"/>
          <ac:inkMkLst>
            <pc:docMk/>
            <pc:sldMk cId="3767332852" sldId="259"/>
            <ac:inkMk id="5" creationId="{B7AC3642-C73A-4327-705A-EDE4878F8D08}"/>
          </ac:inkMkLst>
        </pc:inkChg>
        <pc:inkChg chg="add del">
          <ac:chgData name="胡 哲诚" userId="3fe23cfde0e3700c" providerId="LiveId" clId="{EC565C18-7970-204C-AE19-5D44FC4A8BA4}" dt="2022-05-23T00:40:49.485" v="53"/>
          <ac:inkMkLst>
            <pc:docMk/>
            <pc:sldMk cId="3767332852" sldId="259"/>
            <ac:inkMk id="6" creationId="{832CDD96-805B-EE54-2046-548223CC4279}"/>
          </ac:inkMkLst>
        </pc:inkChg>
        <pc:inkChg chg="add del">
          <ac:chgData name="胡 哲诚" userId="3fe23cfde0e3700c" providerId="LiveId" clId="{EC565C18-7970-204C-AE19-5D44FC4A8BA4}" dt="2022-05-23T00:40:49.485" v="53"/>
          <ac:inkMkLst>
            <pc:docMk/>
            <pc:sldMk cId="3767332852" sldId="259"/>
            <ac:inkMk id="7" creationId="{A2FF090C-783D-D092-D412-AF4641149B8E}"/>
          </ac:inkMkLst>
        </pc:inkChg>
        <pc:inkChg chg="add reco">
          <ac:chgData name="胡 哲诚" userId="3fe23cfde0e3700c" providerId="LiveId" clId="{EC565C18-7970-204C-AE19-5D44FC4A8BA4}" dt="2022-05-23T00:40:49.485" v="53"/>
          <ac:inkMkLst>
            <pc:docMk/>
            <pc:sldMk cId="3767332852" sldId="259"/>
            <ac:inkMk id="8" creationId="{A8859E33-9F1C-D7D5-E8A7-DA700CDDD7C2}"/>
          </ac:inkMkLst>
        </pc:inkChg>
        <pc:inkChg chg="add">
          <ac:chgData name="胡 哲诚" userId="3fe23cfde0e3700c" providerId="LiveId" clId="{EC565C18-7970-204C-AE19-5D44FC4A8BA4}" dt="2022-05-23T00:40:54.189" v="54"/>
          <ac:inkMkLst>
            <pc:docMk/>
            <pc:sldMk cId="3767332852" sldId="259"/>
            <ac:inkMk id="9" creationId="{A4ED1A29-A502-AAEA-8619-033015D4FA22}"/>
          </ac:inkMkLst>
        </pc:inkChg>
        <pc:inkChg chg="add">
          <ac:chgData name="胡 哲诚" userId="3fe23cfde0e3700c" providerId="LiveId" clId="{EC565C18-7970-204C-AE19-5D44FC4A8BA4}" dt="2022-05-23T00:40:55.928" v="55"/>
          <ac:inkMkLst>
            <pc:docMk/>
            <pc:sldMk cId="3767332852" sldId="259"/>
            <ac:inkMk id="10" creationId="{B7330F7C-1404-2E7D-A0B0-6367062B53D9}"/>
          </ac:inkMkLst>
        </pc:inkChg>
        <pc:inkChg chg="add">
          <ac:chgData name="胡 哲诚" userId="3fe23cfde0e3700c" providerId="LiveId" clId="{EC565C18-7970-204C-AE19-5D44FC4A8BA4}" dt="2022-05-23T00:40:57.592" v="56"/>
          <ac:inkMkLst>
            <pc:docMk/>
            <pc:sldMk cId="3767332852" sldId="259"/>
            <ac:inkMk id="11" creationId="{1DB8FAE2-E691-CF16-34A2-1BEE52AE8926}"/>
          </ac:inkMkLst>
        </pc:inkChg>
        <pc:inkChg chg="add">
          <ac:chgData name="胡 哲诚" userId="3fe23cfde0e3700c" providerId="LiveId" clId="{EC565C18-7970-204C-AE19-5D44FC4A8BA4}" dt="2022-05-23T00:41:00.289" v="57"/>
          <ac:inkMkLst>
            <pc:docMk/>
            <pc:sldMk cId="3767332852" sldId="259"/>
            <ac:inkMk id="12" creationId="{791A1FE8-6E48-9875-C046-8735FF5EF664}"/>
          </ac:inkMkLst>
        </pc:inkChg>
        <pc:inkChg chg="add">
          <ac:chgData name="胡 哲诚" userId="3fe23cfde0e3700c" providerId="LiveId" clId="{EC565C18-7970-204C-AE19-5D44FC4A8BA4}" dt="2022-05-23T00:41:04.658" v="58"/>
          <ac:inkMkLst>
            <pc:docMk/>
            <pc:sldMk cId="3767332852" sldId="259"/>
            <ac:inkMk id="13" creationId="{7645DAFF-628B-40E8-0CCA-BFE416463E1E}"/>
          </ac:inkMkLst>
        </pc:inkChg>
        <pc:inkChg chg="add">
          <ac:chgData name="胡 哲诚" userId="3fe23cfde0e3700c" providerId="LiveId" clId="{EC565C18-7970-204C-AE19-5D44FC4A8BA4}" dt="2022-05-23T00:41:13.328" v="59"/>
          <ac:inkMkLst>
            <pc:docMk/>
            <pc:sldMk cId="3767332852" sldId="259"/>
            <ac:inkMk id="14" creationId="{78A54860-8BFF-B6C6-AF89-3539ADD1A6CC}"/>
          </ac:inkMkLst>
        </pc:inkChg>
        <pc:inkChg chg="add mod modStrokes">
          <ac:chgData name="胡 哲诚" userId="3fe23cfde0e3700c" providerId="LiveId" clId="{EC565C18-7970-204C-AE19-5D44FC4A8BA4}" dt="2022-05-23T00:45:17.094" v="61"/>
          <ac:inkMkLst>
            <pc:docMk/>
            <pc:sldMk cId="3767332852" sldId="259"/>
            <ac:inkMk id="15" creationId="{27A2179C-BA43-C7CC-5F6F-68C591675377}"/>
          </ac:inkMkLst>
        </pc:inkChg>
        <pc:inkChg chg="add del">
          <ac:chgData name="胡 哲诚" userId="3fe23cfde0e3700c" providerId="LiveId" clId="{EC565C18-7970-204C-AE19-5D44FC4A8BA4}" dt="2022-05-23T00:45:21.211" v="67"/>
          <ac:inkMkLst>
            <pc:docMk/>
            <pc:sldMk cId="3767332852" sldId="259"/>
            <ac:inkMk id="16" creationId="{1AEC60F6-710B-9E23-FAA9-5D57E1FBE864}"/>
          </ac:inkMkLst>
        </pc:inkChg>
        <pc:inkChg chg="add del">
          <ac:chgData name="胡 哲诚" userId="3fe23cfde0e3700c" providerId="LiveId" clId="{EC565C18-7970-204C-AE19-5D44FC4A8BA4}" dt="2022-05-23T00:45:21.211" v="67"/>
          <ac:inkMkLst>
            <pc:docMk/>
            <pc:sldMk cId="3767332852" sldId="259"/>
            <ac:inkMk id="17" creationId="{9A107160-572D-D4B6-DAFC-2A6B6B622235}"/>
          </ac:inkMkLst>
        </pc:inkChg>
        <pc:inkChg chg="add del">
          <ac:chgData name="胡 哲诚" userId="3fe23cfde0e3700c" providerId="LiveId" clId="{EC565C18-7970-204C-AE19-5D44FC4A8BA4}" dt="2022-05-23T00:45:21.211" v="67"/>
          <ac:inkMkLst>
            <pc:docMk/>
            <pc:sldMk cId="3767332852" sldId="259"/>
            <ac:inkMk id="18" creationId="{9A14DA48-5028-3397-7EFC-EEFF69A1C800}"/>
          </ac:inkMkLst>
        </pc:inkChg>
        <pc:inkChg chg="add del">
          <ac:chgData name="胡 哲诚" userId="3fe23cfde0e3700c" providerId="LiveId" clId="{EC565C18-7970-204C-AE19-5D44FC4A8BA4}" dt="2022-05-23T00:45:21.211" v="67"/>
          <ac:inkMkLst>
            <pc:docMk/>
            <pc:sldMk cId="3767332852" sldId="259"/>
            <ac:inkMk id="19" creationId="{810AD664-FAE6-864C-E35E-B9048661FA37}"/>
          </ac:inkMkLst>
        </pc:inkChg>
        <pc:inkChg chg="add del">
          <ac:chgData name="胡 哲诚" userId="3fe23cfde0e3700c" providerId="LiveId" clId="{EC565C18-7970-204C-AE19-5D44FC4A8BA4}" dt="2022-05-23T00:45:21.211" v="67"/>
          <ac:inkMkLst>
            <pc:docMk/>
            <pc:sldMk cId="3767332852" sldId="259"/>
            <ac:inkMk id="20" creationId="{317AD874-FF6D-E26E-BA51-DFF58367D626}"/>
          </ac:inkMkLst>
        </pc:inkChg>
        <pc:inkChg chg="add reco">
          <ac:chgData name="胡 哲诚" userId="3fe23cfde0e3700c" providerId="LiveId" clId="{EC565C18-7970-204C-AE19-5D44FC4A8BA4}" dt="2022-05-23T00:45:21.211" v="67"/>
          <ac:inkMkLst>
            <pc:docMk/>
            <pc:sldMk cId="3767332852" sldId="259"/>
            <ac:inkMk id="21" creationId="{079A9C0F-D753-50DD-EE8F-A07E94E4D1F8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22" creationId="{6F6FDC43-503D-02C7-8986-2A76C632A9D3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23" creationId="{B02BF879-C0A8-5662-BB4E-0D706E3D899E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24" creationId="{63CA5C9C-D15D-ED85-91B0-63A6FD92864C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25" creationId="{4083591A-BD26-1C9D-065D-2F4E4640A3B0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26" creationId="{4AB73BF4-9CB7-F302-C894-90CA9CCCA0A7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27" creationId="{20D5EF57-4175-D597-00EA-C11A341E4C57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28" creationId="{73A24F53-51DD-BE1F-8190-86543DE45860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29" creationId="{D7FF7539-C921-C525-3183-CF2FD0E2AE5C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0" creationId="{E31E9031-EE16-6A7E-10F2-74E777FBDF19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1" creationId="{0297AF87-51D2-68C8-9102-21A1DDB6E16E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2" creationId="{14DAB9B2-70D0-851A-320E-1DB52D0DD7A8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3" creationId="{E64C2B15-BD29-33FF-A42D-CE58CC959200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4" creationId="{656EA2ED-932A-D252-0AF1-AE4C26700170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5" creationId="{E2E2E25D-B5AA-607C-A811-AD42DF8F97BD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6" creationId="{C7BE4699-76D0-7A53-2596-89D89CC2CC51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7" creationId="{9489FAFF-296A-CA2C-9B81-383ABBFA33FD}"/>
          </ac:inkMkLst>
        </pc:inkChg>
        <pc:inkChg chg="add del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8" creationId="{B7360940-E275-FC9D-A93D-6F363264123A}"/>
          </ac:inkMkLst>
        </pc:inkChg>
        <pc:inkChg chg="add reco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39" creationId="{421EB639-F6AA-825F-D281-A71890DBC124}"/>
          </ac:inkMkLst>
        </pc:inkChg>
        <pc:inkChg chg="add reco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40" creationId="{B7D54133-B245-988A-AE96-1D6170F97EB1}"/>
          </ac:inkMkLst>
        </pc:inkChg>
        <pc:inkChg chg="add reco">
          <ac:chgData name="胡 哲诚" userId="3fe23cfde0e3700c" providerId="LiveId" clId="{EC565C18-7970-204C-AE19-5D44FC4A8BA4}" dt="2022-05-23T00:45:30.719" v="85"/>
          <ac:inkMkLst>
            <pc:docMk/>
            <pc:sldMk cId="3767332852" sldId="259"/>
            <ac:inkMk id="41" creationId="{E19F8E2D-5472-3E8C-2D51-B153D7099B1C}"/>
          </ac:inkMkLst>
        </pc:inkChg>
        <pc:inkChg chg="add del">
          <ac:chgData name="胡 哲诚" userId="3fe23cfde0e3700c" providerId="LiveId" clId="{EC565C18-7970-204C-AE19-5D44FC4A8BA4}" dt="2022-05-23T00:45:36.653" v="92"/>
          <ac:inkMkLst>
            <pc:docMk/>
            <pc:sldMk cId="3767332852" sldId="259"/>
            <ac:inkMk id="42" creationId="{68925F4F-B59F-D0DC-2902-0801D1F48A86}"/>
          </ac:inkMkLst>
        </pc:inkChg>
        <pc:inkChg chg="add del">
          <ac:chgData name="胡 哲诚" userId="3fe23cfde0e3700c" providerId="LiveId" clId="{EC565C18-7970-204C-AE19-5D44FC4A8BA4}" dt="2022-05-23T00:45:36.653" v="92"/>
          <ac:inkMkLst>
            <pc:docMk/>
            <pc:sldMk cId="3767332852" sldId="259"/>
            <ac:inkMk id="43" creationId="{FF446E0E-0C6E-0A5F-70D2-2EA3DAD342E0}"/>
          </ac:inkMkLst>
        </pc:inkChg>
        <pc:inkChg chg="add del">
          <ac:chgData name="胡 哲诚" userId="3fe23cfde0e3700c" providerId="LiveId" clId="{EC565C18-7970-204C-AE19-5D44FC4A8BA4}" dt="2022-05-23T00:45:36.653" v="92"/>
          <ac:inkMkLst>
            <pc:docMk/>
            <pc:sldMk cId="3767332852" sldId="259"/>
            <ac:inkMk id="44" creationId="{8A6D39D6-814B-9E07-9427-59F0C542E8F5}"/>
          </ac:inkMkLst>
        </pc:inkChg>
        <pc:inkChg chg="add del">
          <ac:chgData name="胡 哲诚" userId="3fe23cfde0e3700c" providerId="LiveId" clId="{EC565C18-7970-204C-AE19-5D44FC4A8BA4}" dt="2022-05-23T00:45:36.653" v="92"/>
          <ac:inkMkLst>
            <pc:docMk/>
            <pc:sldMk cId="3767332852" sldId="259"/>
            <ac:inkMk id="45" creationId="{3E181B9C-222A-8FD2-8425-7DAE461BA924}"/>
          </ac:inkMkLst>
        </pc:inkChg>
        <pc:inkChg chg="add del">
          <ac:chgData name="胡 哲诚" userId="3fe23cfde0e3700c" providerId="LiveId" clId="{EC565C18-7970-204C-AE19-5D44FC4A8BA4}" dt="2022-05-23T00:45:36.653" v="92"/>
          <ac:inkMkLst>
            <pc:docMk/>
            <pc:sldMk cId="3767332852" sldId="259"/>
            <ac:inkMk id="46" creationId="{C47C43F3-186C-666D-E23B-0CC1E5F29BB1}"/>
          </ac:inkMkLst>
        </pc:inkChg>
        <pc:inkChg chg="add del">
          <ac:chgData name="胡 哲诚" userId="3fe23cfde0e3700c" providerId="LiveId" clId="{EC565C18-7970-204C-AE19-5D44FC4A8BA4}" dt="2022-05-23T00:45:36.653" v="92"/>
          <ac:inkMkLst>
            <pc:docMk/>
            <pc:sldMk cId="3767332852" sldId="259"/>
            <ac:inkMk id="47" creationId="{F75AE998-71FC-2AD0-D05C-B1CDF805001A}"/>
          </ac:inkMkLst>
        </pc:inkChg>
        <pc:inkChg chg="add reco">
          <ac:chgData name="胡 哲诚" userId="3fe23cfde0e3700c" providerId="LiveId" clId="{EC565C18-7970-204C-AE19-5D44FC4A8BA4}" dt="2022-05-23T00:45:36.653" v="92"/>
          <ac:inkMkLst>
            <pc:docMk/>
            <pc:sldMk cId="3767332852" sldId="259"/>
            <ac:inkMk id="48" creationId="{26732BBB-1048-AD0B-8C0E-65FB27B0309D}"/>
          </ac:inkMkLst>
        </pc:inkChg>
        <pc:inkChg chg="add reco">
          <ac:chgData name="胡 哲诚" userId="3fe23cfde0e3700c" providerId="LiveId" clId="{EC565C18-7970-204C-AE19-5D44FC4A8BA4}" dt="2022-05-23T00:45:36.653" v="92"/>
          <ac:inkMkLst>
            <pc:docMk/>
            <pc:sldMk cId="3767332852" sldId="259"/>
            <ac:inkMk id="49" creationId="{09E87B05-2D32-F3AF-CF59-A8F1E021B720}"/>
          </ac:inkMkLst>
        </pc:inkChg>
      </pc:sldChg>
      <pc:sldChg chg="addSp">
        <pc:chgData name="胡 哲诚" userId="3fe23cfde0e3700c" providerId="LiveId" clId="{EC565C18-7970-204C-AE19-5D44FC4A8BA4}" dt="2022-05-23T01:08:36.972" v="93" actId="7634"/>
        <pc:sldMkLst>
          <pc:docMk/>
          <pc:sldMk cId="1304060686" sldId="260"/>
        </pc:sldMkLst>
        <pc:inkChg chg="add">
          <ac:chgData name="胡 哲诚" userId="3fe23cfde0e3700c" providerId="LiveId" clId="{EC565C18-7970-204C-AE19-5D44FC4A8BA4}" dt="2022-05-23T01:08:36.972" v="93" actId="7634"/>
          <ac:inkMkLst>
            <pc:docMk/>
            <pc:sldMk cId="1304060686" sldId="260"/>
            <ac:inkMk id="6" creationId="{F402BF5D-7283-FA35-CD13-FBFD4FC466A8}"/>
          </ac:inkMkLst>
        </pc:inkChg>
      </pc:sldChg>
      <pc:sldChg chg="addSp delSp">
        <pc:chgData name="胡 哲诚" userId="3fe23cfde0e3700c" providerId="LiveId" clId="{EC565C18-7970-204C-AE19-5D44FC4A8BA4}" dt="2022-05-29T06:03:27.362" v="756"/>
        <pc:sldMkLst>
          <pc:docMk/>
          <pc:sldMk cId="763172158" sldId="261"/>
        </pc:sldMkLst>
        <pc:inkChg chg="add">
          <ac:chgData name="胡 哲诚" userId="3fe23cfde0e3700c" providerId="LiveId" clId="{EC565C18-7970-204C-AE19-5D44FC4A8BA4}" dt="2022-05-23T01:08:36.972" v="93" actId="7634"/>
          <ac:inkMkLst>
            <pc:docMk/>
            <pc:sldMk cId="763172158" sldId="261"/>
            <ac:inkMk id="4" creationId="{A0A9FCEC-E07B-A080-46B1-5FB508C8238E}"/>
          </ac:inkMkLst>
        </pc:inkChg>
        <pc:inkChg chg="add">
          <ac:chgData name="胡 哲诚" userId="3fe23cfde0e3700c" providerId="LiveId" clId="{EC565C18-7970-204C-AE19-5D44FC4A8BA4}" dt="2022-05-29T06:01:49.187" v="569"/>
          <ac:inkMkLst>
            <pc:docMk/>
            <pc:sldMk cId="763172158" sldId="261"/>
            <ac:inkMk id="8" creationId="{96AE8081-7A42-CD77-ECF9-45C04EC3A7C1}"/>
          </ac:inkMkLst>
        </pc:inkChg>
        <pc:inkChg chg="add">
          <ac:chgData name="胡 哲诚" userId="3fe23cfde0e3700c" providerId="LiveId" clId="{EC565C18-7970-204C-AE19-5D44FC4A8BA4}" dt="2022-05-29T06:01:49.668" v="570"/>
          <ac:inkMkLst>
            <pc:docMk/>
            <pc:sldMk cId="763172158" sldId="261"/>
            <ac:inkMk id="9" creationId="{937307D3-9F28-F234-D00F-4BEBF999C9AE}"/>
          </ac:inkMkLst>
        </pc:inkChg>
        <pc:inkChg chg="add">
          <ac:chgData name="胡 哲诚" userId="3fe23cfde0e3700c" providerId="LiveId" clId="{EC565C18-7970-204C-AE19-5D44FC4A8BA4}" dt="2022-05-29T06:01:49.936" v="571"/>
          <ac:inkMkLst>
            <pc:docMk/>
            <pc:sldMk cId="763172158" sldId="261"/>
            <ac:inkMk id="10" creationId="{63C242E9-6F15-FD9E-2C4E-4F9B89F6DDB8}"/>
          </ac:inkMkLst>
        </pc:inkChg>
        <pc:inkChg chg="add">
          <ac:chgData name="胡 哲诚" userId="3fe23cfde0e3700c" providerId="LiveId" clId="{EC565C18-7970-204C-AE19-5D44FC4A8BA4}" dt="2022-05-29T06:01:50.404" v="572"/>
          <ac:inkMkLst>
            <pc:docMk/>
            <pc:sldMk cId="763172158" sldId="261"/>
            <ac:inkMk id="11" creationId="{EAB19F91-0CDC-C7D4-4B71-51FF7A13BF6D}"/>
          </ac:inkMkLst>
        </pc:inkChg>
        <pc:inkChg chg="add">
          <ac:chgData name="胡 哲诚" userId="3fe23cfde0e3700c" providerId="LiveId" clId="{EC565C18-7970-204C-AE19-5D44FC4A8BA4}" dt="2022-05-29T06:01:50.535" v="573"/>
          <ac:inkMkLst>
            <pc:docMk/>
            <pc:sldMk cId="763172158" sldId="261"/>
            <ac:inkMk id="12" creationId="{312AE12F-79B6-C396-737B-3DE58E647495}"/>
          </ac:inkMkLst>
        </pc:inkChg>
        <pc:inkChg chg="add">
          <ac:chgData name="胡 哲诚" userId="3fe23cfde0e3700c" providerId="LiveId" clId="{EC565C18-7970-204C-AE19-5D44FC4A8BA4}" dt="2022-05-29T06:01:50.806" v="574"/>
          <ac:inkMkLst>
            <pc:docMk/>
            <pc:sldMk cId="763172158" sldId="261"/>
            <ac:inkMk id="13" creationId="{B2C782A8-B008-3607-3F46-C6339C63B48E}"/>
          </ac:inkMkLst>
        </pc:inkChg>
        <pc:inkChg chg="add">
          <ac:chgData name="胡 哲诚" userId="3fe23cfde0e3700c" providerId="LiveId" clId="{EC565C18-7970-204C-AE19-5D44FC4A8BA4}" dt="2022-05-29T06:01:50.947" v="575"/>
          <ac:inkMkLst>
            <pc:docMk/>
            <pc:sldMk cId="763172158" sldId="261"/>
            <ac:inkMk id="14" creationId="{FDE679AE-D459-3209-D9F5-9478C174257A}"/>
          </ac:inkMkLst>
        </pc:inkChg>
        <pc:inkChg chg="add">
          <ac:chgData name="胡 哲诚" userId="3fe23cfde0e3700c" providerId="LiveId" clId="{EC565C18-7970-204C-AE19-5D44FC4A8BA4}" dt="2022-05-29T06:01:51.179" v="576"/>
          <ac:inkMkLst>
            <pc:docMk/>
            <pc:sldMk cId="763172158" sldId="261"/>
            <ac:inkMk id="15" creationId="{FD5D8F66-81E5-4407-8175-DE48DA87CD52}"/>
          </ac:inkMkLst>
        </pc:inkChg>
        <pc:inkChg chg="add">
          <ac:chgData name="胡 哲诚" userId="3fe23cfde0e3700c" providerId="LiveId" clId="{EC565C18-7970-204C-AE19-5D44FC4A8BA4}" dt="2022-05-29T06:01:51.921" v="577"/>
          <ac:inkMkLst>
            <pc:docMk/>
            <pc:sldMk cId="763172158" sldId="261"/>
            <ac:inkMk id="16" creationId="{84AD45FC-C058-78CB-C3D1-2CDCF01F1BD6}"/>
          </ac:inkMkLst>
        </pc:inkChg>
        <pc:inkChg chg="add">
          <ac:chgData name="胡 哲诚" userId="3fe23cfde0e3700c" providerId="LiveId" clId="{EC565C18-7970-204C-AE19-5D44FC4A8BA4}" dt="2022-05-29T06:01:52.027" v="578"/>
          <ac:inkMkLst>
            <pc:docMk/>
            <pc:sldMk cId="763172158" sldId="261"/>
            <ac:inkMk id="17" creationId="{66590EA1-0A14-DEB4-2FB6-4BB8C9008DE7}"/>
          </ac:inkMkLst>
        </pc:inkChg>
        <pc:inkChg chg="add">
          <ac:chgData name="胡 哲诚" userId="3fe23cfde0e3700c" providerId="LiveId" clId="{EC565C18-7970-204C-AE19-5D44FC4A8BA4}" dt="2022-05-29T06:01:53.013" v="579"/>
          <ac:inkMkLst>
            <pc:docMk/>
            <pc:sldMk cId="763172158" sldId="261"/>
            <ac:inkMk id="18" creationId="{A07A4E3D-F7D5-CEBE-1137-EFA836034B2C}"/>
          </ac:inkMkLst>
        </pc:inkChg>
        <pc:inkChg chg="add">
          <ac:chgData name="胡 哲诚" userId="3fe23cfde0e3700c" providerId="LiveId" clId="{EC565C18-7970-204C-AE19-5D44FC4A8BA4}" dt="2022-05-29T06:01:53.237" v="580"/>
          <ac:inkMkLst>
            <pc:docMk/>
            <pc:sldMk cId="763172158" sldId="261"/>
            <ac:inkMk id="19" creationId="{C7475B16-5A2B-CFD9-AE05-286D831B642A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20" creationId="{D025CA97-B342-B4C5-392D-F96E5524499F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21" creationId="{962359D3-7226-D886-9085-F0F25D75D8D4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22" creationId="{6101FBE1-864D-6408-01BC-49A91209F38A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23" creationId="{D1A83FB6-E5D6-47A0-E75D-4B50F862C294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24" creationId="{12A796BF-9135-7C2D-9513-442EBC7B0743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25" creationId="{C9A1CD78-E763-29CB-F2B1-76A349E5F533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26" creationId="{E5D82ACE-2A1E-365A-12D2-D707EB03D2D7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29" creationId="{362CEA7B-7361-F455-CCEE-307C57527D13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30" creationId="{CBE85F5D-C410-1542-966F-0928AC5F6F16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31" creationId="{D266AC38-35F8-E2C7-B942-E1DB229664C8}"/>
          </ac:inkMkLst>
        </pc:inkChg>
        <pc:inkChg chg="add del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32" creationId="{D570BAA5-6B78-AB4B-940C-AAE60B8B1A86}"/>
          </ac:inkMkLst>
        </pc:inkChg>
        <pc:inkChg chg="add reco">
          <ac:chgData name="胡 哲诚" userId="3fe23cfde0e3700c" providerId="LiveId" clId="{EC565C18-7970-204C-AE19-5D44FC4A8BA4}" dt="2022-05-29T06:01:59.487" v="592"/>
          <ac:inkMkLst>
            <pc:docMk/>
            <pc:sldMk cId="763172158" sldId="261"/>
            <ac:inkMk id="33" creationId="{0465FB6C-28F7-EA4B-3C3D-4F6FF4DBFACD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34" creationId="{E8F22D46-BF53-73B1-6F16-EC7D27A2F4AF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35" creationId="{DC249D1D-AB5B-579A-19AB-223442FAFD04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36" creationId="{2E40E6A2-49A1-2D34-DB5C-887225D8169C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37" creationId="{F70B09DD-B25D-13C6-10D6-8923F01CA938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38" creationId="{F78AC5D2-BA22-17C1-8C04-44569999F004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39" creationId="{8AAD852C-A4F1-071C-644E-D23FB1873178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40" creationId="{5817898A-6D91-5681-07BB-D4BE2601045D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41" creationId="{81B2D27B-4D3E-C123-D9AF-A84046EA8056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42" creationId="{03443869-883B-3E12-2A05-B42B282F44B4}"/>
          </ac:inkMkLst>
        </pc:inkChg>
        <pc:inkChg chg="add del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43" creationId="{6E638655-B45A-4CC3-CFCB-805F16AFF507}"/>
          </ac:inkMkLst>
        </pc:inkChg>
        <pc:inkChg chg="add reco">
          <ac:chgData name="胡 哲诚" userId="3fe23cfde0e3700c" providerId="LiveId" clId="{EC565C18-7970-204C-AE19-5D44FC4A8BA4}" dt="2022-05-29T06:02:04.180" v="603"/>
          <ac:inkMkLst>
            <pc:docMk/>
            <pc:sldMk cId="763172158" sldId="261"/>
            <ac:inkMk id="44" creationId="{73208226-4C53-015D-76F3-8F0BA6A35B42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45" creationId="{A0DF1FB5-2CBE-8499-0B1B-8F468FF565C3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46" creationId="{51632E7C-7402-95EB-1008-E6F5E5F2D172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47" creationId="{FB1EBEC9-644C-6A52-6412-B166632A2243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48" creationId="{F10BE590-5594-53F3-0419-DAEE682407B6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49" creationId="{0465C189-CDB9-10AF-B948-EB4C7B0E17B7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50" creationId="{8F7BC764-318F-DF91-6D50-8E049218CE97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51" creationId="{D704B859-7717-6D13-EF39-4AB8B6E33102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52" creationId="{48BA41C7-DF65-0F1E-3038-0B6005AB1716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53" creationId="{5D7BA148-FB6D-3CF7-8B7C-E8E8504DA187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54" creationId="{D4E1E035-2D71-6AD3-D3FC-9852B0074862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55" creationId="{9CF6866C-9385-2A42-B970-B8D4A4AE22C6}"/>
          </ac:inkMkLst>
        </pc:inkChg>
        <pc:inkChg chg="add del">
          <ac:chgData name="胡 哲诚" userId="3fe23cfde0e3700c" providerId="LiveId" clId="{EC565C18-7970-204C-AE19-5D44FC4A8BA4}" dt="2022-05-29T06:02:10.812" v="616"/>
          <ac:inkMkLst>
            <pc:docMk/>
            <pc:sldMk cId="763172158" sldId="261"/>
            <ac:inkMk id="56" creationId="{25D615F0-C5C6-DDC4-05EF-17E0D27853F3}"/>
          </ac:inkMkLst>
        </pc:inkChg>
        <pc:inkChg chg="add del reco">
          <ac:chgData name="胡 哲诚" userId="3fe23cfde0e3700c" providerId="LiveId" clId="{EC565C18-7970-204C-AE19-5D44FC4A8BA4}" dt="2022-05-29T06:02:16.982" v="617"/>
          <ac:inkMkLst>
            <pc:docMk/>
            <pc:sldMk cId="763172158" sldId="261"/>
            <ac:inkMk id="57" creationId="{CC49FA95-C634-EA35-A325-FBAE8F6038F8}"/>
          </ac:inkMkLst>
        </pc:inkChg>
        <pc:inkChg chg="add del reco">
          <ac:chgData name="胡 哲诚" userId="3fe23cfde0e3700c" providerId="LiveId" clId="{EC565C18-7970-204C-AE19-5D44FC4A8BA4}" dt="2022-05-29T06:02:16.986" v="618"/>
          <ac:inkMkLst>
            <pc:docMk/>
            <pc:sldMk cId="763172158" sldId="261"/>
            <ac:inkMk id="58" creationId="{878200CE-D219-06C3-8BDE-A111A13CC585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59" creationId="{9DDD1B4C-0650-7D06-EE99-31596F707008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0" creationId="{AC334252-A29E-8C0A-8DDA-C535F2749CA0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1" creationId="{2CE7E839-74BF-806F-576B-F0AA0F70DDD0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2" creationId="{A22C633E-419A-0DF3-5346-9737B7ED2F83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3" creationId="{CA1234F7-FF23-D77B-C76A-FF31F1DB9987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4" creationId="{A7245305-E0B3-186F-CB41-5EEE71E00E83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5" creationId="{4F2C0B1F-88BD-F57C-D1C6-A7509351E497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6" creationId="{829C02F1-E618-3661-DD19-AF943BC49EAB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7" creationId="{D2DF5894-1F09-EFC0-8317-54DA38148AF7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8" creationId="{7B1ABBC1-8FFC-480B-52B1-D5ADD7A275F1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69" creationId="{1B1FCEE9-F039-267D-92B4-281ECA31D09F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0" creationId="{C06A9AE1-DD7E-E215-F4AE-B0CEC152EB86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1" creationId="{B304A424-C070-C485-7A08-A878E30FA734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2" creationId="{4CD145C0-4C52-07CB-F4F4-B355A18A3F82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3" creationId="{01ABF465-DC3F-2F4E-6648-0C3304A9A0CD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4" creationId="{F38BA901-F7E1-7FA3-0A04-E87C2B0D1B58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5" creationId="{567EE66B-E064-CD3A-3940-4F4746181955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6" creationId="{1DB4C30C-37D9-B247-DFDB-909A3E3B9F6A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7" creationId="{83A2147F-D2E6-3E4C-B9BA-F4D50B4E8FF7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8" creationId="{39AF6C5B-AC44-B0C5-61DB-59F9A0AE254A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79" creationId="{E0F76E0F-F946-921D-456C-CC4F58934180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0" creationId="{857898FF-D014-4AE2-9238-9D58E7288EDC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1" creationId="{4C3A6E6B-FBAC-2ADB-723A-D58FEFD470AE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2" creationId="{D432974E-C2DC-E109-842C-38E0657C7D70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3" creationId="{726ADFE3-B5DB-67E2-B066-F6708E8015BB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4" creationId="{90AFD93C-5561-F77C-305D-0D773E8F963E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5" creationId="{B77C1021-822C-7EB3-98BC-E43083606EE9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6" creationId="{5B848E9D-4369-C13F-F2CA-A221116C38A9}"/>
          </ac:inkMkLst>
        </pc:inkChg>
        <pc:inkChg chg="add del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7" creationId="{A24E1383-3F89-492B-29F5-28A5E4942312}"/>
          </ac:inkMkLst>
        </pc:inkChg>
        <pc:inkChg chg="add reco">
          <ac:chgData name="胡 哲诚" userId="3fe23cfde0e3700c" providerId="LiveId" clId="{EC565C18-7970-204C-AE19-5D44FC4A8BA4}" dt="2022-05-29T06:02:32.087" v="648"/>
          <ac:inkMkLst>
            <pc:docMk/>
            <pc:sldMk cId="763172158" sldId="261"/>
            <ac:inkMk id="88" creationId="{33B0457F-7C81-4785-B647-C959C04A2C59}"/>
          </ac:inkMkLst>
        </pc:inkChg>
        <pc:inkChg chg="add del">
          <ac:chgData name="胡 哲诚" userId="3fe23cfde0e3700c" providerId="LiveId" clId="{EC565C18-7970-204C-AE19-5D44FC4A8BA4}" dt="2022-05-29T06:02:37.099" v="656"/>
          <ac:inkMkLst>
            <pc:docMk/>
            <pc:sldMk cId="763172158" sldId="261"/>
            <ac:inkMk id="89" creationId="{05693E81-3ADC-D836-6D2A-9BD47DCF5543}"/>
          </ac:inkMkLst>
        </pc:inkChg>
        <pc:inkChg chg="add del">
          <ac:chgData name="胡 哲诚" userId="3fe23cfde0e3700c" providerId="LiveId" clId="{EC565C18-7970-204C-AE19-5D44FC4A8BA4}" dt="2022-05-29T06:02:37.099" v="656"/>
          <ac:inkMkLst>
            <pc:docMk/>
            <pc:sldMk cId="763172158" sldId="261"/>
            <ac:inkMk id="90" creationId="{E883B0B1-DDF6-23FE-1621-6C809A831F44}"/>
          </ac:inkMkLst>
        </pc:inkChg>
        <pc:inkChg chg="add del">
          <ac:chgData name="胡 哲诚" userId="3fe23cfde0e3700c" providerId="LiveId" clId="{EC565C18-7970-204C-AE19-5D44FC4A8BA4}" dt="2022-05-29T06:02:37.099" v="656"/>
          <ac:inkMkLst>
            <pc:docMk/>
            <pc:sldMk cId="763172158" sldId="261"/>
            <ac:inkMk id="91" creationId="{6089CFE1-0661-DDDC-9F61-FF167ECC3673}"/>
          </ac:inkMkLst>
        </pc:inkChg>
        <pc:inkChg chg="add del">
          <ac:chgData name="胡 哲诚" userId="3fe23cfde0e3700c" providerId="LiveId" clId="{EC565C18-7970-204C-AE19-5D44FC4A8BA4}" dt="2022-05-29T06:02:37.099" v="656"/>
          <ac:inkMkLst>
            <pc:docMk/>
            <pc:sldMk cId="763172158" sldId="261"/>
            <ac:inkMk id="92" creationId="{60FE8742-D9E8-9DA7-F4E9-B2B41E81ACAD}"/>
          </ac:inkMkLst>
        </pc:inkChg>
        <pc:inkChg chg="add del">
          <ac:chgData name="胡 哲诚" userId="3fe23cfde0e3700c" providerId="LiveId" clId="{EC565C18-7970-204C-AE19-5D44FC4A8BA4}" dt="2022-05-29T06:02:37.099" v="656"/>
          <ac:inkMkLst>
            <pc:docMk/>
            <pc:sldMk cId="763172158" sldId="261"/>
            <ac:inkMk id="93" creationId="{1046EB45-C7BF-2E99-BC34-7B5B91E8651B}"/>
          </ac:inkMkLst>
        </pc:inkChg>
        <pc:inkChg chg="add del">
          <ac:chgData name="胡 哲诚" userId="3fe23cfde0e3700c" providerId="LiveId" clId="{EC565C18-7970-204C-AE19-5D44FC4A8BA4}" dt="2022-05-29T06:02:37.099" v="656"/>
          <ac:inkMkLst>
            <pc:docMk/>
            <pc:sldMk cId="763172158" sldId="261"/>
            <ac:inkMk id="94" creationId="{087F8EDD-8AAE-6E71-30D4-CF529F49FD73}"/>
          </ac:inkMkLst>
        </pc:inkChg>
        <pc:inkChg chg="add del">
          <ac:chgData name="胡 哲诚" userId="3fe23cfde0e3700c" providerId="LiveId" clId="{EC565C18-7970-204C-AE19-5D44FC4A8BA4}" dt="2022-05-29T06:02:37.099" v="656"/>
          <ac:inkMkLst>
            <pc:docMk/>
            <pc:sldMk cId="763172158" sldId="261"/>
            <ac:inkMk id="95" creationId="{1C81FE70-2B0E-7673-9AAC-BE9A9A54950B}"/>
          </ac:inkMkLst>
        </pc:inkChg>
        <pc:inkChg chg="add reco">
          <ac:chgData name="胡 哲诚" userId="3fe23cfde0e3700c" providerId="LiveId" clId="{EC565C18-7970-204C-AE19-5D44FC4A8BA4}" dt="2022-05-29T06:02:37.099" v="656"/>
          <ac:inkMkLst>
            <pc:docMk/>
            <pc:sldMk cId="763172158" sldId="261"/>
            <ac:inkMk id="96" creationId="{BC15D363-FD8F-1042-693F-6FEE27B02651}"/>
          </ac:inkMkLst>
        </pc:inkChg>
        <pc:inkChg chg="add del">
          <ac:chgData name="胡 哲诚" userId="3fe23cfde0e3700c" providerId="LiveId" clId="{EC565C18-7970-204C-AE19-5D44FC4A8BA4}" dt="2022-05-29T06:02:44.754" v="663"/>
          <ac:inkMkLst>
            <pc:docMk/>
            <pc:sldMk cId="763172158" sldId="261"/>
            <ac:inkMk id="97" creationId="{4127800C-56FD-A3E0-E147-02925F0EBDF2}"/>
          </ac:inkMkLst>
        </pc:inkChg>
        <pc:inkChg chg="add del">
          <ac:chgData name="胡 哲诚" userId="3fe23cfde0e3700c" providerId="LiveId" clId="{EC565C18-7970-204C-AE19-5D44FC4A8BA4}" dt="2022-05-29T06:02:44.389" v="662"/>
          <ac:inkMkLst>
            <pc:docMk/>
            <pc:sldMk cId="763172158" sldId="261"/>
            <ac:inkMk id="98" creationId="{A52D965E-B5BC-4BC6-0810-A5F4D2BA1331}"/>
          </ac:inkMkLst>
        </pc:inkChg>
        <pc:inkChg chg="add del">
          <ac:chgData name="胡 哲诚" userId="3fe23cfde0e3700c" providerId="LiveId" clId="{EC565C18-7970-204C-AE19-5D44FC4A8BA4}" dt="2022-05-29T06:02:41.977" v="661"/>
          <ac:inkMkLst>
            <pc:docMk/>
            <pc:sldMk cId="763172158" sldId="261"/>
            <ac:inkMk id="99" creationId="{FBC44E39-3C69-A8DE-A993-A48C296781AB}"/>
          </ac:inkMkLst>
        </pc:inkChg>
        <pc:inkChg chg="add del reco">
          <ac:chgData name="胡 哲诚" userId="3fe23cfde0e3700c" providerId="LiveId" clId="{EC565C18-7970-204C-AE19-5D44FC4A8BA4}" dt="2022-05-29T06:02:41.977" v="661"/>
          <ac:inkMkLst>
            <pc:docMk/>
            <pc:sldMk cId="763172158" sldId="261"/>
            <ac:inkMk id="100" creationId="{EBB0B154-D472-01EC-0177-205E2A29FEEA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1" creationId="{AE2C5D1B-A10A-4C75-AFDB-ABCADBD12AD2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2" creationId="{FD0AAACB-072E-5285-CEDD-0744408806CA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3" creationId="{56554776-CC2C-CC73-A760-CFD001765A4F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4" creationId="{4B5C5D83-89A5-4B64-4043-1CB74641E67F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5" creationId="{93395C35-0FAF-69A8-ED98-B24D2932D4DD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6" creationId="{93E282BA-E6DA-D686-CF3F-0C5931FCC2C6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7" creationId="{3289AE3A-278A-2138-9C51-F7058672AEEB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8" creationId="{915A03AA-54EF-07DC-9984-8BD7AC2A9AAD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09" creationId="{D67E245C-4FB8-072F-0FF1-A6A6FB150FFF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10" creationId="{C4E5DA51-3D35-AEB8-3780-0CC2B9BC6989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11" creationId="{056CDCB5-6C8C-42F1-82F0-DC46518F4147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12" creationId="{3BB31AC5-D7FA-A0FE-AC39-1C05E2B524EB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13" creationId="{56129A2F-D939-93C9-4DE4-01B4F8C2CC5D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14" creationId="{47A9F7F5-510A-9C75-4206-EEE6B86050D9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15" creationId="{CE47415E-55BE-E843-DB18-946BB4561FE2}"/>
          </ac:inkMkLst>
        </pc:inkChg>
        <pc:inkChg chg="add del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16" creationId="{2D24FA9D-5B1E-D0AF-CBA7-B9CB9E4764D4}"/>
          </ac:inkMkLst>
        </pc:inkChg>
        <pc:inkChg chg="add reco">
          <ac:chgData name="胡 哲诚" userId="3fe23cfde0e3700c" providerId="LiveId" clId="{EC565C18-7970-204C-AE19-5D44FC4A8BA4}" dt="2022-05-29T06:02:51.019" v="680"/>
          <ac:inkMkLst>
            <pc:docMk/>
            <pc:sldMk cId="763172158" sldId="261"/>
            <ac:inkMk id="117" creationId="{D3CF2096-4E9A-8E57-2DED-D192E34739FB}"/>
          </ac:inkMkLst>
        </pc:inkChg>
        <pc:inkChg chg="add del">
          <ac:chgData name="胡 哲诚" userId="3fe23cfde0e3700c" providerId="LiveId" clId="{EC565C18-7970-204C-AE19-5D44FC4A8BA4}" dt="2022-05-29T06:02:53.952" v="684"/>
          <ac:inkMkLst>
            <pc:docMk/>
            <pc:sldMk cId="763172158" sldId="261"/>
            <ac:inkMk id="118" creationId="{6D568DAD-DE10-FC39-70FF-933300603FBF}"/>
          </ac:inkMkLst>
        </pc:inkChg>
        <pc:inkChg chg="add del">
          <ac:chgData name="胡 哲诚" userId="3fe23cfde0e3700c" providerId="LiveId" clId="{EC565C18-7970-204C-AE19-5D44FC4A8BA4}" dt="2022-05-29T06:02:53.952" v="684"/>
          <ac:inkMkLst>
            <pc:docMk/>
            <pc:sldMk cId="763172158" sldId="261"/>
            <ac:inkMk id="119" creationId="{B1A007D3-527D-EA72-736B-9152772C83DA}"/>
          </ac:inkMkLst>
        </pc:inkChg>
        <pc:inkChg chg="add del">
          <ac:chgData name="胡 哲诚" userId="3fe23cfde0e3700c" providerId="LiveId" clId="{EC565C18-7970-204C-AE19-5D44FC4A8BA4}" dt="2022-05-29T06:02:53.952" v="684"/>
          <ac:inkMkLst>
            <pc:docMk/>
            <pc:sldMk cId="763172158" sldId="261"/>
            <ac:inkMk id="120" creationId="{B8B88052-D0FE-9CF0-11DD-3ECDE44C6F5B}"/>
          </ac:inkMkLst>
        </pc:inkChg>
        <pc:inkChg chg="add reco">
          <ac:chgData name="胡 哲诚" userId="3fe23cfde0e3700c" providerId="LiveId" clId="{EC565C18-7970-204C-AE19-5D44FC4A8BA4}" dt="2022-05-29T06:02:53.952" v="684"/>
          <ac:inkMkLst>
            <pc:docMk/>
            <pc:sldMk cId="763172158" sldId="261"/>
            <ac:inkMk id="121" creationId="{2623EE10-2E35-DA79-B38F-8C7943B3BAC8}"/>
          </ac:inkMkLst>
        </pc:inkChg>
        <pc:inkChg chg="add del">
          <ac:chgData name="胡 哲诚" userId="3fe23cfde0e3700c" providerId="LiveId" clId="{EC565C18-7970-204C-AE19-5D44FC4A8BA4}" dt="2022-05-29T06:02:57.782" v="689"/>
          <ac:inkMkLst>
            <pc:docMk/>
            <pc:sldMk cId="763172158" sldId="261"/>
            <ac:inkMk id="122" creationId="{9F92CB80-AB8F-B15A-DF2E-648FF53C98C8}"/>
          </ac:inkMkLst>
        </pc:inkChg>
        <pc:inkChg chg="add del">
          <ac:chgData name="胡 哲诚" userId="3fe23cfde0e3700c" providerId="LiveId" clId="{EC565C18-7970-204C-AE19-5D44FC4A8BA4}" dt="2022-05-29T06:02:57.782" v="689"/>
          <ac:inkMkLst>
            <pc:docMk/>
            <pc:sldMk cId="763172158" sldId="261"/>
            <ac:inkMk id="123" creationId="{DDE35D69-AD1A-570A-1EDA-FFA37F447614}"/>
          </ac:inkMkLst>
        </pc:inkChg>
        <pc:inkChg chg="add del">
          <ac:chgData name="胡 哲诚" userId="3fe23cfde0e3700c" providerId="LiveId" clId="{EC565C18-7970-204C-AE19-5D44FC4A8BA4}" dt="2022-05-29T06:02:57.782" v="689"/>
          <ac:inkMkLst>
            <pc:docMk/>
            <pc:sldMk cId="763172158" sldId="261"/>
            <ac:inkMk id="124" creationId="{18EF3E44-6904-79A4-3150-F560F82237D5}"/>
          </ac:inkMkLst>
        </pc:inkChg>
        <pc:inkChg chg="add del">
          <ac:chgData name="胡 哲诚" userId="3fe23cfde0e3700c" providerId="LiveId" clId="{EC565C18-7970-204C-AE19-5D44FC4A8BA4}" dt="2022-05-29T06:02:57.782" v="689"/>
          <ac:inkMkLst>
            <pc:docMk/>
            <pc:sldMk cId="763172158" sldId="261"/>
            <ac:inkMk id="125" creationId="{FBFA2751-8863-06CB-9DC9-7EB13884D23B}"/>
          </ac:inkMkLst>
        </pc:inkChg>
        <pc:inkChg chg="add reco">
          <ac:chgData name="胡 哲诚" userId="3fe23cfde0e3700c" providerId="LiveId" clId="{EC565C18-7970-204C-AE19-5D44FC4A8BA4}" dt="2022-05-29T06:02:57.782" v="689"/>
          <ac:inkMkLst>
            <pc:docMk/>
            <pc:sldMk cId="763172158" sldId="261"/>
            <ac:inkMk id="126" creationId="{9CEE9C87-EAAE-1A66-ED9D-AA311F0511FD}"/>
          </ac:inkMkLst>
        </pc:inkChg>
        <pc:inkChg chg="add del">
          <ac:chgData name="胡 哲诚" userId="3fe23cfde0e3700c" providerId="LiveId" clId="{EC565C18-7970-204C-AE19-5D44FC4A8BA4}" dt="2022-05-29T06:03:00.206" v="693"/>
          <ac:inkMkLst>
            <pc:docMk/>
            <pc:sldMk cId="763172158" sldId="261"/>
            <ac:inkMk id="127" creationId="{4430BF74-C9C6-496C-8919-9706A2C8913A}"/>
          </ac:inkMkLst>
        </pc:inkChg>
        <pc:inkChg chg="add del">
          <ac:chgData name="胡 哲诚" userId="3fe23cfde0e3700c" providerId="LiveId" clId="{EC565C18-7970-204C-AE19-5D44FC4A8BA4}" dt="2022-05-29T06:03:00.206" v="693"/>
          <ac:inkMkLst>
            <pc:docMk/>
            <pc:sldMk cId="763172158" sldId="261"/>
            <ac:inkMk id="128" creationId="{94AE341A-410F-4DBD-694B-B0C8D161CAC0}"/>
          </ac:inkMkLst>
        </pc:inkChg>
        <pc:inkChg chg="add del">
          <ac:chgData name="胡 哲诚" userId="3fe23cfde0e3700c" providerId="LiveId" clId="{EC565C18-7970-204C-AE19-5D44FC4A8BA4}" dt="2022-05-29T06:03:00.206" v="693"/>
          <ac:inkMkLst>
            <pc:docMk/>
            <pc:sldMk cId="763172158" sldId="261"/>
            <ac:inkMk id="129" creationId="{9EEDECF3-BBF2-82CB-2E97-716F7327EBD6}"/>
          </ac:inkMkLst>
        </pc:inkChg>
        <pc:inkChg chg="add reco">
          <ac:chgData name="胡 哲诚" userId="3fe23cfde0e3700c" providerId="LiveId" clId="{EC565C18-7970-204C-AE19-5D44FC4A8BA4}" dt="2022-05-29T06:03:00.206" v="693"/>
          <ac:inkMkLst>
            <pc:docMk/>
            <pc:sldMk cId="763172158" sldId="261"/>
            <ac:inkMk id="130" creationId="{040A9147-5E52-D75D-71E0-E29ACBF38469}"/>
          </ac:inkMkLst>
        </pc:inkChg>
        <pc:inkChg chg="add del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1" creationId="{CA2D2A35-DE77-9C13-F494-FCB83A7BE256}"/>
          </ac:inkMkLst>
        </pc:inkChg>
        <pc:inkChg chg="add del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2" creationId="{689F3C6A-52EC-7D2B-5B1C-184804F43059}"/>
          </ac:inkMkLst>
        </pc:inkChg>
        <pc:inkChg chg="add del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3" creationId="{2F9BEFDC-95BE-EA96-3DAF-880FF41A0CF6}"/>
          </ac:inkMkLst>
        </pc:inkChg>
        <pc:inkChg chg="add del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4" creationId="{6AE9F916-854F-4F5A-8A95-D3FA23668B52}"/>
          </ac:inkMkLst>
        </pc:inkChg>
        <pc:inkChg chg="add del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5" creationId="{C32709CB-E1F1-D5C4-4957-C7EDD3AADB16}"/>
          </ac:inkMkLst>
        </pc:inkChg>
        <pc:inkChg chg="add del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6" creationId="{A14C2616-7400-812D-60EE-EFD20E03CF5F}"/>
          </ac:inkMkLst>
        </pc:inkChg>
        <pc:inkChg chg="add del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7" creationId="{D07FA3C0-DAEE-385F-7F0A-0F6870AF9805}"/>
          </ac:inkMkLst>
        </pc:inkChg>
        <pc:inkChg chg="add reco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8" creationId="{EB4E4D9C-595C-5C0E-58B7-B2DAD671EF69}"/>
          </ac:inkMkLst>
        </pc:inkChg>
        <pc:inkChg chg="add reco">
          <ac:chgData name="胡 哲诚" userId="3fe23cfde0e3700c" providerId="LiveId" clId="{EC565C18-7970-204C-AE19-5D44FC4A8BA4}" dt="2022-05-29T06:03:03.010" v="701"/>
          <ac:inkMkLst>
            <pc:docMk/>
            <pc:sldMk cId="763172158" sldId="261"/>
            <ac:inkMk id="139" creationId="{5A1E1CEE-3AC7-A84B-4821-14A1378BD06C}"/>
          </ac:inkMkLst>
        </pc:inkChg>
        <pc:inkChg chg="add del">
          <ac:chgData name="胡 哲诚" userId="3fe23cfde0e3700c" providerId="LiveId" clId="{EC565C18-7970-204C-AE19-5D44FC4A8BA4}" dt="2022-05-29T06:03:05.588" v="704"/>
          <ac:inkMkLst>
            <pc:docMk/>
            <pc:sldMk cId="763172158" sldId="261"/>
            <ac:inkMk id="140" creationId="{ACDF67D7-8E0C-A0E7-5737-FA768016A63F}"/>
          </ac:inkMkLst>
        </pc:inkChg>
        <pc:inkChg chg="add del">
          <ac:chgData name="胡 哲诚" userId="3fe23cfde0e3700c" providerId="LiveId" clId="{EC565C18-7970-204C-AE19-5D44FC4A8BA4}" dt="2022-05-29T06:03:05.588" v="704"/>
          <ac:inkMkLst>
            <pc:docMk/>
            <pc:sldMk cId="763172158" sldId="261"/>
            <ac:inkMk id="141" creationId="{2137322D-6374-67CA-6795-355B5DD1FCD5}"/>
          </ac:inkMkLst>
        </pc:inkChg>
        <pc:inkChg chg="add reco">
          <ac:chgData name="胡 哲诚" userId="3fe23cfde0e3700c" providerId="LiveId" clId="{EC565C18-7970-204C-AE19-5D44FC4A8BA4}" dt="2022-05-29T06:03:05.588" v="704"/>
          <ac:inkMkLst>
            <pc:docMk/>
            <pc:sldMk cId="763172158" sldId="261"/>
            <ac:inkMk id="142" creationId="{ADAED257-9A98-A40F-D9E9-6EEBCA42A08C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43" creationId="{1F0E123B-3CB9-0041-0D40-9F537B908724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44" creationId="{CBDA1224-5147-A361-9F05-7CAF3858743C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45" creationId="{A15D7F58-C54F-454A-C641-CA16D094FDD1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46" creationId="{B57507A2-8DA3-6A69-9981-688E0D3A4C6F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47" creationId="{2F88A7B0-6B18-01A8-C96F-97210A172F01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48" creationId="{56C8D066-6530-189F-5E0C-3E7A86B0872E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49" creationId="{44FBB998-B8BF-6BC2-1193-F45CC16168DB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0" creationId="{F015B5B7-5681-C135-A322-BFAF541C13C9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1" creationId="{6CADDD8E-8724-131F-41CE-95EA83DFAE53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2" creationId="{F4B4B1D0-DED9-886D-CDD3-61B32CD4BC7F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3" creationId="{E86C8A80-13EC-E4B7-D9AF-D8C64D288100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4" creationId="{4A6121AB-9470-241E-E505-A77A44E15BC3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5" creationId="{B1072F19-E384-BD49-0C3A-8F13A98F46DD}"/>
          </ac:inkMkLst>
        </pc:inkChg>
        <pc:inkChg chg="add del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6" creationId="{53EF7B77-1B8D-78E5-CAE5-7D75A35C58EA}"/>
          </ac:inkMkLst>
        </pc:inkChg>
        <pc:inkChg chg="add reco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7" creationId="{E1C78636-637E-785B-25D9-D1B83094D3AD}"/>
          </ac:inkMkLst>
        </pc:inkChg>
        <pc:inkChg chg="add reco">
          <ac:chgData name="胡 哲诚" userId="3fe23cfde0e3700c" providerId="LiveId" clId="{EC565C18-7970-204C-AE19-5D44FC4A8BA4}" dt="2022-05-29T06:03:09.505" v="719"/>
          <ac:inkMkLst>
            <pc:docMk/>
            <pc:sldMk cId="763172158" sldId="261"/>
            <ac:inkMk id="158" creationId="{190360FE-DB72-3DCC-4563-3463609F6528}"/>
          </ac:inkMkLst>
        </pc:inkChg>
        <pc:inkChg chg="add del">
          <ac:chgData name="胡 哲诚" userId="3fe23cfde0e3700c" providerId="LiveId" clId="{EC565C18-7970-204C-AE19-5D44FC4A8BA4}" dt="2022-05-29T06:03:12.083" v="724"/>
          <ac:inkMkLst>
            <pc:docMk/>
            <pc:sldMk cId="763172158" sldId="261"/>
            <ac:inkMk id="159" creationId="{0CB61662-4E54-34FB-FD3E-C49931F29743}"/>
          </ac:inkMkLst>
        </pc:inkChg>
        <pc:inkChg chg="add del">
          <ac:chgData name="胡 哲诚" userId="3fe23cfde0e3700c" providerId="LiveId" clId="{EC565C18-7970-204C-AE19-5D44FC4A8BA4}" dt="2022-05-29T06:03:12.083" v="724"/>
          <ac:inkMkLst>
            <pc:docMk/>
            <pc:sldMk cId="763172158" sldId="261"/>
            <ac:inkMk id="160" creationId="{45DBB2BB-9AB6-A64B-8891-ACBC44F1B88E}"/>
          </ac:inkMkLst>
        </pc:inkChg>
        <pc:inkChg chg="add del">
          <ac:chgData name="胡 哲诚" userId="3fe23cfde0e3700c" providerId="LiveId" clId="{EC565C18-7970-204C-AE19-5D44FC4A8BA4}" dt="2022-05-29T06:03:12.083" v="724"/>
          <ac:inkMkLst>
            <pc:docMk/>
            <pc:sldMk cId="763172158" sldId="261"/>
            <ac:inkMk id="161" creationId="{837459BA-11F6-4909-5EA3-4EC017E2A8F3}"/>
          </ac:inkMkLst>
        </pc:inkChg>
        <pc:inkChg chg="add del">
          <ac:chgData name="胡 哲诚" userId="3fe23cfde0e3700c" providerId="LiveId" clId="{EC565C18-7970-204C-AE19-5D44FC4A8BA4}" dt="2022-05-29T06:03:12.083" v="724"/>
          <ac:inkMkLst>
            <pc:docMk/>
            <pc:sldMk cId="763172158" sldId="261"/>
            <ac:inkMk id="162" creationId="{517B7864-F1DB-17BD-51BA-68C36A722D9D}"/>
          </ac:inkMkLst>
        </pc:inkChg>
        <pc:inkChg chg="add reco">
          <ac:chgData name="胡 哲诚" userId="3fe23cfde0e3700c" providerId="LiveId" clId="{EC565C18-7970-204C-AE19-5D44FC4A8BA4}" dt="2022-05-29T06:03:12.083" v="724"/>
          <ac:inkMkLst>
            <pc:docMk/>
            <pc:sldMk cId="763172158" sldId="261"/>
            <ac:inkMk id="163" creationId="{BC2D5A0D-6E25-64A8-BD8F-EDE61BEB41A6}"/>
          </ac:inkMkLst>
        </pc:inkChg>
        <pc:inkChg chg="add">
          <ac:chgData name="胡 哲诚" userId="3fe23cfde0e3700c" providerId="LiveId" clId="{EC565C18-7970-204C-AE19-5D44FC4A8BA4}" dt="2022-05-29T06:03:16.015" v="725"/>
          <ac:inkMkLst>
            <pc:docMk/>
            <pc:sldMk cId="763172158" sldId="261"/>
            <ac:inkMk id="164" creationId="{AED06CEA-1622-890B-A759-782AD30409CD}"/>
          </ac:inkMkLst>
        </pc:inkChg>
        <pc:inkChg chg="add">
          <ac:chgData name="胡 哲诚" userId="3fe23cfde0e3700c" providerId="LiveId" clId="{EC565C18-7970-204C-AE19-5D44FC4A8BA4}" dt="2022-05-29T06:03:16.129" v="726"/>
          <ac:inkMkLst>
            <pc:docMk/>
            <pc:sldMk cId="763172158" sldId="261"/>
            <ac:inkMk id="165" creationId="{D18D4E0A-E289-7F9C-D1AD-25E726D430AB}"/>
          </ac:inkMkLst>
        </pc:inkChg>
        <pc:inkChg chg="add">
          <ac:chgData name="胡 哲诚" userId="3fe23cfde0e3700c" providerId="LiveId" clId="{EC565C18-7970-204C-AE19-5D44FC4A8BA4}" dt="2022-05-29T06:03:16.277" v="727"/>
          <ac:inkMkLst>
            <pc:docMk/>
            <pc:sldMk cId="763172158" sldId="261"/>
            <ac:inkMk id="166" creationId="{41C75811-0030-09A9-E4AB-3D4724017877}"/>
          </ac:inkMkLst>
        </pc:inkChg>
        <pc:inkChg chg="add">
          <ac:chgData name="胡 哲诚" userId="3fe23cfde0e3700c" providerId="LiveId" clId="{EC565C18-7970-204C-AE19-5D44FC4A8BA4}" dt="2022-05-29T06:03:16.463" v="728"/>
          <ac:inkMkLst>
            <pc:docMk/>
            <pc:sldMk cId="763172158" sldId="261"/>
            <ac:inkMk id="167" creationId="{1A4BE079-FD00-A71F-0A7A-8F003BC30134}"/>
          </ac:inkMkLst>
        </pc:inkChg>
        <pc:inkChg chg="add">
          <ac:chgData name="胡 哲诚" userId="3fe23cfde0e3700c" providerId="LiveId" clId="{EC565C18-7970-204C-AE19-5D44FC4A8BA4}" dt="2022-05-29T06:03:16.938" v="729"/>
          <ac:inkMkLst>
            <pc:docMk/>
            <pc:sldMk cId="763172158" sldId="261"/>
            <ac:inkMk id="168" creationId="{5D289097-47A1-4F58-22FB-C762DAB9A3DB}"/>
          </ac:inkMkLst>
        </pc:inkChg>
        <pc:inkChg chg="add">
          <ac:chgData name="胡 哲诚" userId="3fe23cfde0e3700c" providerId="LiveId" clId="{EC565C18-7970-204C-AE19-5D44FC4A8BA4}" dt="2022-05-29T06:03:17.155" v="730"/>
          <ac:inkMkLst>
            <pc:docMk/>
            <pc:sldMk cId="763172158" sldId="261"/>
            <ac:inkMk id="169" creationId="{FA11CDED-EE88-1FD0-F670-49E1EB78C729}"/>
          </ac:inkMkLst>
        </pc:inkChg>
        <pc:inkChg chg="add">
          <ac:chgData name="胡 哲诚" userId="3fe23cfde0e3700c" providerId="LiveId" clId="{EC565C18-7970-204C-AE19-5D44FC4A8BA4}" dt="2022-05-29T06:03:17.320" v="731"/>
          <ac:inkMkLst>
            <pc:docMk/>
            <pc:sldMk cId="763172158" sldId="261"/>
            <ac:inkMk id="170" creationId="{7CAEAAEE-9221-2AE0-4A1A-F6110C042A04}"/>
          </ac:inkMkLst>
        </pc:inkChg>
        <pc:inkChg chg="add">
          <ac:chgData name="胡 哲诚" userId="3fe23cfde0e3700c" providerId="LiveId" clId="{EC565C18-7970-204C-AE19-5D44FC4A8BA4}" dt="2022-05-29T06:03:18.305" v="732"/>
          <ac:inkMkLst>
            <pc:docMk/>
            <pc:sldMk cId="763172158" sldId="261"/>
            <ac:inkMk id="171" creationId="{2A165B8B-EFE5-53BD-60EF-AACA3A61FC04}"/>
          </ac:inkMkLst>
        </pc:inkChg>
        <pc:inkChg chg="add">
          <ac:chgData name="胡 哲诚" userId="3fe23cfde0e3700c" providerId="LiveId" clId="{EC565C18-7970-204C-AE19-5D44FC4A8BA4}" dt="2022-05-29T06:03:18.574" v="733"/>
          <ac:inkMkLst>
            <pc:docMk/>
            <pc:sldMk cId="763172158" sldId="261"/>
            <ac:inkMk id="172" creationId="{3B5C9501-A228-2587-70B4-C65C7CCD8140}"/>
          </ac:inkMkLst>
        </pc:inkChg>
        <pc:inkChg chg="add">
          <ac:chgData name="胡 哲诚" userId="3fe23cfde0e3700c" providerId="LiveId" clId="{EC565C18-7970-204C-AE19-5D44FC4A8BA4}" dt="2022-05-29T06:03:18.697" v="734"/>
          <ac:inkMkLst>
            <pc:docMk/>
            <pc:sldMk cId="763172158" sldId="261"/>
            <ac:inkMk id="173" creationId="{0BA275D0-3E9A-84C0-F88C-2D34057A1806}"/>
          </ac:inkMkLst>
        </pc:inkChg>
        <pc:inkChg chg="add">
          <ac:chgData name="胡 哲诚" userId="3fe23cfde0e3700c" providerId="LiveId" clId="{EC565C18-7970-204C-AE19-5D44FC4A8BA4}" dt="2022-05-29T06:03:19.337" v="735"/>
          <ac:inkMkLst>
            <pc:docMk/>
            <pc:sldMk cId="763172158" sldId="261"/>
            <ac:inkMk id="174" creationId="{C4542C52-1D11-1319-B1AE-A5E6F7B76098}"/>
          </ac:inkMkLst>
        </pc:inkChg>
        <pc:inkChg chg="add">
          <ac:chgData name="胡 哲诚" userId="3fe23cfde0e3700c" providerId="LiveId" clId="{EC565C18-7970-204C-AE19-5D44FC4A8BA4}" dt="2022-05-29T06:03:19.789" v="736"/>
          <ac:inkMkLst>
            <pc:docMk/>
            <pc:sldMk cId="763172158" sldId="261"/>
            <ac:inkMk id="175" creationId="{7339BC25-1133-51FF-E6A1-C851837024F1}"/>
          </ac:inkMkLst>
        </pc:inkChg>
        <pc:inkChg chg="add">
          <ac:chgData name="胡 哲诚" userId="3fe23cfde0e3700c" providerId="LiveId" clId="{EC565C18-7970-204C-AE19-5D44FC4A8BA4}" dt="2022-05-29T06:03:20.380" v="737"/>
          <ac:inkMkLst>
            <pc:docMk/>
            <pc:sldMk cId="763172158" sldId="261"/>
            <ac:inkMk id="176" creationId="{896654C8-4EEA-2AFF-9ABB-0208DFA34405}"/>
          </ac:inkMkLst>
        </pc:inkChg>
        <pc:inkChg chg="add">
          <ac:chgData name="胡 哲诚" userId="3fe23cfde0e3700c" providerId="LiveId" clId="{EC565C18-7970-204C-AE19-5D44FC4A8BA4}" dt="2022-05-29T06:03:20.532" v="738"/>
          <ac:inkMkLst>
            <pc:docMk/>
            <pc:sldMk cId="763172158" sldId="261"/>
            <ac:inkMk id="177" creationId="{5DF8503B-7602-0703-8772-49249AB73746}"/>
          </ac:inkMkLst>
        </pc:inkChg>
        <pc:inkChg chg="add">
          <ac:chgData name="胡 哲诚" userId="3fe23cfde0e3700c" providerId="LiveId" clId="{EC565C18-7970-204C-AE19-5D44FC4A8BA4}" dt="2022-05-29T06:03:21.314" v="739"/>
          <ac:inkMkLst>
            <pc:docMk/>
            <pc:sldMk cId="763172158" sldId="261"/>
            <ac:inkMk id="178" creationId="{0CF133EB-E074-9F42-0587-1A6F72147093}"/>
          </ac:inkMkLst>
        </pc:inkChg>
        <pc:inkChg chg="add">
          <ac:chgData name="胡 哲诚" userId="3fe23cfde0e3700c" providerId="LiveId" clId="{EC565C18-7970-204C-AE19-5D44FC4A8BA4}" dt="2022-05-29T06:03:21.439" v="740"/>
          <ac:inkMkLst>
            <pc:docMk/>
            <pc:sldMk cId="763172158" sldId="261"/>
            <ac:inkMk id="179" creationId="{94DF809C-B80D-AF00-FA4F-31428408640C}"/>
          </ac:inkMkLst>
        </pc:inkChg>
        <pc:inkChg chg="add">
          <ac:chgData name="胡 哲诚" userId="3fe23cfde0e3700c" providerId="LiveId" clId="{EC565C18-7970-204C-AE19-5D44FC4A8BA4}" dt="2022-05-29T06:03:22.423" v="741"/>
          <ac:inkMkLst>
            <pc:docMk/>
            <pc:sldMk cId="763172158" sldId="261"/>
            <ac:inkMk id="180" creationId="{0CF466C2-8FDE-52E3-4182-D8871D19B6C2}"/>
          </ac:inkMkLst>
        </pc:inkChg>
        <pc:inkChg chg="add">
          <ac:chgData name="胡 哲诚" userId="3fe23cfde0e3700c" providerId="LiveId" clId="{EC565C18-7970-204C-AE19-5D44FC4A8BA4}" dt="2022-05-29T06:03:22.592" v="742"/>
          <ac:inkMkLst>
            <pc:docMk/>
            <pc:sldMk cId="763172158" sldId="261"/>
            <ac:inkMk id="181" creationId="{03ABC87B-1361-4E6D-F709-0A75508BA5AB}"/>
          </ac:inkMkLst>
        </pc:inkChg>
        <pc:inkChg chg="add">
          <ac:chgData name="胡 哲诚" userId="3fe23cfde0e3700c" providerId="LiveId" clId="{EC565C18-7970-204C-AE19-5D44FC4A8BA4}" dt="2022-05-29T06:03:22.701" v="743"/>
          <ac:inkMkLst>
            <pc:docMk/>
            <pc:sldMk cId="763172158" sldId="261"/>
            <ac:inkMk id="182" creationId="{91760B34-AFC0-2651-1C3F-BD5917D04F0E}"/>
          </ac:inkMkLst>
        </pc:inkChg>
        <pc:inkChg chg="add">
          <ac:chgData name="胡 哲诚" userId="3fe23cfde0e3700c" providerId="LiveId" clId="{EC565C18-7970-204C-AE19-5D44FC4A8BA4}" dt="2022-05-29T06:03:23.017" v="744"/>
          <ac:inkMkLst>
            <pc:docMk/>
            <pc:sldMk cId="763172158" sldId="261"/>
            <ac:inkMk id="183" creationId="{18AB03F5-4134-53EC-F2EC-19E82684F799}"/>
          </ac:inkMkLst>
        </pc:inkChg>
        <pc:inkChg chg="add">
          <ac:chgData name="胡 哲诚" userId="3fe23cfde0e3700c" providerId="LiveId" clId="{EC565C18-7970-204C-AE19-5D44FC4A8BA4}" dt="2022-05-29T06:03:23.140" v="745"/>
          <ac:inkMkLst>
            <pc:docMk/>
            <pc:sldMk cId="763172158" sldId="261"/>
            <ac:inkMk id="184" creationId="{4999327D-6328-FCA7-C819-D9BE57AE71E3}"/>
          </ac:inkMkLst>
        </pc:inkChg>
        <pc:inkChg chg="add">
          <ac:chgData name="胡 哲诚" userId="3fe23cfde0e3700c" providerId="LiveId" clId="{EC565C18-7970-204C-AE19-5D44FC4A8BA4}" dt="2022-05-29T06:03:23.365" v="746"/>
          <ac:inkMkLst>
            <pc:docMk/>
            <pc:sldMk cId="763172158" sldId="261"/>
            <ac:inkMk id="185" creationId="{52EFC510-2289-35A2-D3A0-13EDDF382796}"/>
          </ac:inkMkLst>
        </pc:inkChg>
        <pc:inkChg chg="add">
          <ac:chgData name="胡 哲诚" userId="3fe23cfde0e3700c" providerId="LiveId" clId="{EC565C18-7970-204C-AE19-5D44FC4A8BA4}" dt="2022-05-29T06:03:23.487" v="747"/>
          <ac:inkMkLst>
            <pc:docMk/>
            <pc:sldMk cId="763172158" sldId="261"/>
            <ac:inkMk id="186" creationId="{21AF07F2-AE94-4E7C-BAED-6981777286B6}"/>
          </ac:inkMkLst>
        </pc:inkChg>
        <pc:inkChg chg="add">
          <ac:chgData name="胡 哲诚" userId="3fe23cfde0e3700c" providerId="LiveId" clId="{EC565C18-7970-204C-AE19-5D44FC4A8BA4}" dt="2022-05-29T06:03:24.277" v="748"/>
          <ac:inkMkLst>
            <pc:docMk/>
            <pc:sldMk cId="763172158" sldId="261"/>
            <ac:inkMk id="187" creationId="{CA2EDB2C-E715-A014-5B3E-E2854C4B150E}"/>
          </ac:inkMkLst>
        </pc:inkChg>
        <pc:inkChg chg="add">
          <ac:chgData name="胡 哲诚" userId="3fe23cfde0e3700c" providerId="LiveId" clId="{EC565C18-7970-204C-AE19-5D44FC4A8BA4}" dt="2022-05-29T06:03:24.692" v="749"/>
          <ac:inkMkLst>
            <pc:docMk/>
            <pc:sldMk cId="763172158" sldId="261"/>
            <ac:inkMk id="188" creationId="{D9F17243-FF8D-3967-01E8-F90F1459184C}"/>
          </ac:inkMkLst>
        </pc:inkChg>
        <pc:inkChg chg="add">
          <ac:chgData name="胡 哲诚" userId="3fe23cfde0e3700c" providerId="LiveId" clId="{EC565C18-7970-204C-AE19-5D44FC4A8BA4}" dt="2022-05-29T06:03:24.998" v="750"/>
          <ac:inkMkLst>
            <pc:docMk/>
            <pc:sldMk cId="763172158" sldId="261"/>
            <ac:inkMk id="189" creationId="{BED65879-6DE3-A17E-F1CF-F5282A453497}"/>
          </ac:inkMkLst>
        </pc:inkChg>
        <pc:inkChg chg="add">
          <ac:chgData name="胡 哲诚" userId="3fe23cfde0e3700c" providerId="LiveId" clId="{EC565C18-7970-204C-AE19-5D44FC4A8BA4}" dt="2022-05-29T06:03:25.424" v="751"/>
          <ac:inkMkLst>
            <pc:docMk/>
            <pc:sldMk cId="763172158" sldId="261"/>
            <ac:inkMk id="190" creationId="{AD470FB5-5310-7DC1-4C7D-C44B0EA5D50B}"/>
          </ac:inkMkLst>
        </pc:inkChg>
        <pc:inkChg chg="add">
          <ac:chgData name="胡 哲诚" userId="3fe23cfde0e3700c" providerId="LiveId" clId="{EC565C18-7970-204C-AE19-5D44FC4A8BA4}" dt="2022-05-29T06:03:25.546" v="752"/>
          <ac:inkMkLst>
            <pc:docMk/>
            <pc:sldMk cId="763172158" sldId="261"/>
            <ac:inkMk id="191" creationId="{00A15F5A-C4DB-07BF-83FE-D36D5BB3DDC3}"/>
          </ac:inkMkLst>
        </pc:inkChg>
        <pc:inkChg chg="add">
          <ac:chgData name="胡 哲诚" userId="3fe23cfde0e3700c" providerId="LiveId" clId="{EC565C18-7970-204C-AE19-5D44FC4A8BA4}" dt="2022-05-29T06:03:25.819" v="753"/>
          <ac:inkMkLst>
            <pc:docMk/>
            <pc:sldMk cId="763172158" sldId="261"/>
            <ac:inkMk id="192" creationId="{165CB6A2-9927-B7FF-53F2-4DAF945A0325}"/>
          </ac:inkMkLst>
        </pc:inkChg>
        <pc:inkChg chg="add">
          <ac:chgData name="胡 哲诚" userId="3fe23cfde0e3700c" providerId="LiveId" clId="{EC565C18-7970-204C-AE19-5D44FC4A8BA4}" dt="2022-05-29T06:03:25.933" v="754"/>
          <ac:inkMkLst>
            <pc:docMk/>
            <pc:sldMk cId="763172158" sldId="261"/>
            <ac:inkMk id="193" creationId="{311E12AA-2149-7172-0C6E-42E367835A9A}"/>
          </ac:inkMkLst>
        </pc:inkChg>
        <pc:inkChg chg="add">
          <ac:chgData name="胡 哲诚" userId="3fe23cfde0e3700c" providerId="LiveId" clId="{EC565C18-7970-204C-AE19-5D44FC4A8BA4}" dt="2022-05-29T06:03:27.246" v="755"/>
          <ac:inkMkLst>
            <pc:docMk/>
            <pc:sldMk cId="763172158" sldId="261"/>
            <ac:inkMk id="194" creationId="{BC226FF5-A7CD-EBC7-1E5F-27A46A6DBB8F}"/>
          </ac:inkMkLst>
        </pc:inkChg>
        <pc:inkChg chg="add">
          <ac:chgData name="胡 哲诚" userId="3fe23cfde0e3700c" providerId="LiveId" clId="{EC565C18-7970-204C-AE19-5D44FC4A8BA4}" dt="2022-05-29T06:03:27.362" v="756"/>
          <ac:inkMkLst>
            <pc:docMk/>
            <pc:sldMk cId="763172158" sldId="261"/>
            <ac:inkMk id="195" creationId="{B8762813-F355-EAFA-F3C9-F8354E1CB466}"/>
          </ac:inkMkLst>
        </pc:inkChg>
      </pc:sldChg>
      <pc:sldChg chg="addSp delSp">
        <pc:chgData name="胡 哲诚" userId="3fe23cfde0e3700c" providerId="LiveId" clId="{EC565C18-7970-204C-AE19-5D44FC4A8BA4}" dt="2022-05-29T12:42:47.199" v="857"/>
        <pc:sldMkLst>
          <pc:docMk/>
          <pc:sldMk cId="1142899324" sldId="262"/>
        </pc:sldMkLst>
        <pc:inkChg chg="add">
          <ac:chgData name="胡 哲诚" userId="3fe23cfde0e3700c" providerId="LiveId" clId="{EC565C18-7970-204C-AE19-5D44FC4A8BA4}" dt="2022-05-23T01:08:36.972" v="93" actId="7634"/>
          <ac:inkMkLst>
            <pc:docMk/>
            <pc:sldMk cId="1142899324" sldId="262"/>
            <ac:inkMk id="5" creationId="{9CE77514-036D-C557-408F-30BBC2D331A6}"/>
          </ac:inkMkLst>
        </pc:inkChg>
        <pc:inkChg chg="add">
          <ac:chgData name="胡 哲诚" userId="3fe23cfde0e3700c" providerId="LiveId" clId="{EC565C18-7970-204C-AE19-5D44FC4A8BA4}" dt="2022-05-29T06:03:38.628" v="757"/>
          <ac:inkMkLst>
            <pc:docMk/>
            <pc:sldMk cId="1142899324" sldId="262"/>
            <ac:inkMk id="6" creationId="{5CF8C3A2-472E-86BE-59E4-B1543F0C87B5}"/>
          </ac:inkMkLst>
        </pc:inkChg>
        <pc:inkChg chg="add">
          <ac:chgData name="胡 哲诚" userId="3fe23cfde0e3700c" providerId="LiveId" clId="{EC565C18-7970-204C-AE19-5D44FC4A8BA4}" dt="2022-05-29T06:03:39.655" v="758"/>
          <ac:inkMkLst>
            <pc:docMk/>
            <pc:sldMk cId="1142899324" sldId="262"/>
            <ac:inkMk id="7" creationId="{594FAD31-9D8F-56DB-AE09-5F091101206E}"/>
          </ac:inkMkLst>
        </pc:inkChg>
        <pc:inkChg chg="add">
          <ac:chgData name="胡 哲诚" userId="3fe23cfde0e3700c" providerId="LiveId" clId="{EC565C18-7970-204C-AE19-5D44FC4A8BA4}" dt="2022-05-29T12:42:47.199" v="857"/>
          <ac:inkMkLst>
            <pc:docMk/>
            <pc:sldMk cId="1142899324" sldId="262"/>
            <ac:inkMk id="8" creationId="{80BEAA6F-BA57-1BC1-E286-64DD94CA0B83}"/>
          </ac:inkMkLst>
        </pc:inkChg>
        <pc:inkChg chg="add del">
          <ac:chgData name="胡 哲诚" userId="3fe23cfde0e3700c" providerId="LiveId" clId="{EC565C18-7970-204C-AE19-5D44FC4A8BA4}" dt="2022-05-29T06:03:43.793" v="761"/>
          <ac:inkMkLst>
            <pc:docMk/>
            <pc:sldMk cId="1142899324" sldId="262"/>
            <ac:inkMk id="8" creationId="{F251530F-828E-75F2-5A23-8AAF69E20712}"/>
          </ac:inkMkLst>
        </pc:inkChg>
        <pc:inkChg chg="add del">
          <ac:chgData name="胡 哲诚" userId="3fe23cfde0e3700c" providerId="LiveId" clId="{EC565C18-7970-204C-AE19-5D44FC4A8BA4}" dt="2022-05-29T06:03:43.793" v="761"/>
          <ac:inkMkLst>
            <pc:docMk/>
            <pc:sldMk cId="1142899324" sldId="262"/>
            <ac:inkMk id="9" creationId="{CEFF6B5F-D38E-FB2A-47AF-2A83D8243710}"/>
          </ac:inkMkLst>
        </pc:inkChg>
        <pc:inkChg chg="add reco">
          <ac:chgData name="胡 哲诚" userId="3fe23cfde0e3700c" providerId="LiveId" clId="{EC565C18-7970-204C-AE19-5D44FC4A8BA4}" dt="2022-05-29T06:03:43.793" v="761"/>
          <ac:inkMkLst>
            <pc:docMk/>
            <pc:sldMk cId="1142899324" sldId="262"/>
            <ac:inkMk id="10" creationId="{7140FE20-8DA5-E22E-B48C-1D7F2519E4B0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1" creationId="{DCF4D851-209B-D136-059C-946B4C27BABA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2" creationId="{5CA5A83D-B636-F844-304B-121B883DCCC6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3" creationId="{5651D0E7-8AD8-5876-93EB-9126BC9F42EF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4" creationId="{5F8C57BC-B266-A099-56EE-E2B5F071E74A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5" creationId="{332AD991-176A-32D6-7068-456D5DCC5729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6" creationId="{0F7CEDD9-DC7A-B827-4853-D45D91499FAF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7" creationId="{381EEC03-F97B-9512-3E67-924FF87C5410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8" creationId="{79ECCA38-86B6-520B-9BF6-FEC718ACCA74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19" creationId="{6E8F98BF-A43F-FFAA-839E-A0D64F19DC6F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20" creationId="{2E9CF30C-03A8-1EAB-9AFB-1FB9821F5BF1}"/>
          </ac:inkMkLst>
        </pc:inkChg>
        <pc:inkChg chg="add del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21" creationId="{BE303CCC-729E-EA7A-01B6-42357EA34A62}"/>
          </ac:inkMkLst>
        </pc:inkChg>
        <pc:inkChg chg="add reco">
          <ac:chgData name="胡 哲诚" userId="3fe23cfde0e3700c" providerId="LiveId" clId="{EC565C18-7970-204C-AE19-5D44FC4A8BA4}" dt="2022-05-29T06:03:54.358" v="773"/>
          <ac:inkMkLst>
            <pc:docMk/>
            <pc:sldMk cId="1142899324" sldId="262"/>
            <ac:inkMk id="22" creationId="{31C67796-487B-B1DB-303F-737935611101}"/>
          </ac:inkMkLst>
        </pc:inkChg>
      </pc:sldChg>
      <pc:sldChg chg="addSp delSp">
        <pc:chgData name="胡 哲诚" userId="3fe23cfde0e3700c" providerId="LiveId" clId="{EC565C18-7970-204C-AE19-5D44FC4A8BA4}" dt="2022-05-29T06:05:31.283" v="856"/>
        <pc:sldMkLst>
          <pc:docMk/>
          <pc:sldMk cId="3699326159" sldId="263"/>
        </pc:sldMkLst>
        <pc:inkChg chg="add">
          <ac:chgData name="胡 哲诚" userId="3fe23cfde0e3700c" providerId="LiveId" clId="{EC565C18-7970-204C-AE19-5D44FC4A8BA4}" dt="2022-05-23T01:08:36.972" v="93" actId="7634"/>
          <ac:inkMkLst>
            <pc:docMk/>
            <pc:sldMk cId="3699326159" sldId="263"/>
            <ac:inkMk id="4" creationId="{BCBE4B38-11E4-1F18-6405-554C2AF49137}"/>
          </ac:inkMkLst>
        </pc:inkChg>
        <pc:inkChg chg="add del">
          <ac:chgData name="胡 哲诚" userId="3fe23cfde0e3700c" providerId="LiveId" clId="{EC565C18-7970-204C-AE19-5D44FC4A8BA4}" dt="2022-05-29T06:04:23.405" v="777"/>
          <ac:inkMkLst>
            <pc:docMk/>
            <pc:sldMk cId="3699326159" sldId="263"/>
            <ac:inkMk id="5" creationId="{0F6DE975-C612-E4C2-8BAF-49B14AF2FEBE}"/>
          </ac:inkMkLst>
        </pc:inkChg>
        <pc:inkChg chg="add del">
          <ac:chgData name="胡 哲诚" userId="3fe23cfde0e3700c" providerId="LiveId" clId="{EC565C18-7970-204C-AE19-5D44FC4A8BA4}" dt="2022-05-29T06:04:23.405" v="777"/>
          <ac:inkMkLst>
            <pc:docMk/>
            <pc:sldMk cId="3699326159" sldId="263"/>
            <ac:inkMk id="6" creationId="{44F84F44-905F-7E2B-0171-C1D3885728A0}"/>
          </ac:inkMkLst>
        </pc:inkChg>
        <pc:inkChg chg="add del">
          <ac:chgData name="胡 哲诚" userId="3fe23cfde0e3700c" providerId="LiveId" clId="{EC565C18-7970-204C-AE19-5D44FC4A8BA4}" dt="2022-05-29T06:04:23.405" v="777"/>
          <ac:inkMkLst>
            <pc:docMk/>
            <pc:sldMk cId="3699326159" sldId="263"/>
            <ac:inkMk id="7" creationId="{378D29F6-E336-5F20-3187-B403B30F3B9E}"/>
          </ac:inkMkLst>
        </pc:inkChg>
        <pc:inkChg chg="add del reco">
          <ac:chgData name="胡 哲诚" userId="3fe23cfde0e3700c" providerId="LiveId" clId="{EC565C18-7970-204C-AE19-5D44FC4A8BA4}" dt="2022-05-29T06:04:32.253" v="796"/>
          <ac:inkMkLst>
            <pc:docMk/>
            <pc:sldMk cId="3699326159" sldId="263"/>
            <ac:inkMk id="8" creationId="{BEEC4502-3656-D2F1-76E6-A981B3BBCE9F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9" creationId="{16E33032-44E0-28E7-7BB2-6CA59F4D7695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0" creationId="{F466FC3F-5679-B0EF-2CF3-8654251D76E8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1" creationId="{F01A3BF7-C469-BE10-EECD-9C9B8EB55FB2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2" creationId="{0C026424-E2BE-75BC-3EF8-020A25A00853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3" creationId="{0EE5809D-C626-E3CF-74E7-9F6A1375606D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4" creationId="{BD128613-75E2-9B02-AB79-477BE2685997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5" creationId="{2D72FD19-B6B3-B19D-8B71-BBF0069B5206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6" creationId="{C85FA261-5EC6-3148-21F9-2DF11B86D43C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7" creationId="{C0CAFAC7-C955-A429-EBDE-475C36485852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8" creationId="{0556A79E-40ED-DC24-BD2A-E62BFD2531E4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19" creationId="{ECBE79F3-BD9B-238E-187E-F62C3FAA006E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20" creationId="{FCA60FC5-FAF8-B7A1-0144-9F1AC0A2309F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21" creationId="{115992FF-04D4-6FE5-F192-37ACC701BB78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22" creationId="{3FFD3F27-1EEA-B318-5B62-7191EE55AC3D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23" creationId="{D057AF96-BC24-5A45-D9F4-554B19DC07E7}"/>
          </ac:inkMkLst>
        </pc:inkChg>
        <pc:inkChg chg="add del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24" creationId="{C2F0CF1B-F90A-3751-A36B-6580F6CCD9D7}"/>
          </ac:inkMkLst>
        </pc:inkChg>
        <pc:inkChg chg="add">
          <ac:chgData name="胡 哲诚" userId="3fe23cfde0e3700c" providerId="LiveId" clId="{EC565C18-7970-204C-AE19-5D44FC4A8BA4}" dt="2022-05-29T06:04:30.830" v="794"/>
          <ac:inkMkLst>
            <pc:docMk/>
            <pc:sldMk cId="3699326159" sldId="263"/>
            <ac:inkMk id="25" creationId="{BD9E03F9-F50C-3DFA-FBCA-29CE72759A8E}"/>
          </ac:inkMkLst>
        </pc:inkChg>
        <pc:inkChg chg="add reco">
          <ac:chgData name="胡 哲诚" userId="3fe23cfde0e3700c" providerId="LiveId" clId="{EC565C18-7970-204C-AE19-5D44FC4A8BA4}" dt="2022-05-29T06:04:31.492" v="795"/>
          <ac:inkMkLst>
            <pc:docMk/>
            <pc:sldMk cId="3699326159" sldId="263"/>
            <ac:inkMk id="26" creationId="{D6550EAC-7C57-3096-79EA-3FBA34B4BB5C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27" creationId="{52F1DF6F-0D1B-7107-510A-3C28FA5DF57C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28" creationId="{C98B4BE5-48D9-1EA7-10A0-B5C6A19BB118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29" creationId="{03AFC602-BC4D-8D92-878D-364C53DCF7A9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0" creationId="{213C4BB5-F404-E74F-A18C-68904F631327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1" creationId="{5C464AAC-9171-9221-ADD1-F05C9086A575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2" creationId="{AB50D87B-843B-F849-D003-BDF2823562B8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3" creationId="{31B4FDCD-7770-505B-C58A-7E75B29E1567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4" creationId="{C2CC45F6-CAE9-6C54-AF40-AA74C2EBDB48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5" creationId="{845EA251-0141-420E-826D-FD91A75BF435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6" creationId="{966D69D0-C990-4F86-9454-36ACBC2FF7F6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7" creationId="{DE6CED7B-A4DA-AAE0-6024-FB1872973CD1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8" creationId="{87D8A6E6-02C9-D514-7722-8F53BD1E1D7D}"/>
          </ac:inkMkLst>
        </pc:inkChg>
        <pc:inkChg chg="add del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39" creationId="{CAB6A42D-1B5F-F221-6960-CA4EB00E6F8F}"/>
          </ac:inkMkLst>
        </pc:inkChg>
        <pc:inkChg chg="add reco">
          <ac:chgData name="胡 哲诚" userId="3fe23cfde0e3700c" providerId="LiveId" clId="{EC565C18-7970-204C-AE19-5D44FC4A8BA4}" dt="2022-05-29T06:04:39.159" v="810"/>
          <ac:inkMkLst>
            <pc:docMk/>
            <pc:sldMk cId="3699326159" sldId="263"/>
            <ac:inkMk id="40" creationId="{CD374422-6B71-BE7F-6848-F454EC5A8BA0}"/>
          </ac:inkMkLst>
        </pc:inkChg>
        <pc:inkChg chg="add del">
          <ac:chgData name="胡 哲诚" userId="3fe23cfde0e3700c" providerId="LiveId" clId="{EC565C18-7970-204C-AE19-5D44FC4A8BA4}" dt="2022-05-29T06:04:40.515" v="814"/>
          <ac:inkMkLst>
            <pc:docMk/>
            <pc:sldMk cId="3699326159" sldId="263"/>
            <ac:inkMk id="41" creationId="{B7CCF029-A71D-DFC8-BF82-2BEC5B31860A}"/>
          </ac:inkMkLst>
        </pc:inkChg>
        <pc:inkChg chg="add del">
          <ac:chgData name="胡 哲诚" userId="3fe23cfde0e3700c" providerId="LiveId" clId="{EC565C18-7970-204C-AE19-5D44FC4A8BA4}" dt="2022-05-29T06:04:40.515" v="814"/>
          <ac:inkMkLst>
            <pc:docMk/>
            <pc:sldMk cId="3699326159" sldId="263"/>
            <ac:inkMk id="42" creationId="{D11190E0-43B1-F3FA-9936-E58B0E5B39CE}"/>
          </ac:inkMkLst>
        </pc:inkChg>
        <pc:inkChg chg="add del">
          <ac:chgData name="胡 哲诚" userId="3fe23cfde0e3700c" providerId="LiveId" clId="{EC565C18-7970-204C-AE19-5D44FC4A8BA4}" dt="2022-05-29T06:04:40.515" v="814"/>
          <ac:inkMkLst>
            <pc:docMk/>
            <pc:sldMk cId="3699326159" sldId="263"/>
            <ac:inkMk id="43" creationId="{CE1D5E61-A460-E14E-D84F-4A13EB932332}"/>
          </ac:inkMkLst>
        </pc:inkChg>
        <pc:inkChg chg="add reco">
          <ac:chgData name="胡 哲诚" userId="3fe23cfde0e3700c" providerId="LiveId" clId="{EC565C18-7970-204C-AE19-5D44FC4A8BA4}" dt="2022-05-29T06:04:40.515" v="814"/>
          <ac:inkMkLst>
            <pc:docMk/>
            <pc:sldMk cId="3699326159" sldId="263"/>
            <ac:inkMk id="44" creationId="{7BA46B58-9F3C-3981-4B68-F2526961590F}"/>
          </ac:inkMkLst>
        </pc:inkChg>
        <pc:inkChg chg="add del">
          <ac:chgData name="胡 哲诚" userId="3fe23cfde0e3700c" providerId="LiveId" clId="{EC565C18-7970-204C-AE19-5D44FC4A8BA4}" dt="2022-05-29T06:04:57.248" v="819"/>
          <ac:inkMkLst>
            <pc:docMk/>
            <pc:sldMk cId="3699326159" sldId="263"/>
            <ac:inkMk id="45" creationId="{AAA69E08-99B4-E9C0-5F5C-84A7F15126E0}"/>
          </ac:inkMkLst>
        </pc:inkChg>
        <pc:inkChg chg="add del">
          <ac:chgData name="胡 哲诚" userId="3fe23cfde0e3700c" providerId="LiveId" clId="{EC565C18-7970-204C-AE19-5D44FC4A8BA4}" dt="2022-05-29T06:04:57.248" v="819"/>
          <ac:inkMkLst>
            <pc:docMk/>
            <pc:sldMk cId="3699326159" sldId="263"/>
            <ac:inkMk id="46" creationId="{93D92344-180E-9037-2612-9C1E7C51BE19}"/>
          </ac:inkMkLst>
        </pc:inkChg>
        <pc:inkChg chg="add del">
          <ac:chgData name="胡 哲诚" userId="3fe23cfde0e3700c" providerId="LiveId" clId="{EC565C18-7970-204C-AE19-5D44FC4A8BA4}" dt="2022-05-29T06:04:57.248" v="819"/>
          <ac:inkMkLst>
            <pc:docMk/>
            <pc:sldMk cId="3699326159" sldId="263"/>
            <ac:inkMk id="47" creationId="{AF05A689-161D-5BA9-F0B7-757AA7542CD3}"/>
          </ac:inkMkLst>
        </pc:inkChg>
        <pc:inkChg chg="add del">
          <ac:chgData name="胡 哲诚" userId="3fe23cfde0e3700c" providerId="LiveId" clId="{EC565C18-7970-204C-AE19-5D44FC4A8BA4}" dt="2022-05-29T06:04:57.248" v="819"/>
          <ac:inkMkLst>
            <pc:docMk/>
            <pc:sldMk cId="3699326159" sldId="263"/>
            <ac:inkMk id="48" creationId="{020678C6-B8B9-26F6-F8B7-5493BEAEF59B}"/>
          </ac:inkMkLst>
        </pc:inkChg>
        <pc:inkChg chg="add reco">
          <ac:chgData name="胡 哲诚" userId="3fe23cfde0e3700c" providerId="LiveId" clId="{EC565C18-7970-204C-AE19-5D44FC4A8BA4}" dt="2022-05-29T06:04:57.248" v="819"/>
          <ac:inkMkLst>
            <pc:docMk/>
            <pc:sldMk cId="3699326159" sldId="263"/>
            <ac:inkMk id="49" creationId="{D378DD9B-8BDA-9FFB-5C37-188E17686971}"/>
          </ac:inkMkLst>
        </pc:inkChg>
        <pc:inkChg chg="add del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0" creationId="{175E82B2-6465-7B50-C5A7-291D0409A643}"/>
          </ac:inkMkLst>
        </pc:inkChg>
        <pc:inkChg chg="add del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1" creationId="{3B8E671E-03C9-98A4-BF2D-4EDE56AB80CF}"/>
          </ac:inkMkLst>
        </pc:inkChg>
        <pc:inkChg chg="add del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2" creationId="{03F455A8-3318-F68B-7858-4C67981E5F91}"/>
          </ac:inkMkLst>
        </pc:inkChg>
        <pc:inkChg chg="add del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3" creationId="{C9A05FF8-180E-1B62-98E8-4CFE3FFC2F22}"/>
          </ac:inkMkLst>
        </pc:inkChg>
        <pc:inkChg chg="add del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4" creationId="{5A62D9F8-BA0A-8518-5BBE-3DDA94C6428E}"/>
          </ac:inkMkLst>
        </pc:inkChg>
        <pc:inkChg chg="add del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5" creationId="{D855A8C9-5A26-E0CF-E6F3-B4D6D3D7792B}"/>
          </ac:inkMkLst>
        </pc:inkChg>
        <pc:inkChg chg="add del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6" creationId="{C66D174B-199A-16A6-EBE9-FB382B698B03}"/>
          </ac:inkMkLst>
        </pc:inkChg>
        <pc:inkChg chg="add del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7" creationId="{627B11D9-7913-D9F7-2436-790E0B204887}"/>
          </ac:inkMkLst>
        </pc:inkChg>
        <pc:inkChg chg="add reco">
          <ac:chgData name="胡 哲诚" userId="3fe23cfde0e3700c" providerId="LiveId" clId="{EC565C18-7970-204C-AE19-5D44FC4A8BA4}" dt="2022-05-29T06:05:08.358" v="828"/>
          <ac:inkMkLst>
            <pc:docMk/>
            <pc:sldMk cId="3699326159" sldId="263"/>
            <ac:inkMk id="58" creationId="{A7268622-252B-E0E2-DE6D-F50494646311}"/>
          </ac:inkMkLst>
        </pc:inkChg>
        <pc:inkChg chg="add">
          <ac:chgData name="胡 哲诚" userId="3fe23cfde0e3700c" providerId="LiveId" clId="{EC565C18-7970-204C-AE19-5D44FC4A8BA4}" dt="2022-05-29T06:05:08.619" v="829"/>
          <ac:inkMkLst>
            <pc:docMk/>
            <pc:sldMk cId="3699326159" sldId="263"/>
            <ac:inkMk id="59" creationId="{9AAE6D62-6304-7989-860A-382CD9E11500}"/>
          </ac:inkMkLst>
        </pc:inkChg>
        <pc:inkChg chg="add">
          <ac:chgData name="胡 哲诚" userId="3fe23cfde0e3700c" providerId="LiveId" clId="{EC565C18-7970-204C-AE19-5D44FC4A8BA4}" dt="2022-05-29T06:05:08.744" v="830"/>
          <ac:inkMkLst>
            <pc:docMk/>
            <pc:sldMk cId="3699326159" sldId="263"/>
            <ac:inkMk id="60" creationId="{F76244E0-E3E1-7F2A-AB58-D79CA1E8A247}"/>
          </ac:inkMkLst>
        </pc:inkChg>
        <pc:inkChg chg="add del">
          <ac:chgData name="胡 哲诚" userId="3fe23cfde0e3700c" providerId="LiveId" clId="{EC565C18-7970-204C-AE19-5D44FC4A8BA4}" dt="2022-05-29T06:05:20.250" v="837"/>
          <ac:inkMkLst>
            <pc:docMk/>
            <pc:sldMk cId="3699326159" sldId="263"/>
            <ac:inkMk id="61" creationId="{7D707997-8916-21CF-EE02-0901F0EEEAB9}"/>
          </ac:inkMkLst>
        </pc:inkChg>
        <pc:inkChg chg="add del">
          <ac:chgData name="胡 哲诚" userId="3fe23cfde0e3700c" providerId="LiveId" clId="{EC565C18-7970-204C-AE19-5D44FC4A8BA4}" dt="2022-05-29T06:05:20.250" v="837"/>
          <ac:inkMkLst>
            <pc:docMk/>
            <pc:sldMk cId="3699326159" sldId="263"/>
            <ac:inkMk id="62" creationId="{F0C5ADF3-6470-545D-D009-22B74F558ED4}"/>
          </ac:inkMkLst>
        </pc:inkChg>
        <pc:inkChg chg="add del">
          <ac:chgData name="胡 哲诚" userId="3fe23cfde0e3700c" providerId="LiveId" clId="{EC565C18-7970-204C-AE19-5D44FC4A8BA4}" dt="2022-05-29T06:05:20.250" v="837"/>
          <ac:inkMkLst>
            <pc:docMk/>
            <pc:sldMk cId="3699326159" sldId="263"/>
            <ac:inkMk id="63" creationId="{9BB6C625-1D2A-CA5A-3817-92BBF827EA0A}"/>
          </ac:inkMkLst>
        </pc:inkChg>
        <pc:inkChg chg="add del">
          <ac:chgData name="胡 哲诚" userId="3fe23cfde0e3700c" providerId="LiveId" clId="{EC565C18-7970-204C-AE19-5D44FC4A8BA4}" dt="2022-05-29T06:05:20.250" v="837"/>
          <ac:inkMkLst>
            <pc:docMk/>
            <pc:sldMk cId="3699326159" sldId="263"/>
            <ac:inkMk id="64" creationId="{C6910F74-E23D-0118-B0A3-B29F0A7A80B3}"/>
          </ac:inkMkLst>
        </pc:inkChg>
        <pc:inkChg chg="add del">
          <ac:chgData name="胡 哲诚" userId="3fe23cfde0e3700c" providerId="LiveId" clId="{EC565C18-7970-204C-AE19-5D44FC4A8BA4}" dt="2022-05-29T06:05:20.250" v="837"/>
          <ac:inkMkLst>
            <pc:docMk/>
            <pc:sldMk cId="3699326159" sldId="263"/>
            <ac:inkMk id="65" creationId="{4104964A-ECEE-C287-85F5-BED7E542263C}"/>
          </ac:inkMkLst>
        </pc:inkChg>
        <pc:inkChg chg="add del">
          <ac:chgData name="胡 哲诚" userId="3fe23cfde0e3700c" providerId="LiveId" clId="{EC565C18-7970-204C-AE19-5D44FC4A8BA4}" dt="2022-05-29T06:05:20.250" v="837"/>
          <ac:inkMkLst>
            <pc:docMk/>
            <pc:sldMk cId="3699326159" sldId="263"/>
            <ac:inkMk id="66" creationId="{CB1678A3-98FD-4C71-C5AD-C213A2E9D849}"/>
          </ac:inkMkLst>
        </pc:inkChg>
        <pc:inkChg chg="add reco">
          <ac:chgData name="胡 哲诚" userId="3fe23cfde0e3700c" providerId="LiveId" clId="{EC565C18-7970-204C-AE19-5D44FC4A8BA4}" dt="2022-05-29T06:05:20.250" v="837"/>
          <ac:inkMkLst>
            <pc:docMk/>
            <pc:sldMk cId="3699326159" sldId="263"/>
            <ac:inkMk id="67" creationId="{D5283035-3157-D800-B499-0FE3B1729A1B}"/>
          </ac:inkMkLst>
        </pc:inkChg>
        <pc:inkChg chg="add del">
          <ac:chgData name="胡 哲诚" userId="3fe23cfde0e3700c" providerId="LiveId" clId="{EC565C18-7970-204C-AE19-5D44FC4A8BA4}" dt="2022-05-29T06:05:24.998" v="844"/>
          <ac:inkMkLst>
            <pc:docMk/>
            <pc:sldMk cId="3699326159" sldId="263"/>
            <ac:inkMk id="68" creationId="{98A54769-E121-26A7-E98E-69E87E6BC86E}"/>
          </ac:inkMkLst>
        </pc:inkChg>
        <pc:inkChg chg="add del">
          <ac:chgData name="胡 哲诚" userId="3fe23cfde0e3700c" providerId="LiveId" clId="{EC565C18-7970-204C-AE19-5D44FC4A8BA4}" dt="2022-05-29T06:05:24.998" v="844"/>
          <ac:inkMkLst>
            <pc:docMk/>
            <pc:sldMk cId="3699326159" sldId="263"/>
            <ac:inkMk id="69" creationId="{DF8D6AE3-13FD-6FB9-92D0-0257CC4D9ACF}"/>
          </ac:inkMkLst>
        </pc:inkChg>
        <pc:inkChg chg="add del">
          <ac:chgData name="胡 哲诚" userId="3fe23cfde0e3700c" providerId="LiveId" clId="{EC565C18-7970-204C-AE19-5D44FC4A8BA4}" dt="2022-05-29T06:05:24.998" v="844"/>
          <ac:inkMkLst>
            <pc:docMk/>
            <pc:sldMk cId="3699326159" sldId="263"/>
            <ac:inkMk id="70" creationId="{834C43A8-A916-5CE5-BFC8-9D122903BBBD}"/>
          </ac:inkMkLst>
        </pc:inkChg>
        <pc:inkChg chg="add del">
          <ac:chgData name="胡 哲诚" userId="3fe23cfde0e3700c" providerId="LiveId" clId="{EC565C18-7970-204C-AE19-5D44FC4A8BA4}" dt="2022-05-29T06:05:24.998" v="844"/>
          <ac:inkMkLst>
            <pc:docMk/>
            <pc:sldMk cId="3699326159" sldId="263"/>
            <ac:inkMk id="71" creationId="{868EEF97-A7BB-7CE2-E9AF-08967AE5930E}"/>
          </ac:inkMkLst>
        </pc:inkChg>
        <pc:inkChg chg="add del">
          <ac:chgData name="胡 哲诚" userId="3fe23cfde0e3700c" providerId="LiveId" clId="{EC565C18-7970-204C-AE19-5D44FC4A8BA4}" dt="2022-05-29T06:05:24.998" v="844"/>
          <ac:inkMkLst>
            <pc:docMk/>
            <pc:sldMk cId="3699326159" sldId="263"/>
            <ac:inkMk id="72" creationId="{1367C6BD-382A-7E47-5C3A-BB5C2425B724}"/>
          </ac:inkMkLst>
        </pc:inkChg>
        <pc:inkChg chg="add del">
          <ac:chgData name="胡 哲诚" userId="3fe23cfde0e3700c" providerId="LiveId" clId="{EC565C18-7970-204C-AE19-5D44FC4A8BA4}" dt="2022-05-29T06:05:24.998" v="844"/>
          <ac:inkMkLst>
            <pc:docMk/>
            <pc:sldMk cId="3699326159" sldId="263"/>
            <ac:inkMk id="73" creationId="{C8FB033C-B4D2-1830-F2DC-F0B9077B5E54}"/>
          </ac:inkMkLst>
        </pc:inkChg>
        <pc:inkChg chg="add reco">
          <ac:chgData name="胡 哲诚" userId="3fe23cfde0e3700c" providerId="LiveId" clId="{EC565C18-7970-204C-AE19-5D44FC4A8BA4}" dt="2022-05-29T06:05:24.998" v="844"/>
          <ac:inkMkLst>
            <pc:docMk/>
            <pc:sldMk cId="3699326159" sldId="263"/>
            <ac:inkMk id="74" creationId="{43073304-28B8-1680-C704-91782067E46A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75" creationId="{13061536-04EE-561A-F08C-CD4468B22172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76" creationId="{8CE241C9-52B9-4D21-455A-864DA0A92191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77" creationId="{79F83702-3DD5-3A4A-A067-BA94B8FA3344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78" creationId="{42DF4C9E-532E-161A-D38B-08025A3CB78E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79" creationId="{E949A94B-F871-4A7B-513B-49682D4D89FA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80" creationId="{6D09DC5B-E3C5-BBFF-F810-676BE8EBEE37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81" creationId="{1237306A-E1BE-9735-1AA4-DCE4A4438FAD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82" creationId="{B6BE2173-64FA-8DC4-487D-FAC8C2E3A1B1}"/>
          </ac:inkMkLst>
        </pc:inkChg>
        <pc:inkChg chg="add del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83" creationId="{EF21F5C1-9220-8986-B7A1-7F833F295771}"/>
          </ac:inkMkLst>
        </pc:inkChg>
        <pc:inkChg chg="add reco">
          <ac:chgData name="胡 哲诚" userId="3fe23cfde0e3700c" providerId="LiveId" clId="{EC565C18-7970-204C-AE19-5D44FC4A8BA4}" dt="2022-05-29T06:05:30.056" v="854"/>
          <ac:inkMkLst>
            <pc:docMk/>
            <pc:sldMk cId="3699326159" sldId="263"/>
            <ac:inkMk id="84" creationId="{D7E9487B-4316-60D4-74B7-A13A21DC070C}"/>
          </ac:inkMkLst>
        </pc:inkChg>
        <pc:inkChg chg="add">
          <ac:chgData name="胡 哲诚" userId="3fe23cfde0e3700c" providerId="LiveId" clId="{EC565C18-7970-204C-AE19-5D44FC4A8BA4}" dt="2022-05-29T06:05:30.844" v="855"/>
          <ac:inkMkLst>
            <pc:docMk/>
            <pc:sldMk cId="3699326159" sldId="263"/>
            <ac:inkMk id="85" creationId="{14E8C2B6-B46A-D601-9D9D-817D17511320}"/>
          </ac:inkMkLst>
        </pc:inkChg>
        <pc:inkChg chg="add">
          <ac:chgData name="胡 哲诚" userId="3fe23cfde0e3700c" providerId="LiveId" clId="{EC565C18-7970-204C-AE19-5D44FC4A8BA4}" dt="2022-05-29T06:05:31.283" v="856"/>
          <ac:inkMkLst>
            <pc:docMk/>
            <pc:sldMk cId="3699326159" sldId="263"/>
            <ac:inkMk id="86" creationId="{064E2C57-60ED-569E-985A-0CDD81CE2AAB}"/>
          </ac:inkMkLst>
        </pc:inkChg>
      </pc:sldChg>
      <pc:sldChg chg="addSp delSp">
        <pc:chgData name="胡 哲诚" userId="3fe23cfde0e3700c" providerId="LiveId" clId="{EC565C18-7970-204C-AE19-5D44FC4A8BA4}" dt="2022-05-29T12:45:57.730" v="1032"/>
        <pc:sldMkLst>
          <pc:docMk/>
          <pc:sldMk cId="887451076" sldId="264"/>
        </pc:sldMkLst>
        <pc:inkChg chg="add">
          <ac:chgData name="胡 哲诚" userId="3fe23cfde0e3700c" providerId="LiveId" clId="{EC565C18-7970-204C-AE19-5D44FC4A8BA4}" dt="2022-05-23T01:08:36.972" v="93" actId="7634"/>
          <ac:inkMkLst>
            <pc:docMk/>
            <pc:sldMk cId="887451076" sldId="264"/>
            <ac:inkMk id="4" creationId="{FD25D7F3-1836-93E3-3D68-D0835D6C2331}"/>
          </ac:inkMkLst>
        </pc:inkChg>
        <pc:inkChg chg="add del">
          <ac:chgData name="胡 哲诚" userId="3fe23cfde0e3700c" providerId="LiveId" clId="{EC565C18-7970-204C-AE19-5D44FC4A8BA4}" dt="2022-05-29T12:43:38.219" v="861"/>
          <ac:inkMkLst>
            <pc:docMk/>
            <pc:sldMk cId="887451076" sldId="264"/>
            <ac:inkMk id="5" creationId="{4E934335-A059-49AF-5C0B-C3DE1F1BF02D}"/>
          </ac:inkMkLst>
        </pc:inkChg>
        <pc:inkChg chg="add del">
          <ac:chgData name="胡 哲诚" userId="3fe23cfde0e3700c" providerId="LiveId" clId="{EC565C18-7970-204C-AE19-5D44FC4A8BA4}" dt="2022-05-29T12:43:38.219" v="861"/>
          <ac:inkMkLst>
            <pc:docMk/>
            <pc:sldMk cId="887451076" sldId="264"/>
            <ac:inkMk id="6" creationId="{FFEED914-1F83-5E84-12B8-0D2C12E0814B}"/>
          </ac:inkMkLst>
        </pc:inkChg>
        <pc:inkChg chg="add del">
          <ac:chgData name="胡 哲诚" userId="3fe23cfde0e3700c" providerId="LiveId" clId="{EC565C18-7970-204C-AE19-5D44FC4A8BA4}" dt="2022-05-29T12:43:38.219" v="861"/>
          <ac:inkMkLst>
            <pc:docMk/>
            <pc:sldMk cId="887451076" sldId="264"/>
            <ac:inkMk id="7" creationId="{51A49CED-AE60-A2DC-B54E-0BD2AB30B634}"/>
          </ac:inkMkLst>
        </pc:inkChg>
        <pc:inkChg chg="add reco">
          <ac:chgData name="胡 哲诚" userId="3fe23cfde0e3700c" providerId="LiveId" clId="{EC565C18-7970-204C-AE19-5D44FC4A8BA4}" dt="2022-05-29T12:43:38.219" v="861"/>
          <ac:inkMkLst>
            <pc:docMk/>
            <pc:sldMk cId="887451076" sldId="264"/>
            <ac:inkMk id="8" creationId="{30B0610A-34E1-7157-0480-74B30FF9F23C}"/>
          </ac:inkMkLst>
        </pc:inkChg>
        <pc:inkChg chg="add del">
          <ac:chgData name="胡 哲诚" userId="3fe23cfde0e3700c" providerId="LiveId" clId="{EC565C18-7970-204C-AE19-5D44FC4A8BA4}" dt="2022-05-29T12:43:44.633" v="864"/>
          <ac:inkMkLst>
            <pc:docMk/>
            <pc:sldMk cId="887451076" sldId="264"/>
            <ac:inkMk id="9" creationId="{2375EF60-CC94-14B9-76C8-C928D6525C0B}"/>
          </ac:inkMkLst>
        </pc:inkChg>
        <pc:inkChg chg="add del">
          <ac:chgData name="胡 哲诚" userId="3fe23cfde0e3700c" providerId="LiveId" clId="{EC565C18-7970-204C-AE19-5D44FC4A8BA4}" dt="2022-05-29T12:43:44.633" v="864"/>
          <ac:inkMkLst>
            <pc:docMk/>
            <pc:sldMk cId="887451076" sldId="264"/>
            <ac:inkMk id="10" creationId="{BA6D0C32-3243-9B19-C85E-B5D3E020DD2F}"/>
          </ac:inkMkLst>
        </pc:inkChg>
        <pc:inkChg chg="add reco">
          <ac:chgData name="胡 哲诚" userId="3fe23cfde0e3700c" providerId="LiveId" clId="{EC565C18-7970-204C-AE19-5D44FC4A8BA4}" dt="2022-05-29T12:43:44.633" v="864"/>
          <ac:inkMkLst>
            <pc:docMk/>
            <pc:sldMk cId="887451076" sldId="264"/>
            <ac:inkMk id="11" creationId="{6EA12AED-C721-508D-13FA-994CEBF46026}"/>
          </ac:inkMkLst>
        </pc:inkChg>
        <pc:inkChg chg="add del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12" creationId="{3F7F725F-3E44-C629-A9FC-25BE95AA6CD7}"/>
          </ac:inkMkLst>
        </pc:inkChg>
        <pc:inkChg chg="add del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13" creationId="{E94E1BAD-90D7-33A3-4583-062012FDFDF4}"/>
          </ac:inkMkLst>
        </pc:inkChg>
        <pc:inkChg chg="add del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14" creationId="{51644539-97ED-A337-B8A8-D8E84E12FBD9}"/>
          </ac:inkMkLst>
        </pc:inkChg>
        <pc:inkChg chg="add del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15" creationId="{1B249181-78A3-EACA-AF43-105E37A60945}"/>
          </ac:inkMkLst>
        </pc:inkChg>
        <pc:inkChg chg="add del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16" creationId="{CDDFB9BD-6231-B60C-4576-B3F455933EEF}"/>
          </ac:inkMkLst>
        </pc:inkChg>
        <pc:inkChg chg="add del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17" creationId="{2B4C02C1-1538-7589-6D00-D24E577CDE8F}"/>
          </ac:inkMkLst>
        </pc:inkChg>
        <pc:inkChg chg="add del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18" creationId="{50342585-E36C-CA15-37FD-7EBDB0619828}"/>
          </ac:inkMkLst>
        </pc:inkChg>
        <pc:inkChg chg="add reco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19" creationId="{A0209A02-D59C-4F84-B8B4-FDBC9D9A3BC4}"/>
          </ac:inkMkLst>
        </pc:inkChg>
        <pc:inkChg chg="add reco">
          <ac:chgData name="胡 哲诚" userId="3fe23cfde0e3700c" providerId="LiveId" clId="{EC565C18-7970-204C-AE19-5D44FC4A8BA4}" dt="2022-05-29T12:43:48.617" v="872"/>
          <ac:inkMkLst>
            <pc:docMk/>
            <pc:sldMk cId="887451076" sldId="264"/>
            <ac:inkMk id="20" creationId="{6A1AEFF1-ED97-2B65-2D4F-CCACCF8EB54A}"/>
          </ac:inkMkLst>
        </pc:inkChg>
        <pc:inkChg chg="add del">
          <ac:chgData name="胡 哲诚" userId="3fe23cfde0e3700c" providerId="LiveId" clId="{EC565C18-7970-204C-AE19-5D44FC4A8BA4}" dt="2022-05-29T12:43:54.172" v="877"/>
          <ac:inkMkLst>
            <pc:docMk/>
            <pc:sldMk cId="887451076" sldId="264"/>
            <ac:inkMk id="21" creationId="{DA7FA4FB-3722-E30F-9594-767A4A7D41C5}"/>
          </ac:inkMkLst>
        </pc:inkChg>
        <pc:inkChg chg="add del">
          <ac:chgData name="胡 哲诚" userId="3fe23cfde0e3700c" providerId="LiveId" clId="{EC565C18-7970-204C-AE19-5D44FC4A8BA4}" dt="2022-05-29T12:43:54.172" v="877"/>
          <ac:inkMkLst>
            <pc:docMk/>
            <pc:sldMk cId="887451076" sldId="264"/>
            <ac:inkMk id="22" creationId="{806A3D3F-4E2E-38F1-F227-850CACF741B6}"/>
          </ac:inkMkLst>
        </pc:inkChg>
        <pc:inkChg chg="add del">
          <ac:chgData name="胡 哲诚" userId="3fe23cfde0e3700c" providerId="LiveId" clId="{EC565C18-7970-204C-AE19-5D44FC4A8BA4}" dt="2022-05-29T12:43:54.172" v="877"/>
          <ac:inkMkLst>
            <pc:docMk/>
            <pc:sldMk cId="887451076" sldId="264"/>
            <ac:inkMk id="23" creationId="{7362F71A-A044-6E6E-FABE-8D6ED7000627}"/>
          </ac:inkMkLst>
        </pc:inkChg>
        <pc:inkChg chg="add del">
          <ac:chgData name="胡 哲诚" userId="3fe23cfde0e3700c" providerId="LiveId" clId="{EC565C18-7970-204C-AE19-5D44FC4A8BA4}" dt="2022-05-29T12:43:54.172" v="877"/>
          <ac:inkMkLst>
            <pc:docMk/>
            <pc:sldMk cId="887451076" sldId="264"/>
            <ac:inkMk id="24" creationId="{A4E17FA1-E151-880E-7745-697D1BB808E3}"/>
          </ac:inkMkLst>
        </pc:inkChg>
        <pc:inkChg chg="add reco">
          <ac:chgData name="胡 哲诚" userId="3fe23cfde0e3700c" providerId="LiveId" clId="{EC565C18-7970-204C-AE19-5D44FC4A8BA4}" dt="2022-05-29T12:43:54.172" v="877"/>
          <ac:inkMkLst>
            <pc:docMk/>
            <pc:sldMk cId="887451076" sldId="264"/>
            <ac:inkMk id="25" creationId="{F56292D3-D4C8-F8A1-CE75-98E4005E1A8E}"/>
          </ac:inkMkLst>
        </pc:inkChg>
        <pc:inkChg chg="add del">
          <ac:chgData name="胡 哲诚" userId="3fe23cfde0e3700c" providerId="LiveId" clId="{EC565C18-7970-204C-AE19-5D44FC4A8BA4}" dt="2022-05-29T12:43:59.225" v="885"/>
          <ac:inkMkLst>
            <pc:docMk/>
            <pc:sldMk cId="887451076" sldId="264"/>
            <ac:inkMk id="26" creationId="{AA361EA0-8984-C423-601E-DD6805DFEEBD}"/>
          </ac:inkMkLst>
        </pc:inkChg>
        <pc:inkChg chg="add del">
          <ac:chgData name="胡 哲诚" userId="3fe23cfde0e3700c" providerId="LiveId" clId="{EC565C18-7970-204C-AE19-5D44FC4A8BA4}" dt="2022-05-29T12:43:59.225" v="885"/>
          <ac:inkMkLst>
            <pc:docMk/>
            <pc:sldMk cId="887451076" sldId="264"/>
            <ac:inkMk id="27" creationId="{FDA87BB1-CF2C-6657-F2C8-B18AE9ABA70E}"/>
          </ac:inkMkLst>
        </pc:inkChg>
        <pc:inkChg chg="add del">
          <ac:chgData name="胡 哲诚" userId="3fe23cfde0e3700c" providerId="LiveId" clId="{EC565C18-7970-204C-AE19-5D44FC4A8BA4}" dt="2022-05-29T12:43:59.225" v="885"/>
          <ac:inkMkLst>
            <pc:docMk/>
            <pc:sldMk cId="887451076" sldId="264"/>
            <ac:inkMk id="28" creationId="{D3E4C052-9EBF-C49B-8892-41706C49A3B0}"/>
          </ac:inkMkLst>
        </pc:inkChg>
        <pc:inkChg chg="add del">
          <ac:chgData name="胡 哲诚" userId="3fe23cfde0e3700c" providerId="LiveId" clId="{EC565C18-7970-204C-AE19-5D44FC4A8BA4}" dt="2022-05-29T12:43:59.225" v="885"/>
          <ac:inkMkLst>
            <pc:docMk/>
            <pc:sldMk cId="887451076" sldId="264"/>
            <ac:inkMk id="29" creationId="{CB63BE04-F7F1-7E64-F825-B886AA94E1D1}"/>
          </ac:inkMkLst>
        </pc:inkChg>
        <pc:inkChg chg="add del">
          <ac:chgData name="胡 哲诚" userId="3fe23cfde0e3700c" providerId="LiveId" clId="{EC565C18-7970-204C-AE19-5D44FC4A8BA4}" dt="2022-05-29T12:43:59.225" v="885"/>
          <ac:inkMkLst>
            <pc:docMk/>
            <pc:sldMk cId="887451076" sldId="264"/>
            <ac:inkMk id="30" creationId="{D894E58B-8BDB-B3ED-2CEF-A6C47E625EC0}"/>
          </ac:inkMkLst>
        </pc:inkChg>
        <pc:inkChg chg="add del">
          <ac:chgData name="胡 哲诚" userId="3fe23cfde0e3700c" providerId="LiveId" clId="{EC565C18-7970-204C-AE19-5D44FC4A8BA4}" dt="2022-05-29T12:43:59.225" v="885"/>
          <ac:inkMkLst>
            <pc:docMk/>
            <pc:sldMk cId="887451076" sldId="264"/>
            <ac:inkMk id="31" creationId="{81B32111-96FE-CDFD-EF08-12182B60CAB9}"/>
          </ac:inkMkLst>
        </pc:inkChg>
        <pc:inkChg chg="add del">
          <ac:chgData name="胡 哲诚" userId="3fe23cfde0e3700c" providerId="LiveId" clId="{EC565C18-7970-204C-AE19-5D44FC4A8BA4}" dt="2022-05-29T12:43:59.225" v="885"/>
          <ac:inkMkLst>
            <pc:docMk/>
            <pc:sldMk cId="887451076" sldId="264"/>
            <ac:inkMk id="32" creationId="{21A239CF-34F0-1298-4B97-C73C71D90DEC}"/>
          </ac:inkMkLst>
        </pc:inkChg>
        <pc:inkChg chg="add reco">
          <ac:chgData name="胡 哲诚" userId="3fe23cfde0e3700c" providerId="LiveId" clId="{EC565C18-7970-204C-AE19-5D44FC4A8BA4}" dt="2022-05-29T12:43:59.225" v="885"/>
          <ac:inkMkLst>
            <pc:docMk/>
            <pc:sldMk cId="887451076" sldId="264"/>
            <ac:inkMk id="33" creationId="{C1AFDE52-C847-42B0-DA99-07BE866E4AB4}"/>
          </ac:inkMkLst>
        </pc:inkChg>
        <pc:inkChg chg="add del">
          <ac:chgData name="胡 哲诚" userId="3fe23cfde0e3700c" providerId="LiveId" clId="{EC565C18-7970-204C-AE19-5D44FC4A8BA4}" dt="2022-05-29T12:44:04.931" v="893"/>
          <ac:inkMkLst>
            <pc:docMk/>
            <pc:sldMk cId="887451076" sldId="264"/>
            <ac:inkMk id="34" creationId="{F3C2DD81-9EAA-7C12-D8CB-1CAB4DB055EB}"/>
          </ac:inkMkLst>
        </pc:inkChg>
        <pc:inkChg chg="add del">
          <ac:chgData name="胡 哲诚" userId="3fe23cfde0e3700c" providerId="LiveId" clId="{EC565C18-7970-204C-AE19-5D44FC4A8BA4}" dt="2022-05-29T12:44:04.931" v="893"/>
          <ac:inkMkLst>
            <pc:docMk/>
            <pc:sldMk cId="887451076" sldId="264"/>
            <ac:inkMk id="35" creationId="{C989CFAF-6597-3160-E702-573A0CBDCC3A}"/>
          </ac:inkMkLst>
        </pc:inkChg>
        <pc:inkChg chg="add del">
          <ac:chgData name="胡 哲诚" userId="3fe23cfde0e3700c" providerId="LiveId" clId="{EC565C18-7970-204C-AE19-5D44FC4A8BA4}" dt="2022-05-29T12:44:04.931" v="893"/>
          <ac:inkMkLst>
            <pc:docMk/>
            <pc:sldMk cId="887451076" sldId="264"/>
            <ac:inkMk id="36" creationId="{96612DA9-33B6-785B-7D8E-77384F9F9FA6}"/>
          </ac:inkMkLst>
        </pc:inkChg>
        <pc:inkChg chg="add del">
          <ac:chgData name="胡 哲诚" userId="3fe23cfde0e3700c" providerId="LiveId" clId="{EC565C18-7970-204C-AE19-5D44FC4A8BA4}" dt="2022-05-29T12:44:04.931" v="893"/>
          <ac:inkMkLst>
            <pc:docMk/>
            <pc:sldMk cId="887451076" sldId="264"/>
            <ac:inkMk id="37" creationId="{C3218CB8-B4AF-F127-C41E-186308879C32}"/>
          </ac:inkMkLst>
        </pc:inkChg>
        <pc:inkChg chg="add del">
          <ac:chgData name="胡 哲诚" userId="3fe23cfde0e3700c" providerId="LiveId" clId="{EC565C18-7970-204C-AE19-5D44FC4A8BA4}" dt="2022-05-29T12:44:04.931" v="893"/>
          <ac:inkMkLst>
            <pc:docMk/>
            <pc:sldMk cId="887451076" sldId="264"/>
            <ac:inkMk id="38" creationId="{429819C0-A7E7-6845-8700-B94EE9614850}"/>
          </ac:inkMkLst>
        </pc:inkChg>
        <pc:inkChg chg="add del">
          <ac:chgData name="胡 哲诚" userId="3fe23cfde0e3700c" providerId="LiveId" clId="{EC565C18-7970-204C-AE19-5D44FC4A8BA4}" dt="2022-05-29T12:44:04.931" v="893"/>
          <ac:inkMkLst>
            <pc:docMk/>
            <pc:sldMk cId="887451076" sldId="264"/>
            <ac:inkMk id="39" creationId="{749C1384-3CCE-06B4-8F2B-60D9FA353E92}"/>
          </ac:inkMkLst>
        </pc:inkChg>
        <pc:inkChg chg="add del reco">
          <ac:chgData name="胡 哲诚" userId="3fe23cfde0e3700c" providerId="LiveId" clId="{EC565C18-7970-204C-AE19-5D44FC4A8BA4}" dt="2022-05-29T12:44:04.931" v="893"/>
          <ac:inkMkLst>
            <pc:docMk/>
            <pc:sldMk cId="887451076" sldId="264"/>
            <ac:inkMk id="40" creationId="{CF29C09F-20C4-6BBE-54AA-52E834F9DB93}"/>
          </ac:inkMkLst>
        </pc:inkChg>
        <pc:inkChg chg="add">
          <ac:chgData name="胡 哲诚" userId="3fe23cfde0e3700c" providerId="LiveId" clId="{EC565C18-7970-204C-AE19-5D44FC4A8BA4}" dt="2022-05-29T12:44:06.700" v="894"/>
          <ac:inkMkLst>
            <pc:docMk/>
            <pc:sldMk cId="887451076" sldId="264"/>
            <ac:inkMk id="41" creationId="{E2CFD52F-D55F-2104-FDE7-9CA88C244AAC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42" creationId="{A7EFDD79-18AA-38CC-E5BF-7A2C985DE1E2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43" creationId="{A9168DEF-4002-79F2-1489-CEF6C01CEED3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44" creationId="{65BF0217-C0E8-47DB-66E3-53A17D6711AB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45" creationId="{BE7F6545-80FF-0756-DEBC-1D9B55B6DC2C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46" creationId="{16FC6380-61BE-A600-6ECE-A5DE6F73CDE6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47" creationId="{7CEBDA75-7D4D-0BC4-FC76-8E6B615A7C8F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48" creationId="{13683060-CE17-2F0E-F5A5-FE29369F4FED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49" creationId="{0F1DAE3C-6623-7486-42A2-8D5EBDC57B6B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50" creationId="{044B9CE5-CA15-A86C-ECB7-756D02242F99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51" creationId="{CF202118-C6FE-E48B-6718-EDF5B7DD8109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52" creationId="{9D846D65-4326-AA4E-CC86-B3E03D003B0B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53" creationId="{9C6771DE-B0C0-7D71-64B0-E8F91268452D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54" creationId="{3091700C-AEC9-5E3C-B7C8-A5D459149B24}"/>
          </ac:inkMkLst>
        </pc:inkChg>
        <pc:inkChg chg="add del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55" creationId="{D8100281-6F4F-DD53-4EA4-1983B96EA34E}"/>
          </ac:inkMkLst>
        </pc:inkChg>
        <pc:inkChg chg="add reco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56" creationId="{1DB75A05-B054-AFF7-1DA0-59B1C4259A2C}"/>
          </ac:inkMkLst>
        </pc:inkChg>
        <pc:inkChg chg="add reco">
          <ac:chgData name="胡 哲诚" userId="3fe23cfde0e3700c" providerId="LiveId" clId="{EC565C18-7970-204C-AE19-5D44FC4A8BA4}" dt="2022-05-29T12:44:13.331" v="909"/>
          <ac:inkMkLst>
            <pc:docMk/>
            <pc:sldMk cId="887451076" sldId="264"/>
            <ac:inkMk id="57" creationId="{CBE8D71E-0235-13DD-0D6D-A96B369D8D63}"/>
          </ac:inkMkLst>
        </pc:inkChg>
        <pc:inkChg chg="add del">
          <ac:chgData name="胡 哲诚" userId="3fe23cfde0e3700c" providerId="LiveId" clId="{EC565C18-7970-204C-AE19-5D44FC4A8BA4}" dt="2022-05-29T12:44:18.915" v="916"/>
          <ac:inkMkLst>
            <pc:docMk/>
            <pc:sldMk cId="887451076" sldId="264"/>
            <ac:inkMk id="58" creationId="{D6263406-C174-CF6B-3815-E298FF7ED478}"/>
          </ac:inkMkLst>
        </pc:inkChg>
        <pc:inkChg chg="add del">
          <ac:chgData name="胡 哲诚" userId="3fe23cfde0e3700c" providerId="LiveId" clId="{EC565C18-7970-204C-AE19-5D44FC4A8BA4}" dt="2022-05-29T12:44:18.915" v="916"/>
          <ac:inkMkLst>
            <pc:docMk/>
            <pc:sldMk cId="887451076" sldId="264"/>
            <ac:inkMk id="59" creationId="{82D1A917-897D-9FE1-AB98-0247CD6AF417}"/>
          </ac:inkMkLst>
        </pc:inkChg>
        <pc:inkChg chg="add del">
          <ac:chgData name="胡 哲诚" userId="3fe23cfde0e3700c" providerId="LiveId" clId="{EC565C18-7970-204C-AE19-5D44FC4A8BA4}" dt="2022-05-29T12:44:18.915" v="916"/>
          <ac:inkMkLst>
            <pc:docMk/>
            <pc:sldMk cId="887451076" sldId="264"/>
            <ac:inkMk id="60" creationId="{68E87BA3-CF15-7B4D-38F8-1BA6FC8457A9}"/>
          </ac:inkMkLst>
        </pc:inkChg>
        <pc:inkChg chg="add del">
          <ac:chgData name="胡 哲诚" userId="3fe23cfde0e3700c" providerId="LiveId" clId="{EC565C18-7970-204C-AE19-5D44FC4A8BA4}" dt="2022-05-29T12:44:18.915" v="916"/>
          <ac:inkMkLst>
            <pc:docMk/>
            <pc:sldMk cId="887451076" sldId="264"/>
            <ac:inkMk id="61" creationId="{479A0AFD-1C01-8420-1573-C90B75D6883A}"/>
          </ac:inkMkLst>
        </pc:inkChg>
        <pc:inkChg chg="add del">
          <ac:chgData name="胡 哲诚" userId="3fe23cfde0e3700c" providerId="LiveId" clId="{EC565C18-7970-204C-AE19-5D44FC4A8BA4}" dt="2022-05-29T12:44:18.915" v="916"/>
          <ac:inkMkLst>
            <pc:docMk/>
            <pc:sldMk cId="887451076" sldId="264"/>
            <ac:inkMk id="62" creationId="{5D26F1A0-3C31-56C2-42BB-71D8FAF204AA}"/>
          </ac:inkMkLst>
        </pc:inkChg>
        <pc:inkChg chg="add del">
          <ac:chgData name="胡 哲诚" userId="3fe23cfde0e3700c" providerId="LiveId" clId="{EC565C18-7970-204C-AE19-5D44FC4A8BA4}" dt="2022-05-29T12:44:18.915" v="916"/>
          <ac:inkMkLst>
            <pc:docMk/>
            <pc:sldMk cId="887451076" sldId="264"/>
            <ac:inkMk id="63" creationId="{3E0A6328-AF80-B3E7-A50B-F24051B750A1}"/>
          </ac:inkMkLst>
        </pc:inkChg>
        <pc:inkChg chg="add reco">
          <ac:chgData name="胡 哲诚" userId="3fe23cfde0e3700c" providerId="LiveId" clId="{EC565C18-7970-204C-AE19-5D44FC4A8BA4}" dt="2022-05-29T12:44:18.915" v="916"/>
          <ac:inkMkLst>
            <pc:docMk/>
            <pc:sldMk cId="887451076" sldId="264"/>
            <ac:inkMk id="64" creationId="{9EC91195-4275-D0D7-F562-9705C1DFD8C8}"/>
          </ac:inkMkLst>
        </pc:inkChg>
        <pc:inkChg chg="add del">
          <ac:chgData name="胡 哲诚" userId="3fe23cfde0e3700c" providerId="LiveId" clId="{EC565C18-7970-204C-AE19-5D44FC4A8BA4}" dt="2022-05-29T12:44:20.431" v="919"/>
          <ac:inkMkLst>
            <pc:docMk/>
            <pc:sldMk cId="887451076" sldId="264"/>
            <ac:inkMk id="65" creationId="{A2E34103-0392-5FD8-7572-FE107D117625}"/>
          </ac:inkMkLst>
        </pc:inkChg>
        <pc:inkChg chg="add del">
          <ac:chgData name="胡 哲诚" userId="3fe23cfde0e3700c" providerId="LiveId" clId="{EC565C18-7970-204C-AE19-5D44FC4A8BA4}" dt="2022-05-29T12:44:20.431" v="919"/>
          <ac:inkMkLst>
            <pc:docMk/>
            <pc:sldMk cId="887451076" sldId="264"/>
            <ac:inkMk id="66" creationId="{D4440804-9464-608F-14BF-D7C864A27FB3}"/>
          </ac:inkMkLst>
        </pc:inkChg>
        <pc:inkChg chg="add reco">
          <ac:chgData name="胡 哲诚" userId="3fe23cfde0e3700c" providerId="LiveId" clId="{EC565C18-7970-204C-AE19-5D44FC4A8BA4}" dt="2022-05-29T12:44:20.431" v="919"/>
          <ac:inkMkLst>
            <pc:docMk/>
            <pc:sldMk cId="887451076" sldId="264"/>
            <ac:inkMk id="67" creationId="{47C774D4-CABD-AC12-FBB2-97A137C751A8}"/>
          </ac:inkMkLst>
        </pc:inkChg>
        <pc:inkChg chg="add del">
          <ac:chgData name="胡 哲诚" userId="3fe23cfde0e3700c" providerId="LiveId" clId="{EC565C18-7970-204C-AE19-5D44FC4A8BA4}" dt="2022-05-29T12:44:24.372" v="927"/>
          <ac:inkMkLst>
            <pc:docMk/>
            <pc:sldMk cId="887451076" sldId="264"/>
            <ac:inkMk id="68" creationId="{DCAB12FC-0B94-95BF-3A2E-92DF1C7A46E9}"/>
          </ac:inkMkLst>
        </pc:inkChg>
        <pc:inkChg chg="add del">
          <ac:chgData name="胡 哲诚" userId="3fe23cfde0e3700c" providerId="LiveId" clId="{EC565C18-7970-204C-AE19-5D44FC4A8BA4}" dt="2022-05-29T12:44:24.372" v="927"/>
          <ac:inkMkLst>
            <pc:docMk/>
            <pc:sldMk cId="887451076" sldId="264"/>
            <ac:inkMk id="69" creationId="{3F92D57E-B797-9177-2F57-CC12EE7A02A7}"/>
          </ac:inkMkLst>
        </pc:inkChg>
        <pc:inkChg chg="add del">
          <ac:chgData name="胡 哲诚" userId="3fe23cfde0e3700c" providerId="LiveId" clId="{EC565C18-7970-204C-AE19-5D44FC4A8BA4}" dt="2022-05-29T12:44:24.372" v="927"/>
          <ac:inkMkLst>
            <pc:docMk/>
            <pc:sldMk cId="887451076" sldId="264"/>
            <ac:inkMk id="70" creationId="{E8181E6F-3DB5-BC76-8C30-DC008F249F66}"/>
          </ac:inkMkLst>
        </pc:inkChg>
        <pc:inkChg chg="add del">
          <ac:chgData name="胡 哲诚" userId="3fe23cfde0e3700c" providerId="LiveId" clId="{EC565C18-7970-204C-AE19-5D44FC4A8BA4}" dt="2022-05-29T12:44:24.372" v="927"/>
          <ac:inkMkLst>
            <pc:docMk/>
            <pc:sldMk cId="887451076" sldId="264"/>
            <ac:inkMk id="71" creationId="{E5AA9899-0628-690D-0F8E-2B383C0EED49}"/>
          </ac:inkMkLst>
        </pc:inkChg>
        <pc:inkChg chg="add del">
          <ac:chgData name="胡 哲诚" userId="3fe23cfde0e3700c" providerId="LiveId" clId="{EC565C18-7970-204C-AE19-5D44FC4A8BA4}" dt="2022-05-29T12:44:24.372" v="927"/>
          <ac:inkMkLst>
            <pc:docMk/>
            <pc:sldMk cId="887451076" sldId="264"/>
            <ac:inkMk id="72" creationId="{8FACB78B-45FB-2D5B-D861-07D114BB4754}"/>
          </ac:inkMkLst>
        </pc:inkChg>
        <pc:inkChg chg="add">
          <ac:chgData name="胡 哲诚" userId="3fe23cfde0e3700c" providerId="LiveId" clId="{EC565C18-7970-204C-AE19-5D44FC4A8BA4}" dt="2022-05-29T12:44:23.405" v="925"/>
          <ac:inkMkLst>
            <pc:docMk/>
            <pc:sldMk cId="887451076" sldId="264"/>
            <ac:inkMk id="73" creationId="{4B37F1EF-97CC-1197-69E9-22520A309E82}"/>
          </ac:inkMkLst>
        </pc:inkChg>
        <pc:inkChg chg="add">
          <ac:chgData name="胡 哲诚" userId="3fe23cfde0e3700c" providerId="LiveId" clId="{EC565C18-7970-204C-AE19-5D44FC4A8BA4}" dt="2022-05-29T12:44:23.554" v="926"/>
          <ac:inkMkLst>
            <pc:docMk/>
            <pc:sldMk cId="887451076" sldId="264"/>
            <ac:inkMk id="74" creationId="{5F279C17-77BC-8EF1-423D-5D44FCDA52CB}"/>
          </ac:inkMkLst>
        </pc:inkChg>
        <pc:inkChg chg="add reco">
          <ac:chgData name="胡 哲诚" userId="3fe23cfde0e3700c" providerId="LiveId" clId="{EC565C18-7970-204C-AE19-5D44FC4A8BA4}" dt="2022-05-29T12:44:24.372" v="927"/>
          <ac:inkMkLst>
            <pc:docMk/>
            <pc:sldMk cId="887451076" sldId="264"/>
            <ac:inkMk id="75" creationId="{D5A21AAB-2A5C-9E2F-8B1B-68791C3BCF00}"/>
          </ac:inkMkLst>
        </pc:inkChg>
        <pc:inkChg chg="add del">
          <ac:chgData name="胡 哲诚" userId="3fe23cfde0e3700c" providerId="LiveId" clId="{EC565C18-7970-204C-AE19-5D44FC4A8BA4}" dt="2022-05-29T12:44:31.685" v="930"/>
          <ac:inkMkLst>
            <pc:docMk/>
            <pc:sldMk cId="887451076" sldId="264"/>
            <ac:inkMk id="76" creationId="{0EA01C2F-07BE-D3CC-6BB6-F309DB70B731}"/>
          </ac:inkMkLst>
        </pc:inkChg>
        <pc:inkChg chg="add del">
          <ac:chgData name="胡 哲诚" userId="3fe23cfde0e3700c" providerId="LiveId" clId="{EC565C18-7970-204C-AE19-5D44FC4A8BA4}" dt="2022-05-29T12:44:31.685" v="930"/>
          <ac:inkMkLst>
            <pc:docMk/>
            <pc:sldMk cId="887451076" sldId="264"/>
            <ac:inkMk id="77" creationId="{24D6F641-611D-C6E2-8351-D679991FBA7D}"/>
          </ac:inkMkLst>
        </pc:inkChg>
        <pc:inkChg chg="add reco">
          <ac:chgData name="胡 哲诚" userId="3fe23cfde0e3700c" providerId="LiveId" clId="{EC565C18-7970-204C-AE19-5D44FC4A8BA4}" dt="2022-05-29T12:44:31.685" v="930"/>
          <ac:inkMkLst>
            <pc:docMk/>
            <pc:sldMk cId="887451076" sldId="264"/>
            <ac:inkMk id="78" creationId="{D49C1AA3-D45F-F239-6266-D1931C7C27B8}"/>
          </ac:inkMkLst>
        </pc:inkChg>
        <pc:inkChg chg="add">
          <ac:chgData name="胡 哲诚" userId="3fe23cfde0e3700c" providerId="LiveId" clId="{EC565C18-7970-204C-AE19-5D44FC4A8BA4}" dt="2022-05-29T12:44:31.954" v="931"/>
          <ac:inkMkLst>
            <pc:docMk/>
            <pc:sldMk cId="887451076" sldId="264"/>
            <ac:inkMk id="79" creationId="{FECEFD7F-94C4-4220-D5CD-31D1DDFAE2B0}"/>
          </ac:inkMkLst>
        </pc:inkChg>
        <pc:inkChg chg="add del">
          <ac:chgData name="胡 哲诚" userId="3fe23cfde0e3700c" providerId="LiveId" clId="{EC565C18-7970-204C-AE19-5D44FC4A8BA4}" dt="2022-05-29T12:44:39.099" v="936"/>
          <ac:inkMkLst>
            <pc:docMk/>
            <pc:sldMk cId="887451076" sldId="264"/>
            <ac:inkMk id="80" creationId="{46AF5E3D-5155-8F44-088E-436620E2CB3D}"/>
          </ac:inkMkLst>
        </pc:inkChg>
        <pc:inkChg chg="add del">
          <ac:chgData name="胡 哲诚" userId="3fe23cfde0e3700c" providerId="LiveId" clId="{EC565C18-7970-204C-AE19-5D44FC4A8BA4}" dt="2022-05-29T12:44:39.099" v="936"/>
          <ac:inkMkLst>
            <pc:docMk/>
            <pc:sldMk cId="887451076" sldId="264"/>
            <ac:inkMk id="81" creationId="{CAC2CE9C-1EB3-4C9C-2865-18A5524EAE9A}"/>
          </ac:inkMkLst>
        </pc:inkChg>
        <pc:inkChg chg="add del">
          <ac:chgData name="胡 哲诚" userId="3fe23cfde0e3700c" providerId="LiveId" clId="{EC565C18-7970-204C-AE19-5D44FC4A8BA4}" dt="2022-05-29T12:44:39.099" v="936"/>
          <ac:inkMkLst>
            <pc:docMk/>
            <pc:sldMk cId="887451076" sldId="264"/>
            <ac:inkMk id="82" creationId="{A817E32F-7ED4-D050-B249-D1A8D27A7047}"/>
          </ac:inkMkLst>
        </pc:inkChg>
        <pc:inkChg chg="add">
          <ac:chgData name="胡 哲诚" userId="3fe23cfde0e3700c" providerId="LiveId" clId="{EC565C18-7970-204C-AE19-5D44FC4A8BA4}" dt="2022-05-29T12:44:38.494" v="935"/>
          <ac:inkMkLst>
            <pc:docMk/>
            <pc:sldMk cId="887451076" sldId="264"/>
            <ac:inkMk id="83" creationId="{BB167DAC-95A6-9822-7369-77D611AD3528}"/>
          </ac:inkMkLst>
        </pc:inkChg>
        <pc:inkChg chg="add reco">
          <ac:chgData name="胡 哲诚" userId="3fe23cfde0e3700c" providerId="LiveId" clId="{EC565C18-7970-204C-AE19-5D44FC4A8BA4}" dt="2022-05-29T12:44:39.099" v="936"/>
          <ac:inkMkLst>
            <pc:docMk/>
            <pc:sldMk cId="887451076" sldId="264"/>
            <ac:inkMk id="84" creationId="{097643B4-4174-A66D-C107-3B013D2BF255}"/>
          </ac:inkMkLst>
        </pc:inkChg>
        <pc:inkChg chg="add">
          <ac:chgData name="胡 哲诚" userId="3fe23cfde0e3700c" providerId="LiveId" clId="{EC565C18-7970-204C-AE19-5D44FC4A8BA4}" dt="2022-05-29T12:44:39.448" v="937"/>
          <ac:inkMkLst>
            <pc:docMk/>
            <pc:sldMk cId="887451076" sldId="264"/>
            <ac:inkMk id="85" creationId="{E5E52977-C54F-7754-7FA4-920C6121FD53}"/>
          </ac:inkMkLst>
        </pc:inkChg>
        <pc:inkChg chg="add del">
          <ac:chgData name="胡 哲诚" userId="3fe23cfde0e3700c" providerId="LiveId" clId="{EC565C18-7970-204C-AE19-5D44FC4A8BA4}" dt="2022-05-29T12:44:40.966" v="940"/>
          <ac:inkMkLst>
            <pc:docMk/>
            <pc:sldMk cId="887451076" sldId="264"/>
            <ac:inkMk id="86" creationId="{03BAAB11-E2E7-74AE-EFB3-87B249213A55}"/>
          </ac:inkMkLst>
        </pc:inkChg>
        <pc:inkChg chg="add del">
          <ac:chgData name="胡 哲诚" userId="3fe23cfde0e3700c" providerId="LiveId" clId="{EC565C18-7970-204C-AE19-5D44FC4A8BA4}" dt="2022-05-29T12:44:40.966" v="940"/>
          <ac:inkMkLst>
            <pc:docMk/>
            <pc:sldMk cId="887451076" sldId="264"/>
            <ac:inkMk id="87" creationId="{4EB7A94B-AAAC-406C-1CCD-10EDB271762B}"/>
          </ac:inkMkLst>
        </pc:inkChg>
        <pc:inkChg chg="add reco">
          <ac:chgData name="胡 哲诚" userId="3fe23cfde0e3700c" providerId="LiveId" clId="{EC565C18-7970-204C-AE19-5D44FC4A8BA4}" dt="2022-05-29T12:44:40.966" v="940"/>
          <ac:inkMkLst>
            <pc:docMk/>
            <pc:sldMk cId="887451076" sldId="264"/>
            <ac:inkMk id="88" creationId="{19530ED1-33A4-ED89-CD86-DC20794FBDAE}"/>
          </ac:inkMkLst>
        </pc:inkChg>
        <pc:inkChg chg="add del">
          <ac:chgData name="胡 哲诚" userId="3fe23cfde0e3700c" providerId="LiveId" clId="{EC565C18-7970-204C-AE19-5D44FC4A8BA4}" dt="2022-05-29T12:44:53.297" v="944"/>
          <ac:inkMkLst>
            <pc:docMk/>
            <pc:sldMk cId="887451076" sldId="264"/>
            <ac:inkMk id="89" creationId="{6BD555A8-CF94-CBAC-E5F8-58E704BD0577}"/>
          </ac:inkMkLst>
        </pc:inkChg>
        <pc:inkChg chg="add del">
          <ac:chgData name="胡 哲诚" userId="3fe23cfde0e3700c" providerId="LiveId" clId="{EC565C18-7970-204C-AE19-5D44FC4A8BA4}" dt="2022-05-29T12:44:53.297" v="944"/>
          <ac:inkMkLst>
            <pc:docMk/>
            <pc:sldMk cId="887451076" sldId="264"/>
            <ac:inkMk id="90" creationId="{2624EBDB-C7AE-CBB8-247D-058C4CDC53CF}"/>
          </ac:inkMkLst>
        </pc:inkChg>
        <pc:inkChg chg="add del">
          <ac:chgData name="胡 哲诚" userId="3fe23cfde0e3700c" providerId="LiveId" clId="{EC565C18-7970-204C-AE19-5D44FC4A8BA4}" dt="2022-05-29T12:44:53.297" v="944"/>
          <ac:inkMkLst>
            <pc:docMk/>
            <pc:sldMk cId="887451076" sldId="264"/>
            <ac:inkMk id="91" creationId="{EE30BFD3-25DB-BDB5-5345-4C74BBD2A8FB}"/>
          </ac:inkMkLst>
        </pc:inkChg>
        <pc:inkChg chg="add reco">
          <ac:chgData name="胡 哲诚" userId="3fe23cfde0e3700c" providerId="LiveId" clId="{EC565C18-7970-204C-AE19-5D44FC4A8BA4}" dt="2022-05-29T12:44:53.297" v="944"/>
          <ac:inkMkLst>
            <pc:docMk/>
            <pc:sldMk cId="887451076" sldId="264"/>
            <ac:inkMk id="92" creationId="{AD8EBC1D-F988-0A31-C2C7-435AE5B4F074}"/>
          </ac:inkMkLst>
        </pc:inkChg>
        <pc:inkChg chg="add del">
          <ac:chgData name="胡 哲诚" userId="3fe23cfde0e3700c" providerId="LiveId" clId="{EC565C18-7970-204C-AE19-5D44FC4A8BA4}" dt="2022-05-29T12:44:58.821" v="949"/>
          <ac:inkMkLst>
            <pc:docMk/>
            <pc:sldMk cId="887451076" sldId="264"/>
            <ac:inkMk id="93" creationId="{43921FC3-256E-FC1E-3826-A7B3D4DB85A6}"/>
          </ac:inkMkLst>
        </pc:inkChg>
        <pc:inkChg chg="add del">
          <ac:chgData name="胡 哲诚" userId="3fe23cfde0e3700c" providerId="LiveId" clId="{EC565C18-7970-204C-AE19-5D44FC4A8BA4}" dt="2022-05-29T12:44:58.641" v="948"/>
          <ac:inkMkLst>
            <pc:docMk/>
            <pc:sldMk cId="887451076" sldId="264"/>
            <ac:inkMk id="94" creationId="{5E927949-FB00-430F-D816-D8462059CAA9}"/>
          </ac:inkMkLst>
        </pc:inkChg>
        <pc:inkChg chg="add del reco">
          <ac:chgData name="胡 哲诚" userId="3fe23cfde0e3700c" providerId="LiveId" clId="{EC565C18-7970-204C-AE19-5D44FC4A8BA4}" dt="2022-05-29T12:44:58.641" v="948"/>
          <ac:inkMkLst>
            <pc:docMk/>
            <pc:sldMk cId="887451076" sldId="264"/>
            <ac:inkMk id="95" creationId="{928A0446-3C4A-28E8-8E49-2CE5DC43BC3F}"/>
          </ac:inkMkLst>
        </pc:inkChg>
        <pc:inkChg chg="add del">
          <ac:chgData name="胡 哲诚" userId="3fe23cfde0e3700c" providerId="LiveId" clId="{EC565C18-7970-204C-AE19-5D44FC4A8BA4}" dt="2022-05-29T12:45:03.132" v="954"/>
          <ac:inkMkLst>
            <pc:docMk/>
            <pc:sldMk cId="887451076" sldId="264"/>
            <ac:inkMk id="96" creationId="{44622B84-03B5-0366-DAF2-3297C666F91D}"/>
          </ac:inkMkLst>
        </pc:inkChg>
        <pc:inkChg chg="add del">
          <ac:chgData name="胡 哲诚" userId="3fe23cfde0e3700c" providerId="LiveId" clId="{EC565C18-7970-204C-AE19-5D44FC4A8BA4}" dt="2022-05-29T12:45:03.132" v="954"/>
          <ac:inkMkLst>
            <pc:docMk/>
            <pc:sldMk cId="887451076" sldId="264"/>
            <ac:inkMk id="97" creationId="{59D75C74-CA82-85D1-5EDE-9302ACB65DC6}"/>
          </ac:inkMkLst>
        </pc:inkChg>
        <pc:inkChg chg="add del">
          <ac:chgData name="胡 哲诚" userId="3fe23cfde0e3700c" providerId="LiveId" clId="{EC565C18-7970-204C-AE19-5D44FC4A8BA4}" dt="2022-05-29T12:45:03.132" v="954"/>
          <ac:inkMkLst>
            <pc:docMk/>
            <pc:sldMk cId="887451076" sldId="264"/>
            <ac:inkMk id="98" creationId="{43C9198B-26B3-F916-25FE-98D787FA0881}"/>
          </ac:inkMkLst>
        </pc:inkChg>
        <pc:inkChg chg="add del">
          <ac:chgData name="胡 哲诚" userId="3fe23cfde0e3700c" providerId="LiveId" clId="{EC565C18-7970-204C-AE19-5D44FC4A8BA4}" dt="2022-05-29T12:45:03.132" v="954"/>
          <ac:inkMkLst>
            <pc:docMk/>
            <pc:sldMk cId="887451076" sldId="264"/>
            <ac:inkMk id="99" creationId="{3542BD69-30E9-C986-A9FA-29801D23312D}"/>
          </ac:inkMkLst>
        </pc:inkChg>
        <pc:inkChg chg="add reco">
          <ac:chgData name="胡 哲诚" userId="3fe23cfde0e3700c" providerId="LiveId" clId="{EC565C18-7970-204C-AE19-5D44FC4A8BA4}" dt="2022-05-29T12:45:03.132" v="954"/>
          <ac:inkMkLst>
            <pc:docMk/>
            <pc:sldMk cId="887451076" sldId="264"/>
            <ac:inkMk id="100" creationId="{BCAC9928-EEE9-CD1A-788F-B7FDEF358A08}"/>
          </ac:inkMkLst>
        </pc:inkChg>
        <pc:inkChg chg="add">
          <ac:chgData name="胡 哲诚" userId="3fe23cfde0e3700c" providerId="LiveId" clId="{EC565C18-7970-204C-AE19-5D44FC4A8BA4}" dt="2022-05-29T12:45:03.579" v="955"/>
          <ac:inkMkLst>
            <pc:docMk/>
            <pc:sldMk cId="887451076" sldId="264"/>
            <ac:inkMk id="101" creationId="{6AA23F8A-5446-9C06-04E0-A8B446327BE7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02" creationId="{2D362FD2-3C10-2446-5AD5-1CADF6204F31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03" creationId="{68F42D1F-80F7-400E-A80C-B9372EFE390C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04" creationId="{01115D2E-3C4C-461E-D74A-4FE6458D8A99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05" creationId="{23AC4BAF-CFEE-2EEC-C8E2-357B25707FF5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06" creationId="{034B6073-E2F9-89B2-7289-D7B214426709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07" creationId="{C36BFA7D-E733-3EC4-8F48-4104ECBD326D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08" creationId="{0A58850A-85F2-7058-D960-71F56C331178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09" creationId="{76259A65-BC63-5197-D140-ACBAC85B5269}"/>
          </ac:inkMkLst>
        </pc:inkChg>
        <pc:inkChg chg="add del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10" creationId="{22957217-B1BC-6F1B-6190-F688D317AA15}"/>
          </ac:inkMkLst>
        </pc:inkChg>
        <pc:inkChg chg="add reco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11" creationId="{EC6950D6-AC88-CD5C-2256-1C04E3A080C2}"/>
          </ac:inkMkLst>
        </pc:inkChg>
        <pc:inkChg chg="add reco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12" creationId="{BD350641-1901-C925-45EF-C56CCFED4282}"/>
          </ac:inkMkLst>
        </pc:inkChg>
        <pc:inkChg chg="add reco">
          <ac:chgData name="胡 哲诚" userId="3fe23cfde0e3700c" providerId="LiveId" clId="{EC565C18-7970-204C-AE19-5D44FC4A8BA4}" dt="2022-05-29T12:45:08.829" v="965"/>
          <ac:inkMkLst>
            <pc:docMk/>
            <pc:sldMk cId="887451076" sldId="264"/>
            <ac:inkMk id="113" creationId="{7B0F296E-BCDA-44CF-D71B-39D610B5C611}"/>
          </ac:inkMkLst>
        </pc:inkChg>
        <pc:inkChg chg="add del">
          <ac:chgData name="胡 哲诚" userId="3fe23cfde0e3700c" providerId="LiveId" clId="{EC565C18-7970-204C-AE19-5D44FC4A8BA4}" dt="2022-05-29T12:45:12.364" v="970"/>
          <ac:inkMkLst>
            <pc:docMk/>
            <pc:sldMk cId="887451076" sldId="264"/>
            <ac:inkMk id="114" creationId="{757340CB-B39C-CB24-9379-8FED35E80D2D}"/>
          </ac:inkMkLst>
        </pc:inkChg>
        <pc:inkChg chg="add del">
          <ac:chgData name="胡 哲诚" userId="3fe23cfde0e3700c" providerId="LiveId" clId="{EC565C18-7970-204C-AE19-5D44FC4A8BA4}" dt="2022-05-29T12:45:12.217" v="969"/>
          <ac:inkMkLst>
            <pc:docMk/>
            <pc:sldMk cId="887451076" sldId="264"/>
            <ac:inkMk id="115" creationId="{F06EE40C-8F8C-FACC-AA25-73055C298626}"/>
          </ac:inkMkLst>
        </pc:inkChg>
        <pc:inkChg chg="add del reco">
          <ac:chgData name="胡 哲诚" userId="3fe23cfde0e3700c" providerId="LiveId" clId="{EC565C18-7970-204C-AE19-5D44FC4A8BA4}" dt="2022-05-29T12:45:12.217" v="969"/>
          <ac:inkMkLst>
            <pc:docMk/>
            <pc:sldMk cId="887451076" sldId="264"/>
            <ac:inkMk id="116" creationId="{5A31CEDC-1A48-8182-4467-8378673E038D}"/>
          </ac:inkMkLst>
        </pc:inkChg>
        <pc:inkChg chg="add del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17" creationId="{D5DA1E85-27BD-DD47-4E57-748C8F2626D2}"/>
          </ac:inkMkLst>
        </pc:inkChg>
        <pc:inkChg chg="add del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18" creationId="{5614AD69-D7BE-406C-9C4C-83B12EE76696}"/>
          </ac:inkMkLst>
        </pc:inkChg>
        <pc:inkChg chg="add del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19" creationId="{E910DD4F-567F-5EC0-91B9-227B4A9B48DE}"/>
          </ac:inkMkLst>
        </pc:inkChg>
        <pc:inkChg chg="add del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20" creationId="{52AC642A-6F64-F928-CBC3-70A2F8F1964D}"/>
          </ac:inkMkLst>
        </pc:inkChg>
        <pc:inkChg chg="add del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21" creationId="{4F82E75E-54E6-CE48-4291-F59E716FC552}"/>
          </ac:inkMkLst>
        </pc:inkChg>
        <pc:inkChg chg="add del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22" creationId="{1F69FB40-2213-0787-641B-03FF7D0DF2E8}"/>
          </ac:inkMkLst>
        </pc:inkChg>
        <pc:inkChg chg="add del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23" creationId="{119B37D3-F377-A4CB-C6ED-EEEDC68A5735}"/>
          </ac:inkMkLst>
        </pc:inkChg>
        <pc:inkChg chg="add del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24" creationId="{81D9A09D-9531-1A87-FDCE-29C2F3FAAD94}"/>
          </ac:inkMkLst>
        </pc:inkChg>
        <pc:inkChg chg="add reco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25" creationId="{C0C5CBC7-AA38-93EE-8266-D42001B52F8B}"/>
          </ac:inkMkLst>
        </pc:inkChg>
        <pc:inkChg chg="add reco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26" creationId="{2C335203-66BC-424D-EE5C-E187222054A8}"/>
          </ac:inkMkLst>
        </pc:inkChg>
        <pc:inkChg chg="add reco">
          <ac:chgData name="胡 哲诚" userId="3fe23cfde0e3700c" providerId="LiveId" clId="{EC565C18-7970-204C-AE19-5D44FC4A8BA4}" dt="2022-05-29T12:45:18.100" v="979"/>
          <ac:inkMkLst>
            <pc:docMk/>
            <pc:sldMk cId="887451076" sldId="264"/>
            <ac:inkMk id="127" creationId="{72C1C70E-488E-AD31-D9C8-44DAA8411836}"/>
          </ac:inkMkLst>
        </pc:inkChg>
        <pc:inkChg chg="add">
          <ac:chgData name="胡 哲诚" userId="3fe23cfde0e3700c" providerId="LiveId" clId="{EC565C18-7970-204C-AE19-5D44FC4A8BA4}" dt="2022-05-29T12:45:19.147" v="980"/>
          <ac:inkMkLst>
            <pc:docMk/>
            <pc:sldMk cId="887451076" sldId="264"/>
            <ac:inkMk id="128" creationId="{3109EA37-0904-3AD6-8968-23FE66E39B7E}"/>
          </ac:inkMkLst>
        </pc:inkChg>
        <pc:inkChg chg="add">
          <ac:chgData name="胡 哲诚" userId="3fe23cfde0e3700c" providerId="LiveId" clId="{EC565C18-7970-204C-AE19-5D44FC4A8BA4}" dt="2022-05-29T12:45:19.669" v="981"/>
          <ac:inkMkLst>
            <pc:docMk/>
            <pc:sldMk cId="887451076" sldId="264"/>
            <ac:inkMk id="129" creationId="{8EA879D1-99C7-9D1C-B586-B2E475F39BBE}"/>
          </ac:inkMkLst>
        </pc:inkChg>
        <pc:inkChg chg="add">
          <ac:chgData name="胡 哲诚" userId="3fe23cfde0e3700c" providerId="LiveId" clId="{EC565C18-7970-204C-AE19-5D44FC4A8BA4}" dt="2022-05-29T12:45:21.139" v="982"/>
          <ac:inkMkLst>
            <pc:docMk/>
            <pc:sldMk cId="887451076" sldId="264"/>
            <ac:inkMk id="130" creationId="{5C3DC02D-3C04-2122-DA9A-54CCAD8437F6}"/>
          </ac:inkMkLst>
        </pc:inkChg>
        <pc:inkChg chg="add">
          <ac:chgData name="胡 哲诚" userId="3fe23cfde0e3700c" providerId="LiveId" clId="{EC565C18-7970-204C-AE19-5D44FC4A8BA4}" dt="2022-05-29T12:45:21.293" v="983"/>
          <ac:inkMkLst>
            <pc:docMk/>
            <pc:sldMk cId="887451076" sldId="264"/>
            <ac:inkMk id="131" creationId="{4FF5744C-53AA-4F0D-F72C-5E025D5F43F0}"/>
          </ac:inkMkLst>
        </pc:inkChg>
        <pc:inkChg chg="add">
          <ac:chgData name="胡 哲诚" userId="3fe23cfde0e3700c" providerId="LiveId" clId="{EC565C18-7970-204C-AE19-5D44FC4A8BA4}" dt="2022-05-29T12:45:24.421" v="984"/>
          <ac:inkMkLst>
            <pc:docMk/>
            <pc:sldMk cId="887451076" sldId="264"/>
            <ac:inkMk id="132" creationId="{F57AB14E-1299-A919-9AAC-8A920837468E}"/>
          </ac:inkMkLst>
        </pc:inkChg>
        <pc:inkChg chg="add">
          <ac:chgData name="胡 哲诚" userId="3fe23cfde0e3700c" providerId="LiveId" clId="{EC565C18-7970-204C-AE19-5D44FC4A8BA4}" dt="2022-05-29T12:45:24.579" v="985"/>
          <ac:inkMkLst>
            <pc:docMk/>
            <pc:sldMk cId="887451076" sldId="264"/>
            <ac:inkMk id="133" creationId="{4E410ED6-DC2C-3E83-7E38-1C2EEE8B84ED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34" creationId="{002AF0BF-D13F-D1D7-4274-51963821A105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35" creationId="{43AEBFD0-A783-0494-61A0-552878E2D0C9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36" creationId="{F91EAE6C-E284-EBA4-9B93-C32DDF67B51E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37" creationId="{C52E7AEC-FE3A-466C-1AEE-F9B75C963EEE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38" creationId="{03EF24C0-CB15-7FAB-C856-7EAAD7ED4911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39" creationId="{850B4AC0-0D16-5937-06DE-2922DF891018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40" creationId="{EDDB305D-9DB6-E9A6-BE8E-43B8FA117419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41" creationId="{090FB7C4-396E-BB5A-E4E2-87C514086CD2}"/>
          </ac:inkMkLst>
        </pc:inkChg>
        <pc:inkChg chg="add del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42" creationId="{4CD10FC1-1D15-76C5-3D80-126939292B52}"/>
          </ac:inkMkLst>
        </pc:inkChg>
        <pc:inkChg chg="add reco">
          <ac:chgData name="胡 哲诚" userId="3fe23cfde0e3700c" providerId="LiveId" clId="{EC565C18-7970-204C-AE19-5D44FC4A8BA4}" dt="2022-05-29T12:45:35.875" v="995"/>
          <ac:inkMkLst>
            <pc:docMk/>
            <pc:sldMk cId="887451076" sldId="264"/>
            <ac:inkMk id="143" creationId="{86D02041-35EA-9B96-8E9F-F29C54C08389}"/>
          </ac:inkMkLst>
        </pc:inkChg>
        <pc:inkChg chg="add del">
          <ac:chgData name="胡 哲诚" userId="3fe23cfde0e3700c" providerId="LiveId" clId="{EC565C18-7970-204C-AE19-5D44FC4A8BA4}" dt="2022-05-29T12:45:39.764" v="999"/>
          <ac:inkMkLst>
            <pc:docMk/>
            <pc:sldMk cId="887451076" sldId="264"/>
            <ac:inkMk id="144" creationId="{64427CC0-CEBA-7CC7-DFEE-40234CA226A2}"/>
          </ac:inkMkLst>
        </pc:inkChg>
        <pc:inkChg chg="add del">
          <ac:chgData name="胡 哲诚" userId="3fe23cfde0e3700c" providerId="LiveId" clId="{EC565C18-7970-204C-AE19-5D44FC4A8BA4}" dt="2022-05-29T12:45:39.764" v="999"/>
          <ac:inkMkLst>
            <pc:docMk/>
            <pc:sldMk cId="887451076" sldId="264"/>
            <ac:inkMk id="145" creationId="{00C97879-D20D-8C0F-1CA0-0198EA2160EF}"/>
          </ac:inkMkLst>
        </pc:inkChg>
        <pc:inkChg chg="add del">
          <ac:chgData name="胡 哲诚" userId="3fe23cfde0e3700c" providerId="LiveId" clId="{EC565C18-7970-204C-AE19-5D44FC4A8BA4}" dt="2022-05-29T12:45:39.764" v="999"/>
          <ac:inkMkLst>
            <pc:docMk/>
            <pc:sldMk cId="887451076" sldId="264"/>
            <ac:inkMk id="146" creationId="{C5E2E066-4C0F-C3B3-19F8-FF97B871AA76}"/>
          </ac:inkMkLst>
        </pc:inkChg>
        <pc:inkChg chg="add reco">
          <ac:chgData name="胡 哲诚" userId="3fe23cfde0e3700c" providerId="LiveId" clId="{EC565C18-7970-204C-AE19-5D44FC4A8BA4}" dt="2022-05-29T12:45:39.764" v="999"/>
          <ac:inkMkLst>
            <pc:docMk/>
            <pc:sldMk cId="887451076" sldId="264"/>
            <ac:inkMk id="147" creationId="{DF2D4614-A970-3559-7328-93C42BA2593F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48" creationId="{95B844A3-E6B3-F23F-93AF-B010F1586194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49" creationId="{9FCE7329-C5F6-4775-4F8A-015C26B442ED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50" creationId="{13893224-A566-3652-BEAF-CE025C72CB06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51" creationId="{D2D1E051-632A-9C1A-C114-588000EA8509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52" creationId="{37ABB1DA-8E4A-C6E4-8421-3D85BFCBC9B0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53" creationId="{4A2F6CE3-E37D-73AE-582F-DAE0EB46BB4E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54" creationId="{5DC5C49D-5C6E-2589-D400-FF5D906A003C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55" creationId="{E719ECC8-200D-C00E-6F11-B00DF33F88F8}"/>
          </ac:inkMkLst>
        </pc:inkChg>
        <pc:inkChg chg="add del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56" creationId="{44ABD035-5896-75F8-B4AD-90F09C806254}"/>
          </ac:inkMkLst>
        </pc:inkChg>
        <pc:inkChg chg="add reco">
          <ac:chgData name="胡 哲诚" userId="3fe23cfde0e3700c" providerId="LiveId" clId="{EC565C18-7970-204C-AE19-5D44FC4A8BA4}" dt="2022-05-29T12:45:45.616" v="1009"/>
          <ac:inkMkLst>
            <pc:docMk/>
            <pc:sldMk cId="887451076" sldId="264"/>
            <ac:inkMk id="157" creationId="{5680EE48-FFF2-09C6-218D-35C692EC620B}"/>
          </ac:inkMkLst>
        </pc:inkChg>
        <pc:inkChg chg="add">
          <ac:chgData name="胡 哲诚" userId="3fe23cfde0e3700c" providerId="LiveId" clId="{EC565C18-7970-204C-AE19-5D44FC4A8BA4}" dt="2022-05-29T12:45:48.626" v="1010"/>
          <ac:inkMkLst>
            <pc:docMk/>
            <pc:sldMk cId="887451076" sldId="264"/>
            <ac:inkMk id="158" creationId="{A2D8F5F3-E9CE-A24E-ABB4-D35CCA308A7C}"/>
          </ac:inkMkLst>
        </pc:inkChg>
        <pc:inkChg chg="add del">
          <ac:chgData name="胡 哲诚" userId="3fe23cfde0e3700c" providerId="LiveId" clId="{EC565C18-7970-204C-AE19-5D44FC4A8BA4}" dt="2022-05-29T12:45:51.938" v="1016"/>
          <ac:inkMkLst>
            <pc:docMk/>
            <pc:sldMk cId="887451076" sldId="264"/>
            <ac:inkMk id="159" creationId="{8F19FE31-5969-B66D-FA82-DD7DB184FE4E}"/>
          </ac:inkMkLst>
        </pc:inkChg>
        <pc:inkChg chg="add del">
          <ac:chgData name="胡 哲诚" userId="3fe23cfde0e3700c" providerId="LiveId" clId="{EC565C18-7970-204C-AE19-5D44FC4A8BA4}" dt="2022-05-29T12:45:51.938" v="1016"/>
          <ac:inkMkLst>
            <pc:docMk/>
            <pc:sldMk cId="887451076" sldId="264"/>
            <ac:inkMk id="160" creationId="{E8443CF2-3B26-B2B5-788B-8D0B7D4AFBAD}"/>
          </ac:inkMkLst>
        </pc:inkChg>
        <pc:inkChg chg="add del">
          <ac:chgData name="胡 哲诚" userId="3fe23cfde0e3700c" providerId="LiveId" clId="{EC565C18-7970-204C-AE19-5D44FC4A8BA4}" dt="2022-05-29T12:45:51.938" v="1016"/>
          <ac:inkMkLst>
            <pc:docMk/>
            <pc:sldMk cId="887451076" sldId="264"/>
            <ac:inkMk id="161" creationId="{B1AE35C3-232A-F6D9-DF94-B41BC7690AF5}"/>
          </ac:inkMkLst>
        </pc:inkChg>
        <pc:inkChg chg="add del">
          <ac:chgData name="胡 哲诚" userId="3fe23cfde0e3700c" providerId="LiveId" clId="{EC565C18-7970-204C-AE19-5D44FC4A8BA4}" dt="2022-05-29T12:45:51.938" v="1016"/>
          <ac:inkMkLst>
            <pc:docMk/>
            <pc:sldMk cId="887451076" sldId="264"/>
            <ac:inkMk id="162" creationId="{E94E59EA-F6A3-5549-8DAB-BF435F836806}"/>
          </ac:inkMkLst>
        </pc:inkChg>
        <pc:inkChg chg="add del">
          <ac:chgData name="胡 哲诚" userId="3fe23cfde0e3700c" providerId="LiveId" clId="{EC565C18-7970-204C-AE19-5D44FC4A8BA4}" dt="2022-05-29T12:45:51.938" v="1016"/>
          <ac:inkMkLst>
            <pc:docMk/>
            <pc:sldMk cId="887451076" sldId="264"/>
            <ac:inkMk id="163" creationId="{156CA7FD-3B57-9414-C067-F452CC240E87}"/>
          </ac:inkMkLst>
        </pc:inkChg>
        <pc:inkChg chg="add reco">
          <ac:chgData name="胡 哲诚" userId="3fe23cfde0e3700c" providerId="LiveId" clId="{EC565C18-7970-204C-AE19-5D44FC4A8BA4}" dt="2022-05-29T12:45:51.938" v="1016"/>
          <ac:inkMkLst>
            <pc:docMk/>
            <pc:sldMk cId="887451076" sldId="264"/>
            <ac:inkMk id="164" creationId="{957775C1-DFFB-CFCD-857C-3313B7DCDDC5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65" creationId="{BEAF3FD5-37C4-F566-1128-706D3F75F55D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66" creationId="{B1F07E9A-DA2F-B762-06B8-3166E392089B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67" creationId="{F179ED3F-A685-7770-A2EC-FDF0E214FBDD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68" creationId="{0D3E0883-3DFC-7021-EB70-97E1906EC4B0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69" creationId="{3F279983-0030-3908-7BB7-1B66E946755A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70" creationId="{6164F14D-3D47-956F-94B5-6CE20DDFFB99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71" creationId="{21678456-38AC-6CBC-47BC-FCABA12D4251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72" creationId="{55D79BB4-5C3B-2D27-0F63-6894B0B782AD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73" creationId="{27E376F5-576F-3CB3-A911-650EEA92DA5F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74" creationId="{1E040262-B497-F0DE-CAA5-C4FA10966901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75" creationId="{3C3B5404-3149-7107-7739-9B9483B7B3E4}"/>
          </ac:inkMkLst>
        </pc:inkChg>
        <pc:inkChg chg="add del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76" creationId="{A06332D6-B4C9-6985-66AF-9DC76C6BBD8C}"/>
          </ac:inkMkLst>
        </pc:inkChg>
        <pc:inkChg chg="add">
          <ac:chgData name="胡 哲诚" userId="3fe23cfde0e3700c" providerId="LiveId" clId="{EC565C18-7970-204C-AE19-5D44FC4A8BA4}" dt="2022-05-29T12:45:56.314" v="1029"/>
          <ac:inkMkLst>
            <pc:docMk/>
            <pc:sldMk cId="887451076" sldId="264"/>
            <ac:inkMk id="177" creationId="{CE4D8525-08D7-D42F-1494-173CA72B9563}"/>
          </ac:inkMkLst>
        </pc:inkChg>
        <pc:inkChg chg="add">
          <ac:chgData name="胡 哲诚" userId="3fe23cfde0e3700c" providerId="LiveId" clId="{EC565C18-7970-204C-AE19-5D44FC4A8BA4}" dt="2022-05-29T12:45:56.906" v="1030"/>
          <ac:inkMkLst>
            <pc:docMk/>
            <pc:sldMk cId="887451076" sldId="264"/>
            <ac:inkMk id="178" creationId="{2D875833-4A53-914C-A643-9C9DE62F3D1B}"/>
          </ac:inkMkLst>
        </pc:inkChg>
        <pc:inkChg chg="add">
          <ac:chgData name="胡 哲诚" userId="3fe23cfde0e3700c" providerId="LiveId" clId="{EC565C18-7970-204C-AE19-5D44FC4A8BA4}" dt="2022-05-29T12:45:57.070" v="1031"/>
          <ac:inkMkLst>
            <pc:docMk/>
            <pc:sldMk cId="887451076" sldId="264"/>
            <ac:inkMk id="179" creationId="{F2EB781E-7E78-6727-110C-5A728DBF1886}"/>
          </ac:inkMkLst>
        </pc:inkChg>
        <pc:inkChg chg="add reco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80" creationId="{FB6414C6-7A91-2021-3224-4614218B0F4F}"/>
          </ac:inkMkLst>
        </pc:inkChg>
        <pc:inkChg chg="add reco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81" creationId="{37ED88CE-7C8F-E9CD-8DDE-D80D1F901BCF}"/>
          </ac:inkMkLst>
        </pc:inkChg>
        <pc:inkChg chg="add reco">
          <ac:chgData name="胡 哲诚" userId="3fe23cfde0e3700c" providerId="LiveId" clId="{EC565C18-7970-204C-AE19-5D44FC4A8BA4}" dt="2022-05-29T12:45:57.730" v="1032"/>
          <ac:inkMkLst>
            <pc:docMk/>
            <pc:sldMk cId="887451076" sldId="264"/>
            <ac:inkMk id="182" creationId="{D263E195-D5A7-3690-F855-B14CEDC13F84}"/>
          </ac:inkMkLst>
        </pc:inkChg>
      </pc:sldChg>
      <pc:sldChg chg="addSp delSp">
        <pc:chgData name="胡 哲诚" userId="3fe23cfde0e3700c" providerId="LiveId" clId="{EC565C18-7970-204C-AE19-5D44FC4A8BA4}" dt="2022-05-29T12:50:01.901" v="1286"/>
        <pc:sldMkLst>
          <pc:docMk/>
          <pc:sldMk cId="2335253350" sldId="265"/>
        </pc:sldMkLst>
        <pc:inkChg chg="add">
          <ac:chgData name="胡 哲诚" userId="3fe23cfde0e3700c" providerId="LiveId" clId="{EC565C18-7970-204C-AE19-5D44FC4A8BA4}" dt="2022-05-23T01:08:36.972" v="93" actId="7634"/>
          <ac:inkMkLst>
            <pc:docMk/>
            <pc:sldMk cId="2335253350" sldId="265"/>
            <ac:inkMk id="4" creationId="{2704B07D-D905-4325-B76C-822FDBB29724}"/>
          </ac:inkMkLst>
        </pc:inkChg>
        <pc:inkChg chg="add del">
          <ac:chgData name="胡 哲诚" userId="3fe23cfde0e3700c" providerId="LiveId" clId="{EC565C18-7970-204C-AE19-5D44FC4A8BA4}" dt="2022-05-29T12:46:22.811" v="1036"/>
          <ac:inkMkLst>
            <pc:docMk/>
            <pc:sldMk cId="2335253350" sldId="265"/>
            <ac:inkMk id="5" creationId="{2124690D-5B93-3E78-27E2-37D6F33A26AB}"/>
          </ac:inkMkLst>
        </pc:inkChg>
        <pc:inkChg chg="add del">
          <ac:chgData name="胡 哲诚" userId="3fe23cfde0e3700c" providerId="LiveId" clId="{EC565C18-7970-204C-AE19-5D44FC4A8BA4}" dt="2022-05-29T12:46:22.811" v="1036"/>
          <ac:inkMkLst>
            <pc:docMk/>
            <pc:sldMk cId="2335253350" sldId="265"/>
            <ac:inkMk id="6" creationId="{F1FAC5C5-7EAC-AE72-EA08-42E73CCA31B0}"/>
          </ac:inkMkLst>
        </pc:inkChg>
        <pc:inkChg chg="add del">
          <ac:chgData name="胡 哲诚" userId="3fe23cfde0e3700c" providerId="LiveId" clId="{EC565C18-7970-204C-AE19-5D44FC4A8BA4}" dt="2022-05-29T12:46:22.811" v="1036"/>
          <ac:inkMkLst>
            <pc:docMk/>
            <pc:sldMk cId="2335253350" sldId="265"/>
            <ac:inkMk id="7" creationId="{FF47C7F8-478A-4E4B-7343-3E4834206D85}"/>
          </ac:inkMkLst>
        </pc:inkChg>
        <pc:inkChg chg="add reco">
          <ac:chgData name="胡 哲诚" userId="3fe23cfde0e3700c" providerId="LiveId" clId="{EC565C18-7970-204C-AE19-5D44FC4A8BA4}" dt="2022-05-29T12:46:22.811" v="1036"/>
          <ac:inkMkLst>
            <pc:docMk/>
            <pc:sldMk cId="2335253350" sldId="265"/>
            <ac:inkMk id="8" creationId="{22CFF8E9-456E-EDF9-90A3-33AD08080B47}"/>
          </ac:inkMkLst>
        </pc:inkChg>
        <pc:inkChg chg="add del">
          <ac:chgData name="胡 哲诚" userId="3fe23cfde0e3700c" providerId="LiveId" clId="{EC565C18-7970-204C-AE19-5D44FC4A8BA4}" dt="2022-05-29T12:46:24.991" v="1040"/>
          <ac:inkMkLst>
            <pc:docMk/>
            <pc:sldMk cId="2335253350" sldId="265"/>
            <ac:inkMk id="9" creationId="{00D6B1A8-048A-8CD8-402D-00D35C763DA8}"/>
          </ac:inkMkLst>
        </pc:inkChg>
        <pc:inkChg chg="add del">
          <ac:chgData name="胡 哲诚" userId="3fe23cfde0e3700c" providerId="LiveId" clId="{EC565C18-7970-204C-AE19-5D44FC4A8BA4}" dt="2022-05-29T12:46:24.991" v="1040"/>
          <ac:inkMkLst>
            <pc:docMk/>
            <pc:sldMk cId="2335253350" sldId="265"/>
            <ac:inkMk id="10" creationId="{D1B5AAF7-EE3E-D9BD-8014-3F1BCB098673}"/>
          </ac:inkMkLst>
        </pc:inkChg>
        <pc:inkChg chg="add del">
          <ac:chgData name="胡 哲诚" userId="3fe23cfde0e3700c" providerId="LiveId" clId="{EC565C18-7970-204C-AE19-5D44FC4A8BA4}" dt="2022-05-29T12:46:24.991" v="1040"/>
          <ac:inkMkLst>
            <pc:docMk/>
            <pc:sldMk cId="2335253350" sldId="265"/>
            <ac:inkMk id="11" creationId="{5739C303-4389-789B-E65F-40C100324BC8}"/>
          </ac:inkMkLst>
        </pc:inkChg>
        <pc:inkChg chg="add reco">
          <ac:chgData name="胡 哲诚" userId="3fe23cfde0e3700c" providerId="LiveId" clId="{EC565C18-7970-204C-AE19-5D44FC4A8BA4}" dt="2022-05-29T12:46:24.991" v="1040"/>
          <ac:inkMkLst>
            <pc:docMk/>
            <pc:sldMk cId="2335253350" sldId="265"/>
            <ac:inkMk id="12" creationId="{82A2F308-0C45-B8B4-BC19-C5D9AC848503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13" creationId="{CCE86FEF-AE6F-2A51-2078-A4394C8A6A01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14" creationId="{B7704005-40CC-507C-778F-F7FF29BB5C2E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15" creationId="{CD556A55-3776-D041-413A-4F4926AEEC3F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16" creationId="{8FC5FBBB-1A9F-BFEF-19F7-D92FEDA9773E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17" creationId="{36350DEB-9F7A-923F-9595-711B7D42E884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18" creationId="{683237CF-32A1-C2B5-B4B5-D4471C1C7536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19" creationId="{3D6975A9-F535-390A-B1F5-27B8B84BDB31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0" creationId="{8329C901-B4E7-C61A-C6FB-B83023E1221D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1" creationId="{B69308D0-4333-00C3-4D2D-930144E8B918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2" creationId="{E496F859-903A-8C0A-F6D2-19D7F4D0AB36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3" creationId="{E46DF04C-0613-C93C-305E-84763441B97D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4" creationId="{21F70A1D-D359-6632-AC45-1C852F0C64E3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5" creationId="{6C8907B8-265B-1E6A-E170-06BFA35849B8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6" creationId="{1FD46019-696F-5CFD-7E6D-66B737B7CE2C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7" creationId="{DD4888CC-01A6-CB47-B052-8C8352717866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8" creationId="{FC44E72E-2449-F145-6904-06F93FC220D0}"/>
          </ac:inkMkLst>
        </pc:inkChg>
        <pc:inkChg chg="add del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29" creationId="{3C5B4F84-CECF-17D7-7D7A-3FB032B12CF4}"/>
          </ac:inkMkLst>
        </pc:inkChg>
        <pc:inkChg chg="add reco">
          <ac:chgData name="胡 哲诚" userId="3fe23cfde0e3700c" providerId="LiveId" clId="{EC565C18-7970-204C-AE19-5D44FC4A8BA4}" dt="2022-05-29T12:46:31.616" v="1058"/>
          <ac:inkMkLst>
            <pc:docMk/>
            <pc:sldMk cId="2335253350" sldId="265"/>
            <ac:inkMk id="30" creationId="{B1F020B0-F1F5-C0A1-32F3-7991C2D407D1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1" creationId="{8147B53B-29BA-312F-CF28-0A91E7C8A676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2" creationId="{DF43A794-FF33-8250-9890-E3BD27C1581E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3" creationId="{07510D9A-138D-D8D8-C28D-AB1571B10428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4" creationId="{06E17BE9-DE1D-D1A4-2EC8-1DE764091582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5" creationId="{960B6D62-03ED-1FCD-D386-8D5CA6F4AA75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6" creationId="{AF87ED84-AD7D-FEA1-BA4F-C49484CB2FAE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7" creationId="{F0AEF2A2-F181-EF7C-F2CF-0F1D511ED14F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8" creationId="{3F995047-4199-1283-D358-003A1254EBF9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39" creationId="{0B126A4E-CD81-2CA7-C83C-0D23CF050D41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40" creationId="{B534D614-F866-C663-8287-55C5558C6E64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41" creationId="{B8BADED9-5DBB-30DB-B927-51FADFC3325F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42" creationId="{6C5BF858-51D0-7F32-B181-2830D949A626}"/>
          </ac:inkMkLst>
        </pc:inkChg>
        <pc:inkChg chg="add del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43" creationId="{747E348B-4180-7735-21A9-F28C908808DC}"/>
          </ac:inkMkLst>
        </pc:inkChg>
        <pc:inkChg chg="add reco">
          <ac:chgData name="胡 哲诚" userId="3fe23cfde0e3700c" providerId="LiveId" clId="{EC565C18-7970-204C-AE19-5D44FC4A8BA4}" dt="2022-05-29T12:46:40.033" v="1072"/>
          <ac:inkMkLst>
            <pc:docMk/>
            <pc:sldMk cId="2335253350" sldId="265"/>
            <ac:inkMk id="44" creationId="{82CBE0C1-B5DF-F5EF-F2B4-E4B9993DBBC3}"/>
          </ac:inkMkLst>
        </pc:inkChg>
        <pc:inkChg chg="add del">
          <ac:chgData name="胡 哲诚" userId="3fe23cfde0e3700c" providerId="LiveId" clId="{EC565C18-7970-204C-AE19-5D44FC4A8BA4}" dt="2022-05-29T12:46:42.973" v="1075"/>
          <ac:inkMkLst>
            <pc:docMk/>
            <pc:sldMk cId="2335253350" sldId="265"/>
            <ac:inkMk id="45" creationId="{23157B92-B468-C532-8716-5EC3D911734C}"/>
          </ac:inkMkLst>
        </pc:inkChg>
        <pc:inkChg chg="add del">
          <ac:chgData name="胡 哲诚" userId="3fe23cfde0e3700c" providerId="LiveId" clId="{EC565C18-7970-204C-AE19-5D44FC4A8BA4}" dt="2022-05-29T12:46:42.973" v="1075"/>
          <ac:inkMkLst>
            <pc:docMk/>
            <pc:sldMk cId="2335253350" sldId="265"/>
            <ac:inkMk id="46" creationId="{0106D208-5922-898E-A075-BBA112ECF065}"/>
          </ac:inkMkLst>
        </pc:inkChg>
        <pc:inkChg chg="add reco">
          <ac:chgData name="胡 哲诚" userId="3fe23cfde0e3700c" providerId="LiveId" clId="{EC565C18-7970-204C-AE19-5D44FC4A8BA4}" dt="2022-05-29T12:46:42.973" v="1075"/>
          <ac:inkMkLst>
            <pc:docMk/>
            <pc:sldMk cId="2335253350" sldId="265"/>
            <ac:inkMk id="47" creationId="{B806523A-32FC-0818-FB28-E0354BA7F9F7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48" creationId="{22C505B5-773F-D17E-CEC2-D6556F702CFD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49" creationId="{A523C2E0-56B3-F3FE-C3DD-5D6388DA5A46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0" creationId="{7D459B0B-EAAF-7A47-9F29-837AAF6A513F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1" creationId="{C0E793F9-1283-31B3-1276-5F4272A3CD1B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2" creationId="{E5C7616D-7244-B06C-2A43-71D4CA809438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3" creationId="{21944C87-8E46-25E0-69FE-E6C6019972F3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4" creationId="{C712AA64-C1EE-6E75-79F6-34538B3AD752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5" creationId="{5C6B98C2-7002-E966-4AF0-71A23661D961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6" creationId="{5EA3C425-6A6A-B16B-F7DD-EAFC2370042F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7" creationId="{AA3845AA-D0C1-201B-C231-6FFDCE421358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8" creationId="{9880485D-9D15-9A3F-904C-226804CB70CD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59" creationId="{0A469462-AA4E-4193-0432-3D0EAEE2D266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0" creationId="{6A5AFE5B-EFB3-1221-4DCA-75EDD961FE80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1" creationId="{A9804F3A-BCC8-1F5D-C845-920B0FF8B8CE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2" creationId="{D1FB2B92-A48E-BAD3-4FE5-2210DBE80CC9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3" creationId="{BEA15FB8-791D-8952-04A9-72537E45D085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4" creationId="{16DB06C4-7E28-1883-B405-67E14E5AA4DF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5" creationId="{968882DD-68F9-4B39-F082-7F93BE77CE36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6" creationId="{71A7741D-7C6E-A5BA-96D3-4BD1DA525057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7" creationId="{1193355F-C586-763A-4278-6C1C7C77E46C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8" creationId="{10D70142-E505-640D-7A2A-2EC2B96949EC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69" creationId="{8FD5D2CC-3FDC-05C4-B350-4478FE6B8A8E}"/>
          </ac:inkMkLst>
        </pc:inkChg>
        <pc:inkChg chg="add del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70" creationId="{8CDE0E80-0000-3343-E668-A7EF444FF220}"/>
          </ac:inkMkLst>
        </pc:inkChg>
        <pc:inkChg chg="add reco">
          <ac:chgData name="胡 哲诚" userId="3fe23cfde0e3700c" providerId="LiveId" clId="{EC565C18-7970-204C-AE19-5D44FC4A8BA4}" dt="2022-05-29T12:46:56.494" v="1099"/>
          <ac:inkMkLst>
            <pc:docMk/>
            <pc:sldMk cId="2335253350" sldId="265"/>
            <ac:inkMk id="71" creationId="{D0DAE48C-004D-596A-5E21-278D6B343F10}"/>
          </ac:inkMkLst>
        </pc:inkChg>
        <pc:inkChg chg="add del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72" creationId="{3791B9B8-9F47-0D78-C216-77CBA83F5A7A}"/>
          </ac:inkMkLst>
        </pc:inkChg>
        <pc:inkChg chg="add del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73" creationId="{4E9C46E5-F713-F00B-87EE-04C67267FDC0}"/>
          </ac:inkMkLst>
        </pc:inkChg>
        <pc:inkChg chg="add del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74" creationId="{F0D780CF-DA37-7504-BD52-61F35838BE7C}"/>
          </ac:inkMkLst>
        </pc:inkChg>
        <pc:inkChg chg="add del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75" creationId="{187CF117-FFAE-5097-8EEB-4062AB158CAB}"/>
          </ac:inkMkLst>
        </pc:inkChg>
        <pc:inkChg chg="add del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76" creationId="{DEE325E8-D362-7598-3D49-320762F55CBB}"/>
          </ac:inkMkLst>
        </pc:inkChg>
        <pc:inkChg chg="add del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77" creationId="{5132DAD3-15AA-19E0-8162-819F3D29A59D}"/>
          </ac:inkMkLst>
        </pc:inkChg>
        <pc:inkChg chg="add del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78" creationId="{C908784D-A0D5-77CE-3C9D-778492E577C0}"/>
          </ac:inkMkLst>
        </pc:inkChg>
        <pc:inkChg chg="add reco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79" creationId="{DC661696-A597-CE6A-98B4-A89F165B943D}"/>
          </ac:inkMkLst>
        </pc:inkChg>
        <pc:inkChg chg="add reco">
          <ac:chgData name="胡 哲诚" userId="3fe23cfde0e3700c" providerId="LiveId" clId="{EC565C18-7970-204C-AE19-5D44FC4A8BA4}" dt="2022-05-29T12:47:17.715" v="1107"/>
          <ac:inkMkLst>
            <pc:docMk/>
            <pc:sldMk cId="2335253350" sldId="265"/>
            <ac:inkMk id="80" creationId="{5CC8EC44-25F5-E908-3FFD-CAF581AB4C48}"/>
          </ac:inkMkLst>
        </pc:inkChg>
        <pc:inkChg chg="add del">
          <ac:chgData name="胡 哲诚" userId="3fe23cfde0e3700c" providerId="LiveId" clId="{EC565C18-7970-204C-AE19-5D44FC4A8BA4}" dt="2022-05-29T12:47:23.170" v="1110"/>
          <ac:inkMkLst>
            <pc:docMk/>
            <pc:sldMk cId="2335253350" sldId="265"/>
            <ac:inkMk id="81" creationId="{05BC8F4F-D3E6-3586-902D-5DD23CDAC4DF}"/>
          </ac:inkMkLst>
        </pc:inkChg>
        <pc:inkChg chg="add del">
          <ac:chgData name="胡 哲诚" userId="3fe23cfde0e3700c" providerId="LiveId" clId="{EC565C18-7970-204C-AE19-5D44FC4A8BA4}" dt="2022-05-29T12:47:23.170" v="1110"/>
          <ac:inkMkLst>
            <pc:docMk/>
            <pc:sldMk cId="2335253350" sldId="265"/>
            <ac:inkMk id="82" creationId="{E76C618C-AB3A-817C-609F-58083278A658}"/>
          </ac:inkMkLst>
        </pc:inkChg>
        <pc:inkChg chg="add reco">
          <ac:chgData name="胡 哲诚" userId="3fe23cfde0e3700c" providerId="LiveId" clId="{EC565C18-7970-204C-AE19-5D44FC4A8BA4}" dt="2022-05-29T12:47:23.170" v="1110"/>
          <ac:inkMkLst>
            <pc:docMk/>
            <pc:sldMk cId="2335253350" sldId="265"/>
            <ac:inkMk id="83" creationId="{A959D3FA-3D26-78C7-C150-2F396179770C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84" creationId="{5376E2A7-76B7-25C6-CCAF-56D2FB131E82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85" creationId="{3A417050-D631-125F-7D33-AB682A5C14DB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86" creationId="{503E2227-4F7B-037A-2741-6271B387D2CB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87" creationId="{0C50BC92-266B-913C-A8D9-EE0BC7623149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88" creationId="{FF6E857B-52B5-B0A4-B7EC-8E126111B92D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89" creationId="{F6AF6E2A-E5F8-53C0-8C47-6210DE01C1E0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0" creationId="{7501E210-9EF7-7820-790F-978B51A6453E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1" creationId="{675AD441-4405-42C1-A337-8D7D35DB76FC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2" creationId="{6C79A311-3759-D40F-61B3-3E81369B6730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3" creationId="{7361A4C0-225C-990C-7D1D-830038DE51CE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4" creationId="{EDCAF0D6-F3D2-5B84-583C-86350886D107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5" creationId="{939152E0-DDEA-9964-EA56-6D56B5FC6F71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6" creationId="{3AE44210-59AD-9E2D-A4C2-450D6239DA67}"/>
          </ac:inkMkLst>
        </pc:inkChg>
        <pc:inkChg chg="add del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7" creationId="{E0652C91-60DD-771A-A589-D1CDBD96D6AC}"/>
          </ac:inkMkLst>
        </pc:inkChg>
        <pc:inkChg chg="add del reco">
          <ac:chgData name="胡 哲诚" userId="3fe23cfde0e3700c" providerId="LiveId" clId="{EC565C18-7970-204C-AE19-5D44FC4A8BA4}" dt="2022-05-29T12:47:31.743" v="1126"/>
          <ac:inkMkLst>
            <pc:docMk/>
            <pc:sldMk cId="2335253350" sldId="265"/>
            <ac:inkMk id="98" creationId="{61EF5AA4-FF92-5134-39EA-3750776BF10D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99" creationId="{70790E2C-20BB-59E8-AC7F-5EEAB4978146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0" creationId="{560DABF4-0B4F-7F00-2B5D-B97838076AA7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1" creationId="{1D2BEDE4-A28A-0CD0-11C3-3B1008789845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2" creationId="{2A6E6D7E-E707-EEC8-A63B-823F9E768788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3" creationId="{767BF85B-BB81-C42E-6F53-C24DEB699939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4" creationId="{1C0E2B1A-BD3A-CF10-6E86-2843337D0085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5" creationId="{AEF73DB9-4875-1DAE-CCB0-B3236C352738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6" creationId="{F15A1613-3C92-5EA9-4FBC-91682DEC35CA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7" creationId="{41BA1BB6-0ECC-A42F-4525-0D294A66094C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8" creationId="{1EE013C4-F96B-4379-7BA7-5DB1DAD1F2C6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09" creationId="{31DA4413-BFCA-B56D-5A57-802D0CDA0E27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0" creationId="{48C5F3A0-15A9-C46E-FEEF-C9E6EEFCB845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1" creationId="{930A4A71-66BF-048D-F888-197AAD1F6ACC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2" creationId="{FBA87694-2F0B-B7EB-A520-F7546E5D9D40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3" creationId="{0AB7A2F3-F018-7223-25DE-F9894D13F509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4" creationId="{C8529EC5-904A-B19B-A298-26DAE4A15B0F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5" creationId="{6AAEE269-7D39-7CEF-E8EC-C56F822BA9E1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6" creationId="{2CFA673B-F181-1672-8D8B-168DEB0FA5F1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7" creationId="{3379E4D7-DB23-22AA-E13B-5B6ADDBD7AEF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8" creationId="{B1C10396-B270-826B-3E0C-DD9034A076FF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19" creationId="{8C0418CA-7B5E-DE1A-917D-7F03A0D22565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20" creationId="{5338A6B1-1BCC-0A89-C65C-7F138D20CB81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21" creationId="{5E1F0A39-6F30-1A4B-AEBF-117EF340FBFD}"/>
          </ac:inkMkLst>
        </pc:inkChg>
        <pc:inkChg chg="add del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22" creationId="{2D040434-DA3D-1381-CC1C-42A04C860942}"/>
          </ac:inkMkLst>
        </pc:inkChg>
        <pc:inkChg chg="add reco">
          <ac:chgData name="胡 哲诚" userId="3fe23cfde0e3700c" providerId="LiveId" clId="{EC565C18-7970-204C-AE19-5D44FC4A8BA4}" dt="2022-05-29T12:47:43.057" v="1151"/>
          <ac:inkMkLst>
            <pc:docMk/>
            <pc:sldMk cId="2335253350" sldId="265"/>
            <ac:inkMk id="123" creationId="{002356DA-3CDF-7E06-105C-B2CB4B89F44C}"/>
          </ac:inkMkLst>
        </pc:inkChg>
        <pc:inkChg chg="add del">
          <ac:chgData name="胡 哲诚" userId="3fe23cfde0e3700c" providerId="LiveId" clId="{EC565C18-7970-204C-AE19-5D44FC4A8BA4}" dt="2022-05-29T12:48:07.173" v="1154"/>
          <ac:inkMkLst>
            <pc:docMk/>
            <pc:sldMk cId="2335253350" sldId="265"/>
            <ac:inkMk id="124" creationId="{A0DC1095-A4AD-E06E-8947-80CA9D625422}"/>
          </ac:inkMkLst>
        </pc:inkChg>
        <pc:inkChg chg="add del">
          <ac:chgData name="胡 哲诚" userId="3fe23cfde0e3700c" providerId="LiveId" clId="{EC565C18-7970-204C-AE19-5D44FC4A8BA4}" dt="2022-05-29T12:48:07.173" v="1154"/>
          <ac:inkMkLst>
            <pc:docMk/>
            <pc:sldMk cId="2335253350" sldId="265"/>
            <ac:inkMk id="125" creationId="{4B8486AA-5782-B78A-DEA3-F6C88EC744CF}"/>
          </ac:inkMkLst>
        </pc:inkChg>
        <pc:inkChg chg="add reco">
          <ac:chgData name="胡 哲诚" userId="3fe23cfde0e3700c" providerId="LiveId" clId="{EC565C18-7970-204C-AE19-5D44FC4A8BA4}" dt="2022-05-29T12:48:07.173" v="1154"/>
          <ac:inkMkLst>
            <pc:docMk/>
            <pc:sldMk cId="2335253350" sldId="265"/>
            <ac:inkMk id="126" creationId="{053A4229-C679-E9E8-6611-FA06CBB2487D}"/>
          </ac:inkMkLst>
        </pc:inkChg>
        <pc:inkChg chg="add del">
          <ac:chgData name="胡 哲诚" userId="3fe23cfde0e3700c" providerId="LiveId" clId="{EC565C18-7970-204C-AE19-5D44FC4A8BA4}" dt="2022-05-29T12:48:09.500" v="1157"/>
          <ac:inkMkLst>
            <pc:docMk/>
            <pc:sldMk cId="2335253350" sldId="265"/>
            <ac:inkMk id="127" creationId="{107531D7-3AB3-76E4-DF26-E8414281E00C}"/>
          </ac:inkMkLst>
        </pc:inkChg>
        <pc:inkChg chg="add del">
          <ac:chgData name="胡 哲诚" userId="3fe23cfde0e3700c" providerId="LiveId" clId="{EC565C18-7970-204C-AE19-5D44FC4A8BA4}" dt="2022-05-29T12:48:09.500" v="1157"/>
          <ac:inkMkLst>
            <pc:docMk/>
            <pc:sldMk cId="2335253350" sldId="265"/>
            <ac:inkMk id="128" creationId="{F6099529-0934-8760-D763-6E48DE6AE499}"/>
          </ac:inkMkLst>
        </pc:inkChg>
        <pc:inkChg chg="add reco">
          <ac:chgData name="胡 哲诚" userId="3fe23cfde0e3700c" providerId="LiveId" clId="{EC565C18-7970-204C-AE19-5D44FC4A8BA4}" dt="2022-05-29T12:48:09.500" v="1157"/>
          <ac:inkMkLst>
            <pc:docMk/>
            <pc:sldMk cId="2335253350" sldId="265"/>
            <ac:inkMk id="129" creationId="{65E96143-498F-894F-E8A8-2BA4B63E2D76}"/>
          </ac:inkMkLst>
        </pc:inkChg>
        <pc:inkChg chg="add del">
          <ac:chgData name="胡 哲诚" userId="3fe23cfde0e3700c" providerId="LiveId" clId="{EC565C18-7970-204C-AE19-5D44FC4A8BA4}" dt="2022-05-29T12:48:12.136" v="1163"/>
          <ac:inkMkLst>
            <pc:docMk/>
            <pc:sldMk cId="2335253350" sldId="265"/>
            <ac:inkMk id="130" creationId="{8A98C182-C2D1-4C36-4D7C-239B54513011}"/>
          </ac:inkMkLst>
        </pc:inkChg>
        <pc:inkChg chg="add del">
          <ac:chgData name="胡 哲诚" userId="3fe23cfde0e3700c" providerId="LiveId" clId="{EC565C18-7970-204C-AE19-5D44FC4A8BA4}" dt="2022-05-29T12:48:12.136" v="1163"/>
          <ac:inkMkLst>
            <pc:docMk/>
            <pc:sldMk cId="2335253350" sldId="265"/>
            <ac:inkMk id="131" creationId="{D58AEDD2-DEFD-5398-2199-B918C11908F9}"/>
          </ac:inkMkLst>
        </pc:inkChg>
        <pc:inkChg chg="add del">
          <ac:chgData name="胡 哲诚" userId="3fe23cfde0e3700c" providerId="LiveId" clId="{EC565C18-7970-204C-AE19-5D44FC4A8BA4}" dt="2022-05-29T12:48:12.136" v="1163"/>
          <ac:inkMkLst>
            <pc:docMk/>
            <pc:sldMk cId="2335253350" sldId="265"/>
            <ac:inkMk id="132" creationId="{C7F8E7B4-2AC5-EB2C-C864-38547A52C8E0}"/>
          </ac:inkMkLst>
        </pc:inkChg>
        <pc:inkChg chg="add del">
          <ac:chgData name="胡 哲诚" userId="3fe23cfde0e3700c" providerId="LiveId" clId="{EC565C18-7970-204C-AE19-5D44FC4A8BA4}" dt="2022-05-29T12:48:12.136" v="1163"/>
          <ac:inkMkLst>
            <pc:docMk/>
            <pc:sldMk cId="2335253350" sldId="265"/>
            <ac:inkMk id="133" creationId="{D90732D4-D751-CD3A-2C9A-74A97E23059C}"/>
          </ac:inkMkLst>
        </pc:inkChg>
        <pc:inkChg chg="add del">
          <ac:chgData name="胡 哲诚" userId="3fe23cfde0e3700c" providerId="LiveId" clId="{EC565C18-7970-204C-AE19-5D44FC4A8BA4}" dt="2022-05-29T12:48:12.136" v="1163"/>
          <ac:inkMkLst>
            <pc:docMk/>
            <pc:sldMk cId="2335253350" sldId="265"/>
            <ac:inkMk id="134" creationId="{A7E4A798-B404-F3CB-50D0-22DB7DD37C37}"/>
          </ac:inkMkLst>
        </pc:inkChg>
        <pc:inkChg chg="add reco">
          <ac:chgData name="胡 哲诚" userId="3fe23cfde0e3700c" providerId="LiveId" clId="{EC565C18-7970-204C-AE19-5D44FC4A8BA4}" dt="2022-05-29T12:48:12.136" v="1163"/>
          <ac:inkMkLst>
            <pc:docMk/>
            <pc:sldMk cId="2335253350" sldId="265"/>
            <ac:inkMk id="135" creationId="{2C9237CB-A6F6-8E32-93D7-C319D825401A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36" creationId="{FB286469-1C92-FE98-FD40-A9A4BDE656E6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37" creationId="{6F27D821-B4D7-EDDF-454E-517C29333B80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38" creationId="{422EAA16-603E-F149-E551-84C827A01FBD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39" creationId="{77D3CF73-5B5A-6FD4-0142-C3BA5B461FBD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40" creationId="{7F7B33B8-BBCA-06B0-1A6C-853F86129F69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41" creationId="{7B11FD5A-C482-4DE7-B0A9-754EFBB98ED0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42" creationId="{875F1EF0-4382-7F90-CE76-13B8EC6BF345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43" creationId="{404563C3-ADA3-AE03-D706-3323EBEB5A89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44" creationId="{3B96DD28-420D-FE09-7F59-A7894D4D8468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45" creationId="{A3175DC6-7B27-3525-37A3-93C5895F7C14}"/>
          </ac:inkMkLst>
        </pc:inkChg>
        <pc:inkChg chg="add del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46" creationId="{62F8FD95-DD4A-EDA3-4059-B10D816A38DD}"/>
          </ac:inkMkLst>
        </pc:inkChg>
        <pc:inkChg chg="add reco">
          <ac:chgData name="胡 哲诚" userId="3fe23cfde0e3700c" providerId="LiveId" clId="{EC565C18-7970-204C-AE19-5D44FC4A8BA4}" dt="2022-05-29T12:48:16.284" v="1175"/>
          <ac:inkMkLst>
            <pc:docMk/>
            <pc:sldMk cId="2335253350" sldId="265"/>
            <ac:inkMk id="147" creationId="{9EBA792E-0F56-F3FE-33BE-11F113B549DE}"/>
          </ac:inkMkLst>
        </pc:inkChg>
        <pc:inkChg chg="add del">
          <ac:chgData name="胡 哲诚" userId="3fe23cfde0e3700c" providerId="LiveId" clId="{EC565C18-7970-204C-AE19-5D44FC4A8BA4}" dt="2022-05-29T12:48:41.032" v="1182"/>
          <ac:inkMkLst>
            <pc:docMk/>
            <pc:sldMk cId="2335253350" sldId="265"/>
            <ac:inkMk id="148" creationId="{01801CD7-E130-EA4A-DFEA-5FE26078F8CF}"/>
          </ac:inkMkLst>
        </pc:inkChg>
        <pc:inkChg chg="add del">
          <ac:chgData name="胡 哲诚" userId="3fe23cfde0e3700c" providerId="LiveId" clId="{EC565C18-7970-204C-AE19-5D44FC4A8BA4}" dt="2022-05-29T12:48:41.032" v="1182"/>
          <ac:inkMkLst>
            <pc:docMk/>
            <pc:sldMk cId="2335253350" sldId="265"/>
            <ac:inkMk id="149" creationId="{438D6036-6A75-3DE0-3FCE-0B1FC2996FF7}"/>
          </ac:inkMkLst>
        </pc:inkChg>
        <pc:inkChg chg="add del">
          <ac:chgData name="胡 哲诚" userId="3fe23cfde0e3700c" providerId="LiveId" clId="{EC565C18-7970-204C-AE19-5D44FC4A8BA4}" dt="2022-05-29T12:48:41.032" v="1182"/>
          <ac:inkMkLst>
            <pc:docMk/>
            <pc:sldMk cId="2335253350" sldId="265"/>
            <ac:inkMk id="150" creationId="{46FC4B43-D678-4FE3-59A3-04F00F46A737}"/>
          </ac:inkMkLst>
        </pc:inkChg>
        <pc:inkChg chg="add del">
          <ac:chgData name="胡 哲诚" userId="3fe23cfde0e3700c" providerId="LiveId" clId="{EC565C18-7970-204C-AE19-5D44FC4A8BA4}" dt="2022-05-29T12:48:41.032" v="1182"/>
          <ac:inkMkLst>
            <pc:docMk/>
            <pc:sldMk cId="2335253350" sldId="265"/>
            <ac:inkMk id="151" creationId="{7001E1A9-BA02-561B-8A4A-37293E0F0EF9}"/>
          </ac:inkMkLst>
        </pc:inkChg>
        <pc:inkChg chg="add del">
          <ac:chgData name="胡 哲诚" userId="3fe23cfde0e3700c" providerId="LiveId" clId="{EC565C18-7970-204C-AE19-5D44FC4A8BA4}" dt="2022-05-29T12:48:41.032" v="1182"/>
          <ac:inkMkLst>
            <pc:docMk/>
            <pc:sldMk cId="2335253350" sldId="265"/>
            <ac:inkMk id="152" creationId="{11F31A76-3684-D089-9640-58952A3EDC10}"/>
          </ac:inkMkLst>
        </pc:inkChg>
        <pc:inkChg chg="add del">
          <ac:chgData name="胡 哲诚" userId="3fe23cfde0e3700c" providerId="LiveId" clId="{EC565C18-7970-204C-AE19-5D44FC4A8BA4}" dt="2022-05-29T12:48:41.032" v="1182"/>
          <ac:inkMkLst>
            <pc:docMk/>
            <pc:sldMk cId="2335253350" sldId="265"/>
            <ac:inkMk id="153" creationId="{35C6D6B2-D847-F6F7-07F2-B24CB69781CA}"/>
          </ac:inkMkLst>
        </pc:inkChg>
        <pc:inkChg chg="add reco">
          <ac:chgData name="胡 哲诚" userId="3fe23cfde0e3700c" providerId="LiveId" clId="{EC565C18-7970-204C-AE19-5D44FC4A8BA4}" dt="2022-05-29T12:48:41.032" v="1182"/>
          <ac:inkMkLst>
            <pc:docMk/>
            <pc:sldMk cId="2335253350" sldId="265"/>
            <ac:inkMk id="154" creationId="{ACBFCFBF-247C-3C68-A51D-FD5573430555}"/>
          </ac:inkMkLst>
        </pc:inkChg>
        <pc:inkChg chg="add del">
          <ac:chgData name="胡 哲诚" userId="3fe23cfde0e3700c" providerId="LiveId" clId="{EC565C18-7970-204C-AE19-5D44FC4A8BA4}" dt="2022-05-29T12:48:43.579" v="1186"/>
          <ac:inkMkLst>
            <pc:docMk/>
            <pc:sldMk cId="2335253350" sldId="265"/>
            <ac:inkMk id="155" creationId="{6A4CC2F2-BD8D-5483-3E95-24B35BA13785}"/>
          </ac:inkMkLst>
        </pc:inkChg>
        <pc:inkChg chg="add del">
          <ac:chgData name="胡 哲诚" userId="3fe23cfde0e3700c" providerId="LiveId" clId="{EC565C18-7970-204C-AE19-5D44FC4A8BA4}" dt="2022-05-29T12:48:43.579" v="1186"/>
          <ac:inkMkLst>
            <pc:docMk/>
            <pc:sldMk cId="2335253350" sldId="265"/>
            <ac:inkMk id="156" creationId="{8BEDE14A-01A3-D2A1-66B0-EA2E8BC040DE}"/>
          </ac:inkMkLst>
        </pc:inkChg>
        <pc:inkChg chg="add del">
          <ac:chgData name="胡 哲诚" userId="3fe23cfde0e3700c" providerId="LiveId" clId="{EC565C18-7970-204C-AE19-5D44FC4A8BA4}" dt="2022-05-29T12:48:43.579" v="1186"/>
          <ac:inkMkLst>
            <pc:docMk/>
            <pc:sldMk cId="2335253350" sldId="265"/>
            <ac:inkMk id="157" creationId="{D1B86686-F23D-9C44-7BBA-3A054857082D}"/>
          </ac:inkMkLst>
        </pc:inkChg>
        <pc:inkChg chg="add del reco">
          <ac:chgData name="胡 哲诚" userId="3fe23cfde0e3700c" providerId="LiveId" clId="{EC565C18-7970-204C-AE19-5D44FC4A8BA4}" dt="2022-05-29T12:49:17.816" v="1231"/>
          <ac:inkMkLst>
            <pc:docMk/>
            <pc:sldMk cId="2335253350" sldId="265"/>
            <ac:inkMk id="158" creationId="{6615A73A-0C74-FF79-0F3B-C517D6C276EB}"/>
          </ac:inkMkLst>
        </pc:inkChg>
        <pc:inkChg chg="add del">
          <ac:chgData name="胡 哲诚" userId="3fe23cfde0e3700c" providerId="LiveId" clId="{EC565C18-7970-204C-AE19-5D44FC4A8BA4}" dt="2022-05-29T12:48:45.386" v="1189"/>
          <ac:inkMkLst>
            <pc:docMk/>
            <pc:sldMk cId="2335253350" sldId="265"/>
            <ac:inkMk id="159" creationId="{093A29DE-E5A2-DB9C-AE00-3D1549CE336B}"/>
          </ac:inkMkLst>
        </pc:inkChg>
        <pc:inkChg chg="add del">
          <ac:chgData name="胡 哲诚" userId="3fe23cfde0e3700c" providerId="LiveId" clId="{EC565C18-7970-204C-AE19-5D44FC4A8BA4}" dt="2022-05-29T12:48:45.386" v="1189"/>
          <ac:inkMkLst>
            <pc:docMk/>
            <pc:sldMk cId="2335253350" sldId="265"/>
            <ac:inkMk id="160" creationId="{276B9D80-6295-0DC5-012A-03F1097B4EEA}"/>
          </ac:inkMkLst>
        </pc:inkChg>
        <pc:inkChg chg="add del reco">
          <ac:chgData name="胡 哲诚" userId="3fe23cfde0e3700c" providerId="LiveId" clId="{EC565C18-7970-204C-AE19-5D44FC4A8BA4}" dt="2022-05-29T12:49:17.814" v="1229"/>
          <ac:inkMkLst>
            <pc:docMk/>
            <pc:sldMk cId="2335253350" sldId="265"/>
            <ac:inkMk id="161" creationId="{B9A1FC09-DA77-C873-67A5-0FC07F0141E2}"/>
          </ac:inkMkLst>
        </pc:inkChg>
        <pc:inkChg chg="add del">
          <ac:chgData name="胡 哲诚" userId="3fe23cfde0e3700c" providerId="LiveId" clId="{EC565C18-7970-204C-AE19-5D44FC4A8BA4}" dt="2022-05-29T12:48:51.050" v="1195"/>
          <ac:inkMkLst>
            <pc:docMk/>
            <pc:sldMk cId="2335253350" sldId="265"/>
            <ac:inkMk id="162" creationId="{F4EFFE01-EEB4-7890-C0ED-6E52A64E8637}"/>
          </ac:inkMkLst>
        </pc:inkChg>
        <pc:inkChg chg="add del">
          <ac:chgData name="胡 哲诚" userId="3fe23cfde0e3700c" providerId="LiveId" clId="{EC565C18-7970-204C-AE19-5D44FC4A8BA4}" dt="2022-05-29T12:48:51.050" v="1195"/>
          <ac:inkMkLst>
            <pc:docMk/>
            <pc:sldMk cId="2335253350" sldId="265"/>
            <ac:inkMk id="163" creationId="{2F94D12A-C922-4773-7887-33F310D63CE0}"/>
          </ac:inkMkLst>
        </pc:inkChg>
        <pc:inkChg chg="add del">
          <ac:chgData name="胡 哲诚" userId="3fe23cfde0e3700c" providerId="LiveId" clId="{EC565C18-7970-204C-AE19-5D44FC4A8BA4}" dt="2022-05-29T12:48:51.050" v="1195"/>
          <ac:inkMkLst>
            <pc:docMk/>
            <pc:sldMk cId="2335253350" sldId="265"/>
            <ac:inkMk id="164" creationId="{2A607110-33EC-5957-B468-ED221E41122C}"/>
          </ac:inkMkLst>
        </pc:inkChg>
        <pc:inkChg chg="add del">
          <ac:chgData name="胡 哲诚" userId="3fe23cfde0e3700c" providerId="LiveId" clId="{EC565C18-7970-204C-AE19-5D44FC4A8BA4}" dt="2022-05-29T12:48:51.050" v="1195"/>
          <ac:inkMkLst>
            <pc:docMk/>
            <pc:sldMk cId="2335253350" sldId="265"/>
            <ac:inkMk id="165" creationId="{4B5523BD-481C-E80C-9692-03A3971F0846}"/>
          </ac:inkMkLst>
        </pc:inkChg>
        <pc:inkChg chg="add del">
          <ac:chgData name="胡 哲诚" userId="3fe23cfde0e3700c" providerId="LiveId" clId="{EC565C18-7970-204C-AE19-5D44FC4A8BA4}" dt="2022-05-29T12:48:51.050" v="1195"/>
          <ac:inkMkLst>
            <pc:docMk/>
            <pc:sldMk cId="2335253350" sldId="265"/>
            <ac:inkMk id="166" creationId="{31BEB368-D58A-8D99-5E19-F730B6283B58}"/>
          </ac:inkMkLst>
        </pc:inkChg>
        <pc:inkChg chg="add del reco">
          <ac:chgData name="胡 哲诚" userId="3fe23cfde0e3700c" providerId="LiveId" clId="{EC565C18-7970-204C-AE19-5D44FC4A8BA4}" dt="2022-05-29T12:49:17.812" v="1226"/>
          <ac:inkMkLst>
            <pc:docMk/>
            <pc:sldMk cId="2335253350" sldId="265"/>
            <ac:inkMk id="167" creationId="{3E9B036E-C246-3DDF-A158-23FDEBDAD8E6}"/>
          </ac:inkMkLst>
        </pc:inkChg>
        <pc:inkChg chg="add del">
          <ac:chgData name="胡 哲诚" userId="3fe23cfde0e3700c" providerId="LiveId" clId="{EC565C18-7970-204C-AE19-5D44FC4A8BA4}" dt="2022-05-29T12:48:53.040" v="1200"/>
          <ac:inkMkLst>
            <pc:docMk/>
            <pc:sldMk cId="2335253350" sldId="265"/>
            <ac:inkMk id="168" creationId="{0F72E2AA-F5DE-B6E7-31AD-037CD7B3F0D6}"/>
          </ac:inkMkLst>
        </pc:inkChg>
        <pc:inkChg chg="add del">
          <ac:chgData name="胡 哲诚" userId="3fe23cfde0e3700c" providerId="LiveId" clId="{EC565C18-7970-204C-AE19-5D44FC4A8BA4}" dt="2022-05-29T12:48:53.040" v="1200"/>
          <ac:inkMkLst>
            <pc:docMk/>
            <pc:sldMk cId="2335253350" sldId="265"/>
            <ac:inkMk id="169" creationId="{9375AA02-47B4-3C03-C508-69128E2DEAB7}"/>
          </ac:inkMkLst>
        </pc:inkChg>
        <pc:inkChg chg="add del">
          <ac:chgData name="胡 哲诚" userId="3fe23cfde0e3700c" providerId="LiveId" clId="{EC565C18-7970-204C-AE19-5D44FC4A8BA4}" dt="2022-05-29T12:48:53.040" v="1200"/>
          <ac:inkMkLst>
            <pc:docMk/>
            <pc:sldMk cId="2335253350" sldId="265"/>
            <ac:inkMk id="170" creationId="{BD5B03C7-F152-B440-A7CE-F2CFDEE6C096}"/>
          </ac:inkMkLst>
        </pc:inkChg>
        <pc:inkChg chg="add del">
          <ac:chgData name="胡 哲诚" userId="3fe23cfde0e3700c" providerId="LiveId" clId="{EC565C18-7970-204C-AE19-5D44FC4A8BA4}" dt="2022-05-29T12:48:53.040" v="1200"/>
          <ac:inkMkLst>
            <pc:docMk/>
            <pc:sldMk cId="2335253350" sldId="265"/>
            <ac:inkMk id="171" creationId="{54C42FCE-256A-72ED-1345-5D0EFA3415CE}"/>
          </ac:inkMkLst>
        </pc:inkChg>
        <pc:inkChg chg="add del reco">
          <ac:chgData name="胡 哲诚" userId="3fe23cfde0e3700c" providerId="LiveId" clId="{EC565C18-7970-204C-AE19-5D44FC4A8BA4}" dt="2022-05-29T12:49:17.810" v="1224"/>
          <ac:inkMkLst>
            <pc:docMk/>
            <pc:sldMk cId="2335253350" sldId="265"/>
            <ac:inkMk id="172" creationId="{A63196E4-0B2F-8267-A669-CF1795227C0F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73" creationId="{7EB8F34F-A5D0-8DD7-07F2-CFE4DE733EA1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74" creationId="{E167037D-0270-8F02-A0E5-656ADA2F6FAF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75" creationId="{864AF8C3-50EF-49B0-EE52-B67D7B03AC68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76" creationId="{771925E0-5E2A-DFFF-5CF2-91D8782B7D45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77" creationId="{E3FB7A7E-EACC-50C1-CE0C-30EB8AD704D9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78" creationId="{38172917-1DCF-21B9-776F-FEE9BB487DA7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79" creationId="{DF3E1752-3B5D-4E34-3D63-B14ED72FE7EF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80" creationId="{AF463B1A-007A-6A43-FF11-09D74A01EB74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81" creationId="{FB36137D-34F9-9588-C77C-916771C270D9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82" creationId="{53F6F533-2A9C-41D0-9884-1BE4EF99364D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83" creationId="{F5969CEB-3CD9-51E1-2C15-6DBAB306C421}"/>
          </ac:inkMkLst>
        </pc:inkChg>
        <pc:inkChg chg="add del">
          <ac:chgData name="胡 哲诚" userId="3fe23cfde0e3700c" providerId="LiveId" clId="{EC565C18-7970-204C-AE19-5D44FC4A8BA4}" dt="2022-05-29T12:49:02.867" v="1213"/>
          <ac:inkMkLst>
            <pc:docMk/>
            <pc:sldMk cId="2335253350" sldId="265"/>
            <ac:inkMk id="184" creationId="{C9BFFDBF-7BFA-62E5-968E-ACB48761045D}"/>
          </ac:inkMkLst>
        </pc:inkChg>
        <pc:inkChg chg="add del reco">
          <ac:chgData name="胡 哲诚" userId="3fe23cfde0e3700c" providerId="LiveId" clId="{EC565C18-7970-204C-AE19-5D44FC4A8BA4}" dt="2022-05-29T12:49:17.815" v="1230"/>
          <ac:inkMkLst>
            <pc:docMk/>
            <pc:sldMk cId="2335253350" sldId="265"/>
            <ac:inkMk id="185" creationId="{52B75E7C-EAD1-9870-F4E5-1D5CF8C6C125}"/>
          </ac:inkMkLst>
        </pc:inkChg>
        <pc:inkChg chg="add del">
          <ac:chgData name="胡 哲诚" userId="3fe23cfde0e3700c" providerId="LiveId" clId="{EC565C18-7970-204C-AE19-5D44FC4A8BA4}" dt="2022-05-29T12:49:17.813" v="1227"/>
          <ac:inkMkLst>
            <pc:docMk/>
            <pc:sldMk cId="2335253350" sldId="265"/>
            <ac:inkMk id="186" creationId="{820F2D2A-D15D-999E-4209-08BB5529023C}"/>
          </ac:inkMkLst>
        </pc:inkChg>
        <pc:inkChg chg="add del">
          <ac:chgData name="胡 哲诚" userId="3fe23cfde0e3700c" providerId="LiveId" clId="{EC565C18-7970-204C-AE19-5D44FC4A8BA4}" dt="2022-05-29T12:49:08.877" v="1219"/>
          <ac:inkMkLst>
            <pc:docMk/>
            <pc:sldMk cId="2335253350" sldId="265"/>
            <ac:inkMk id="187" creationId="{E2E39B9D-CC12-9C15-882D-0F4B72671668}"/>
          </ac:inkMkLst>
        </pc:inkChg>
        <pc:inkChg chg="add del">
          <ac:chgData name="胡 哲诚" userId="3fe23cfde0e3700c" providerId="LiveId" clId="{EC565C18-7970-204C-AE19-5D44FC4A8BA4}" dt="2022-05-29T12:49:08.877" v="1219"/>
          <ac:inkMkLst>
            <pc:docMk/>
            <pc:sldMk cId="2335253350" sldId="265"/>
            <ac:inkMk id="188" creationId="{693F43A0-1429-67EC-9ABF-2262C0367988}"/>
          </ac:inkMkLst>
        </pc:inkChg>
        <pc:inkChg chg="add del">
          <ac:chgData name="胡 哲诚" userId="3fe23cfde0e3700c" providerId="LiveId" clId="{EC565C18-7970-204C-AE19-5D44FC4A8BA4}" dt="2022-05-29T12:49:08.877" v="1219"/>
          <ac:inkMkLst>
            <pc:docMk/>
            <pc:sldMk cId="2335253350" sldId="265"/>
            <ac:inkMk id="189" creationId="{BAF755A2-5E6E-040E-65BF-95F2F5E6E938}"/>
          </ac:inkMkLst>
        </pc:inkChg>
        <pc:inkChg chg="add del">
          <ac:chgData name="胡 哲诚" userId="3fe23cfde0e3700c" providerId="LiveId" clId="{EC565C18-7970-204C-AE19-5D44FC4A8BA4}" dt="2022-05-29T12:49:17.811" v="1225"/>
          <ac:inkMkLst>
            <pc:docMk/>
            <pc:sldMk cId="2335253350" sldId="265"/>
            <ac:inkMk id="190" creationId="{36AC9814-C8C1-8A85-8BE3-49B6CC7206CA}"/>
          </ac:inkMkLst>
        </pc:inkChg>
        <pc:inkChg chg="add del reco">
          <ac:chgData name="胡 哲诚" userId="3fe23cfde0e3700c" providerId="LiveId" clId="{EC565C18-7970-204C-AE19-5D44FC4A8BA4}" dt="2022-05-29T12:49:17.810" v="1223"/>
          <ac:inkMkLst>
            <pc:docMk/>
            <pc:sldMk cId="2335253350" sldId="265"/>
            <ac:inkMk id="191" creationId="{7FB84EE0-513E-3B65-EA8F-48A362AA024A}"/>
          </ac:inkMkLst>
        </pc:inkChg>
        <pc:inkChg chg="add del">
          <ac:chgData name="胡 哲诚" userId="3fe23cfde0e3700c" providerId="LiveId" clId="{EC565C18-7970-204C-AE19-5D44FC4A8BA4}" dt="2022-05-29T12:49:11.256" v="1222"/>
          <ac:inkMkLst>
            <pc:docMk/>
            <pc:sldMk cId="2335253350" sldId="265"/>
            <ac:inkMk id="192" creationId="{0085971E-7C56-5AE8-44B9-BB0F8B1092E7}"/>
          </ac:inkMkLst>
        </pc:inkChg>
        <pc:inkChg chg="add del">
          <ac:chgData name="胡 哲诚" userId="3fe23cfde0e3700c" providerId="LiveId" clId="{EC565C18-7970-204C-AE19-5D44FC4A8BA4}" dt="2022-05-29T12:49:11.256" v="1222"/>
          <ac:inkMkLst>
            <pc:docMk/>
            <pc:sldMk cId="2335253350" sldId="265"/>
            <ac:inkMk id="193" creationId="{FD5D31F4-9AB7-DD4A-8C9E-7D9A8C1270FE}"/>
          </ac:inkMkLst>
        </pc:inkChg>
        <pc:inkChg chg="add del reco">
          <ac:chgData name="胡 哲诚" userId="3fe23cfde0e3700c" providerId="LiveId" clId="{EC565C18-7970-204C-AE19-5D44FC4A8BA4}" dt="2022-05-29T12:49:17.813" v="1228"/>
          <ac:inkMkLst>
            <pc:docMk/>
            <pc:sldMk cId="2335253350" sldId="265"/>
            <ac:inkMk id="194" creationId="{A1A95937-110E-CB41-9CFF-2D353F60E457}"/>
          </ac:inkMkLst>
        </pc:inkChg>
        <pc:inkChg chg="add">
          <ac:chgData name="胡 哲诚" userId="3fe23cfde0e3700c" providerId="LiveId" clId="{EC565C18-7970-204C-AE19-5D44FC4A8BA4}" dt="2022-05-29T12:49:23.050" v="1232"/>
          <ac:inkMkLst>
            <pc:docMk/>
            <pc:sldMk cId="2335253350" sldId="265"/>
            <ac:inkMk id="195" creationId="{2D6ED6FA-B4C0-E9AD-31DC-C91B88044998}"/>
          </ac:inkMkLst>
        </pc:inkChg>
        <pc:inkChg chg="add del">
          <ac:chgData name="胡 哲诚" userId="3fe23cfde0e3700c" providerId="LiveId" clId="{EC565C18-7970-204C-AE19-5D44FC4A8BA4}" dt="2022-05-29T12:49:25.555" v="1235"/>
          <ac:inkMkLst>
            <pc:docMk/>
            <pc:sldMk cId="2335253350" sldId="265"/>
            <ac:inkMk id="196" creationId="{5E9D3ECA-A9A8-7DCD-C868-7A154E8D2489}"/>
          </ac:inkMkLst>
        </pc:inkChg>
        <pc:inkChg chg="add del">
          <ac:chgData name="胡 哲诚" userId="3fe23cfde0e3700c" providerId="LiveId" clId="{EC565C18-7970-204C-AE19-5D44FC4A8BA4}" dt="2022-05-29T12:49:25.555" v="1235"/>
          <ac:inkMkLst>
            <pc:docMk/>
            <pc:sldMk cId="2335253350" sldId="265"/>
            <ac:inkMk id="197" creationId="{3130B519-4DAF-2123-ADBE-DC402110082F}"/>
          </ac:inkMkLst>
        </pc:inkChg>
        <pc:inkChg chg="add reco">
          <ac:chgData name="胡 哲诚" userId="3fe23cfde0e3700c" providerId="LiveId" clId="{EC565C18-7970-204C-AE19-5D44FC4A8BA4}" dt="2022-05-29T12:49:25.555" v="1235"/>
          <ac:inkMkLst>
            <pc:docMk/>
            <pc:sldMk cId="2335253350" sldId="265"/>
            <ac:inkMk id="198" creationId="{D14F1624-2B2A-52D3-EE4C-7905C9D46A79}"/>
          </ac:inkMkLst>
        </pc:inkChg>
        <pc:inkChg chg="add del">
          <ac:chgData name="胡 哲诚" userId="3fe23cfde0e3700c" providerId="LiveId" clId="{EC565C18-7970-204C-AE19-5D44FC4A8BA4}" dt="2022-05-29T12:49:26.768" v="1238"/>
          <ac:inkMkLst>
            <pc:docMk/>
            <pc:sldMk cId="2335253350" sldId="265"/>
            <ac:inkMk id="199" creationId="{B2B09FA4-7743-F7D8-775D-57884D8DA41A}"/>
          </ac:inkMkLst>
        </pc:inkChg>
        <pc:inkChg chg="add del">
          <ac:chgData name="胡 哲诚" userId="3fe23cfde0e3700c" providerId="LiveId" clId="{EC565C18-7970-204C-AE19-5D44FC4A8BA4}" dt="2022-05-29T12:49:26.768" v="1238"/>
          <ac:inkMkLst>
            <pc:docMk/>
            <pc:sldMk cId="2335253350" sldId="265"/>
            <ac:inkMk id="200" creationId="{F6ACB69B-A7B2-D4BE-9A6D-C74C43191229}"/>
          </ac:inkMkLst>
        </pc:inkChg>
        <pc:inkChg chg="add reco">
          <ac:chgData name="胡 哲诚" userId="3fe23cfde0e3700c" providerId="LiveId" clId="{EC565C18-7970-204C-AE19-5D44FC4A8BA4}" dt="2022-05-29T12:49:26.768" v="1238"/>
          <ac:inkMkLst>
            <pc:docMk/>
            <pc:sldMk cId="2335253350" sldId="265"/>
            <ac:inkMk id="201" creationId="{DBA79C2E-C554-08A9-8337-4E08E37D802C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02" creationId="{9F1DEF76-F7B0-C4E4-A3B6-D13395BEBF1B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03" creationId="{F687C799-C08B-8ED2-91F8-0B2F4991FE72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04" creationId="{1B810516-08F8-CD6D-F29C-0E530099E993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05" creationId="{CAB59F04-EF8D-3644-7CF4-7464FA3FC90B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06" creationId="{CAD4D003-B606-5AAD-B0DB-E4C18DDA62AE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07" creationId="{7E2F9F3B-43D6-9A2E-26DD-011FCABD33D7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08" creationId="{4AEC3A5A-8D40-73C3-DDAF-3A7B1AFFE7A0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09" creationId="{27D1B543-200B-71AC-38C5-2F6607C07D79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10" creationId="{F9C20D3B-7998-11BB-F102-52D7D66A4EB1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11" creationId="{CE45EBE0-DA71-CC4A-D0D7-022613572D80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12" creationId="{7057B0C4-6E01-7F02-9162-027F500C4AA1}"/>
          </ac:inkMkLst>
        </pc:inkChg>
        <pc:inkChg chg="add del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13" creationId="{5FABFC7C-B184-621C-0776-2C091CD19DF9}"/>
          </ac:inkMkLst>
        </pc:inkChg>
        <pc:inkChg chg="add reco">
          <ac:chgData name="胡 哲诚" userId="3fe23cfde0e3700c" providerId="LiveId" clId="{EC565C18-7970-204C-AE19-5D44FC4A8BA4}" dt="2022-05-29T12:49:30.953" v="1251"/>
          <ac:inkMkLst>
            <pc:docMk/>
            <pc:sldMk cId="2335253350" sldId="265"/>
            <ac:inkMk id="214" creationId="{DB0B3F1B-221F-2542-4A37-5B332C584185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15" creationId="{1B1B9D7B-6B67-E104-114D-DDFC63A3F19C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16" creationId="{6E2D2602-750C-676E-B2C0-FED5636B4BCA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17" creationId="{A2946FFB-6F5B-99F5-267F-2F9B96CA6B74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18" creationId="{C5D784FD-725E-0773-309D-DFCD0FBAE285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19" creationId="{90A7B15D-8D3B-CBD0-8D6D-D784927E66D3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20" creationId="{CFF5EB50-48C5-A9EE-63CB-9742698569CC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21" creationId="{E4F27DE3-640A-AE4A-B9FB-FF5B3DE6C153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22" creationId="{A55BADE2-2EA9-2065-1ADE-1E5E4603F092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23" creationId="{8D11050D-D57A-3E7E-2EEF-4205DFDC50B4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24" creationId="{A0D1F6A2-9671-1644-7A6C-A33242F6CFDE}"/>
          </ac:inkMkLst>
        </pc:inkChg>
        <pc:inkChg chg="add del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25" creationId="{35289770-A548-3997-B3E5-AE3C4E7F192F}"/>
          </ac:inkMkLst>
        </pc:inkChg>
        <pc:inkChg chg="add reco">
          <ac:chgData name="胡 哲诚" userId="3fe23cfde0e3700c" providerId="LiveId" clId="{EC565C18-7970-204C-AE19-5D44FC4A8BA4}" dt="2022-05-29T12:49:35.935" v="1263"/>
          <ac:inkMkLst>
            <pc:docMk/>
            <pc:sldMk cId="2335253350" sldId="265"/>
            <ac:inkMk id="226" creationId="{BD4E3AD2-0262-63F3-3F8B-542D51602600}"/>
          </ac:inkMkLst>
        </pc:inkChg>
        <pc:inkChg chg="add del">
          <ac:chgData name="胡 哲诚" userId="3fe23cfde0e3700c" providerId="LiveId" clId="{EC565C18-7970-204C-AE19-5D44FC4A8BA4}" dt="2022-05-29T12:49:37.510" v="1266"/>
          <ac:inkMkLst>
            <pc:docMk/>
            <pc:sldMk cId="2335253350" sldId="265"/>
            <ac:inkMk id="227" creationId="{B5A6753C-C294-73DA-B180-1B8E0950D0C7}"/>
          </ac:inkMkLst>
        </pc:inkChg>
        <pc:inkChg chg="add del">
          <ac:chgData name="胡 哲诚" userId="3fe23cfde0e3700c" providerId="LiveId" clId="{EC565C18-7970-204C-AE19-5D44FC4A8BA4}" dt="2022-05-29T12:49:37.510" v="1266"/>
          <ac:inkMkLst>
            <pc:docMk/>
            <pc:sldMk cId="2335253350" sldId="265"/>
            <ac:inkMk id="228" creationId="{13C48C45-F954-FE2E-FDD2-EC13E59D2701}"/>
          </ac:inkMkLst>
        </pc:inkChg>
        <pc:inkChg chg="add reco">
          <ac:chgData name="胡 哲诚" userId="3fe23cfde0e3700c" providerId="LiveId" clId="{EC565C18-7970-204C-AE19-5D44FC4A8BA4}" dt="2022-05-29T12:49:37.510" v="1266"/>
          <ac:inkMkLst>
            <pc:docMk/>
            <pc:sldMk cId="2335253350" sldId="265"/>
            <ac:inkMk id="229" creationId="{40B9BB9F-784A-B82D-526D-3AA9A0A5B3E6}"/>
          </ac:inkMkLst>
        </pc:inkChg>
        <pc:inkChg chg="add del">
          <ac:chgData name="胡 哲诚" userId="3fe23cfde0e3700c" providerId="LiveId" clId="{EC565C18-7970-204C-AE19-5D44FC4A8BA4}" dt="2022-05-29T12:49:40.143" v="1269"/>
          <ac:inkMkLst>
            <pc:docMk/>
            <pc:sldMk cId="2335253350" sldId="265"/>
            <ac:inkMk id="230" creationId="{D3F66C09-09D6-927D-FEA7-ED0C4CA324C6}"/>
          </ac:inkMkLst>
        </pc:inkChg>
        <pc:inkChg chg="add del">
          <ac:chgData name="胡 哲诚" userId="3fe23cfde0e3700c" providerId="LiveId" clId="{EC565C18-7970-204C-AE19-5D44FC4A8BA4}" dt="2022-05-29T12:49:40.143" v="1269"/>
          <ac:inkMkLst>
            <pc:docMk/>
            <pc:sldMk cId="2335253350" sldId="265"/>
            <ac:inkMk id="231" creationId="{DE0B3687-E087-0DB3-EA85-C1AEAD1D5805}"/>
          </ac:inkMkLst>
        </pc:inkChg>
        <pc:inkChg chg="add reco">
          <ac:chgData name="胡 哲诚" userId="3fe23cfde0e3700c" providerId="LiveId" clId="{EC565C18-7970-204C-AE19-5D44FC4A8BA4}" dt="2022-05-29T12:49:40.143" v="1269"/>
          <ac:inkMkLst>
            <pc:docMk/>
            <pc:sldMk cId="2335253350" sldId="265"/>
            <ac:inkMk id="232" creationId="{09B02A3F-A65A-1F3D-6C18-2AAB499CD6F2}"/>
          </ac:inkMkLst>
        </pc:inkChg>
        <pc:inkChg chg="add del">
          <ac:chgData name="胡 哲诚" userId="3fe23cfde0e3700c" providerId="LiveId" clId="{EC565C18-7970-204C-AE19-5D44FC4A8BA4}" dt="2022-05-29T12:49:45.263" v="1274"/>
          <ac:inkMkLst>
            <pc:docMk/>
            <pc:sldMk cId="2335253350" sldId="265"/>
            <ac:inkMk id="233" creationId="{53050C1D-919E-822E-9507-C10A4CA91B9A}"/>
          </ac:inkMkLst>
        </pc:inkChg>
        <pc:inkChg chg="add del">
          <ac:chgData name="胡 哲诚" userId="3fe23cfde0e3700c" providerId="LiveId" clId="{EC565C18-7970-204C-AE19-5D44FC4A8BA4}" dt="2022-05-29T12:49:45.263" v="1274"/>
          <ac:inkMkLst>
            <pc:docMk/>
            <pc:sldMk cId="2335253350" sldId="265"/>
            <ac:inkMk id="234" creationId="{6F03BE28-FA8D-1E1E-6061-A6A7962B8379}"/>
          </ac:inkMkLst>
        </pc:inkChg>
        <pc:inkChg chg="add del">
          <ac:chgData name="胡 哲诚" userId="3fe23cfde0e3700c" providerId="LiveId" clId="{EC565C18-7970-204C-AE19-5D44FC4A8BA4}" dt="2022-05-29T12:49:45.263" v="1274"/>
          <ac:inkMkLst>
            <pc:docMk/>
            <pc:sldMk cId="2335253350" sldId="265"/>
            <ac:inkMk id="235" creationId="{F3FA515A-FE20-08D7-48A3-5F2D882B8F91}"/>
          </ac:inkMkLst>
        </pc:inkChg>
        <pc:inkChg chg="add del">
          <ac:chgData name="胡 哲诚" userId="3fe23cfde0e3700c" providerId="LiveId" clId="{EC565C18-7970-204C-AE19-5D44FC4A8BA4}" dt="2022-05-29T12:49:45.263" v="1274"/>
          <ac:inkMkLst>
            <pc:docMk/>
            <pc:sldMk cId="2335253350" sldId="265"/>
            <ac:inkMk id="236" creationId="{C800CF30-14D4-8C59-F231-A018B109A2A0}"/>
          </ac:inkMkLst>
        </pc:inkChg>
        <pc:inkChg chg="add reco">
          <ac:chgData name="胡 哲诚" userId="3fe23cfde0e3700c" providerId="LiveId" clId="{EC565C18-7970-204C-AE19-5D44FC4A8BA4}" dt="2022-05-29T12:49:45.263" v="1274"/>
          <ac:inkMkLst>
            <pc:docMk/>
            <pc:sldMk cId="2335253350" sldId="265"/>
            <ac:inkMk id="237" creationId="{2C2CD308-04EF-91E7-8588-6AE550CAB5C0}"/>
          </ac:inkMkLst>
        </pc:inkChg>
        <pc:inkChg chg="add del">
          <ac:chgData name="胡 哲诚" userId="3fe23cfde0e3700c" providerId="LiveId" clId="{EC565C18-7970-204C-AE19-5D44FC4A8BA4}" dt="2022-05-29T12:50:00.157" v="1282"/>
          <ac:inkMkLst>
            <pc:docMk/>
            <pc:sldMk cId="2335253350" sldId="265"/>
            <ac:inkMk id="238" creationId="{6BC591E3-F791-150A-96ED-946A63AAB05C}"/>
          </ac:inkMkLst>
        </pc:inkChg>
        <pc:inkChg chg="add del">
          <ac:chgData name="胡 哲诚" userId="3fe23cfde0e3700c" providerId="LiveId" clId="{EC565C18-7970-204C-AE19-5D44FC4A8BA4}" dt="2022-05-29T12:50:00.157" v="1282"/>
          <ac:inkMkLst>
            <pc:docMk/>
            <pc:sldMk cId="2335253350" sldId="265"/>
            <ac:inkMk id="239" creationId="{D9748478-CA2D-E15D-8E8A-4A95137D8DB8}"/>
          </ac:inkMkLst>
        </pc:inkChg>
        <pc:inkChg chg="add del">
          <ac:chgData name="胡 哲诚" userId="3fe23cfde0e3700c" providerId="LiveId" clId="{EC565C18-7970-204C-AE19-5D44FC4A8BA4}" dt="2022-05-29T12:50:00.157" v="1282"/>
          <ac:inkMkLst>
            <pc:docMk/>
            <pc:sldMk cId="2335253350" sldId="265"/>
            <ac:inkMk id="240" creationId="{C997BC64-ED75-2B9E-D37E-A65A1EA33C44}"/>
          </ac:inkMkLst>
        </pc:inkChg>
        <pc:inkChg chg="add del">
          <ac:chgData name="胡 哲诚" userId="3fe23cfde0e3700c" providerId="LiveId" clId="{EC565C18-7970-204C-AE19-5D44FC4A8BA4}" dt="2022-05-29T12:50:00.157" v="1282"/>
          <ac:inkMkLst>
            <pc:docMk/>
            <pc:sldMk cId="2335253350" sldId="265"/>
            <ac:inkMk id="241" creationId="{2FC1990A-DF2F-FB91-F783-60B82710A4CA}"/>
          </ac:inkMkLst>
        </pc:inkChg>
        <pc:inkChg chg="add del">
          <ac:chgData name="胡 哲诚" userId="3fe23cfde0e3700c" providerId="LiveId" clId="{EC565C18-7970-204C-AE19-5D44FC4A8BA4}" dt="2022-05-29T12:50:00.157" v="1282"/>
          <ac:inkMkLst>
            <pc:docMk/>
            <pc:sldMk cId="2335253350" sldId="265"/>
            <ac:inkMk id="242" creationId="{9B5123C8-15F7-160B-E2CB-58E1349D35CD}"/>
          </ac:inkMkLst>
        </pc:inkChg>
        <pc:inkChg chg="add del">
          <ac:chgData name="胡 哲诚" userId="3fe23cfde0e3700c" providerId="LiveId" clId="{EC565C18-7970-204C-AE19-5D44FC4A8BA4}" dt="2022-05-29T12:50:00.157" v="1282"/>
          <ac:inkMkLst>
            <pc:docMk/>
            <pc:sldMk cId="2335253350" sldId="265"/>
            <ac:inkMk id="243" creationId="{B69A1F96-5A21-BD26-A3BF-DB2F9EFE80D3}"/>
          </ac:inkMkLst>
        </pc:inkChg>
        <pc:inkChg chg="add del">
          <ac:chgData name="胡 哲诚" userId="3fe23cfde0e3700c" providerId="LiveId" clId="{EC565C18-7970-204C-AE19-5D44FC4A8BA4}" dt="2022-05-29T12:50:00.157" v="1282"/>
          <ac:inkMkLst>
            <pc:docMk/>
            <pc:sldMk cId="2335253350" sldId="265"/>
            <ac:inkMk id="244" creationId="{F6349494-F08A-684E-E2A4-1C6FC48D4412}"/>
          </ac:inkMkLst>
        </pc:inkChg>
        <pc:inkChg chg="add reco">
          <ac:chgData name="胡 哲诚" userId="3fe23cfde0e3700c" providerId="LiveId" clId="{EC565C18-7970-204C-AE19-5D44FC4A8BA4}" dt="2022-05-29T12:50:00.157" v="1282"/>
          <ac:inkMkLst>
            <pc:docMk/>
            <pc:sldMk cId="2335253350" sldId="265"/>
            <ac:inkMk id="245" creationId="{BBDFAFFA-0E3F-6430-C3AC-0DC2ACA542B5}"/>
          </ac:inkMkLst>
        </pc:inkChg>
        <pc:inkChg chg="add del">
          <ac:chgData name="胡 哲诚" userId="3fe23cfde0e3700c" providerId="LiveId" clId="{EC565C18-7970-204C-AE19-5D44FC4A8BA4}" dt="2022-05-29T12:50:01.901" v="1286"/>
          <ac:inkMkLst>
            <pc:docMk/>
            <pc:sldMk cId="2335253350" sldId="265"/>
            <ac:inkMk id="246" creationId="{F6362172-0651-33AB-96CE-FE5603885199}"/>
          </ac:inkMkLst>
        </pc:inkChg>
        <pc:inkChg chg="add del">
          <ac:chgData name="胡 哲诚" userId="3fe23cfde0e3700c" providerId="LiveId" clId="{EC565C18-7970-204C-AE19-5D44FC4A8BA4}" dt="2022-05-29T12:50:01.901" v="1286"/>
          <ac:inkMkLst>
            <pc:docMk/>
            <pc:sldMk cId="2335253350" sldId="265"/>
            <ac:inkMk id="247" creationId="{9AFFCA4E-4B3E-9B33-8DDB-40D935A25725}"/>
          </ac:inkMkLst>
        </pc:inkChg>
        <pc:inkChg chg="add del">
          <ac:chgData name="胡 哲诚" userId="3fe23cfde0e3700c" providerId="LiveId" clId="{EC565C18-7970-204C-AE19-5D44FC4A8BA4}" dt="2022-05-29T12:50:01.901" v="1286"/>
          <ac:inkMkLst>
            <pc:docMk/>
            <pc:sldMk cId="2335253350" sldId="265"/>
            <ac:inkMk id="248" creationId="{799AECD9-56B6-3F54-D548-517B92CF1366}"/>
          </ac:inkMkLst>
        </pc:inkChg>
        <pc:inkChg chg="add reco">
          <ac:chgData name="胡 哲诚" userId="3fe23cfde0e3700c" providerId="LiveId" clId="{EC565C18-7970-204C-AE19-5D44FC4A8BA4}" dt="2022-05-29T12:50:01.901" v="1286"/>
          <ac:inkMkLst>
            <pc:docMk/>
            <pc:sldMk cId="2335253350" sldId="265"/>
            <ac:inkMk id="249" creationId="{BAD2368D-7CE6-45BA-8B22-6743BD57403A}"/>
          </ac:inkMkLst>
        </pc:inkChg>
      </pc:sldChg>
      <pc:sldChg chg="addSp delSp">
        <pc:chgData name="胡 哲诚" userId="3fe23cfde0e3700c" providerId="LiveId" clId="{EC565C18-7970-204C-AE19-5D44FC4A8BA4}" dt="2022-05-29T12:50:58.302" v="1366"/>
        <pc:sldMkLst>
          <pc:docMk/>
          <pc:sldMk cId="2949540458" sldId="266"/>
        </pc:sldMkLst>
        <pc:inkChg chg="add">
          <ac:chgData name="胡 哲诚" userId="3fe23cfde0e3700c" providerId="LiveId" clId="{EC565C18-7970-204C-AE19-5D44FC4A8BA4}" dt="2022-05-23T01:08:36.972" v="93" actId="7634"/>
          <ac:inkMkLst>
            <pc:docMk/>
            <pc:sldMk cId="2949540458" sldId="266"/>
            <ac:inkMk id="4" creationId="{316E0CB7-FB76-1EBE-B0A7-C49760910F75}"/>
          </ac:inkMkLst>
        </pc:inkChg>
        <pc:inkChg chg="add del">
          <ac:chgData name="胡 哲诚" userId="3fe23cfde0e3700c" providerId="LiveId" clId="{EC565C18-7970-204C-AE19-5D44FC4A8BA4}" dt="2022-05-29T12:50:20.385" v="1290"/>
          <ac:inkMkLst>
            <pc:docMk/>
            <pc:sldMk cId="2949540458" sldId="266"/>
            <ac:inkMk id="5" creationId="{5E6AC288-3F53-88D9-75C3-F7189097C63C}"/>
          </ac:inkMkLst>
        </pc:inkChg>
        <pc:inkChg chg="add del">
          <ac:chgData name="胡 哲诚" userId="3fe23cfde0e3700c" providerId="LiveId" clId="{EC565C18-7970-204C-AE19-5D44FC4A8BA4}" dt="2022-05-29T12:50:20.385" v="1290"/>
          <ac:inkMkLst>
            <pc:docMk/>
            <pc:sldMk cId="2949540458" sldId="266"/>
            <ac:inkMk id="6" creationId="{CF073F09-8ADD-A38E-BA32-1E465E975EE3}"/>
          </ac:inkMkLst>
        </pc:inkChg>
        <pc:inkChg chg="add del">
          <ac:chgData name="胡 哲诚" userId="3fe23cfde0e3700c" providerId="LiveId" clId="{EC565C18-7970-204C-AE19-5D44FC4A8BA4}" dt="2022-05-29T12:50:20.385" v="1290"/>
          <ac:inkMkLst>
            <pc:docMk/>
            <pc:sldMk cId="2949540458" sldId="266"/>
            <ac:inkMk id="7" creationId="{4CA275FF-E1A2-50AD-02AE-BA6CC4790F06}"/>
          </ac:inkMkLst>
        </pc:inkChg>
        <pc:inkChg chg="add reco">
          <ac:chgData name="胡 哲诚" userId="3fe23cfde0e3700c" providerId="LiveId" clId="{EC565C18-7970-204C-AE19-5D44FC4A8BA4}" dt="2022-05-29T12:50:20.385" v="1290"/>
          <ac:inkMkLst>
            <pc:docMk/>
            <pc:sldMk cId="2949540458" sldId="266"/>
            <ac:inkMk id="8" creationId="{D78F5928-EF26-7C55-1589-9DB75391C5C2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9" creationId="{753CC4CB-87F5-A832-6D10-B0CA15391FC2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0" creationId="{9078B6FF-6C1F-6682-BFDA-97F92A499192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1" creationId="{72E4F87F-5A4E-0C16-52B9-3A1079DD2B44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2" creationId="{3A64A2FB-F95C-159E-E94E-21AB66BC4488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3" creationId="{D004EB22-20C7-9807-A367-28827CC15939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4" creationId="{42CF1BAF-3A3B-B342-2CB2-F041574735C3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5" creationId="{76D418C4-E937-B429-5380-E221DD5253AB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6" creationId="{33BD3CBF-1B1F-4AE3-105F-83EC47CE99D8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7" creationId="{79684F3E-8C92-DB74-E623-658C727BC40A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8" creationId="{A1375B34-9873-AE9D-81FF-4292ED7608C2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19" creationId="{03AB6F9C-EBEA-20A9-B2F5-2044E2A59013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0" creationId="{820684E4-68DF-A096-13A6-94942CC37EB2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1" creationId="{FA84E8EF-DFC9-3F45-A147-44ECBCC34BEE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2" creationId="{399DF1FA-154E-C399-7EF2-BE2642F96B4E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3" creationId="{B8B94701-3A65-2907-37D7-27416997DB8A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4" creationId="{FA64A206-83B5-FC43-3E30-B212F167204F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5" creationId="{BACFACB9-9C6C-0BA3-BD4C-08070586C757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6" creationId="{CE8B8E32-F700-515F-14C4-F5836BE495C0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7" creationId="{7ACC407A-BF37-B5CF-3C87-984477AB777E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8" creationId="{3136BAB8-1C7B-32DF-AA22-6BDA9A087E7D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29" creationId="{DCA55989-FD94-80AD-53F0-9C7ABE70A99B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0" creationId="{C06700CF-7E8E-5260-1F1B-F2EA9BFE9AF3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1" creationId="{47177DAB-10BB-63FC-D8D6-8A96BC42CF20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2" creationId="{25967D8F-198C-3AC4-EEDA-3D56AA518CB3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3" creationId="{BDBAD77F-A892-5932-59D0-590B1B49CCA6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4" creationId="{C57FA7D1-B49E-D5E3-B960-02A4B1EC6EDC}"/>
          </ac:inkMkLst>
        </pc:inkChg>
        <pc:inkChg chg="add del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5" creationId="{6C6712A4-6E30-0B9F-B3AF-646B87BBD6B0}"/>
          </ac:inkMkLst>
        </pc:inkChg>
        <pc:inkChg chg="add reco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6" creationId="{504CA4E3-F02C-6655-4980-8F4260422B1F}"/>
          </ac:inkMkLst>
        </pc:inkChg>
        <pc:inkChg chg="add reco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7" creationId="{9312AB29-FE08-E781-E6E0-EFA61B136B94}"/>
          </ac:inkMkLst>
        </pc:inkChg>
        <pc:inkChg chg="add reco">
          <ac:chgData name="胡 哲诚" userId="3fe23cfde0e3700c" providerId="LiveId" clId="{EC565C18-7970-204C-AE19-5D44FC4A8BA4}" dt="2022-05-29T12:50:31.263" v="1318"/>
          <ac:inkMkLst>
            <pc:docMk/>
            <pc:sldMk cId="2949540458" sldId="266"/>
            <ac:inkMk id="38" creationId="{F58512B9-FA3B-567E-372D-79A9A4B5D8D3}"/>
          </ac:inkMkLst>
        </pc:inkChg>
        <pc:inkChg chg="add del">
          <ac:chgData name="胡 哲诚" userId="3fe23cfde0e3700c" providerId="LiveId" clId="{EC565C18-7970-204C-AE19-5D44FC4A8BA4}" dt="2022-05-29T12:50:34.264" v="1323"/>
          <ac:inkMkLst>
            <pc:docMk/>
            <pc:sldMk cId="2949540458" sldId="266"/>
            <ac:inkMk id="39" creationId="{2F316350-EDCF-6BE3-61D7-5CE75B71F7F7}"/>
          </ac:inkMkLst>
        </pc:inkChg>
        <pc:inkChg chg="add del">
          <ac:chgData name="胡 哲诚" userId="3fe23cfde0e3700c" providerId="LiveId" clId="{EC565C18-7970-204C-AE19-5D44FC4A8BA4}" dt="2022-05-29T12:50:34.264" v="1323"/>
          <ac:inkMkLst>
            <pc:docMk/>
            <pc:sldMk cId="2949540458" sldId="266"/>
            <ac:inkMk id="40" creationId="{40BCEB69-2B81-D4B0-5616-A01855228607}"/>
          </ac:inkMkLst>
        </pc:inkChg>
        <pc:inkChg chg="add del">
          <ac:chgData name="胡 哲诚" userId="3fe23cfde0e3700c" providerId="LiveId" clId="{EC565C18-7970-204C-AE19-5D44FC4A8BA4}" dt="2022-05-29T12:50:34.264" v="1323"/>
          <ac:inkMkLst>
            <pc:docMk/>
            <pc:sldMk cId="2949540458" sldId="266"/>
            <ac:inkMk id="41" creationId="{5AE1F390-2F88-D7BF-9740-E519AC47CA7D}"/>
          </ac:inkMkLst>
        </pc:inkChg>
        <pc:inkChg chg="add del">
          <ac:chgData name="胡 哲诚" userId="3fe23cfde0e3700c" providerId="LiveId" clId="{EC565C18-7970-204C-AE19-5D44FC4A8BA4}" dt="2022-05-29T12:50:34.264" v="1323"/>
          <ac:inkMkLst>
            <pc:docMk/>
            <pc:sldMk cId="2949540458" sldId="266"/>
            <ac:inkMk id="42" creationId="{EF042437-47B5-248A-F3AE-3A9D71393E17}"/>
          </ac:inkMkLst>
        </pc:inkChg>
        <pc:inkChg chg="add reco">
          <ac:chgData name="胡 哲诚" userId="3fe23cfde0e3700c" providerId="LiveId" clId="{EC565C18-7970-204C-AE19-5D44FC4A8BA4}" dt="2022-05-29T12:50:34.264" v="1323"/>
          <ac:inkMkLst>
            <pc:docMk/>
            <pc:sldMk cId="2949540458" sldId="266"/>
            <ac:inkMk id="43" creationId="{6F7584A7-64B2-B78B-E87C-9A66257F2EE6}"/>
          </ac:inkMkLst>
        </pc:inkChg>
        <pc:inkChg chg="add del">
          <ac:chgData name="胡 哲诚" userId="3fe23cfde0e3700c" providerId="LiveId" clId="{EC565C18-7970-204C-AE19-5D44FC4A8BA4}" dt="2022-05-29T12:50:38.252" v="1331"/>
          <ac:inkMkLst>
            <pc:docMk/>
            <pc:sldMk cId="2949540458" sldId="266"/>
            <ac:inkMk id="44" creationId="{7ACB3FC3-406B-8E98-79FA-287A2AE50870}"/>
          </ac:inkMkLst>
        </pc:inkChg>
        <pc:inkChg chg="add del">
          <ac:chgData name="胡 哲诚" userId="3fe23cfde0e3700c" providerId="LiveId" clId="{EC565C18-7970-204C-AE19-5D44FC4A8BA4}" dt="2022-05-29T12:50:38.252" v="1331"/>
          <ac:inkMkLst>
            <pc:docMk/>
            <pc:sldMk cId="2949540458" sldId="266"/>
            <ac:inkMk id="45" creationId="{333672FA-C320-14A9-5522-6E6C87BC6BBC}"/>
          </ac:inkMkLst>
        </pc:inkChg>
        <pc:inkChg chg="add del">
          <ac:chgData name="胡 哲诚" userId="3fe23cfde0e3700c" providerId="LiveId" clId="{EC565C18-7970-204C-AE19-5D44FC4A8BA4}" dt="2022-05-29T12:50:38.252" v="1331"/>
          <ac:inkMkLst>
            <pc:docMk/>
            <pc:sldMk cId="2949540458" sldId="266"/>
            <ac:inkMk id="46" creationId="{213D2619-5E14-4B2E-F6EB-9C5DFC97ABD3}"/>
          </ac:inkMkLst>
        </pc:inkChg>
        <pc:inkChg chg="add del">
          <ac:chgData name="胡 哲诚" userId="3fe23cfde0e3700c" providerId="LiveId" clId="{EC565C18-7970-204C-AE19-5D44FC4A8BA4}" dt="2022-05-29T12:50:38.252" v="1331"/>
          <ac:inkMkLst>
            <pc:docMk/>
            <pc:sldMk cId="2949540458" sldId="266"/>
            <ac:inkMk id="47" creationId="{98291A5D-27E8-9EF2-A0F5-C8309BB7290B}"/>
          </ac:inkMkLst>
        </pc:inkChg>
        <pc:inkChg chg="add del">
          <ac:chgData name="胡 哲诚" userId="3fe23cfde0e3700c" providerId="LiveId" clId="{EC565C18-7970-204C-AE19-5D44FC4A8BA4}" dt="2022-05-29T12:50:38.252" v="1331"/>
          <ac:inkMkLst>
            <pc:docMk/>
            <pc:sldMk cId="2949540458" sldId="266"/>
            <ac:inkMk id="48" creationId="{8B2FEB96-43FF-BA53-53FC-17A2D48E4D61}"/>
          </ac:inkMkLst>
        </pc:inkChg>
        <pc:inkChg chg="add del">
          <ac:chgData name="胡 哲诚" userId="3fe23cfde0e3700c" providerId="LiveId" clId="{EC565C18-7970-204C-AE19-5D44FC4A8BA4}" dt="2022-05-29T12:50:38.252" v="1331"/>
          <ac:inkMkLst>
            <pc:docMk/>
            <pc:sldMk cId="2949540458" sldId="266"/>
            <ac:inkMk id="49" creationId="{2687E86C-308F-CCF3-2081-AE90E23653C1}"/>
          </ac:inkMkLst>
        </pc:inkChg>
        <pc:inkChg chg="add del">
          <ac:chgData name="胡 哲诚" userId="3fe23cfde0e3700c" providerId="LiveId" clId="{EC565C18-7970-204C-AE19-5D44FC4A8BA4}" dt="2022-05-29T12:50:38.252" v="1331"/>
          <ac:inkMkLst>
            <pc:docMk/>
            <pc:sldMk cId="2949540458" sldId="266"/>
            <ac:inkMk id="50" creationId="{2259807A-4487-B365-A0EB-90FD956164B3}"/>
          </ac:inkMkLst>
        </pc:inkChg>
        <pc:inkChg chg="add reco">
          <ac:chgData name="胡 哲诚" userId="3fe23cfde0e3700c" providerId="LiveId" clId="{EC565C18-7970-204C-AE19-5D44FC4A8BA4}" dt="2022-05-29T12:50:38.252" v="1331"/>
          <ac:inkMkLst>
            <pc:docMk/>
            <pc:sldMk cId="2949540458" sldId="266"/>
            <ac:inkMk id="51" creationId="{7F6F1561-686F-F0D6-19FE-A6EF374B14B7}"/>
          </ac:inkMkLst>
        </pc:inkChg>
        <pc:inkChg chg="add del">
          <ac:chgData name="胡 哲诚" userId="3fe23cfde0e3700c" providerId="LiveId" clId="{EC565C18-7970-204C-AE19-5D44FC4A8BA4}" dt="2022-05-29T12:50:42.667" v="1339"/>
          <ac:inkMkLst>
            <pc:docMk/>
            <pc:sldMk cId="2949540458" sldId="266"/>
            <ac:inkMk id="52" creationId="{CD72E76A-7958-5CDD-1B35-468B15B17489}"/>
          </ac:inkMkLst>
        </pc:inkChg>
        <pc:inkChg chg="add del">
          <ac:chgData name="胡 哲诚" userId="3fe23cfde0e3700c" providerId="LiveId" clId="{EC565C18-7970-204C-AE19-5D44FC4A8BA4}" dt="2022-05-29T12:50:42.667" v="1339"/>
          <ac:inkMkLst>
            <pc:docMk/>
            <pc:sldMk cId="2949540458" sldId="266"/>
            <ac:inkMk id="53" creationId="{F8CD8229-92DF-1678-7FC4-6A588B7BA460}"/>
          </ac:inkMkLst>
        </pc:inkChg>
        <pc:inkChg chg="add del">
          <ac:chgData name="胡 哲诚" userId="3fe23cfde0e3700c" providerId="LiveId" clId="{EC565C18-7970-204C-AE19-5D44FC4A8BA4}" dt="2022-05-29T12:50:42.667" v="1339"/>
          <ac:inkMkLst>
            <pc:docMk/>
            <pc:sldMk cId="2949540458" sldId="266"/>
            <ac:inkMk id="54" creationId="{B8E6D81B-1F71-5BF3-69A6-D758EF5248C4}"/>
          </ac:inkMkLst>
        </pc:inkChg>
        <pc:inkChg chg="add del">
          <ac:chgData name="胡 哲诚" userId="3fe23cfde0e3700c" providerId="LiveId" clId="{EC565C18-7970-204C-AE19-5D44FC4A8BA4}" dt="2022-05-29T12:50:42.667" v="1339"/>
          <ac:inkMkLst>
            <pc:docMk/>
            <pc:sldMk cId="2949540458" sldId="266"/>
            <ac:inkMk id="55" creationId="{BCDB6938-5896-49FF-A768-000E149BE298}"/>
          </ac:inkMkLst>
        </pc:inkChg>
        <pc:inkChg chg="add del">
          <ac:chgData name="胡 哲诚" userId="3fe23cfde0e3700c" providerId="LiveId" clId="{EC565C18-7970-204C-AE19-5D44FC4A8BA4}" dt="2022-05-29T12:50:42.667" v="1339"/>
          <ac:inkMkLst>
            <pc:docMk/>
            <pc:sldMk cId="2949540458" sldId="266"/>
            <ac:inkMk id="56" creationId="{70BE201B-B91C-9CEE-6F54-06B50E5D894A}"/>
          </ac:inkMkLst>
        </pc:inkChg>
        <pc:inkChg chg="add del">
          <ac:chgData name="胡 哲诚" userId="3fe23cfde0e3700c" providerId="LiveId" clId="{EC565C18-7970-204C-AE19-5D44FC4A8BA4}" dt="2022-05-29T12:50:42.667" v="1339"/>
          <ac:inkMkLst>
            <pc:docMk/>
            <pc:sldMk cId="2949540458" sldId="266"/>
            <ac:inkMk id="57" creationId="{6F92711B-71A3-AC69-1A23-033E0D1790CF}"/>
          </ac:inkMkLst>
        </pc:inkChg>
        <pc:inkChg chg="add del">
          <ac:chgData name="胡 哲诚" userId="3fe23cfde0e3700c" providerId="LiveId" clId="{EC565C18-7970-204C-AE19-5D44FC4A8BA4}" dt="2022-05-29T12:50:42.667" v="1339"/>
          <ac:inkMkLst>
            <pc:docMk/>
            <pc:sldMk cId="2949540458" sldId="266"/>
            <ac:inkMk id="58" creationId="{376C5B66-B701-2074-9397-06EA33E9EA14}"/>
          </ac:inkMkLst>
        </pc:inkChg>
        <pc:inkChg chg="add reco">
          <ac:chgData name="胡 哲诚" userId="3fe23cfde0e3700c" providerId="LiveId" clId="{EC565C18-7970-204C-AE19-5D44FC4A8BA4}" dt="2022-05-29T12:50:42.667" v="1339"/>
          <ac:inkMkLst>
            <pc:docMk/>
            <pc:sldMk cId="2949540458" sldId="266"/>
            <ac:inkMk id="59" creationId="{1481BB41-6B85-5259-EFDD-52B226EA9C9E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0" creationId="{1E6541D5-5A51-2BAB-F4D7-7C699FE28BAA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1" creationId="{43A5E440-6DB6-4412-8300-5EB29A4628F1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2" creationId="{F3CDE2FB-AB83-D28D-42CD-0A7F5E0B92A4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3" creationId="{7721C12A-CDC5-F54C-4464-3E0FA61C3FC4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4" creationId="{4C4124A4-DBA7-2769-8F05-993C0E18B17A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5" creationId="{42191BD8-E1DA-3DD9-6D07-8839A3315D1D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6" creationId="{729485F9-F539-AB06-A8D5-821808AC3D48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7" creationId="{E56C1D22-D972-2706-10C8-935801021057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8" creationId="{F7214D0E-A92B-412E-8B24-D590AD39D008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69" creationId="{253E81C6-139D-D506-FB83-D129BB6A2939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70" creationId="{BD3142CF-C2E7-3DDD-5EF1-3E40E634CF6E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71" creationId="{6F1D2C1B-9A24-0D3B-F191-CA1DB33D745C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72" creationId="{6D4CCEE4-2FF8-852E-B4C9-1E528A23933D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73" creationId="{B250F7E4-F75D-E19F-FAD6-BA41E2714B81}"/>
          </ac:inkMkLst>
        </pc:inkChg>
        <pc:inkChg chg="add del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74" creationId="{219F2879-1D13-56A9-DE5C-94DAB2FE55BC}"/>
          </ac:inkMkLst>
        </pc:inkChg>
        <pc:inkChg chg="add reco">
          <ac:chgData name="胡 哲诚" userId="3fe23cfde0e3700c" providerId="LiveId" clId="{EC565C18-7970-204C-AE19-5D44FC4A8BA4}" dt="2022-05-29T12:50:48.953" v="1355"/>
          <ac:inkMkLst>
            <pc:docMk/>
            <pc:sldMk cId="2949540458" sldId="266"/>
            <ac:inkMk id="75" creationId="{572D106D-D44A-4971-3458-B01155A6FE0D}"/>
          </ac:inkMkLst>
        </pc:inkChg>
        <pc:inkChg chg="add del">
          <ac:chgData name="胡 哲诚" userId="3fe23cfde0e3700c" providerId="LiveId" clId="{EC565C18-7970-204C-AE19-5D44FC4A8BA4}" dt="2022-05-29T12:50:52.521" v="1359"/>
          <ac:inkMkLst>
            <pc:docMk/>
            <pc:sldMk cId="2949540458" sldId="266"/>
            <ac:inkMk id="76" creationId="{036A9DFF-A5ED-E674-AF3B-5DB943BC8D40}"/>
          </ac:inkMkLst>
        </pc:inkChg>
        <pc:inkChg chg="add del">
          <ac:chgData name="胡 哲诚" userId="3fe23cfde0e3700c" providerId="LiveId" clId="{EC565C18-7970-204C-AE19-5D44FC4A8BA4}" dt="2022-05-29T12:50:52.521" v="1359"/>
          <ac:inkMkLst>
            <pc:docMk/>
            <pc:sldMk cId="2949540458" sldId="266"/>
            <ac:inkMk id="77" creationId="{ED23A146-A85E-1313-D735-6CE778BFF28C}"/>
          </ac:inkMkLst>
        </pc:inkChg>
        <pc:inkChg chg="add del">
          <ac:chgData name="胡 哲诚" userId="3fe23cfde0e3700c" providerId="LiveId" clId="{EC565C18-7970-204C-AE19-5D44FC4A8BA4}" dt="2022-05-29T12:50:52.521" v="1359"/>
          <ac:inkMkLst>
            <pc:docMk/>
            <pc:sldMk cId="2949540458" sldId="266"/>
            <ac:inkMk id="78" creationId="{DDAE3804-27F1-C1F6-BD3A-A39C1A094CA5}"/>
          </ac:inkMkLst>
        </pc:inkChg>
        <pc:inkChg chg="add reco">
          <ac:chgData name="胡 哲诚" userId="3fe23cfde0e3700c" providerId="LiveId" clId="{EC565C18-7970-204C-AE19-5D44FC4A8BA4}" dt="2022-05-29T12:50:52.521" v="1359"/>
          <ac:inkMkLst>
            <pc:docMk/>
            <pc:sldMk cId="2949540458" sldId="266"/>
            <ac:inkMk id="79" creationId="{2C5C3B95-F141-3C48-6565-4E474BED1F70}"/>
          </ac:inkMkLst>
        </pc:inkChg>
        <pc:inkChg chg="add">
          <ac:chgData name="胡 哲诚" userId="3fe23cfde0e3700c" providerId="LiveId" clId="{EC565C18-7970-204C-AE19-5D44FC4A8BA4}" dt="2022-05-29T12:50:53.660" v="1360"/>
          <ac:inkMkLst>
            <pc:docMk/>
            <pc:sldMk cId="2949540458" sldId="266"/>
            <ac:inkMk id="80" creationId="{260483D8-A052-7280-8123-379D3D10D0C1}"/>
          </ac:inkMkLst>
        </pc:inkChg>
        <pc:inkChg chg="add">
          <ac:chgData name="胡 哲诚" userId="3fe23cfde0e3700c" providerId="LiveId" clId="{EC565C18-7970-204C-AE19-5D44FC4A8BA4}" dt="2022-05-29T12:50:53.790" v="1361"/>
          <ac:inkMkLst>
            <pc:docMk/>
            <pc:sldMk cId="2949540458" sldId="266"/>
            <ac:inkMk id="81" creationId="{B39AD144-D8C6-685D-2FF8-23F42621E449}"/>
          </ac:inkMkLst>
        </pc:inkChg>
        <pc:inkChg chg="add del">
          <ac:chgData name="胡 哲诚" userId="3fe23cfde0e3700c" providerId="LiveId" clId="{EC565C18-7970-204C-AE19-5D44FC4A8BA4}" dt="2022-05-29T12:50:58.302" v="1366"/>
          <ac:inkMkLst>
            <pc:docMk/>
            <pc:sldMk cId="2949540458" sldId="266"/>
            <ac:inkMk id="82" creationId="{2ED14656-B6E6-74E3-A269-AD15D4B8DB51}"/>
          </ac:inkMkLst>
        </pc:inkChg>
        <pc:inkChg chg="add del">
          <ac:chgData name="胡 哲诚" userId="3fe23cfde0e3700c" providerId="LiveId" clId="{EC565C18-7970-204C-AE19-5D44FC4A8BA4}" dt="2022-05-29T12:50:58.302" v="1366"/>
          <ac:inkMkLst>
            <pc:docMk/>
            <pc:sldMk cId="2949540458" sldId="266"/>
            <ac:inkMk id="83" creationId="{539275A5-37E9-FF1F-141B-D400FC206355}"/>
          </ac:inkMkLst>
        </pc:inkChg>
        <pc:inkChg chg="add">
          <ac:chgData name="胡 哲诚" userId="3fe23cfde0e3700c" providerId="LiveId" clId="{EC565C18-7970-204C-AE19-5D44FC4A8BA4}" dt="2022-05-29T12:50:57.142" v="1364"/>
          <ac:inkMkLst>
            <pc:docMk/>
            <pc:sldMk cId="2949540458" sldId="266"/>
            <ac:inkMk id="84" creationId="{3576B145-6C53-3241-BBA2-25F7E3D1D1F7}"/>
          </ac:inkMkLst>
        </pc:inkChg>
        <pc:inkChg chg="add">
          <ac:chgData name="胡 哲诚" userId="3fe23cfde0e3700c" providerId="LiveId" clId="{EC565C18-7970-204C-AE19-5D44FC4A8BA4}" dt="2022-05-29T12:50:57.273" v="1365"/>
          <ac:inkMkLst>
            <pc:docMk/>
            <pc:sldMk cId="2949540458" sldId="266"/>
            <ac:inkMk id="85" creationId="{0CE375DF-C83B-DD43-9091-4A594F2B3891}"/>
          </ac:inkMkLst>
        </pc:inkChg>
        <pc:inkChg chg="add reco">
          <ac:chgData name="胡 哲诚" userId="3fe23cfde0e3700c" providerId="LiveId" clId="{EC565C18-7970-204C-AE19-5D44FC4A8BA4}" dt="2022-05-29T12:50:58.302" v="1366"/>
          <ac:inkMkLst>
            <pc:docMk/>
            <pc:sldMk cId="2949540458" sldId="266"/>
            <ac:inkMk id="86" creationId="{468A2964-B47A-0CCD-3621-F3B348AEB3B4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5AB1-35D1-4772-A75C-1A5B0897D93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FA932-6780-45BC-AFDC-49A1F962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8:16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14 9710,'-10'-8'171,"0"7"1,6-3-1,1 8 1,5 7-1,11 4 1,14 3-1,15-1 1,14 0-1,17-1 90,17-5-269,-39-6 1,2-2-1,10-3 1,3 0-1866,0 0 0,0 0 1890,2 0 1,1 0 0,3-1 0,2 0 18,1-2 0,0 0 1,-6 2-1,-2 0 84,-3-1 1,-1-1 0,-5-1 0,-1 0-107,-5 1 0,0 0 1,1 0-1,0 0 160,2 3 0,-1 0 1,42 2-296,-4 4 1,-5 2 2,-12 3 0,6 5-142,-7-5 1,-1-1 140,-9 1 1,-5-5 50,-7 6 0,-6-7 893,1 7 0,-11-8-903,-1 1 1,-3-3 642,-9-2-632,0 0 1,-11 0 66,-1 0-314,-7 0 57,4 0-535,-8 0-178,-8 0 970,-1 0 0,-9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9:15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1349 624 7695,'-17'0'119,"0"0"0,-1 0 89,1 0 1,-2 0 21,-4 0 1,2 5-35,-8 1 1,6 0 42,-6-6 0,-6 0-54,-5 0 1,-8 0-13,2 0 1,-4 0-16,-2 0 0,-2 0-100,-3 0 1,-3-6-24,-3 0 1,-3-7 25,9 1 1,-3 3-81,2-3 1,3 1 22,-9-7 0,14 1-55,-2 0 1,10 0 32,-4-1 1,15 1 43,2 0 1,16-6-37,7 0 0,4-2-2,2 1 0,4 3-141,8-7 0,7 1 101,15-2 1,9-4-116,3 4 1,6-1 38,5 1 0,9-2-238,14 8 1,3 0 275,15 6 1,-4 7-143,-42 7 1,0 0-1,-1 1 1,0 0 164,6-1 1,1 1 0,0 1 0,-1 0 4,4-2 0,-1 0 1,-3 2-1,0 0-67,-2 1 0,-1 0 0,-1 0 0,-2 0-149,47 0 0,-2 0 14,-15 0 1,-2 2 82,-22 4 0,-1-2 135,-10 7 1,-4 1-74,-7 5 1,-10 0 151,-8 0 1,-1 1 205,-11-1 1,1 6-72,-6 0 1,-9 8 417,-9-2 1,-3 5-491,-14 7 1,3-5 252,-14 5 1,0-5-104,-6-1 1,0-1 5,0 1 0,-6-6-211,1-1 1,-7-6-229,7 1 1,-7-6 214,7-6 1,-7 3 201,7-8 0,1-1-230,10-5 0,3-7 0,9-3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1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0 7732,'0'10'1976,"-6"-1"-1698,0-3 1,-2-2-327,3 7 0,1 1 183,-8 5 1,6 2 76,-5 5 0,5-5-195,-5 4 0,5-6-90,-6-5 0,7 3-97,-7-3 1,8-3-160,-2 3-470,-3-9 325,7 5-9,-6-8 252,8 0 0,8 0 103,3 0 1,1 6-3,5 0 0,-3 1 59,9-1 0,-4 2 12,-2 3 0,1 5 29,-1-5 1,-2 5 141,-3 1 0,1 0 207,-7 1 0,5-1-169,-5 0 1,0 0 151,-6 1 1,0-7 181,0 1-349,-8-1 0,-1-1-113,-9-4 1,7-4-127,-1-2 0,7-2 21,-7-4 1,8-6-196,-2-11 1,5-4-95,1-7 1,1-3 131,5-3 1,4 3-24,7-3 0,0 4 146,1 1 0,-1 6 18,0 0 1,6 10 56,0 2 1,0 1 182,-5 11 0,-1 1 40,0 10 0,-5 3 285,-1 9 1,-7 5-24,2 0 0,-4 7-184,-2-1 0,-2-4-171,-4-2 11,4-4-304,-5-1 208,7-9-94,0-1 1,2-8-118,3 0 0,5-8-151,7-3 1,1 1 38,-1-1 1,0 5 70,0-6 1,-5 7 34,-1-7 80,1 8 0,3-5-74,-3 3 59,-4 4 0,-8 2 149,0 12 0,-2-3 0,-4 3 0,-4 1 0,-7 10 0,-2-4 0,-4 4 0,2-3 0,-8-3 0,8 0 0,-2 1 0,3-7 4,3 1 0,2-7 190,3 7-27,-3-8 1,13 5 217,-4-3 1,4-2-51,2 7 0,0-5 74,0 6 1,6-6 96,0 5 0,7-1-154,-1 1 0,-3 3-398,3-9 1,-1 1-315,7-6 0,-1 0-1066,0 0 1426,1 0 0,7-8 0,1-1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2.0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8469,'7'17'2250,"-5"0"-2335,4 0 1,-4 1-1343,-2-1 1427,0 0 0,0 1 0,0-1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3.0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1194 7767,'-10'0'373,"3"-8"249,7-3-590,15-12 1,23 3-37,32-3 0,28 12-1,-34 7 0,4 2 1,11 1-1,4 2-374,-18 0 0,2 2 0,2-1 0,5 0 0,1 1 0,1-1 391,8 2 1,1 0-1,0 0 1,-1 1-1,0-1 1,-1 0-241,2-1 1,0-2-1,-1 1 1,1 2-1,-1 0 1,1 0 277,1-2 1,0 0 0,1-1 0,1 2 0,0-1 0,-1-1-33,0 0 0,-1-2 0,1 1 0,-1 0 0,0 0 0,-1 0-12,-2 1 1,-1-1 0,1-1 0,1-1 0,1 0 0,0-1-11,3-1 0,0 1 1,1-2-1,2-2 1,0-1-1,0-2-44,1 0 1,0-2 0,0-1-1,1 0 1,-1-3 0,0-1 40,-1-2 0,-1-3 1,0 0-1,0 1 0,0-1 1,1 0-4,3-4 0,0-2 0,0 1 0,0 1 0,-1 0 1,-1-1-13,-3 0 1,-1 0 0,0 0 0,0 1 0,-1 1 0,0 0-6,-8 1 0,0 1 0,-1 0 0,0 2 1,0 1-1,0 0 93,1 0 1,1 1-1,-2 0 1,-6 2-1,-2-1 1,1 1-211,-2 2 0,1-1 1,-2 1-1,-1 1 1,0-1-1,-1 2 223,30-5 0,-2 1 0,3 1 1,-1 0-235,-6 1 0,-2 1 1,-2 3-1,-3 3 176,-4 2 0,-2 0-33,-2 0 0,-2 1 0,-7-1 1,-1 0-1,-2 1 0,0 1-164,0 0 1,-3 0 0,-9-2 0,-2 0 465,44 1-290,-17-9 0,1 3 0,-8-9 0,1 3 0,-1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3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1 7733,'-23'6'1959,"0"-1"-1541,0 1-352,13-6 1,20 0-15,18 0 1,13 0 1,11 0 1,1 0-216,5 0 1,2 0 55,3 0 0,2 6-23,-7 0 1,0 7-6,-6-1 1,-4 9-110,-8 2 1,-7 2 157,-16-2-654,-8 11 449,-9 11 1,-19 6-123,-15 1 411,-16 8 0,-12 1 0,-7 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3.8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208 398 7893,'10'23'-787,"-4"0"0,-6 2 2399,-6-2 1,2 4-835,-8 8 0,7 1-704,-7 4 0,-1 7-69,-10 10 1,1-3-240,-6 4 0,7-10 268,-3-2-34,5-15 0,2 1 0,0-15 0</inkml:trace>
  <inkml:trace contextRef="#ctx0" brushRef="#br0" timeOffset="409">208 744 7856,'17'17'268,"-5"6"34,0 0 0,-3 8-127,3-2 0,3 0 56,-3 5 0,3-9-347,2 10 1,1-12 95,-1 0 0,-4-12-229,5-5 0,-5-6-119,10-6 0,-4-13-152,-1-15 1,1-5 173,4-13 0,-2 4 346,8-9 0,-8 1 0,2-2 0,-2 3 0,2-9 0,-6 16-94,1 2 1,-1 9 86,-5 9 567,-5 10 1,1 13-180,-8 10 1,0 7-31,0 11 1,-2 4-15,-4 7 1,-5-1-49,-12-4 1,3 4-156,-3-5 1,-3-1-61,-3 2 1,2-8-259,-2 2 1,2-4 111,-2-1 1,-3-1-248,3 0 1,4-7 50,2-4 1,0-8-85,5-10 0,-3-7 54,10-16 0,3-13-57,2-3 0,12-7 34,6 0 1,3 6 320,2 1 0,1 14 273,-1 14 0,8 15 106,4 14 1,3 15 326,3 25 1,5 10-402,1 19 1,1 4-150,-2 7 0,-3-1 103,3-5 1,-9-5-96,-2-11 1,-8-14 34,2-16-338,-4 1 0,-4-25-1337,-3-5 1476,-4-18 0,-1-14 0,3-8 0</inkml:trace>
  <inkml:trace contextRef="#ctx0" brushRef="#br0" timeOffset="542">640 0 7818,'10'8'365,"-2"1"194,-8 9 1,7-1-362,5 0 0,-2 1-180,1-1 1,1 6-424,5 0 405,8 8 0,-6-4 0,6 7 0</inkml:trace>
  <inkml:trace contextRef="#ctx0" brushRef="#br0" timeOffset="753">1298 433 7733,'-18'-6'839,"1"0"1,0-2-412,-1 3 0,7 5-338,-1 0 1,1 15 153,-6 14 0,5 5 279,1 7 0,-1-3-493,-5 8 0,1 0-499,5 6 0,-3-13-721,9-5 1190,-1-11 0,6-5 0,0-11 0</inkml:trace>
  <inkml:trace contextRef="#ctx0" brushRef="#br0" timeOffset="878">1194 260 7733,'17'0'0,"2"0"936,4 0 1,-1 2-383,6 3 0,1 13-266,6 10 0,-1 5-220,1 2 0,0 5-193,-1 0 0,-1 1 125,-4-7 0,3 1 0,-5-1 0</inkml:trace>
  <inkml:trace contextRef="#ctx0" brushRef="#br0" timeOffset="1369">2041 415 7765,'2'12'550,"4"-1"0,-2-5-303,7 6 0,-5-3-308,6 3 1,-1 1 84,6-7 1,1 5-182,-1-5 1,0 6-77,1-6 0,-7 1-312,1-1 1,-3-2-392,3 7 936,-5-7 0,-7 12 0,0-7 0</inkml:trace>
  <inkml:trace contextRef="#ctx0" brushRef="#br0" timeOffset="1483">1989 882 7765,'-9'17'0,"-7"-5"444,5-1 1,3-5 363,2 6-429,4-8 1,4 3-123,4-7 1,10 0-184,7 0 1,13-2-126,-1-3 0,5-3-319,0-4 1,-3-1 340,3 7 29,4 0 0,-7-1 0,5-3 0</inkml:trace>
  <inkml:trace contextRef="#ctx0" brushRef="#br0" timeOffset="3455">2577 605 7737,'0'12'418,"0"-1"1,8-5-350,4 6 0,-3-1 75,3 7 0,-3-1-142,3 0 1,1 0 30,-7 1 0,6-1-233,-7 0 0,7-5-65,-6-1 1,1-1 103,-1 2 1,-4-3-122,4-3 162,-4-4 0,-2 4 16,0-12 0,5-6-43,1-11 0,2-4-122,-2-7 1,3-8 165,9-5 1,5-4 102,0-7 0,7-4 0,-3-7 0</inkml:trace>
  <inkml:trace contextRef="#ctx0" brushRef="#br0" timeOffset="3894">2975 208 7737,'27'-6'-78,"-4"0"55,-11 0 0,1 8 211,-7 4 0,0 11 44,-6 12 0,-2 2-53,-4-2 0,2 3 12,-8-3 1,3 4-243,-3 2 1,-1-9 80,7-3 1,-5-3-526,5-3-43,0 0-415,6-7 657,0-2 0,8-16-12,3-4 1,-1-3 307,1-2 0,1-1 0,5 1 0,1 0-43,-1 0 0,-6 7 43,1 4 687,-1-3-85,7 7 95,-1-6-516,-7 8 0,3 2-224,-7 4 1,0-3-10,-6 9-221,0-8 0,0 11 18,0-3 1,-6-3 34,0 3 1,-7-1-4,1 7 1,-3-5 125,-3 4 0,1-9 121,0 9 1,0 3-57,-1 3 1,1 2 161,0-2 1,-1-2-3,1 8 1,0-1 164,-1 7 1,7-2-103,-1-4 0,9 1-120,-3-7 1,4 0 12,2-5 0,2-3-154,4-3 0,3-5-204,8-7 0,7-7 36,-1-5 1,0-9-54,-6-2 1,6 0 290,0 6 0,0-1 0,-6 1 0,1 0 83,-1-1 0,0 7-25,1-1 1,-1 8 131,0-1 0,-5 3 97,-1 2 1,1 0 645,5 0-793,0 0 0,1 7-458,-1 5 318,0-4 0,1 7 0,-1-5 0</inkml:trace>
  <inkml:trace contextRef="#ctx0" brushRef="#br0" timeOffset="4728">3684 260 9459,'17'0'-1002,"1"0"0,-3 2 415,-3 3 0,-5 5 587,-7 7 0,0 0 0,0 1 0,-2-1 0,-3 0 0,-5 6-156,-7 0 0,-1 8 357,1-2 0,-6-2 469,0 2 0,0-8 188,6 2 402,-1-4-916,9-9 0,3-3-157,12-7 0,5-7-399,12-5 1,-2-5 219,8-6 1,-2 2-605,2-8 1,2 8 88,-8-2 0,-2 4-139,-10 1 1,5 1 278,-5 0 1,-3-1 366,-2 1 0,3 0 0,-7-1 0,4 1 0,-12 8-158,-5 3 1,1 4 134,-1 2 0,-1 2 616,-5 4 1,7 3-146,4 8 1,-1 3 26,1 3 0,0-2-222,6 8 0,0-6-246,0 6 1,0-8 28,0 2 1,0-10-256,0-1 0,8-3-69,3 3 0,-1-4 142,2-8 1,-1-2-540,6-4 0,1-9 274,-1-9 0,-2-6 411,-3 1 0,3-2 0,-3 2 0,1-1 0,-1 7 0,1-1 137,-7 7 0,6 6 14,-7-1 423,1 8-343,-6 4 1,0 10 55,0 7 1,2 0 21,4 1-419,-4-1-24,13-7-142,-5-3 1,7-7 81,0 0 1,-5 0-83,-1 0 1,-5-5 285,6-1-20,-9-8 276,13 12-1,-14-5 415,5 7-305,1 0-233,-6 0 1,6 2 41,-8 3-543,0-3-553,0 14 313,0-7 261,-8 9 0,0-1 338,-3 0 0,-5 1 0,5-1 0,-6 2 0,-6 4 0,3-2 0,-3 8 0,-2-6 137,2 6 1,-6-2 312,6 2 1,0 1 258,6-7 0,2 2-246,3-2 1,-1-3-340,7 3 0,2-10-16,10-1 1,5-8-58,12 1 1,-1-5-208,6-5 0,-1-5-456,2-7 1,2-6-970,-8 0 1581,0-1 0,-6 0 0,1-3 0</inkml:trace>
  <inkml:trace contextRef="#ctx0" brushRef="#br0" timeOffset="4911">3995 588 7771,'-9'0'0,"-7"0"0,7 0 0,-9 0 0,7 2 187,-1 4 1,9-2 61,-3 7 1,4 1-109,2 5 0,0 0-287,0 1 0,0-1-24,0 0 0,2 0-33,4 1 0,-3-1 123,9 0 1,-1-1 34,7-5 1,-7 3-99,1-9 0,-1 7 69,7-6 1,-1 1-96,0-1 1,1-4 15,-1 4 0,0-4-280,0-2 433,1 0 0,-1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9.9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225 156 7876,'0'11'-411,"0"1"0,0 5 150,0 6 1,-5 6 80,-1-6 1,-8 8 179,3-2 0,-4-3 0,-3 3 0,1 0 0,0 6 0</inkml:trace>
  <inkml:trace contextRef="#ctx0" brushRef="#br0" timeOffset="517">1 502 7823,'0'9'-430,"2"6"257,3-3 1,-1-2 131,8 1 1,-3 1 70,3 5 0,3 0 47,-3 1 1,1-1 96,-1 0-59,3 8 0,-7-6 127,3 4-260,-3-3 62,-8-3-145,0-7 148,0-3-67,-8-22 1,6 9 67,-3-11 1,3 3 5,2-3 0,0-6 31,0 0-33,7 0 1,1 6 9,4-1 0,1 7 6,-7-1 1,5 6-190,-5-5 174,8 7 1,-5-9-120,8 7 0,-5 0 51,0 6 0,-7 0-98,7 0 0,-6 2-38,5 4 61,-7-4-51,11 13 20,-5-5 201,7 7 1,1-2-115,-1-3 1,6-4 121,0-8 1,6 5-81,-6 1 0,8 0 6,-3-6 0,3 2 5,-2 4 1,2-5-2,-8 5 0,0 2 102,-6-2 1,0 1-103,1-1 1,-3-2 254,-3 7-209,-5-7 1,-7 12-72,0-5 0,-2-3-35,-3-2 1,-5 1-135,-7-1 0,-1 6 0,1-7 1,-6 1-189,0-6 1,0 0 13,6 0 1,-1-7 127,1-5 1,0-9 163,-1-2 1,3-6 147,4 6 1,-3-2 73,8 2 0,1 4-90,5-4 0,0 9 165,0 3 1,0 5-85,0-6 1,7 8-52,5-1 1,3 5-419,2 5 0,3-1 314,3 8 0,-4-1 0,6 7 0</inkml:trace>
  <inkml:trace contextRef="#ctx0" brushRef="#br0" timeOffset="906">1021 467 7729,'-10'0'2382,"3"0"-2148,-1 0 0,6-2-360,-4-4 0,6 4-59,6-3 1,6-5 122,11-2 0,4 3-246,7-3 0,1 8 49,-1-1 1,-1 3-75,-4 2 0,2 0 57,-8 0 1,0 2-279,-6 3 0,-7 7 309,-5 11 0,-3-4 200,-2 4 0,-9 2 406,-9-2 1,1 8-293,-6-2 1,-2-2 655,2 2 0,-6-8-232,6 2 0,2-4-1,9-2 0,3-7 99,3-4-370,4-4 0,2-2-205,12 0 0,9-2-264,2-4 1,8-4-1456,-3-7 1703,13 0 0,-5-8 0,7-2 0</inkml:trace>
  <inkml:trace contextRef="#ctx0" brushRef="#br0" timeOffset="1585">1730 467 7695,'-8'-17'429,"6"7"-1334,-5-5 849,7 13 0,0-4 298,0 12 1,0 3-150,0 9 0,5-1 6,1 0 0,0 2-83,-6 4 0,6-3-35,-1 3 1,1 2-200,-6-2 1,0 0 219,0-6 1,0 0 11,0 1 31,0-1-42,0 0 90,0-7 0,6-4-108,0-12 1,7-9-75,-1-9 1,3-6-20,2 1 0,1-9-170,-1-3 1,6-7 146,0 2 1,6 2 17,-6-2 0,0 7 101,-6-1 1,1 5 104,-1 7 1,-6 4 433,1 13-380,-8 3 0,4 16 127,-8 3 0,0 7-64,0 5 0,0 4-108,0 7 0,0-5-49,0 0 1,0-8-197,0 2 97,0 4-1,0-8-178,0 4 0,7-11-56,5-6 0,-3-4 106,3-2 1,-1 0-225,7 0 351,-1-8 0,0 6 3,1-4 1,-7 4-36,1 2 264,-9 0-83,5 0 154,-8 0-258,0 0 1,-2 6-160,-4 0 1,3 1-103,-9-1 1,6-4 263,-5 4 0,-1 3 0,-5 1 0</inkml:trace>
  <inkml:trace contextRef="#ctx0" brushRef="#br0" timeOffset="1705">2059 692 7695,'0'17'515,"0"0"-443,0 1 1,0-7-533,0 1 265,0-8 1,7 3-488,5-7 682,-5 0 0,16 0 0,-3 0 0</inkml:trace>
  <inkml:trace contextRef="#ctx0" brushRef="#br0" timeOffset="1813">2439 709 7695,'0'12'322,"0"-1"0,0-5 512,0 5 1,0-5-1258,0 6 0,0-7 45,0 7 378,8-8 0,1 11 0,9-5 0</inkml:trace>
  <inkml:trace contextRef="#ctx0" brushRef="#br0" timeOffset="2591">2733 0 7685,'10'0'1342,"5"0"-1355,-5 8 1,7 1-18,0 9 0,-7-1 103,-5 0 1,3 2-435,-2 4 1,0-1 44,-6 6 0,0-5-93,0 6 1,-8-2 198,-4 2 1,-3 2 63,-2-8 0,0 6 129,-1-6 1,-1 0 328,-4-6 316,4 0-319,-6-7-1,7-2-219,9-8 5,9 0 0,9 0 7,9 0 1,-1 0-51,0 0 1,1 0-4,-1 0 1,0 2-27,1 3 1,-1 1-44,0 11 0,-5-3 63,-1 9 1,-7 2-35,2-2 1,-4 6-17,-2-6 1,0 6-17,0-6 1,0 0-58,0-6 1,0-5-380,0-1 304,0-7 0,0 2-74,0-12 1,0-6 35,0-11 0,2-2 87,3-3 0,5-11 50,7 5 0,6-3-19,0 8 1,2-2 75,-2 8 0,-1-5-16,6 5 0,-1-1 115,2 7 0,4 8 11,-4 3 0,-2-2-82,1 2 1,-1 1 71,2 5 1,-4 0-87,-8 0 0,1 5 92,-1 1-108,-7 8 0,-3-11-12,-7 9-67,0-1 1,-9 7-165,-9-1 1,1 0 131,-6 1 1,-2-1 26,2 0 0,-2-1 166,2-5 0,4 3-102,-4-9 0,9 1 194,3-6-81,-1 0 0,-3-2 252,3-4-54,5-3-70,7-8 1,7 7-1,5 4 0,-3 12 83,3 5 1,-1 14-243,7 10 0,-3 7 110,-3 10 1,3 6-360,-4-1 0,5 7-82,1-7 1,-5 7-617,-1-6 735,1-1 1,5-5 0,0 0 0</inkml:trace>
  <inkml:trace contextRef="#ctx0" brushRef="#br0" timeOffset="2785">3632 208 7716,'0'11'-39,"0"1"1,0-7-74,0 7 0,0-1 34,0 7 0,-6 1 61,1 4 0,-1-4-985,6 4 1002,0-4 0,-8 6 0,-1 2 0</inkml:trace>
  <inkml:trace contextRef="#ctx0" brushRef="#br0" timeOffset="3141">3805 190 7716,'10'0'-470,"-3"-7"1361,1 5-495,-6-6-630,6 8 301,-8 0 3,0 0 1,0 8-25,0 3 0,0-1-156,0 1 0,-6 7 73,0 5 0,-5 5 28,5-4 0,-6 6 8,7-1 1,-1 4-26,6 1 1,0-1-32,0-4 0,0 2-93,0-8 1,8 2 126,3-2 0,4-6 26,3 0 0,-1-1-24,0-11 0,-5 3-34,-1-2 187,-7-4-133,4 5 1,-16-7 14,-3 0 1,-7 0 14,-5 0 1,2 8-13,-8 4 0,1-3-15,-7 3 0,8-6-2,4 5 1,-2-5-9,2 5 15,0-7-144,6 4 0,7-10 20,4-4 1,4 2 40,2-7 1,8 5-181,4-5-30,3 7 0,8-4 18,0 8 268,0 0 0,-6-8 0,1-1 0</inkml:trace>
  <inkml:trace contextRef="#ctx0" brushRef="#br0" timeOffset="3255">4065 726 7681,'0'10'1110,"0"5"-706,0-5 0,0 7-606,0 0 1,0-5 143,0 0 58,0-9 0,0 13 0,0-7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2:22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381 104 6941,'-10'0'1699,"1"2"-1185,3 4 1,4 0-161,-4 11 1,2-2-131,-1 14 0,1-4-98,-8 10 0,1-3-165,-7 15 0,-5-7 93,0 6 1,-5-2-139,4 2 1,-4 0-764,5-11 1,-2 2 438,2-14 1,3 0-1053,-3-6 1460,4-7 0,2-3 0,-1-7 0</inkml:trace>
  <inkml:trace contextRef="#ctx0" brushRef="#br0" timeOffset="551">18 312 8991,'11'0'298,"1"0"1,1 0 110,10 0 1,6-2-272,12-4 0,-1-4-213,12-7 0,-4 2 88,9 3 0,-3-3-118,-2 3 1,-2 5-454,-4 1 1,-9 4-337,-8 2 252,-8 0 1,2 2 148,-12 4 493,-3-4 0,-16 13 0,-1-5 0</inkml:trace>
  <inkml:trace contextRef="#ctx0" brushRef="#br0" timeOffset="856">260 329 7931,'9'-8'-53,"7"6"1,-12-5 191,7 7 1,-5 0 203,6 0 0,-7 2-152,7 3 1,-8 13 13,1 11 1,-1 5-13,2 6 1,-4 3-93,4 3 0,-6 4-202,-6-4 0,2 4 109,-7 2 1,7-8-597,-2-4 300,4-3 145,-6-10-916,6-2 305,-5-8 326,7 0-128,0-7 556,0-10 0,7-10 0,3-7 0</inkml:trace>
  <inkml:trace contextRef="#ctx0" brushRef="#br0" timeOffset="1220">346 623 9857,'18'-10'152,"-1"3"-54,0 7 0,2-6-213,4 0 0,-3-1-344,3 1 1,2 2 298,-2-8 1,6 7-425,-6-7 1,0 6-239,-6-5 145,0-1 677,1-5 0,-1 0 0,0-1 0</inkml:trace>
  <inkml:trace contextRef="#ctx0" brushRef="#br0" timeOffset="1498">571 416 7882,'-9'0'136,"-7"0"596,14 7-482,-5 3 1,7 7 26,0 0 1,0 1-187,0-1 0,0 0-198,0 1 0,0-1-213,0 0 0,0 0 228,0 1 1,0-7-474,0 1 1,0-1-220,0 7 393,0-1 0,-2 0 391,-4 0 0,-4-5 0,-7 0 0,5-7-85,1 7 0,-1-6-88,-5 5 0,6-5 910,-1 5-402,8-7 54,-3 12 0,8-14-95,5 3 1,6-3-110,11-2 1,-2-6-104,8 1 0,-2-7-125,1 6 0,5-5 86,-4 5 0,-2-5-81,2 5 1,-8-2-294,2 2 1,2 4 131,-2-3 0,-6 1 199,-5-2 0,-1-4 0,7-7 0</inkml:trace>
  <inkml:trace contextRef="#ctx0" brushRef="#br0" timeOffset="1956">865 381 10384,'17'0'381,"1"0"0,1 0-394,4 0 1,-4 0-43,4 0 0,4-2-234,2-4 1,-2 2-37,2-7 1,-8 5-382,2-5 1,-6 5-141,-5-6 0,1 7 846,-7-7 0,7 0 0,-3-5 0</inkml:trace>
  <inkml:trace contextRef="#ctx0" brushRef="#br0" timeOffset="2094">1021 225 7821,'-10'8'600,"2"2"-293,8 7 0,0 0 79,0 0 1,0 3-198,0 3 1,0-2-27,0 8 1,2-8-165,4 2 1,2-2-521,3 2-190,5-4-591,-7 6 1302,9-15 0,-1-2 0,0-8 0</inkml:trace>
  <inkml:trace contextRef="#ctx0" brushRef="#br0" timeOffset="2371">1159 260 7821,'0'-10'707,"0"1"6,0 3-459,0 4 0,0-4-65,0 12 1,0-2-117,0 7 1,0 3 6,0 9 1,0-2-175,0 8 1,-6-6 26,1 6 1,-9-2-218,3 1 0,1 3-34,-2-8 0,-5 8 129,-6-2 1,-2-4 56,2-2 0,4 2 120,-4-2 1,4 0 327,1-6-414,9-7 65,1-3 0,12-7 18,7 0 1,1-7-16,11-5 1,4-3-116,2-2 0,-2-3 81,1-3 1,-6 4-144,1-4 1,-2 4-286,2 2-210,-4-1 392,6 1 310,-15 7 0,5-5 0,-5 5 0</inkml:trace>
  <inkml:trace contextRef="#ctx0" brushRef="#br0" timeOffset="2504">1055 640 7821,'0'12'61,"0"-1"1,0 1 121,0 5 1,0 0 50,0 1 1,0-1 165,0 0 1,0 1-298,0-1 1,6-6-139,0 1 1,7-6-347,-1 5 0,3-7-17,3 2 0,-1-4 398,0-2 0,0-8 0,1-1 0</inkml:trace>
  <inkml:trace contextRef="#ctx0" brushRef="#br0" timeOffset="2620">1367 658 7821,'0'9'708,"0"1"-455,0-4 23,0-4-425,0 13 1,0-11-799,0 7 947,7-7 0,-5 11 0,6-5 0</inkml:trace>
  <inkml:trace contextRef="#ctx0" brushRef="#br0" timeOffset="3070">1540 294 8437,'-10'0'1549,"2"0"-1442,8 0 1,2 6 261,4 0-279,4 0 0,9-6-172,4 0 0,-4 0 126,4 0 1,2 0-169,-2 0 1,0 0-781,-6 0 0,7 0 27,-1 0 877,0-8 0,-6-2 0,0-7 0</inkml:trace>
  <inkml:trace contextRef="#ctx0" brushRef="#br0" timeOffset="3457">1747 191 7785,'-10'0'0,"-3"7"267,7 5-8,-7 3 1,5 8 297,-3 0 1,-5 6-240,5-6 1,1 6-110,-1-6 1,5 6-62,-6-6 1,6 6-151,-5-6 1,7-6 58,-2-5 0,4-6-159,2 5-966,0-7 682,0 4 0,2-16-72,4-4 1,4 3 101,7-3 1,0 1-1,1-7 1,-1 3 193,0 3 21,0-3 1,1 7 118,-1-3 1,-5 3-30,-1 8 633,-7 0-271,11 0-64,-13 0 0,12 8 112,-9 3 1,1 11-108,-6 1 1,0 7 35,0-1 1,-2 4-239,-3 1 1,1-5 54,-8 0 1,3-8-154,-3 2 0,-1-4-15,7-1 0,-6-1 74,7 0-2,-9-7 1,10-2-117,-7-8 1,5-2 65,-6-4 1,9-4-117,-3-7 1,4-2-16,2-4 1,2-4 34,4-8 0,1 1-193,5-1 1,3 1 23,-3-1 0,5 0 7,6 1 0,-4-1 299,4 1 0,4-1 0,0 0 0</inkml:trace>
  <inkml:trace contextRef="#ctx0" brushRef="#br0" timeOffset="3790">2006 173 7785,'-9'8'0,"-1"-6"108,4 4 73,5-4 0,-7 0 362,8 3 642,0-3-935,0 6 0,8-8-32,3 0 0,4 0-517,3 0 165,-1 0 1,0-2 17,1-4 0,-1 4 13,0-3 0,-5 3-573,-1 2 462,-7-8 0,6 6-353,-4-4-23,-5 4 404,7 2 1,-16 0 281,-3 0 0,1 6 67,-1 0 1,-1 7 106,-5-1 1,0 5-92,-1 6 0,1 4 35,0 8 1,-1 7-39,1 4 1,6 4 38,-1 2 1,3 0-133,-3 0 1,-1 3 134,7-3-716,0-4 375,6-13 1,0-8-401,0-4-439,0-4 582,8-9 1,-1-4-220,5-12 0,-2-4 599,-5-7 0,5 0 0,7-1 0</inkml:trace>
  <inkml:trace contextRef="#ctx0" brushRef="#br0" timeOffset="4146">2041 467 7785,'10'-27'-9,"-1"3"71,-3 6 1,2 1 85,3 0 1,5 7 148,-5 4-243,5 4 0,1 2 92,0 0 0,0 0-169,1 0 0,-7 2-13,1 4 0,-6-4-163,5 4 159,-7 3 0,4 1-127,-8 7 0,-2-5 27,-4-1 0,2 1-19,-7 5 0,-1 0 13,-5 1 1,-6-3 85,0-3 0,5 1-163,7-7 0,-1 0 73,-5-6 1,5 5 97,1 1 1,5 0 125,-5-6 385,7 0-187,-4 0 260,8 0-105,0 0-271,8 8 0,-4 1-7,7 8 1,-5 1 12,5-1 0,-5 0-9,6 1 1,-3-1-40,3 0 0,1 0-17,-7 1 0,8-9-49,-3-3 0,-1-4 5,1-2 0,-5 0-160,5 0 1,-1-2 62,2-4 1,3-3-139,-4-9 0,-1-6-184,2-5 1,-3 2-647,3-2 1012,3 0 0,-5-5 0,7-1 0</inkml:trace>
  <inkml:trace contextRef="#ctx0" brushRef="#br0" timeOffset="5088">2439 346 9098,'19'0'425,"4"0"1,-2 0-364,8 0 0,0 0 60,5 0 1,1-2-104,0-3 0,-1 1-83,1-8 0,-6 3-303,-1-3-53,-6-3 0,1 11-184,-12-8 172,5 9 1,-16-11 120,0 8 0,-8 1 25,-9 5 1,-1-6 179,1 0 0,-6-2 114,0 3 1,0 1 227,5-8 1,7 8-74,-1-1 250,1-5-159,-6 8 1,7-4 56,4 12 1,4 6 14,2 11 0,0 6 91,0 11 1,0 4-195,0 8 1,8 6-82,4-1 0,-3 7-204,3-7 1,-3-1 84,3-10 0,-3-4-194,-3-7 1,-4-8-92,4-4-37,3-12 58,-7-3 0,6-10-158,-8-4 0,0-9-20,0-8 0,-6-6-251,1 6 0,-3-8 670,2 3 0,4-5 0,-13-2 0,5 1 0</inkml:trace>
  <inkml:trace contextRef="#ctx0" brushRef="#br0" timeOffset="5313">2664 381 7826,'-10'11'114,"4"1"1,2 0 5,-1 5 1,1 2 97,-8 4 1,6-2-300,-5 8 0,1-8-127,-1 2 1,-3-4-131,9-1 0,-3-1 46,2 0-7,4-7 35,-5-2 0,8-12 32,5-8 0,-2 1 232,8-12 0,-1 3 0,6 3 0,1 2 96,-1 3 0,0-1 80,1 7 1,-1-5 97,0 5 0,2 0-115,4 6 1,-3-6-22,3 0 1,-4 1-15,-2 5 0,1-2-133,-1-4 0,-6 4-732,1-4 741,-1 4 0,7-5 0,-1-3 0</inkml:trace>
  <inkml:trace contextRef="#ctx0" brushRef="#br0" timeOffset="5499">3027 18 7826,'0'11'-176,"0"1"0,0-1 233,0 7 0,0-5 145,0 4 1,0-9-114,0 9 0,0-3-24,0 3 0,0 0-563,0 1-159,0-9-194,0 7 851,0-14 0,7-2 0,3-10 0</inkml:trace>
  <inkml:trace contextRef="#ctx0" brushRef="#br0" timeOffset="6013">3200 35 9532,'0'17'-7,"-2"1"-180,-4-1 1,2 0-147,-7 1 0,-1 5 197,-5 0 1,-2 5-78,-4-4 1,3 1 85,-3-2 0,4-4 15,2 4-40,-1-4 15,9-2 96,1-7 1,12-2 103,8-8 1,-1-6-174,12 0 0,-2-7 91,2 1 0,-3-3-25,3-3 1,-4 9 38,-2 3 0,-5-2-43,-1 3-18,1-1 498,-3 6-100,-1 0-135,-8 0 0,-2 2 140,-4 4 0,-3 3-115,-9 8 1,1 1-78,0-1 0,-6 0-210,0 1 1,-6-1 29,6 0 0,0 1-32,5-1 0,7-2 149,-1-3-150,9 3-196,-5-13 1,16 6-291,3-8 0,6-2 205,6-4 0,-3 2 90,3-7 1,2 7 176,-2-2 0,0 4 63,-6 2 0,-5 0 19,-1 0 0,-5 0 29,5 0 22,-7 8 0,2 1 12,-12 9 0,2-1 85,-7 0 1,-1-1-101,-5-5 1,6 3-181,-1-9-330,1 1 353,-7-6 109,1 0 0,0-8 0,-1-1 0</inkml:trace>
  <inkml:trace contextRef="#ctx0" brushRef="#br0" timeOffset="6145">3113 433 7826,'8'17'-1272,"-6"0"954,4 1 0,1-1 792,-1 0 1,0 6-161,-6 0 1,6 8-271,-1-2 1,1-2 50,-6 2 0,0-8-6,0 2 1,0 2-38,0-2 0,-2-2-232,-4-9-212,5 3 0,-9-13 128,4 4 264,4-4 0,-13-10 0,5-2 0</inkml:trace>
  <inkml:trace contextRef="#ctx0" brushRef="#br0" timeOffset="6270">3096 554 7813,'-2'17'-431,"-4"0"0,2 1 398,-7-1 1,5 0 129,-5 1 0,5 1-95,-6 4-163,8-4 185,-11 14-24,13-22 0,-6 12 0,8-13 0</inkml:trace>
  <inkml:trace contextRef="#ctx0" brushRef="#br0" timeOffset="6682">3615 0 7791,'-10'0'334,"2"0"0,8 2-88,0 4 1,0-2-106,0 8 1,0-7-143,0 7-172,0-1 0,-1 9 25,-5 3 1,2-4-181,-8 4 0,1-2 3,-6 2 0,-1-4 106,1 4 1,5-3 121,1-3 27,-1 0 0,1-1 239,-1-5-213,8-3 0,-1-8 141,10 0 1,5-2-97,7-4 1,6-4-62,0-7 1,6-2-59,-6-4 0,2 4 50,-2-4 0,-3 3 102,3 3 0,-10 2-43,-1 3 155,-1-3 1,-1 15-192,-4 0 1,-12 15 12,-6 14 1,-5 11 51,-6 7 0,2 8 96,-8 3 0,8 5 112,-2-5 1,4 0 39,1-7 1,3-6 107,3-5 1,5-11-377,7-6 0,0-4 0,0-2 0</inkml:trace>
  <inkml:trace contextRef="#ctx0" brushRef="#br0" timeOffset="7249">3615 346 7791,'17'0'-505,"0"0"0,-5 0 446,-1 0 0,1 0 139,5 0 0,0 0-176,1 0 0,-1-5 102,0-1 0,1-2-174,-1 2 1,-2 3-88,-3-9 255,3 8 0,-11-9 0,8 7 0,-9-2 0,3 2 0,-6 5 0,-6-5 0,-3 4 0,-8-4 97,-1 0 109,9 1 35,-7 5 195,7 0 0,-3 5 10,1 1 155,7 8-336,-12-5 1,14 10 255,-3 4-502,3-3 52,2 5 0,0-8 260,0 0-253,0 1 0,6-1-231,-1 0 0,9-7 88,-3-5 0,5-3-421,1-2 236,0 0 147,1 0-189,-9 0 159,7 0 0,-15 2 77,5 4 0,2-2 36,-2 7 0,-1 1 18,-5 5 0,-7 1 10,-5-1 1,-3 0 11,-2 0 0,-1-1-48,1-5-160,-8 5 94,6-14 0,-6 11 28,7-7 1,-5 0-135,0-6 0,0 0 89,6 0 0,5 0-115,1 0 0,7-8 88,-2-4-19,4-3-40,2-2 230,0-1 1,8 3 41,4 4 0,5 3 140,6 8 1,-4 0-63,4 0 61,4 0-91,-8 8 1,14-1-82,-4 5-222,-4 3 217,0-13 1,-2 12-553,0-9 236,0 1 279,-13 2 0,13 1 0,-4 9 0</inkml:trace>
  <inkml:trace contextRef="#ctx0" brushRef="#br0" timeOffset="7883">4064 312 7808,'6'11'-160,"0"1"0,2-3 419,-3 3 53,5 3 1,5-5-545,-3 7 1,1-5 139,-7-1 1,6-5-87,-7 6 1,3-7-42,-2 7 1,-4-6-485,3 5 703,-3-7 0,-2 11 0,0-5 0</inkml:trace>
  <inkml:trace contextRef="#ctx0" brushRef="#br0" timeOffset="8050">4047 502 7808,'10'17'-154,"-1"1"26,-3-1 0,-2-2 213,7-3 0,-5 3 222,6-3-211,-1 3 0,7 0-132,-1-3 1,-6-4-77,1-8 98,-1 0-94,7 0 1,-7-2-73,1-4 55,-8-4 0,5-13 10,-3 0 1,-4 0-206,4 6 1,-3-2 319,3-4 0,-4-4 0,6-8 0</inkml:trace>
  <inkml:trace contextRef="#ctx0" brushRef="#br0" timeOffset="8189">4324 156 7808,'17'0'211,"0"0"0,-5 0-86,-1 0 1,1 0 45,5 0 1,0 0-232,1 0 1,5 0-159,0 0 1,2 0-268,-2 0 1,-4-2 210,4-4 274,-4 5 0,-1-15 0,-1 7 0</inkml:trace>
  <inkml:trace contextRef="#ctx0" brushRef="#br0" timeOffset="8623">4514 35 7500,'0'12'97,"0"-1"263,0 1 1,0 5-361,0 0 1,-2 8 47,-4 4 1,2-2-66,-7 2 1,5-2 88,-5 1 1,5 3-100,-6-8 1,3 6 103,-3-6-5,-3 0-198,5-5 84,1-1-104,1-8 1,10-3-87,4-12 0,3-3-111,8-8 0,1-1 150,-1 1 0,0 0 45,1-1 0,-1 3 92,0 3 1,1-1-51,-1 7 0,-6 0 340,1 6 1,-8 2 63,2 4 1,-5 6 208,-1 11 1,0 4-85,0 7 254,-7 1-391,-3-1 0,-7 1-5,0 0 1,5-7-192,0 1 0,7-10-62,-7-1-565,8-1 441,-3-15 0,12 4-36,1-12 0,8-4-525,-3-7 1,6-6 205,7 0 1,-5 0 56,4 6 0,-4 1-1,-2 5 460,1-5 1,-1 14-5,0-3 1,-5 5 225,-1 5 1,-5-1-44,6 8 0,-9-1-70,3 7 0,2-7-173,-2 1 158,-1-9-120,3 13-39,-6-14 0,13 5 0,-5-7 0</inkml:trace>
  <inkml:trace contextRef="#ctx0" brushRef="#br0" timeOffset="8973">4912 294 7808,'0'12'-47,"0"0"0,0-7 202,0 7 107,0-1 1,0 7 182,0-1 1,0 0 275,0 1-1006,0-1 32,0 0 112,7 0-25,-5 1-420,6-9 464,-8-1 1,0-10-46,0-4 1,0 2 92,0-7 1,2-1 24,4-5 0,-2 6 98,7-1 0,1 1-69,5-7 1,0 1 16,0 0 0,1 5 1,-1 1 1,6-1-12,0-5 1,0 5 55,-5 1 0,-1 7 129,0-2 1,0 4 255,1 2-267,-9 0 1,-1 2 66,-8 4 1,-2 2-124,-4 3 1,-3 4-42,-9-3 0,-5 1-92,0-1 1,-6 3-296,6-3 1,-2-4-6,2-3 1,4-3-751,-4-2 148,4 0 930,9-7 0,-5-11 0,5-9 0</inkml:trace>
  <inkml:trace contextRef="#ctx0" brushRef="#br0" timeOffset="9089">5033 139 7808,'2'11'-834,"3"1"0,-3 1 986,4 10 1,2 0 740,-2 12 1,5-2-472,-5 13 0,5-6-155,-5 6 1,2 0-163,-2 6 0,-4-8-140,3-3 1,3-10-316,-2-3 0,5-6 257,-5 1 93,7-4 0,-3-10 0,7-1 0</inkml:trace>
  <inkml:trace contextRef="#ctx0" brushRef="#br0" timeOffset="9224">5500 416 7808,'-2'11'1112,"-4"1"-946,4-1 1,-8 6-390,5 1 0,3-7 223,-4 1 0,-4 7 0,1 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2:34.3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295 554 7855,'0'-10'0,"0"-5"11,0 3 1,0 3 161,0-3 1,0 1 382,0-7-218,0 1 1,-6 0 123,0-1 0,-1 3-131,1 3 0,2-1 81,-7 7 1,-1 0-110,-5 6 0,-3 2-91,-3 4 1,2 13-86,-8 16 0,3 1 85,-3 11 0,4-3-242,7 2 1,3-4-115,4-7 1,3-3-241,8-3 0,0-4 157,0-8 0,10-7-186,7-4 1,8-12-260,9-5 1,1-18 261,0-6 1,-1-5 13,1-1 0,-3-1 185,-3-4 1,-4 4 57,-8 7 1,-1-5-12,-5 0 1,3-1 139,-8 7 1,-1-1-9,-5 0 0,-2 7 151,-3-1 0,3 2 158,-4-2 1,-2-2-140,3 8 1,-1 0 48,6 6 0,0 5 19,0 1 224,0 7-267,0-4 1,-6 18 58,0 7 1,0 4-22,6 14 0,0-2 196,0 13 0,0 6-12,0 5 1,0 1-96,0-6 0,0 5-198,0 1 0,6 0-50,0-6 0,7-8-127,-1-4 0,0-11-149,5-6 1,-4-4-531,10-2 0,-2-7 764,3-4 0,-5-20 0,6-5 0</inkml:trace>
  <inkml:trace contextRef="#ctx0" brushRef="#br0" timeOffset="646">952 225 7798,'10'0'945,"-3"0"-539,-7 0 1,0 8-173,0 3 0,-7 7-151,-5 5 1,-3-2-204,-3 8 1,-1-1 29,-4 7 0,2-6-265,-8 0 1,8-8-317,-2 2 0,4-6 26,2-5 239,7-5 0,2-9 406,8-3 0,0-5 0,16-15 0,3-2 0</inkml:trace>
  <inkml:trace contextRef="#ctx0" brushRef="#br0" timeOffset="766">848 381 7798,'18'0'0,"-7"-6"-12,1 0 161,-1 0 0,6 8 264,1 4 0,-9 10-57,-3 7 0,2 5-142,-2-5 1,-1 8-81,-5-2 0,0 2-83,0-2 0,0 1-68,0-7 0,0 0-430,0-5 145,0-9 0,2-1-446,4-8 0,4-8 748,7-3 0,0-20 0,0-5 0</inkml:trace>
  <inkml:trace contextRef="#ctx0" brushRef="#br0" timeOffset="1080">1298 277 7798,'0'10'-527,"0"-1"930,0-3 0,0-2-34,0 7 1,0-5-230,0 6 0,0-1-15,0 6 0,-6 1-14,0-1 1,-9 2-63,-2 4 0,-1-7-183,-5 7 1,4-14-15,2 9 1,-6-7-261,0 1 0,0 1-120,5-7 0,-1 0 171,-4-6 0,10-2 85,-5-4 0,13-4 272,-1-7 0,4-8 0,2-4 0,0 2 0,0-1 0,6 5 0,-1-6 0,9 8 53,-3-2 1,-1 11 131,2 6 1,-1 4 418,6 2 0,1 10-242,-1 7 1,0 4-3,1 14 1,5-4-124,0 9 0,0-2-200,-6 3 0,0-5 119,1 5 0,-1-7-140,0-5 0,-5 2-134,-1-8 1,-5-2-778,6-9-500,-9 3 734,5-13 661,-8-2 0,-8-17 0,-1-10 0</inkml:trace>
  <inkml:trace contextRef="#ctx0" brushRef="#br0" timeOffset="1222">1229 69 8240,'7'18'837,"-5"-1"-778,4 0 1,2 1-219,-2-1 1,5 0-565,-5 1 723,7-1 0,-3 0 0,7 0 0</inkml:trace>
  <inkml:trace contextRef="#ctx0" brushRef="#br0" timeOffset="1945">1765 260 11133,'-8'17'109,"6"0"0,-4 1 0,-1-1-219,1 0 1,-7 2-140,1 4 0,2-3-342,-1 3 0,1-10 71,-1-1 1,-5-7-1220,5 7 1739,3-8 0,-7 4 0,5-8 0</inkml:trace>
  <inkml:trace contextRef="#ctx0" brushRef="#br0" timeOffset="2091">1713 121 7825,'17'0'0,"1"6"112,-1 0 1,-6 2 289,1-3 0,1 13 10,10 10 0,-3 5-89,3 2 1,-2 7 137,2 4 0,-2 4-256,8 2 1,-6-6-358,6 0 1,-6-13-228,6 1 0,-8-7 379,2-4 0,-4 0 0,-2-13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2:46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233 191 8111,'10'-25'-269,"5"6"-403,-3-5 1301,3-2 0,2 6-103,1-3 1,-7 6-20,1 5 1,-6-1 202,5 7-201,-7 0-369,11 6 0,-13 8-146,4 4 0,-6 3 73,-6 2 1,2 3-220,-7 3 1,-6 4-418,-6 7 0,-6-5 317,6 0 0,-6 3-264,6 3 0,-8 3 159,2-9 0,2 2 78,-1-2 0,4 2 134,-4-8 1,8 0 16,3-6 83,0 0 0,17-7 271,0-4 1,8-6-52,9-6 1,10-4 45,7-7 0,1 0-229,5-1 1,3 1 53,-3 0 0,2 0-360,-2-1 0,-3 3-37,3 3 1,-9-1-69,-2 7 1,-8-5 35,2 5 383,-4-8 0,-9 12 0,-2-13 0,-8 13 0,0-6 0</inkml:trace>
  <inkml:trace contextRef="#ctx0" brushRef="#br0" timeOffset="162">389 277 8111,'-12'0'-119,"1"0"1,5-6-30,-5 1 1,5-1 220,-6 6 0,7 0 116,-7 0-18,8 0 0,-4 10-16,8 7 0,0 4-140,0 14 1,8-1 106,4 18 1,-3-2-215,3 13 1,-3 1-61,3 5 1,-2 0-54,-5 0 0,-3-1 35,4-5 1,-4-5-110,-2-12 0,0-10 127,0-7 0,0-8-355,0 2 507,0-11 0,-8-12 0,-1-10 0</inkml:trace>
  <inkml:trace contextRef="#ctx0" brushRef="#br0" timeOffset="676">268 485 7907,'-17'9'-459,"-1"7"488,1-5 0,2 7 213,3 5 0,-3 3-83,3 9 1,-3 5 167,-2 1 1,1-1-317,5-5 0,1-3 97,4-3-239,4-4 1,-5-13 98,7-1 1,2-7-185,3 2 0,-1-12 65,8-5 1,5-5-166,6-1 0,2-8-122,-2-4 1,4-2 111,8 2 0,-7-3 326,1 3 0,-2 2 0,2-2 0,2 6 0,-8-6 0,2 10 31,-2 2 0,-6 0 81,0 5 77,8 4 0,-19 1 344,11 7 0,-11 7-126,0 5 1,-4 9 71,-2 2 0,0 8-358,0-2 0,0-2 89,0 1 0,-6-6-179,0 1 0,1-4-101,5-2 1,0-5-773,0-1 345,0-7 126,0 4 1,0-10 123,0-4 0,5-4-41,1-7 0,8-6 366,-3 0 0,3 0-85,-3 6 0,4-1 221,-3 1-140,3 0 1,3 1 419,-1 5-232,0 3-184,1 8 1,-3 2 2,-4 4 1,-3 3-19,-8 9 0,0-1-1,0 0 0,-2 1-10,-4-1 0,3 0-116,-9 1 0,1-3 71,-7-4 0,1 3 6,0-8 0,5 5-185,1-5-124,-1 0 1,2-8 108,5-4 187,3 4 0,2-21 0,0 4 0</inkml:trace>
  <inkml:trace contextRef="#ctx0" brushRef="#br0" timeOffset="1228">1271 450 8003,'-8'-17'0,"6"0"347,-13-1-45,5 1 0,-7 7 118,0 5 1,-6 16-111,0 6 1,-2 12-23,2 0 1,3 4-85,-3 1 0,10-7-88,1-4 0,8-4-290,-1-1 1,5-9 190,5-3 1,5-4-674,7-2 0,8-8 80,4-3 0,-2-5-198,2-1 0,-6 0 445,6 0 0,-8 1 94,2 5 0,-4-3 31,-2 8 1,-5 1 203,0 5 0,-9 9 510,3 9 0,-4 7-327,-2 9 0,0 1 384,0-1 0,0 1-192,0 0 1,-2 1-39,-4 4 1,4-9-244,-3 4 1,-3-12-154,2 0 0,-1-4-19,1-2 1,-2-5 28,-3-1 1,-5-7-66,5 2 0,1 2-110,-1-3-104,-1 1 245,-5-6 0,7-7 75,4-5 0,4-3 33,2-3 0,0-5 8,0 0 1,6-8 5,0 3 0,7-5-38,-1-2 1,9 3-266,2 3 1,0-4 96,-6 4 0,1-1 167,-1 1 0,8-4 0,2 6 0</inkml:trace>
  <inkml:trace contextRef="#ctx0" brushRef="#br0" timeOffset="1634">1738 346 7962,'0'10'93,"0"-2"184,0-1 0,0 3 458,0 7 0,-6 1-578,0-1 1,-7 0 1,1 0 0,3 6-554,-3 1 0,3 1-62,-3-2 1,-3-6-289,3 0 1,3-1 376,-3-11 368,8 9 0,-11-12 0,5 5 0</inkml:trace>
  <inkml:trace contextRef="#ctx0" brushRef="#br0" timeOffset="1775">1686 450 7962,'8'10'3,"-6"-1"334,3-3-64,5 4 1,-2 13-1,3 0 1,-3 2-95,-8-2 0,6 2 57,-1 4 1,1 3-212,-6-3 1,6-4-256,0-2 1,-1-4-320,-5-1 1,2-7-186,4 1-517,-4-8 1251,13 3 0,-5-14 0,7-3 0</inkml:trace>
  <inkml:trace contextRef="#ctx0" brushRef="#br0" timeOffset="2109">2015 416 7962,'9'-10'16,"6"2"1,-7 10 155,4 4 1,-5-2-89,-7 7 0,0 1 133,0 5 1,0 0-136,0 1 0,-2-1 107,-3 0 0,-5 1-239,-7-1 0,1 0-48,5 0 0,-10-1-69,3-5 1,-3 3-29,4-8 0,-2 1-142,-4-1 1,4-4 72,-5 4 1,0-4 60,0-2 1,1-8-2,6-4 1,6-5 108,-1-6 1,8-4-31,-2-7 1,5-1 122,1 0 1,1 3 209,5 3 0,0 4-24,11 8 0,-3 7 163,9 4 1,-2 6 113,2 6 1,-2 11-154,8 12 1,-2 4-8,2 1 1,1 3-109,-7 3 1,6-3-112,-6 3 0,8-3-67,-2-3 0,-4-1-298,-2-4 0,-4-4 0,-2-8 1,-5-2-659,-1-3 244,-7-4 0,2-8-34,-12 0 731,4 0 0,-21-8 0,4-2 0</inkml:trace>
  <inkml:trace contextRef="#ctx0" brushRef="#br0" timeOffset="2251">2015 173 9349,'15'18'-807,"-4"-1"807,5 0 0,-7 1 0,9-1 0</inkml:trace>
  <inkml:trace contextRef="#ctx0" brushRef="#br0" timeOffset="2496">2533 450 7905,'0'-17'0,"-2"7"1011,-3 4-508,3 5 0,-8 8 251,4 5 0,-3 9-489,-9 2 1,7 6-372,-1-6 0,1 6-22,-6-6 1,1 0-742,5-6 597,-5 0 0,7-1-72,-9-5 0,7-3-733,-1-8 1,7 0 1076,-7 0 0,0-8 0,-5-1 0</inkml:trace>
  <inkml:trace contextRef="#ctx0" brushRef="#br0" timeOffset="2627">2430 364 7905,'17'-16'0,"0"5"0,6-3 0,0 9 0,0 1 0,-5 9 0,5 11 0,0 7 0,0 8 0,-6-3 0,-5 5 0,-1 2 0,-1-1 0,1 1 0,3-6 0,-9 0 0,7-8 1052,-6 2-1052,7-4 0,-3-2 0,7 1 0</inkml:trace>
  <inkml:trace contextRef="#ctx0" brushRef="#br0" timeOffset="3195">3018 294 7927,'-10'0'1126,"2"0"-626,8 0 0,8 0-405,3 0 0,11 0 19,1 0 0,5-1-236,-5-5 1,8 2-5,-2-8 0,2 3-39,-2-3 1,1-1 102,-7 7-109,0 0 194,-5 6 0,-11 14-64,-7 3 1,-15 12 147,-14 0 1,-3 3-102,-3 3 0,0 0-136,1-1 1,1-1-110,4-4 0,-1-4-250,7-8 1,1-6 51,11 1 0,1-8 437,5 2 0,3-12 0,-6-4 0</inkml:trace>
  <inkml:trace contextRef="#ctx0" brushRef="#br0" timeOffset="3333">3139 450 7900,'11'15'384,"1"-3"1,-7 3-152,7-3 0,-6 3-171,5 3 1,-7-1 118,2 0 0,1 0-181,-1 1 1,0-1-219,-6 0 0,0 1-274,0-1 0,0-6-226,0 1-226,0-8 944,0 4 0,0-8 0,0 0 0</inkml:trace>
  <inkml:trace contextRef="#ctx0" brushRef="#br0" timeOffset="3445">3311 485 7927,'12'0'-1019,"0"0"1068,-9 0 357,13 0 0,-12 7-160,7 5 1,-5-2-34,5 1 0,-5-1-313,6 1 0,-7 3 87,7-9 1,-6 9 12,5-3 0,1-3 0,5 0 0</inkml:trace>
  <inkml:trace contextRef="#ctx0" brushRef="#br0" timeOffset="3679">3675 312 7927,'0'25'12,"-6"-6"-12,0 4 0,0-2 610,6 2 1,0 4-201,0 8 0,0-6-187,0-1 0,0-7-172,0 3 0,0 1-311,0-2 0,2-2-369,4-10-643,-4 5-305,13-14 1577,-13 5 0,14-7 0,-7 0 0</inkml:trace>
  <inkml:trace contextRef="#ctx0" brushRef="#br0" timeOffset="4068">3865 122 7927,'17'-2'-733,"0"-4"903,1 4 0,-1-4 388,0 12 0,6 4-156,0 7 1,0 6 19,-5 0 0,-1 8-246,0-2 0,1 5-5,-1 6 1,0-3-204,1 3 0,-3-3-87,-4-3 1,3-1-164,-8-4 0,-1-2-205,-5-4-406,0-4 576,0 6 1,-7-15 1,-5-5 0,-3-3-58,-2-2 0,3 0 41,-3 0 1,3-7 195,-9-5 1,4 3 145,2-3 1,-1 0-11,1-5 0,0 0 79,0 0 0,1-1 90,5 1 0,-5 5 47,5 1 1,3 5-70,2-5 1,4 5 514,2-6-75,0 9-364,0-13 1,2 14-142,4-4 1,-2 5-183,8 1 192,-1 0-362,6 7 221,1 3 1,-7 7-113,1 0 1,-8-5 11,1-1 0,-3-5 71,-2 6-593,0-8 671,0 11 0,8-13 0,1 6 0</inkml:trace>
  <inkml:trace contextRef="#ctx0" brushRef="#br0" timeOffset="4195">4557 571 7889,'9'0'-7,"1"2"7,-4 4 0,-5 3 0,7 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2:52.8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174 431 7872,'0'-10'-78,"0"-5"-33,0 5 537,0-7-111,0 0 217,0 7-41,-8 2-276,6 8 1,-13 2-2,3 4 0,3 6 20,-3 11 0,-1 6-87,-11 11 1,11-4-156,-4 5 0,3 1-137,-3-2 1,7-5 113,5-6 0,3-8-224,2 2 1,2-11 26,3-7 1,5-7-89,7-9 0,6-8 133,0-16 0,6-1-55,-6-5 0,2-3 108,-2-8 1,-3 6 15,3 0 1,-10 2 91,-1-2 1,-9-4-98,3 4 0,2-3 219,-2 3 0,-1 6 70,-5 11 1,-7 4 195,-5 8 1,3 7-133,-3 5 1,6 10 7,-5 7 1,5 17 42,-6 5 1,9 12 138,-3 0 1,4 10-48,2 2 1,0 7-81,0-1 1,2-5-312,4-1 1,-3-6-143,9-6 0,1-4-231,11-7 0,-5-8 61,4-4 1,2-12-309,-2-5 1,0-4 289,-6-2 1,0-6-80,1 0 0,-7-13-729,1 2 1152,-1-4 0,-1-4 0,-2-2 0</inkml:trace>
  <inkml:trace contextRef="#ctx0" brushRef="#br0" timeOffset="278">468 483 7872,'0'-10'-575,"0"3"1596,0 7-246,0-8-568,7 6 1,-3-6-306,8 8-20,-1 0 0,8 0-126,4 0 1,-3 0 159,3 0-895,-4 0 676,6 0 0,-6-6 303,4 1 0,4-9 0,0 5 0</inkml:trace>
  <inkml:trace contextRef="#ctx0" brushRef="#br0" timeOffset="434">571 552 7872,'-9'8'1669,"1"-6"-1342,8 5 0,8-7-364,3 0 0,10 0-78,3 0 0,0 0-302,0 0 0,-3 0 181,7 0-791,-6 0 1027,3 0 0,0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9:30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0 7755,'-18'0'393,"1"0"-262,0 0 72,-1 0 100,9 0-96,-7 8 171,14-6-404,-5 6 95,7-8 0,7 0 86,5 0 1,5 0-121,6 0 0,4 0 70,8 0 1,1 0-46,5 0 0,-3 5-61,8 1 0,0 0-68,6-6 1,2 2-80,4 4 1,-5-5 0,5 5 0,-2-4 115,1-2 0,-8 0-121,2 0 1,-4 0 88,-1 0 0,-2 0-128,-4 0 0,-9 0-73,4 0 0,-12 0-82,0 0 1,-4 0-517,-2 0 320,-7 0 543,-3 8 0,-7 1 0,0 9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2:54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0 398 7856,'18'0'277,"1"0"-289,4 0-81,4-8-5,7-1 1,7-3-226,-1 1 0,2-1 125,-1-5 198,-5 7 0,7-5 0,-9 5 0</inkml:trace>
  <inkml:trace contextRef="#ctx0" brushRef="#br0" timeOffset="2214">709 69 5859,'10'2'6,"-4"4"-24,-4-4-2,-2 6-9,0-8 29,0 0 0,0 7 0,0 3 0</inkml:trace>
  <inkml:trace contextRef="#ctx0" brushRef="#br0" timeOffset="2470">692 35 8616,'0'17'360,"6"2"-312,0 4 1,7-2 73,-1 8 0,3 0-204,2 6 1,1-1 10,-1 1 0,0-1-28,0 1 0,1-8 32,-1-4 0,0-4-579,1-2-11,-1-7-138,0-2 795,-7-8 0,5-8 0,-5-2 0</inkml:trace>
  <inkml:trace contextRef="#ctx0" brushRef="#br0" timeOffset="2739">779 104 7976,'0'-12'-249,"0"1"0,0 5 211,0-5 1,0 5-20,0-6 309,0 8-128,0-3 0,1 1-48,5 0 0,4 0-90,7 6 0,0 0-70,1 0 1,5 0 102,0 0 1,8-5-78,-3-1 1,-1 0 41,2 6 0,-8 0-8,2 0 0,-3 2 37,-3 4 128,0-4-139,-7 13 0,-3-3 118,-7 11 1,-2-2 208,-3 8 0,-11-1-94,-7 7 0,-6-6-93,6 0 0,0-6-347,6 6 113,0-8 30,-1 4-904,9-16 665,1 7 1,8-12 300,0 7 0,-8 1 0,-1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2:58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260 354 7950,'9'-9'-53,"1"-7"69,-4 5 1,-3-5 127,9-1 0,-6 0-115,5-1 0,-1-5 66,1 0 0,5-7-233,-5 1 0,-1 4 53,1 2 1,-7-2 225,2 2-232,-4 0 162,-2 5 1,-6 11 96,0 7 1,-7 9-14,2 14 1,-5 6 209,-1 11 0,0 5-156,-1 6 1,9 1 72,3 0 1,4 0-332,2 0 0,0-8 153,0-3 1,2-3-147,4 2 1,3-9-166,9 4 1,-1-12-195,0 0 0,0-10-290,1-1-283,-1-8-62,0 3 731,-7-7 0,-10 0 305,-12 0 0,-3-2 0,-2-3 0,-8-5 0,-2-7 0</inkml:trace>
  <inkml:trace contextRef="#ctx0" brushRef="#br0" timeOffset="134">18 441 7934,'-8'-10'0,"6"0"419,-4 5-268,4 3 1,2-8-1,0 4 1,4 4-10,8-3 1,1 3 8,16 2 1,2 0-1,9 0 1,2 0-10,4 0 1,4-2 43,-4-4 0,-1 4-186,1-4 0,0-3 0,6-1 0</inkml:trace>
  <inkml:trace contextRef="#ctx0" brushRef="#br0" timeOffset="695">623 129 8346,'0'25'1044,"-6"2"-778,0 8 1,1 7-161,5 4 0,0-2-336,0 2 0,1-1 69,5 1 0,4-10-70,7-7 0,2-14 164,4 3 67,-3-12 0,20 1 0,-4-7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02.3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18 796 7809,'0'10'858,"0"-2"-567,0-8-2,0 0-365,0-8 0,-6 4-5,0-7 1,0-1-31,6-5 0,0-2 79,0-4 1,0-4-162,0-8 0,0-1 62,0-5 1,2-3-103,4-8 0,-2-5 112,7-1 1,-5-6 15,6 7 0,-1 1 243,7 10 1,-3 4-138,-4 7 1,5 8 184,-5 4 1,-1 12 91,2 5-80,-1 4 0,6 2 18,1 0 1,-7 0 25,1 0 1,-1 2-144,7 4 0,-7-4 4,1 3 0,-7-3-130,7-2 113,-8 0 1,3 2-246,-7 4 0,0-2-37,0 7 1,-2-5-65,-3 6 0,-11 1 119,-7 10 0,-2-4-118,2 4 1,4-3 295,-4-3 1,4-6-137,1 1 0,7-2 151,-1 1 1,7 3-15,-7-9-51,8 1 1,-2-6-46,12 0 1,4 0 15,7 0 1,8-6-13,4 1 1,-2-7-96,2 6 0,-6 0 107,6 6 0,-8 0-30,2 0 1,-6 2 185,-5 4 0,1 4-111,-7 7 1,0-5-59,-6-1 0,-2 1 215,-4 5 1,-10 0 307,-7 1 0,0-3-233,6-4 0,-6 3-102,0-8 1,6 5-893,5-5 444,1 0 315,-7-6 0,9 0 0,1 0 0</inkml:trace>
  <inkml:trace contextRef="#ctx0" brushRef="#br0" timeOffset="158">571 208 7934,'0'10'96,"0"5"70,0-3 1,0-2 268,0 1 1,0 1-335,0 5 0,-6 0-305,1 1 1,-1-1-1154,6 0 1357,0 0 0,-8 1 0,-2-1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00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1 122 6995,'0'-17'1962,"0"7"-1570,0-5 1,1 13-254,5-4 0,-2 4 186,8 2-304,-1 0 0,6 2 68,1 4 1,-1 1-185,0 5 0,-1 3 79,-5-3 1,3 3-201,-9 2 0,1 3 27,-6 3 0,0-4 57,0 4 1,0-4-292,0-1 1,-6-7 129,1 1 0,-9-1-536,3 6 383,-5-7-13,-1-2 459,0-8 0,7 0 0,-5 0 0,5 0 0</inkml:trace>
  <inkml:trace contextRef="#ctx0" brushRef="#br0" timeOffset="145">173 105 7917,'0'11'-512,"0"1"606,0-1 0,6 6 282,0 1 1,2-1-319,-3 0 1,-3 1 73,4-1 0,4 0-278,1 1 0,-1-3-40,1-4 0,1-1 186,5-4 0,0-4 0,1 5 0</inkml:trace>
  <inkml:trace contextRef="#ctx0" brushRef="#br0" timeOffset="395">537 18 7917,'0'10'4,"0"-3"1,2-7 349,3 0-4,-3 8 0,14 2-279,-5 7 1,3 0 78,-3 1 1,4 5-221,-3 0 1,1 2 30,-1-2 1,1-2-10,-7 8 0,0-8-41,-6 2 1,0 2-274,0-2 0,-2 0 78,-4-6 0,-3 1-136,-9-1 1,1-6 419,0 1 0,-1-1 0,1 7 0</inkml:trace>
  <inkml:trace contextRef="#ctx0" brushRef="#br0" timeOffset="770">1038 156 9376,'17'0'-214,"1"0"1,1 2 111,4 4 0,-2-4-193,8 4 1,-6-4 18,6-2 1,-8 0-301,2 0 0,2-6 576,-2 0 0,8-7 0,-4 3 0</inkml:trace>
  <inkml:trace contextRef="#ctx0" brushRef="#br0" timeOffset="916">1246 1 7841,'-18'0'213,"7"2"159,-1 4 0,6-3-191,-5 9 0,7-1 42,-2 7 1,4 1 121,2 4 1,0 4-164,0 7 0,0 1-175,0 0 0,0-3-214,0-3 1,6 4-1037,0-4 1243,7-4 0,-3 7 0,7-5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03.5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0 285 7080,'0'-9'2435,"0"1"-2259,0 8-650,8 0 432,-6 0 42,6 8 0,-1 1 0,3 8 0</inkml:trace>
  <inkml:trace contextRef="#ctx0" brushRef="#br0" timeOffset="1501">727 302 7958,'9'-17'0,"-1"6"-362,-8-1 1,2 2 262,4-1 620,-4-4-231,5 5-139,-7 0 0,-2 3 67,-3 7 1,-5 2 125,-7 3 0,-1 5-28,1 7 0,0 8-116,0 4 1,-1 2-176,1-2 0,0 1 55,-1-7 0,9 6-198,3-6 0,-2 0 28,3-5-116,-1-9 0,13-1 74,5-8 0,9-8-127,2-3 0,6-12-195,-6-6 1,6-4 126,-6-1 0,6 1 203,-6 4 1,-2-4-41,-10 5 1,3 1 188,-8-2 0,5 2-98,-5-2 0,0-2-50,-6 8 0,-2 0 282,-4 6 0,2 2 758,-7 3-388,7-3 0,-10 17-207,9 3 0,-7 7 103,6 17 0,-1 0-47,1 5 0,4 7-18,-4-1 0,4 6-150,2-6 1,0 1-191,0-7 1,8-5-326,3 0 1,5-8 192,1 2 1,2-9-131,4-3 0,-1-7 154,6 2 0,-1-6-478,2-6 1,2-4 146,-8-7 1,0 0-38,-6-1 1,1 1 56,-1 0 1,-6 0 100,1-1 0,-6 1 111,5 0 0,-7 5 187,2 1 0,3-1 0,1-5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07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35 121 7075,'-10'12'991,"5"0"0,1-1-727,-2 6 0,4 3-224,-4 3 0,4-4 5,2 4-217,0 4 0,0-8 0,0 4 0,6-9-301,0-3 1,7-7 197,-1 2 1,9-6-110,2-6 0,0-2 384,-6-3 0,1-12 0,-1 3 0</inkml:trace>
  <inkml:trace contextRef="#ctx0" brushRef="#br0" timeOffset="115">173 225 7917,'0'12'203,"0"-1"0,0-5-16,0 6 1,0-7 241,0 7-307,0-1 210,0 7-753,0-1 94,8-7 1,2-3-282,7-7 0,-6 0 608,1 0 0,-1-7 0,7-3 0</inkml:trace>
  <inkml:trace contextRef="#ctx0" brushRef="#br0" timeOffset="259">156 87 7633,'0'-10'-286,"0"3"1,0 5 224,0-4 0,2 4 79,4-4 1,-2 4-234,7 2 74,1 8 0,5 0 141,0 3 0,0 5 0,1-7 0</inkml:trace>
  <inkml:trace contextRef="#ctx0" brushRef="#br0" timeOffset="417">363 191 9418,'8'9'-91,"4"-3"0,5-4-429,6-2 0,-4-6 187,4 0 1,2 1 37,-2 5 0,0-6 295,-5 0 0,7-7 0,2 3 0</inkml:trace>
  <inkml:trace contextRef="#ctx0" brushRef="#br0" timeOffset="556">502 139 7917,'-17'6'-1,"-1"-1"1,7 3 125,-1-2 1,8-2 222,-1 7-172,3 1 1,2 5-131,0 0 1,0-5-205,0-1 0,5 1-401,1 5 1,8-5 133,-3-1 425,-3-7 0,15 4 0,-4-8 0</inkml:trace>
  <inkml:trace contextRef="#ctx0" brushRef="#br0" timeOffset="714">692 121 7917,'0'10'76,"-2"0"328,-4-5-335,4 5 1,-5 7 107,7 1 1,0-7-474,0 1 1,0-1 183,0 7 1,2-7-773,3 1 884,-3-9 0,14 13 0,-7-7 0</inkml:trace>
  <inkml:trace contextRef="#ctx0" brushRef="#br0" timeOffset="883">986 0 7917,'12'6'-254,"-1"0"0,-5 0 412,5-6 104,-7 7 1,10 5 99,-9 11 1,1-4-163,-6 4 1,0 4-274,0 2 1,0-2-61,0 2 1,-2 0-275,-3 5 0,-3-5 407,-4 0 0,-11-8 0,4 4 0</inkml:trace>
  <inkml:trace contextRef="#ctx0" brushRef="#br0" timeOffset="1056">1315 485 7864,'-12'0'-140,"1"0"364,7 0-224,-12 0 0,7 0 0,-9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06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70 7914,'-8'17'-120,"4"0"343,-7 1 1,5 1 19,-6 4 1,7 4 75,-7 7 1,8 1-75,-2 0 1,5-3-280,1-3 0,1-4-117,5-8 1,4-1-138,7-5 0,0-3-53,1-8 1,5-4-829,0-8 1169,8 1 0,-5-22 0,9 6 0</inkml:trace>
  <inkml:trace contextRef="#ctx0" brushRef="#br0" timeOffset="142">243 156 7914,'-8'17'0,"6"1"-46,-4-1 1,-1 6-93,1 0 1,0 0 720,6-5 0,2-3-160,4-4 1,-2 5-509,7-5 0,-5-3-196,5-2 1,1-4-182,5-2 1,0 0 166,1 0 295,-1-8 0,0-2 0,1-7 0</inkml:trace>
  <inkml:trace contextRef="#ctx0" brushRef="#br0" timeOffset="283">260 35 7914,'0'-17'-503,"0"7"580,0 3 0,2 7-115,4 0 0,3 1-78,8 5 1,-3-2-521,3 8 636,-3-9 0,11 13 0,-8-7 0</inkml:trace>
  <inkml:trace contextRef="#ctx0" brushRef="#br0" timeOffset="431">485 173 8711,'17'0'-355,"0"0"1,1 0 20,-1 0 0,0 0-280,0 0 614,1-7 0,7-3 0,2-7 0</inkml:trace>
  <inkml:trace contextRef="#ctx0" brushRef="#br0" timeOffset="576">588 87 7914,'-7'10'-33,"5"5"0,-6-5-59,8 7 0,-6 0 405,1 0 0,-1-5-57,6 0 0,0-1-576,0 6 0,6-5-504,-1-1 824,9-7 0,-5 12 0,9-7 0</inkml:trace>
  <inkml:trace contextRef="#ctx0" brushRef="#br0" timeOffset="727">813 35 7917,'12'0'540,"-1"0"-355,-7 8 0,10-4 156,-9 7 1,1 1-74,-6 5 1,0 0-413,0 1 0,0 1-225,0 4 1,0-2 368,0 8 0,0-8 0,0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0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173 156 7868,'0'17'-129,"-7"1"0,3-1-108,-8 0 1,3 8 227,-3 4 1,-3-2 310,3 2 1,-3-1-275,-2 7 1,-1-8-55,1-4 1,7-10-339,5-1-455,3-8 819,2 4 0,-8-16 0,-2-2 0</inkml:trace>
  <inkml:trace contextRef="#ctx0" brushRef="#br0" timeOffset="152">208 312 7913,'8'17'188,"-5"6"69,9 0 1,-8 2-31,2-2 1,1 4 17,-1 8 1,6-1-186,-7 1 1,1-1 58,-6 1 0,0-6-13,0-1 1,0-6-68,0 1 1,0-10-461,0-1-61,0-8-112,0 3 0,0-14 594,0-5 0,8-3 0,1-3 0</inkml:trace>
  <inkml:trace contextRef="#ctx0" brushRef="#br0" timeOffset="500">450 173 7903,'0'12'84,"0"-1"0,6 1 131,0 5 1,-1 0 27,-5 1 0,6 5 3,0 0 0,0 2 0,-6-2 0,0-4-54,0 4 0,0-4-132,0-1 1,0-7-518,0 1 430,0-8 1,2 3-368,3-7 0,-3-2 130,4-3 1,-2-11-40,2-7 0,-4-2 186,3 2 0,-1 2 74,2-8 0,-4 0-48,4-5 0,1-1 113,-1 1 1,6-1 245,-7 0 0,7 8-120,-6 4 1,5-2 620,-5 2-378,7 8 29,-11 7-207,14 16 0,-14 4-27,3 11 1,3 11-37,-2 12 1,0 2-14,-6-2 1,1 2-117,5-7 1,-4-1-360,4-5 1,-4-6 178,-2-1 1,6-6-1662,-1 1 446,1-12 257,-6-3 1117,0-8 0,-8-8 0,-1-1 0,-8-9 0</inkml:trace>
  <inkml:trace contextRef="#ctx0" brushRef="#br0" timeOffset="920">606 398 7900,'-8'-17'0,"4"1"0,-7 5 0,7-5 84,-2 5 1,4 1 278,2-1-193,0 7-110,0-11 1,2 13-222,4-4 0,-2 4-14,7 2 0,1 0-218,5 0 0,-6 2-160,1 4 189,0-4 171,5 13 1,-8-11 192,-3 7 0,4-7 4,-8 12 1,5-13 68,-7 9 1,-1-6 27,-5 5 0,2-5 258,-8 6 0,7-9-120,-7 3 0,6 2 233,-5-2-313,7 7-81,-11-3 1,13 1-198,-4 1 158,4-8-312,2 3 28,8 1-301,1-6 351,9 13 0,-3-11 88,-4 8 1,-1-9 25,-4 3 52,-4 4 23,5-1 0,-14 9 5,-5-1 0,3-6 148,-3 1 1,-5 0-35,-6 5 1,0 0 198,5 0 1,1-1 76,0-5 1,1 5-112,5-5 0,3-1 69,8 1-232,0-7 0,8 10-1,3-9 1,12 1-119,6-6 1,6 0-224,5 0 0,-3-2-24,3-3 0,2 1-130,-1-8 1,-7 8-109,-5-1 1,-8 1-138,2-2 626,-3 4 0,-3-6 0,0 8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6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1 225 7666,'9'10'-234,"7"-3"0,-7-7 312,9 0 1,-1 0 15,0 0 0,1 0-132,-1 0 1,6-2 82,0-3 0,0 1-198,-6-8 1,1 1 14,-1-7 1,4 7-5,-4-1 0,4 3 52,-9-3 1,-4-3-177,-3 3 0,-3 3 168,-2-3 1,0 6 97,0-5 0,-7 5 0,-5-5 0,-3 5 0,-3-6 0,-1 7 110,-4-7 0,4 6 91,-4-5 157,4 7-26,1-4 364,1 8-480,7 0 1,3 2-74,7 4 1,0 5-64,0 12 1,2 4 58,3 8 0,3 1-162,4 5 0,1 3 15,-7 8 0,5 0 20,-5 0 0,2 0-22,-2-1 1,-4-5 2,3 1 1,-3-9-5,-2 2 0,0-11-19,0-6-408,0-11 284,0-5 1,0-8-296,0-5 0,0-6 109,0-11 0,0 2 340,0-8 0,-2 2 0,-3-1 0,-5-13 0,-7 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6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0 6865,'-9'8'249,"1"2"-217,8 7 1,-6 2-98,1 4 1,-3 4 50,2 8 1,2-1-125,-7 1 1,7-1-124,-2 1 1,4-8 260,2-4 0,-7-4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9:31.4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52 7737,'-2'-9'-539,"-4"3"539,4 4 0,-7-4 0,3 0 1237,4 1-376,-6 5-453,8 0-303,0 0 0,8 0 13,4 0 0,9 2-82,2 3 0,8-1 108,-3 8 1,7-8 9,5 1 0,5 3-33,6-2 1,7 0-409,0-6 0,7 0 157,-2 0 0,10 0-36,2 0 0,0-2-110,-6-4 0,1 2 137,-1-8 1,-2 3-56,-3-3 1,-5-1 92,-7 7 0,-2 0-66,-4 6 0,0 0 52,-11 0 1,-5 2-186,-12 4 1,-1-2-269,0 7-95,1 1 663,-9 5 0,7 1 0,-7-1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6.2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7926,'17'0'-984,"0"0"926,1 0 0,-7 0 314,1 0-333,-1 0 1,5 2-139,-5 4 1,5-4-106,-5 4 320,-3-5 0,7 7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6.4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7926,'7'10'-18,"-5"5"0,6-11 122,-8 8 1,0-7-44,0 7 0,0-6-256,0 5 214,0 1-28,0 5-292,0 0-519,0 1 820,0-1 0,8 0 0,1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6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0 7926,'9'0'-195,"-1"0"-287,-8 0 526,8 0 155,-7 0-285,7 0 1,-8 2 64,0 4 1,0 3-103,0 9 0,-6-1 67,1 0 0,-9 1-8,3-1 0,-5 0 38,-1 1 1,0-1-22,-1 0 1,1 0 37,0 1 1,5-7-26,1 1 224,-1-1-227,-5-1 110,7-2-59,3-8-3,14 0 0,3 0-7,7 0 1,1-6-6,-1 0 1,0-5-67,0 5 26,1 0 1,-1 6 18,0 0 11,-7 0 1,-2 2 139,-8 4 0,0-2-99,0 7 0,0 1 9,0 5 1,-2 0-28,-4 0 0,-2-5 5,-3 0 0,-5-3-30,5 3 1,1 1-8,-1-7 0,5 5-36,-6-5 0,7 0 61,-7-6-49,8 0 29,-3 0 9,7 0 63,0 0 12,7 0-64,3 0 1,7 10 4,0 7 1,-5 2-17,-1 10 1,-5 0 14,6 5 1,-6 1-87,5-1 0,-7 7 74,2-1 1,-4-1-4,-2-11 1,0 3-99,0-8-181,0 0 241,-8-5 44,-2-9 0,1-9 0,1-9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7.1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173 0 7926,'-8'10'-444,"6"5"1,-7-11 221,3 7 0,2-5 410,-7 6 1,7-1-133,-2 7 1,-4-1-72,-1 0 0,1 0-72,-1 1 0,-1-1-405,-5 0 492,7 1 0,-13-1 0,4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7.3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7926,'9'17'-149,"1"-2"-39,-4-3 1,-2 3 219,7-3 38,-7 3 1,9 2-299,-7 1 0,2-3-265,-2-4 493,-5 5 0,15-7 0,-7 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8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 7934,'10'7'638,"-3"-5"-599,-7 14 1,2-9-22,4 5 92,-4 3-422,6-5 189,-8 7-180,0 0 0,-2-1-171,-4-5 134,4 5 0,-6-13 228,8 9 94,-7-8 1,5 5-26,-4-3-77,4-4 244,2 6 0,2-8-41,4 0 0,-2-6-27,7 0 1,-1-1-63,1 1 1,5-4-3,-5-7 0,3 5 23,-3 1 1,3 5-1,-9-5 521,9 7-356,-12-4 1,6 10 31,-8 4 0,-8 11-69,-4 12 1,-3 5-24,-2 7 0,-1 1-49,1 4 1,0 4-88,-1-4 0,7-5 19,-1-7 1,9-1-190,-3-10 0,-2 0-349,2-6 193,1-7 101,5-2 1,0-10 66,0-4 1,0 0 37,0-11 1,5 3 45,1-9 0,2-2 5,-2 2 0,-3-7 21,9 1 1,-6 2 90,5-2 0,-1 6 96,1-6 0,3 8-55,-8-2 1,7 4 70,-1 1 0,1 1-82,-1 0 0,3 7 13,-4 4 0,-1 3-13,2-3-25,-1 4 0,6-6-58,1 8 0,-7 2-10,1 4 1,-8-2-24,1 7 0,-1-1 59,2 1 1,-4 5 129,4-5 1,-4 5-2,-2 1 0,0 0 90,0 1 1,0-1-84,0 0 0,0 0-31,0 1 0,0 5-45,0 0 1,0 0 42,0-6 1,0 1-52,0-1-150,7 0 0,-5 0-241,4 1 157,-4-1 1,-2-6 15,0 1 0,-8-6 97,-3 5 0,-5-5-10,-1 6 0,0-9 59,-1 3 1,-5-4 15,0-2 0,0 0 90,6 0 1,0 0-118,-1 0 1,3-2 135,3-4 0,-1 3-21,7-9 1,0 6-39,6-5 0,2 5-4,4-6 0,-2 9 0,8-3 1,5-2-27,6 2 0,0 1 4,-6 5 0,6 0-232,0 0 0,2 0 76,-2 0 0,-3 2-592,3 3 728,-4-3 0,6 6 0,2-8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8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6847,'18'0'167,"-1"0"0,0 0-248,1 0 1,1-2-5,4-3 0,-4 3-105,4-4 1,-4-2 184,-1 3 0,-1-1-7,0 6 210,1 0 0,-9 13-108,-3 5 1,-4 12 299,-2 5 0,-6 1-147,0 11 1,-5-7 6,5 6 1,-5-8-274,5 3 0,0-5-239,6-1 1,0-8-255,0-4 516,0-4 0,8-9 0,1-3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8.6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7429,'10'0'13,"-1"0"125,-3 0-321,-4 0 0,8 0 183,-5 0 0,5 8 0,7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9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0 7259,'9'0'745,"7"0"1,-12 0-636,7 0 1,-5 0-163,5 0 0,-5 6 37,6 0 1,-7 7-152,7-1 113,-8 3 0,5 2-125,-3 1 0,-4-7 57,4 1-195,-4-1-39,-2 7 1,-2-3-129,-4-4 284,-3 5 1,-9-14 105,1 3 1,5-3 140,1-2-33,-1 0 187,-5 0 0,6 0 101,-1 0 228,8 0-258,-4 0 1,8 2-52,0 4 0,0 4-27,0 7 1,6 8-107,0 4 1,6-2-148,-7 2 0,3-1 32,-2 7 0,-4-2-211,3-5 1,3 3-4,-2-8 0,0 0-168,-6-5 0,2-9 32,3-3 376,-3-4 0,14-2 0,-7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19.7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 7849,'0'9'-291,"8"-1"357,-6 0 0,5-5 40,-7 9-82,0-8 1,-1 9-160,-5-7 1,2 7-165,-8-1 0,7-2 113,-7 1 1,3 1 152,-3 5 0,-1-6 22,7 1 0,-6-6-41,6 5 0,1-5 50,5 6 1,0-7 306,0 7-103,0-8-102,0 11-56,7-13 1,3 11 10,7-7-30,1 0 0,-1 0-30,0 0 0,-5 1-11,-1-1 0,-5 2 44,6 3 0,-3 5-13,3-5 1,-3 10 90,-3 2 0,-4 2-85,4-2 0,-4 2-36,-2 4 0,5-2 5,1-4 0,0-4-96,-6 4 0,0-3 74,0-3 1,0-6-57,0 1 27,-8-8 0,4 3-95,-7-7 151,-1 0 1,-3-7-39,3-5 1,-1 3 254,7-3 1,-5 1-11,5-7 0,0 1 14,6 0 0,0-1-166,0 1 1,2 0 21,4 0 1,3-1-103,9 1 0,-1 0-243,0-1 0,1 3-507,-1 3 780,0-3 0,8 5 0,2-7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9:32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52 104 7712,'-10'0'178,"-5"0"-41,13 0 0,-8 0 346,5 0-138,3 0 1,-6 0-262,16 0 0,7 0 62,8 0 0,8 0-39,-2 0 1,5 0 22,7 0 0,3 0-82,8 0 1,5 0 70,1 0 1,7 0-150,-1 0 1,5-2 14,6-4 1,-4 5-99,4-5 1,-4 2-186,-2-2 1,0 4 205,1-4 1,-3 5-91,-4 1 1,-1-6 91,-5 0 1,-3 0-87,4 6 1,-1-5 93,-5-1 1,4 0-139,-10 6 1,-2-6 91,2 0 0,-1-5 6,1 5 1,-4 0-11,-7 6 1,5 0 138,0 0 0,1 0-117,-7 0 0,1 0-8,-1 0 1,1 6 224,0 0 0,-3 5-24,-3-5 1,4 6-114,-4-6 0,-3 5 25,3-5 1,-2 0 20,2-6 0,2 0-62,-8 0 1,8 0 17,-3 0 0,-3 1-134,-2 5 1,-1-4 71,1 4 1,-4-4-171,4-2 1,-4 0 259,-2 0 0,1 8 0,-1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0.3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8116,'8'17'-404,"-4"1"250,7-1 1,-5-2-185,5-3 1,-5 3-260,6-3 317,-8 3 280,3 2 0,-7 1 0,0-1 0,0 0 0,-2-1 0,-3-5 0,3 4 155,-4-3 0,-2-2 235,2 1 1,1 1 20,5 5 1,0 0-126,0 1 1,0-1-258,0 0 1,2 0 28,3 1 0,-1-7-27,8 1 0,-6-8-3,5 1-238,1-3 1,5-2-44,0 0 1,-5-2-222,-1-3 0,-1-7 474,1-11 0,5 4 0,-7-6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0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7864,'11'-8'6,"1"-3"0,-1 1 186,6-1 0,1 1-102,-1-1 1,0 3 122,1 8 0,-1-2-283,0-4 1,1 4-44,-1-3 0,0 3-45,0 2 1,-5 0 126,-1 0-84,1 0 0,0 0-277,-1 0-184,-7 0 1,4-2 575,-8-4 0,-8 4 0,-2-6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1.3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69 7880,'0'10'570,"0"5"-630,0-3 1,0 3 7,0 3 0,-2 5 19,-4 0 0,4 0 100,-4-6 1,2 0-132,-1 1 1,3-1 46,-4 0 0,4-5 7,2-1 0,0-5-323,0 6 205,0-9 1,2 3-94,4-12 0,-3 3 20,9-9 0,0 1 108,5-7 1,-6 7 39,1-1 0,-2 6 116,1-5 1,-1 7-61,-5-2 142,-3 4 0,12 4-14,-8 4 1,-1-2-80,-5 7 1,0 1 168,0 5 0,0 1-42,0-1 0,-5 0-102,-1 0 1,-6 3-31,6 3 1,-5-10-89,5 4 1,-1-3 98,1 3-196,4 1 81,-6-1 70,8-8-67,0-1 0,8-8-49,3 0 0,5-8-161,1-3 1,2-10 119,4-2 1,-3-6-102,3 6 1,2-8 225,-2 2 0,0-2-10,-6 3 0,0-3 278,1 8 1,-7 6 24,1 5-196,-9 8 0,7-3 4,-4 7 1,-4 1 115,3 5 0,-3 4-152,-2 7 0,0 0-4,0 1 1,0 5-54,0 0 1,0-6-326,0-5-53,8-1 236,-6 6 47,6-7 70,-1-2 0,-3-8-9,8 0 0,-6-8 15,5-3 1,1-5 14,5-1 1,0 0 23,0-1 1,1-5 15,-1 0 0,6 6 81,0 5 1,6 3-113,-6-3 1,2-1 227,-2 7 0,-4-6-33,4 7 0,-9-1-106,-3 6 0,-5 0-36,6 0 21,-9 8-53,5 1 1,-16 7-11,-3-5 0,1 3-150,-1-9 0,-1 7 106,-5-6 1,0 5-232,-1-5 1,1 2 18,0-3 0,0-3 57,-1 4 1,7-4 31,-1-2 1,3-2 161,-3-4 0,-1-3 0,7-9 0,0-5 0,6 0 0,0-7 0,0 1 0,0-2 0,0 2 0,6 4 173,0 8 0,7 2-4,-1 3 1,-3 4 395,3 8 1,-8 10-214,1 7 0,-1 16-38,2 13 1,-4-2-93,4 2 0,-4 4-157,-2 2 1,0 4 43,0-10 0,0 2-240,0-2 0,0 0-520,0-11 1,1 1 124,5-13 526,-4-7 0,13-1 0,-5-5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1.4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86 1 7847,'0'9'-335,"-5"7"282,-1-5-1,-2-1-116,3 1 0,1 1 298,-8 5 0,6-1-128,-5-5 0,-1 12 0,-5-4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2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260 293 7869,'-17'-10'0,"-1"2"0,1 8 146,0 0 0,0 2 255,-1 4 0,-5 6 125,0 11 1,0 4-192,6 7 1,-4 1-302,3-1 0,-1-1 30,13-4-222,1-4 0,12-16 169,5-3 0,5-8-82,6-9 0,2-8-19,4-16 0,4-2-376,-4-3 0,1 4-39,-1-5 0,-4-1 156,-8 2 1,5-7 69,-5 7 0,4 2 192,-10 9 0,-3-2 211,-2 8-16,-4 0 1,-4 13 250,-4 5 0,2 7-19,-7 9 0,1 8-136,-1 16 1,-3-1 232,8 1 0,1 5-141,5 1 1,0-1-112,0-5 0,7-3-152,5-3 0,-3 2-214,3-8 0,5 0-512,6-6 0,2-7 369,-2-4 1,-1-4-200,6-2 1,-5-2-6,6-4 528,-8-4 0,4-15 0,-7-2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2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137 0 7869,'0'10'406,"0"5"0,0-5-132,0 7 0,-5 2 0,-1 4 0,-8-1-149,3 6 1,-5 1-125,-1 6 0,2-3-340,3-3 0,-1-4 121,7-7-465,-7-1 303,11-8 0,-4-3 380,12-12 0,3-3 0,9-8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2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7869,'5'12'-656,"1"-1"0,2-1 1214,-2 1 0,-5 5-189,5-5 1,2 5-191,-2 1 1,1 0-134,-1 1 0,-2-1-252,8 0 1,-7 0-8,7 1 1,-6-9-525,5-3 737,1-4 0,5-2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3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33 7800,'0'12'139,"0"0"1,0-7-60,0 7 0,0-1-176,0 7 1,-5-1 6,-1 0 1,-8-5 27,3-1 1,1 1-61,-1 5 0,-1-7-202,-5-5 1,5-3 108,1-2 1,-1 0-50,-5 0 0,0 0 263,-1 0 0,3-7 29,3-5 1,-1-9 29,7-2 0,1-2-29,5 2 1,0 4 169,0-4 0,1 5 56,5 7 0,4-3 189,7 9 0,6 1-86,0 10 1,6 11-75,-6 12 0,2 5-232,-2 7 0,-4-3 3,4 8 1,-3-2-115,-3 2 1,-6-3 72,1-9 0,-8 1-201,2 0 0,1-14-17,-1-4-22,0-11 0,-6-1-363,0-10 1,0-7 587,0-11 0,-8-4 0,-2-7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3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7509,'8'18'-124,"1"-1"1,16 0-1,2 1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3.3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346 0 8219,'-17'0'946,"0"0"0,0 2-990,-1 4 0,1 3 115,0 9 0,-6 1-17,0 4 1,-2-4-116,1 4 1,5-6-244,-4-5 0,4 1-48,2-7 0,-1 6-857,1-6 1209,8-1 0,-7-12 0,7-3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0:19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70 7693,'-18'0'-182,"1"0"0,6 6 116,-1-1 1,1 1-67,-7-6 1,7 0 47,-1 0 0,6 0 672,-5 0-48,7 0-21,-4 0-290,8 0 0,2 0-77,4 0 0,4 0 160,7 0 0,0 0-67,1 0 1,-1-2-179,0-4 1,6 4 137,0-3 0,8 3-246,-2 2 1,4 0-29,1 0 1,6 0-8,1 0 0,9 0-46,2 0 0,7 0 114,10 0 0,1 0-61,-1 0 1,8 0 36,3 0 0,3-2-237,-2-4 0,1 2 172,-7-7 0,-2 5-131,-9-6 0,-5 7 79,-7-7 1,-8 8-99,-3-1 0,-5 3 6,-1 2 1,-6 0 91,-1 0 0,-7 0-338,3 0 329,-5 0 1,-2 0 71,0 0 0,-5 0-289,-1 0 375,-7 0 0,12 0 0,-7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3.4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7843,'25'0'78,"-6"0"39,4 0 0,-3 8 156,-3 4 1,6 11 417,0 6 0,6 5-474,-6 6 1,0 3 6,-6 3 0,0 4-663,1-4 0,-7-10 125,1-1 314,-1-12 0,7 10 0,-1-6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4.2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 8986,'0'11'-401,"0"1"285,0-1 0,0 7-135,0-1 0,-2-2 94,-3-3 1,1 3-111,-8-3 0,8-3 87,-1 3 1,1-8-248,-2 1 304,4 5 0,-6-6 82,8 7 282,0-7-158,0 12 0,6-7 158,0 9 1,0-1-143,-6 0 0,6 0 93,-1 1 1,3-7-136,-2 1 1,-4-1 37,3 7 1,-3-1-73,-2 0 0,0-5 46,0-1-169,0-7 95,0 4 1,-2-8-182,-3 0 169,3 0 1,-6-8-10,8-3 1,0-5-15,0-1 0,2-8-95,4-4 1,3 2 54,9-2 1,1 1-8,4-7 1,-2 6-15,8 0 1,0 8 110,5-2 0,1 4 112,-1 2 1,-5 7-82,0 4 1,-8 6 149,2 6 1,-11 4 78,-6 7 1,-4 0-86,-2 0 1,0 1-46,0-1 1,-8 0-87,-4 1 1,-1-1 80,1 0-166,-3-7-358,13-2 221,-6-8 1,16-8-152,4-4 0,3 3 76,2-3 1,1 3 78,-1-3 0,0-1 198,0 7 0,1 0-48,-1 6 1,0 0-58,1 0 14,-9 0 61,7 8 0,-15 1-51,5 9 1,-4-7 46,-2 1 0,-8-1 0,-1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4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260 103 7835,'0'-18'534,"0"1"-868,0 0-232,0-1 0,0 7 589,0-1 1,-4 9 689,-8-3 1,-1 12-81,-16 5 0,6 6-271,-6 6 0,2 2 170,-1 4 0,-3 2-287,8-8 1,5 6-379,7-6 0,7 0-11,-2-6-8,4 1 1,6-9-88,8-3 1,1-4-414,16-2 0,-2-8 117,2-3 1,3-5 159,-3-1 0,2 2 391,-2 3 0,-4 2 140,-8 5 150,8 3 0,-8 2-146,1 11 0,-7 12 156,-5 6 0,-4 6-138,4 5 1,-10-1-55,-2 7 0,-7-8-160,1 2 1,-1 1 76,1-7 0,-3 3-195,3-14 0,-3-2-11,-2-9 1,-1 1-39,1-7 1,0 0 180,-1-6 0,1-2-12,0-4 0,1 0 44,5-11 1,-3 3 8,9-9 1,-1 2 57,6-2 0,2 2-45,4-8 1,3 6-206,8-6 1,7 6-119,-1-6 0,7 1 291,-1-7 0,4 0 0,1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4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33 7806,'-10'-7'229,"3"3"327,7-8-480,0 9 1,-6-3-47,0 12 0,0-1-37,6 13-469,0-5 267,-7 12 1,3-8 12,-8 1 1,7-1 115,-7 0 0,8 0-408,-2 1 0,3-7-10,-3 1 498,4-8 0,-6 3 0,8-7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5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1 150 7806,'9'0'-11,"7"0"1,-12 0 225,7 0-11,-7 0 1,9 8-52,-7 3 0,0 6-156,-6 6 0,0-1 56,0 6 0,0-1-224,0 2 1,0 2 110,0-8 0,6 0-306,-1-6-93,9-7 1,-5-2 187,9-8 0,1-8 18,4-4 0,-4-11 253,4-6 0,-2 3 0,3-3 0,-5 0 0,4-6 0,-4 1 0,-2-1 0,1 3-27,-1 3 0,-2 4 101,-3 7 428,-5 9 0,-7 5-177,0 15 1,0 1-243,0 11 0,-5 2-16,-1-2 1,-8 0-185,3-6 0,1 1 152,-1-1 1,5-2-112,-5-3-37,-1 3 1,-5-13-217,-1 4 1,7-4 77,-1-2 0,3-2 108,-3-4 0,-1 2 125,7-7 1,-6-1 41,7-5 1,-1-8 174,6-4 0,0 2-56,0-1 1,2 1 143,4-2 0,3 6 52,9 11 1,-1-1-95,0 7 0,6 10 256,0 13 1,2 10-197,-2 13 1,-4 5-64,5 6 1,1 7-170,-2 0 0,0-3-207,-6-8 0,-6-1 7,1-12 1,-2 3-603,1-14-56,5-8 556,-15-7 0,7-22-414,-8-3 1,0-12-20,0 1 662,-8-5 0,-1-9 0,-8-3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5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7806,'0'-10'0,"2"-3"428,4 7 29,-4 0-111,13 14 1,-7 7-360,3 8 0,5 0-343,-5-6 1,-1 6 179,1 1 176,1-1 0,5-6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5.8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0 7768,'-10'0'318,"-5"6"40,3 0 0,3 2-115,-3-3 0,3-1 109,-3 8 0,-3-1-658,3 6 0,-3 7-221,-2-1 0,-1 0-30,1-6 1,2 0 200,3 1 0,-3-9-217,3-3 573,4-4 0,1-6 0,7-8 0,-8 1 0,-2-14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5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7768,'25'-9'0,"-5"-5"614,3 8 1,-2 1-155,2 5 0,-2 7-65,8 5 0,-6 11-182,6 6 1,-8 9-125,2 3 1,-4 5-543,-2-6 1,-5 2 276,-1-1 1,-1-7 175,2 1 0,3-1 0,-5-7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7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0 241 7791,'10'-27'486,"5"2"176,-3 8 0,3 2-385,2 3 0,8 4-253,4 8 1,4 0-104,1 0 1,7 6 119,-1 0 1,0 2-25,-5-3 1,0-3 139,-1 4 0,-1-4-530,-4-2 1,0-2-411,-12-4 116,4 4 1,-19-7 98,4 3 0,-6 4 320,-6-4 0,-10 2 248,-7-1 0,-2 3 0,2-4 0,4-2 180,-4 3-62,4-1 0,2 0 192,-1 0-39,9 0 0,-5 14 287,9 4 1,-1 5-259,6 6 1,-6 4-55,0 8 0,0 1-328,6 4 1,0-3 85,0 3 0,0-3-132,0-3 1,0 1 58,0 0 1,0-3-29,0-3 0,0-4-176,0-8-89,0-7 128,0-2 1,-5-10 120,-1-4 0,-2-4-77,2-7 1,5-8 67,-5-4 0,6-3-93,6-3 0,-3 0 132,9 1 1,1-1 122,10 1 0,-1-5-95,6 5 1,-5-3 100,6 14 0,0-4 224,6 10 0,-3-2-121,-3 13 1,-2 4 142,-4 13 0,-9 3-100,3 15 1,-11 0 138,-1 5 0,-3 1-16,-2-1 0,-2-1-130,-3-4 1,-3-4-65,-4-8 0,-3 0-8,4 1 0,1-7-37,-2 1-227,9-8 1,-7 1-354,4-10 1,4-5 246,-4-7 1,10-3-110,2-3 1,8 2 169,-3-8 1,10 3 90,2-3 1,0-2 138,-5 8 0,5 0 301,0 6 1,0 5-134,-6 0 0,0 9-67,1-3 1,-3 17 7,-3 7 0,-3 5 17,-3 0 1,-4-2-171,4 8 0,-4-8 105,-2 2-50,0 4-29,0-8 0,-2 4-21,-4-11-96,4-5 1,-6-9 114,8-3 0,2-5-272,4-7 0,-2-1 76,7 1 1,-5-2-67,6-4 1,-1 2-5,6-8 0,1 8 94,-1-2 0,6-2 115,0 2 0,0 0 125,-6 5 1,7 1 63,-1 0 0,0 7-80,-6 4 0,0 4 52,1 2 0,-7 0-8,1 0 1,-7 0 127,7 0 0,-8 2-9,1 4 1,3-2-99,-2 8 1,0-1-42,-6 6 1,0 1-10,0-1 0,-6 0 112,0 1 0,-2-1-93,3 0 1,1 6 109,-8 0 0,7 6-77,-7-6 0,6 8-72,-5-2 0,7-2-22,-2 1-189,-3-6 1,7 3-27,-4-8-363,4-8 83,2-1 0,6-18 198,-1-7 0,9-2 128,-3-10 1,-1 6-13,2-6 1,-3 0 74,3-5 1,3-1 11,-3 1 1,3-7 88,2 1 0,6 0 57,0 5 1,0 2 295,-5 5 1,5 5-27,0 11 1,0-1-98,-6 7 1,0 2-97,1 10 1,-7 11-52,1 12 1,-8 3-46,1 3 1,-3-2 9,-2-4 0,0 3-113,0-3 1,0 4 39,0 1 1,-5-7-115,-1-4 1,-8 2 50,3-2 0,1-5 33,-1-7-128,-1-7 1,-5 4 86,0-8 0,5-2-75,1-4 1,7-4 10,-2-7 1,4-2-163,2-4 0,8 2-88,3-8 0,5 0 376,1-6 0,8-7 0,2-2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27.3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7791,'15'2'1103,"-3"3"0,3-3-621,-3 4 0,3 2-1862,2-2 1380,1-1 0,7-5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0:22.9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1002 1019 7820,'-35'0'0,"-5"0"-127,0 0 0,-14 0-199,2 0 1,-6 0 374,1 0 1,1 0-42,-7 0 1,-5 0 41,-1 0 0,-4-2-32,10-4 1,3-5-9,3-12 1,10 1 53,7-6 0,11-7 5,6-5 1,12-8 5,5 2 1,8-4-36,9-2 0,10 0-47,20 0 1,11-2-187,11-4 0,18 5 129,-39 23 1,2 2 0,5 3 0,2 2-175,1-1 1,0 2 0,0 2 0,2 1 181,3-1 1,1 0-1,2-1 1,1 2 56,2 1 1,1 1 0,-1-1 0,1 2-4,-4 6 0,1 2 0,-2-2 0,1 1 20,-2 5 1,-1 2 0,1 0 0,-1 0 112,-4 4 0,-2 2 0,39 15 117,-20 16 1,-11 9-3,-13 14 1,-13 9-102,-16 8 1,-9 2 5,-14-2 1,-11 4-244,-12 7 0,-6-13 36,-5-4 0,-4-11 7,-8 0 0,-2-12-69,-3-6 1,3-5-102,-4-7 1,4-3-216,2-7 0,-1-1 17,-5 0 417,12-7 0,-14 3 0,12-7 0,-5 2 0,-3 5 0,-2 6 0</inkml:trace>
  <inkml:trace contextRef="#ctx0" brushRef="#br0" timeOffset="773">1746 2056 7706,'-27'8'0,"-6"-4"-103,4 7 1,-3-5-185,-3 6 0,-2-1 340,-3 7 1,-4-1-40,-8 0 1,0 0 272,0 1 1,0-7-80,0 1 0,-5-8 39,-1 1 0,1-3 42,5-2 0,0 0 85,0 0 1,-6 0-238,1 0 1,-1-2-69,6-3 1,0 1-117,0-8 1,2-5 54,4-6 1,12-2-157,11 2 1,5-10 88,7-7 0,3-8-244,8 2 0,17-4 100,12-2 1,14-6 3,14 1 0,12-5-303,12 10 1,0 4 407,5 14 0,-3 7 67,9 4 0,0 3-68,-5 3 0,1 8 119,-13 3 0,-2 12-68,-10 5 0,1 12 137,-12 6 1,-12 11-36,-17 6 1,-6-1 21,-5 1 1,-4 0-73,-8 6 1,-10-8 2,-7-4 0,-2-3 392,-10-3 0,0 5-382,-6-5 1,7 3-120,-1-14 0,0 0-145,-6-6 1,1-5 242,-1-1 0,1 1 0,-1 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30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2972 4464 7788,'0'-14'-298,"0"0"1729,0-1-945,0 1 1,0 0-35,0 0 0,0 4-124,0 1 1,5 4 389,-1-5-211,1 7 1,-5-9-142,0 10-148,0-4 1,-5 7 117,1 4 1,-7 9-92,1 10 0,-2 4-142,-3 6 0,-1-3 63,-2 7 0,6-6-117,-2 1 0,10-3-55,-1-2 0,3-6-633,2-3-68,0-3 0,7-9 372,2-7 1,5-8-487,5-11 1,-3-3 296,3-7 1,-3 5 243,-2 1 1,0-1 132,0-4 1,-1 5 92,-4 5 265,4 2 760,-11 2 101,4 6 1,-6 8-485,0 9 1,0 4-100,0 1 0,0 0 247,0 0-1281,0 1 1,6-1-98,4 0 0,2-4-506,3-1 0,-1-6 148,0 2 0,0-4 383,1-1 0,4 0 617,-1 0 0,1 0 0,-4 0 0</inkml:trace>
  <inkml:trace contextRef="#ctx0" brushRef="#br0" timeOffset="1">3356 4592 7781,'-8'0'72,"0"0"242,3 0 652,4-6 89,-6 4-61,7-4-743,0 6-21,0 0 0,7 0-186,2 0 0,-1 4 64,2 1 0,-1 0-750,5-5 0,0 0 329,1 0 1,-1 0 312,0 0 0,0 0 0,1 0 0</inkml:trace>
  <inkml:trace contextRef="#ctx0" brushRef="#br0" timeOffset="2">3470 4549 7780,'-8'8'-245,"1"5"1404,7-5-707,0 0 0,0 4 285,0-2-513,0 2 82,0 3-306,0-1 0,7 6 0,1 2 0</inkml:trace>
  <inkml:trace contextRef="#ctx0" brushRef="#br0" timeOffset="3">3797 4507 9348,'14'0'-328,"-5"0"-1349,1 0 1677,-1 0 0,12-7 0,1-1 0</inkml:trace>
  <inkml:trace contextRef="#ctx0" brushRef="#br0" timeOffset="4">3825 4563 7941,'-8'8'1180,"2"-1"-304,6-1-541,0-4 1,6 4-606,4-6 0,2 0 241,2 0 1,2 0 28,3 0 0,-3-6 0,5-2 0</inkml:trace>
  <inkml:trace contextRef="#ctx0" brushRef="#br0" timeOffset="5">4252 4421 7762,'-8'0'750,"-5"0"0,7 2-11,-4 3 0,-2-2-178,2 6 1,-1-2-10,2 7 0,-4-3-213,3 8 1,-2-2-137,-2 2 0,4-3-143,1 3 0,5-3 42,0-2 0,2-5-711,2 1 225,6-7 0,2 3-439,7-6 0,-1-6 291,0-3 0,0-4-238,0-1 1,1 4 325,-1 1 1,-1-1 189,-4-4 1,2 5 185,-6-1 0,4 5-81,-4-4 0,4 4 571,-4-4-436,0 5 0,-3-7 1301,2 7-217,-2-1-435,4 5 1,-7 5-140,-4-1 1,3 7-110,-2-1 1,0 3-301,0 1 0,2 0 62,-3 0 1,4 0-113,1 1 0,0-6 253,0 1-1015,0-1 0,1 4-174,4-4 1,1-1-1544,4-3 2442,3-4 0,-6 6 0,8-7 0</inkml:trace>
  <inkml:trace contextRef="#ctx0" brushRef="#br0" timeOffset="6">4735 4535 7715,'-8'-8'3858,"2"2"-3397,12 6 1,2 0-184,6 0 0,2 1-145,3 4 0,-2-3 93,7 2 0,-2 3-440,2-2 0,1 1 227,-6-1 0,5-4-1910,-5 4 1897,0 3 0,-5 0 0,0 6 0</inkml:trace>
  <inkml:trace contextRef="#ctx0" brushRef="#br0" timeOffset="7">5631 6440 7828,'9'-2'207,"1"-2"1,-6 2 665,6-3 1,-1 4-343,6 1 1,-1-2 92,0-2 0,7 2-239,2-3 1,4 4-250,1 1 0,1 0 36,-1 0 1,1 0-153,-1 0 0,-4-5-411,0 0 0,-7 0 326,2 5 1,-5-1-882,-4-4 1,-2 3-121,-4-2 53,-2 2 0,-2 2 417,-10 0 1,-2-5 280,-2 1 0,-1-1 213,1 5 0,-5 0 102,0 0 0,-1 0 198,1 0 0,3 2-261,-3 2 1,2-2 736,-2 3 1,3 1-305,-3-1 0,8 6 673,1-2 0,2 4-212,-1 1 0,-2 5-113,6 0 0,0 11-225,5-2 1,0 10-64,0 0 0,5 3-163,0 2 0,6-2-32,-2-3 1,-1 1-413,2-5 1,-5-8 192,4-7 1,-4-4-899,4-6 0,-4 2-155,4-6 1,-4-2-588,5-8 1,-1-3 1623,5-6 0,1-6 0,-1-2 0</inkml:trace>
  <inkml:trace contextRef="#ctx0" brushRef="#br0" timeOffset="8">6043 6582 7822,'0'10'681,"0"-1"0,0-4-43,0 4 0,-5-4-215,0 5 1,-4-1-11,4 5 0,-6 1-145,2-1 1,-4 0-373,-1 0 1,-2-4 115,-3-1 0,3-1-943,-3 1 0,4-1 315,0-3 616,1-3 0,0 4 0,0-6 0</inkml:trace>
  <inkml:trace contextRef="#ctx0" brushRef="#br0" timeOffset="9">5858 6639 7783,'8'0'991,"5"0"1,-5 0-454,6 0 0,-5 2 75,1 2 0,-1-2-217,5 3 1,1 1-186,-1-1-38,0 6 0,0-5-270,1 4 1,-3-2-870,-2-4-942,2-2 1264,-10 10 0,4-8-1775,-6 5 2047,0-6 0,-6 8 372,-4-6 0,-2 5 0,-2-6 0,-2 7 0,-3-1 0,1-2-17,-5 1 1,5-1 337,-1 2 1,5-3 1193,5-2 676,-4-3-939,5 10-655,0-10 0,8 4-218,10-6 0,2 0-296,3 0 0,5 0 83,4 0 1,-2 0-597,2 0 0,-1-4 161,6-1 0,-6-5-55,1 6 0,-5-6-215,5 5 1,-7-6-1420,2 2 1958,-3 3 0,-2-13 0,0 3 0</inkml:trace>
  <inkml:trace contextRef="#ctx0" brushRef="#br0" timeOffset="10">6270 6412 7783,'0'14'0,"0"5"0,0 0 2106,0 0-1375,0-5 1,0 0 526,0 0-880,0 1 1,0-1-348,0 0 0,0 0 27,0 0 0,2-6-2038,3-3 1383,-4 3 597,12-6 0,-5 4 0,6-6 0</inkml:trace>
  <inkml:trace contextRef="#ctx0" brushRef="#br0" timeOffset="11">6427 6397 12539,'-8'0'1537,"2"0"-1341,6 7 1,0 1 8,0 6 0,-5-5-20,0 1 0,-6-1-1,2 5 0,-2 5 0,1 0 0,-3 0-77,4-4 10,-4-1 0,1 0-147,2 0 0,4-4 56,6-1 0,0-4-238,0 4 0,6-5 20,4 0 0,2-2-107,3-2 1,4 5 103,-1-1 0,6 6 105,-5-5 1,2 6 326,-2-2 1,-4 2-116,4-1 1,-3 4 77,-2 0 1,-4 0-33,-1 5 1,-6-3 178,2-2 0,-3-4 320,-2-1-533,0 1 0,-2-2-510,-3-4 0,-2-2 233,-8-2 0,4 0-706,-3 0 1,6 0 414,-11 0 0,11-2-675,-6-2 0,3-4 487,-3-7 1,1 1 170,4 0 1,-2 0 38,6 0 1,0-2 10,5-3 0,0 3 496,0-3-184,0 3 1018,0 2-827,0 6 0,0 3 818,0 10 0,5 0-407,0 9 1,1-3 82,-1 8 1,-4-3-245,4-2 1,-2 2-190,2 3 1,-3-8-803,2 3 550,4-3-850,0-3 1,6-2 482,1-6 1,-6-1-405,0-4 1,1-3 319,4-6 0,-1-5 428,-4 0 0,4 0-56,-4 5 0,-1 0 160,2 0 0,-5 4 422,4 1 527,-6 5-326,10-2 1,-10 6 0,6 0-666,-5 0 192,8 0 0,-9 0-717,7 0 0,-5-2 329,4-2 0,-6 1-174,2-7 1,1 5-8,-1-4 1,1-1-29,-1-4 0,-3-2 411,2-3 0,3 4-31,-3-4 1,3-2 452,-2 2 0,-2-1-240,6 1 0,-6 3 460,2-3 0,3 8-248,1 1 1,-1 7 356,2-1 1,-2 4-143,1 4 1,4 10-18,-4 10 0,-1 9 251,2 5 1,-7 5-330,2 4 0,1-2-48,-1 2 1,1 2-174,-1-2 1,-4-1-382,4-8 0,1-3 192,-1-7 0,5-6-1471,-6-3 294,1-9 310,1-4 1,-4-14-1808,3-6 2614,3 0 0,-7-19 0,5 3 0</inkml:trace>
  <inkml:trace contextRef="#ctx0" brushRef="#br0" timeOffset="12">7436 6611 7794,'0'-8'4170,"-6"1"-3227,4 1-675,-4 5-623,6-6-992,0 7 1347,0 0 0,6 0 0,2 0 0</inkml:trace>
  <inkml:trace contextRef="#ctx0" brushRef="#br0" timeOffset="13">7394 6739 7794,'-15'7'0,"6"5"0,-1-8 1643,7 1-436,-3 1-75,6-4-580,0 4 0,2-6-14,2 0-1182,4 0 558,6 0 0,5-5-480,0 1 0,0-3 566,-4 3 0,5-4 0,2-6 0</inkml:trace>
  <inkml:trace contextRef="#ctx0" brushRef="#br0" timeOffset="14">7664 6596 10720,'16'-4'1876,"3"-1"0,-2-1-1397,7 1 1,-1-3-330,6-6 0,4 0-432,0-1 0,5 1-23,-5 0 0,0 1 307,-4 4 0,-2-4-1799,-4 4 769,-2 2-1122,-7-5 1565,-6 10 0,-3-4 212,-10 6 1,-3 0 176,-6 0 0,0-2 180,-1-2 1,1 2 10,0-3 0,0-1-171,0 1 1,-1-4 379,1 4 0,5-6-104,-1 1 0,5 2 993,-4-1-491,6 0 756,-3 1-197,6-5-551,0 11 1,0-2 43,0 8 0,0 4-222,0 7 0,1 5-91,4 4 1,-2 7-106,6 3 0,-4 10-14,5-2 0,-2 4-18,1-3 1,-1 0-179,-3-1 1,-4 1-190,4-1 0,1-5-314,-1-4 0,0-9-2177,-5-5 1265,6-4-6,-4-7 1,4-3 674,-6-10 0,0-7 24,0-7 1,-5-2 695,1 2 0,-8-3 0,5-6 0</inkml:trace>
  <inkml:trace contextRef="#ctx0" brushRef="#br0" timeOffset="15">7948 6483 7775,'-8'9'298,"4"1"1,-4-6 634,-2 6 1,2-1-393,-1 6 0,-1-1-432,-4 0 0,1 0 103,4 0 0,-4 1-993,4-1 0,1 2 243,-2 3 1,7-4 3,-1 4 0,2-3 152,2-2 382,0 1 0,0-8 0,0 0 0</inkml:trace>
  <inkml:trace contextRef="#ctx0" brushRef="#br0" timeOffset="16">7920 6653 7758,'14'-14'0,"0"0"679,0 0 0,-4 6-215,-1 3 1,1 2 1202,4-2-831,0 4 1,0-4 257,1 10 1,-6-2-599,1 6 1,-6-6 53,6 2-1367,-7 3 0,8-5 573,-6 7 0,1-7-3711,-1 1 3955,-4-2 0,12-8 0,-5-2 0</inkml:trace>
  <inkml:trace contextRef="#ctx0" brushRef="#br0" timeOffset="17">8304 6241 7748,'-8'14'1021,"1"0"228,7 1 0,-1-3-461,-4-2 928,3 2-1092,-4-4 1,5 7-332,-4-1-117,3-6 0,-4 4-1048,6-2 1,0-2 307,0 1 51,0-6 0,2 4 406,2-7 0,-1 0-1510,7 0 1,-1 0 648,6 0 0,-1-5 562,0 0 0,-4-6 406,-1 2 0,0 1-63,6-2 0,-6 7 335,1-2 1,-6 2 974,6-2 153,-7 4-917,3-5 0,-6 7 497,0 4 0,0-2-443,0 6 0,-1-4-234,-4 5 1,2-1-229,-7 5 1,-1 1-133,-8-1 1,4 0-24,-4 0 0,-2 5-171,2 0 1,0 0-104,5-5 1,0 1-15,0-1-34,6 0 266,-5 0 1,13-6 245,0-3 1,2-4 119,7-1 0,1-1 137,4-4 0,5 2 41,0-7 1,0 7 140,-5-1-249,0 2 1,0-3 47,0 1-202,1-1 1,-3 6 74,-2 4 0,-4-2-198,-6 7 1,0-6 61,0 6-182,0-1 0,-5 6-688,1-1 420,-7 0-127,3 0 0,-5-4 236,4-1 1,1-6-702,3 2 312,3-3-41,-10-2 197,10 0 422,-4 0 322,6-7 56,0 6 0,0-4 418,0 10 1,0 3-396,0 6 1,0 2 172,0 3 0,1 4-95,4 11 1,-2 0-141,7 4 0,-7 3-150,2-3 1,1-3-218,-1-2 1,1-3-374,-1-1-943,-4-7 48,6-2 1,-9-12 606,-3-3 0,2-7-425,-6-7 0,6-2 1181,-2-13 0,-3 0 0,0-4 0</inkml:trace>
  <inkml:trace contextRef="#ctx0" brushRef="#br0" timeOffset="18">8332 6696 7728,'-8'0'0,"2"0"802,6 0 0,-5 2-302,0 2 0,-1-1 202,1 7 1,2 1-256,-6 8 0,1-2-305,-2 7 0,-2-5-347,2 5 1,2-7-957,-1 2 1161,6-3 0,-10-2 0,5 0 0</inkml:trace>
  <inkml:trace contextRef="#ctx0" brushRef="#br0" timeOffset="19">8346 6824 7728,'10'-10'-563,"-1"1"1,-1 4 562,2-4 0,9-1 0,-4-4 0</inkml:trace>
  <inkml:trace contextRef="#ctx0" brushRef="#br0" timeOffset="20">8943 11501 7824,'-14'6'0,"-6"-4"658,-4 3 1,-4 3-206,-6 1 0,-4 5-138,-9 5 1,-5-1 4,-10 5 1,-9-5-475,31-9 0,0 1 0,-2-3 0,0 0 319,-1-2 1,1-1-1,-3 0 1,0-1-35,0-3 0,0 0 0,-4-1 1,1-1-110,1-2 1,-1-2 0,0-1 0,0-2 52,0-4 0,1-2 0,2-2 0,0-3-108,4 0 1,2-2-1,-3-5 1,1-3-79,2-4 0,3-3 0,5 1 0,5-1 90,2-2 1,5-2-1,5-1 1,3-2-25,2 0 0,4-2 1,5 0-1,6 1 21,4-1 1,4 2-1,5 0 1,4 2-60,6-1 0,4 1 0,2 2 0,4 3-174,7 2 0,3 3 0,1 0 0,3 1 249,5 1 1,2 3-1,0 4 1,2 2-326,1 1 0,2 2 1,-1 5-1,1 2 441,1 3 0,1 2 0,1 2 0,1 2 3,5 3 0,-1 3 0,-7 0 0,-1 3 0,0 3 0,-2 3 0,-7 1 1,-3 2-55,-4 5 0,-3 1 0,-5-1 0,-3 2-61,24 25 1,-23-3 24,-10 8 1,-17-1 105,-7 5 1,-16 4 369,-8 1 1,-13 1-179,-5-1 1,-9-6-214,-2 1 1,-7 0-357,-2-5 1,0-4-303,-4-6 1,2-7-577,2-11 1,0-4 926,1-5 1,5-3-949,4-2 1,9-6 1148,5-8 0,7-3 0,6-5 0,4-2 0,5-4 0</inkml:trace>
  <inkml:trace contextRef="#ctx0" brushRef="#br0" timeOffset="21">9541 11146 7697,'-8'14'418,"3"0"-418,3-6 0,9 11 0,1-3 0</inkml:trace>
  <inkml:trace contextRef="#ctx0" brushRef="#br0" timeOffset="22">8858 8772 7782,'-6'-15'0,"4"1"320,-3 0 0,4 4 461,1 1-294,0 6 0,6-4-158,4 7 1,10-4 48,9-1 1,7 0-52,11 5 0,12 0-158,12 0 1,-30 0 0,2 0-302,3 0 1,2 0 0,4 3 0,1 1 239,1 0 1,1 1 0,-1-1 0,1 0-41,2 1 1,-1-1 0,-4 0 0,-1 0-12,2 1 0,-2 0 1,-3 1-1,-2-1-63,-6-3 1,0 1 0,39 6-241,-3-4 0,-10 1 13,1-1 1,-14-4-364,-5 4 0,-2-3 316,1-2 1,-11 0-793,-3 0 1,-4 0 449,-10 0 0,-5 0 622,-4 0 0,-1 0 0</inkml:trace>
  <inkml:trace contextRef="#ctx0" brushRef="#br0" timeOffset="23">23460 8573 7820,'8'-13'-300,"6"3"0,8 4 167,11 6 1,13 0 340,16 0 0,17 0-762,-31 0 0,3 0 1,4 0-1,2 0 699,4 0 1,1 0-1,4 0 1,1 0 106,2 0 1,0 0 0,1 0 0,2 0-108,1 0 0,1 0 1,-5 0-1,1 0-290,1 0 1,0 0-1,-4 0 1,-1 0 212,0 0 1,0 0 0,2 1 0,0 0 25,1 1 0,0 0 0,1-1 0,0 0-24,1 1 0,0 1 0,1 0 0,0 0 0,1 0 1,1-1 0,2 0 0,1 1-152,-22-3 1,1 0 0,-1 0-1,25 0 1,0 0-329,-25 0 1,0 0-1,1 0 1,-2 0-1,0 0 1,0 0 120,25-1 1,-1 2-1,2-1 1,-1 0 101,-2-1 0,-2 2 0,-6 1 0,-1 0-1,-1 0 0,-1 1 0,-4 2 0,-1-1 175,3-1 0,0-1 1,-2 3-1,1 0 185,3-3 1,1 0 0,-5 4-1,0-1-93,0 0 1,0 0 0,-3-1 0,0 0-64,3 1 1,-1-1-1,0-1 1,-2-1-1,1 3 1,-1 0 0,0-4 0,0 1-106,-4 0 0,-1 0 1,0 2-1,0-1-55,0-1 0,1 0 0,1 1 0,0-1 51,1-2 0,0 0 0,-1 1 1,-2 0-42,-4 1 1,0 1 0,-1-3 0,0 1 152,-2 1 0,1 1 0,-1-2 0,0-1-73,-4 0 0,0 0 0,-2 3 0,0-1-45,30 3 1,0 0 78,0-5 0,-1 0 695,-4 0 0,-9 0-548,-10 0 0,-4 0 799,-5 0 0,-5 0-752,-9 0 1,-9 0 546,-5 0 0,-7 1-548,2 4 454,-4-3-550,-1 4 248,0-6-389,0 0-237,7 0 300,-6 0 0,12 6 0,-5 2 0</inkml:trace>
  <inkml:trace contextRef="#ctx0" brushRef="#br0" timeOffset="24">31009 8843 7719,'-8'-15'-111,"-6"1"0,0 6-358,-5 4 469,3-4 0,-4 6 0,-2-4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38.6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1 173 8400,'25'-17'-785,"4"-6"608,11 0 0,12 0 270,11 5 0,10 9 22,2 3 0,2 4-265,-2 2 1,4 6 224,7 0 0,12-1-29,0-5 1,-45 0 0,0 0-85,45 0 0,-45 0 0,1 0 86,1 1 1,0-2 0,5-1-1,1-1 73,-3 0 0,-1 0 1,4 0-1,-1 0-102,-5 3 0,0 0 1,3 0-1,1 0 11,-1 0 0,-1 0 0,3 1 0,-1 0-6,2 2 1,0 0 0,-4-2 0,1 0-67,-1 2 1,1-1 0,0 0 0,1-2 60,4 0 1,1 0-1,3 0 1,1 0-16,1 0 0,0 0 1,-1 0-1,-2-2-198,-5 0 0,0-1 0,-1 2 1,1 0 207,-1-2 1,1 0 0,1-1-1,1 0 9,-3 1 0,1 1 0,0-2 0,1 2-25,-8 1 0,1 2 1,3-1-1,1 0 6,-1 0 0,0 0 1,0-3-1,1 0-24,-2 0 0,1 0 0,1 0 1,-1 0-7,-3 3 1,0 0 0,0 0 0,-1 0-101,-2 0 1,0 0 0,3 0 0,0 0 101,0 0 1,-1 0 0,-2 0 0,0 0-26,46 0 1,-6 0 7,6 0 0,-2-5 10,2-1 1,-4 0 59,-7 6 0,1 0 38,4 0 0,-5 0-61,-1 0 0,1 0 11,-7 0 0,5 0-23,1 0 0,-7 0-6,-4 0 1,-4 0 84,-2 0 1,1 0-82,-1 0 0,-2 0-8,-4 0 1,5 0 53,-5 0 0,4 0 5,3 0 1,-9 0-30,-3 0 1,3 0 8,3 0 1,3 0-31,2 0 1,0 6 5,0 0 0,-5-1-63,-1-5 1,1 0 70,5 0 0,-6 0-18,1 0 0,-9 0 3,3 0 1,3 0-9,3 0 0,-3 0 33,3 0 0,-3 0 7,3 0 0,5 0-22,0 0 1,-6 2 5,7 4 0,-5-4-7,4 4 1,0-4 4,0-2 1,1 2-8,-1 3 0,6-3-2,0 4 0,7-4-3,-1-2 1,-4 0 122,-2 0 0,3 0-122,3 0 1,0 0 2,5 0 1,-9 0 0,10 0 1,-10 0-6,3 0 0,-5 0 4,6 0 1,-8 0-2,2 0 0,2-2 1,-2-4 1,9 4 0,3-3 0,-1 3 52,6 2 1,-1-2 75,1-4 0,-41 5 0,2 0-122,4-2 0,1 0 0,-1 2 0,-1 0 2,2 1 1,0 0 0,-1 1 0,1 0-1,2 2 0,1 0 0,1-2 1,1 0 2,3 2 0,0 0 1,-3 1-1,-1 0-99,5-2 0,-1 1 0,-3 1 0,-1 0 100,-2-1 1,1 0 0,-1-2 0,1 0-4,0 1 1,-1 1 0,-7 1 0,-2 0-87,41 2 0,-11 0 50,-12-6 1,-8 0 10,-3 0 1,-12 0-396,-6 0 0,-11 0-135,-6 0 547,-11 0 0,3 7 0,-5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39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17 364 8322,'-9'-8'-118,"1"-1"188,8-9 0,0 1 171,0 0 0,2 0 50,4-1 0,3 1-32,9 0 0,7-6-103,3 0 1,7-2 134,5 1 0,5 5-272,6-4 1,9 4 81,3 2 0,5 1-286,1 5 0,6-3-118,0 9 1,5-1-409,-5 6 0,6 0 342,-6 0 1,6 0-693,-6 0 1061,-8 8 0,0 1 0,-5 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42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0 139 8569,'18'-17'-162,"-9"-1"1,7 7-159,-5-1 1,7 8 310,5-1 1,-2-3 133,8 2 0,-1 2-47,7 10 0,0 4 8,-1 7 0,8-5-66,5-1 1,3 1 68,1 5 1,7-6 0,0 1 0,11-6-15,-6 5 1,14-7-58,-8 2 1,10-2-160,-4 1 0,11-3 114,-5 4 0,8-4-267,-9-2 1,12 6 299,6 0 1,-44-3 0,0-1-65,1-1 0,0-2 0,0 1 0,-1 0 61,-2 0 1,0 0 0,0 0 0,0 0-55,-1 0 0,1 0 1,3 0-1,0-2 45,0 0 0,-1-1 0,-1 2 1,-2 0-9,47-5 0,-2-2 12,2 3 0,-45 1 0,0 2 2,45 2 1,-45 0-1,0 0-12,45 0 1,-2 0 4,2 0 1,-48 0-1,2 0 4,-1 0 1,1 0-1,48 2 1,-13 3 1,5-3-5,0 4 0,-41-5 0,0 0-2,41-1 1,-41 0 0,0 0-6,35 0 0,7 0 12,-1 0 0,2 0 2,4 0 0,2 0 34,-8 0 0,0 0 7,-5 0 0,5-2-25,0-4 0,1 4 5,-7-3 1,2 1 0,5-2 0,1 4-17,4-4 1,-4 3-1,-8-3 1,7 4 15,-1-4 0,6 2-3,-6-2 1,0 5 22,-5-5 1,7 2-14,4-2 1,-45 5 0,0-2 71,-2-2 0,1-1 0,2 3 0,0 0-78,44-8 1,-47 8-1,0 2 15,1-2 0,0 0 0,1-1 0,1 0-35,-2 1 0,0 0 0,2 0 0,0 1 3,44 2 1,-47 0 0,1 0-7,3 0 1,0 0-1,-5-3 1,0 0-61,1 0 0,2 0 0,-1-1 0,1 0 44,2 1 1,0 1 0,0 1 0,1 0-17,-1-2 1,0 0-1,-3 1 1,-1 0 20,1-1 1,0 0 0,0 2 0,0 1-5,46-6 1,-47 4 0,0 0 6,1-1 0,0 0 1,44 1 7,-4-4 0,-4 5 4,-1 1 1,1 0-31,4 0 0,-11 0-11,0 0 1,-3 1-99,-3 5 0,8-4 117,-2 4 0,-10-4 30,-2-2 0,-4 0-28,5 0 0,-1 6 4,0-1 1,-2 1 2,-3-6 0,-3 0 2,-3 0 1,3 0 4,8 0 0,-7 6-3,-5 0 1,3-1 3,-2-5 1,7 0-1,-2 0 1,-1 0 8,1 0 0,-5 0-14,5 0 0,-5 0 14,5 0 0,1 0-8,5 0 1,-2 0-1,-3 0 1,5 0 0,0 0 0,-8 0-2,3 0 0,-1 0 0,1 0 1,-3 0-1,3 0 0,-9 0 7,3 0 0,-4-2 117,-2-3 1,-1 3 22,1-4 0,0 4 262,0 2 1,-2 0-344,-4 0 1,4-2 123,-4-4 1,-3 5-129,-3-5 0,-4 4 26,-1 2 0,0 0-1,-1 0 1,1 0-116,-1 0 0,3 0 85,3 0 0,-1 0-128,7 0 1,-8 0 46,3 0 0,-3 0-4,2 0 1,-7 0-17,7 0 1,-15 0-20,4 0 0,-2 0-70,-4 0 1,0 0-450,-6 0-17,1 0 0,-7 6 600,1-1 0,-1 9 0,7-5 0</inkml:trace>
  <inkml:trace contextRef="#ctx0" brushRef="#br0" timeOffset="158">14181 225 8488,'-18'-15'218,"3"-4"97,4-16 1,3 14-160,8 4 88,-8 11 0,1 6-244,-5 12 0,-3 11 0,5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3:50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43 104 7821,'-9'-10'565,"-7"-5"942,14 5-993,-13 1 1,15 1-7,0 8 0,4 0-210,13 0 1,-2 8-127,14 3 1,0-1-263,6 1 1,5-1 144,0 1 1,6 3-75,-5-8 0,5-1-238,-6-5 1,-1 6-351,-10 0 1,1 0-291,-7-6-541,0 0 940,-13 0 0,-4 0-25,-12 0 1,-6-6 412,-11 0 0,-3 0-80,-9 6 0,0 0 504,1 0 0,5 0-83,0 0 1,6 8 116,-6 4 0,6 11 44,-6 6 0,14 5 428,-2 6 0,5 7-326,1 10 0,3 3 29,8 3 0,0-3-617,0-8 1,8-8 139,3-4 1,5-5-847,1-6 1,0-12 217,0-11 0,1-4 582,-1-2 0,8-8 0,2-2 0</inkml:trace>
  <inkml:trace contextRef="#ctx0" brushRef="#br0" timeOffset="147">510 311 7821,'-2'12'808,"-4"-1"0,3 1-384,-9 5 1,1 1 89,-7-1 1,1 8-706,0 4 0,-6-2 137,0 1 0,-1-7-1035,7 3 1,-6-5 173,0-2 915,0-7 0,6 5 0,-1-5 0</inkml:trace>
  <inkml:trace contextRef="#ctx0" brushRef="#br0" timeOffset="287">285 415 7821,'12'2'558,"-1"4"0,1-2-103,5 7 1,0-5-52,1 5 1,-1 1-112,0 5 0,1 1-24,-1-1 1,0 0-104,1 0 1,-1-1-123,0-5 0,-5 3-477,-1-8 1,-1 1 287,1-1-2032,-3-4 2177,-8 6 0,0-8 0,0 0 0</inkml:trace>
  <inkml:trace contextRef="#ctx0" brushRef="#br0" timeOffset="430">216 709 10534,'17'0'454,"1"0"0,5 0-428,0 0 1,13 0-228,-1 0 0,9 0-177,-4 0 0,7 0 217,-7 0 161,8-8 0,-12-1 0,7-9 0</inkml:trace>
  <inkml:trace contextRef="#ctx0" brushRef="#br0" timeOffset="603">856 259 7786,'0'18'1251,"0"-1"1,0-5-912,0-1 1,2 1 69,4 5-576,3 0-238,9-7 1,-1 3-1376,0-7 1779,-7 0 0,5-6 0,-5 0 0</inkml:trace>
  <inkml:trace contextRef="#ctx0" brushRef="#br0" timeOffset="770">821 346 7786,'-9'11'191,"3"1"0,4 0 355,2 5 0,0 2-51,0 4 0,0-4 125,0 4 1,0 4-223,0 2 1,0-2-194,0 2 0,0-8-560,0 2 0,0-4 135,0-2 0,6 1-391,0-1-419,7-7-1145,-3-3 2175,7-14 0,0-11 0,1-9 0</inkml:trace>
  <inkml:trace contextRef="#ctx0" brushRef="#br0" timeOffset="966">1133 138 7786,'7'-17'0,"3"0"141,7 0 0,1 7 298,-1 4 1,0 6 163,0 6 0,-1 5-228,-5 13 1,5 4 88,-5 13 1,-1 3-170,1 8 0,-5 0-241,6 0 0,-7-6 114,7 0 1,-8-2-100,2 2 0,1-6-54,-1-11 1,0 2-265,-6-8 0,0-6-640,0-5 1,-2-6-80,-4 5-142,-4-7 1,-13 4 1109,0-8 0,-7-8 0,3-2 0</inkml:trace>
  <inkml:trace contextRef="#ctx0" brushRef="#br0" timeOffset="1264">1046 398 7786,'0'17'466,"-6"0"132,1 1 1,-1-7-215,6 1 1,0-1-11,0 7 1,0-1 205,0 0 1,0 0-195,0 1 0,6-7-323,-1 1 1,3-3-254,-2 3-294,-4 3 327,13-13 0,-11 6-163,8-8 1,-7-8 18,7-3 0,-8-7-284,1-5 0,5 2 209,2-8 1,-3 8 81,3-2 0,-3 4 361,3 2 194,3-1 243,-5 9-286,7 1 1,-7 10 132,-5 4 0,-3-2-136,-2 7 1,0 6 4,0 7 1,-7-1-401,-5-6 178,-3 0 1,-2-1-818,-1-5 0,7 2 819,-1-7 0,1 0 0,-7-6 0</inkml:trace>
  <inkml:trace contextRef="#ctx0" brushRef="#br0" timeOffset="1564">1651 277 7767,'0'9'740,"0"7"0,0-12-404,0 7 1,0 1 53,0 5 1,0 6 176,0 0 1,2 8-295,4-2 1,-2 3-46,7 3 1,-1-1-737,2 1 0,3-6 391,-3 0 1,1-8-2173,-1 2 2289,3-4 0,-6-9 0,9-3 0</inkml:trace>
  <inkml:trace contextRef="#ctx0" brushRef="#br0" timeOffset="2608">1686 346 7767,'0'-10'1917,"0"3"1,2 1-1640,4 0 1,3 0-161,9 6 1,-1 0 48,0 0 1,0 0-111,1 0 0,-1 0-229,0 0 1,6 0 203,0 0-349,1 0 1,-7 0 126,0 0 1,-5 0-163,-1 0 208,-7 0 288,4 0-154,-8 0 227,0 0-166,-8 0 15,-2 0-148,-7 0 1,6 0 107,-1 0 0,6 0-285,-5 0 132,7 0 0,-4-2-293,8-3 355,0-5 1,0-7 42,0-1 1,0 7-41,0-1 0,0 1 6,0-6 1,0 5 97,0 1 1,2 1-77,4-2 0,-2-3 8,7 3 1,-7 3 42,2-3 1,2 7 3,-3-7 0,1 6 54,-6-5 83,0-1 1,0 1-23,0-1 0,0 6 175,0-5-241,0 7-30,0-11 5,0 13-37,0-6 0,2 8-7,4 0 49,-4 0-36,5 0 102,-7 0-81,0 0 184,0 8-165,0-6 1,2 5-13,4-7-19,-4 8 1,8-6 0,-5 4 1,-1-2-37,8 1 0,-6-3-10,5 4 0,-5-2-139,5 2 0,1-4 49,5 3 1,-5 3-82,-1-2 1,1 1 50,5-1 0,0-4-64,1 4 178,-1 4 0,0-9-66,1 5-71,-1-4 15,0-2 235,0 0-112,1 0 328,-9 0-59,-1 0-178,-8 0 46,0 0 57,-8 8 0,6-4-116,-3 7 1,-3 1 13,2 5 1,-5 0 7,5 1 1,-6-1-6,7 0 0,-3 0-142,2 1 1,4-1 95,-4 0 0,5 1-470,1-1 1,0-6 171,0 1 1,0-6-219,0 5 133,0-7 93,0 4-26,-8-8 232,6 0 123,-6 0 1,6 0-54,-3 0 662,3 0-177,-6 0 69,8 0-147,0 0 69,0-8-427,0 6 86,0-5 1,8 1-285,3 0 1,5 0 82,1 6 1,0-6-380,0 1 317,1-1 0,-1 0 86,0 0 1,1 1 22,-1 5 1,0 0 2,0 0 1,-5 0 92,0 0 1,-9 2 210,3 3 1,2 5 73,-2 7 0,-1 1-164,-5-1 1,0 0-99,0 0 1,-2 6-97,-3 1 1,3 0-205,-4 0 0,-2-5 58,3 4 1,-1-4-116,6-2 0,-6-5-1152,0-1 993,0-7 0,5 4-1156,-5-8 579,4 0 985,-14 0 0,7 8 0,-8 1 0</inkml:trace>
  <inkml:trace contextRef="#ctx0" brushRef="#br0" timeOffset="2806">1911 605 7767,'-17'10'650,"-1"-2"1239,1-8-698,7 0-499,3 0 1,9 0-313,3 0 1,7 0-128,11 0 0,4 0-173,7 0 0,1 0 95,0 0 0,7 0-406,4 0 1,-4-2-253,-1-4 0,-5 4-559,-1-4 0,-1 4 446,1 2 596,-1 0 0,-7-7 0,-2-3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2:47.1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122 138 7717,'-17'-17'-798,"5"0"598,1 0 1,-1 5 313,-5 1 79,7-1-145,-5 2 231,13-5 57,-6 13-93,1-13 0,5 13-148,-6-6 1,8 10 1,0 4 0,0 5 60,0 12 0,8 4-45,3 8 0,5 9-44,1 8 0,2 8-12,4 9 1,-2 6-221,8 0 0,-6 0 196,6-6 1,-2-2-125,2-4 0,3-11 106,-3-11 0,-2-13-16,2-5 0,0-11-184,5-6 209,-7-4-33,6-18 0,-12 3-72,8-16 0,-8-2 51,2-9 0,-2 1 108,2-7 1,-4 2-95,4-2 159,4-4-149,-7 6 0,5-6-14,-8 4 110,8-12-93,-6 20 1,6-14 22,-8 12 0,-1 9-7,-5-4 1,3 6-9,-9 1 0,7 3-23,-6 7 1,1 7-29,-1-1 55,-4 8-233,6-3-19,-8 7-131,0 0 0,0 7 0,0 3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30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6967 5402 7807,'-8'0'0,"2"-1"1128,6-4-718,0 3 0,6-4-27,4 6 0,9 0-184,4 0 1,11 0 25,3 0 1,11 0 4,4 0 1,11 0 13,8 0 1,10 0-362,-34 0 1,1 0-1,-1 0 1,0 0 229,5 0 0,1 0 0,0-2 0,-1-1 56,0 1 1,1 0-1,2-3 1,0 0-53,0 3 0,-1-1 0,-3 0 0,-1 0-78,1 0 0,-2 1 0,-3 1 1,0 1-8,1-3 0,0 1 0,-2 0 0,0 1-250,3-2 1,-1 1 0,-2 1 0,-1 0 245,1-1 1,0 0 0,-1 0 0,0 1 7,1-2 1,0 1-1,-4 1 1,0 0-64,2-1 0,0 0 1,33 0-155,-1 2 1,-7 5 350,-1-1 0,-7 6-167,1-5 1,-9 4 322,-4-4 0,-4 1 2,-1-1 1,-1-2 346,1 7 1,-5-6-591,0 6 0,0-7 246,4 2 1,3-4-426,2-1 1,-1 0 87,6 0 1,-1 0-30,1 0 1,5-4 69,-1-1 0,-3-2-133,3 3 0,-3 2 72,-1-3 1,5 4-8,-1 1 1,-3 0-18,3 0 0,-8 1 1,-1 4 0,-1-3 206,1 2 0,-4 3-209,0-2 0,-1 1 0,-4-1 1,-1-2 6,1 6 1,-2-6-92,2 2 0,-3-3 24,-7-2 0,5 1-110,0 4 0,-1-3 9,-8 2 0,1-2-219,-6-2 0,0 0-209,-5 0 0,-5 0-194,1 0-700,-7 0 1063,3 0 0,-7-5 472,-4 0 0,-3 1 0,-6 4 0</inkml:trace>
  <inkml:trace contextRef="#ctx0" brushRef="#br0" timeOffset="1">13450 5161 7864,'-14'0'0,"0"-5"-66,0 0 1,0 0-65,-1 5 1,1-4 180,0-1 662,0 0 35,-1 5-367,1 0-61,0 0 12,6 0-288,2 0 0,7 0 12,4 0 0,5 0 88,9 0 1,3 0-27,6 0 1,8 0 20,7 0 0,3 0 16,11 0 0,4 0-341,15 0 1,5-1 285,-37-2 0,2 1 0,3-1 1,1-1-310,4 0 0,1-1 0,5-1 0,2 1 269,4 2 0,1 1 0,-3-1 0,1 0-375,4 0 1,0 1 0,-6 1 0,0 1 357,-1-3 0,-1 1 0,1 1 0,0 0-31,2 1 0,-1 0 0,-4 0 0,-1 0 18,-1 0 1,0 0 0,-2 0-1,-1 0-229,1 0 1,-1 0 0,2 1 0,0 0 194,-1 1 0,-1 1 1,2-3-1,-1 1 13,-1 2 1,1-1-1,3-1 1,1-1-27,-3 1 0,2-2 0,3-1 1,2 0 75,1-1 0,0 1 0,0-1 1,0 1-139,2 2 0,1 0 1,-2-2-1,1 0 10,0 0 1,1-1 0,-1-2 0,0-1 71,6 1 1,-1 0 0,-5 1 0,0 0 15,3-1 1,0 1 0,-3 2 0,-1-1-127,-1-1 1,0-1 0,-2 1 0,1 0 55,1-1 1,0 0 0,-8 1 0,0 0-11,1 2 0,-1 0 0,-5 1 1,-2 0 105,-1-1 1,-1-1-1,-3 2 1,0 1-51,2 0 0,-2 0 1,37 0 30,-5 0 1,-10 0-54,-4 0 1,-4 0 327,-1 0 0,-6 0-321,-4 0 1,-8 0 511,-1 0 1,-1 0-564,1 0 1,-4-2 552,-5-3 0,-6 4-607,1-4 1,-5 2 166,5-2 0,-7 4-406,2-4 139,3-3 1,-6 2-174,3-4 0,-8 2-242,-1 4 26,-7 2 0,3-6 614,-6 3 0,-6 4 0,-2-6 0</inkml:trace>
  <inkml:trace contextRef="#ctx0" brushRef="#br0" timeOffset="2">20303 4990 7978,'-8'-6'778,"2"-2"-895,6-6 587,0 6 0,6 1-157,4 7 0,9 0-43,5 0 1,10 2-121,9 3 1,8-4 150,10 4 0,7 1-378,-28-3 1,1-1 0,2 1 0,2-1 274,7-2 0,0 0 0,1 0 0,0 0-323,2 0 0,-1 0 1,2 0-1,0 1 254,-1 2 0,-1-1 0,0-1 0,0 0-145,1 1 1,-1 0-1,-3-1 1,-1 0 37,0-1 1,-1 0 0,-4 2 0,-3 1-362,34 1 0,-3 1 275,-2-5 0,-8 0-375,-6 0 1,-13 0 259,-11 0 1,-3 0-355,-1 0 0,-9 2-194,-5 2 553,-1-2-571,-13 4 1060,6-6-1432,-7 0 1194,0 0 0,-7 0 0,0 0 0</inkml:trace>
  <inkml:trace contextRef="#ctx0" brushRef="#br0" timeOffset="3">23630 5317 7820,'-14'0'960,"0"0"0,1-2 646,4-2-418,2 2-588,7-4 1,2 4-160,3-3 0,9 4-178,10-4 0,9-1-68,5 1 0,11-1 40,8 1 0,11 3-488,7-2 1,-30 2 0,0 0 333,2 0 0,1 0 0,4 1 0,2 0-226,5-1 1,1-1-1,0 2 1,1 1 206,3 0 1,0 0 0,-2 0 0,-1 1-1133,1 2 0,0-1 1063,-1-1 0,1 0-27,-2 2 1,1 0 0,6 0-1,1-1-191,-4 0 0,0 1 0,2-1 0,0 0 58,-6-1 0,-1-2 1,2 1-1,1 0 91,-3 0 1,1 0 0,1 0 0,-1 0-99,-3 0 1,0 0 0,-2 0 0,-1 0 67,-6 0 0,-1 0 0,-4 0 1,-1 0 171,34 0 1,-5 5-229,-5 0 0,-15 0-153,-13-5 1270,-13 6-1260,-11-5 1,-7 4 339,-7-10 0,-5-2-649,0-8 867,-6-5 1,3-2 0,-6-7 0</inkml:trace>
  <inkml:trace contextRef="#ctx0" brushRef="#br0" timeOffset="4">27953 4748 7856,'0'10'517,"0"-1"0,0-4 80,0 4-346,-7 1 1,6 4 64,-4 0-279,3-6 52,2 5-15,0-5-38,0 6 1,0-5-526,0 1 1,0-5 96,0 4 392,0-6 0,0 10 0,0-5 0</inkml:trace>
  <inkml:trace contextRef="#ctx0" brushRef="#br0" timeOffset="5">27853 5004 7848,'-6'8'475,"-2"-2"379,-6 1 0,4-4 294,1 6-694,5-5 0,0 2-372,8-6 1,0 0-252,5 0 0,1 0-239,4 0 1,0 0 273,0 0 1,0 0-1662,1 0 1795,-7 0 0,11 6 0,-4 2 0</inkml:trace>
  <inkml:trace contextRef="#ctx0" brushRef="#br0" timeOffset="6">28407 4691 9059,'7'-7'2876,"-6"0"-1465,6 1-973,-7 4 0,0-2-43,0 8 1,0-1-200,0 7 0,-2-2-161,-3 1 0,-1 4-602,-3-4 1,-4 4 430,3 1 1,-2 1-462,-2-1 0,1 0 229,4 0 1,-4-1-1084,3-4 1,2 2-471,-1-6 747,6 6 1174,-3-9 0,6 4 0,1-6-137,4 0 0,-2 0 137,6 0 594,1 0 0,4 0-137,0 0 878,1 0-29,-1 0 222,0 6-1233,0 2 0,-6 6-353,-3 1 1,-4-6-404,-1 1 1,0-1 364,0 5 1,0-4-674,0-1 0,-1-4-82,-4 4-463,4-5 218,-6 2 1096,7-6 0,0-2 0,0-2 0,0-4 0,0-6 0,7-1-45,2 1 0,4-5 11,1 0 1,2 0 827,3 5 0,-4 0-189,4 0 1,4-1-7,0 1 1,3 0-266,-3 0 0,4 4-107,-3 1 1,1 1-121,-1-2 1,-4-1-146,-6 7 0,1-1-238,-1 5 1,-5-5 56,1 0-283,-7 1 1,2 4 238,-10 0 0,2 0-193,-7 0 1,1 0 141,-5 0 1,-1-5 83,1 0 0,0 0 276,0 5 1,1-1-92,4-4 0,-4 2 278,4-7 0,2 6-122,3-6 0,-3 6 290,2-6 0,1 5 91,4-4 18,0 6 1,0-5 350,0 3-365,0 3 1,0-2-120,0 8 0,4 9-77,1 6 1,2 6 82,-3-1 0,-2 9-128,3 5 1,1 9 61,-1 6 0,-1 2-50,-4 2 0,0 0-192,0-1 1,5 1-97,0 0 1,0-8-160,-5-6 0,0-2 66,0-8 0,0-6-215,0-8 1,1-10-1676,4-4 1413,-3-3 0,4-4-405,-6-3 1,5-3 441,-1-6 1,1-5-319,-5 0 0,5-6 190,0 1 682,-1-2 0,3-9 0,0-2 0</inkml:trace>
  <inkml:trace contextRef="#ctx0" brushRef="#br0" timeOffset="7">28976 4620 7978,'0'15'2708,"0"-1"-1836,0 0 0,-5 0-262,1 0 1,-3 5-433,3 0 0,1 2-315,-7-2 0,7-3-668,-2 3 0,-1-4 538,1 0 0,0-6-332,5 1 1,0-6-741,0 6 200,0-7 1,5 2 743,0-10 1,6 2 394,-2-7 0,4 1 0,1-5 0,0-1 0,-4 6 218,-1-1 1,-4 7-172,5-1 421,-7 2 1,5 2 141,-4 0 1,-2 2 1339,3 2-1223,-4 4 0,-2 6-316,-4 1 0,3-1 198,-2 0-392,-4 0 0,5 0-304,-7 1 183,7-7-436,-3 4 112,6-10 49,0 4 1,1-6-30,4 0 0,-2-1-149,7-4 1,-1 2 87,5-7 0,-1 1 39,-4-6 0,4 6 222,-3-1 1,2 3-126,2-3 558,1-3 1,-1 10 199,0-6-277,-6 6 1,3-2 213,-6 10-162,-1 3 1,1 6-45,0 0-376,0 0 1,-5 0-860,0 1 0,0-6 108,0 1-876,-7-7 0,4 8 1647,-6-6 0,6-1 0,-4-4 0</inkml:trace>
  <inkml:trace contextRef="#ctx0" brushRef="#br0" timeOffset="8">29460 4592 7712,'-8'1'0,"3"4"722,-3-3-410,6 10 0,-4-4 201,6 7 1,-1-1 197,-4 0 1,3 2-335,-2 3 0,2-2-163,2 7 0,0-5 132,0 4-762,0-5 373,0 2 0,5-5-274,-1-1 303,1-6-606,1 4-1199,2-10-506,0 4 1680,5-6 1,-11-1 644,2-4 0,-2-3 0,4-13 0,2-1 0</inkml:trace>
  <inkml:trace contextRef="#ctx0" brushRef="#br0" timeOffset="9">29488 4649 6476,'-8'0'882,"0"-5"124,4 0-246,2 1-519,-4 4 1,4-2 141,-3-3-148,4 4-217,-6-6-407,7 7-1802,0 0 2187,7 0 142,-6 0-87,6 0 278,-7 0 1137,0 0-1169,6 0-84,-4 0-228,4 0 38,-6 0 49,0 0-29,6 0-133,-4 0 0,6 0 21,-4 0 89,-2-6 396,11 4-325,-6-4 1,3 6 589,-1 0-406,-5 0 1,7 6 2,-7 4 1,3 3-133,-3 1 1,-2 2 20,3 3 0,1-2-398,-1 7 0,0-5 159,-5 4 0,0-5-594,0 1 0,0-4-2,0 0-1409,0-1 1410,0 0 0,-2-1 156,-3-4 0,2-3 511,-6-6 0,1-1 0,-2-4 0,-2 4 0,4-12-27,-7 5 0,3-6-46,2 0 2036,4 6-1124,0-5 1,4 10 864,-3-7-1301,4 7 1,1-5 162,0 4-475,0 2 0,1-9 71,4 6 1,-2-1-493,7 1 1,-1 2 251,5-6 0,-4 5-949,-1 0 0,1 0-500,4 0 755,0 2 1,1-4 445,-1 6 1,-5 0 214,1 0 0,-6 0 61,6 0-231,-7 0 1051,3 0-418,-6 0 3747,0 0-3495,-6 0-402,5 0 0,5-2-63,10-2 0,5 0-85,0-5 1,-1 4 38,5-4 1,-4 1-401,5-2 1,-6-2 89,0 2 1,3 2-49,-2-1 0,-5 1 140,-4-2 0,-6-1 44,6 7 231,-7-7 1,3 7-81,-6-5 20,-6 6 0,-2-8-67,-6 6 0,4 0 275,1 5 1,4-4 1,-4-1 1,4 0 276,-4 5-369,5 0 0,-7 6 44,7 4 0,-1-1-53,5 6 1,0-4-28,0 8 0,0 3-116,0 1 0,0 4 53,0 2 0,0-1-93,0 0 0,0 1-85,0-1 0,5-4-159,-1 0 0,1-5 4,-5 4 0,5-5-664,0 1 395,-1-3 1,-4-7-182,0 0 147,-6-5 321,-2 2 1,-6-8 112,0-2 0,4 0 31,1-5 1,4 0 198,-5-6 1,7 1-100,-1 0 1,2-2 63,2-3 0,2 3-109,2-3 0,-1-1-13,7 1 1,-1-2-379,6 2 1,0 2-50,4-7 0,-3 7-218,3-2 1,-1-2 182,0 3 1,-2-1 20,3 4 0,-3 3 461,-2 2 0,0-9 0,1 3 0</inkml:trace>
  <inkml:trace contextRef="#ctx0" brushRef="#br0" timeOffset="10">30085 4563 8649,'0'8'1560,"0"-1"1,0-6-1157,0 4-317,0-3-265,-6 10 1,3-5 132,-7 2-159,1 4-1072,-5-5 835,-1 6 1,6-6-703,-1-4 348,7 4 599,-3-6 301,0 4 1,4-4 746,-3 3-542,4-4 1,5 12 335,1-4 0,0 4-188,-5 1 1,5 2-105,-1 3 0,3 1 51,-3 4 1,-2 3-111,3-3 1,-4-2-243,-1 1 0,5-4-64,0 5 1,0-7-152,-5 2 0,0-8-336,0-1-77,0-1 0,1-1 40,4-3 1,-4-5 200,4-5 0,-3 2-614,-2-6 1,1-1 422,4-4 0,-3-5 153,2 0 1,3-6 371,-3 1 0,3-3 0,-2-1 0,1-1 0,3 1 0,2 1 0,-6 3 0,5-1 116,-6 6 0,3 0-107,-3 5 1,-2 0 821,3 0-265,-4 6 537,6 1 1,-6 14-352,4 2 1,-4 4-184,-1 1 1,0 5-279,0 0 0,0 0-149,0-5 0,0 0-423,0 0 334,0 1 1,2-3-207,3-2 0,-4-2-588,4-4-1083,-3-2 1116,-2 4 1,1-6-1363,4 0 1710,-3-6 1,4-2 359,-6-6 0,5 0 0,-1 0 0,6-1 0,-5 1 0,6-5 0,-2 0 0,-1-5 0,2 6 0,-1-8 0,5 3 0,-4 2 0,-1 2 0,-1 2 54,2-2 1,1 8 442,-7-4 1,6 9 258,-5-3 1,6 5-128,-2 0 1,-3 4-238,-1 4 0,1 0-261,-1 5 1,0 1 78,-5 4 1,0 0-108,0 0 0,0-4 3,0-1 0,-2 1-63,-2 4 1,2 0 40,-3 0 0,-3-4-206,-1-1 1,1-1-52,-1 2 1,4 2 102,-5-2 0,6-2-422,-6 1 183,7-6-222,-10 10 129,12-5 175,-6 0 1,9-2 116,3-6 1,-2 0-83,6 0 338,1 0-236,4 0 496,0 0-300,1 0 0,-6 2 485,0 2-386,-5-2 0,2 6 226,-6-3-208,0-4 0,0 7 139,0-3-377,0-4 1,-2 10 182,-2-6-231,2 6 0,-11-4 41,4 2 1,1 4-46,-1-4 0,4-1 51,-5 2 1,6-3 47,-6 3 1,5 3-36,-4-4 0,4-1 3,-4 1 0,6-4-197,-2 5 0,-2-6-47,3 6-596,-1-7 315,5 3-727,0-6 689,0 0 1,5-1-58,-1-4 0,8 2 620,-3-7 0,4 2 0,1-1 0,-5-2 0,1 6 0,-1-4 0,6 4-73,-1-6 0,0 9 735,0-2 936,0 2-1016,1 2 0,-1 0 286,0 0 0,-4 2-464,-1 2 1,-4-1-164,4 7 1,-4-5-354,4 4 0,-4-4 173,5 4-880,-7-5 0,8 3-846,-6-2-485,6-3 2150,-10 4 0,12-6 0,-5 0 0</inkml:trace>
  <inkml:trace contextRef="#ctx0" brushRef="#br0" timeOffset="11">30981 4578 7726,'6'-8'0,"-4"-5"2276,10 5 129,-10 0-1807,11 2 0,-10 6-22,6 0-349,-6 0-28,10 6-432,-11 2 191,10 6 1,-10 1 240,11-7-566,-12 4 283,5-4 192,1 6-108,-6 1 0,12-1 0,-5 0 0</inkml:trace>
  <inkml:trace contextRef="#ctx0" brushRef="#br0" timeOffset="12">30981 4990 7726,'14'0'0,"0"6"0,1 1 1636,-1 2-1025,0-3 0,-5-1 1278,1 0-1401,-1 0 1,1-1-1392,-1 1 519,-5 0 288,2-5 96,-6 0 0,-6 6 0,-2 2 0</inkml:trace>
  <inkml:trace contextRef="#ctx0" brushRef="#br0" timeOffset="13">28066 5871 7937,'0'-8'644,"0"2"0,0 8-48,0 2 1,-4 11-191,-1 8 1,0 6-43,5 4 0,0-1-197,0 5 1,5-3-81,0 4 1,7-7 23,2 2 0,2 1-210,8-6 0,-5-3-89,5-11 0,-6-4 161,6-1 1,-5-5-742,5 0 1,-7-7 161,2-2 0,-8-10-66,-1 0 0,-2-2 242,1 3 0,-1-5-40,-3 0 0,-4-2 367,4 2 0,-3 4 3,-2-4 0,-5-2 316,0 2 1,-6 2-314,2 7 313,-4-2 0,-1 10 112,0-3 0,-1 4 272,1 1 1,0 3-265,0 6 0,1 1 51,4 9 0,-4-2-249,3 2 1,-2-3 30,-2 3 0,-1 1-280,1-1 1,0 0 101,0-4 1,-1 2-84,1-3 0,0 4 28,0-9 0,0-1-157,-1 1 0,-4-5 101,0 0 1,1-2 73,3-2 0,1 0 109,0 0 1,1-2-90,4-2 1,2-4 114,7-7 0,0 1-51,0 0 0,8-5-62,7 0 1,5-6 44,9 1 1,1 2-94,3-2 0,3 2 118,7-1 1,-2 2-12,-3 7 1,1 0 102,-6-1 1,1 7-88,-6 4 1,-1 2 142,-3 2 1,-6 6 31,-8 4 0,1 3 125,-6 1 0,-1 5-108,-4 0 0,-1 1-40,-4-1 0,2-3-84,-6 3 1,4-5 229,-5-4-381,7 2 127,-9-4-175,10 0-112,-4-2 1,6-7-507,0-4 489,0-3 1,1-4-120,4 2 1,3-3 69,6 4 1,0 3 121,0 1 1,1-1 35,-1 1 1,-5 0-214,1 5 375,-1-6 1,1 4 68,-1-3 1,-6 5 97,2 5 0,-3-2-74,-2 7 0,-2-5 3,-3 4 0,2-1-170,-6 1 1,-1-1 62,-4-3 0,5-3-206,-1 2 1,5-2 4,-4-2-1450,6 0 182,-10 0 1418,12 0 0,1-13 0,7-3 0</inkml:trace>
  <inkml:trace contextRef="#ctx0" brushRef="#br0" timeOffset="14">28692 5886 7813,'9'0'1063,"1"0"-468,-1 6 1,1-3-199,-1 7 0,-6-6-10,2 6 0,-3-1-136,-2 5 1,-2 1-65,-3-1 1,-3 2-54,-6 3 1,5-8-143,-1 3 0,1-3-45,-5 3 0,4-4-280,1-1 0,4-6-441,-5 2 0,6 1-2,-6-1-275,7 0 344,-3-5 458,6 0 0,0-2 152,0-2 1,1 2 194,4-3 1,-2 4 3,7 1 0,-7 1 272,2 4 0,1-2 7,-1 7 0,1-1-183,-1 5 0,-4 0-40,4 1 0,-2-1-52,2 0 0,-3 0-341,2 1 1,-2-1-217,-2 0-196,0-6-217,6-2 864,-4-6 0,10 0 0,-4 0 0</inkml:trace>
  <inkml:trace contextRef="#ctx0" brushRef="#br0" timeOffset="15">28820 5942 7813,'14'0'559,"0"-6"-92,0 5 1,1-7-131,-1 3 1,-5 3-141,1-2 0,-1 0 231,6 0-240,-1 2 0,0-9-192,0 6 0,0 1 218,1 4-197,-1-7 1,0 6 39,0-4 0,-4 3 42,-1 2 1,-1 7 17,2 2 1,-2 5 98,-4 5 0,-2-1-92,3 5 0,-4 1-3,-1 5 1,2-6-121,2 1 1,-2-2 158,3 2 0,-4 1-218,-1-6 0,0 5 50,0-5 0,0 0-413,0-5 168,0 0 1,0-5-516,0 1-50,-6-7-295,-2 3-76,-6-6 748,0 0 0,1-6 51,4-3 1,1-4 28,3-1 0,3 0 361,-2-1 0,-4 1 0,0-6 0,-6-3 0</inkml:trace>
  <inkml:trace contextRef="#ctx0" brushRef="#br0" timeOffset="16">28806 6014 7293,'0'7'177,"6"0"285,-5-7 1,6 1 212,-7 4-24,0-3-391,6 10 0,-4-9 39,2 7 1,0-5-20,0 4-230,-2 1 1,6 2 100,-3-2-262,-4 2-283,5-4 244,1 0-615,-6-2 553,12-6 1,-10 0-221,7 0 397,-7-6 0,9 0-12,-2-4 0,-2-1 2,1 7 0,-4-3 92,5 3 1,-6 2-106,6-3 135,-1 4 0,1-4 124,-1 0-191,-6 0 59,4 5 0,-7 2-58,0 3 1,0-2-32,0 6 1,-7-4-59,-2 5 0,1-7-142,-2 1 1,1 3-32,-5-2 0,4-1-671,1-4 346,-1 7 0,1-6 576,-1 4 0,7-10 0,-3-3 0</inkml:trace>
  <inkml:trace contextRef="#ctx0" brushRef="#br0" timeOffset="17">29445 5857 7813,'0'-8'1202,"0"2"-212,0 6-236,7 0-786,-6 0 1,7 5 160,-3-1-805,-3 7 147,10-3 168,-4 7 1,2-6-88,-1 1 1,-4-7 447,4 1 0,1 4 0,4 0 0</inkml:trace>
  <inkml:trace contextRef="#ctx0" brushRef="#br0" timeOffset="18">29644 5815 7813,'8'0'971,"-1"0"-59,-7 0 651,0 0-1364,0 6 1,-5-3-22,0 6 1,-6-4-84,2 5 1,-4-1-165,-1 5 1,-2 1 107,-3-1 0,2-2-323,-7-2 0,7 3 57,-2-4 1,3 2-273,2-1 24,-1 2-120,1-4 317,6 0 1,8-2 48,10-6 1,2 0-71,3 0 1,-1-4 23,0-1 1,5 0 148,0 5 44,0 0 0,-5 0 133,0 0 0,-4 0 63,-1 0 166,-6 0 0,4 6 142,-7 4 1,-5-2-210,0 1 1,-6 1 31,2 4 0,-4-1-3,-1-4 0,4 4 31,1-4 1,4-2-89,-4-3-369,6-2 71,-4-2 0,9 0-650,3 0 121,2-6 1,8-2 297,-1-7 1,0 1-56,0 0 1,-1 0-6,-4 0 0,4-5 404,-3 0 0,-4-5 0,-1 5 0,1-2 0,-1 2 0,-1-1 0,-4-4 0,0-1 0,0 6 0,-1-1 496,-4 1-37,4 3 760,-12-5-804,5 13 0,-1 8 36,-1 10 1,7 9-68,-2 4 1,4 6-3,1 4 1,0-1-218,0 6 1,0-1-1,0 6 0,0-5-59,0 0 1,0-2 58,0 2 0,0-3-350,0-7 1,0-6 26,0-3 0,0-3-138,0-2 0,-2-6-379,-3-3 10,4-3 0,-6-4 133,7-3 0,0-4-243,0-10 0,0 2 367,0-7 0,5 0 408,0-4 0,12-1 0,-1 1 0</inkml:trace>
  <inkml:trace contextRef="#ctx0" brushRef="#br0" timeOffset="19">29730 5928 7813,'1'13'237,"4"-4"1,-3 4 178,2-4 416,-2 4-115,-2 1-599,6 1 0,-3-8 88,7-2-264,-7 3-401,10-6-942,-12-2 561,12-8 0,-11-6 327,2-1 1,3 1 512,-3 0 0,1 0 0,-5-1 0,0 1 0,2 0 88,2 0 0,-2 4 137,3 1 0,-2 1-14,2-2 1,-4 3 188,4 2 1,-2 3 1182,2-2-1068,-4 2 0,10 8-50,-6 4 1,0 7-101,-5 2 0,0 6-67,0-1 1,0 8-131,0 1 0,0 0-105,0-5 0,0 1 107,0-1 1,0-1-62,0-3 0,0-2-339,0-3 0,0-8 58,0 3-1185,0-9 637,-6 1-435,-2-6 0,-5-6 46,4-4 1109,-4-2 0,5-9 0,-6-1 0</inkml:trace>
  <inkml:trace contextRef="#ctx0" brushRef="#br0" timeOffset="20">30185 5843 5986,'-8'2'1304,"3"2"0,3-1-827,2 7 1,0-1-188,0 6 1,0 0-218,0 4 1,0 2 79,0 3 1,0 2-135,0-2 1,0-3 119,0-2 0,7 1-117,2-1 0,-1-2-237,2-7 1,-2 3 102,1-4 0,4-3-6,-4-1 1,9-3 49,0-2 1,1 0-95,-4 0 0,0 0 71,4 0 0,-3 0-156,3 0 1,-3-7 52,-2-2 0,0 1-115,1-1 0,-3-1-64,-2-4 0,1 4-185,-6 1 302,-1-1 0,-5-4 256,-4 0 0,-3 6 0,-6-11 0,0 3 0</inkml:trace>
  <inkml:trace contextRef="#ctx0" brushRef="#br0" timeOffset="21">30284 5829 7754,'0'-8'1575,"0"2"-704,0 6-616,0 0-580,0 6 1,2 0-96,3 4-32,-4 2-145,12-4-745,-5 0 367,6-2 975,0-6 0,0 0 0,1 0 0,-1 0 0,-2-1 71,-2-4 67,3 3 1,-10-9 243,6 7-48,-6-1 0,4 3 330,-7-2-216,0 2 1,-2-3-235,-3 10 1,-3-2 45,-6 7 1,0-2-308,0 1 1,0 4 36,-1-4 0,1 4-7,0 1 36,0 0 1,-1 0 34,1 1 0,5-6-149,-1 1 103,7-7-135,-3 9 0,12-10 114,4 3 0,-1-5-518,5-5 1,-3-1 91,8-4 0,-3-2-82,-2 2 0,1-3 300,-1-1 1,-5 0 220,1 0 0,-6 0 0,6-1 0,-7 1 0,2 0 0,-4 4-192,-1 1 1,0 0 191,0-6 894,-6 1-28,-2 0 397,-6 6-891,0 2 1,4 6 17,1 0 1,6 6-195,-2 3 0,3 9 6,2 1 0,-1 4-222,-4-4 1,3 7 104,-2-3 1,2 3-212,2-3 1,0 3 22,0-7 0,0 1 52,0-1 68,0-3 0,0 4-74,0-5 1,-5-6 15,1 1-229,-1-7 162,-1 3 1,4-8 111,-3-2 0,4 1-421,1-7 1,0 1-21,0-6 1,4-4-163,1 1 0,6-6 172,-1 5 0,7-5 427,2 5 0,0-4-282,-5 4 1,2-5 281,3 5 0,-3-5 0,3 5 0,-2 0 0,2 5 0,-8 5 516,3-1-249,-3 7 0,-1-3 183,-1 6 1,-6 1-183,2 4 0,-3 3 57,-2 6 1,-5 0-112,0 1 1,-6-1-50,2 0 0,1 0-124,-2 0 0,1 1 156,-5-1-193,-1 0 1,1-1 46,0-4 0,5 2-217,-1-6 68,7 0-350,-3-5 112,6 0 1,1-2 135,4-3 1,-2-1 119,7-3 0,-1-2-135,5 6 263,0-6 178,1 9 83,-1-4 0,-6 7-20,-3 4 0,-4-2 100,-1 7 1,0-1-114,0 5 0,0 1 321,0-1-522,0 0 1,0 0 209,0 1-679,0-8 76,0 0-163,0-7-152,0 0 0,0-7 387,0-2 1,5 1 54,0-1 0,4 4 232,-4-5 0,1 7-76,-1-2 0,-2 4 842,7 1-525,-7 0 1,8 6 27,-6 4 1,-1 4 25,-4 5 1,0 3 204,0 6 1,0 6-210,0-1 1,0 5-60,0-5 0,0 5-521,0-5 0,0 5 198,0-5 1,5-1-657,0-9 1,1-2-625,-1-7 412,-4 0 0,7-6 372,-3-3 0,-2-5 0,7-5 1,-7-3 545,2-6 0,2-6 0,1-3 0</inkml:trace>
  <inkml:trace contextRef="#ctx0" brushRef="#br0" timeOffset="22">30981 5701 7705,'14'-13'684,"0"4"0,-4 2 349,-1 7-664,1-6 1,4 4 77,0-2 0,-4 8-115,-1 6 0,-4 3-290,4 1 1,-5 0-28,0 0 1,-2 0-168,-2 1 0,5-1-897,-1 0 0,1 0 595,-5 1 1,-2-6 453,-2 0 0,-4 1 0,-6 4 0</inkml:trace>
  <inkml:trace contextRef="#ctx0" brushRef="#br0" timeOffset="23">31024 6028 7705,'14'5'424,"0"-1"0,-5 6 341,1-6 1,-2 3-93,1-2 1,4-4 51,-4 4 0,-1 1-664,2-1-1245,-7 0-2717,10-5 3901,-12 0 0,6 0 0,-7 0 0</inkml:trace>
  <inkml:trace contextRef="#ctx0" brushRef="#br0" timeOffset="24">3498 5672 10504,'8'2'890,"-3"3"0,-4 3-670,-1 6 1,-5 0-801,1 0 0,-6 5 403,6 0 0,-6 2-361,5-2 0,-1-4-736,1 4 1274,4-3 0,-6-2 0,7 1 0</inkml:trace>
  <inkml:trace contextRef="#ctx0" brushRef="#br0" timeOffset="25">3512 5786 10816,'8'6'2245,"0"1"-1825,-3 2 0,-4-1-160,4-3 0,-3-2-274,-2 6 1,4-4 173,1 5-452,0-1 1,-5 5 134,0 1 0,-5-1-432,0 0 248,-6 0 1,3 0-243,-6 1 0,2-6 253,2 1 0,-1-6-192,6 6 713,-6-7-183,3 3 0,0-4 691,4 3-510,2-4 1,2 7 518,0-3-75,6 3 1,1 8-202,2 3 1,-1-2-157,-3 7 0,-4-1-42,4 6 1,-3-1-321,-2 1 1,0-1 101,0 0 1,0-1-624,0-3 1,0-2-34,0-3 1,0-3-316,0 3 0,0-8-610,0-2 537,6-5 296,-4 2 0,6-8 732,-4-2 0,-2-4 0,4-7 0</inkml:trace>
  <inkml:trace contextRef="#ctx0" brushRef="#br0" timeOffset="26">3526 6028 7807,'0'-10'194,"0"1"1,0 4 1217,0-4-348,0 5-447,0-8 1,2 5-218,3-2 1,-2-2-124,6 6 0,1-4-70,4 4 1,0-4-98,1 4 0,-1-5 97,0 6 1,0-1-83,0 5 1,1 1 107,-1 4 1,-2 5 101,-2 9 0,1 3 11,-6 6 1,4 1-114,-4-1 0,0 5-107,-5 0 0,0 5 81,0-5 1,0-1-320,0-8 1,0 3 132,0-4 1,0-7-1312,0-2-30,0-3 305,-7-3 1,4-1-1279,-6-7 1672,-1-7 0,-4-1 31,0-6 0,4 1 200,1 4 0,-1-4 163,-4 4 1,0-4 18,0-1 1,0 1 460,-1 4 1,1-4 349,0 4-17,0-4 1,1-1 354,4 0 1,-3 4 106,8 1-53,-1-1-233,5-4-670,6 0 1,2 6 114,6 3 0,1 4-305,-1 1 0,0 0-106,0 0 1,-1 1-174,-4 4 0,2 3 82,-6 6 1,0 0 78,-5 0 0,0 5 304,0 0 1,0 2-108,0-2 1,-5-3 260,0 3 1,-1-4 96,1 0-190,4-1 0,-5-5 63,6 1-537,0-7 0,6-8 118,3-9 0,-1-8-506,2 3 1,-2-2 321,1 2 0,2 4-340,-6-4 1,4-2 247,-4 2 1,0 0 130,-5 5 1,0 0 173,0 0 0,0-1 96,0 1 0,0 0 159,0 0 1,-5 4-120,0 1 0,-1-1 409,1-4 1,2 5-129,-6-1 986,5 7-874,-2-3 0,6 7 343,0 4 1,0 4-170,0 10 1,0 4-80,0 5 1,0 5-75,0 0 0,0 7-117,0-2 0,5-2-251,0 2 0,1-6 94,-1 1 1,-4 1-563,4 0 0,1-6 301,-1-4 0,5-12-1074,-6 3 1,3-6 56,-3 1 1180,-2-4 0,11-12 0,-6-2 0</inkml:trace>
  <inkml:trace contextRef="#ctx0" brushRef="#br0" timeOffset="27">3825 5843 9855,'6'-8'3581,"-3"2"-3025,7 6 1,-5 0 149,4 0-517,1 0 7,4 6 1,-5-3-324,1 7 1,-7-6 133,2 6 1,1-1-391,-1 6 0,0-6-57,-5 1 1,0-1-223,0 5 0,-7 0 169,-2 1 0,1-1 123,-2 0 0,6-4 34,-6-1 74,1 1 0,-4-1 564,4 1 6,-4-7 226,11 9-242,-4-10 49,6 4-524,0-6 1,6-5 84,4 1 0,-2-6-192,1 6 0,-1-3-150,2 2 286,2 4 1,-5-7-138,2 3 717,4 4-79,-12-6 0,7 12 160,-3 0 1,-4 6 240,4-2 1,-3 6-314,-2 4 0,0-2 186,0 7 0,0-1-214,0 6 0,0 5-54,0 4 0,1 0-96,4 5 1,-2-4 64,7 9 1,-6-2-124,6 1 1,-2-4-23,1-1 1,4 1-408,-4-5 0,-1-5 209,2-5 0,-7-1-974,2-8 0,-4 0 45,-1-5-2515,0-6 1600,0-1 1865,0-20 0,-6-3 0,-2-12 0</inkml:trace>
  <inkml:trace contextRef="#ctx0" brushRef="#br0" timeOffset="28">3868 6241 7827,'0'-8'0,"0"0"0,0 3 3320,0 4-1548,0-12-521,0 12 1,6-6-601,3 7 1,-1 0-542,2 0 1,1-4 62,8-1 1,-3-1-1372,3 1 0,1 2 376,-1-7 822,6 7 0,-3-16 0,7 3 0</inkml:trace>
  <inkml:trace contextRef="#ctx0" brushRef="#br0" timeOffset="29">5574 6667 7776,'0'15'721,"5"-6"206,-1 1 0,1-6-202,-5 6 0,2-5 118,2 4-1623,-2-6 684,11 10 1,-10-12-2105,6 4 1759,-6 3 1,5-6-1434,-3 2 1874,-3-2 0,4 4 0,-6 2 0</inkml:trace>
  <inkml:trace contextRef="#ctx0" brushRef="#br0" timeOffset="30">5616 6795 7764,'-7'15'0,"-5"-1"95,8 0 0,-3-1 307,3-4 902,2 4-855,-4-5 0,6 1 214,0 1 0,1-7-348,4 2 1,3-4-240,6-1 1,-4 0-441,-1 0 0,1 5 213,4 0 151,-6-1 0,4-4 0,-4 0 0</inkml:trace>
  <inkml:trace contextRef="#ctx0" brushRef="#br0" timeOffset="31">6270 6582 11175,'0'10'1075,"0"-1"1,0-3-632,0 9 0,0-4-51,0 8 0,0 1-315,0-1 0,0 5 49,0-5 1,0 0-503,0-5 1,0 0 198,0 0-1249,0 1 671,0-7 171,7-2 0,-4-8-382,6-2 531,-5-4 0,7-11 459,-7 0 0,3 0-86,-3 5 0,0-1 366,5 1 0,-6 0-227,2 0 1,1 4 507,-1 1 1,5 4-269,-6-4 1,7 5 60,-1 0 1,-2 2-49,1 2 0,-4 0-131,4 0 0,-4 6-17,5 4 0,-7-2 38,1 1 1,-2 1-227,-2 4 1,0 0 42,0 0 1,-2 1-229,-2-1 0,1-5 40,-7 1-435,1-1 0,-6 4 141,1-4 1,2-1-519,2-3-224,-3-3 255,12 4 0,-10-8-387,6-2 1318,0-4 0,12-7 0,1 1 0</inkml:trace>
  <inkml:trace contextRef="#ctx0" brushRef="#br0" timeOffset="32">6484 6582 7721,'14'-6'-66,"-1"3"57,-4-7 1,4 2 223,-4-1 403,4-4-330,1 12 0,0-10 117,0 6 0,5 0 167,0 5 0,0 0-9,-4 0 63,-8 6-317,6 2 0,-7 7 379,4-1-539,3 0 0,-12 5 77,4 0 1,-4 0-16,-1-5 0,0 2-216,0 3 0,0-8 73,0 3 1,-6-3-362,-3 3 1,1-6 188,-2-3 1,1 1-845,-5-1 1,-1 0-674,1-5 679,0 0 0,0-2 452,-1-3 1,6 2 155,0-6 0,4-1 138,-5-4 1,7 0-4,-2 0 0,4 0 448,1-1-336,0 1 1310,0 0-522,0 6 0,5 3 322,-1 10 1,6 9-288,-5 10 1,1 4-278,-1 5 1,-4 5-30,4 10 0,1-4-132,-1 3 1,0-2-528,-5-3 1,0-4 219,0 0 0,4-11-800,1 1 1,0-13-962,-5-1-1014,0-9 2784,0 1 0,-6-19 0,-2-3 0</inkml:trace>
  <inkml:trace contextRef="#ctx0" brushRef="#br0" timeOffset="33">6498 6667 8237,'0'8'2635,"2"0"-1988,2-3 1,-2-2-267,3 7 0,-2-6-57,1 6 0,-2-5-101,3 4 1,-4 1-140,-1 4 0,5-5 237,0 1-155,0-1-175,-5 5-175,0 1 0,1-7-367,4-4 1,-2-2 284,7-2 0,-6-6-295,6-4 0,-1-4 184,5-5 1,2-3-43,3-7 1,-1 1 75,5-1 1,1 1 291,4 0 1,-1 1 86,-3 3 1,1-1 66,-6 6 1,5 1 94,-5 9 0,1 3 405,-1 6 0,-8 0 143,4 0 0,-6 6-292,1 3 1,1-1-47,-7 2 0,3-1-97,-3 6 0,-2-1-454,3 0 40,-4 0 0,-2-1-128,-4-4-685,-3 4 1,-6-7 435,0 4 0,-1-4-425,1-6 0,0 0 330,0 0 0,4 0-243,1 0 221,-1 0 607,-4 0 306,0 0 274,6-6 206,2 4-601,6-4 0,0 12 682,0 4 1,0 4-307,0 5 1,4 3 16,1 6 1,5 2-216,-6 4 1,6-4-212,-5 3 0,4 1-234,-4 0 1,4-6-253,-4-4 1,1-5-1952,-1 4 1217,-3-5-659,4 2 1717,-6-12 0,6-8 0,2-8 0</inkml:trace>
  <inkml:trace contextRef="#ctx0" brushRef="#br0" timeOffset="34">7209 6696 7718,'-10'0'3026,"1"0"-980,6 0 648,-4 0-1355,7 0-869,0 0 0,7 0-136,2 0 1,4 0-549,1 0 0,0 0 219,0 0 0,2-5-508,3 0 0,-3 1-487,3 4 0,-3 0-1071,-2 0 0,-5-5 2061,1 0 0,-1-6 0,6 3 0</inkml:trace>
  <inkml:trace contextRef="#ctx0" brushRef="#br0" timeOffset="35">7550 6298 7721,'0'14'0,"5"-4"869,0-1 1,1-1-124,-1 1 1,-2 4 60,6-3 0,-4 2-857,4 2 1,-5-4 103,0-1 1,3 1-347,-3 4 0,7-4 255,-1-1 0,-2-4 37,1 4 0,1-6 0,4 4 0</inkml:trace>
  <inkml:trace contextRef="#ctx0" brushRef="#br0" timeOffset="36">7820 6326 7721,'0'-8'2871,"0"2"-1367,0 6-1064,-6 0 1,3 0-121,-7 0 1,5 0-335,-4 0 1,0 2 77,-6 2 0,-4 4 43,0 7 0,-6 0 34,1 4 0,-2-3-150,-3 3 1,2 2 18,4-2 0,-3-1-73,7-3 0,0-3-33,5-2 149,6 2 1,4-10-7,8 3 0,6-4 26,9-1 0,9-1-190,10-4 1,0-3 64,5-6 1,-9 0-809,9-1 1,-10 1 103,0 0 0,-4 0-147,-5 0 0,1 4 363,-6 1 0,-7 4-49,-7-5 1,-3 6 242,-2-6 0,-2 7 346,-3-2 0,-2 4 0,-8 1 0,-1-5 0,-2 0 0,2-4 0,-3 4 0,-2-4 0,2 4 0,0-6 0,5 1 0,0-1 0,0 2 0,-1-4 0,1 4 0,5-4 71,-1-1 71,7 0 1204,-3-1-978,6 7 0,1 4 241,4 8 0,-2 4 51,7 7 0,-2 5 65,1 4 1,2 7-242,-6 3 0,1 0 12,-1-1 0,-3 2-344,2 3 1,-1-3 46,2-7 0,-3 1-622,3-1 1,-4-6 330,-1-3 0,0-3-2382,0-2 654,0-6-69,0-2 1889,0-18 0,6 2 0,2-10 0</inkml:trace>
  <inkml:trace contextRef="#ctx0" brushRef="#br0" timeOffset="37">7735 6468 7721,'-8'0'-498,"0"0"1614,3 0-399,4 0 0,-7 2-255,3 3 1,-1 3-351,-4 6 0,-2 5 41,2 0 1,2 5-480,-1-6 1,1 6 249,-2-5 1,-1 0-1049,7-5 0,-3-1 1124,3-4 0,2 4 0,-4-5 0</inkml:trace>
  <inkml:trace contextRef="#ctx0" brushRef="#br0" timeOffset="38">7721 6582 7721,'12'-1'254,"-2"-4"1,2 3 189,-2-2 1,1 0 250,-2 0 1,4 2-263,-3-3 1,-3 4 229,3 1-628,-1-7 1,1 6 252,-1-4-1094,-5 4 640,2 1-763,-6 6 1,-6 2 240,-4 6 0,-3 2-19,-1 3 0,0-3 371,0 2 0,-7 3 271,-2-2 0,0 2 126,0-3 0,5-2-133,-1 3 1,4-3 830,0-2 1,1 0-338,0 1 0,6-6 1250,3 1-1087,4-7 1,7 3-110,4-6 0,7-1-518,2-4 0,6-3 68,-1-6 0,-4-1-121,-1 1 1,2 0 102,-2 0 1,0 0-617,-5-1 1,-1 1-101,-4 0-133,4 0 520,-12 0 558,6-1 993,-7 7-960,-7 2 0,-1 12 531,-6 4 0,5 3-308,-1 1 1,5 5-34,-4 0 1,1 4-143,-1-4 0,-2 5-213,6-5 0,-6 5-92,1-5 1,2 4-181,-1-4 1,4 0-640,-4-5 0,-1 1 449,-4-1 0,0 0-920,0 0 1,-1-4 539,1-1 0,0-6-1243,0 2 1980,-1-3 0,1-2 0,0 0 0</inkml:trace>
  <inkml:trace contextRef="#ctx0" brushRef="#br0" timeOffset="39">7778 6810 7721,'20'6'369,"-4"-3"-308,3 7 0,-2-1 755,2 5 0,-3-4 132,3-1 0,-3 1 320,-2 4 0,0 0-570,0 0 0,-4-4 92,-1-1-1846,1-5 791,-2 2-1232,-2-6 1,-8 0 393,-2 0 1103,-4 0 0,-6-6 0,-1-2 0</inkml:trace>
  <inkml:trace contextRef="#ctx0" brushRef="#br0" timeOffset="40">8062 6582 7693,'0'10'690,"0"-1"0,0-4-154,0 4 0,5 1 289,-1 4 0,1 0-353,-5 1 0,2 3-216,2 1 1,-2 2-263,3-2 1,-4-3 85,-1 3 0,5-4-896,0 0 1,0-1 559,-5 0 0,1-6 256,4-3 0,-4 3 0,6 0 0</inkml:trace>
  <inkml:trace contextRef="#ctx0" brushRef="#br0" timeOffset="41">8090 6753 7693,'8'-7'556,"5"6"0,-7-7 134,4 3 1,2 4-257,-2-4 1,-2-1-137,1 1 1,1-1-103,4 1 0,0 2-420,0-7 1,1 5 215,-1-4 1,0 4-209,0-4 1,0 4-109,1-4 1,-6 4-1208,1-5 647,-1 1 0,1-4 362,-1 4 0,-6 1 392,2 3 1,-4 2 129,-1-7-4,-6 7 0,-2-5 4,-6 4 0,5 2 326,-1-3 0,5 2 147,-4-2 275,6 4 780,-4-5-1047,7 6 0,0 6 239,0 3 1,0 4-293,0 1 1,0 7 101,0 2 0,5 4-157,0 2 1,4-6-76,-4 1 0,6-5-90,-1 5 1,-2-5-169,1 4 0,0-7-277,6-2 1,-1-1-327,0-8 0,0 0-869,1-5 0,-1-7 642,0-2 1,0-5-70,0-5 0,-4 3 357,-1-3 0,-1 3 437,2 2 0,-4 0 522,-6-1 661,0 1-496,0 6 0,-1 2-357,-4 6 1,-3 0 1009,-6 0 0,-1 6-528,1 4 0,-5-2-550,0 1 0,0-1 195,5 1-1365,0 4 1,0-7 972,-1 4 0,1 3 0,0-6 0</inkml:trace>
  <inkml:trace contextRef="#ctx0" brushRef="#br0" timeOffset="42">8702 6426 11341,'9'0'882,"1"0"1,-1 0-543,5 0 0,1-5-292,-1 0 0,2 1-339,3 4 0,-4 0-421,4 0 1,2-2 526,-2-3 1,0 2-160,-5-6 0,0 5 344,0 0 0,1 2 0,-1 2 0</inkml:trace>
  <inkml:trace contextRef="#ctx0" brushRef="#br0" timeOffset="43">8815 6298 13788,'0'14'719,"0"0"1,0 2-522,0 3 1,0 2-29,0 2 1,0 4-27,0-3 1,-4 3-143,-1 1 0,-1 1-93,1-1 1,-1-4-289,-4-1 1,-1-5 162,6 1 1,-4-8-79,4-2-890,0-6 817,5 4 0,0-9-277,0-3 1,5-2 168,0-8 0,6 1 107,-2 0 1,4 0 291,1-1 0,-4 1 159,-1 0 0,-1 0 155,2 0 1,1 4-190,-7 1 632,7 5 1,-4 0-331,2 8 0,-1 4 66,-3 7 0,-4 5-2,4 4 1,-3 3 66,-2 1 0,4 1-462,1-1 0,0 0 70,-5 1 1,0-2-949,0-4 722,0 4 1,0-11-889,0 3 0,-2-5 458,-2-4 0,0-4-227,-5-6 1,4 0-579,-4 0 732,-1 0 0,-4 0 504,0 0 0,4-2-34,1-2 0,4 0 212,-4-5 0,6 4-116,-2-4 0,3-1 977,2-4 0,0 5-436,0-1 1,0 1 773,0-6-841,7 1 1,0 0-159,8 0 1,-1 0-578,0-1 1,0 1 267,1 0 0,-1 0 66,0 0 0,0-7 0,0-1 0</inkml:trace>
  <inkml:trace contextRef="#ctx0" brushRef="#br0" timeOffset="44">9114 6326 7965,'0'8'1523,"6"5"1,-4-10-1051,3 6 0,-4-4-187,-1 5 1,0-1-74,0 5 0,0-3-137,0 4 0,0-4 95,0 8 1,-6-4-145,-4 0 1,3-1 61,-3 0 0,5 0-197,-4 1 1,6-6-35,-2 1 0,3-6-294,2 6-271,0-7 505,0 3 0,2-6 15,3 0 0,3 0 35,6 0 0,-5 0-17,1 0 0,-1-1-87,5-4 304,1 3 1,-1-4 58,0 6 0,-4 0 158,-1 0 1,-4 2-36,4 2 1,-4-1 133,4 7 1,-4-7 154,5 2-15,-7 3-107,10 0-35,-12 6-372,5 0 1,-6 0-70,0 1 1,0-6-74,0 0 0,-6 1 36,-3 4 0,-4 0-187,-1 1 0,-5-1-301,0 0 0,0-5 265,5 1 1,-5-2-405,0 1 395,0-2 0,5-7-69,-1 0 1,7-2 158,4-3 1,2-3 174,2-6 1,2 2 370,2 2 0,3-3-239,2 4 0,9 1 616,-4-1 1,3 5-352,-3 0 1,5 2 62,0 2 1,0 0-86,-4 0 1,3 2 218,1 2 1,7 0-256,-3 5 1,0-4-268,0 4 0,-5-1-2180,1 2 1351,3 2 840,-7-10 0,6 11 0,-7-6 0</inkml:trace>
  <inkml:trace contextRef="#ctx0" brushRef="#br0" timeOffset="45">9583 6397 10846,'2'16'899,"3"3"0,-2 3-458,6 7 0,-4 5-197,4 4 1,-4 3-202,5 2 0,-6-7 87,6-2 0,-7-1-353,2-5 0,-2 2 198,2-11-618,-4-6 448,6-1 1,-9-10-1176,-3 3 1,2-10 1369,-6-4 0,-1-10 0,-4-4 0</inkml:trace>
  <inkml:trace contextRef="#ctx0" brushRef="#br0" timeOffset="46">9541 6483 7717,'0'14'285,"0"0"0,0 0 786,0 1 1,0 4-470,0-1 1,0 1-230,0-4 1,0-1 54,0 0-423,0 0 0,1-1-1645,4-4 1086,-4 4-1497,6-11 2051,-7 4 0,6-6 0,2 0 0</inkml:trace>
  <inkml:trace contextRef="#ctx0" brushRef="#br0" timeOffset="47">9711 6454 7755,'0'8'2676,"0"-2"-1940,0 1 1,2-6 387,2 4-604,-2 3-691,11-6-729,-12 10 0,10-9 591,-6 7 0,0-5-420,-5 4 0,1-4 194,4 4 535,-3-6 0,4 10 0,-6-5 0</inkml:trace>
  <inkml:trace contextRef="#ctx0" brushRef="#br0" timeOffset="48">9839 6454 7755,'8'-8'814,"5"2"-150,-12 6 192,12-6-534,-5 4 1,1-4 115,1 6 1,-6 0 385,6 0-579,-1 0 1,6 0-175,-1 0 1,-5 1 112,1 4 0,-5-2-104,4 7 0,-6-5 81,2 4 1,1-4-3,-1 4 1,0-4 130,-5 4-338,0 1 0,-5 4-105,0 0 1,-6-4-110,2-1 0,-2-4-302,1 5 0,-2-7 268,2 1 0,2 3-922,-1-3 426,6 1-260,-10-5 312,11 0 232,-4 0 258,6-6 1,0-2 24,0-6 1,0 0 129,0-1 1,0 0-133,0-4 0,0 3 262,0-3 1,0-2-85,0 2 1,0-4 502,0 4 1,0-5-43,0 5 344,0 0 252,0 5-216,0 0 0,0 9 81,0 10 1,0 4-342,0 15 0,0 4-95,0 5 1,0 7-178,0-2 1,-2 1-220,-2-1 0,1 2-198,-7-7 0,5 0-297,-4-4 1,4-6 221,-4 1 0,4-8-999,-5-2-1785,7 0 2182,-9-12 0,10-2 834,-3-10 0,4-2 0,1-3 0</inkml:trace>
  <inkml:trace contextRef="#ctx0" brushRef="#br0" timeOffset="49">9868 6625 7755,'14'0'0,"0"-5"142,0 0 1,0 1 263,1 4 0,-1 0 445,0 0 0,5 0-341,0 0 0,2 0 191,-3 0 0,-2 1-266,3 4 0,-1-2-311,1 7 0,-5-6 33,0 6 0,0-7-1616,-4 2-362,2 3 1821,3-7 0,-1 12 0,0-5 0</inkml:trace>
  <inkml:trace contextRef="#ctx0" brushRef="#br0" timeOffset="50">10308 6298 7719,'10'5'2000,"-1"-1"-1289,1 1 1,-1-3 712,1 2 1,1-2-719,8 3 1,-3-2-137,2 2 1,3-4-202,-2 4 1,1 1 58,-1-1 1,-3 6-119,3-1 0,-3-3-285,-2 3 1,-6-1-270,-3 6 1,1-1-443,-1 0 1,-2 0-1283,-8 0 1,-3-1 901,-6-3 0,-5 2-1806,0-2 2872,-6 2 0,3 3 0,-7-1 0</inkml:trace>
  <inkml:trace contextRef="#ctx0" brushRef="#br0" timeOffset="51">10422 6667 7719,'6'15'-1588,"1"-1"1221,2 0 3547,4-6-2088,-12 5 1,12-10-312,-4 6 1,-1-1-139,2 2 0,-7-2-780,2-4 143,3-2 1,-5 4-3211,6-6 2048,-6 7 1156,4-6 0,-7 5 0,0-6 0</inkml:trace>
  <inkml:trace contextRef="#ctx0" brushRef="#br0" timeOffset="52">11289 6483 11457,'8'0'1292,"5"0"-937,-4 0 0,4 0-191,1 0 0,2 0-104,3 0 0,-2 0-948,7 0 1,-7 0 610,2 0 1,-3-2-2204,-2-3 2480,1 4 0,-8-6 0,0 7 0</inkml:trace>
  <inkml:trace contextRef="#ctx0" brushRef="#br0" timeOffset="53">11275 6611 7708,'-13'1'413,"4"4"1398,3-3-226,6 4-786,0-6 0,1 0-341,4 0 0,8 0-120,6 0 1,1 0-203,-1 0 1,-2 0 60,7 0 1,-5 0-629,5 0 1,-5 0 334,4 0 0,-5-2-1273,1-2 1,-3 2 67,-2-3 1301,0 4 0,0-6 0,0-1 0</inkml:trace>
  <inkml:trace contextRef="#ctx0" brushRef="#br0" timeOffset="54">11872 6198 7392,'10'0'487,"-1"0"471,-6 7 0,8-4-210,-6 6 0,0-4-314,-5 5 1,5-1-194,-1 5 0,1 0-22,-5 1 0,-1-1-263,-4 0 1,2 5 95,-7 0 0,1 5-13,-6-5 1,0 4-61,-4-4 1,3 0-191,-3-5 1,3 1-334,2-1 379,0 0 0,1-4-144,4-1 189,2-6 52,7 4 0,2-7-79,3 0 0,3 0-184,6 0 0,0 0 124,0 0 1,0 0-98,1 0 1,-1 0-81,0 0 1,0 0-189,0 0 1,1 0-42,-1 0 0,-5-5 613,1 0 0,6-6 0,6 3 0</inkml:trace>
  <inkml:trace contextRef="#ctx0" brushRef="#br0" timeOffset="55">11986 6440 7681,'0'-8'606,"-6"2"60,4 6 0,-6 0-211,3 0 0,4 1 168,-4 4 0,-1-2-238,1 7 0,-1-1-19,1 5 0,3 1-258,-2-1 1,-3-5-130,3 1 1,-7-1 79,1 6 1,2-1-158,-1 0 1,4-1-1216,-4-4 679,-1 4-565,-4-5 789,0 6 0,4-5 238,1 1 1,5-5 124,0 4 1,2-4 279,2 4 1,0-4-156,0 4 0,0-4 102,0 5 1,2-2 248,2 1 1,0 4-142,5-4 0,-4 2 58,4-1 0,-4 2-89,5-2 1,-7-2 121,1 1 0,0-4-22,0 4-341,-2-5-19,4 8 0,-4-10-357,3 3-12,-4-4 0,7-6 212,-3 1 1,-2-9-768,6-1 0,-4-2 333,5-8 0,-6 5-1227,6-4 1821,-7-1 0,16-11 0,-3-1 0</inkml:trace>
  <inkml:trace contextRef="#ctx0" brushRef="#br0" timeOffset="56">12114 6284 8276,'6'8'1533,"-4"-1"-975,3-2 1,-4-2 148,-1 7 0,0-5-349,0 4 0,-1 1-151,-4 4 0,2 0-179,-7 0 0,5 0 123,-4 1 1,0-1-556,-6 0 1,6 0-51,-1 0 0,6-4-369,-6-1 1,7-4-569,-2 5 530,-3-7 680,7 3-37,-6-6 261,7 0 0,2 0-171,3 0 804,-4 6 0,10 2-24,-6 7 0,1-1 207,-1 0 1,-3 7-344,3 2 1,-4 4-12,-1 2 1,5-1-201,0 0 1,-1 1-99,-4-1 0,5 1-396,0-1 1,0-6 203,-5-3 0,4-3-568,1-2-534,6 0-17,-9-6 0,6-1-277,-4-7 1,-2-7 234,3-2 1146,-4-4 0,-1-7 0,0-2 0</inkml:trace>
  <inkml:trace contextRef="#ctx0" brushRef="#br0" timeOffset="57">12199 6241 7681,'8'0'755,"5"6"1,-10-4 1025,6 3-1284,-5-4 0,3 4 518,-2 0-242,-3-1-486,10 3-15,-10 1-112,4 6 0,-6 0-98,0 0 0,0 1-166,0-1 1,-6-2-197,-3-2 1,1 6 143,-2-7 1,5 5-49,-4-9 0,4 5-77,-4-6 109,6 7-94,-10-9-219,11 4 325,-4-6 1,8 0-71,2 0 1,0-1-43,5-4 1,-4 3 92,4-2 0,-1 0 308,2 0-232,2 2 454,-4-4 1,2 11 130,-1-1-216,-6 7 1,5-3 57,-3 6-204,-4 1 0,6-1-557,-7 0 240,0 0-196,-7 1 1,4-3 134,-6-2 0,4 1-216,-4-7 276,-1 1 247,-4-5-130,0 0 1,4 0 121,1 0 45,6 0 0,-5-1 3,3-4 0,3 2 191,-2-7-159,2 7 25,2-10 0,2 12 105,2-4-47,-2 4-202,11 1 0,-10 0-94,6 0 1,-4 1 1,4 4 120,-5 3 1,7 6-88,-7 0 1,3 0 47,-3 1 1,-2-1 394,3 0-166,-4 0 1,-1 1 48,0-1 1,0 0-45,0 0 1,0 0 143,0 1 0,0-6 431,0 1-150,0-1-448,0 5 147,0-6-403,0-2 0,2-6-241,3 0 0,3-6-326,6-3 0,0-4-87,0-1 0,0-5-708,1 0 1,-1-5-794,0 5 2209,0 0 0,1-1 0,-1-2 0</inkml:trace>
  <inkml:trace contextRef="#ctx0" brushRef="#br0" timeOffset="58">12683 6639 7681,'0'14'3332,"0"1"-2229,6-1 0,-3-2-1678,7-2 387,-7-4 188,9-6 0,-4 0 0,7 0 0</inkml:trace>
  <inkml:trace contextRef="#ctx0" brushRef="#br0" timeOffset="59">13308 6312 7730,'0'-14'0,"0"4"-8,0 1 0,0-1 58,0-4 1,0 0 249,0 0 279,0 6 5,0-5 144,0 12-216,0-6-227,0 7 1,0 2 89,0 3 1,0 9 236,0 10 1,0 9-207,0 5 0,0 4 83,0 6 0,0 2-155,0 7 0,0-6-348,0-4 1,2-4 110,3-5 0,-2 1-691,6-6 0,1-6-85,4-8 0,0-5-536,0-4 1,1-4 208,-1-6 0,0-6 451,0-4 0,-4-2-133,-1-3 1,-6-4 687,2 1 0,-3-8 0,4 10 0,2-4 0</inkml:trace>
  <inkml:trace contextRef="#ctx0" brushRef="#br0" timeOffset="60">13436 6596 7730,'0'-14'-562,"0"6"1,0-4 894,0 2 0,-5 2 339,1-1-269,-1 6 1,3-2-145,-2 10 1,2-2 119,-3 6 0,2 1-47,-2 4 1,2 0-151,-6 0 0,4 1-21,-4-1 1,4 0-52,-5 0 0,6 1-80,-6-1 0,2 0 67,-1 0 1,-2 0-55,6 1 0,-4-6-42,4 1 0,-5-6-556,6 6 0,-3-7-3,2 2-407,4-4 1,-5-2-654,6-4 1618,-7 3 0,6-17 0,-6 4 0</inkml:trace>
  <inkml:trace contextRef="#ctx0" brushRef="#br0" timeOffset="61">13195 6625 7730,'-8'0'1648,"1"0"-976,7 0-11,0 0-398,7 0 1,-3-2-52,11-2 0,-4 0-77,8-5 0,1 4-116,-1-4 0,6 4-182,-1-5 0,-2 7 187,2-1 0,-2-3-432,2 3 0,1-3 225,-6 2 1,0 4-205,-5-4 1,0 2-132,1-2-98,-1 4 475,0-12 0,-1 10-202,-4-7 512,-3 7 1,-6-5-53,0 4 762,0 2-376,0-4 588,0 6-710,0 0 1,-4 1 55,-1 4 0,0 3-37,5 6 0,0 0-20,0 1 0,0 0-144,0 4 0,0-3-24,0 3 1,0-3-95,0-2 0,0 0 50,0 1 1,0-1-266,0 0 0,0-5 114,0 1 0,0-5-807,0 4 341,0-6 5,0 4 177,0-7 1,0-7 43,0-2 1,5-4 166,0-1 0,4 4-67,-4 1 1,4 0 209,-4-6 1,5 6-50,-6-1 0,6 6 93,-5-6 1,6 7 1,-2-2 1,-1 2-89,1-2 1,-4 4 336,5-4-273,-7 3 0,8 4 129,-6 3 0,-1-2-95,-4 6 0,0-4 321,0 5-319,0-1 0,-1 5-48,-4 1 1,2-6-77,-7 0 0,6-1-436,-6 2-332,1 2 420,-6-4-2245,1 7 1114,0-8 1458,6 0 0,-5-7 0,6 0 0</inkml:trace>
  <inkml:trace contextRef="#ctx0" brushRef="#br0" timeOffset="62">13849 6454 7730,'9'0'2880,"0"0"-2131,-5 0 0,2 2-268,-6 3 0,0-2-112,0 6 1,0 1-131,0 4 1,-2 2-197,-2 3 1,0-4-187,-5 4 1,4-3-293,-4-2 0,1 1-577,-2-1 0,3-5-4,2 1-810,3-7 711,-4 3 510,6-6 405,0 0 0,1-4 350,4-1 1,-3-2-176,3 3 690,2 2 1,-3-3-34,5 10 1,-6-2 345,2 7 0,-3-1-511,-2 6 1,1-1-123,4 0 0,-4 5-685,4 0 1,-3 0 200,-2-5-272,0 0 0,0 0 44,0 1 367,0-7 0,6 4 0,2-4 0</inkml:trace>
  <inkml:trace contextRef="#ctx0" brushRef="#br0" timeOffset="63">13991 6454 7730,'8'-6'0,"-1"4"527,-2-2 1,-2-3-127,7 3 0,-5-6 345,4 5 1,-1-1-299,1 1 0,4 4-90,-3-4 0,2-1-118,2 1 0,1 0-44,-1 5 0,0-5-99,0 1 1,1-1 114,-1 5 0,-5 0-20,1 0 1,-2 6 19,1 4 1,-1 2 158,-3 3 0,-4 5-119,4 4 1,-3 3-58,-2 1 1,0 2 111,0 3 1,0 2-109,0 3 1,0 3-295,0-3 0,0-3 122,0-2 1,0-5-628,0-4 0,-5 1 334,0-6 1,0-5-1825,5-4 230,0-7 843,-6 3 0,0-12 319,-4-3 0,-2 1 300,2-2 1,-2 1-290,-3-5 1,1-5 686,0 0 0,-7-7 0,-1 4 0</inkml:trace>
  <inkml:trace contextRef="#ctx0" brushRef="#br0" timeOffset="64">13991 6596 7730,'8'7'0,"-2"-6"518,-6 12 1,5-10 68,-1 7 1,1-6 175,-5 6 0,0-5-189,0 4 1,2-1-203,2 1 1,-2 4-79,3-3 1,-4 2-39,-1 2 1,0-4-560,0-1 1,0-4-346,0 5-489,0-7 464,0 3 0,5-8 312,0-2 1,4-4 5,-4-6 0,6-5 97,-1 0 0,-3 0 549,3 5 0,-5-1-269,4 1 0,-1 5 1373,2-1-363,2 7-477,-10-3 0,9 7-235,-6 4-109,-1 3 1,-4 6-173,0 0 1,0 1 183,0-1-815,-6 0 1,3 0 13,-7 0-2184,7-6 1462,-9-1 1300,10-7 0,-11 0 0,5 0 0</inkml:trace>
  <inkml:trace contextRef="#ctx0" brushRef="#br0" timeOffset="65">14517 6383 12730,'8'6'629,"-2"-2"-553,-6 5 1,2-4-164,2 4 0,-2 1-1278,3 4 0,-2-1 265,2-4 1100,-4 4 0,12-5 0,-5 6 0</inkml:trace>
  <inkml:trace contextRef="#ctx0" brushRef="#br0" timeOffset="66">14673 6426 13790,'-8'0'142,"0"1"-100,4 4 0,0 3-338,-5 6 1,-1 0 83,-4 1 1,0 0-227,0 4 1,0-3 202,-1 3 0,1-3 7,0-2 0,4-1 161,1-4-189,6 4 325,-3-11 1,7 4-77,4-6 0,3-5-71,6 0 1,0-4 52,0 4 0,1-4-9,-1 4 1,0 0 81,0 5 0,-4-1-92,-1-4 0,-4 3 150,4-2-120,-5 2 431,2 8-265,-6 2 0,-2 6 263,-2 1-195,-4-1 0,-7 0-124,1 0 1,2 1-312,2-1 0,-1-5 122,6 1 0,1-6-409,4 6 236,0-7-606,0 3 0,6-12 344,3-3 1,2-1-266,-1-4 0,3 3 408,-4-8 0,4-2 385,1 2 0,-6-4 0,-3 4 0,1-5 0,-1 5 0,-1-6 0,-4 1 0,0-1 0,0 1 0,-1-3-37,-4 4 1,-1 2 120,-4 2 1,-1 3 691,6 2 1,-1 6 507,1 3-639,4 4 0,-6 7-29,7 4 1,0 9-215,0 4 1,0 9-103,0 1 1,0 5-107,0-5 1,0 5-62,0-5 0,0 0 61,0-4 1,0-2-211,0-4 0,2 3-292,3-7 0,-4 0-463,4-5 0,-3-5-474,-2 1 0,1-7 554,4 2 1,-3-5-625,2-5 1315,4-3 0,0-13 0,6-1 0</inkml:trace>
  <inkml:trace contextRef="#ctx0" brushRef="#br0" timeOffset="67">14758 6511 7677,'8'-14'109,"5"4"315,-4 1-108,-2 6 775,5-4-665,-10 7 0,4 7 202,-6 2 281,0 4-555,0 1 0,5 0 203,0 1-391,0-1 0,-5 0-718,0 0 426,0-6 1,1 3-2038,4-6 1176,-4 0-308,6-5 0,-2-2 797,-1-3 1,1 2 497,-5-6 0,5-1 0,-1-4 0,3-2 0,-2-3 0,-2 3 0,6-3 0,-6 2 0,2-2 0,1 3 922,-1-3-225,6 4 414,-3 0 1,2 9-472,-1 6 0,-4 6 20,4 9 0,-6 5-158,2 4 1,1 3 35,-1 1 0,5 2-177,-6 3 0,3-3-34,-3 3 1,0-4-174,5-5 0,-6 2 52,2-2 1,-3-3-424,-2-2 0,0-8 218,0-2 0,0-4-726,0 4 0,-7-5-135,-2 0 1,1-2-495,-2-2 1,1-2-563,-5-2 1916,0-4 0,-1-13 0,1-1 0</inkml:trace>
  <inkml:trace contextRef="#ctx0" brushRef="#br0" timeOffset="68">15356 6397 7658,'0'-8'554,"0"1"-33,0 2 144,0 3 0,1-4-225,4 6 1,-4 2 244,4 2 1,-3 4-240,-2 6 0,0 1-41,0-1 1,0 5 9,0 0 1,0 6-167,0-1 1,0-4-41,0-1 1,0 2-6,0-2 1,1 0-243,4-5 1,-2 0-21,7 0 1,-5-4-34,4-1 1,0-1-157,6 2 1,-1-4-369,0-6 1,5 0 123,0 0 0,2 0 165,-2 0 0,-4-6-470,4-4 0,-3-2 311,-2-3 0,1 3-258,-1 2 0,-6-2 291,-4 2 0,0-3-200,0-1 0,-2 0 652,3 0 0,-4 4 0,-1 1 0,-6-7 0,-2-6 0</inkml:trace>
  <inkml:trace contextRef="#ctx0" brushRef="#br0" timeOffset="69">15498 6326 7658,'-8'0'0,"0"0"525,3 0 37,4 0 321,-6 0 382,1 0-445,4 7-564,-4 1 1,8 4-243,2-2 1,0 1 181,5-7-707,1 7 0,4-4-128,0 2 0,-5 2-1696,1-6 1561,-1 0 0,6-5 774,-1 0 0,-5 0 0,1 0 0,-1 0 0,6 0 0,-1 0-66,-6-6 0,3 2-128,-7-5 937,1 6 1108,-5-4 59,0 7-933,0 0-510,0 7 0,-6-4-145,-4 6 1,-2 1-92,-2 4 0,-2 0-15,-3 0 1,3-4-197,-3-1 0,3-1-25,2 2 1,0 2-14,0-2 0,4-2-19,1 1 0,1-4-513,-2 5-678,4-7 913,6 9 1,1-10-115,4 3 0,3-5-65,6-5 0,-4 3-167,-1-2 1,1-4-155,4-2 421,0-2 0,0-3 211,1 1 1,-7 0 0,-4 0 0,3 3 234,-3-4 1,1 4-132,-5-8 1,0 4 414,0 0 0,0 1-237,0 0 0,-1 0 239,-4 0 1,3-1 132,-3 1 1,2 5 1182,-1-1-1117,2 7 0,-4-2-7,6 10 0,-2 3-107,-3 6 0,4 7-175,-4 2 1,3 4-77,2 2 0,0-1 44,0 0 1,0 4-69,0-4 1,0 4-41,0-8 0,5-4-103,0-1 0,0-3-1073,-5-2 617,0 1-312,0-8 1,1 0 338,4-7 0,-2-7-520,7-2 1,-6-5 394,6-5 1,-2 1-56,1-5 1,4 4 309,-4-5 0,4 2 294,1-2 0,0-3 0,1 4 0,4-3 0,0 3 0,-1-3 0,-3 7 0,-1-4 0,0 4 0,0 1 668,1 9-216,-1-4 1474,0 12-690,0-6-852,-6 14 1,-2 1 143,-6 6 1,-4 2-149,-1 3 0,-6-4-451,1 4 0,-2-3 98,-2-2 0,-1 1-305,1-1 0,1-5 225,4 1 0,-2-5 22,6 4-815,-6-6-875,10 3 1080,-6-6 216,7 0 1163,0 0-589,7 0 1,-4 2 455,6 3 0,-6-2-136,2 6 0,1 1 572,-1 4-707,0 0 0,0 1 275,-1-1-530,1 0 1,-3-1 254,2-4-586,-2 4 235,4-12 0,-4 6-996,3-7 545,-4 0-192,12-7 1,-7-1 212,4-6 1,1-5 106,-7 0 0,8 2 679,-3 7 1,-1-2-198,1 2 573,1 4-570,4 0 1,-4 12 845,-1 3 1,-6 10-359,2 5 0,-3 9 135,-2 5 1,0 8-373,0 1 0,1 9-193,4 1 0,-4-5-243,4 5 0,-3-12-279,-2-2 1,4-2-102,1-8 0,0-1 80,-5-8-2996,6-4 1941,-4-12 0,4-3-23,-6-10 0,5-5 1418,0-8 0,-1-5 0,-4-5 0</inkml:trace>
  <inkml:trace contextRef="#ctx0" brushRef="#br0" timeOffset="70">16294 6255 7658,'8'-6'0,"5"-2"1079,-6 0 0,8-3 909,-1 6-888,0 1 1,0 8 54,0 1 0,1 11-551,-1-2 1,-1 10 142,-4-1 0,2 4-299,-6 2 0,4-1-650,-4 1 0,0-3-85,-5-2 0,0-3-176,0-7 0,0 0-242,0 0 1,-5 1-999,0-1 0,-7-6 449,-3-4 0,4 3-468,-8-3 1,12 6 1721,-8-5 0,4 6 0,-3-3 0</inkml:trace>
  <inkml:trace contextRef="#ctx0" brushRef="#br0" timeOffset="71">16365 6653 7658,'6'15'0,"-2"-6"961,5 0-191,-6 1-51,10-2 0,-5 3-263,6-6 0,-5 4-453,1-4 1,-5 4 46,4-4 1,-4 0-2222,4-5 1370,-6 0 801,4 0 0,-7 0 0,0 0 0</inkml:trace>
  <inkml:trace contextRef="#ctx0" brushRef="#br0" timeOffset="72">6043 10748 7865,'-14'-8'477,"4"-3"781,1 6-171,-1 0-266,-4 5 491,0-6-877,6 4 0,0-4 701,3 6-692,4 0 0,-4 0-50,10 0 0,-2 5 13,6-1 1,2 3-139,8-3 1,-1 0-12,5 5 0,6-6-32,4 2 1,5-2-61,-5 2 1,7-2 13,-2 7 0,4-7-93,6 1 1,-3 4 56,8 2 0,-6-2-154,5 1 1,0-4-69,5 4 1,-6-5 40,-4 0 0,2 3-53,-2-3 1,7 3 40,-2-3 1,-6-2-13,1 3 1,-5-4 67,5-1 1,-1 5-20,1 0 0,-7 0-9,2-5 0,-2 0 2,2 0 0,1 0-127,0 0 1,-7 0 90,-3 0 0,-1 0-16,1 0 1,-3 0 46,3 0 0,-3 0-32,-1 0 1,-1 0-10,1 0 1,-1 0-10,0 0 1,1 4 17,-1 1 0,1 0 0,-1-5 0,-4 1-22,0 4 0,-1-3 35,6 2 0,-6 0-23,1 0 0,0-2 10,4 3 0,-4 1 74,0-1 1,-2-1-66,1-4 0,4 5 46,-3 0 1,-2 4-35,2-4 0,-5 1 2,4-1 0,-4-3-119,5 2 0,-5-2 78,5-2 0,-7 0-90,2 0 1,2 0 96,-2 0 1,1 0-80,-1 0 1,-3-2 96,3-2 0,-3 2-38,-2-3 7,0 4 1,0-4 3,0 0 1,-4 1-102,-1 4 0,-4 0-32,5 0-624,-7 6 266,9-4-239,-4 10 0,2-10 305,-1 2 1,-1 0-1864,2 0 1305,2-2 1059,-4 4 0,13-6 0,1 0 0</inkml:trace>
  <inkml:trace contextRef="#ctx0" brushRef="#br0" timeOffset="73">9057 10947 7718,'8'0'1935,"5"0"-934,-5 0-310,6 0 80,-6 0-522,4 0 0,-9 0-884,7 0-614,-7 0 1249,3 0 0,1 0 0,1 0 0</inkml:trace>
  <inkml:trace contextRef="#ctx0" brushRef="#br0" timeOffset="74">3384 12610 8088,'0'-10'-702,"0"1"977,7 6-248,-6-10 1,7 12 1,-3-4-46,-4-3 0,12 6 82,-4-2 1,-1 2-165,2 2 147,-1 0 1,6 0 86,-1 0 0,0 0-59,0 0 1,0 5 10,1 0 1,-1 4-11,0-4 1,0 1 15,1-1 1,-1-2-54,0 6 0,0-4 44,0 5 0,5-6-59,0 6 1,2-5 40,-2 4 1,3-6-11,6 2 1,1 1-1,-1-1 0,1 0 30,-1-5 1,7 0-9,3 0 1,1 0 0,-1 0 0,3 0-9,-3 0 1,5 0 1,4 0 1,-3 0 15,4 0 0,-4 0-13,-1 0 1,1-2-86,3-2 0,-1 2 47,6-3 1,-4 4-4,4 1 0,-3 0-23,8 0 1,-8-5-12,7 0 0,-7 0 34,4 5 1,0 0-6,9 0 0,-8 0-126,3 0 1,-4-1 126,4-4 1,2 3-1,2-2 1,-2 2-2,2 2 1,-1-5 26,2 1 0,1-6-13,3 5 0,-1-1 2,-3 1 0,-2 4-11,6-4 0,-1-1-4,1 1 0,-3-4-10,-6 4 1,5 0 3,0 5 0,4-5 7,-4 1 0,-1-1-4,-4 5 1,5 0-35,-1 0 0,6-2 26,-6-2 1,1 2-6,-5-3 1,4 4 40,1 1 0,4 0 3,-4 0 0,4 0-37,-4 0 1,1 0 10,-1 0 1,-1 0 24,1 0 0,4 0-41,-9 0 1,3 1 5,-3 4 1,5-3-16,-1 2 0,1-2-6,-5-2 0,0 0-7,-1 0 0,6 0-11,0 0 1,-1 0-9,-4 0 1,0 0 28,0 0 1,4 0 34,1 0 0,-2 0-33,-8 0 0,5 0 51,0 0 0,0 0-45,4 0 1,-2 0 2,-2 0 0,0 0-11,-1 0 0,1 0-7,0 0 1,-1 0 6,-4 0 0,3 0-6,-3 0 0,2 5-22,-2-1 0,2 1 24,-7-5 0,7 2-13,-2 2 0,3-2-10,2 3 1,0-4-2,0-1 1,-5 0-23,0 0 0,5 0-8,5 0 0,-6 0 8,-3 0 0,-3 0 19,2 0 0,3 0 80,-2 0 1,-4 0-77,-2 0 0,-3 5 132,-1 0 0,0 0-36,-1-5 1,-4 1-25,0 4 0,-6-4 6,1 4 0,2 1 3,-2-1 0,0 0-74,-5-5 0,1 5 171,-1-1 0,1 6-120,-1-5 1,1 4-363,-1-4 1,0 1-493,1-1 0,-1-2 323,1 7 1,-1-7-163,1 1 1,-6 0 657,1 0 0,0-2 0,4 4 0</inkml:trace>
  <inkml:trace contextRef="#ctx0" brushRef="#br0" timeOffset="75">12796 12368 7972,'-9'-1'379,"-1"-4"0,6 3 476,-6-2-295,7 2-214,-10 2 1,10 0 782,-6 0-204,6 0-598,-4 0 0,7 2 118,0 2 0,7 0-65,2 5 1,5-4-34,5 4 0,5-4-141,9 4 0,10-1-110,9 2 1,10-2-12,4-4 0,-26-3 0,2 0-145,2 2 1,2-1 0,4-2 0,1 0 229,1-2 0,0-1 1,1 2-1,-1 0-56,-2-1 1,-1 0 0,1-1 0,0-1 85,0 2 1,-1 0 0,-5-3-1,-1 0-65,-2 3 0,-1-1 1,34-1-248,-3 4 0,-5 0 190,1 0 1,-13 0-250,-2 0 0,-2 0-8,-2 0 1,4 0 82,-5 0 1,0 0-273,-4 0 1,-7 0 141,-2 0 0,-4-5-23,-2 0 0,-6-4 397,-3 4-771,-3 0 90,-8 5-233,-2 0 1,-7 0 81,-4 0 1,-3 0 230,-6 0 0,0 7-1902,-1 2 2355,1 4 0,-6 1 0,-3 0 0</inkml:trace>
  <inkml:trace contextRef="#ctx0" brushRef="#br0" timeOffset="76">16251 12368 7873,'-14'-6'0,"-5"0"377,0-4 0,0-1 91,5 6 0,-2 1 95,-3 4 1,3-2 619,-2-3-378,2 4-30,1-6-249,1 7 115,6 0-160,2 0-136,25 7 0,-2-6-89,17 4 1,7-2 111,1 2 1,17-3-172,2 2 1,9-2-396,6-2 1,4 0 307,-35 0 1,0 0 0,5 0 0,1 0-4,6 0 0,0 0 0,3 0 0,0 1-377,4 2 0,0-1 0,1-1 1,0 0 350,1 1 1,0 0 0,-4 2 0,0-1-174,-1-1 0,1 1 0,-4 0 1,-1 0 14,-2-1 0,-1 1 0,-1-2 0,0 1-211,-3 2 1,0 1 0,-4-2 0,1-1 180,-2 3 0,0-1 0,-2-1 0,-1-1-46,-2 3 0,1 0 0,0-3 0,0-1-235,35 4 1,-2-4 106,-8-1 1,2 0 81,-6 0 0,-1 0 54,-4 0 1,-8 0 342,-6 0 0,-7 0-350,-7 0 1,-6 0 963,1 0-1247,-13 0 511,2 0-1463,-13 0 1142,0 0 1,-7 0-459,-2 0 1,-5 0 702,-5 0 0,-3 6 0,-7 2 0</inkml:trace>
  <inkml:trace contextRef="#ctx0" brushRef="#br0" timeOffset="77">19536 12596 7888,'-2'-10'806,"-3"1"0,4 4-697,-4-4-997,3 5 888,2-8 0,0 4 0,0-6 0</inkml:trace>
  <inkml:trace contextRef="#ctx0" brushRef="#br0" timeOffset="78">8574 12383 7878,'0'-15'56,"0"1"133,0 0 1,0 4 307,0 1-256,-7-1 0,6 1 914,-4-1-364,4 7 20,1-3-469,0 25 0,6-6 191,3 15 1,4 2-276,1 3 1,0 5-92,1-5 1,-1 0-232,0-4 0,0-5 138,0-1 0,5-5-360,0 1 1,2-4 203,-2 0 0,1-7-267,4-4 0,3-2-34,-3-2 1,1-6-116,-1-4 0,1-4 172,-6-5 1,5 1 100,-5-5 1,4 4 259,-4-5 1,0 7-152,-5-2 1,1-2 319,-1 2 0,-2 0-114,-2 5 0,3 2 195,-4 2 0,5-1-98,5 6 0,-3 1 8,3 4 1,-3 1-11,-2 4 1,5 3 40,0 6 0,5 5-40,-5 0 0,4 1-49,-4-1 0,5-3-224,-5 3 1,5-3 120,-6-2 1,6-4-110,-5-1 0,5-6-29,-5 2 0,4-3-21,-4-2 1,5 0-48,-5 0 1,5-5 70,-5 0 1,4-6-16,-4 2 0,0-3 53,-4 3 1,4-4 135,0 4 1,-1 3-84,-3 1 1,0-2 208,4 3 1,-3-3 8,3 3 0,-1 2-111,1-3 0,-4-1-56,4 1 0,2-4 4,-2 4 0,0-4-102,-5 4 1,5 0 117,0 5 0,1 0 20,-1 0 0,-1 0-48,5 0 1,-4 0-24,5 0 1,-5 6 139,5 4 0,-5 3-78,4 1 1,-4-5-77,5 1 0,-5-2 64,5 1 1,-5 2-127,4-6 1,-4 0 63,5-5 0,-2 0-158,2 0 1,3-2-3,-4-3 0,4 4-9,2-4 0,-6-1 84,1 1 0,-2 0-16,2 5 0,3 0 149,-4 0 0,0 2-107,0 3 0,-4-2 14,5 6 0,-5-6-3,5 2 1,-7-3-165,2-2 1,-3 0 98,-2 0 0,2-2-1229,3-3 632,-4-3 1,6-6 711,-7 0 0,0 0 0,1 0 0</inkml:trace>
  <inkml:trace contextRef="#ctx0" brushRef="#br0" timeOffset="79">20744 11743 7769,'0'-14'-766,"0"-1"1,0-4 1065,0 0 1,0-4 87,0 4 0,0-2 59,0 2 0,0 2-55,0-7 1,0 7 90,0-2-33,0-3 1,0 6 303,0-3 50,0 10-158,0 2-243,0 7 1,0 7-64,0 2 0,0 8-41,0 2 1,0 7-380,0-3 1,0-1 97,0 2 1,0-5-129,0 5 1,0-7 106,0 2 1,0-3-947,0-2 0,0 0 407,0 1 0,0-6-2029,0 1 1715,0-7 1,-1 3-339,-4-6 1194,3 0 0,-10-6 0,4-9 0,-7-7 0</inkml:trace>
  <inkml:trace contextRef="#ctx0" brushRef="#br0" timeOffset="80">20659 11558 7769,'0'-14'0,"0"0"357,0-1 326,-6 7-157,4-4 1,-4 12-81,6 0 1,0 3 72,0 11 1,1-6-149,4 11 1,-3-6-129,2 6 1,3-4-205,-3 0 1,3-3 119,-3-2 0,3 2-1212,2-2-236,4 2 118,-5 3 0,4-6 455,-2 1 716,2-7 0,-4 3 0,7-6 0</inkml:trace>
  <inkml:trace contextRef="#ctx0" brushRef="#br0" timeOffset="81">20886 11544 7756,'0'8'2240,"0"-2"-1448,0 0-188,0-4-175,0 10-330,-6-4 1,-2 5-110,-6-4 0,0 4-165,-1-3 0,0 1-93,-4-2 1,-2 4-402,-3-4 0,-2 4-10,2 1 1,-3-4 275,-1-1 0,1-4 122,3 4 0,-1-4 41,6 5 1,-5-7 429,5 1 0,2 0 103,7 0 193,-2-2-159,10 11 1,-4-6 323,6 8 0,5 4 120,-1 0 0,7 6-291,-1-1 1,2 1-302,3-2 0,-1 4 48,0-3 1,0 1-573,1-1 1,-3-3 202,-2-7-648,2 0 266,-4 0 0,2-6-369,-1-3 1,-6-5 18,2-5 1,-3 0 490,-2-9 1,0 3 382,0-8 0,-2 2 0,-3-2 0,2 3 0,-6-3 0,4-2 0,-5 3 0,6-1 0,-6 4 0,5-4 267,-4 0 1,6 5 117,-2 5 1283,-3-1-639,7-4 503,-6 0-1039,7 6 1,7 2 99,2 6 1,4-2-184,1-3 0,6 4-1,4-4 0,8-3-247,1-1 1,2 2 39,-2 3 0,-2-3-109,7 3 0,-6-1 64,1 5 1,-4 0-191,-6 0 0,-4 1 119,-9 4 1,1-2-295,-6 7 0,-1-1-80,-4 5 0,-1 1-166,-4-1 0,-3 5-14,-6 0 0,-2 1-368,-3-1 0,3-3-5,-3 3 0,-1-3 361,1-2 1,-2-5-438,2 1 0,4-7 917,-4 2 0,-4 3 0,1 0 0</inkml:trace>
  <inkml:trace contextRef="#ctx0" brushRef="#br0" timeOffset="82">20716 11828 9626,'8'2'989,"-4"2"0,-2 0-298,-2 5-510,0-6 0,1 8-106,4-6-62,-3 6-376,4-3-94,0 6-636,-4-6 47,4 5 431,1-12-23,-6 6 142,12-7 536,-12-7 1,11 4-70,-8-6 1,1 4 348,-5-5 1,0 6 182,0-6 94,6 7-63,-4-3-124,4 6-409,-6 0 198,0 0-146,0 6 0,0-3 89,0 7-95,0-1 0,0 5 261,0 1-203,0-1 0,0 0-116,0 0 0,0 0 84,0 1 1,0-6-256,0 1 156,0-1 0,2 5-95,3 1 114,-4-1 1,10 0-130,-6 0 1,4-4 175,-4-1 0,1-1-60,-1 2 0,-2 2 272,7-2 1,-7-2 105,2 1-98,-4 0 0,-1 6 282,0-1-308,0-6 1,-6 3-108,-3-6 0,1 1 7,-2-1 0,5-4 56,-4 4-291,-1-3-205,-4-2 0,6-2 168,4-3 1,2 2-127,2-6 1,0-1 107,0-4 0,6 0-771,4-1 1,2-3-9,3-1 935,5-7 0,2 4 0,7-6 0</inkml:trace>
  <inkml:trace contextRef="#ctx0" brushRef="#br0" timeOffset="83">21171 11913 7685,'-2'-9'129,"-3"-1"1,4 6-130,-4-6 0,3 7 0,2-10 1333,0 12 264,0-6 1,7 3-664,2-1-933,4 0 48,1 5 0,5-1 38,0-4 1,0 3-180,-5-2 1,5 0-1324,0 0 967,0 2 0,-5-4-141,0 6 1,-4-5-304,-1 0 1,-4-1-380,5 1 527,-7 4 610,3-12 0,-6 10 134,0-7 0,0 7 0,-6-5 31,-4 4 0,2 1-30,-1-7 1,4 5 179,-4-4 1,4 6 486,-4-2 1,4-1 975,-5 1-1171,7 0 0,-5 4 579,4-4-300,2 3-445,-4 2 0,6 13-79,0 6 1,0 6-45,0-1 1,0 4-45,0 5 1,0 4-114,0 5 1,0-4 86,0 0 1,1-1-111,4 0 0,-3-2-301,2-6 1,-2-3 195,-2-2 0,0-8-876,0-7 468,0-5-131,0 2 1,-2-17 455,-2-3 1,0-4-37,-5 4 1,4 0 43,-4 0 0,6 4 488,-2 1 1,3-1-221,2-4 1,0 0 122,0 0 0,0 4-268,0 1 0,2-2-307,3-8 0,-2 3 123,6-3 0,1-2-164,4 2 1,0-6-56,0 1 1,0 2 455,1-1 0,5-1 0,2-5 0</inkml:trace>
  <inkml:trace contextRef="#ctx0" brushRef="#br0" timeOffset="84">21597 11643 9268,'-8'0'4487,"2"0"-4176,19 0 0,-4 0-292,10 0 1,-8 5 14,-1 0 0,-6 4-45,6-4-454,-7 6 0,5-8 310,-3 7 1,-4-6-610,4 6 0,-4-5-180,-1 4 399,-6-6 0,-2 8 240,-6-6 1,5 0-6,-1-5 82,1 0 365,-6 0 72,1 0-213,6 0 942,2 0-689,6 0 1,0 1 508,0 4 0,0 3-129,0 6 0,0 7 59,0 2 1,0 11-275,0 4 0,0 3-189,0 1 1,-5 1-203,0 0 1,1-2 93,4-3 0,0-4-754,0-5 0,0-7-954,0-3-1199,0-3 1892,6-9 1,-4-2 897,2-10 0,4-2 0,0-8 0</inkml:trace>
  <inkml:trace contextRef="#ctx0" brushRef="#br0" timeOffset="85">21668 11814 12792,'8'0'932,"5"0"-897,-5 0 1,1 5-311,1-1 0,-6 3 241,6-3 0,-7 0-295,2 5 1,-4-4 141,-1 4 1,0 1-14,0 4 1,0 0 73,0 0 1,0 1 33,0-1 0,-4 0 91,-1 0 0,-5-4-62,6-1 0,-3-4 71,3 4 1,2-4-53,-3 5 16,4-7 70,1 3 7,0-6 4,0 0-16,6 0 0,-3 5 174,7 0 1,-6-1-59,6-4 1,-7 2 519,2 3-186,3-4 19,0 12-401,-1-12 0,5 7-126,-8-3 0,3-3 153,-3 2-200,-2-2 1,9-4-713,-6-2 1,4 0-3,-4-5-534,6 0 1,-8-6 592,7 1 0,-6 0 723,6 0 0,-7-1 0,3 1 0</inkml:trace>
  <inkml:trace contextRef="#ctx0" brushRef="#br0" timeOffset="86">21938 11885 7685,'10'0'419,"-1"0"1,-4 0 1698,5 0-1491,-1 0 1,5 0-240,1 0 0,-1-5-402,0 0 1,0-4 63,0 4 0,5-1-897,0 1 0,0 2 847,-5-6 0,7 5 0,1-2 0</inkml:trace>
  <inkml:trace contextRef="#ctx0" brushRef="#br0" timeOffset="87">22564 11601 7695,'0'-8'3672,"0"0"-2492,0 3-458,6 3-588,-4-4-32,4 12 0,-6 2-51,0 7 1,-6 0 25,-4 4 1,-2-1-208,-2 5 1,-1-4-31,1 5 1,-2-5 86,-3 5 0,4-5 14,-4 4 0,3-5 53,2 1 0,4-4 163,1 0 0,5-1-114,0 0 0,2-4-44,2-1 1,11-6 17,3 2 0,10-3-75,0-2 0,3-2-325,1-3 1,1 2 164,-1-6 1,0-1-455,1-4 0,-5 4 267,-1 1 1,-10 1-156,1-1 1,-8-2-53,4 6 451,-7-6 1,2 4 61,-10-2 0,-1 1-245,-4 3 534,-9 4-241,4-12 0,-8 10 1025,4-7-479,4 7 753,0-3-874,1 6 0,6 6-101,4 4 0,2 2 469,2 3 0,0 5-222,0 4 1,0 3-271,0 1 1,0 1-30,0-1 0,2 5-278,2 0 0,-2 4 101,3-9 0,1 4-571,-1-9 0,4-2-117,-4-2 1,0-3-377,-5-2 1,1-6-491,4-3-400,-3-4 1910,4-1 0,-12-6 0,-2-2 0</inkml:trace>
  <inkml:trace contextRef="#ctx0" brushRef="#br0" timeOffset="88">22578 11828 7695,'-5'10'49,"1"-1"0,-6 0 226,6 6 0,-6-1 430,5 0 0,-1 0-57,1 1 1,2-1-230,-6 0 0,5 2-66,0 3 1,-3-7-121,3 7 0,-1-11-138,5 6 0,0-2-186,0 2-411,0-6 281,0-2 0,6-6-319,4 0 1,2-6-111,3-4 1,-1-4 260,0-5 0,5 3 270,0-3 0,5-1-100,-5 1 1,0-5 218,-5 5 0,5-5 242,0 5 0,-2 0 304,-7 5 0,2 5 173,-2-1 493,2 1-767,-4 1 1,-2 3-62,-6 10 0,5 3-307,0 6 1,0 0 219,-5 0-404,0 1 1,0-1 47,0 0 1,-5-4-158,0-1-132,0-6-322,5 4 127,0-7 121,0 0 172,0-7 20,0 6 181,7-12 1,-4 7 10,6-4 1,-4 2 9,5 4 0,-6 0 26,6-5 1,-5 6 125,4-2 1,-4 2-43,4-2 1,1 4-98,4-4 1,-5-1 244,1 1-169,-1 0 0,6 5 60,-1 0 1,-5-5 0,1 1 0,-5-1 84,4 5 1,-4 0-117,4 0 15,-6 6-219,4 2 188,-1 6 1,-4-4-681,2-1 292,-2-6-540,-2 10-37,0-11 261,-6 4 0,2-6-347,-5 0 637,0 0 1,-6 0-620,1 0 959,0 0 0,0-2 0,-1-2 0,8-4 0,-12-7 0,3 1 0</inkml:trace>
  <inkml:trace contextRef="#ctx0" brushRef="#br0" timeOffset="89">22877 11672 7688,'0'9'0,"0"1"0,5-1 253,-1 5 1,6 7-11,-6 3 1,3 9 233,-2 5 0,-4 7-121,4 3 1,-4 7 116,-1 2 0,0 1-157,0 9 1,2-12-272,3 2 1,-4-10-10,4 1 1,-2-6-477,2-4 440,-3-9 0,10-2 0,-4-5 0</inkml:trace>
  <inkml:trace contextRef="#ctx0" brushRef="#br0" timeOffset="90">23445 11771 10853,'5'10'398,"0"-1"1,0 1-195,-5 4-1,4 0-178,1 0 1,0 0-60,-5 1 0,0-1-217,0 0 0,0-4-5,0-1 0,0-4 8,0 4-479,-6-6 225,-2 4 237,-7-7 160,1 0 1,2-7 136,2-2 0,-1 1-78,6-1 321,1-1 11,-3-4 278,6 0-292,-6 6 0,7 3-78,0 10 1,0 3 93,0 6 0,0 2-39,0 3 1,0-4-190,0 4 1,0-3 9,0-2 1,5 2-209,0 3 0,4-8-188,-4 3 1,5-7 177,-6 2 0,7-6-82,-1 2 1,-2-3 29,1-2 1,1-2-153,4-3 1,0-2 37,0-8 1,1 0 1,-1-4 0,2 1 119,3-6 1,-4 7 120,4-2 1,-3 3 375,-2 2 0,1 0-195,-1 0 0,0 1 259,0 4 1,0-2-204,1 6 0,-6 0 138,1 5 1,-1 0-19,5 0 1,-4 2 69,-1 2 0,-4 3-105,4 2 0,-5 4-176,0-4 1,-2-1-231,-2 2 1,0-1 139,0 5 1,0-4-428,0-1 0,-6-4 252,-4 5 0,-2-6-149,-3 6 1,1-7 107,0 2 1,0-4-294,-1-1 0,1 0 233,0 0 1,0 0 156,0 0 1,4-1 132,1-4 1,4 3 530,-5-2-74,7 2-58,-3 2 0,6 2 14,0 2 0,0 4-162,0 6 0,6 2 0,4 3 0,-2 2-45,1 2 0,-1 4-183,1-3 0,4 1-90,-3-1 0,-3-2-303,3-3 0,-2-3-747,1 3 1,2-8 162,-6-2 956,6-6 0,-9 4 0,4-7 0</inkml:trace>
  <inkml:trace contextRef="#ctx0" brushRef="#br0" timeOffset="91">24071 11771 7631,'-8'0'1509,"0"0"-530,4 0-43,2 0 6,-4 0 81,6 0-678,0 0 1,6-1 13,3-4 1,9 3-188,1-2 1,6-3-24,-1 3 0,3-3-101,1 2 0,0 4 119,1-4 0,-1-1-37,1 1 1,-1-1 57,1 1 1,-6 3-297,1-2 0,-2-3-4,2 3 1,-4-1-181,-5 5 96,-1 0 170,0-6 259,-6 4 1,-2-3-74,-6 10 1,0 3 109,0 6 0,0 2-22,0 3 0,-1 3-82,-4 6 1,3 6-29,-2-1 1,0 2 16,0-2 0,2-2-38,-3 7 0,4-1-157,1 0 1,0-2-137,0-6 1,0-6 100,0 1 0,0-2-544,0 2 1,0-4 325,0-5 0,0-6-2303,0 1 848,0-7 287,-6 3 1461,-2-12 0,-13-9 0,-1-7 0</inkml:trace>
  <inkml:trace contextRef="#ctx0" brushRef="#br0" timeOffset="92">24213 11814 7642,'0'8'1337,"0"4"-998,0-2 1,0-2-30,0 1 1,0 1 10,0 4 0,0 0-118,0 0 0,0 1-123,0-1 0,0-5 86,0 1 0,0-1-34,0 5 3,0-6-138,0 5 36,0-11-105,0 4 1,0-12-63,0-4 0,2 2-362,3-1 278,2-1 0,8-2 54,-1 2 1,0 4 283,0 6 0,-4 0 18,-1 0 27,1 0 1,-1 1 11,1 4 1,-7-2 189,2 7 0,-4-1-68,-1 5 0,-6 1-57,-4-1 0,-1-5-283,2 1 1,-4-5 289,4 4-1738,-4-6 866,-1 4 623,6-7 0,-5 6 0,5 2 0</inkml:trace>
  <inkml:trace contextRef="#ctx0" brushRef="#br0" timeOffset="93">25152 12112 7636,'-15'0'1275,"1"0"1458,6 0-2733,2 0 0,6-6 0,0-2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4:30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35 7724,'-16'-2'2453,"5"-4"-1327,3 4-1342,8-5-1143,0 7 1359,0 0 0,0-8 0,0-2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4:26.7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1 277 11452,'17'0'688,"0"0"1,8 0-546,4 0 68,4 0-27,1 0 1,1 0-576,-1 0 248,1 0 177,0 0-1403,-1 0 972,1 0 1,-3 0 60,-3 0-1349,-4 0 1059,-8 0 0,-5 0-211,-1 0 837,-7-7 0,4-3 0,-8-7 0</inkml:trace>
  <inkml:trace contextRef="#ctx0" brushRef="#br0" timeOffset="151">312 104 7844,'0'12'117,"0"-1"1,0 1 251,0 5 340,0 8-364,0 2 0,0 10 374,0 3-368,0 4-42,0 8 0,0 6 67,0-1 0,0 1-265,0-6 0,2-6-125,3 0 1,-3-7-104,4 1 1,-4-9-313,-2-3 1,0-12-1625,0 1 962,0-11 1091,0 2 0,0-8 0,0 0 0</inkml:trace>
  <inkml:trace contextRef="#ctx0" brushRef="#br0" timeOffset="299">312 433 7844,'-8'17'152,"-1"6"37,-9 0 0,1 2-114,0-2 981,-1 4-607,-7 8 0,6-2 184,-4-5-1401,4-3 378,9-7-1623,-5-1 2013,13-7 0,-13-3 0,5-7 0</inkml:trace>
  <inkml:trace contextRef="#ctx0" brushRef="#br0" timeOffset="433">346 312 7844,'10'10'399,"5"5"-333,-13-13 1,14 11 1074,-5-7-412,-3 7-392,7-3 1,-7 7 463,3 1-648,5-1 0,-7 0-108,9 1 1,-7-1 200,1 0-246,-8-7 0,19 5 0,-4-5 0</inkml:trace>
  <inkml:trace contextRef="#ctx0" brushRef="#br0" timeOffset="770">796 1 7825,'-8'9'0,"4"1"0,-7-4 1704,7-4-1096,-11 13 0,7-5 66,-3 7-151,-5 8-236,7-6 1,-7 14-443,5-5 72,-5 5 126,7-6 0,-3 4-1653,1-8 795,7 0 411,-12-6-1183,14 0 470,-5-7 829,7-2 0,2-10 288,3-4 0,-1-4 0,8-7 0,-1 0 0,7 0 0,-1-1 0,0 1 0,1 7 0,-7 1 0,1 3 454,-1 4 58,-1-6-279,5 8 1318,-5 0-377,-1 0-408,7 0-168,-7 0-315,9 0 0,-7 0 115,1 0-668,-9 0 273,13 0 1,-12 0 190,7 0-677,-7 0-626,4 0-790,-1 0 1271,-5 0 628,6 8 0,0-6 0,1 6 0</inkml:trace>
  <inkml:trace contextRef="#ctx0" brushRef="#br0" timeOffset="927">675 381 7825,'-8'10'862,"6"-3"-595,-5-7 625,7 0 217,0 0-1080,7-7 0,3 5-870,7-4 476,1-4 238,7 8-460,-6-13 433,6 13 0,-8-11-8,0 7-1094,1 0 1256,-1 6 0,8-7 0,2-3 0</inkml:trace>
  <inkml:trace contextRef="#ctx0" brushRef="#br0" timeOffset="1234">779 450 7825,'-18'8'-510,"1"2"438,0 7 797,0-8-25,7-1-205,-5 0 161,13-6-8,-6 5-222,8-7-67,8 0-176,1 0 0,9 0-455,-1 0 188,0 0 147,0-7-833,8 5 605,-5-14 0,5 15 17,-8-5 1,0-2-60,0 2 0,-5 1-37,0 5-348,-1 0 5,-1 0 429,-3 0 28,-7 0-34,0 0 0,-2 7 333,-3 5-107,-13 3 47,-9 10 374,1 2-346,-7 0 0,6 4 104,-8-8 321,9 7-344,-7-18 0,19 11 36,-3-11 0,9-3 77,-3 3 304,7-8-229,4 3-171,10-7 0,13-2-149,0-3-157,8 3 243,-12-14 1,13 7-1118,-3-9 470,-4 9 243,0-7-1539,0 7 803,-6-1 968,6-5 0,0 5 0,2-7 0</inkml:trace>
  <inkml:trace contextRef="#ctx0" brushRef="#br0" timeOffset="1676">1246 122 10342,'0'9'3662,"0"7"-3437,0-7 1,0 9-261,0-1 0,5-6-321,1 1 332,0-1 74,2-1 0,-6 5-1357,3-3 684,-3-4 360,-2 7-1136,0-5 872,0-1 1,0 7-206,0-5 365,0-3 117,-7-1 1,3-1 171,-8 0 0,6 0 194,-5-6 1,5 0 548,-5 0-395,7 0-155,-12 0 303,14 0-139,-5 0 266,7 0 520,0 0-621,0 7-30,0 3-258,7 7 0,-3-5 173,8-1-547,-8 1 196,11 5 0,-11 1-427,7-1 298,1 0 104,-2 0 1,-1-1-194,-3-5 117,-4 5 11,6-7-174,-8 9 145,0-9 1,-2 7-27,-4-5 178,4 4-70,-13 3 1,5-7-54,-7 1 554,-1-8-283,1 11 1,6-13 124,-1 4-227,0-4-33,3-2 1,1-2-459,8-4 213,0-11 3,0-3-397,8-12 409,9 5 1,4-15-77,8-4 282,0 3 0,6-7 0,-1 6 0</inkml:trace>
  <inkml:trace contextRef="#ctx0" brushRef="#br0" timeOffset="2200">1505 87 7790,'0'10'584,"0"5"-338,0-5 0,0 1 14,0 1 1067,-8-1-810,6 7 0,-5-1 197,7 0-269,-8 0-291,6 8 0,-11-5-137,7 3 94,-8 4-52,5-1-1466,-1 1 1033,-5-2 0,11-2 209,-8 0 165,9 1 0,-13-7 0,7 0 0</inkml:trace>
  <inkml:trace contextRef="#ctx0" brushRef="#br0" timeOffset="2378">1574 225 7790,'0'10'1229,"6"5"-367,0-3-441,7-4-160,-11-1 1,12 1 187,-9 4-52,9-5-379,-5 9 1,3-13-119,-1 9 0,-5-6 205,6 5-1379,-8-7 586,11 4 550,-13-1-1448,6 3 1007,-8 0 1,-2 3 578,-4-7 0,-11 7 0,-10-3 0</inkml:trace>
  <inkml:trace contextRef="#ctx0" brushRef="#br0" timeOffset="2583">1505 468 7790,'-2'-10'-7,"-4"4"86,4 4 467,-13 2 254,13 0-234,-6 0-170,8 0-153,0 0-73,8 0 36,2 0-82,-1 0 0,7 0 51,-5 0 1,-1 2 184,1 4-276,-7-4 70,12 13 1,-14-5 153,3 7-237,5 0 54,-8-7 1,5 5 141,-7-3-351,0 3 78,0 3 0,6-7-463,0 1 240,0-8 101,-6 11-273,0-13 248,7 5 24,3-7-1537,7-7 689,1-10 977,-1-10 0,8-16 0,2-1 0</inkml:trace>
  <inkml:trace contextRef="#ctx0" brushRef="#br0" timeOffset="2733">1972 70 7790,'0'9'179,"0"7"0,0-12 370,0 7 0,0-5-114,0 5 532,0-7-575,0 12 1,2-12-81,4 7-250,-4 1 144,5-3-1338,1 7 843,-6-15 0,7 9 227,-3-4-1985,4-4 994,-1 5 1053,7-7 0,-7 0 0,9 0 0</inkml:trace>
  <inkml:trace contextRef="#ctx0" brushRef="#br0" timeOffset="2895">2162 174 7790,'-15'11'0,"3"1"222,-3-1-68,5 6 0,-7 1 105,0-1 1,5 0 80,1 1 1,1-1-66,-2 0-70,-3-7-38,13 5 1,-11-11-340,7 8 125,-7-9-421,11 5 53,-6-8 0,6 0-212,-4 0 50,4-8 0,-5-3 160,7-12-127,0 4 544,7-14 0,3 6 0,7-8 0</inkml:trace>
  <inkml:trace contextRef="#ctx0" brushRef="#br0" timeOffset="3352">2093 53 7790,'10'0'48,"-1"0"286,-3 0 407,-4 7-420,6 3 1,-8 15 188,0 4 30,0 3-280,0 11 1,-2 1 226,-4 8-281,4-8-87,-13 6 0,13-12-44,-4 8 0,2-13 233,-2 2-925,4-12 438,-5-6 204,7-2-1170,0-13 779,0 6 1,5-10-10,1-4-646,8-3 627,-12-9 1,13-1 29,-4-4 1,3-2 29,-3-4 1,5-3 207,-5 3 129,5 4 3,1 0 1,-2 2 332,-3 0-364,3 0 46,-5 5 649,0 9-474,5-7 0,-7 13 99,3-9 48,4 8-203,-5-4 0,7 3-5,1-1 0,-7 0-74,1 6 1,-1 0-99,7 0 124,-9 0 20,7 0-231,-7 8 150,1 1 25,5 9 299,-13-1-205,6 8 1,-10-6-7,-4 4 132,-4 4-115,-7 0 0,0 0-36,0-4 0,-1 2 28,1-2 0,0 0-502,-1-6 181,1 1 46,0-9 1,-1 5-253,1-8 277,0-1 0,7-5-768,-5 0 553,13 0 1,-6-7-221,8-5 22,0-3 262,0-3 0,2 3-265,4 4 880,4-5-343,-1 14 0,7-11 766,-5 7-466,4 0-165,3 6 1,-1 0 111,0 0 1,1 6 3,-1 0 90,8 7-130,-6-3 1,12 1 268,-8 1-1424,8-1 515,-12 7 410,14-9 0,-7 7 0,9-7 0</inkml:trace>
  <inkml:trace contextRef="#ctx0" brushRef="#br0" timeOffset="3702">3027 312 7786,'17'-17'-223,"-5"1"223,-1 5 1311,1-5-812,-3 14 0,1-7 512,-4 3-500,-4 4 1,3-6 96,-10 8-172,3 0-371,-14 8 1,1-4-215,-8 8 126,0-1 228,-2-1-991,6 5 654,-14-5 1,8 13 65,-4 0-540,4 0 349,8-14 1,0 7-67,-1-5 83,1 5 53,0 1 1,7-6 60,4 1-66,4-8 64,2 11 295,0-13-143,0 14 1,10-15-55,7 5-576,1-4 366,14-2 0,-5 0 19,8 0 221,-1 0 0,9 8 0,1 1 0</inkml:trace>
  <inkml:trace contextRef="#ctx0" brushRef="#br0" timeOffset="3938">3355 346 7786,'-9'10'1358,"-7"5"1,13-7-617,-9 4-185,8-5 66,-4 1-345,8 2 0,2-1 28,4-3-719,4-4 355,7-2 1,2 0 108,4 0-1103,-3 0 817,12-8 0,-11-1 230,8-9-888,-8-7 548,4 6 0,-7-6 188,-1 8-35,-8 0 215,-1-1 70,-8 1 0,-8 2-255,-3 3 1164,-12 4-673,-4 8 1,-11 14 16,3 3-487,-3 4 151,18-3 1,-5 1-11,8 4 0,0-4 0,-1 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4:34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35 190 7918,'-17'-17'827,"8"6"-499,3-1 438,4 8-97,2-4-268,0 8 0,2 0-25,4 0 0,3 0-192,8 0-109,8 0 61,2 0 0,8 6 27,-1 0 0,1 0 165,0-6-636,-1 0 332,1 7 1,-1-5 91,1 4-1472,0-4 937,-9-2 0,-1 0-715,-7 0 185,-1 0 1,-7-2-390,-5-4 1338,-3 4 0,-9-13 0,-3 5 0</inkml:trace>
  <inkml:trace contextRef="#ctx0" brushRef="#br0" timeOffset="175">278 35 7522,'-10'-10'1105,"2"2"-783,8 8 1,0 8 577,0 4-443,0 11-117,0 4 1,0 9-72,0 4 1,6 5 44,0 6-228,0 1 84,-6 8 0,5-6 168,1 3-640,0-3 267,-6-10 0,0-3-606,0-12 0,6 1 72,-1-7-1251,1-7 894,-6-9 421,0-7 505,0 0 0,-8-15 0,-1-4 0</inkml:trace>
  <inkml:trace contextRef="#ctx0" brushRef="#br0" timeOffset="311">278 259 7878,'-6'12'48,"0"0"811,-7-9-489,11 20 1,-14-9 206,5 15-550,-5 0 35,-1 5 0,0 1-1133,-1-1 517,9 1 291,-6-8-1105,13-2 1368,-6-8 0,0 0 0,-1 1 0</inkml:trace>
  <inkml:trace contextRef="#ctx0" brushRef="#br0" timeOffset="435">295 363 7865,'11'10'638,"1"-4"-212,-8-4 246,11 5-276,-5-5 0,7 12-332,0-9 0,-5 7-173,-1-6 1,-1 1 230,1-1-750,5-4 628,-14 6 0,13-1 0,-5 3 0</inkml:trace>
  <inkml:trace contextRef="#ctx0" brushRef="#br0" timeOffset="619">693 0 7865,'-27'25'0,"4"-4"0,11 8 1648,-3 0-1013,5 5 0,-5-1-229,3-4 1,-1 2-180,7-8 0,0 0 58,6-6-315,0 0 1,0-5-1809,0-1 926,0-7 912,0 4 0,-7 0 0,-3 1 0</inkml:trace>
  <inkml:trace contextRef="#ctx0" brushRef="#br0" timeOffset="783">658 190 7865,'10'0'1613,"5"0"-1118,-5 0 0,5 2-74,-4 4-349,5-4 88,-14 6 0,11-6-553,-7 3 223,0-3 27,1 14 0,-5-13-128,4 9 0,-4-6 276,-2 5-1549,0 1 781,0-3 763,0 7 0,-8-7 0,-1 9 0</inkml:trace>
  <inkml:trace contextRef="#ctx0" brushRef="#br0" timeOffset="1328">554 432 8464,'-9'-7'1995,"1"5"-1567,8-6-187,0 8 0,8-2-154,3-4-256,5 5 0,3-9 225,4 4-1162,-12 4 786,20-5 1,-25 7-775,11 0 581,-3 0 216,3-8 1,-6 6-119,1-4 1,-8 6 414,2 6-519,-5-4 457,-1 13 0,-5-5 62,-1 7 390,-8 0-347,5 1 1,-8-1-17,-1 0 640,1 1-376,7-1 1,-3-6-15,7 1 0,-2-8 22,3 2-222,3 3 78,-6-7-31,8 6-31,8-8 9,1 0-238,9 0 53,-1-8 1,0 6 35,1-4 0,-1 4 37,0 2 0,0 0 58,1 0 1,-7 0 55,1 0 179,-1 0-234,7 0 33,-9 0-13,7 0-39,-14 0 0,5 2 6,-7 4 0,-7-4-273,-5 4 119,-3 3-10,-3 1 167,-7 7-36,6 1 1,-12-1-34,8 0 391,-7-7-87,10 5-68,-5-5 153,8 7-116,7 0-40,3-7-73,14-2 0,9-8-199,7 0 0,8 0 55,-3 0 1,5-2-197,2-4 1,-1 2-66,1-7-143,-8 7 271,5-12 0,-12 13-97,3-9-569,-4 8 206,-9-3 607,5-1 0,-13-2 0,6-7 0</inkml:trace>
  <inkml:trace contextRef="#ctx0" brushRef="#br0" timeOffset="1927">1194 104 7827,'0'9'1838,"0"-1"-1491,0 0 1,0-4 543,0 7-466,0 1 1,0-3-774,0 7 343,0-7 1,0 9 135,0-1-2027,0 0 1001,8 0 895,-6 1 0,5 7 0,-7 2 0</inkml:trace>
  <inkml:trace contextRef="#ctx0" brushRef="#br0" timeOffset="2702">1419 138 7827,'-10'0'1011,"1"6"-615,3 0 1,2 0 612,-7-6-398,7 7-289,-12-5-113,7 14 53,-9-7-53,1 9-581,0-1 347,-8 0 1,4 6 120,-8 0-688,0 0 459,2-5 1,2-1-107,8 0 74,0 1-105,-1-9-463,9 7 273,1-15 194,8 7-169,0-8 195,15 0 1,-1-2-103,15-4-171,-1-3 248,7-8 0,0-7-30,-1 1 0,-1-2 295,-4 2 0,-2 4 0,-4-4 0,-4 4 0,-2 2 0,-1-6 0,-5 0 0,-3-1 0,-1 7-32,-7 0 41,0 7 0,-7-3 500,-5 7 182,-3 0 1,-2 8-230,-1 4 383,1 4-480,0 15 0,5-4 141,1 8-297,7 7-26,-12 1 1,15 11-104,-5-8 130,4 0-1,2-5-277,-8-1 142,6 9 0,-5-9-59,7 1 1,0-2-197,0-10 1,0 0 118,0-6-496,0-7 221,0-3-248,0-7 294,0 0 143,7-7 0,3-11-151,7-11 0,0-3-17,1-3 1,1-7-73,4-4 1,-2-4 175,8-2 1,-6 0 32,6 0 1,-2 6 293,2 0-61,3 8-74,-13-5 544,6 16-401,-7 10 0,-9 13 410,-3 16 1,-4 1-181,-2 16 1,0 0 34,0 5 1,-6 1 23,0 0 124,1-8-219,5-3 0,0-6 227,0-1-704,0 0 215,0 1-320,0-1 210,0-7 130,7 5-431,3-13 241,0 6 1,5-3 51,-4 1 1,-1 2-126,2-2 76,-1-5-24,6 15-73,-7-14 129,-2 13 92,-8-5-38,0-1 0,-8 5-189,-3-8 13,-5 7 160,-1-3 0,-6 1-377,0 1 187,-8-8-25,4 3-380,0-7 351,-5 0 1,12 0-89,-3 0-17,12-7-124,-5-3-4,14-7 546,-5-1-27,7 1 0,2 5 458,3 1-446,5 7-25,7-4 0,6 8 784,0 0-381,8 0-140,-12 0 647,6 8-552,0 2 0,0 7 6,4 0 1,-2-1 95,-4-5 1,-4 8 200,4-7-736,4 7 133,-7-9 0,4 5-1339,-6-3 1294,-9-5 0,14 1 0,-3 2 0</inkml:trace>
  <inkml:trace contextRef="#ctx0" brushRef="#br0" timeOffset="3304">2076 346 10260,'12'0'1434,"-1"0"-1025,1 0-129,5 8 1,0-6-691,0 3 0,7-1 306,-1 2 1,5-4-1743,-5 4 969,8-4 877,-12 5 0,14-5 0,-6 6 0</inkml:trace>
  <inkml:trace contextRef="#ctx0" brushRef="#br0" timeOffset="3468">2111 553 7774,'-23'0'363,"-1"0"1,7 0 1475,6 0-713,7 0-495,-4 0 1,18 0-322,7 0 1,8 0-241,10 0 1,5-5-942,0-1 656,8-7 0,-9 9 277,7-8-1795,-8 1 902,12 1 451,-13-5-1263,5 13 594,-7-14 1049,-1 14 0,1-21 0,-1 4 0</inkml:trace>
  <inkml:trace contextRef="#ctx0" brushRef="#br0" timeOffset="3671">2647 415 7774,'0'17'0,"-2"-5"0,-4-1 894,4 1-345,-6 5-173,8 1 61,0-1 126,0 0-231,0 0-304,8 1 37,2-9 0,9-1 241,4-8-1151,-4 0 638,14 0 0,-6-8-478,7-3 417,-7-5 180,6-8 1,-14 2-686,4-6 269,-4-1 209,-1 2 440,-9 2-179,-1 0 0,-10 6-199,-4-4 1367,-11 11-799,-10-3 0,-9 13-82,-5-4 971,5 12-767,-14 11 0,13 4-841,-3 8 197,11-8 224,4 12 1,15-6-38,5 7 0,3-7 0,2-2 0</inkml:trace>
  <inkml:trace contextRef="#ctx0" brushRef="#br0" timeOffset="3795">3373 623 8926,'-17'0'2512,"5"0"-2428,1 0-1334,7 0-29,-4 0 1279,8 0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4:46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467 35 7795,'0'17'0,"0"-5"335,0-1 1,0-5 5,0 6 1,0-7 62,0 7 1,0-1-382,0 7 0,0-1 86,0 0 0,0 1-1074,0-1 655,0 0 310,8 1 0,1-1 0,9 0 0</inkml:trace>
  <inkml:trace contextRef="#ctx0" brushRef="#br0" timeOffset="818">156 52 7807,'-8'-9'-1015,"6"-7"1015,-6 7 872,1-1-509,5 2 0,-8 8 197,4 0-214,4 0-95,-13 8 0,7 4 403,-3 11-276,-4 4-142,5 15 0,-5-6-8,3 5 1,-1-1-117,7-5 0,0 1-144,6-13 1,0 0 6,0-5 0,2-9-277,4-3 0,-1-6 130,13-6-1035,-5-3 801,12-16 1,-8-2-340,1-8 456,-1 1 0,-2 5 53,-3 0 1,-2 2-26,-5-2 0,-3 4 446,4 8 0,-4 0-202,-2-1 556,0 9 0,-6 3-281,0 12 1,-5 5 358,5 12 0,0 4-251,6 8 0,0-3-193,0-3 0,2 2-315,4-8 0,4 6 143,7-6 1,2 0-1709,4-6 1707,-4-7 0,14 5 0,-6-5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4:39.4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241 174 7814,'9'-8'1059,"7"6"-588,-7-13-251,8 13 1,6-14 71,1 5 100,14 3-151,-9-7 1,13 5 31,-7-7-157,-1 0 49,1-1 1,-3 7-6,-3-1 0,-4 8 151,-7-1 315,-9 3-286,-1 2 0,-8 7 538,0 11-335,-8 9-169,-1 7-30,-9 1 0,1 7 60,0 4 1,-6-2-248,0 2 0,0-5-146,5 5 0,1-8 16,0 3 0,5-7-122,1-5 1,7-4 250,-2-8-2174,-4 1 599,8-9-1975,-5-1 3394,7-8 0,-8-8 0,-2-1 0</inkml:trace>
  <inkml:trace contextRef="#ctx0" brushRef="#br0" timeOffset="154">241 347 7794,'-12'0'947,"0"0"1363,9-8-1579,-5 6 912,8-6-1056,8 1 1,1 5-320,9-4 1,7 4-328,3 2 0,5-6 8,2 0 0,-1 1-224,1 5 0,-3-6-2485,-3 0 1351,4 0 1409,-14 6 0,6-7 0,-8-3 0</inkml:trace>
  <inkml:trace contextRef="#ctx0" brushRef="#br0" timeOffset="295">102 571 7794,'-27'8'0,"2"-6"0,8 4 1418,0-4-885,7-2 0,4 0 293,12 0 0,6 0 418,11 0 0,11 0-766,12 0 0,6-8-127,6-4 0,-2-1-1875,7 1 800,-7-3 588,3 13 1,-9-7 135,-4 3 0,4-4 0,-5-7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4:56.2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 8948,'-2'12'622,"-4"-1"0,2 2 391,-7 11 0,-7 12-443,-5 16 0,-5 2-206,5 9 1,-6-5-299,6 5 0,2-13-288,9 2 1,-1-14-141,7-3 1,0-8-425,6-10 1,0-5-79,0-1 25,0-7 1,6 2-1059,0-12 1897,-1 4 0,3-21 0,2 4 0</inkml:trace>
  <inkml:trace contextRef="#ctx0" brushRef="#br0" timeOffset="185">173 1 7882,'2'12'1170,"4"-1"0,-4 1-553,3 5 0,-3 2 174,-2 4 0,6 4-388,0 8 1,5-3-175,-5-3 0,8 4-252,-3-4 0,-1 1-328,1-1 1,-1-4-40,1-8 0,3 1-694,-8-1-1250,7 0 869,-3-7 618,7-2 1,-2-10 846,-3-4 0,3-11 0,-5-10 0</inkml:trace>
  <inkml:trace contextRef="#ctx0" brushRef="#br0" timeOffset="334">450 87 7865,'7'-25'77,"-5"6"1,8 2 241,-4 11 328,-4 4-345,5 2 0,-7 14 143,0 3 0,-2 12 195,-3 0 1,1 3-287,-8 3 0,3-1-152,-3 1 1,-1-2-436,7-4 1,-6 1 209,7-7 0,-7 0-220,6-5 0,-1-7-802,1 1-180,4-8 0,-6 1 1225,8-10 0,8-5 0,1-7 0</inkml:trace>
  <inkml:trace contextRef="#ctx0" brushRef="#br0" timeOffset="467">553 70 7865,'8'17'466,"-6"1"152,4-1 1,1 2-110,-1 4 1,8-2 93,-3 8 0,-1 0-229,1 6 0,1-3-43,5-3 1,0 2-618,1-8 1,-1 6 184,0-6-1812,1 0 1363,-1-13 1,0 3 549,0-7 0,1 7 0,-1-3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5:05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 7886,'8'10'508,"1"5"1,9-13-369,-1 4 1,0 1-86,0-1 0,-5 0-972,-1-6 478,-7 8 301,12-7 1,-14 9-868,3-4 1005,5-4 0,-8 13 0,6-5 0</inkml:trace>
  <inkml:trace contextRef="#ctx0" brushRef="#br0" timeOffset="245">0 243 8997,'17'-8'173,"1"5"-204,-1-9 1,2 2-66,4-1 0,-3-4-26,3 3 0,2 2-31,-2-1 1,0 5 82,-6-5-161,0 7 278,1-4 103,-9 8 1,-1 8-176,-8 3 227,-8 12-79,6 4 1,-13 2 28,3 0 1,3-6-67,-3 6 0,8-6-544,-1 6 219,-5-8 139,8 4-851,-6-8 297,8-7 654,0 5 0,8-5 0,2 7 0</inkml:trace>
  <inkml:trace contextRef="#ctx0" brushRef="#br0" timeOffset="377">311 260 7886,'0'18'30,"0"-7"69,0 1 1,0-6 206,0 5-335,0 1-29,0 5-39,0 0 0,0-5-709,0-1 806,0-7 0,0 11 0,0-5 0</inkml:trace>
  <inkml:trace contextRef="#ctx0" brushRef="#br0" timeOffset="875">52 312 7886,'0'10'-148,"0"5"1,0-11 541,0 8 1,0-7 114,0 7-282,8-8 0,1 5-144,9-3 1,-1-4-168,0 4 0,6-4 43,0-2 1,8-8-201,-2-3 0,2 1 34,-3-2 1,5 1 73,-4-6 1,-4 5 76,-2 1 0,-4 5-49,-1-6 6,-1 8 4,-8-3 308,-1 7-108,-8 0 1,-2 2-29,-4 3 0,-1 5 126,-5 7 1,-3 1-4,3-1 1,-3 0-122,-2 0 0,7 1-46,4-1 1,4 0 6,2 1 1,0-1-125,0 0 0,0 0 80,0 1 1,6-7-285,0 1 177,7-1 0,-9 7-171,8-1 1,-8-6 58,1 1 0,-3 0 88,-2 5 0,-6-6 188,1 1-135,-16-8-58,9 11 290,-13-13-210,0 6 0,4-8-10,-8 0 1,2 0 11,-2 0 0,-3 0 86,3 0-81,4-8 27,0-2 1,13-7 168,1 0 33,7 7-201,-4-5 262,8 13-115,0-13 0,8 13-34,4-4 0,5 4 143,6 2 1,-2 2-143,8 4 0,-2 3-30,2 9 1,3 1-53,-3 4 0,-2-4 82,2 4 1,-6-4-646,6-1 272,-8-1 128,4-7 156,-8 5 0,8-13 0,2 5 0</inkml:trace>
  <inkml:trace contextRef="#ctx0" brushRef="#br0" timeOffset="1111">899 191 7843,'0'10'0,"0"5"822,0-13-473,0 13 1,-2-11 479,-3 8-556,3-1 0,-6 7-258,8-1 1,0-5-508,0-1-300,0 1 0,0-1 475,0 1 1,0-7-991,0 7 596,0-8 711,0 3 0,8-14 0,9-11 0,10-8 0</inkml:trace>
  <inkml:trace contextRef="#ctx0" brushRef="#br0" timeOffset="1584">986 209 7843,'17'-8'0,"-7"4"-3,-4-8 345,3 9 71,1-5 0,1 10-78,1 4 1,-8 3-100,1 9 0,-3 5-88,-2 0 0,0 0-128,0-6 0,0 0-5,0 1 1,-2-1-185,-3 0 0,1 0-274,-8 1 1,7-7 252,-7 1 0,0-1-169,-5 7 1,0-9 123,0-3 0,-3 2-4,-3-3 0,2 1 122,-8-6 0,8 0 122,-2 0 7,4 0 424,2 0-136,7 0 160,2 0-262,24 0 1,-5 0-121,12 0 0,-3 0-148,-3 0 0,0 6 89,0 0 1,1 1-132,-1-1 1,-5-4 100,-1 4-239,-7 3 22,4-7 108,-8 14 55,0-7 1,-2 7 145,-4-5 1,2 3-143,-7-9 230,7 1-186,-12-6 1,12 2-96,-7 4-212,7-4 198,-4 6-41,8-16 145,0 6 1,2-12-36,4 9 0,-2-1 181,7 6 1,-5 0 124,6 0-96,-8 0 0,3 2 76,-7 4-5,0 3 0,0 9-117,0-1 0,0-6 8,0 1 0,0-6-154,0 5 0,0-5 235,0 5-276,0-7 36,0 4 0,2-8-149,4 0 1,-2-2-48,7-4 1,1 2-242,5-7 0,0-1 147,1-5 334,-1 0 0,8-8 0,2-2 0</inkml:trace>
  <inkml:trace contextRef="#ctx0" brushRef="#br0" timeOffset="1795">1280 399 7843,'9'9'521,"-1"-1"1,-2-6-118,0 4 0,1-4-102,-1 3 0,-2-3 59,8-2 1,-1 0-184,6 0 1,3 0-148,3 0 1,-4 0 2,4 0 0,-2 0-220,2 0 352,-4 0-625,6 0 231,-7 0 47,-9 0 0,-1 2 50,-8 4 1,-2-2 16,-4 7 1,-5 1 51,-12 5-644,3 0 446,-5 1 0,2-3-739,0-3 999,0 3 0,-2-5 0,-2 7 0</inkml:trace>
  <inkml:trace contextRef="#ctx0" brushRef="#br0" timeOffset="1953">1747 468 6129,'17'0'0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5:08.6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35 104 7812,'-9'0'1248,"-1"2"-583,4 4-250,4-4-286,-5 5 1,7-5 40,0 4 1,2-4-158,3 4 0,5-5-62,7-1 0,1 0-326,-1 0 1,0 0 188,0 0 0,3-5-41,3-1 1,-10-6 209,4 7 0,-3-7-123,3 6 541,-7-7-188,-3 3 180,1-7-147,-6 0 1,-2 1-58,-11 5 0,-5 3 158,-1 8 1,0 0-275,-1 0 0,-5 2-183,0 4 1,0 3-756,6 9 0,7-1 140,4 0 725,5 1 0,-7 7 0,-2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5:08.7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8663,'0'-10'0,"0"-5"0,0 5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5:17.1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18 344 8453,'0'-10'1112,"0"3"-337,0-1-524,7 6 1,3-6-48,7 8 1,6 0-33,0 0-51,8 0 32,-4 0 0,6 0-224,-5 0 82,5 0-33,-6 8 1,0-6 35,-4 4 0,-4 2-15,-2-3-321,1 1 195,-9 2 1,-1-4-16,-8 7-28,0 1 80,-8 5 1,-9 0-217,-12 1 55,-3-1 121,-3 0 1,0 0-130,1 1 0,-1-3 49,1-3-558,-1 3 470,8-5 1,2-1-203,8-3 500,0-4 0,7-2 0,2 0 0</inkml:trace>
  <inkml:trace contextRef="#ctx0" brushRef="#br0" timeOffset="243">571 482 7774,'10'8'679,"-3"-6"-74,1 13-318,2-13 1,1 6 106,1-8-243,-1 0-15,6 0 1,1 0 136,-1 0-574,0 0 250,1-8 1,-3-1-113,-3-9 128,3 9 0,-11-7 180,7 5-305,-7-4-17,4-3 241,-8 9-183,0-7 41,0 14 0,-10-11 53,-7 7-43,0 0 60,-16 6 0,12 2-11,-8 4-386,8-4 74,-4 13-420,8-5 751,7 7 0,2 1 0,8-1 0</inkml:trace>
  <inkml:trace contextRef="#ctx0" brushRef="#br0" timeOffset="1096">1418 85 7786,'10'-10'1012,"5"2"-293,-13 1-223,6 5 1,-10 0-268,-4 8 1,-3 7-59,-9-1 0,-5 3-604,0 2 251,-8 1 188,5 7 1,-3-6-770,0 4 0,2-4 232,-2-2 0,2-5-91,4-1 0,10-7 74,-4 2 167,3-4 381,4-2 0,3 0 0,20-6 8,5 0 0,3 1-56,-4 5 0,0 2 586,1 3 1,-1 5-175,0 7 0,-2 6-27,-3 0 0,3 6 190,-3-6-581,-4 8 130,-1-12 1,-1 6 292,0-8-638,0 1 205,-6-1 0,0 0-377,0 1 279,0-9-7,0-1-64,0-8 53,-8 0 82,6 0 83,-6-8-18,8-1 0,0-9-40,0 1 83,0-8-35,0 6 0,2-6-21,4 8 80,4-8-46,7 5 0,-6 1 153,1 8 0,-1 5-39,7-6 129,-1 8 4,0-3-185,-7 14 204,5-5-212,-13 14 1,6-7 66,-8 9 161,0 7-211,0-6 0,-8 6 42,-3-8 0,-5 0-1,-1 1 1,0-3-62,-1-3 43,9 3-2,-7-13-2,7 6 1,-1-8-1,3 0-181,7 0 64,7-8 1,9-2 33,7-7 0,7 0-143,-1-1 1,4 1 104,2 0 1,5 1-12,0 5 1,-1 3 31,-11 8-20,5 0 17,-6 0 0,0 0 55,-4 0-13,-4 8 1,-9 2 78,-4 7 0,-6 0-102,-6 0 251,-4 1-229,-7-1 1,0-5-111,-1-1 1,1-7-198,0 2 0,-1-4-239,1-2 290,0 0-25,0 0 0,5-2-382,1-4 1,7-9 646,-2-9 0,4-6 0,2 1 0,0-2 0,0 2 0,0-3 0,8 12 0,-4-8 0,7 10-270,-7-3 329,4 19 797,-1-5-373,-5 7-295,6 7 0,-8 9 76,0 7 1,6 2 9,-1-2-958,1-4 684,-6 6 0,0 0 0,0 2 0</inkml:trace>
  <inkml:trace contextRef="#ctx0" brushRef="#br0" timeOffset="1563">2058 240 7768,'-11'0'1406,"-1"0"-602,1-7-548,1 5 1,-3-8-128,7 4 91,0 4 0,14-5 25,3 7 0,12 0-131,6 0 1,4-6-133,1 0 0,1-1-69,0 1 0,-1 4-297,1-4 0,-3 2-429,-3-2 0,2 5 41,-8-5-123,0 4 166,-13 2 168,5 0 561,-13-8 0,4 6 0,-12-4 0,-4-3 0,-7 7 0,0-11 0,-1 7 0,1-8 0,0 3 0,5-5 0,1-1 0,5 6 0,-5-1 0,1 6 0,-2-5 0,5 7 0,5-2 0,-4 12 0,4 5-220,-4 12 2555,4 12-1504,2 9 0,0 16 33,0 3-904,0 4 71,0-5 0,0 5-164,0-3 1,-5 3 114,-1 2 0,0-13-376,6-4 1,0-18 68,0 1-634,0-20 257,0 8 266,0-21-459,0-2 895,0-17 0,0-10 0,0-8 0</inkml:trace>
  <inkml:trace contextRef="#ctx0" brushRef="#br0" timeOffset="1830">2300 171 7767,'-17'23'-72,"0"0"1,1 0-107,5-5 0,-5 7 296,5 3-85,-4 5 61,-3 2 1,1-7 171,0 1 1,-1-2-246,1 2-260,0-4-110,7-8-66,2-7 0,10-10 179,4-12 1,6-5 41,11-6 1,-4 2 193,4-8 0,-4 8 0,6-12 0,-6 16-30,4 0 183,-3-1 0,-3 11 217,0-5 0,1 4-116,-1 8 1,-6 0 288,1 0-417,-1 0 0,1 8-185,0 4 1,-9-3-846,3 3 528,4-1 376,-8 7 0,13-9 0,-5-1 0</inkml:trace>
  <inkml:trace contextRef="#ctx0" brushRef="#br0" timeOffset="2338">2612 67 8051,'9'8'623,"1"2"-529,-4 7 1,-5 0 51,5 1 1,-4-5-115,-2 4 0,0-7-172,0 13 0,-2-10-26,-4 5-426,-3 7 436,-1-21 1,-5 19 30,3-12 0,-3 4-34,-2 3 1,-1-7-119,1 1-165,0-8 182,0 11 0,-1-13-2,1 4 401,7-4-197,3-2 0,7-2 132,0-4-17,0 4 0,0-13 1,7 11 184,5-8 1,3 3-147,3-3 0,5-1 66,0 7 1,0 0-21,-6 6 159,-7 0 45,5 0 32,-5 0-158,7 0 1,-8 8 34,-3 3 0,-4 5-112,-2 1 0,0 0 45,0 1 1,-8-1-26,-3 0 1,3 1-52,2-1 0,-1-6-26,1 1 0,-2-8-149,3 2 24,3 3-181,-6-7 1,8 4 40,0-12-286,0 4 289,8-13 1,-4 11-336,7-8 250,-7 9 46,11-13 311,-13 14-258,6-5-29,0 7 318,-7 0-279,7 0 211,0 0 168,-6 0 1,5 1-70,-7 5 109,0-4-129,0 14 1,0-13 22,0 9 0,0-6-36,0 5-307,0-7 268,0 4 7,0-8-751,0 0 450,8 0 1,2-2-78,7-4 0,0-5-80,1-13 1,5-2 364,0-9 0,7-15 0,-3-4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5:20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1229 7796,'7'17'401,"-5"-7"-175,14 5 1,-12-11-15,7 7 0,-1 1 13,1 5 0,5 0 56,-5 1-272,-3-1 0,5 0-94,-7 1-225,0-1 1,-6 0 18,0 0 0,-2-5 207,-4-1 1,2-5-561,-7 6 169,-1-8 212,-5 3-76,0 1 223,-1-6 0,1 6-148,0-8 588,-1 0-160,1 0 294,8 0-125,-7 0 147,14 0-321,-5 0 1,14 0-78,5 0 0,3-2 63,2-4-222,8 4 68,-5-6 1,5 8 27,-8 0-36,0 0 0,-1 8 71,-5 4 0,3 3-30,-9 2 0,1 2-13,-6 4 0,0-1 33,0 6-37,0-6 17,-8 3 0,7-8-22,-5 0-1,-4 0 0,6-1-56,-7-5-256,7-3-63,-4-8 109,1 0 266,5-8-60,-6 6-31,8-13 261,0 13-211,0-6 1,0 6 24,0-3 3,0 3-10,0-6 174,-8 8-60,6 0 1,-7 0-45,3 0 1,4-2 41,-4-4-231,-3 5 56,-1-7-297,0 8 149,3-8 25,7-1 0,0-9 5,0 1 0,2-6 203,3 0 0,13-16 0,9 3 0</inkml:trace>
  <inkml:trace contextRef="#ctx0" brushRef="#br0" timeOffset="514">554 1073 7796,'10'0'-60,"5"0"-25,-5 0 159,-1 8 1,-1-4 323,-8 7 0,0 2 212,0 11-598,0-5 131,0 6 1,-8 0 142,-3 4-569,-5-4 247,-1 7 1,0-7 47,-1 4 1,1-4-72,0-8 0,0 1-330,-1-1 0,3 0-16,3 0-305,-3-7 425,5-2 0,1-10-12,3-4 0,4-4 134,2-7 0,8 0 156,3 0 0,5-5 7,1 5 194,0-4-104,1 11 0,-1-1-16,0-1 58,0 8 1,1-3 296,-1 7-253,-7 0 1,3 2 227,-7 3-245,0-3 0,-6 14 33,0-5-75,0-3-39,0 7 0,0-3 83,0 11-314,-8-4 226,-2-2 1,-7 3-140,0-9 131,7 8 41,-5-9-305,5 0 103,-7 5-12,7-13-291,-5 6 71,13-8 189,-6 0-257,8 0 215,0 0 1,8-8-30,3-4 95,5 5 25,-7-9 0,7 14 227,-5-3-77,-3 3-55,7-6 1,-11 6 113,8-4-65,-8 4 16,3 10 444,-7 2-343,0-1 0,0 7 49,0-5 1,0 5 43,0 1 1,0 0-24,0 0-47,0 1-93,0-9 0,-5 7-119,-1-5 198,0-3-6,6 7-162,0-13 104,0 6-265,0-8-118,0 0 0,8-8 101,3-3-888,5-12 514,1-4 540,0 0 0,8-13 0,2 3 0</inkml:trace>
  <inkml:trace contextRef="#ctx0" brushRef="#br0" timeOffset="1250">986 1125 7796,'-5'27'203,"-1"-4"0,0-4 3,6-2 1,0 1-19,0-1-153,0 0 187,0 1-72,0-1-91,0 0-342,0-7 1,8-3 8,3-7 0,5-2-241,1-3 1,0-5 110,0-7 1,-5 0 194,0-1 0,-1 1 209,6 0 0,-1-1 0,-5 1 207,5 0-144,-14 7 0,7 2-151,-3 8 67,-4 0 1,4 2 192,-12 4 115,4 4-83,-13 7 1,5 2 475,-7 4-334,-1-3-147,1 5 0,2-8-117,3 0 34,-3-7 15,5 5-405,-7-13 122,7 13 54,-5-13-39,13 6 1,-6-10-33,8-4 1,2-5-135,4-12 1,-2-2-151,7-4 229,1-4 41,5 6 0,0-7 241,1-1 0,-1 6-138,0 1 575,1 6-234,-1 5-100,-7 9 384,5 8-348,-13 8 1,6 11 42,-8 16 1,-6 1-5,0 11 1,-2-7 61,3 6 1,3-10-67,-4-1 1,4-2-103,2-10-117,0 8 169,0-12-514,0-2 162,0-9-131,0-8-93,8 0 0,1-14 140,9-3 0,-1-6-143,0 0 1,0-4-112,1-8 255,7 1 34,-6-1 0,8-1 23,-4-5 196,-4 13 0,6-13 247,-8 14-208,1 0 1,-7 8-154,1 8 852,-1 7-531,-1-4 0,3 18-1,-7 7 395,0 0-372,-6 16 1,0-6 249,0 7-252,0 1-82,0-8 1,2 4-130,3-8 0,-3 2 79,4-2 1,-4-4-133,-2 4 0,0-4-7,0-1-322,-8-9 269,6 7 0,-13-13-33,4 9-302,-5-8 285,-9 11 1,6-13-82,-4 4-40,4-4 99,1-2 1,3-8-123,4-3 4,-5-5 189,14-1 0,-5-2-205,7-4 98,0 11 228,7-11 1,-3 15 134,8-3 1,-1 3-120,6 8 560,1 0-415,-1 0 0,2 8 32,4 3 1,-3 10 53,3 2 0,2 2-10,-2-1 0,2-3-270,-2 7 0,-4-6-218,4 1 0,-2-4 228,2-2 0,-4 0 0,6 1 0</inkml:trace>
  <inkml:trace contextRef="#ctx0" brushRef="#br0" timeOffset="2307">2214 883 7781,'10'0'207,"5"-8"287,-13 6 0,6-4-132,-8 12 0,-2 4-52,-4 7 0,-6 6-253,-11 0 148,4 8-26,-13-12 0,5 12-393,-8-8 1,2 0-73,5-6 0,-3 1-239,8-1 1,-2-2 347,2-3-525,11-5 159,-11-7 141,21 0 137,-5 0-108,7 0 225,0-7 0,7 5 240,5-4 0,3 12 382,2 5 1,1 11-290,-1 1 1,-2 5 158,-3-5 0,3 6 43,-3-6-194,3 0-106,-5 2 1,-3-5 132,-7 3-61,0-4-129,0-2 0,-1-7-147,-5-4 0,2-5-233,-8-1 212,9 0 31,-5-7 0,8-5-74,0-11 0,0 2-15,0-8 0,8 2-36,3-2 0,-1-3 178,1 3 1,1 4 113,5 2 0,0 4-85,1 1 0,-7 3 258,1 4-70,-1 3 1,5 10-9,-5 4 0,-3 3-11,-8 8 1,0 3-94,0 3 1,-2-4 13,-4 4 0,2-4 48,-7-1-512,7-1 107,-4-8 68,1 7 26,5-14 1,2 3-285,11-10 0,5-1 251,1-11 0,8 1 231,4-13 0,-4 1 0,7-7 0,-5 0 0,8 1 0,-1-3 0,1-3-226,0 11 165,-9-11 1,-1 21 60,-7-4 622,-9 11-416,7 4 1,-14 10 79,3 4 0,-10 4-14,-7 7 0,-5 8-65,-6 4 0,2-2 21,-8 1-351,8-6 107,-12 10 1,12-13 51,-8 5 1,8-5-173,-2-2 0,9-2-22,3-3 0,5-2-386,-5-5 193,7-3 151,-4-2 57,16-2 1,-1-13 50,5 3 0,3 3 110,-3-3 0,3 8 177,2-1 1,-5 3-31,0 2 1,-9 2 220,3 3 0,2 5-135,-2 7 1,-1 1 23,-5-1 1,0 2 56,0 4-160,0-4-41,0 6-121,0-7 102,0-1 0,0-6-51,0 1 1,0-6-266,0 5 161,0-7-189,0 4 150,0-8 0,0-2-61,0-4 0,6-3-173,0-9 1,7-1-332,-1-4 328,3 4 113,3-14 0,-1 12-27,0-8 1,6 8 108,0-2 255,0 11 0,-7 7 34,-5 10 1,3 15 366,-9 14 0,1 10-239,-6 14 634,0 4-676,-8 14 1,5-4 61,-9 2 0,8-2-309,-2-3 0,3-2-511,-3-4 1,4-11 427,-4-11 79,4-5 0,2-7 0,0 0 0,0 0 0</inkml:trace>
  <inkml:trace contextRef="#ctx0" brushRef="#br0" timeOffset="3276">18 156 8561,'17'0'270,"0"0"0,7 2 317,-1 4 0,7-4-322,-1 4 1,10 2-139,1-3 0,2 1-719,-1-6 293,-5 0-40,6 0 0,-9-2-312,-4-4 0,2 3 348,-8-9 1,-2 6-91,-10-5 1,-3-1 43,-8-5 0,-2 0 349,-4-1 0,-1 1 0,-5 0 0,-11-1 0,12 9 0,-14-5 85,7 9-48,1-1 1,0 6 1184,-1 0-799,1 8 0,0 3 91,-1 12 293,-7 4-429,6 15 1,-6 2 187,8 8-580,0 0 204,-8 0 0,6 0-136,-5 0 0,7-2-203,6-4 0,-3-6-1105,8-11 653,1-4 230,5-8-937,7-7 810,-5-2 0,14-18 498,-5-7 0,12-8 0,4-10 0</inkml:trace>
  <inkml:trace contextRef="#ctx0" brushRef="#br0" timeOffset="3624">260 329 7898,'10'-17'0,"-5"0"249,-3 7 0,4 4 76,0 12 363,0 4-349,-6 22 0,0 5-11,0 15 0,-6 0-87,0 0 1,0-6-219,6 0 1,-5-8 103,-1 3 1,0-7-132,6-5 56,0-4 108,0-8-1182,0-7 588,0-2-532,8-8 618,-6-16 1,7 3-96,-3-16-21,-4 0 235,6-5 0,-3-1-238,1 0 606,0-7-183,2 6 1,-5-12 129,9 7-91,-1-7 0,-1 12 692,5 1-496,-5 10 1,7 4 98,1 4 215,-1 3-310,0 14 1,-5 14 161,-1 3-88,-7 12-86,12-2 0,-15 13 31,5 0-35,-4 1-73,-2-7 1,0-1-2,0-4 1,-6 2-86,1-8 1,-9 0 14,3-6-105,3-7 198,-7 5-314,5-13 124,-7 6 0,5-16-87,1-4 1,7-3 106,-2-2-441,4-1 316,10-7 0,1-2-96,9-7-728,7-1 445,-6 1 488,14-9 0,1-1 0,10-8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5:25.7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18 468 7847,'0'-17'0,"0"-3"-423,0-3 211,8 4 0,-7 2 728,15 1-174,-7 14-110,1-5 0,5 7-57,-3 0 0,-2 2 26,1 3 244,1-3-329,-3 14 0,7-7 117,-5 9-297,-3-1 188,-1 0 1,-7 2-182,0 4 1,0-3 66,0 3 0,-1-4-230,-5-2 128,-4 1-23,1-1-394,-7 0 356,7-7 0,-7 5-14,5-3 0,-5-3-57,5 3 1,1-8 107,-1 1-196,-1-3 107,3-2 0,-1 0 185,4 0-94,4 0 6,-5-7 1,7-3 244,0-7-109,7-1 1,-3 1 436,8 0-308,-1 0 1,6-1-63,1 1 0,-1 7-34,0 5 0,1-3 69,-1 2-329,0 0 251,0 6 0,-5 0-367,0 0 154,-1 8 78,-1-6 1,3 8-346,-7-5 187,0-3 61,-6 6-12,0 0 37,0-6 46,0 5 267,0-7-127,0 0 200,-8 0 371,6 0-320,-6-7-130,16 5 0,2-12 332,7 8-233,0-7 92,8 3-220,-6 1-17,14-7 0,-6 7 140,8-8-434,7-1 156,-6 1 0,5 0 119,-12-1-326,3 9 165,-13-7 1,6 9-503,-7-5 225,-1-3 69,-7 5-14,-3-7 13,-7 7 129,0-5 174,0 13 30,-7-13-138,5 13-84,-14-6 562,7 0-266,-9 6 0,1-5-62,0 7 520,7 0-377,-5 7 1,11 3 330,-8 7-282,9 1-81,-5 7 1,2 1 332,0 9-204,1 7-190,5-5 0,0 7-138,0-4 1,5-3 279,1 3-898,0 4 490,2-7 0,-6-1-48,3-7-500,5-8 434,-8 12 1,6-14-267,-8 4 214,0-11-45,0-4 243,-8-8-186,-2 0 502,-7 0 0,0-8-119,-1-4 92,9-3 1,-5-2 234,9-1 0,-1 1-112,6 0 1,0-1 53,0 1 0,2 0-331,3 0-80,5-1 168,7 1 0,6-6-480,0 0 181,8-8 198,-4 12 0,8-14 0,-1 6 0</inkml:trace>
  <inkml:trace contextRef="#ctx0" brushRef="#br0" timeOffset="432">1038 70 8085,'-17'0'-499,"5"6"68,1 0 0,7 7 893,-2-1-157,4 3-186,2 2-7,-7 1-144,5 7 0,-6-6-77,8 4 0,-6 2-6,0-2 1,-1 0 40,1-6-160,4-7 142,-13 5 138,13-5 64,-6-1-199,8-1 159,0-8-199,0 0 332,0-8-232,8-1 1,1-7 33,9 5 1,-3-5 12,-3 5 1,3 3 6,-4 2 175,-3-3 22,8 7 345,-15-6-355,7 8 1,-8 8-11,0 3 1,-2 11-84,-4 1 1,-3 7-119,-8-1 1,-7-2 209,1 2-671,8 0 350,0-2 1,7-2-8,-4-8-295,5 0 107,7-7-761,0-2 1066,0-8 0,7 0 0,3 0 0</inkml:trace>
  <inkml:trace contextRef="#ctx0" brushRef="#br0" timeOffset="773">1073 381 7866,'0'10'309,"0"5"-218,0-5 1,0 1 176,0 1 0,-6-6-122,0 5 1,0-5 79,6 6 12,0-9-697,0 13 250,0-14 138,8 5-514,2-7 411,-1 0 0,7 0-170,-5 0 204,5 0 4,-7 0 0,7-5-107,-5-1 173,4 0-139,-5-2 581,5 6-207,-13-5-34,14 7 239,-7 0-237,1 0-167,5 0 100,-13 0-187,6 0-51,-8 0 225,-8 7 1,-1-3-376,-9 8 118,1-1 69,0 7 1,-6-1 145,0 0-125,-8 1 60,12-1 674,-6 0-434,7 0 0,7 1 27,-1-1 251,9-7-286,-5 5 0,10-13 135,4 4-150,3-4-45,16-2 1,2-6-239,8 0 0,-1-7 14,1 1-804,-1-3 633,1-3 1,3 3 31,-3 4 245,3-5 0,-11 7 0,8-9 0</inkml:trace>
  <inkml:trace contextRef="#ctx0" brushRef="#br0" timeOffset="1021">1609 53 7734,'0'17'1314,"0"0"-649,0 1-353,0-1-402,0 0 147,0 1 1,0-1 206,0 0-1201,0 0 532,0 1 405,0-9 0,7 14 0,3-3 0</inkml:trace>
  <inkml:trace contextRef="#ctx0" brushRef="#br0" timeOffset="1596">1851 1 7817,'0'9'278,"-2"1"143,-4-4 1,2-2-229,-7 7 1,5-5-79,-5 6 0,-1-7-128,-5 7 0,-1-1-146,1 7 0,-2-1-694,-4 0 654,4 1 1,-6-9 198,0 7 0,-2-7 0,-8 8 0</inkml:trace>
  <inkml:trace contextRef="#ctx0" brushRef="#br0" timeOffset="2164">1730 174 8092,'8'9'937,"-7"-1"-687,7-8-234,-8 8-423,0-6 191,0 5-334,0 1-79,0-6 326,0 6 59,0-1-26,0-5 101,0 6 94,0 0 0,0-4-10,0 7 0,-6-5-115,1 5 655,-1-7-334,6 12 0,0-13 335,0 9-250,0-8 33,0 3 36,0 1-224,0 2 72,8-1-315,-7 7 243,15-14 0,-12 11-20,7-7 1,-5 5-17,6-5 1,-9 8 7,3-3-210,-4-3 179,6 7 56,-6-5-35,5 7 15,-7 0 1,-5-5 13,-1-1 1,-8-5-44,3 6 0,1-7 2,-1 7 0,-1-8 34,-5 2-217,7-4 2,-5 5 52,5-5-237,-7 6-394,7-16 383,3-1 259,7-9 0,0 1 117,0 0 0,0-1 0,0 1 0,0 7 150,0-5 235,0 13 163,0-5-323,7 7 82,-5 7 133,6 3 1,-2 7 77,0 0-328,7 1-4,-11-1 0,11 0 154,-7 1-554,8-1 181,-13 0-30,15 0 1,-8 1-541,3-1 383,4 0-465,-13 1 445,6-1 1,-8-6-364,0 1 261,0-1-1,-8-1 343,-1 5 0,-9-13 0,1 6 0</inkml:trace>
  <inkml:trace contextRef="#ctx0" brushRef="#br0" timeOffset="2316">1557 589 9293,'2'9'34,"4"-3"1,3-2-275,9 2 1,-1-4-539,0 4 1,8-5 330,4-1 0,2-1 447,-3-5 0,13-4 0,-5-7 0</inkml:trace>
  <inkml:trace contextRef="#ctx0" brushRef="#br0" timeOffset="2413">1972 520 7824,'10'0'120,"-1"5"365,-3 1-361,-4 0-107,13 2 69,-13-6 0,6 7-55,-8-3 231,8-4-893,-7 6 353,15-1 278,-14-5 0,13 6 0,-5-8 0</inkml:trace>
  <inkml:trace contextRef="#ctx0" brushRef="#br0" timeOffset="3277">2266 174 7809,'-10'0'1318,"-5"0"-1401,13 0-64,-6 8 392,8 1 0,0 8-141,0 1 1,2-7-478,4 1 378,4-1-657,7-1 421,0-2 1,6-8-9,0 0 0,0 0-6,-5 0 0,-1 0-14,0 0 111,1 0-186,-1 0 324,0 0 74,0 0-257,-7-8 414,-2 6-114,-8-6-118,0 8 408,0 0-245,-8 8 0,-2-4 13,-7 7 49,0-7-169,0 12 1,-1-13 122,1 9-66,0-8-46,-1 11 0,1-11-131,0 8-24,7-9 169,-5 5-205,13-8 1,-13 8-15,13-6-73,-6 5 1,8-14 67,0-5 0,8-5-66,3-6 0,5 2 102,1-8 1,0 8 5,0-2 1,1 3 391,-1 3-155,-7 0-8,5 7 405,-13 3-360,6-1 1,-3 8 84,1 0 1,0 15 112,-6 14 1,0 4-105,0 1 0,0 1-61,0-1 1,0 1-49,0 0 1,0-1 34,0 1 1,0-8 2,0-4 0,0-4 104,0-2-177,8-7 1,1-2-6,8-8 1,1-2-160,-1-4 0,0-10 28,1-7 0,5-7-1300,0 1 0,2-4 163,-2-1 758,-4-1 166,14-7 1,-8 5 169,3-3 66,-3 11-124,-7-4 0,-1 14 660,0-4-223,1 4-197,-9 9 480,-1 3-392,0 7 1,-6 7 59,3 5 1,-3 3 36,-2 3 0,0 5-161,0 0 1,0 5-102,0-4 0,0-1-119,0-6 48,0 0-4,8 0 1,-4 1-31,7-1 1,-5-2 65,6-3 0,-7 3-120,7-3 1,-8 3 98,1 3 1,3-7-13,-2 1 1,0-1 68,-6 6 1,0 1-44,0-1 1,-8-6-266,-4 1 1,5 0 190,-16-3 0,11 5-148,-11-9 1,4 7 170,2-6-640,-1-1 415,-7-5 1,6 0-158,-4 0 441,4 0 0,2-7 0,7-3 0,4-7 0,4 0 0,2-1 0,0 1 0,0 0 0,8 7 0,2-5 346,7 13-209,0-6 1,0 8 49,1 0 75,7 0-83,-6 8 1,14 1-41,-5 9 228,5-1-163,-6 0 0,6 1-198,-5-1 0,3 0-312,-2 0 0,-4 1 306,-8-1 0,1 0 0,-1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5:30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277 1 7816,'-8'10'487,"6"5"0,-11-11-335,7 7 0,-2-5-86,3 6 0,1-7 7,-8 7 135,1-8 1,-6 11-440,-1-5 234,1 7 0,0-5 63,-1-1 1,-5-1-87,0 1 104,0 5 0,6-9-426,0 5 102,7 3 217,2-13 0,16 12-390,3-9 198,13 1-46,2-6 1,9 0-112,0 0 0,-1-2 216,1-4 0,-1 4 33,1-3 1,0 3-186,-1 2 381,1-8-102,-8 6 0,3-6 237,-7 8 1,2 0-157,-2 0 0,-3 0 400,3 0-253,4 0-40,-8 0 100,6 0-119,-8 0 1,0-5-85,1-1 1,-1-6-168,0 7 0,1-7 121,-1 6 0,-2-7-68,-3 1 1,1 3-16,-7-3 0,0 1 20,-6-7 0,0 7 238,0-1 0,-2 7 41,-4-7 0,-4 8 122,-7-2 1,-2 5-159,-4 1 1,4 1 68,-4 5 0,-2-2-149,2 8 1,0-3-6,5 3 1,7-3 204,-1-3-982,8-4 516,-3 13 0,1-11-617,0 8 0,0-6 158,6 5 0,8-7 615,4 2 0,3 3 0,2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5:31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7816,'9'8'0,"-1"-6"500,-8 6 21,0-8-243,0 0 1,8 5 78,3 1 1,12 6-288,6-7 0,12 9-213,5-3 0,4-1-1396,2 1 1539,7-7 0,-5 4 0,5-8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4:48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0 139 10624,'12'0'367,"-1"0"-949,1 0 483,5 0 1,1 0 143,-1 0-1760,0 0 1715,0 0 0,1 7 0,-1 3 0</inkml:trace>
  <inkml:trace contextRef="#ctx0" brushRef="#br0" timeOffset="151">87 277 7789,'-10'0'469,"-5"0"1,13 2 104,-4 4 170,-3-4-360,7 5 0,-4-7 249,12 0 0,3 0-57,9 0-850,-1 0 248,8-7 1,-4 5 264,8-4-1782,-8 4 1543,12 2 0,-7 0 0,9 0 0</inkml:trace>
  <inkml:trace contextRef="#ctx0" brushRef="#br0" timeOffset="29089">761 121 7801,'0'-26'0,"-2"1"20,-3 7 0,1 3 141,-8 3 1,6-1 96,-5 7 1,5 0 51,-5 6-103,7 8 96,-12 9-135,7 10 0,-7 10 168,5 3-209,-5-3 28,7 13 0,-1-14-143,5 4 95,3-3-52,2-2-328,0-9 137,0-1 197,0-15-664,7-2 419,3-8 0,9-10 36,4-7-574,-4-8 451,6-10 0,-2 1-77,0-1 80,1 0 71,-7 1 0,-6 1 98,1 4-46,-8 4 472,11 0-121,-13 14-231,6-4 838,-8 22-568,-8 11 0,6 10 23,-4 13 275,-3-5-274,7 14 1,-8-13 213,4 3-592,4-3 236,-5-11 1,7-1-155,0-7 87,7-1-12,-5-7 1,14-3-1135,-5-7 705,5 0 0,1-9-1150,0-9 1037,1 1 1,-1-16 493,0 5 0,0-5 0,1 6 0,-7-4 0,1 8 0,-8 0 0,11 6-136,-13 7 190,6 3 0,-8 9 469,0 3-371,0 5 1,0 13 178,0 0 1,2 6 132,3-6 1,-3 0 101,4-6-356,-4 1-36,6-1 0,-5-6 193,9 1-673,-8-8 258,11 3 0,-7-9-674,3-3 517,5-5 1,-9-7-31,5 0 1,-4-1 88,-8 1 1,5-6 14,1 0 1,0 0 23,-6 5 0,-8 7 301,-3-1 1,-5 9-119,-1-3 1,0 6 101,-1 6 1,1 3-79,0 8 0,2 3-244,3 3 0,-1-4-32,7 4 1,0-4-789,6-1 964,0-1 0,8 0 0,1 0 0</inkml:trace>
  <inkml:trace contextRef="#ctx0" brushRef="#br0" timeOffset="29311">1245 225 7675,'0'-9'1859,"8"1"-1693,2 8 0,9 0 35,4 0 0,-4 0-184,4 0 1,4 0 111,2 0 1,2-2-602,-2-4 0,1 4 53,-7-3 1,2 3-170,-2 2 1,-3 0-472,3 0 586,-12-8 473,5 6 0,-7-13 0,8 5 0</inkml:trace>
  <inkml:trace contextRef="#ctx0" brushRef="#br0" timeOffset="29461">1470 87 7458,'-2'9'-343,"-3"-3"1014,3-4-349,-6 6 0,6-4 81,-4 7 190,4-7-313,-5 11 1,7-5-55,0 7 1,0 1-30,0-1 1,2 6-99,3 0 0,-1 2-193,8-2 0,-7-4-1304,7 4 1398,-8 4 0,11-8 0,-5 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30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3740 5388 9288,'8'-6'551,"-1"3"-324,-2-7 1,3 5 3,6-4 1,7 1 14,3-2 0,9-1-348,5 7 95,3-7 1,8 9 63,3-3 1,3 4-106,2 1 1,5-5 122,-1 0 0,1 1-222,-5 4 1,0 0 298,-1 0 0,1 1-83,0 4 0,0-4 40,0 4 1,5 1-75,-1-1 1,7 0-6,-2-5 0,2 2 22,-1 2 1,2-2-133,-2 3 1,5-4 101,-1-1 0,2 0-109,-11 0 1,1 0 49,-2 0 0,-2 0 34,2 0 1,-8 0-90,-6 0 0,-3 0-26,-1 0 0,-2 0-165,-3 0 0,-3-5 46,-7 1 1,-6-1-585,-3 5 187,3 0 193,-6 0 498,-2 6 0,-7 2-226,-7 6 1,0-4 362,0-1 1,0-4 29,0 5-57,0-1 1,-2 1-11,-3-1 1,4-4 363,-4 4 155,3-6-238,2 4 25,0-7 341,0 0-715,7 0 0,1 0 3,6 0 0,0 0-109,0 0 0,7 0-18,2 0 1,0 0 108,0 0 1,6 0-18,4 0 0,6 0 2,-1 0 1,0-2 23,5-3 1,-4 4-19,9-4 0,-2 3 2,1 2 0,-3-4 4,4-1 0,2 0 1,2 5 1,-3 0-29,-1 0 0,2 0 0,2 0 1,4 0-96,0 0 0,1 0-26,0 0 0,0 0 31,0 0 1,0 0 81,0 0 0,0 0-11,-1 0 0,1-1-22,0-4 1,2 3-11,2-2 0,-2 2 20,2 2 1,-2 0 7,-2 0 1,0 0 13,-1 0 1,1 0-15,0 0 1,0 0 9,0 0 1,0-2-30,0-2 0,-1 2-7,1-3 1,-3 4 10,3 1 0,-3 0-6,7 0 0,-1 0-1,2 0 0,-4 0 7,4 0 1,-2 0-12,2 0 0,1 0 6,3 0 1,-3 0-10,-6 0 0,5 0 3,-1 0 1,1 0-1,-5 0 0,0 0 3,0 0 1,1 0-2,4 0 0,-4 0-10,4 0 1,1 0 8,-1 0 0,1 0-3,-2 0 0,-2 5 3,2-1 1,-2 1-2,-2-5 1,6 0 0,3 0 0,-1 0 0,1 0 1,-4 0-1,4 0 1,2 0-1,8 0 1,-3 0-295,3 0 1,-4-2 293,-1-2 1,2 2-7,3-3 0,-3-1 6,2 1 1,-2-1-1,-2 1 0,0 4 0,0-4 1,0-1-1,0 1 1,-4 0 7,-1 5 1,4-5 1,1 1 0,3-1 6,-8 5 1,4-5-14,1 0 0,-2 1 37,-2 4 1,2 0-32,-2 0 0,-3-5 14,3 0 0,-1 1-21,5 4 0,-4 0-2,-1 0 1,-4-2 1,4-3 0,-1 4-6,1-4 1,2 3-10,-6 2 0,4-1 16,-4-4 0,4 3-174,-5-2 0,1 0 171,-5 0 0,5 2-59,-1-3 0,6 4 41,-6 1 1,1 0-5,-5 0 0,-1-5 20,1 0 1,5 1 0,0 4 1,-1 0-24,-4 0 0,0-2 11,0-3 0,4 4 5,1-4 1,0-1 0,-5 1 0,-5 0-7,0 5 0,0-1 7,5-4 0,-5 3 19,0-2 0,-1 2-50,1 2 0,3 0 18,-3 0 1,-3 0 10,-1 0 0,0 0-2,0 0 1,4 0 24,-5 0 1,6 0-23,-6 0 0,5 0 30,-5 0 1,10 5-16,-5-1 1,5 1 3,-9-5 0,5 0-37,0 0 0,7 5 2,1 0 0,1-1-119,-5-4 1,4 0 129,1 0 0,4 0-47,-4 0 1,-1 0 33,-4 0 0,0 0-10,0 0 0,5 0-9,-1 0 0,2 0-1,-1 0 0,-5 0 39,0 0 0,4 0 12,-4 0 0,-1 0 39,-4 0 0,-5 0-65,5 0 1,-1 0 308,1 0 0,-3-1-297,-6-4 0,4 2 32,0-7 0,1 7-20,-6-1 1,1-3 170,0 3 1,1-6-208,3 5 0,-2-1-8,2 1 0,-4 4-3,-5-4 1,3 3-34,-3 2 1,1 0 288,-1 0 1,-3 0-239,-7 0 1,5 0 116,0 0 1,-1 0-70,-8 0 0,3 2 86,-4 3 0,-1-4-22,2 4 0,-5-3 23,5-2 0,-5 0-59,4 0 0,1 1-11,5 4 1,1-4-110,3 4 0,-2-3 72,7-2 0,-3 0-150,8 0 1,-4 0-16,9 0 0,-4-2-22,-2-3 1,3 4 103,2-4 1,-7-1-11,2 1 0,-4-1-67,0 1 0,-2 3 66,-2-2 1,-11 2-131,1 2 0,-2-5 72,-3 1 1,-5-1-1266,-4 5 1419,-7 0 0,3 0 0,-6 0 0</inkml:trace>
  <inkml:trace contextRef="#ctx0" brushRef="#br0" timeOffset="1">20275 5232 7788,'-14'0'1252,"0"0"1,-1-2-1450,1-3 1,1 2-1736,4-6 1932,3 6 0,6-4 0,0 7 0</inkml:trace>
  <inkml:trace contextRef="#ctx0" brushRef="#br0" timeOffset="2">3470 8942 7884,'-35'-6'-968,"5"-1"786,-3-2 0,3-2-44,1 6 0,1 0 116,-1 5 1,-4 0 83,0 0 1,0 7 38,4 2 0,1-1 1,-1 2 1,-2-6 7,2 6 1,-2-7 2,7 2 0,2 1-29,-2-1 1,2 0 6,-1-5 0,-3 0-34,7 0 1,0 0 40,5 0 0,-5 0-85,0 0 1,5 0 70,5 0 0,4 0-23,-5 0 27,7 0 1,-5 0-5,3 0 0,4 1 11,-4 4-22,4-4 485,1 6-136,0-7 301,0 0 39,-7 0-51,6 0-134,-6 0 168,7 0-253,7 0 0,1 0-112,6 0 1,-5 0 39,1 0 1,4 0-105,5 0 1,5 0 46,-5 0 1,7 0 4,3 0 1,1 5 0,8-1 0,1 1-46,9-5 0,4 0 14,9 0 0,7-5-392,-28 3 0,1 0 1,38-3 249,-37 5 1,1 0-1,2-2 1,-1-1-90,-4 1 0,0-1 1,4 1-1,-1 0 78,38 2 1,-4 0-71,-1 0 1,-3 0 20,-2 0 1,1 0-291,4 0 1,-9 0 278,-1 0 0,-1 0-106,-4 0 1,2 4 37,-1 1 1,0 0 89,-1-5 1,1 6-188,-10 4 1,5-3 169,5 3 0,-9-2-36,4 1 1,-5 4 10,0-4 0,5-1 9,0 2 0,-2-7-25,2 2 0,0-4 2,-5-1 0,4 0-5,0 0 1,-3 0 27,-1 0 0,-5 0-64,5 0 0,-4 0 41,4 0 0,-2-4 18,2-1 1,-3 0-13,-6 5 1,6 0 6,3 0 1,-3 0-38,-1 0 0,1 5 4,-2 0 1,2 1-12,-2-1 1,-1-4 27,6 4 0,-6 1-57,1-1 0,-1 4 48,2-4 0,1 0-23,3-5 0,1 0-43,-5 0 1,6 0-7,-2 0 0,1 0 34,0 0 0,0-2-8,-5-2 0,4 2 8,-5-3 1,2 4 6,-1 1 0,-6 0-8,1 0 0,3 0 3,-8 0 0,6 0 283,-6 0 1,-2 0-318,2 0 0,-2 0 250,2 0 1,-1 0-260,-4 0 0,-3 0 70,3 0 0,-3 0-114,-2 0 1,1 0 57,-1 0 1,1 0-102,-1 0 1,1 0 90,-1 0 0,-1 0-4,-4 0 1,3 0-13,-7 0 1,6 0-11,-1 0 1,-4 0 43,-1 0 1,-3 0-80,-2 0-405,7 0 230,-5 0-312,4 0 1,-10 0-186,-1 0 818,-6 0 0,4 0 0,-7 0 0</inkml:trace>
  <inkml:trace contextRef="#ctx0" brushRef="#br0" timeOffset="3">2659 10719 7744,'-9'0'-481,"-1"0"442,7 0 50,-10 0 1,10 0 580,-6 0-372,6-6 1,-5 4 532,3-2-125,3 2 121,-4 2-26,6 0 786,0 0-1347,6 0 1,2 0 38,7 0 0,-1 0-160,0 0 0,0 0 68,0 0 1,1 0-316,-1 0 1,5 0-19,0 0 0,0 0-144,-5 0 0,-5 0-194,1 0-390,-1 0 183,6 0 179,-1 0 115,-6 0 1,-2-2-255,-6-2 220,0 2 82,0-11 213,0 6 1,-5-8 62,1 1 1,-6 5 150,5-1 0,-4 1 0,4-6 0,-1 1 0,1 0 0,2 1 121,-7 4 1,7-4 427,-2 4 440,4-4-225,-5-1-337,4 0 1,-4 4 196,6 1 28,0 6-267,0-4 1,0 9-81,0 3 1,1 9-42,4 10 1,-2 4-52,7 5 1,-6-1-124,6 6 1,-7 0 10,2 4 1,1 1-128,-1-1 0,0-4-22,-5 0 0,4-6-215,1 1 1,0-3-325,-5-1 0,0-7 299,0-3 0,0-4-973,0 0 503,0-1-81,0-6 1,-7-2 513,0-6 0,-3 0 112,1 0 18,-1-6 0,-3-2 280,4-6 0,-2 4-160,6 1 1,-4 4 448,4-5 0,-4 6-243,4-6 0,0 5 518,5-4 32,-6 6-183,4-10 1,-4 5-145,6-6 0,0 5 346,0-1-664,6 1 1,2-6 105,6 1 0,0 2-263,1 2 0,-1-3 88,0 4 0,0-4-496,1-1 0,-1 0 158,0 0 0,0 4-6,0 1 0,-1-1 3,-3-4 0,2 0-261,-2 0 0,1-1 635,-2 1 0,4 0 0,-5 0 0</inkml:trace>
  <inkml:trace contextRef="#ctx0" brushRef="#br0" timeOffset="4">2972 10492 7242,'0'14'928,"2"-5"229,2 1 0,-2 1-517,3 8 0,-2-3-258,1 3 0,-2-4-1203,3 0 0,1-6 501,-1 1 0,1-2-1717,-1 1 996,-4 4 1041,12-5 0,-11-1 0,4 0 0</inkml:trace>
  <inkml:trace contextRef="#ctx0" brushRef="#br0" timeOffset="5">3100 10435 7750,'0'8'0,"0"4"0,0-4 0,0 7 2194,0-1-1540,0 0 1,0 5-380,0 0 1,0 0-262,0-5 1,0 0 136,0 0 1,0 1-61,0-1 0,-2 0-2,-2 0 0,2 1-131,-3-1 1,-1-5 0,1 1 14,0-7 1,1 5-151,-1-4 176,0-2-8,5 4 44,7-6 1,0-1-10,8-4 1,-1 3-28,0-2 1,0-3-60,1 3 0,-4-1 102,3 5 1,-8 0 52,8 0 46,-3 0 40,4 0 1,-3 2-25,-2 2 0,-4 4-95,-6 6 1,-5 1-231,1-1 1,-9 0 84,-1 0 1,0 5-92,-5 0 0,-2 0-168,2-5 1,-5 1-221,5-1 1,-4-2-144,4-2 1,0-4 275,5-6 1,-1 0 133,1 0 0,6-6 68,4-4 0,2-2 362,2-2 1,0-1-202,0 1 191,6 6 0,4-3 251,9 6 1,-4 1 502,4 4 0,-1 6-287,1 3 0,-3 4 255,3 1 1,1 1-425,-1-1 1,2 0-154,-2 0 1,-4 2-517,4 3 0,-3-3 223,-2 3 1,-4-3-1873,-1-2 1174,-6 0 1,4 0-542,-7 0 1262,0-6 0,0 5 0,0-5 0</inkml:trace>
  <inkml:trace contextRef="#ctx0" brushRef="#br0" timeOffset="6">3441 10463 8840,'8'8'2942,"5"5"-2743,-5-5 0,1 4-153,1-2 0,-6 2-1,6-2 1,-7-2 113,2 1 0,-4 1-108,-1 4 1,0 0 48,0 0 0,0 1-257,0-1 1,-1 0 26,-4 0 1,-1 1 163,-4-1 127,-3 0-78,6 0 1,-3-1-218,1-4 187,5-2 0,-2-9-184,6-3 0,6-3 111,4-6 1,-2 0-87,1 0 0,1-2 54,4-3 0,0 2-247,0-7 0,1 5-136,-1-5 1,-5 5 155,1-4 1,-2 5-106,1-1 0,4-1 156,-4 1 0,-1-5 220,2 5 1,-6 0-98,6 5 1,-5 1 145,4 4-96,-6-4 531,4 12 1,-6-6 476,4 7-327,-3 0 0,4 7-13,-6 2 1,0 1-189,0 4 1,-2-3-361,-2 8 0,2-3 100,-3-2 0,-1 5-520,1 0 1,-1 0 60,1-5 0,3-5-135,-2 1 1,2-1-184,2 6 0,0-6-1815,0 1 968,0-7 1459,0 9 0,-6-10 0,-2 4 0</inkml:trace>
  <inkml:trace contextRef="#ctx0" brushRef="#br0" timeOffset="7">3697 10506 7761,'10'0'0,"-1"0"0,-4-5 860,4 0-151,1 1-192,4 4 1,0-5-63,0 0 1,-4 1 27,-1 4-260,1 0-222,4 0-56,0 0 0,-4 0 206,-1 0-917,-6 0 359,4 0-141,-7 6 0,-5 2 197,0 6 0,-6-5 21,2 1 0,1-5-67,-2 4 367,1-6 330,-5 10-239,-1-12 0,6 11 189,-1-8-87,7 1 746,-9-5-578,10 6 0,-9-3-5,6 7 1,0-5-204,5 4 0,-4-4-233,-1 4 1,-4-4-230,4 5-160,0-1 1,0 5-95,1 1 106,-1-8 0,3 4-1176,-2-6 1663,2 0 0,-4-5 0,6 0 0,6 0 0,-3-5-87,7 0 0,-6-4-39,6 4 545,-1 1 1,5-1-135,1 0 1,-6 0 575,1 5 1,-1-4-307,5-1 0,1 0-166,-1 5 0,-5 0-112,1 0-363,-1 0 0,5 0-139,1 0-174,-7 0 0,-1 0-1217,-2 0 1193,-3 0 0,3 0-165,-10 0 0,2 6 588,-7 4 0,-6 3 0,-6 1 0</inkml:trace>
  <inkml:trace contextRef="#ctx0" brushRef="#br0" timeOffset="8">3640 10719 7761,'0'8'170,"0"5"0,0-10 416,0 6 1,0-4 123,0 5 1,0-1-289,0 5 1,0-4-153,0-1 0,0 1-371,0 4 1,0 0 113,0 0 0,0 1 202,0-1 1,0-5-1111,0 1-1525,0-1 2420,0-1 0,0 5 0,0-5 0</inkml:trace>
  <inkml:trace contextRef="#ctx0" brushRef="#br0" timeOffset="9">3740 10762 7761,'9'0'895,"1"0"1,-6 1-334,6 4 1,-5-3 102,4 2 1,-4 0 165,4 0-535,1-2-223,4 11-415,0-12 267,-6 12-156,5-5-156,-12 6 0,4 0-727,-10 0 1,2-4-21,-6-1 1,1-4 551,-2 5 1,-2-7 581,2 1 0,-2 3 0,-3-3 0,6 1 0,-1-5 0,6 0 0,-6 0 0,5-5 0,-4 1-282,6-7 282,-4 3 1611,7 0-591,0-5-146,0 12 0,0-4-376,0 10 1,-4 3-250,-1 6 1,-1-3-190,1 3 0,3-3-235,-2 8 0,-4-2-88,-2 2 0,2-3 276,-1 3 1,1-3-1114,-2-2 1,-2-1 23,2-4 1076,4 4 0,-7-12 0,6 6 0</inkml:trace>
  <inkml:trace contextRef="#ctx0" brushRef="#br0" timeOffset="10">3754 10989 7761,'20'0'0,"-2"0"443,6 0 0,-7 0-66,2 0 0,1 0 790,-1 0 1,5 5-414,-5 0 1,5 4-144,-5-4 0,1 0-241,-1-5-533,-3 6 0,4-4-1770,-5 2 1336,-7-2-674,-2-2 1271,-6 0 0,0 6 0,0 2 0</inkml:trace>
  <inkml:trace contextRef="#ctx0" brushRef="#br0" timeOffset="11">4323 10605 7716,'0'-7'1331,"0"0"0,0 6-377,0-4 189,0 3-591,0-4 0,1 8-169,4 2 1,1-1-158,4 7 1,1-1-6,-6 6 1,6-1-148,-2 0 0,-1 0-11,1 1 1,-4 3-125,5 1 0,-7 7-218,2-3 0,-4 0 156,-1 0 1,0-4-70,0 5 0,0-7 40,0 2 0,-1-5 343,-4-4-253,3 3 153,-4-12 0,6 4-125,0-10 0,0-3 9,0-6 0,0 0-158,0 0 0,6-5 125,4 0 0,-2-5-298,1 5 0,1-5 124,4 5 1,0-4-611,0 4 0,0-2 322,1 2 1,-1 3-1240,0-3 1759,0 4 0,7 0 0,1 1 0</inkml:trace>
  <inkml:trace contextRef="#ctx0" brushRef="#br0" timeOffset="12">4635 10591 7815,'-7'0'1468,"0"0"-432,7 0 1,0-1 536,0-4-696,0 3-400,0-4-243,7 6 0,0 0-245,8 0 91,-1 0 0,0 0-566,0 0 31,1 0 24,-1 0 0,-2 6 182,-2 4 0,-4-2-67,-6 1 0,0 1 66,0 4 0,0-5 89,0 1 0,-5-1 188,1 6 0,-6-1-69,5 0 0,-4-5 169,4 1 1,-4-5 28,4 4 1,-1-6 193,1 2-471,3-3 104,-4-2 0,6-2-416,0-3 1,5 2 176,0-6 1,4-1-68,-4-4 0,4 4 52,-4 1 0,1 1-328,-1-1 0,-3-4-342,2 4 510,-2-4 1,-2-1 203,0-1 1,0 1 226,0 0 0,0 0 0,0 0 0,-2-1 0,-2 1 0,0 0 57,-5 0 0,4 0-90,-4-1 0,6 1 616,-2 0 348,-3 0 719,6 6-613,-4 1 0,6 15-490,0 7 1,0 0 68,0 9 0,0 1-217,0 8 1,0 2-321,0 3 0,0 2 87,0-7 1,-5 5-217,1-5 1,-7 0-252,1-5 0,2-1-307,-1-3 0,4-3-858,-5-7 1,6-2-194,-6-2 169,1-4 1490,1-6 0,-5 0 0,5 0 0</inkml:trace>
  <inkml:trace contextRef="#ctx0" brushRef="#br0" timeOffset="13">4664 10776 7815,'14'0'-57,"2"0"29,3 0 0,-3 2 1060,3 2 0,3 0-423,1 5 1,0-4-273,0 4 1,1-1 53,4 2 0,-4 2 280,0-2 0,-2-2-532,2 1 0,-4-6-764,-6 2-314,1-3 723,-1-2-2202,-6 0 2418,-2 0 0,-12 6 0,-2 2 0</inkml:trace>
  <inkml:trace contextRef="#ctx0" brushRef="#br0" timeOffset="14">5090 10321 10463,'8'6'3483,"-1"-2"-2969,-7 5 1,0 1-286,0 4 0,0 5-265,0 0 1,0 4 79,0-4 0,-5 5-856,0-5 0,-4 5 542,4-5 1,-5 0-1191,6-5 1,-3 0 399,3 0 1,2-4-670,-3-1 1134,4-6 595,-6 4 0,6-9 2,-4-3 1,4-3-3,1-6 0,4 0 442,1 0 1,4 0-341,-4-1 1,6 1 1068,-1 0 0,2 0-428,3 0 1,-4-1 15,3 1 0,-3 0-427,8 0 0,-8 1-164,-2 4 0,1-4-40,4 3 0,0-1-184,1 2 0,-6-2 38,1 6 251,-7 0-620,9 5 286,-10 0 1,3 7-31,-10 2 1,2 4 48,-7 1 1,6 5 22,-6 0 0,7 1 47,-2-1 0,-1-3 25,1 3 1,0-3-151,5-2 206,0 0-1090,0 1 363,0-8 1,2 0-1349,3-7 1428,3 0 1,4-2 74,-2-3 1,1-2 502,-7-8 0,8 1 0,-3 0 0,-1 0-108,1 0 1,-4-1 107,5 1 0,-6 0 104,6 0 437,-7-1 194,10 1 0,-10 2 983,6 2-626,-6 4-159,4 6-665,-7 0 0,0 6-133,0 4 1,-2 2 83,-3 2 1,-2 7-130,-8 3 0,1-2 68,0 1 1,0-4 0,-1 5 0,3-7-210,2 2 0,-1-3 44,7-2 0,-6-4-350,5-1 199,1-5-225,4 2 1,4-8 170,1-2 1,11-4-245,-2-7 1,3 6 145,-2-1 0,-1 3 88,0-3 1,0-1 151,1 6 1,-1-1-125,0 1 0,-5 4 226,1-4 1,-5 3-169,4 2 359,-6 0-59,4 0 0,-7 7 0,-5 1-38,0 6 1,-6-5 191,2 1-117,-4-1-78,-1 5-83,0 1 71,-1-7-172,7 4 1,1-10 55,2 3-254,3-4 213,-4-1 234,6 0-86,0 0 92,0 6 1,5-2 169,-1 5 0,3 1-122,-3 4 0,-2 6 206,3 4 0,1-2-115,-1 2 0,1-1 6,-1 6 1,-4-1-162,4 1 0,-3-1-217,-2 1 0,0-7-11,0-3 1,0-3-240,0-2 1,0 0-19,0 0 1,-2-6 168,-3-3 1,2-4-16,-6-1 0,4-1-526,-4-4 1,5-3-670,0-6 0,1-5 682,-2 0 1,3-6 53,-3 1 1,4-3 245,1-1 1,0-5 365,0-1 0,0 1 0,0 5 0,0 4 0,0 0 0,-5 7 544,0-2-543,1 10 1,2 2 762,-3 7 0,2 8-222,-6 6 0,-1 2-72,-4 8 0,5 0-686,-1 4 1,1-4 214,-6-1 0,3 0-1576,2 0 1577,4-2 0,0-7 0,-2 0 0</inkml:trace>
  <inkml:trace contextRef="#ctx0" brushRef="#br0" timeOffset="15">5474 10776 7786,'21'0'-1,"-1"0"1450,4 0 0,3 0-673,-3 0 1,-2 2-189,1 2 0,-5 0-237,1 5 0,-3-6-325,-2 2 1,-5 1-603,1-1-894,-7 0 1470,3-5 0,-6 0 0,0 0 0</inkml:trace>
  <inkml:trace contextRef="#ctx0" brushRef="#br0" timeOffset="16">1948 10776 9630,'8'0'1864,"-2"0"-1642,-6 6-18,0 2 0,0 6-111,0 1 0,0-6 136,0 1 1,0-6-80,0 6 1,0-5 112,0 4-202,-6-6 0,3 4 23,-6-7 0,4 0-114,-5 0 14,7 0 75,-9 0 0,8-2-130,-5-3 1,6 2 46,-2-6 1,3-1 96,2-4-119,7 0 1,1-1-134,6 1 1,-5 2 197,1 2 1,-1-1 100,5 6 99,1 1 0,-1 4-61,0 0 1,-4 0 99,-1 0 1,-1 1 230,1 4-261,-2 3 0,-7 6-129,0 0 1,0-4 19,0-1 0,0 1-33,0 4 1,-7-5-145,-2 1 1,1-7-51,-1 2 0,-1 1 104,-4-1 0,4 0-218,1-5 185,-1 0 0,-4 0-164,0 0 1,6-2-14,3-3 0,4-3-14,1-6 0,0 0 138,0 0 1,0 4-18,0 1 1,1 1-52,4-2 187,3-2 0,6 10 180,0-3-209,1 4 342,-1 1-205,0 6 1,-4 2 40,-1 6 0,-6-4 48,2-1 80,-3 1-251,-2 4 0,-7-1-11,-2-4 1,1 2-97,-2-6 0,2 1 71,-1-1 1,-4-4-184,4 4 1,1-3 49,-1-2 1,5-2-211,0-3 1,2 2-166,2-6 243,0-1 0,0-4 106,0 0 1,2 4 32,2 1 0,0 4 249,5-4-259,0 6 351,6-4 1,-6 7-10,1 0 0,-7 2 87,2 3 0,-4-2 126,-1 6-13,0 1-299,0 4-208,0 0 65,-6-6 180,-2 5-361,-6-12 0,4 6-101,1-7 69,6 0 0,-8-7 0,6-2 1,0 1-23,5-2 0,0 1 176,0-5 1,0 4-151,0 1 247,6-1 1,2-2-127,6 2 198,1-2 1,-1 10 64,0-3 189,0 4-166,1 1 0,-3 1 173,-2 4 0,-4-2 154,-6 7 0,0-6 151,0 6-385,0-1 0,-5 1-62,1-1 1,-6-4-145,5 4 1,-6-5-54,2 0 0,1-2-434,-2-2 39,1 6-344,-5-4-752,-1 4 663,1-6-2031,6 0 1607,2 0 1237,6 0 0,0 6 0,0 2 0</inkml:trace>
  <inkml:trace contextRef="#ctx0" brushRef="#br0" timeOffset="17">6029 10364 7808,'0'8'5278,"0"-2"-4083,0 0-844,6 2 0,-3 5-144,7-4 1,-6 4-566,6-4 0,-7-1-627,2 2-686,3-1 1166,-7 6 0,6-6-339,-7 0 0,0-4-1368,0 5 1185,0-7 1027,-7 3 0,1-4 0,-3 2 0,-4-2 166,5 4-24,-6-6 0,4 0 1777,1 0-1402,6 7 1,-4 1 116,7 6 1,0-5-159,0 1 1,0-1 75,0 5 0,0 1-145,0-1 0,0 5-309,0 0 0,5 4-122,0-4 0,1 0-276,-1-4 1,-4 0-103,4 4 0,1-3-455,-1 3 1,2-8-60,-3-1 1,-2-6 0,3 6 915,3-7 0,-7 3 0,5-6 0</inkml:trace>
  <inkml:trace contextRef="#ctx0" brushRef="#br0" timeOffset="18">6327 10364 7802,'10'0'135,"-1"0"0,-4-5 294,5 0 1,-6-1 626,6 1 1,-6 4-142,6-4 0,-1 3-396,6 2 1,-6 0 251,1 0-512,-1 0 0,5 2-39,1 3 0,-1 3-25,0 6 1,-5 5 12,1 0 1,-2 8-54,1 1 1,2 2-143,-6 8 1,5 0-118,-6 4 0,3 1 74,-3 0 0,-2-1-630,3 1 0,-4-7 354,-1-2 0,0-9-657,0-1-131,0-7-511,0 3 905,0-12 0,-1-1-117,-4-7 166,-3-7 0,-6 1 651,0-3 0,-1-10 0,1 3 0</inkml:trace>
  <inkml:trace contextRef="#ctx0" brushRef="#br0" timeOffset="19">6256 10549 7769,'0'9'165,"0"1"1,2-1 349,3 5 0,-4 0 379,4 1 0,-4-6-374,-1 1 0,0 4 430,0 5-686,0 0 1,0-5-371,0 0 0,0-4 192,0-1-735,7-6 410,-6 4 0,10-14-191,-6-2 1,6-4 193,-1-1 1,-2 0-4,1 0 1,-4-1 320,4 1 1,-1 0-45,2 0 268,2 6 1,-9 0 50,7 3 367,-7 4-179,3-6-344,-6 14 1,0 0-193,0 8 1,-1-1 132,-4 0 0,2-1-415,-7-4 1,6 4 139,-6-4 0,6-2-1026,-6-3 533,7 4-1144,-10-6 1770,12 4 0,-6-6 0,7 0 0</inkml:trace>
  <inkml:trace contextRef="#ctx0" brushRef="#br0" timeOffset="20">6853 10307 7783,'0'9'999,"0"1"0,0-1 718,0 6 1,0-6-841,0 1 1,0 1-243,0 8 1,0-4-268,0 4 0,0-3-281,0-2 0,5 2 68,0 3 0,0-3-1360,-5 3 395,6-3 0,-4-2-2044,2 0 1013,4-6-746,-6-2 2587,4-6 0,-6 0 0,0 0 0</inkml:trace>
  <inkml:trace contextRef="#ctx0" brushRef="#br0" timeOffset="21">6882 10406 7751,'6'-14'0,"-4"0"-243,2 0 1,3 0 528,-2-1 0,1 3 1857,-1 2 0,-4-2-1053,12 10 99,-5-4-804,6 6 1,-1 1 214,-4 4-441,4 3 1,-7 8-110,3 3 1,3-4-103,-8 4 1,1-3-304,-5-2 0,5 2-734,-1 3 0,1-3 566,-5 3 1,0-3-650,0-2 1,-1-5 518,-4 1 1,2-2 61,-7 1 1,6 2 185,-6-6 0,5 0 161,-4-5 1,4 0 250,-4 0-119,-1-7 1059,-4 0-860,0-8 0,6 6 1514,3-1-645,-3 7-293,7-9 78,-6 10-316,7-4-833,0-1 393,7 6-760,0-5 351,8 6-66,-1 0 278,0 0 294,0 0 0,-4 1-54,-1 4 401,-6-4-262,4 12 1,-2-5-78,-1 6 0,1-4-11,-5-1 0,-2 1 7,-2 4 0,1-5-118,-7 1 1,1-1 78,-6 5 1,1 1 16,0-1 0,0 0 66,-1 0 1,1 1 145,0-1 0,0-5-81,0 1 0,4-7-6,1 2 4,5 2-62,-2 1 0,6 2 136,0-1 1,8-5-71,6 0 0,7-2 53,7-2 0,2 1 104,3 4 1,5-3 246,10 2 0,-2-2-136,6-2 1,-5 0 44,5 0 1,-6 0-243,1 0 0,-4 0-67,-5 0 1,-8 0-268,-6 0 1,-7 5 117,2 0-564,-9-1 1,-4-5-1010,-6-4 101,0 3 0,-6-10 379,-4 2 1,-4-2-1470,-5-3 2510,3 7 0,-11-10 0,5 2 0</inkml:trace>
  <inkml:trace contextRef="#ctx0" brushRef="#br0" timeOffset="22">7237 10236 9584,'0'8'2764,"2"-2"-2308,3-6 0,-2 0 400,6 0-712,-6 0 0,10 0-291,-3 0-632,-4 0 669,6 6-379,-4-4 1,2 4 65,-1-6-347,-6 0-73,4 0 725,-7 7 928,-7 0-648,0 8 0,-8-1 376,1 0 0,5 0-240,-1 1 0,5-1 136,-4 0 1,1 0-92,-1 0 0,1 1-246,3-1 1,2 5-1,-7 0 1,7 0-156,-2-5-157,4 0 1,1 0-464,0 1 1,0-6-1138,0 1 734,0-7-91,0 3 858,0-6 0,1-5 116,4 1 0,-3-8-3,2 3 1,3 1-1,-2-1 1,1 4 264,-1-5 1,-4 6 192,4-6 0,1 5 305,-1-4 0,1 6-282,-1-2 0,-2-1 117,7 1 0,-6 0-105,6 5 0,-5-1 283,4-4-475,1 3 1,4-4-152,0 6 1,-5 0 44,1 0 0,-5 0 102,4 0-832,-6 0 532,4 0 0,-3 2-1198,1 2 612,0-2 212,-11 11 1,-2-10 171,-7 6 1,1-1 319,0 2 0,0 2 45,0-2 1,-1 1 59,1-2 1,2 4 443,2-4 0,-1-1-140,6 2 505,-6-1-271,10 5 24,-6 1-1419,7-1-544,0 0 1382,0 0 0,0-6 0,0-1 0</inkml:trace>
  <inkml:trace contextRef="#ctx0" brushRef="#br0" timeOffset="23">7493 10662 7737,'10'0'913,"-1"0"1,1 0 224,4 0-474,0 7 0,0-6-359,0 4 1,1-2-288,-1 2 1,-5-4-580,1 4 0,-5 1 561,4-1 0,1 0 0,4-5 0</inkml:trace>
  <inkml:trace contextRef="#ctx0" brushRef="#br0" timeOffset="24">8019 10719 7680,'0'8'203,"0"5"0,0-10-203,0 6 0,7 1 0,0 4 0</inkml:trace>
  <inkml:trace contextRef="#ctx0" brushRef="#br0" timeOffset="25">11645 9525 7951,'8'-8'1583,"4"2"1,-9 6-962,7 0 1,-2 1-232,1 4 0,4-2-236,-4 7 1,-1-1 29,2 5 1,-5 1-82,4-1 1,-6 0 11,2 0 1,-3 2-70,-2 3 1,0-2-161,0 7 1,-2-5 70,-3 5 0,-3-5-94,-6 4 0,0-5 48,0 1 1,-1-3 94,1-2 1,5-2 39,-1-2-10,7-4-39,-3-6 0,7-8-1,4-6 1,5-6-47,9-9 0,-4 1-138,4-1 0,-3-1-40,-2-3 1,1 3 124,-1-3 0,0 1-53,0-1 0,0 3 123,1-3 1,-8 3 130,-2 1 0,2 3-34,-3 2 0,1-1 222,-5 6 0,0 0 258,0 5-142,0 6-23,0 1 0,-2 9-74,-2 3 0,2 9 242,-3 10 1,4 4-163,1 5 1,0 3-186,0 7 0,0 0-55,0-1 1,0 1-153,0 0 0,1-1-75,4 1 0,-3 0 128,2-1 0,0-1-797,0-3 0,-2-5 377,3-9 1,1-3-871,-1-7 1,1-1-865,-1-4 1062,-4-3 1,10-7 310,-6-4 734,6-9 0,-3-8 0,6-7 0</inkml:trace>
  <inkml:trace contextRef="#ctx0" brushRef="#br0" timeOffset="26">12185 9354 9101,'2'-7'3420,"2"2"-2735,-2 3 1,4 1 177,-6-4-256,7 3-212,-6-4-162,5 12 1,-7 2-215,-4 6 1,2 2-252,-6 3 1,-6-1-236,-4 5 1,-1-4 281,1 5 0,3 0-15,-3 4 1,3-6 10,2-3 0,1-3 126,4-2 4,3 0 182,6 1 1,6-8-193,3-2 1,6-10 10,4-4 0,-4-2-305,4 1 1,2-2 148,-2 2 0,0-1-388,-5 2 1,-4-4 221,-1 4 1,-4 2-510,4 3 225,-6-4 445,4 0 1,-7-2-129,0 1 260,-7 6 1,-1-8 153,-6 6-131,0-6 1,0 4 419,0-2 0,4 3-211,1 6 0,4-5 534,-5 0 1,6 0-341,-6 5 0,7 7 157,-2 2 0,-1 5 15,1 5 0,1-1-19,4 6 1,-5-1-569,0 6 0,-1 4 114,1 0 0,3 0-759,-2-4 0,-3-1 471,3 0 0,-6-4-1029,5 0 1,1-7-633,4 2 1911,0-9 0,-7 2 0,-1-4 0</inkml:trace>
  <inkml:trace contextRef="#ctx0" brushRef="#br0" timeOffset="27">12199 9681 7711,'29'8'358,"-6"-1"155,1-7 1,0 4-36,4 1 0,-4 0 132,0-5 1,-5 5 293,4-1 0,-5 1-420,1-5 0,-4 0-417,0 0 0,-6 5 270,1 0-1088,-7-1 1,3-2-1096,-6 3 1846,0-4 0,-6 12 0,-2-5 0</inkml:trace>
  <inkml:trace contextRef="#ctx0" brushRef="#br0" timeOffset="28">12555 9440 9903,'14'-7'2714,"-5"6"-2357,1-4 1,-2 2-183,1-2 1,4 4-372,-4-4 1,4-1 218,1 1 1,0-2-2496,1 3 1891,-1 2 1,0-9-1442,0 6 2022,1-6 0,-8 3 0,0-6 0</inkml:trace>
  <inkml:trace contextRef="#ctx0" brushRef="#br0" timeOffset="29">12697 9255 7675,'-8'6'0,"0"-3"823,3 7 0,4-5-48,-4 4 1,2 1 138,-2 4 0,4 2-370,-4 3 0,2-2 22,-2 7 0,3-5-297,-2 4 1,-3-1-64,3 2 0,-6 1-160,5-6 1,1 0 110,4-5 0,-5-4-606,0-1-77,0 1-536,5-2 829,0-2 1,2-6-6,3 0 1,-2 0-356,6 0 1,1-6 193,4-4 1,0-2 342,0-3 0,1 3 40,-1 2 0,0-5 16,0 5 0,1-6 138,-1 7 436,0-4-140,0-1 1,-4 6 7,-1 3 43,-6 4 1,2 9-172,-10 6 1,-3 6-15,-6 9 0,0 1-126,0 3 0,0 2 22,-1 3 1,3-4-94,2-5 1,4-2-134,6-4 0,0-1-115,0-3 1,6-8 110,4 4 1,2-11-196,3 1 1,0-3 100,4-2 0,-3-2-385,3-3 0,-3-2-48,-2-8 0,0 1-247,0 0 1,-1-2 336,-3-3 1,1 3-22,-7-3 0,1 2 131,-5-2 0,0 3-516,0-3 774,0 4 1,-1 0-13,-4 1 1,-3 6 238,-6 3 1,-1-1-172,1 1 0,0 1 509,0 4 0,1 1 174,4 4-317,-4 3 1,7 6-96,-4 0 1,4-4-23,6-1 0,0-4-1695,0 4 1493,6-5 0,9 8 0,7-4 0</inkml:trace>
  <inkml:trace contextRef="#ctx0" brushRef="#br0" timeOffset="30">13038 9610 11706,'8'8'2773,"0"-1"-2765,-3-7-556,-4 6 0,10-3 166,-6 6 1,1-5 381,-1 0 0,3 4 0,6 0 0</inkml:trace>
  <inkml:trace contextRef="#ctx0" brushRef="#br0" timeOffset="31">13365 9511 5983,'0'-8'0,"0"2"0,-1 6-2,-4 0 0,3-2 23,-3-3-169,4 4 169,1-6-21,0 1 0,0 4 0,0-4 0</inkml:trace>
  <inkml:trace contextRef="#ctx0" brushRef="#br0" timeOffset="32">13322 9354 7727,'-7'0'1810,"0"0"-1159,1 0 429,4 0-655,-4 0 0,12 0 308,4 0-450,2 0 1,4 0-42,3 0 0,2-1-43,2-4 1,3 2 11,-7-7 1,4 6 0,-4-6 0,5 7-1530,-5-2 0,0-1 282,-5 1 1,0-4-153,1 4 0,-6-1-108,1 1 884,-7 3 1,3-5 411,-6 2 0,-6 3 0,-2-4 0</inkml:trace>
  <inkml:trace contextRef="#ctx0" brushRef="#br0" timeOffset="33">13522 9241 7727,'0'-8'55,"-2"-3"159,-3 6 468,4 0 382,-6-1-401,7 4 0,0 2-256,0 10 1,-4 2-48,-1 3 0,-2 4-113,3 0 1,1 6 72,-7-1 0,5-2-166,-4 1 0,4-4-117,-4 5 1,4-7 45,-5 2 1,7-3-162,-1-2 1,0-4-23,0-1-546,2-6 263,-4 4 1,7-6 191,4 4 1,-2-3-15,7 2 0,-1-2 36,5-2 1,1 2 73,-1 2 1,-5-1 39,1 7 163,-1-1 1,4 7-4,-4 3 0,2-3 184,-6 3 0,0-2 26,-5 2 1,0-1-86,0 5 0,-5-5-40,0 1 0,-4-4-36,4 0 1,-4-6-3,4 1-30,-6-7-210,3 3 26,-6-6 1,6-6-153,3-4 1,4-2-114,1-3 0,0-3 136,0-1 1,4-5-373,1 5 1,6-5 177,-1 5 0,-2-1-137,1 1 0,-1 3-74,1-3 0,4-2 596,-3 3 0,8-8 0,5 4 0</inkml:trace>
  <inkml:trace contextRef="#ctx0" brushRef="#br0" timeOffset="34">13706 9312 7727,'-8'0'2730,"2"0"-1609,0 0-44,4 0 0,7 0-463,9 0-1165,4 6 500,2-4 0,-4 4-901,3-6 415,-3 0 15,-2 6 1,-6-3 234,-3 7 1,-4-1 7,-1 6 0,-1-1 599,-4 0 1,-3 0-206,-6 0 1,-1 1 542,1-1 1,0 0-296,0 0 0,4-1 557,1-4-393,6 4-531,-4-5-161,7 0 0,7-2-503,2-6 1,9 0-29,0 0 0,1-1 318,-4-4 0,-1 2-727,0-7 0,0 6 501,1-6 0,-6 5-302,0-4 906,-5 6 0,8-16 0,-4 3 0</inkml:trace>
  <inkml:trace contextRef="#ctx0" brushRef="#br0" timeOffset="35">13834 9226 7727,'0'-14'-761,"0"0"2525,0 6-269,0 2-737,0 18 1,0 4-96,0 13 1,0-1-251,0 1 1,0 1-33,0 3 0,0-3-139,0 3 0,-4 2 93,-1-2 1,-1 0-124,1-5 0,2-5-250,-7-4 1,7-4-259,-2 0-312,-3-1 26,7 0-57,-6-6 1,7 0-231,0-4 551,7-2 1,1 4-120,6-6 1,5 0 80,0 0 0,0-4 322,-5-1 0,0-1 40,0 1 0,1 3 150,-1-2 177,0 2-181,0 2-193,-6 0 1,-3 2 53,-10 2 1,-3 3 193,-6 2 0,0 4 13,0-4 0,-1 4 40,1 1 1,0 0-92,0 0 1,0 1 351,-1-1 11,7 0-351,2 0 1,6-4-107,0-1 1,6-6 73,4 2 0,3-3-285,1-2 1,5 0-27,0 0 0,4 0-15,-4 0 0,2-5-50,-2 0 0,-3-1-304,3 1 1,-4 4-407,0-4 1,-6-1 369,1 1 1,-7-1-840,1 1 1406,-2 3 0,4-10 0,2 4 0</inkml:trace>
  <inkml:trace contextRef="#ctx0" brushRef="#br0" timeOffset="36">14375 9283 9758,'0'10'1326,"0"-1"1,0-4-831,0 4 0,-5-4-12,0 5 0,-1-6-240,1 6 0,2 4-146,-7 5 0,1 0-14,-5-5 0,-1 5-139,1 0 0,0 0-602,0-5 572,0 7 0,1-5-879,4 3 212,-4-10 66,11-3 521,-4-6 0,12 0 235,4 0 0,-2 0-150,1 0 1,1 0 112,4 0 0,0 0 154,0 0 0,0 2-72,1 3 0,-3 3 186,-2 6 0,1 0-117,-6 0 0,1 1 92,-1-1 1,-4 0-104,4 0 0,-5 5-78,-5 0 1,-1 0-41,-4-5 1,-2 0 66,2 1 0,2-7-255,-1-4 0,4-2-22,-4-2-253,6 0 0,-4-8-19,7-6 1,2-2-186,3-8 1,2-4 250,8-5 1,1-7-57,2 2 0,-2-3 225,3-1 0,3-3-14,2-2 0,-2 3 332,2-4 1,-7 10-173,2 5 1,-3 10 1375,-2 4-784,0 9 0,-4 5 126,-1 10 1,-5 3-236,0 6 1,-2 7 67,-2 2 0,-5 0-389,0 0 1,-4-1 47,4 2 0,-4 1-126,4-6 1,-5 0 74,6-5 0,-6 1-521,5-1 1,1-5-456,4 1 225,0-7 1,0 5-80,0-3-131,0-4 588,0 6 44,6-14 1,0 4 491,4-6-277,3 5 1,-10-3 86,6 2 0,-4 3 220,4-3-79,-5 4 0,2 2-76,-6 4 0,0-2 0,0 7-74,0-1 0,0 6 65,0-1-135,0 0 1,-2 0 35,-2 0 0,0-4-71,-5-1 29,6 1 0,-8-1-4,6 1 2,0-7-12,5 3-66,0-6 27,0 0 0,7-1-64,2-4 1,4-1 58,1-4 1,0-1 178,0 6 0,0-4-94,1 4 0,-1 0 125,0 5 0,0 2 96,1 3 1,-6 9 226,1 10 0,-7 4-109,1 5 1,-2 4 143,-2 5 0,-2 6-446,-2-1 0,-4 5 98,-6-4 1,-1 2-767,1-7 1,0-4 140,0-10 0,-1-2-124,1-4 0,0 1-214,0-10 0,0 2-572,-1-11 1,1-1 1371,0-4 0,0-6 0,0-2 0</inkml:trace>
  <inkml:trace contextRef="#ctx0" brushRef="#br0" timeOffset="37">14559 9923 7670,'15'-19'0,"-1"0"0,0-5 491,0 6 1,0 3 699,1 6 0,-1 6 22,0-2 1,0 3-622,1 2 0,-1 0-1048,0 0 1,0 2 455,0 3 0,7 3 0,1 6 0</inkml:trace>
  <inkml:trace contextRef="#ctx0" brushRef="#br0" timeOffset="38">15071 9255 10801,'10'8'542,"-1"-3"1,-4 1-792,4-1 1,1 1-163,4-1 0,-1-2-492,-4 6 1,4-4 493,-4 4 1,-2-4 408,-3 5 0,4-1 0,0 5 0</inkml:trace>
  <inkml:trace contextRef="#ctx0" brushRef="#br0" timeOffset="39">15043 9454 7769,'-14'0'455,"1"-2"-156,3-2 0,4 0 80,6-5 1,2-1-18,2-4 1,6 0-93,9 0 1,1 0-12,4-1 1,3 1-167,-3 0 0,3 1-140,1 4 0,-1-2-71,-3 6 0,-4-4-325,-6 4 0,1 0-292,-1 5 1,-5 0-16,1 0 157,-7 6-33,3 2-120,-6 7 588,0-8 158,0 6 0,-1-7 4,-4 4 1,2 3 6,-7-4 0,7 4 577,-2 1 1,-1 0-308,1 0 0,1 2 426,4 3 1,0-2-267,0 7 0,0-5 37,0 5 0,1-7-56,4 2 0,-2 2-59,6-2 1,-5 0-199,0-5 0,3-5-77,-3 1 0,1-6-163,-5 6 118,0-7 1,-1 3-621,-4-6 0,2 0 330,-7 0 1,5 0-618,-4 0 0,1-6 256,-1-3 1,1-9-50,3-1 1,3-4 232,-2 4 0,2-7 170,2 3 1,0-3 311,0 3 0,0-3-253,0 7 829,0 0-624,0 5 0,-2 6 657,-2 4 1,2 13-299,-3 5 0,-2 10 26,-3 0 0,-3 7-115,-1 2 1,5 1-152,-1-6 0,1 1-651,-5-1 0,1-4 136,3-1 386,-2-5 0,10 2 0,-4-6 0</inkml:trace>
  <inkml:trace contextRef="#ctx0" brushRef="#br0" timeOffset="40">15754 9141 7768,'-8'0'184,"0"0"503,3 0 319,4 0-635,-6 0 1,7 2-111,0 2 1,-1-2 91,-4 3-150,3 3 0,-9 0 13,7 6 1,-7-5-1,1 1 0,-3-1-616,-1 5 1,0 5 54,0 0 0,-5 2-85,0-2 0,0-2 90,5 7 142,-1-7 1,8 4 246,2-7 0,5-6-73,5-3 0,4-4 35,10-1 0,3-1-47,7-4 0,-1-1-45,0-4 0,1-2 81,-1 2 0,-4-1-254,0 2 1,-7-3-327,2 8-105,-3-7 490,-2 3 0,-5-5-112,1 4 67,-7-4 67,-3 5 1,-8-1 280,-6-1 1,5 7 192,-1-2-89,1-3 0,-6 7-7,1-4 1,5 3 105,-1 2 0,7 2 51,-2 3 1,2 4-92,-2 10 0,4 5-14,-4 9 0,3 3-103,2 7 0,0 1-108,0 4 1,0 2 94,0 7 1,5 0-367,0 0 1,1-7-78,-1-2 1,-3-10-233,2-5 1,-1-3-322,2-2 1,-3-10 84,3-4 770,-4-9 0,-1 1 0,-6-12 0,-2-2 0</inkml:trace>
  <inkml:trace contextRef="#ctx0" brushRef="#br0" timeOffset="41">15725 9411 7764,'-4'10'-204,"-1"-1"1,-5-4 771,6 4-149,-7 1 0,4 4-31,-2 0 1,-2 2-126,6 3 1,-1-3-48,1 3 0,3-3-463,-2-2 353,2 0-536,2 0 1,2-6 286,2-3 0,4-3-320,6-2 0,2-7 56,3-2 1,-3-5-32,3-5 1,1-4 223,-1-5 1,2 4 40,-2 1 0,-3-1 382,3-5 1,-4 3-200,0 2 1,-1 2 484,0 3 1,-4 5-23,-1-1 671,-6 1-308,4 13-458,-1-6 0,-5 14-115,4 2 0,-3-1-70,-2 1-375,0 1 1,0 4 161,0 0 1,0-4-1030,0-1 537,0-5-584,0 8 381,0-10 442,0 4-5,0-6 284,6 0 1,-3-2 36,7-2-79,-7-4 1,8-6 406,-6-1-221,6 1 1,-8 0 14,6 0 1,-4 4 76,5 1-40,-7 6 0,5-4-74,-4 7 20,-2 0-167,4 0 1,-6 7 84,0 2 0,0-1-76,0 1 1,-1 1 59,-4 4 1,2-1-202,-7-4 1,6 4-19,-6-4 1,5 4-25,-4 1 1,1 0 57,-2 1 0,-1-1 20,7 0 1,-6-4-239,5-1 166,1-6 142,4 4-132,0-7 214,0 0 1,4-7 21,1-2 1,5 1 102,-6-2 0,7 7 120,-1-2 1,-2-1 76,1 1-132,-5 1 1,7 5-27,-7 4 1,3-2 24,-3 7 0,-2-1-97,3 5 1,-2 1 203,2-1-211,-4 0 0,5 0 104,-6 0-28,7 1 45,-6-1-219,6 0 154,-7-6-263,6-2 1,-3-6 21,7 0-146,-7 0 0,9-6-240,-2-3 0,-2-4-288,1-1 0,1-1 122,4 1 615,0 0 0,0-7 0,1-1 0</inkml:trace>
  <inkml:trace contextRef="#ctx0" brushRef="#br0" timeOffset="42">16422 9482 7759,'8'7'517,"4"-6"10,-10 12-1269,11-12 0,-10 7 742,6-3 0,1-3 0,4 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3:36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139 433 7770,'9'-8'-483,"-1"-2"1,-8-1 260,0-1 441,0 1-169,0 1 746,0-5-482,0 5 0,0-1 223,0-1-169,0 8-320,0-4 76,0 8 1,-8 8 125,-3 4-235,-5 11 125,-1 4 1,6 7 100,-1 1-358,0-8 121,-5 5 0,2-5-17,3 8-78,-3-8 160,13-2 0,-6-8-306,8 0 113,0-7 17,0 5-219,0-13 193,8 6 1,2-16 26,7-3-386,8-12 302,-6-12 0,12-1-116,-8-5 10,8-3 108,-12 7 1,6-11 129,-8 8-111,0-8 58,1 12 1,-9-12 166,-3 7-38,-4 1-29,-2 5 237,0 1-91,0 7-145,0 2 394,0 7-145,0 9-75,0 1 0,-6 18 49,0 7 1,-1 4 241,1 14-202,4-4-55,-6 18 1,8-10 44,0 7-87,0 0-21,0-2-136,0 6 100,0-13 0,0 5 106,0-7-409,8-8 179,2 5 0,1-13 106,1 5-603,-1-13 373,7-3 0,-1-8-717,0 0 454,0 0 192,-7 0 0,5-8-472,-3-3 312,3-13 19,-5 5 54,5-13 307,-5 12 0,1-10 0,1 7 0,-8-8 0,3 12 0,-1-12-359,0 8 359,0-8 117,-6 12 1,0 0 261,0 7-341,0 8 118,0-3 392,0 7-146,0 0-194,0 7 0,0-3 61,0 8 1,0 5 132,0 6-251,0 0 8,0-6 1,0 6-1,0 0-5,0 8 24,0-4-183,0 8-48,7-1 195,-5 1-36,6-1-275,-8 9 141,0-7 0,6 6 70,0-7-246,-1 0 139,-5-1 0,0-5 16,0 0 0,6-8-200,0 2-280,0-4 245,-6-9-33,7-2-179,-5-8 258,6 0-81,-8-8 4,0-2 92,0-15 0,0-2-81,0-7 304,0-1-15,0 1 1,0-3 14,0-3 138,0 3-127,0-5 1,0 2 292,0-1-202,0 1-38,0 13 0,0-6 549,0 5-347,8 3-59,-6 0 88,13 15-96,-13-5 0,11 11 73,-7-8-99,8 8 22,-5-3-7,8 7-207,1 7 0,-3 3-37,-3 7 106,-5 1-34,-7-1 0,0 0-201,0 1 214,-7-1-86,-3 8 0,-7-6-157,-1 4 0,1-4 13,0-1 0,0-1-187,-1 0 1,3 0 387,3 1 0,-3-1 0,5 0 0</inkml:trace>
  <inkml:trace contextRef="#ctx0" brushRef="#br0" timeOffset="549">1194 156 7033,'-10'0'426,"2"0"-282,8 0 1,0 2 12,0 3 1,2-3-13,4 4 132,-4 4-179,6-8 1,-1 7-127,5-3 32,-5-4 1,9 6 0,-5-6-271,5 3 1,-5-3 55,1 4-351,-1-4 372,-1-2 0,5 0-157,-3 0-137,-5 0 227,1 0 256,-8 0 0,0 0 0,0-8 0,0-1 0</inkml:trace>
  <inkml:trace contextRef="#ctx0" brushRef="#br0" timeOffset="789">1245 190 7709,'-19'8'-49,"-4"-6"1,14 11 13,-9-7 0,7 8 295,-1-3-107,8 5 1,-9 1 25,7 0 0,0 6 11,6 0 0,0 0-168,0-5 0,0 1 16,0 4 1,0-4-88,0 4 0,6 2 57,0-2 1,0 2-113,-6-2 0,0-4 70,0 5 0,0 0-251,0 0 236,0-1-144,0-6 181,0 0-26,0 0 38,0 1 7,0-9-24,0-1 95,7-8-80,-5 0 0,8 0 0,-4 0-77,-4 0 81,13 0 0,-11 0-107,7 0 1,-5 0-461,6 0-221,-1 0 786,6 0 0,1-8 0,-1-1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3:43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1 208 7789,'0'-10'287,"0"3"-85,0-1 101,0 6-238,8-6 100,-6 1 185,5 5-394,-7-6 318,0 8-291,0 0 135,8 0 1,-6 8-115,4 3 1,-4 5-39,-2 1-51,0 0 163,0 8 0,0-4 42,0 8-189,0-8 49,0 4 0,0-7 140,0-1-252,0 8 74,0-14 1,1 13-123,5-13 191,-4-3 27,6 7-198,0-13 1,-5 6-57,9-8-216,-8 0 234,3 0 0,-1-8-5,0-3-399,0-5 357,1 7 0,-5-13-196,4 5 441,-4-4 0,6-4 0,1-2 0</inkml:trace>
  <inkml:trace contextRef="#ctx0" brushRef="#br0" timeOffset="158">53 1 9062,'9'0'-788,"-1"0"429,-8 0 359,8 7 0,1-5 0,9 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3:47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7692,'10'0'847,"-3"0"1,-1-2-629,0-4 0,1 5 72,-1-5-224,4 4-227,7 2 0,0 0-444,1 0 0,-1 0 323,0 0 0,1 0-874,-1 0 1155,-8 0 0,7-8 0,-7-1 0</inkml:trace>
  <inkml:trace contextRef="#ctx0" brushRef="#br0" timeOffset="175">53 191 7692,'0'9'180,"0"1"81,0-4 0,2-4 95,4 3-178,-5 5 0,9-8 205,-4 4 1,-2-4-90,7-2 0,-5 0-307,5 0 1,-5 0-188,6 0 1,-1 0-296,7 0 1,-1-6 416,0 0 78,0 0 0,1-1 0,-1-3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3:45.9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87 7499,'-9'0'2,"1"0"293,8 0 54,0 0-322,8 0 0,1 0-92,9 0 1,-7 0-120,1 0 214,-1 0-21,-1 8 0,3-5 35,-7 9-31,8-8 47,-5 11 1,1-5 16,-4 7 0,1 2-6,-1 4 0,0-3 12,-6 3 0,6-4-1,-1-2 193,1 8-221,-6-6 0,0 6-8,0-7 0,0-7 35,0 1 0,0-7-100,0 7 1,-2-8 107,-4 2-244,4-5 236,-5 7-67,7-6-23,-8 6 27,6-8-131,-13 0 53,13 0 0,-8 0-368,4 0 129,5 0-135,-15-8 189,14 6-53,-13-6 230,13 8-562,-6-7 196,1 5 434,5-14 0,-6 7 0,8-8 0</inkml:trace>
  <inkml:trace contextRef="#ctx0" brushRef="#br0" timeOffset="516">363 87 7831,'10'0'-329,"-2"0"851,-1 0-221,3 0 14,-1 0-191,7-8-63,-14 6 1,13-5 61,-3 7-482,3 0 247,-5 0 0,5 0 78,-3 0-489,3 0 356,2 0 0,-5 0-66,-1 0 0,-5 0-444,6 0 230,-9 0 447,13 0 0,-14 0 0,5 0 0,-7 0 0,-7 0 0,5 0 0,-14 0-29,5 0 0,-5 0-12,-1 0 1,6 1 138,-1 5 1,1-4 201,-7 4 1,7 2 49,-1-3 1,6 3-104,-5-2 1,1-2 255,-1 7-354,3 1 0,2 5-12,1 0 1,-1 1-33,6-1 1,0 6-143,0 0 1,0 2 9,0-2-80,0-4 163,0 6 1,0-7-159,0-1 192,8 0-66,-7 0-82,7 1 89,0-9 1,-4 5 11,7-8 1,-5-1 48,5-5-37,-7 0-93,12 0 104,-14 0-1,13 0-342,-5 0 176,-1 0 0,1 0-293,-4 0 1,-3-2 41,9-3 0,-2 1-106,1-8 1,3 6 74,-9-5 383,9 7 0,3-19 0,10 4 0</inkml:trace>
  <inkml:trace contextRef="#ctx0" brushRef="#br0" timeOffset="842">744 225 7710,'-10'0'32,"2"0"302,8 0 965,0 0-1269,8 0-26,-6 8 154,6-6-291,-1 6 125,-5-1-36,14-5 0,-14 13-35,3-3 1,3-2 104,-2 1 1,2 1-14,-3 5 1,-3 6 10,4 0 1,-2 0 7,2-6 1,-5 1-162,5-1-21,-4 0 164,-2 1 1,6-1-225,0 0 206,-1 0-169,-5-7-74,0 5 0,0-11-71,0 8-169,0-8 42,0 3 68,0-7 1,-1-5 376,-5-1 0,-4-8 0,-7 5 0</inkml:trace>
  <inkml:trace contextRef="#ctx0" brushRef="#br0" timeOffset="1023">778 0 8181,'18'8'-51,"-1"2"1,0 7 0</inkml:trace>
  <inkml:trace contextRef="#ctx0" brushRef="#br0" timeOffset="1420">1107 35 8205,'-10'0'517,"3"-8"-463,7 6-38,0-5 75,0 7 0,1 0-151,5 0 1,-2 0-85,8 0 48,-1 0 1,6 0 73,1 0 0,-7 0-83,1 0 1,-6 0 89,5 0 0,-5 2-20,5 3 1,-5-1 164,6 8 0,-8-1-80,1 7 0,3-1 73,-2 0 0,0 6-55,-6 0 0,0 2 104,0-2 1,5 2-62,1 4 0,0-4 17,-6-8 1,0 6-57,0 0-43,0 1 1,0-7-86,0 0-37,0-7 176,0-3-163,0-7 13,-8 0 1,4 0-178,-7 0 0,5 0 40,-6 0 0,7 0-161,-7 0 0,6 0-11,-5 0 0,5 0 376,-5 0 0,-1-7 0,-5-3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3:51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0 485 7740,'8'9'-162,"-6"-1"201,5-8 1,-7 2 141,0 4 1,6 3 19,0 9 0,0-1 48,-6 0-48,0 8-1,0 2-253,0 8 69,0-1 1,0 5 92,0-5 0,0 5-161,0-11 1,0-3 14,0-1-104,0-5 56,0-10-22,0 7 150,0-14-159,0 5 1,6-14 132,-1-5-175,1 4 71,-6-7 0,2 0 67,4-8-21,-4 0 28,5 5 0,-1-1 51,0-4 0,2 10 3,-3-5 1,-3 5 200,4-4-237,4 7-1,-8 2 1,7 2 92,-3 1-60,-4-1-23,6 6 90,-1 0-75,-5 0 0,8 0 35,-4 0-88,-5 0 76,7 8 6,-8-6-13,8 13 12,-6-5-31,5-1 0,-7 1 58,0-5-57,0-3-10,0 6 0,0-6 37,0 4-85,0-4-203,0 5 198,0-7 1,2 0-288,4 0 200,-4 0 1,11-7 42,-7-5 0,2 3 121,-2-3 1,-2 1-42,7-7 1,-5 7 10,5-1 0,-5 6-68,6-5 222,-9 7-65,13-4 1,-12 8-61,7 0 71,-7 0-51,4 0-199,-1 8 159,-5 2 21,14-1-596,-14 7 172,13-7-397,-13 9 481,13-9 0,-11 1-78,8-5 377,-8-3 0,19 14 0,-4-7 0</inkml:trace>
  <inkml:trace contextRef="#ctx0" brushRef="#br0" timeOffset="569">675 588 7740,'-18'2'270,"1"4"1,5-2-57,1 8 1,-1-1 111,-5 6 31,8-7-129,-7 5 0,8-5 73,-3 7-129,-4 1 129,13-1-332,-14 0 126,14 0 1,-3-7-260,10-4 1,-1-4-91,8-2 0,-1-2-194,7-4 1,5-4 193,0-7 0,0 0-94,-6 0 1,0-1 0,1 1 335,-1 0 76,0-1-204,0 9 769,1-7-269,-9 14-195,-1 2 395,-8 10-340,0 7 0,0 6-62,0 0 0,0 1-101,0-7 0,2 0 165,4 0-618,-4 1 306,13-1 1,-11-7-294,7-5 185,-7-3 67,12-2 1,-7 0-728,9 0 346,-9 0 214,7-7-250,-7-3 274,1-7 1,5-1 273,-3 1-226,-5 7 226,9-5 0,-14 6 0,3-9 206,-3 1-199,-2 0 0,6 5 719,0 1-364,0 7-142,-6-4 379,0 0-39,0-1 150,7-1-202,-5 2-160,14 8-81,-7 0-326,8 0-156,1 0 149,-9 0 57,7 8 0,-14-4-98,3 8 0,3-7 77,-2 7-79,0-8-33,-6 11 182,0-5-433,0 7 60,0-7 108,0 5-270,-8-5 259,6-1 1,-8-1-551,5-8 404,3 0-121,-6 0 503,8 0 0,0 0 0,0 0 0</inkml:trace>
  <inkml:trace contextRef="#ctx0" brushRef="#br0" timeOffset="724">1142 502 7730,'7'-10'249,"-5"3"1,6 9 121,-8 3 1,0-1-112,0 8 1,0 5-21,0 6 1,6 2 84,-1-2-348,1-4 61,2 6 1,-1-7-328,5-1 0,5 0 231,1 1 1,-1-9-1455,6-3 1512,4-4 0,0-2 0,7 0 0</inkml:trace>
  <inkml:trace contextRef="#ctx0" brushRef="#br0" timeOffset="1894">1937 139 7712,'0'-10'-69,"0"1"39,0 3 0,2-2 263,4-3-124,-4-5 1,5 7 153,-7-9 0,0 7 133,0-1-29,0 8-110,0-11-272,0 13 0,-2-6 205,-3 8-366,-5 8 160,0 2 0,-5 13-33,3 0 1,-3 6-61,-2-6 1,5 6-70,1-6 155,-1 7 30,3-10 1,-5 5-174,8-8 145,1 0 33,5 0-137,0 1 57,0-1 0,0-5 54,0-1-179,0-7 165,7 11-33,3-5 0,7 1-91,1 1 1,-1-6-86,0 5 175,-7-7 32,5 11 0,-13-11-27,4 8 1,1-6-52,-1 5 178,0 1-49,-6 5 1,-2-5-34,-4-1 0,2 1 98,-7 5 0,-1 0-129,-5 0 306,0 1-154,0-1 0,-1-5 136,1-1-90,0 1-95,7-3-11,-5 7 33,13-14 1,-6 13-254,8-13 248,0 6-1,0-1-173,8 3 42,-6-1 1,13 7 13,-3-5 1,1 5-9,-1 1 0,1 0 15,-7 1 31,7-1-9,-11 8 1,12-6 18,-9 4 1,1 2-20,-6-2 183,8 8-168,-6-12 0,5 6 16,-7-8-195,0 1 89,0-1 1,0-6-597,0 1 320,0-8 363,0 4 0,8-1 0,2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3:55.0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69 468 7729,'0'-17'-522,"0"-1"0,0 7 426,0-1 561,0 1-364,0-7 222,0 1-202,0 8 179,0 1-40,0 8 145,0 0-317,0 7 0,-2 5 89,-3 11 59,-5-4-115,0 14 1,-3-12 99,7 8-374,0-8 137,-1 4 1,5-8-18,-4 1 0,4-1-365,2 0 255,0-7 0,8-2-56,3-8 1,5-8-289,1-4 338,0-11 1,3-4-218,3-7 182,-4-1 0,6-1 102,-8-5 1,6-1 70,0-4 1,-6-2-188,-5 8 350,0-9-93,-3 13 0,-1-6 47,-8 7 77,0 8-258,0 2 558,0 16-323,0 1 1,-2 10 91,-4 4 200,-3 11-265,-1 18 1,-4 3 61,9 8 1,-7 0 71,6 6 0,-5 0-99,5 0 1,0 0 10,6 0-403,0-8 160,0-2 0,0-9 45,0-4 0,8-4-121,4-8 0,5-8-44,6-3 1,-4-6-278,4-6 1,2-3 93,-2-8 1,0-8-172,-5-4 1,-1-4 182,0-2 0,0 7 187,1-1 0,-9 8 192,-3-2-119,4 3-121,-8 3 727,5 0-270,-7 7 12,0-5 19,0 13-58,0-6 37,0 8 71,0 0-5,0 8-273,0-6 121,0 6-260,0-1 127,0-5-180,0 6 16,0-1 104,0-5 1,0 8 3,0-4-9,0-4-37,0 13 27,0-13 1,0 15 52,0 1 1,0 1 22,0 10 1,0-1-43,0 7 0,0 7 34,0 4-222,0 4 174,0 2 1,-2 0-55,-3 0 1,3-8-112,-4-3 1,4-7 51,2-5 0,0-4-85,0-8 0,0-5-3,0-1-401,0-7 333,0 4 1,0-16-366,0-3 212,0-5 146,0-9 0,0 0 87,0-4 0,0-3-170,0 3 507,0-4-154,0-9 1,0 6 23,0-5 1,0 5 192,0 1 1,6-5 134,0-1-174,-1 1-71,-5 5 0,8 7 159,4-1 0,-3 8 131,3-2-217,-1 3-120,-1 11 0,5-1 100,-3 4-233,3 5 131,2-7 1,-5 10-17,-1 3 1,-5 5-18,6 7 1,-8 1 18,1-1 1,-3 0-17,-2 1 1,0-7-52,0 1 75,0-1-65,-7 6-85,-3 1 0,-7-1-11,-1 0 0,7-7-500,-1-4 368,1 3-823,-6-7 1039,7 6 0,-5 0 0,5 1 0</inkml:trace>
  <inkml:trace contextRef="#ctx0" brushRef="#br0" timeOffset="800">1038 191 7676,'-10'0'894,"2"0"-670,8-8 189,0 7-235,0-7-103,0 8-292,8 0 170,2 0 1,7 0-190,0 0 0,1 6-20,-1-1 0,-6 1-103,1-6 1,-6 0-92,5 0 183,1 0 66,-3 0 1,1 0-186,-4 0 386,-4 0 0,5 0 0,-7 0-138,0 0 245,-7 0 0,3 0 381,-8 0-203,1 8 1,-5 1-41,5 9 1,-4-1 53,3 0 1,2 1 131,-1-1-418,-1 0 109,3 8 1,-1-4-33,4 8 0,4-2-145,-3 2 0,3-4 160,2-8-216,0 8 48,0-6 1,0 6 45,0-7 1,0-1 52,0 0 1,5-5-27,1-1-3,0 1-16,2-3 1,-4 5 4,7-8 1,-5 1 48,5-1-215,-7-4 186,12 6 0,-13-8 15,9 0-233,-8 0 94,11 0 0,-5-6-69,7 0 0,-5-2 83,-1 3 1,-5 3-121,5-4 0,-5-2-226,6 3-74,-8-1 514,11 6 0,-13-8 0,6-1 0</inkml:trace>
  <inkml:trace contextRef="#ctx0" brushRef="#br0" timeOffset="1640">1401 364 9431,'0'17'683,"0"1"-850,0-9 185,0 7 0,6-7-157,-1 9 0,1-7 124,-6 1 1,6-7-406,0 7 236,-1-8 54,3 3-516,-6-7 177,13 0 190,-13 0-280,14 0 92,-14 0 34,13 0 433,-13-7 0,6-3 0,-8-7 0,7 0 0,3-1 0</inkml:trace>
  <inkml:trace contextRef="#ctx0" brushRef="#br0" timeOffset="1774">1470 174 7661,'-10'0'-290,"3"0"221,7 0 1,-6-2 359,0-4-70,0 4 550,6-5-261,0 7-704,0 0 174,0 7 1,0-3-220,0 8-190,8-9 1,2 11 428,7-8 0,0 7 0,1-3 0</inkml:trace>
  <inkml:trace contextRef="#ctx0" brushRef="#br0" timeOffset="1987">1643 399 9110,'17'0'-311,"1"0"1,-7 0 160,1 0 1,-1 0-112,6 0 1,1 0 25,-1 0 235,0 7 0,1-5 0,-1 6 0</inkml:trace>
  <inkml:trace contextRef="#ctx0" brushRef="#br0" timeOffset="2187">1902 312 7661,'10'0'-497,"-2"2"1176,-8 4-190,0-4-120,0 13-126,0-13 1,0 13-78,0-3 0,0-2-89,0 1 0,0 1-50,0 5 0,0 0-220,0 1 0,5-7-842,1 1 807,0-1 1,0 6-784,-1 1 1011,9-9 0,-12 7 0,6-7 0</inkml:trace>
  <inkml:trace contextRef="#ctx0" brushRef="#br0" timeOffset="3216">2127 260 7661,'-8'-9'0,"7"1"29,-7 8 0,2-2 184,0-4-125,1 4 202,5-5-55,0 7-65,0 0 26,7 0-388,-5 0 147,14 0 1,-13 0-109,9 0 0,-6 0 133,5 0 1,-5 0-124,6 0 168,-9 0-73,5 0 36,0 0 1,-4 0 7,7 0 1,-7 2 2,2 3 0,-2-3 11,1 4 20,-3-4-22,6-2 213,-8 0-208,8 8 1,-6-4 81,3 7 0,-3-5-51,-2 5 11,0 1-23,0 5 0,2 1-16,4-1 1,-4 2-3,4 4 1,-4-4-20,-2 4 1,0 2 32,0-2 1,0 0-93,0-5 1,0-1 42,0 0 1,0-5-28,0-1 48,0 1 20,0-2-25,0-3 76,0 1 170,0-6-215,0 13 19,0-13-76,-8 6 65,6-8-12,-6 7-156,8-5 2,-7 6 29,5-8-1,-8 0-444,4 0 309,4 0-481,-13 0 314,13 0 406,-6 0 0,1-8 0,-3-1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00.3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 8715,'-10'0'586,"3"0"-315,7 0-425,0 0 17,7 0 1,3 0 98,7 0 0,1 0-334,-1 0 1,0 0 25,1 0-439,-1 0 234,0 0 262,0 0 0,1 0 289,-1 0 0,0 0 0,1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00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0 7350,'-10'0'416,"3"0"0,7 2-349,0 4 138,0-4-205,0 13 15,0-5 0,0 7 55,0 1 1,0 1-27,0 4 1,0-2-66,0 8 0,0-8 44,0 2 0,0 2-65,0-2 0,0 0 101,0-6-236,0 1 201,0-1 0,0-6-30,0 1 0,0-6-16,0 5 40,7-7-146,-5 11 134,14-13 1,-12 6-83,7-8 1,-5 0 67,5 0 1,-5 0-270,6 0 122,-1 0-22,6 0-365,-7-8 333,5 6 1,-5-7-142,7 3 350,-7 4 0,13-13 0,-4 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01.4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 7560,'-9'0'62,"1"0"0,6 0 333,-4 0-81,4 0-82,-5 0 36,7 0 153,0 0 0,5 8-458,1 3 0,0 5 20,-6 1 1,2 6-33,4 0 0,-5 6 40,5-6 0,-4 8-5,-2-3 0,2-3 1,4-2 46,-4 4-31,5-7 1,-7 5-47,0-8 1,0-6 27,0 1-11,0-8-48,0 11-51,0-13 1,0 4 30,0-12 1,-2 2-146,-3-7 0,3-1-175,-4-5 1,-2 5 151,3 1 0,-7-3-255,6-9 222,-7 4 296,11-6 0,-13 0 0,5-2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18.7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7794,'9'-17'0,"-1"5"0,-8 1 0,0 5 312,0-6-44,0 8-90,0-3 234,0 7 129,0 0-206,0 7 5,0 11-119,8 16 1,-6 11 87,3 6-318,-3 9 63,-2 1 1,0 1-411,0-4 309,0-5 1,6-3-81,0-4 1,2 1 94,-3-13 0,-3-3-1126,4-14 842,4 1 0,-7-9-973,9-3 1289,-8-12 0,3-11 0,-7-10 0</inkml:trace>
  <inkml:trace contextRef="#ctx0" brushRef="#br0" timeOffset="224">35 122 7794,'0'-10'0,"0"1"0,0 3-327,0 4 204,0-6 0,0 6 691,0-3-174,0 3 104,0-6-198,0 8-142,8 0-78,-6 0 0,13 0 36,-3 0 101,3 8-450,2 1 187,1 9 0,-9-1 154,-3 0-273,4 0 122,-8 1 1,5 1-149,-7 4 28,0-4 58,-7 6 0,3-8-141,-8 1 1,1-1 84,-7 0-388,9 1 299,-6-9 1,5 1-36,-7-4-68,-1-4 353,9 5 0,-7-14 0,7-3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01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18 7668,'-9'-10'-1324,"1"2"2816,8 8-1329,0 0 0,8 0-417,3 0 1,-1 0 253,1 0 0,1 8 0,5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02.0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8407,'10'0'826,"0"-6"-874,-5 0-74,-3 0 86,6 6-121,0 0 1,-1-1 105,5-5-122,3 4 167,-5-6 3,7 8 0,-1 2 122,-5 4 1,-1 2-91,-5 3 1,-3 4 101,4-3 1,2 3-119,-2 3 1,-1-1 6,-5 0 1,0 1-24,0-1 0,0 0-130,0 0 0,0 3 78,0 3 0,0-4 0,0 6 13,0-8 1,0-5-46,0-1 168,0 1-139,0-3 236,0 7 13,-7-14-176,5 5 214,-6-7-186,8 0-38,-8 0 0,5-2-25,-9-3-6,8 3-227,-11-6-730,5 8 524,-7 0 459,0 0 0,-1 0 0,1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06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53 7616,'0'-10'1713,"0"-5"-986,0 13-162,0-6 52,0 1-311,0 5-464,0-6 201,-8 8 0,6 2-156,-4 4 1,2 1-324,-1 5 0,1 5-47,-8 0 0,7 1 483,-7 5 0,1 4 0,-7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10.9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0 7755,'-10'0'404,"-5"0"-65,13 0 116,-13 0-288,13 0-34,-6 0-172,8 0 117,8 0 1,1 6-44,9 0 0,-1 0 3,0-6-142,8 0 61,-5 0 0,5 5-582,-8 1 306,-8 0 178,7-6 1,-7 0-437,9 0 1,-7 2 20,1 4 556,-8-5 0,11 7 0,-5-8 0</inkml:trace>
  <inkml:trace contextRef="#ctx0" brushRef="#br0" timeOffset="236">104 69 7755,'-10'0'-171,"-5"0"264,5 0 1,-1 2 51,-1 4 1,8-2 63,-1 8 0,-3-1-7,2 6 0,0 1-174,6-1 1,0 6 121,0 0 0,0 8-200,0-2 1,0-2 13,0 1 1,0-5-41,0 6 1,0-8 108,0 2 1,0-3-99,0-3 0,0-6 58,0 1 0,2-6-14,4 5 0,-2-7 3,8 2 0,-7-2-51,7 1 1,-1-3-379,7 4 237,-1-4 1,0-8-181,1 1 1,-1-3 389,0 2 0,0-3 0,1-9 0</inkml:trace>
  <inkml:trace contextRef="#ctx0" brushRef="#br0" timeOffset="1153">519 277 6149,'10'0'337,"-3"0"-97,-7 0 826,0 0-965,0-8 10,0 6 4,0-5-4,0 7 8,8 0-187,-6 0 165,6 0-202,-8 0 383,0 0-242,0-8-10,0 6 78,0-6-85,0 8 805,0 0-734,0 8 1,0 2-67,0 7 0,0 0 0,0 1 1,0 7-75,0 3 1,0 5 57,0 2 1,0-1-76,0 1 0,0-1-25,0 1 0,0 0-89,0-1 1,0-1 126,0-4 1,0 1-35,0-7 1,0 0-11,0-5 115,-8-1-95,6-7 179,-6 5-171,1-5 99,5-1 1,-12-3-87,8-12 0,-5 2-88,5-7 0,0-1-25,6-5 0,-5 0-220,-1-1 1,-6 1 389,7 0 0,-9-8 0,5-2 0</inkml:trace>
  <inkml:trace contextRef="#ctx0" brushRef="#br0" timeOffset="1348">605 18 8842,'12'5'-1191,"-1"1"1191,-7 0 0,19 2 0,-3 1 0</inkml:trace>
  <inkml:trace contextRef="#ctx0" brushRef="#br0" timeOffset="1569">848 277 7747,'0'10'-239,"0"-3"1410,0-7-709,0 0 1,7 0-429,5 0-206,3 0 1,8 0-136,0 0 1,0 0-162,-5 0 0,-1 0 468,0 0 0,8-7 0,2-3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07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121 396 7745,'10'-17'-1634,"3"0"1960,-7-1 820,0 1-610,-6 0-285,0 7 51,0 2-113,0 1 1,-2 5 6,-4-4 0,-3 12 0,-9 5 1,1 5 105,0 1-117,0 8-22,-1-6 1,1 12-91,0-8 1,7 0 58,4-6 1,4 1-305,2-1 1,0-6 19,0 1 0,0-6-98,0 5 0,8-7 46,4 2 0,5-6-92,6-6 0,-4 2 59,4-7 0,-4-7-53,-1-5 0,-1-2 90,0 2 1,1 2 34,-1-8 0,0 6 55,0-6 1,-5 1-17,0-7 1,-7 0 15,7 1 1,-6-1 47,5 1 1,-7 5 128,2 0 0,-4 8 53,-2-2 261,0 4-189,0 9 0,0 4 127,0 12 1,-6 11 39,0 12 1,-2 6 15,3 5 1,1-1 4,-8 7 1,8-2-74,-1 2 0,3-4-73,2-7 1,0-1-116,0 1 1,2-8-140,3-4 0,5 0-72,7-6 0,1-3-289,-1-14 0,2 0-356,4 0 0,-4-8 242,4-3 0,2-5-300,-1-1 795,-1 0 0,-6-8 0,0-2 0</inkml:trace>
  <inkml:trace contextRef="#ctx0" brushRef="#br0" timeOffset="636">571 362 7745,'17'-10'-1634,"-5"0"1942,-1 5 849,-7 3-687,4-6-268,-8 0 99,0 6-53,0-5 2,0 7-246,0 0 101,0 7 0,0-3-106,0 8 1,0 1 67,0 10 1,0-2-20,0 8 1,0 2 37,0 9 1,-6-1-67,0 7 1,-1-6 16,1 6 0,4-2-21,-4 3 1,4-5-112,2-8 1,-5 1-3,-1 0 1,0-8-154,6-4 1,0-4-226,0-2-225,0-7 418,0-3 0,0-9-33,0-3 1,0 1 49,0-8 0,0-1 265,0-10 0,6 4 0,0-4 0,-1-4 0,-5-2 0,0 2 0,0-2 0,0 0 0,0-5 0,0-1 0,0 1 0,0-1 84,0 0 0,0 7 112,0-1 1,0 2 11,0-2 1,0-2-47,0 8 401,0 0-82,8 6-51,-6 0-277,13-1 103,-13 9-173,14 1 1,-7 8 38,8 0 1,-1 2-154,-5 4 0,3-3 51,-8 9 0,5 0-22,-5 5 1,0-6 6,-6 1 0,0-1-66,0 7 0,0-1 70,0 0 1,-8 1-156,-4-1 26,-3 0 0,-2 0-200,-1 1 0,7-9-711,-1-3 1031,9 4 0,-13-1 0,7 9 0</inkml:trace>
  <inkml:trace contextRef="#ctx0" brushRef="#br0" timeOffset="1073">986 240 7891,'0'-9'1394,"0"1"-1194,0 8-198,0 0 39,8 0-176,-6 0 1,13 0-222,-3 0 0,-3 0-164,3 0-456,-1 0 671,7 0 0,-3 2 29,-4 4 0,-1-4 276,-4 4 0,-4-5 0,13-1 0,-5 0 0</inkml:trace>
  <inkml:trace contextRef="#ctx0" brushRef="#br0" timeOffset="1297">1107 240 7727,'-9'0'-488,"-7"0"-60,5 0 0,1 2 520,-2 4 0,7-4 482,-7 4 0,8-2-197,-1 1 0,-3-1-46,2 8 0,-2-6 351,3 5-392,3 1 0,-6 5-149,8 0 0,0 2 73,0 4 1,0-3-53,0 3 0,2-4 38,4-2 0,-4 1-156,3-1 1,-3 0 81,-2 0 0,2 1-97,4-1 0,-4 0 165,4 1 0,-4-7-44,-2 1 1,0-7-3,0 7 1,2-6 13,3 5-19,-3-7 1,8 4 46,-4-8-320,-4 0 161,13 0 1,-11 0-104,7 0 0,-5-2-225,6-4 0,-1 2-230,6-7 0,-5 5 647,-1-6 0,1 1 0,5-6 0</inkml:trace>
  <inkml:trace contextRef="#ctx0" brushRef="#br0" timeOffset="1528">1332 396 8420,'0'12'618,"0"-1"0,0-5-366,0 5 0,0 1-180,0 5 0,0-5 259,0-1-412,0 1 0,0 5-95,0 0 0,2-5-125,4 0 0,-3-9 147,9 3 0,-6-4-129,5-2 1,-5 0-470,6 0-340,-1 0 1092,6 0 0,1-8 0,-1-1 0</inkml:trace>
  <inkml:trace contextRef="#ctx0" brushRef="#br0" timeOffset="1679">1418 189 7980,'0'9'0,"0"-1"-122,8 0 0,-4-7 122,7 5 0,1 4 0,5-1 0</inkml:trace>
  <inkml:trace contextRef="#ctx0" brushRef="#br0" timeOffset="1888">1591 379 8866,'12'0'276,"-1"0"1,-5 0-309,6 0 0,-1 0-280,6 0 0,3-2 47,3-4 1,-4 4-202,4-4 0,-4-1 466,-1 1 0,7 0 0,1 6 0</inkml:trace>
  <inkml:trace contextRef="#ctx0" brushRef="#br0" timeOffset="2113">1954 292 9686,'0'12'289,"0"-1"0,0-5-303,0 6 0,6-7-232,0 7 1,0 0 120,-6 5 1,2-6-96,3 1 0,-3-1 220,4 7 0,4-1 0,-1 0 0</inkml:trace>
  <inkml:trace contextRef="#ctx0" brushRef="#br0" timeOffset="2677">2266 240 7727,'0'-9'-985,"0"1"372,0 8 752,0-8 1,0 5 131,0-9 226,0 8-205,7-3-445,3-1 133,0 6 1,5-6 108,-3 8-134,-5 0 33,9-7 0,-7 5 71,9-4 1,-7 4 56,1 2-9,-1 0-42,6 0-132,1 0 106,-9 0 6,7 0-239,-14 0 254,5 0 10,1 0-283,-6 0 224,6 0 1,-8 2 95,0 4 0,1-4-90,5 3 222,-4 5 3,6 0-193,-8-1 96,0 7 0,0-7-58,0 8 0,0 1 123,0-1-62,0 0-268,0 8 81,0-5 0,0 5 29,0-8-136,0 0 0,0 0 0,0 1 1,2-3 118,4-3-59,-5 3 112,7-5 0,-8 1 18,0 1 17,0-9 240,0 5-343,0-8 0,-2 0 20,-4 0 0,3 0-330,-9 0 1,6 2-47,-5 4-528,-1-4 926,-5 5 0,0 1 0,-1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15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1 190 8841,'0'18'451,"0"1"-269,0 4 0,0-2-65,0 8 0,0-6-135,0 6 1,0-6 67,0 6 1,2-8-129,3 2 0,-3-4-54,4-2 0,2-5 2,-2-1-23,7-7 0,-3 4-51,7-8 0,-6-8-3,1-3 1,-2-5 97,1-1 0,3 0 21,-9-1 0,7-5 26,-6 0 0,5 0-44,-5 6 164,7 0 1,-9 1-105,8 5 395,-8-5 0,11 15-203,-13 0 0,11 11-89,-7 7 0,2-5 56,-2-1-22,-5 1-14,15 5-119,-7-7 0,3-2 125,-1-8-230,-7 0 129,12 0 1,-12-2 5,7-4 1,-7 2 4,2-7 0,-4 5-4,-2-6 0,0 1-32,0-7 1,0 7-2,0-1 0,0 1-190,0-6 1,-2 5 61,-4 0 1,4 7-585,-4-7 756,4 8 0,2-11 0,0 5 0</inkml:trace>
  <inkml:trace contextRef="#ctx0" brushRef="#br0" timeOffset="684">554 173 8229,'10'0'253,"5"0"-214,-3 0 0,-3 2-173,3 4 1,-1-4 39,7 3 0,-7-3-389,1-2-281,-1 0 273,6 8 98,1-6 393,-9 6 0,-1-8 0,-8 0 0,-2 0 0,-4 0 0,3 0-15,-9 0 1,0 0-23,-5 0 1,6 5 691,-1 1-435,1 0 1,-7 0 112,1-1 1,5 3-83,1-2 1,5-2-74,-5 7 1,5 1-68,-6 5 0,9 0-144,-3 1 0,-2-1 102,2 0 0,1 1-43,5-1 1,-6 0-62,0 0 1,0 1 41,6-1 0,0 0-10,0 1 1,0-7 28,0 1 1,0-7-3,0 7 1,2-8-26,4 2 0,-2 1-6,7-1 5,1 0 1,5-6-9,0 0 0,1 0-281,-1 0 1,0 0 79,1 0 1,-7-2-268,1-4 1,-1 4-4,6-4 481,1-3 0,-1-1 0,0-7 0</inkml:trace>
  <inkml:trace contextRef="#ctx0" brushRef="#br0" timeOffset="1137">935 311 6139,'9'-9'854,"-1"-1"-658,-8 4 76,0 5 3,0-7-109,0 8 0,0 2 145,0 3-145,0 5 1,0 7-18,0 1 1,0-1-117,0 0 1,0 1 35,0-1 0,0-6-105,0 1 1,0-1 69,0 7-108,0-9 0,2 5-461,4-8 214,-5-1-580,15-5 526,-7 0 0,3 0 71,-1 0 0,-7-7 304,2-5 0,2 3 0,-2-3 0,-1 0 0,-5-5 0,0 0 0,0 0 0,8-8 0,2-2 0</inkml:trace>
  <inkml:trace contextRef="#ctx0" brushRef="#br0" timeOffset="1265">1021 190 7749,'-2'-11'-1850,"-4"-1"2757,4 8-119,-5-11 31,-1 13-268,6-6-463,-6 8 11,8 0 1,2 6-91,4 0 0,-2 0-213,7-6 0,-5 6-290,6-1 1,-1 3 320,7-2 173,-1-4 0,8 13 0,2-5 0</inkml:trace>
  <inkml:trace contextRef="#ctx0" brushRef="#br0" timeOffset="1678">1332 190 7414,'-9'-7'-719,"1"3"1699,8-8-201,-8 8-509,6-3 47,-5 7-203,7 0-76,7 0 1,3 0-221,7 0 1,-5 0 109,-1 0 0,1 0-138,5 0 0,-1 2 29,-5 3 1,4-3-74,-3 4 141,3 4 114,3-1 1,-3 9 95,-3-1 0,1 0-96,-7 1 0,0-1 106,-6 0 1,5 0-52,1 1 0,0-1 378,-6 0-293,0 1 0,0-1-66,0 0 0,0-5 47,0-1-94,0-7-24,0 4-38,0-8 0,-2 0-171,-4 0 1,2 0 4,-7 0 41,-1 0 1,-5 0-383,0 0 0,-1 0 541,1 0 0,0 7 0,-1 3 0</inkml:trace>
  <inkml:trace contextRef="#ctx0" brushRef="#br0" timeOffset="2512">1782 0 8000,'-10'0'858,"3"0"-648,7 0-530,0 0 317,7 0-151,-5 0 97,14 0-199,-7 0 240,9 0 1,-7 0-11,1 0 0,-7 0 217,7 0-111,-8 0 242,11 0-203,-13 0-41,13 0 0,-13 2 14,4 4 60,4-4-266,-8 5 224,5-7-249,1 0 35,-6 0 59,6 0 78,-1 0 0,-5 2 46,4 4-55,-4-4 1,-2 8 8,0-5 0,0-1 40,0 8 1,0-1-48,0 7 1,0 1-41,0 4 1,0-2 8,0 8 1,0-2-9,0 2 0,0 3 2,0-3 1,0-2-11,0 2 1,0-8-12,0 2 1,0-4-7,0-2 0,0 1-75,0-1 74,0-7 57,0 5-19,8-13 2,-7 6 1,7-6-28,-8 3 8,0-3-107,-8 6 0,-1-2-192,-8-1 1,-1 3-58,1-2 1,0-2 121,-1 7 1,-5-7 251,0 2 0,0 3 0,6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19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0 156 7575,'12'0'314,"-1"0"0,1 0-329,5 0 0,0 0-32,1 0 0,-1 0-201,0 0 0,1 0 87,-1 0 0,0 0-436,0 0 597,1 0 0,7-8 0,2-1 0</inkml:trace>
  <inkml:trace contextRef="#ctx0" brushRef="#br0" timeOffset="157">156 0 7732,'-10'0'97,"-5"0"1,13 2 335,-4 4-324,4 3 1,2 11-166,0 3 1,0-4 83,0 4 1,0-4-92,0-1 0,0 5-68,0 0 1,6 0 130,0-6 0,7 8 0,-3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23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7358,'6'12'-167,"0"-1"1,2-5 453,-3 5 1,-1-1-30,8 2 0,-7 3-126,7-4 1,-6 5 65,5 1 1,1-5-63,5-1 0,-5-5 183,-1 5-255,1 1 1,3 5-81,-3 1 1,1-7 89,-7 1 1,0 5-159,-6 6 0,0 2-37,0-2 0,-2 2 51,-4 4 1,2 3-35,-7-3 1,5 4 71,-6 2 0,8-7-16,-1 1 1,3-6 35,2 6 0,0-8 5,0 2 0,0-2 21,0 2 1,0-3 19,0 3 0,5-4 2,1-2 1,6 2-24,-6 4 1,5-3 87,-5 3 1,2-6-68,-3-5 0,-3 3 56,4-4 8,-4 5-46,-2 1 0,-2-7-13,-4-4-25,-3 3 0,-9-7-114,1 4 0,0-4 78,-1-2 1,1 0-441,0 0 0,0 0 29,-1 0 433,9 0 0,-7 0 0,7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23.5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35 7756,'-16'-2'3046,"5"-4"-2610,3-4-436,8 1 0,8 1 0,1 8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21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0 104 7777,'0'25'-390,"0"-6"0,0 6 334,0-8 0,0 1 56,0-1 0,0 0 170,0 0 1,2 1-73,4-1 0,-4-5-34,4-1 0,-3-7-23,3 2 0,-2-4 3,8-2 0,-7 0-22,7 0 1,-6-8-8,5-4 1,-5 1-24,5-6 1,-5 7 46,6-13 0,-7 8-18,7-9 1,-8 5-28,2 2 0,1 0-3,-1-1 1,2 1-187,-2 0-96,-5-1 0,13 1-181,-8 0 472,7 0 0,-3-1 0,7 1 0</inkml:trace>
  <inkml:trace contextRef="#ctx0" brushRef="#br0" timeOffset="468">381 17 7551,'11'10'210,"1"-4"0,-1-4-274,7-2 0,-1 0-160,0 0 1,0-6 139,1 0 0,-1 0-64,0 6 1,1 0-249,-1 0-39,-8-7 435,7 5 0,-14-6 0,4 8 0,-12 0 0,2 0-60,-8 0 0,1 0 14,-6 0 0,5 0 51,1 0 1,-1 0 111,-5 0 1,5 0 12,1 0 0,1 2 447,-2 4 14,-3-4-409,6 5 1,-7-5-61,5 4 0,3-2-15,8 7 1,-6 1-111,0 5 1,1 0 56,5 1 1,-6 5-82,0 0 0,0 6 75,6-6 1,0 6-14,0-6 1,0 2-9,0-2 0,2-6 11,4 0 0,-2 1-73,7-7 10,1-3 1,5-1-255,1-7 160,-1 0 1,0 0-156,0 0 0,1-1 55,-1-5 1,-5 2-152,-1-8 0,1 7-96,5-7 466,0 1 0,0-7 0,1 1 0</inkml:trace>
  <inkml:trace contextRef="#ctx0" brushRef="#br0" timeOffset="730">726 138 6522,'10'0'1132,"-2"0"-543,-8 0-252,0 0-52,0 8-203,0 2 1,0 7-281,0 0 53,0 1 1,2-1 129,3 0 0,-3-5-179,4-1 0,2-5-111,-2 5-63,7-7-200,-3 4 210,7-8 0,0 0 358,1 0 0,-9-8 0,-1-1 0</inkml:trace>
  <inkml:trace contextRef="#ctx0" brushRef="#br0" timeOffset="882">830 17 7192,'0'10'446,"0"-2"0,2-3-760,4 1 5,-4 0 0,7 0 148,-3-1 161,-4 1 0,21-6 0,-4 0 0</inkml:trace>
  <inkml:trace contextRef="#ctx0" brushRef="#br0" timeOffset="1479">1228 17 6888,'-10'0'886,"3"-7"-648,7 5-112,0-6 70,0 8-277,0 0 0,7 0 50,5 0 1,-2 0-114,1 0 135,1 0 1,5 0-36,0 0 0,-5 0 102,-1 0 1,-5 0-48,6 0 0,-7 0 241,7 0-230,-8 0 1,5 0 127,-3 0-60,-4 0-148,6 8 61,-8 1 0,0 9-13,0-1 1,5-6 37,1 1-23,0-1 0,-6 7-72,0-1 72,0 0 1,0 1-13,0-1 0,0 0 4,0 1 1,6-7 1,-1 1 1,1-7-42,-6 7 0,0-6-57,0 5 93,0-7 0,0 6-25,0-5 54,0-3-46,0 6-210,-7 0 1,-3-6 73,-7 3 0,5-3-304,1-2 463,-1 0 0,-13 8 0,-2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19.4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87 139 7773,'-18'0'-213,"9"7"138,-7-5 218,14 14 1,-11-7 152,7 9 1,0 7-112,6 3 1,-5 11 18,-1 1-69,0 8 1,6-4 136,0 8-785,8-7 418,-6-3 0,19-10 66,-4-3-1060,4-4 1089,4-15 0,2 5 0,8-5 0</inkml:trace>
  <inkml:trace contextRef="#ctx0" brushRef="#br0" timeOffset="1150">363 0 7717,'0'18'623,"0"1"-394,0 4 1,0 4-3,0 7 0,0 9-146,0 3 0,6 4 65,0 2 0,0 0-94,-6-1-52,7-6 0,-5-5-124,4-11 83,-4-4 0,-2-8-92,0-7 57,0-3 43,0-7-230,0 0 161,0-7 0,0-3 21,0-7-105,0-1 64,0-6 1,0 2 26,0-6 1,7 4-8,5-4 1,-2 12 96,1-1 39,-7 4 163,11 3-175,-5 2 145,7 8-70,-7 0 1,-2 2-49,-8 4 209,0 4-228,0-1 0,0 7 57,0-5-124,0 4 123,0 3 7,-8-1-504,-2 0 261,-7 1 1,5-7-579,1 1 282,7-8-430,-11 11 876,13-13 0,-14 13 0,7-5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30.5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346 397 7799,'0'-27'-79,"6"2"100,0 7 59,0-7 1,-6 4 352,0-8 0,5 8 173,1-2-175,0-4-263,-6 8 0,0-12 82,0 8 0,-6 0-14,0 6 1,-1 0-51,1-1 0,2 7-67,-7-1 1,5 9-187,-6-3 1,7 13 105,-7 11 0,1 14-32,-7 15 1,7 2 32,-1 3 1,8 8-42,-1 3 0,3 5 19,2 1 0,0-8-155,0-3 1,0-4 88,0-2 1,2-2-145,3-4 1,-1-4-69,8-8-92,-8-7 195,11 6 0,-13-20-716,4 5 221,-4-12 290,-2 1 1,-2-7-85,-4 0-409,4 0 855,-13 0 0,5-7 0,-7-3 0</inkml:trace>
  <inkml:trace contextRef="#ctx0" brushRef="#br0" timeOffset="196">18 483 7794,'-10'0'245,"3"0"-245,7 0 1254,0 0 1,9-6-1026,8 1 1,3-1-31,8 6 0,1 0-93,6 0 1,-1 0 202,1 0-1068,0 7 604,7-5 1,-6 8-1791,5-4 1945,-5-4 0,7 13 0,1-5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31.9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137 0 7833,'-17'8'192,"1"7"-4,5 8 1,-5 16 468,5 1 1,-4 18-207,-3 11 1,9 8-102,3 9 1,-2-1-186,2-5 0,3-5-115,8-11 0,11-12-109,7-12 0,8-11-344,-3-6 0,-1-10 290,2-1 113,0-8 0,-2 11 0,-2-5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38.4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174 260 7752,'9'-17'50,"-3"-1"151,4 1 0,-7-6 40,9 0 1,-8 6 78,2 5 1,-4 1 162,-2-7-152,7 1-28,-5 0-247,6-1 282,-16 1-391,-1 0 1,-9 7 50,1 4-280,-8 4 204,6 2 0,-6 2 36,8 4 0,-1 4-34,1 7 0,0 0 60,-1 1 1,3 1 24,3 4 1,5-4-83,7 4 89,0-4-60,0-1 1,2 5-116,3 0 1,5-6 72,7-5 0,3-3-161,3 3 0,-4 1 109,4-7 1,-4 6 7,-2-7 0,1 3-92,-1-2 321,0-4-255,1 13 278,-9-5-63,-1 7-48,-8 0 0,0-5 205,0-1 1,-2 1-10,-4 5 0,-3-5-1,-9-1 0,1-1-123,0 1-211,-1-3 171,1 0 0,0-6-144,0 3 0,-1-3 91,1-2 0,0 0-820,-1 0 442,9 0 388,-7-7 0,14-3 0,-5-7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37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87 7575,'0'-17'786,"0"7"10,0-5-379,8 13-296,-6-6 234,13 8-217,-5 0 0,7 0-136,0 0 1,1 6 134,-1 0 1,0 5-167,1-5 0,-3 1 91,-4-1 1,5-4-140,-5 4 0,-1 2-113,1-3 0,-7 3 89,2-2 1,-4-2 4,-2 7-35,0 1 15,0-3 1,-8 7-147,-3-5 0,-5 5 32,-1 1 1,0 0-98,0 0 1,-3 1 6,-3-1 1,10-2-435,-4-3 754,3 3 0,-3-5 0,0 7 0</inkml:trace>
  <inkml:trace contextRef="#ctx0" brushRef="#br0" timeOffset="198">242 0 10008,'0'18'378,"0"-9"1,0 7-500,0-5 1,0 5-109,0 1 1,0 0-312,0 0 0,6 1 381,0-1 159,7 0 0,-3 8 0,7 2 0</inkml:trace>
  <inkml:trace contextRef="#ctx0" brushRef="#br0" timeOffset="499">554 242 9384,'0'12'122,"0"0"0,0-1-232,0 6 0,0 1-254,0-1 1,0 0 212,0 1 151,0-1 0,-8 0 0,-2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39.4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8391,'9'0'552,"1"2"-395,-4 4 1,-4-3-15,3 9 1,5-6 4,2 5 0,-3 1-72,3 5 0,-1 6-123,7 0 0,-1 8-10,0-2 1,-5 3 104,-1 3 1,-1 1-80,1 5 1,-3-5 27,-8 5 0,0-5-54,0-1 1,-2-1 41,-4 1 0,2-6-13,-7 0 1,5-6-174,-5 5-72,-1-6 1,-3 3-200,3-8 1,-1-6-120,7 1-499,0-8 1090,6 3 0,-7-14 0,-3-3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40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0 7727,'-10'0'874,"3"0"-575,-1 0 190,6 0 78,-6 0-234,8 0-307,8 0 1,4 0-187,11 0 1,-4 0 179,4 0 0,2 0-615,-2 0 0,2 0 227,-2 0 0,-4 2-64,4 4 1,-4-4 113,-1 4 318,-1-4 0,0 5 0,1 3 0</inkml:trace>
  <inkml:trace contextRef="#ctx0" brushRef="#br0" timeOffset="174">139 121 7727,'-10'10'-232,"-3"-1"-58,7-3 0,-6-2 746,7 8 1032,-9-9-240,12 13-872,-5-14 0,14 5-155,5-7 0,5 0 103,6 0-623,-4 0 292,6 0 1,0-1-165,4-5 1,-2 4-289,2-4 1,-8-2 172,2 3 0,-4-1-635,-1 6 921,-1 0 0,8-8 0,2-1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52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9852,'2'19'244,"4"4"0,-4-2-113,4 8 1,-4-6 108,-2 6-445,7-8 205,-5 12 1,6-14-83,-8 4-54,0 4 0,0-8-83,0 4-103,0-11-121,0 3 282,0-13 2,0-2 90,0-9 48,0-9 0,0 7-20,0-1 0,0 1 10,0-7 1,0 1 8,0 0 1,2 0-49,4-1 95,-5 1-91,15 0 61,-14-1 61,13 1-88,-13 7 105,13-5-100,-5 13 134,7-5-115,-7 7 0,5 0 72,-3 0 1,-3 7 109,3 5 1,-8 3-86,2 2 0,1 1 64,-1-1 0,2 6 100,-3 0-183,-3 0 0,6-6-59,-8 1 1,0-7 29,0 1 1,0-6 26,0 5-43,0-7-154,0 4 65,0-8-251,0 0 144,0-8 0,0 4 32,0-7 1,2 1-7,4-2 0,-4-3 91,3 4 1,-1-5 34,2-1 0,-2 5-62,7 1 24,-7-1 52,12-5 1,-13 7 130,9 5 0,-6-3 148,5 2-136,-7 0-26,12 14 1,-15 2-44,5 7 1,2-5 3,-2-1-70,-1 1 0,1 5-102,0 0 0,0-5 72,-6-1 1,2-5-296,3 6-1,-3-9 1,12 7-111,-8-4-192,-1-4 232,3 5-158,-6-7 308,13 0 0,-11-5 243,8-1 0,-7-8 0,7 3 0,-6 1 0,5-1 0,-7-1 0,4-5 0,-1 0 0,-3 1 0,8 5 379,-8-5-129,3 14 586,1-5-206,-6 7 110,6 0-376,-1 7 1,-3 3-157,8 7 1,-7 1-67,7-1-105,-8 0 1,11-1 101,-3-5 1,-3 3-586,3-9 0,-6 3 237,5-2 1,-5-4-816,5 3 436,-7-3 226,12-2 0,-12 0 362,7 0 0,-7-7 0,4-3 0</inkml:trace>
  <inkml:trace contextRef="#ctx0" brushRef="#br0" timeOffset="178">606 35 9187,'17'0'-723,"0"0"1,-5 5-380,-1 1 1102,1 0 0,13 2 0,2 1 0</inkml:trace>
  <inkml:trace contextRef="#ctx0" brushRef="#br0" timeOffset="564">882 121 7752,'0'17'0,"0"-5"97,0-1 105,0 1 7,0 5 1,0 1 192,0-1 1,0 0-22,0 0-191,0 1 1,0-1-137,0 0 27,0 1 1,0-7-362,0 1 216,0-8 110,8 3-354,-6-7 1,7 0 78,-3 0 1,-4-7-45,4-5 0,-2-3 66,1-3 0,-3 1 83,4 0 0,2-6 65,-2 0 0,5-6 5,-5 6 239,7 0 1,-5 5 39,4 1 340,3 7-266,-13 3-42,13 7 0,-11 2 141,8 3 0,-9 5-176,3 7 0,2 3-96,-2 3 1,5-4-14,-5 4 1,7 2-163,-1-2 1,-2 0-637,1-6 1,-5-5 133,5-1 551,1 1 0,5 5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01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8110,'0'10'1168,"0"-2"-630,0-1-307,0 3 0,0 13-28,0 0 0,0 0 117,0-6-494,0 8 182,0-5 1,0 5-209,0-8 1,2-2 204,3-3 0,-1 1-201,8-7 1,-8 2 66,1-3-623,5-3 231,-8 6 178,13-16 1,-7-1-28,4-9 1,1 1 167,-7 0 0,5 0 83,-5-1 1,0 1 29,-6 0 0,2-1 328,4 1 36,-5 0 72,7 0 238,-8-1-32,0 9-181,0 9 0,0 15-103,0 8 1,0 2-90,0-2 0,0 4-179,0 8 1,0-3 82,0-3 0,0 4-168,0-4 0,0-3 23,0 3 0,0-6-14,0 6 1,-6-8 142,1 2-337,-1-11 146,-2 3 1,4-7-128,-7 3 93,7-3 1,-11-8-34,3 0 69,4 0 179,-7-8-110,13-1-18,-6-8 91,8-1-55,0 1 0,0 0 28,0-1 1,2 1 76,4 0 1,-2 0-91,7-1 1,1 3-5,5 3 0,1-3-377,-1 3 190,0-3 89,-7-2 0,5 5 121,-3 1 0,11-1 0,4-5 0</inkml:trace>
  <inkml:trace contextRef="#ctx0" brushRef="#br0" timeOffset="249">450 104 7705,'-17'9'201,"0"-3"1,5 4 338,1 1 1,1-1-120,-1 1 1,-5 3 32,5 9 0,3-4-228,2 4 1,4-4-37,2-1 0,2-1-415,4 0 149,-4 1 121,13-9 1,-5-1-711,7-8 0,1 0-580,-1 0 308,8 0 0,-6-8 937,4-3 0,-4-12 0,-1-4 0</inkml:trace>
  <inkml:trace contextRef="#ctx0" brushRef="#br0" timeOffset="395">416 190 7705,'-10'8'123,"-5"-6"0,11 11 419,-8-7 10,9 0 263,-5 2-669,8-7 1,8 7 50,3-8 0,5 0-436,1 0 1,2 0-140,4 0 1,-4 0-1027,4 0 1404,-3 0 0,5 0 0,1 0 0</inkml:trace>
  <inkml:trace contextRef="#ctx0" brushRef="#br0" timeOffset="814">883 225 7705,'0'-10'-22,"0"-5"0,0 3 854,0-3-317,7-2-250,-5-1 1,6 1 639,-8 0-627,0 0 0,0-1-89,0 1 155,0 0-514,0-1 189,0 9-26,0 1 0,-2 8-158,-4 0 1,2 2-36,-7 4 1,5 3 81,-5 9 0,7 1-74,-2 4 0,4-4-5,2 4 1,0 2 96,0-2 0,0 0-53,0-5 0,6-1-161,0 0 1,5 0 111,-5 1 1,5-1-348,-5 0 576,8 1 0,-10-1-216,7 0 579,-7-7-196,4 5 195,-8-13-26,0 14 0,-8-15-183,-4 5 0,3-4 55,-3-2 1,1 0 141,-7 0-536,1 0 155,0 0 1,5-6-1348,1 1 1351,-1-9 0,-5-3 0,0-10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03.5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139 174 7763,'0'-27'0,"0"2"232,0 8 1,0-1 56,0 1 0,0 0 97,0-1 0,0 7 141,0-1 51,0 9-274,0-5-387,-8 8 128,6 0 0,-5 8 62,7 3 0,-6 4-122,0 3 0,-1-1-1,1 0 0,4 3-69,-4 3 1,4-4-152,2 4 1,0-4 46,0-2 0,0 3-32,0 3 1,0-4 34,0 4 0,0-4-48,0-2 0,0-5 113,0 0 1,6-1-64,0 6 178,-1 1 1,-5-1-97,0 0 1,0-5 389,0-1-134,0-7 7,-7 11 0,3-11 65,-8 8 0,3-6-127,-3 5 0,-3-7-17,3 2 0,3 1 23,-3-1-219,8 0 198,-3-6-217,7 0 134,0 0-23,7 0 0,3 0-9,7 0 0,1 2-83,-1 4 1,0-2 122,0 7 1,1 1 0,-1 5 1,-2 0 40,-3 0 0,1 8 140,-7 4 1,6 4 16,-7 1 0,1 3-93,-6 3 1,0-5 7,0 0 0,0-1-88,0-5 0,0-4-71,0-2 1,0-4-228,0-2-180,0-7 1,0 0 171,0-5 271,0-3 0,8 6 0,2-8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08.0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1 105 8110,'0'9'2026,"0"-1"-1256,0-8-585,0 0 1,7 0-179,5 0 0,3 0 20,3 0 0,5 0-140,0 0 0,6-2-497,-6-4 1,5 4 386,-5-3 0,2 1-630,-2-2 0,-3 4-41,3-4 894,-12 4 0,12-5 0,-3-3 0</inkml:trace>
  <inkml:trace contextRef="#ctx0" brushRef="#br0" timeOffset="174">208 1 7739,'-9'0'489,"-1"0"-220,4 0 0,4 2 128,-3 4 0,3-2 89,2 7 1,0 1-142,0 5 0,0-6-126,0 1 0,0 5-155,0 6 1,0 0-170,0-5 0,2-1-173,3 0 1,-1 1-1050,8-1 1327,-8 0 0,11 0 0,-5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8:17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0 121 7829,'0'17'0,"0"1"479,0-1 0,0 0 40,0 1 0,0 1-33,0 4 1,6-4-438,0 4 1,1 2 35,-1-2 1,-2 0-750,8-6 0,-7-1 234,7-5 430,-1 5 0,7-7 0,-1 9 0</inkml:trace>
  <inkml:trace contextRef="#ctx0" brushRef="#br0" timeOffset="192">173 190 7829,'-6'19'182,"1"4"0,-1-3 140,6 3 1,0 4 494,0 1 1,-6 5-439,0 2 1,-1-1-110,1 1 0,4-1-537,-4 1 1,-1 0 221,1-1 1,-6-5-837,6 0 1,1-8 289,5 2 0,-2-4-428,-4-1 1019,4-9 0,-6 7 0,8-7 0</inkml:trace>
  <inkml:trace contextRef="#ctx0" brushRef="#br0" timeOffset="498">18 605 7816,'-10'-17'254,"2"0"0,8-1 186,0 1 1,0 6-104,0-1 0,2 0-62,4-5 0,4 6-41,7-1 0,8 1-233,4-7 0,3 7 82,3-1 1,-1 8-56,1-1 0,5 3-52,1 2 0,-1 0-46,-5 0 1,-6 7-44,-1 5 1,-7 3 45,3 3 1,-7-1-43,-6 0 1,-3 0 75,-8 1 1,0-1-308,0 0 0,0 1 126,0-1 0,-8-6-43,-3 1 0,-5-2 66,-1 1 236,0-3 1,0-8-7,-1 0 1,1 6 262,0-1 0,5 1 258,1-6-333,7 0 1,-4-2 250,8-4-325,0 5 0,0-15-374,0 5 1,8-5-219,3-1 0,5 0-421,1-1 0,0-1 860,1-4 0,-1-4 0,0-7 0</inkml:trace>
  <inkml:trace contextRef="#ctx0" brushRef="#br0" timeOffset="1151">813 242 10309,'-10'8'1127,"3"-4"-945,7 7 1,-6-5-258,0 5 0,-1 1 124,1 5 1,-2 1-383,-3-1 1,-3 0-71,8 0 1,-7 1-1019,1-1 224,5 0 280,-9 1 601,14-9 0,-5 1-18,7-4 334,0-4 0,0 5 0,7-7 0,3 0 0,7 0 0,-1 2 0,-5 4 0,-1-2 1015,-4 7 0,-5-5-779,5 6 1,-4-7-119,-2 7 0,2-3-985,4 3 608,-4 3 1,5-11-574,-7 8 371,0-8 461,0 3 0,0-7 0,0-7 0,0-5 0,0 2 22,0-1 1,0-1 36,0-5 1,2 0 287,4-1 1,4 1-125,7 0 0,0 0 146,1-1 0,5 3-124,0 3 1,6-3-73,-6 4 1,5-3-57,-5 3 0,1-3-91,-7 8 1,0-1-190,0 1 0,1 4 38,-1-4-657,-7 4 341,5-5 124,-13 5 0,4-8 121,-12 4 0,2 2 62,-7-7 1,-1 5 419,-5-5-241,-1-1 1,1-5 95,0 0 0,5 5 83,1 0 164,7 9 1,-6-5 179,5 8 7,3 0 0,-6 10-164,8 7 0,0 8 5,0 9 1,2 9-262,4 3 1,-4 2-179,3-2 0,3 4 13,-2-4 1,5 8 61,-5-2 1,6 1-640,-7-12 0,7-3 299,-6-9 0,5-4-1268,-5-8 1556,7-7 0,-11-2 0,6-8 0</inkml:trace>
  <inkml:trace contextRef="#ctx0" brushRef="#br0" timeOffset="1351">1384 190 7791,'0'18'448,"-8"-1"-147,6 0 0,-8 6-40,5 0 0,1 6 110,-8-6 1,7 6 189,-7-6-267,8 8 15,-3-12-668,-1 6 270,6-8-1974,-6-7 1244,16-3 819,2-7 0,7-15 0,0-4 0</inkml:trace>
  <inkml:trace contextRef="#ctx0" brushRef="#br0" timeOffset="1610">1522 398 7785,'-8'17'0,"6"0"288,-3 1 0,-3-1 170,2 0 14,-7 0 0,11 1-77,-4-1 0,4-5 42,2-1-131,0-7-245,0 4 1,2-8-557,4 0 0,3-2 283,9-4 1,-1-2 262,0-3 0,1-5-55,-1 5 0,0-5-1044,0-1 1,-5 6 550,0-1 0,-1 8 597,6-1 121,1 3-238,-1 2 1294,0 0-895,1 7 1,-9 3 7,-3 7 1,-4 2-38,-2 4 0,6-3-677,-1 3 1,1-10 133,-6-1 190,0-1 0,8 7 0,1-1 0</inkml:trace>
  <inkml:trace contextRef="#ctx0" brushRef="#br0" timeOffset="2293">2145 69 7753,'7'10'727,"-5"5"1,8-5-514,-4 7 1,-3 0-29,9 1 1,-6-7 27,5 1 1,-7-1-243,2 7 1,2-7-395,-3 1-422,9-1 39,-12 6-483,5 1 1288,-7-9 0,-7 7 0,-3-7 0</inkml:trace>
  <inkml:trace contextRef="#ctx0" brushRef="#br0" timeOffset="2448">2058 380 7753,'0'25'-66,"0"-5"59,0 3 0,0-2 158,0 2 1,6-2 62,0 8 1,5-6-101,-5 6 0,5-8 100,-5 2 1,6-4-126,-6-2 1,7-5-54,-1-1-358,-5-7 138,9 4 0,-9-16-348,5-3 1,3-10 531,-3-2 0,3-16 0,2 3 0</inkml:trace>
  <inkml:trace contextRef="#ctx0" brushRef="#br0" timeOffset="2948">2352 138 7753,'6'12'-296,"0"-1"0,1-1 656,-1 2 1,-4 3-19,4-4 1,-2 11-402,1 1 1,-3 0 61,4-6 0,-4-5-69,-2-1 0,2-1-253,4 1-416,-4-3 469,13-8 1,-7-2-127,3-4 1,3-9 391,-9-8 0,7 0 0,-6 5 0,5-5-36,-5 0 1,5-2-17,-5 2 1,6 4 440,-6-4 0,1 10 117,-1 1 18,-4 0 122,6 3-96,-8 1-348,0 16 0,0 3 39,0 12 1,0-3-356,0 3 1,0-4 16,0-2 1,0 1 39,0-1 0,0 6 73,0 0 0,2 0-5,3-6 1,-1-5-18,8-1 0,-7 5 35,7 1 1,-6 4-41,5-9 1,-7 3 43,2 2 1,2 1-61,-3-1 0,1 0-17,-6 0 1,0 1-107,0-1 1,-2-2 10,-4-3 1,-3 1-138,-9-7 0,1 6 57,0-7 0,0 1 129,-1-6 0,-5 0-2,0 0 1,0 0-45,6 0 0,-4-2 200,3-3 0,-1 1-60,13-8 0,1 1 76,5-7 0,0 7-55,0-1 10,0 1 1,7-1-22,5 1 1,5 5-23,6-6 0,-4 9-27,5-3 0,-3-2 21,2 2 1,-4 1-187,4 5 1,2-2 49,-2-4 0,0 4 150,-6-4 0,1-3 0,-1-1 0</inkml:trace>
  <inkml:trace contextRef="#ctx0" brushRef="#br0" timeOffset="3140">2905 121 7753,'6'12'436,"0"-1"1,0-5-100,-6 5 1,0-5-171,0 6 0,6-7-80,-1 7 1,1-6-230,-6 5-1117,8-7 789,-6 11 470,13-5 0,-13 7 0,6 1 0</inkml:trace>
  <inkml:trace contextRef="#ctx0" brushRef="#br0" timeOffset="3549">2905 398 7753,'0'17'0,"0"-5"-937,0-1 594,8-7 489,-6 11 0,8-11-135,-5 8-1,-3-8-86,14 3-71,-7-7 0,3-6 25,-1 1 1,-5-7 93,6 6 1,-7-7 210,7 1 0,-6 3-76,5-3 0,-5 1 195,6-7 0,-1 7-80,6-1 0,1 3 31,-1-3 0,0-1-68,1 7 0,-1-5-30,0 5 0,0-8 58,1 3 0,5 3-14,0 2 1,0-1-25,-6 1 0,1-6-24,-1 7 0,-6-7-97,1 6 1,-6-5-1141,5 5-91,-7-7 0,2 5 779,-12-4 0,2-1 207,-7 7 0,-1-5 159,-5 5 1,0-6 31,-1 7 403,1-1-179,0 6 1,1 2 165,5 3 1,3 11-137,8 7 1,0 10 130,0 1 1,0 3-119,0 9 1,0-2-100,0 2 1,6 4-179,0-4 1,7 4 55,-1 2 1,-3-8-431,3-3 1,-1-7 214,7-5 0,-7-4 169,1-8 0,-1-7 0,6-3 0</inkml:trace>
  <inkml:trace contextRef="#ctx0" brushRef="#br0" timeOffset="3781">3701 0 8097,'10'8'612,"3"-4"59,-7 7 0,7-7-246,-1 2 1,1 3-120,-1 3 0,3-3-81,-3 3 0,-3-6-31,3 5 0,-8 1-790,1 5 1,3 0 160,-2 1 0,0-1-87,-6 0 0,-8 1 522,-4-1 0,-3 0 0,-2 0 0</inkml:trace>
  <inkml:trace contextRef="#ctx0" brushRef="#br0" timeOffset="3899">3787 519 7734,'0'11'0,"0"1"0,0-6 467,0 5 1,6-5-97,0 5 0,5-5-356,-5 6 0,2-8-15,-2 1 0,3 5 0,9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21.3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18 381 7767,'0'9'-307,"0"7"1,-6-7 218,0 9 964,1-1-502,5 0 1,0 0 205,0 1-234,0-1-194,0-7 1,2 3 129,3-7-232,-3 7-325,14-11 155,-7 6-489,1-8 494,5-8 1,-7-1-26,3-9 0,-3 1 46,-8 0 4,0-1-49,0 1 341,-8 0-204,-1 7 0,-3 3-69,1 7-1001,7 0 463,-4 0 609,8 0 0,8 7 0,1 3 0</inkml:trace>
  <inkml:trace contextRef="#ctx0" brushRef="#br0" timeOffset="159">191 381 7767,'-10'0'540,"1"0"-643,3 0-419,4 0 1582,-6 0-73,8 0 233,0 0-1017,8 0 52,2 0-979,7 0 554,0 0 0,2 0 42,4 0-1323,-3-8 993,5 6 1,-8-7 457,0 3 0,8 4 0,2-6 0</inkml:trace>
  <inkml:trace contextRef="#ctx0" brushRef="#br0" timeOffset="692">640 208 7767,'-9'-2'0,"3"-4"419,-4 4-133,9-6 0,-9 8 19,4 0 421,4 0-398,-13 8 1,7 2 302,-3 7-428,-5 0 0,14 1-377,-13-1 197,13 0 1,-6 2 115,8 5-187,0-5 0,0 6 250,0-8-935,8-7 484,2-3 0,3-7-67,4 0-588,-3 0 518,11-7 1,-8-3-157,0-7 117,1-1-131,-9 1 562,7 0-43,-7 0 18,1-1 238,-2 9-139,-1-7-123,-5 14 738,6-13-210,-8 13-192,0-6 421,0 16-394,-8 2 0,6 9 161,-3 4-157,3-4-162,-6 6 0,6-6-334,-4 4 155,4-3-29,2 5-987,0-16 719,8 7 0,-4-13 42,7 9-492,1-8 443,5 3 1,-1-8-167,-5-5-220,4-4 707,-5 1 0,15-14 0,2 3 0</inkml:trace>
  <inkml:trace contextRef="#ctx0" brushRef="#br0" timeOffset="916">883 312 9424,'0'9'441,"7"7"-415,-5-15 0,8 7-682,-4-8 515,-5 0 0,15 0-218,-5 0 1,-1-2 70,1-4 141,-7 5 37,12-15 83,-14 14 0,11-13 2,-7 3 1,0 3 237,-6-3-313,0 8 754,0-3-446,0 7 0,-8 2 294,-4 3-252,-3 5 0,-2 7-353,-1 1 0,3-1 66,4 0 0,1-5-1096,4-1 548,4 1 585,-5-3 0,14 7 0,3-7 0</inkml:trace>
  <inkml:trace contextRef="#ctx0" brushRef="#br0" timeOffset="1125">1228 35 7762,'10'-10'444,"5"-5"-172,-13 13 1,14-6 81,-5 8 137,-3 0-234,7 0 0,-7 2-30,3 4 0,3 4-12,-8 7 1,5 6-225,-5 0 54,7 8 0,-11-12-270,6 14 229,-8-7 0,2 3 159,4 0-1169,-4-8 706,5 12 1,-7-14 64,0 4 235,-7-4 0,-3 6 0,-7 2 0</inkml:trace>
  <inkml:trace contextRef="#ctx0" brushRef="#br0" timeOffset="1266">1661 346 9230,'9'0'21,"-1"-8"1,-8-1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07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35 294 7722,'0'17'493,"0"1"-173,0-1 0,-2-5 1135,-4-1-1114,5 1 1,-7 5-143,8 0 0,-6-5-723,0-1 0,1-5-634,5 6-753,0-9 1911,0 5 0,0 0 0,0 1 0</inkml:trace>
  <inkml:trace contextRef="#ctx0" brushRef="#br0" timeOffset="257">191 208 7722,'2'-10'1168,"3"4"-547,5-3 1,7 7-237,1-4 1,5 4-25,0 2 0,0 2-235,-6 4 0,0-2-110,1 7 0,-1-5 68,0 5-76,-7 1 141,5-2 1,-13 5-301,4-4 1,-4-1-32,-2 2 0,-2-1-205,-4 6 0,-3-5 179,-9-1-766,1-7 615,0 12 0,-1-14-732,1 3-364,0-3 1455,0-2 0,7 0 0,2 0 0</inkml:trace>
  <inkml:trace contextRef="#ctx0" brushRef="#br0" timeOffset="433">485 69 7722,'0'18'0,"0"-7"482,0 1 0,0-1-12,0 6 0,0 1 23,0-1 1,2 0-124,3 1 0,-3-1 22,4 0 1,-4 1-95,-2-1-772,8 0 425,-6-7 0,7 3-686,-3-7 1,-2 5 502,7-5 1,1 0-944,5-6 1,-5 0 1174,-1 0 0,1-8 0,5-1 0</inkml:trace>
  <inkml:trace contextRef="#ctx0" brushRef="#br0" timeOffset="625">744 17 7722,'12'0'90,"-1"0"0,-5-5 486,5-1 76,1 0-55,5 6 0,1 2-174,-1 4 1,-6 3-169,1 9 1,-6-1-318,5 0 131,-7 1-84,11 7 1,-13-6 28,4 4 1,-4 2 210,-2-2-1141,0 8 617,0-12 0,0 8-821,0-4 1120,-8-4 0,-1 14 0,-9-6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06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156 381 7721,'0'-18'0,"0"7"-166,0-1 1,0 6 0,0-5 911,0 7-426,0-4 0,-2 8 34,-4 0 1,-3 8-21,-8 4 1,-1 9-145,1 2 1,0 7 11,-1-1 0,7 4-159,-1 2 0,3-9-84,-3-2 1,4-5-202,8-2 111,0-7 1,10-3-203,7-7 0,3-9 7,8-9 1,-5-7-161,6-9 1,-2-1 177,2 1 1,-4-1 81,-8 1 0,1-1 157,-1 0 0,-8 1-89,-3-1 1,2-1 246,-2-5 0,-1 5 85,-5-5 1,-1 13 123,-5 5 0,2 5 244,-8 7-160,9 3 0,-11 16-38,8 3 0,-5 18 76,5 6 0,-2 11-54,3 0 1,3 4-39,-4 2 1,4-2-192,2-4 0,0 4-48,0-4 0,2-6-173,4-5 1,3-2-94,9-10 1,-1-6-297,0-6 1,6-7 56,0 2 1,2-6-380,-2-6 1,-2-3-753,8-9 1547,-8-7 0,12 6 0,-6-6 0</inkml:trace>
  <inkml:trace contextRef="#ctx0" brushRef="#br0" timeOffset="350">727 259 7407,'0'-9'355,"0"1"0,-2 10 110,-4 4 1,2 5 58,-7 12 0,5 4-140,-6 8 0,9 0-135,-3-1 0,4 1-342,2-1 0,0 1-172,0-1 1,8-7-316,3-4 0,10-3 317,2-3 1,6-7-624,-6-5 886,0-3 0,2-2 0,2 0 0</inkml:trace>
  <inkml:trace contextRef="#ctx0" brushRef="#br0" timeOffset="809">1021 311 7722,'-10'0'873,"2"0"-397,8 0 0,-1 2-165,-5 4 1,4-2 78,-4 7 0,4 3-246,2 9 0,0-4-114,0 4 1,0-4-356,0-1 407,0-1-242,0 0 32,8-7-90,-6-2 1,13-8-307,-3 0 1,1-2 264,-1-4 0,3-2-32,-3-3 1,-3-5 192,3 5 0,-7-5 180,7-1 1,-6 6 78,5-1 131,-7 1 0,6-5 110,-5 5-132,-3 3 177,6 8-268,-8 0 1,0 2-15,0 4 0,0 9-72,0 8 0,0 6-29,0-6 0,0 8-132,0-3 0,0 3-47,0-2 0,0 4 113,0-4 0,0-3-74,0 3 0,0-8 19,0 2 1,-2-9-32,-4-3-73,4 1-221,-13-2 115,6-3 1,-1-14-251,4-5 1,4-3-877,2-3 1393,0 1 0,0-8 0,0-2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16.4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139 381 7700,'0'-18'-265,"0"1"0,6 6 655,0-1 0,-1 1 41,-5-7 1,2 1-24,4 0 1,-4-1-120,4 1 1,1-6-38,-1 0 1,2 0-84,-2 6 1,-4-3-26,3-3 1,-3 4 1,-2-4 1,0 10-5,0 1-256,0 1 0,-7 1 98,-5 4 0,-3 4-348,-3 2 215,1 8 70,0 2 0,-1 7-29,1 0 0,0 6 118,0 0 1,5 8 0,1-2 0,7 4-71,-2 1 223,4 1-164,2-8 1,0 5-138,0-3 1,8-2 104,3 2 0,5-8-265,1 2 0,0 2 85,0-2 1,1-2-10,-1-9 0,-2 3-22,-3-3 249,3 3 1,-13 2-103,4 1 1,-4-7 69,-2 1 1,-8-3 215,-3 3 0,-5-5-90,-1-7 0,0 0 66,-1 0 0,1 0-209,0 0-225,0 0 0,1-1-80,5-5 0,-3-4 349,8-7 0,1 0 0,5-1 0</inkml:trace>
  <inkml:trace contextRef="#ctx0" brushRef="#br0" timeOffset="199">398 433 10842,'18'0'363,"-7"0"-317,1 0 1,-1 0-678,7 0 0,5-6 425,0 0 0,2 0-542,-2 6 391,4-7 357,0 5 0,5-6 0,-5 8 0</inkml:trace>
  <inkml:trace contextRef="#ctx0" brushRef="#br0" timeOffset="1100">969 191 7710,'-17'17'6,"0"0"0,1 0 714,5 1 0,1 5-265,4 0 1,4 2-82,-3-2 0,3-4-65,2 4 136,0-4-577,0-1-20,7-9 1,3-1-83,7-8 0,1-2 41,-1-4 0,0-3-201,0-9 1,1 1 195,-1 0 1,-2-1-57,-3 1 1,1 0 94,-7 0-24,8-1 480,-5 1-106,1 0 213,5-1-149,-13 9-26,6 1 0,-8 10 89,0 4 1,0 5-174,0 12 1,0-1-93,0 6 0,0-1-55,0 2 1,0 4-185,0-4 0,-6 1 40,0-1 0,0 2 109,6-8 0,0 0-150,0-6 0,0 1-21,0-1 1,0 0-47,0 0 122,-7 1 246,-3-1-164,1-7 1,-1 3 3,4-7 0,2 0-58,-7-6 60,7 0 10,-11 0 1,13-2 2,-4-4 1,4 2 38,2-7 1,0-1 1,0-5 0,6-6 10,0 0 1,7 0 10,-1 5 0,3-5-97,2 0 1,0-6-86,1 6 1,1-6-280,4 6 1,-4 0 429,4 6 0,4-8 0,0-2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14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1 7731,'-10'7'542,"-3"-3"178,7 8 1,-6 5-287,7 6 1,-9 14-59,3-3 0,1 18-120,-2 0 0,9 4-61,-3-4 1,4-3-221,2-2 1,2-7-253,4-11 0,5-4-685,12-8 0,-4-7 247,4-5 715,4-3 0,-7-2 0,5 0 0</inkml:trace>
  <inkml:trace contextRef="#ctx0" brushRef="#br0" timeOffset="619">416 70 7701,'0'9'0,"0"7"123,0-5 1,-2-1 259,-4 1 1,4 1 3,-3 5 0,-3 1 139,2-1 1,-2 6-197,3 0 1,3 0-89,-4-6 0,4 1-233,2-1-112,0 0 1,2-1-85,4-5 0,3-3-86,9-8 0,-1-2-407,0-4 0,1-3 322,-1-9 1,0-1-115,0-4 1,-1 4 195,-5-4 1,3 3 24,-8 3 0,5-2 414,-5-4 1,0 9 276,-6-3 434,7 11-574,-5-1 1,6 9 209,-8 3 1,0 7-243,0 11 1,0 4-11,0 7 1,-2 1-293,-4 0 1,4 1 84,-3 4 1,3-3-65,2 3 1,0-9-9,0-2 1,0-8-101,0 2 1,0 2 88,0-2 0,-2-6 16,-4-5 1,2-6 4,-7 5 0,5-7 31,-6 2 0,7 2-278,-7-3 1,6 1 88,-5-6 0,7-2-405,-2-4 0,-2 3-350,3-9 924,-1 0 0,6-12 0,0-3 0</inkml:trace>
  <inkml:trace contextRef="#ctx0" brushRef="#br0" timeOffset="799">883 347 7701,'0'9'0,"-2"6"615,-4-3 0,4 3-223,-3 3 1,-3-1-162,2 0 0,0 1 64,6-1-431,-7 0 145,5 0 0,-6 1 197,8-1-206,0 0 0,-8 1 0,-1-1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14.3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346 416 7720,'0'-18'0,"0"1"0,0 0 0,0 0 977,0-1-600,0 1 0,0-6 63,0 0 1,0 0 33,0 6 1,6-7-322,0 1 1,0-2 8,-6 2 0,2 4-160,3-4 1,-3 2-4,4-2 1,-4 9-37,-2-3 21,0 11 0,-2-1-3,-4 7 1,2 9-21,-7 9 1,-3 9 65,-9 13 0,4 4 103,-4 8 0,6 6-77,5-1 1,-3 7-138,3-7 0,5 3-15,1-3 0,4-8-145,2 2 1,0-10 42,0-1 0,2-9-173,4-2 1,-2-10 77,7-2 1,1-1-61,5-11 1,-6 1-860,1-6 281,-8 0 188,3 0 746,-7 0 0,0 0 0,0 0 0</inkml:trace>
  <inkml:trace contextRef="#ctx0" brushRef="#br0" timeOffset="183">0 537 7838,'2'-10'735,"4"4"-355,-4-3-155,13 7 0,-5-6 101,7 8 0,3 0-215,3 0 1,4 0-289,7 0 0,1 0 249,-1 0-1208,1 0 575,-1 0 561,1 0 0,0 0 0,-1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19.1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69 7688,'0'-17'331,"0"0"23,-8 0 49,6 7-157,-13 2-51,6 8 1,-7 8-184,5 3 1,1 7-78,4 5 0,4-4-101,-3 4 0,-3-4 151,2-1 1,0-1-272,6 0 140,0 0 1,0 1-15,0-1 1,0-5 3,0-1 0,0-5 117,0 5 1,0-5 18,0 6 1,0-7 23,0 7 1,-5-6 7,-1 5 0,-2-1 38,2 1 104,4 5 0,-7-9-137,3 5 47,4-4-122,-6-1 95,8-5-253,0 6 210,0-8 1,2 6-12,4 0 1,-4 1-5,4-1 0,2-2 11,-3 7 1,1-5 9,-6 6 1,2-1 24,4 6 72,-4 1 0,5 5-55,-7 0 1,0 0 102,0-6 0,-2 6-43,-3 0 1,3 0-39,-4-5 1,4-1-35,2 0 1,0 1-15,0-1 1,0 0-22,0 0 1,0-5-128,0 0 1,0-7-475,0 7 323,8-8 3,-6 3 280,13-7 0,-5 8 0,7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19.6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7723,'6'-12'217,"0"1"171,0 7 0,-4-4 143,3 8-24,-3 0-356,14 0 0,-13 0 151,9 0-503,-1 0 227,7 8 1,-1 0-320,0 3 1,-7 5 63,-4-5 1,1 4-94,-1 3 0,0-1 129,-6 0 1,0 1 90,0-1 0,-6 0 68,0 1 1,-7 1 108,1 4 1,3-4 16,-3 4 0,7-4-62,-7-1 0,8-1 95,-2 0 0,4 0-108,2 1 0,0-1-42,0 0-14,0 1 0,2-1-120,4 0 0,-2-5 84,8-1 1,-7-1 5,7 1 1,-6 5 150,5-5-135,-7 5 1,9 1 127,-7 0 1,0-5 121,-6-1 252,0 1-342,0 5 0,-2-5 205,-4-1-300,4-7 1,-7 4-212,3-8-763,4 0 514,-6 0 448,1 0 0,-3 0 0,-7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21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9237,'9'7'768,"7"-3"-506,-5 8 0,-1 5-132,1 6 1,1 6-88,5-6 0,0 10-227,1 1 0,-3 1 166,-3 5 0,-5-3-118,-7-3 151,0 1-230,0-1 1,-7-5-176,-5 0 1,3-8 6,-3 2 1,0-5-893,-5-7 1275,0 4 0,-8-13 0,-2 6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21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7699,'9'9'-507,"1"1"-576,-5-4 1083,-3-4 0,6 5 0,0 1 0,1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24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 7735,'0'9'0,"-2"5"736,-4-8-457,4 7 1,-5-3-176,7 7 0,0 0 219,0 0-144,0 1 0,2-1-71,3 0 0,5-5 3,7-1 0,1-1-172,-1 2 0,0 1 58,0-7-212,1 7 110,-1-3 0,-2 7 13,-3 0 0,-4 1 47,-8-1 0,0 0 6,0 1 0,-8-1 78,-4 0 0,-3 6 5,-2 0 1,1 8 157,5-2 0,-4-2-53,3 2 0,4-1-139,3 7 1,3 0-72,2-1 0,0 1-199,0-1 1,5-1 101,1-4 1,13 3-127,-1-3 0,1-2 97,-8 2 0,5-8-34,-5 2 0,3-4 151,-3-1 0,-3-7-239,-8 1 604,0-8-95,0 3 1,-2-7 43,-4 0 1,-3 0-152,-9 0 0,-5 0-72,0 0 0,0-2-340,6-3-469,0 3 788,-1-6 0,1 0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23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0 137 7883,'0'25'0,"0"-6"98,0 14-56,0-6 1,0 17 141,0 8 0,0 0 229,0 6 0,0-10-197,0-2 61,0-8-399,0 4 131,8-15-140,-6-9 0,11-13 71,-7-10 1,2-1-150,-3-11 0,-3 3 58,4-9 0,-2-2-19,2 2 0,-4-6 70,3 6 0,3-2-68,-2 2 309,7 4-202,-3-6 0,1 15 402,1 5-221,0 3 1,3 9 66,-4 5 0,-1 3-49,-4 2 1,-4 7-62,4-1 0,-5 0-32,-1-6 1,0 0 62,0 1-195,0 6 1,-5-4 86,-1 3 0,-8-6-271,3-5 0,-4 1-55,-3-7-285,1 0 0,0-1 13,-1 1 598,9 0 0,-7-6 0,7 0 0</inkml:trace>
  <inkml:trace contextRef="#ctx0" brushRef="#br0" timeOffset="163">346 431 7883,'10'0'705,"-1"-2"-262,-3-4 1,-2 5 270,7-5-431,-7 4 1,6 4-56,-4 4 0,-4 3-129,3 8 1,-3 1 72,-2-1 0,0 2-414,0 4 1,0-3 234,0 3 1,0-4-1700,0-2 1706,0 0 0,8 1 0,2-1 0</inkml:trace>
  <inkml:trace contextRef="#ctx0" brushRef="#br0" timeOffset="398">709 293 8170,'-9'-2'1415,"3"-4"-583,4 4-682,2-5 1,2 7 44,4 0 1,3 0-197,9 0 1,-1 0 64,0 0 1,0 0-857,1 0 0,1 0 124,4 0 1,-4 0 667,4 0 0,-4 0 0,-1 0 0</inkml:trace>
  <inkml:trace contextRef="#ctx0" brushRef="#br0" timeOffset="548">761 397 7891,'-17'9'0,"0"7"696,-1-15 15,9 7-241,1-8 222,8 0-352,0 0 0,8 0-113,3 0 0,5 0-183,1 0 1,2-8 54,4-3 1,-2 1-162,8-1 0,-6 7-1390,6-2 760,-8-3 692,12 7 0,-14-14 0,6 7 0</inkml:trace>
  <inkml:trace contextRef="#ctx0" brushRef="#br0" timeOffset="1367">1453 137 7861,'0'-17'0,"0"0"-45,0-1 1,0 1-20,0 0 654,0-1-59,0 1-207,-8 8 1,-1 3-62,-9 12 1,7 5 63,-1 12 0,1 4-81,-7 8 1,7 5-67,-1 0 1,8 1-211,-1-7 0,-3-1 89,2-4 1,0-4-753,6-8 582,8 0 1,2-7-646,7-4 1,6-20 314,0-9 0,6-4-7,-6-7 1,0 3 85,-6-9 0,1 3 174,-1 2 1,-5 3 108,-1 3 0,-7 4 345,2 8 698,-4-1-566,-2 9 277,0 24 1,0 6-260,0 20 1,0-5-140,0-1 0,0-1-64,0 1 0,7-8-235,5-4 0,3-4 96,2-2-74,1 1 0,7-9 0,2-1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24.5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18 7655,'-17'0'3179,"0"-2"-3179,0-4 0,-1 4 0,1-5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32.6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173 492 7827,'17'0'0,"1"0"0,-1 0-204,8 0 184,-6 0 0,6 0 419,-7 0-123,-1 0 0,0-2-11,0-4 1,-1 3 71,-5-9 1,3 0-8,-8-5 1,5-2-109,-5-4 1,5 2-35,-5-8 1,0 2-55,-6-2 1,0-3-132,0 3 0,0-4-4,0-2 1,0 7-187,0-1 0,0 6 61,0-6 1,-8 10-309,-3 1 175,-5 1 129,-1 23-2,0-4 387,-1 23-136,1 2 0,0 15-79,0 4 0,1 12 144,5 5 1,-3 4-171,8 3-723,1-1 867,5 0 1,0 0-254,0 0-81,0-7 249,7 5 0,-3-15-331,8 0 0,-1-6 50,7-6-602,-1-11 519,0 4 1,-5-18-29,-1-3 1,-5-5-514,5-7 9,-7 0 954,4 0-131,-8-7 0,-15-11 0,-5-9 0</inkml:trace>
  <inkml:trace contextRef="#ctx0" brushRef="#br0" timeOffset="179">0 682 8135,'18'0'414,"-1"0"1,2 0-245,4 0 0,4 0-52,8 0 1,1 0-408,4 0 167,-3 0-122,13 0 0,-14 0-715,5 0 750,3 0 131,-8 0 78,-1 0 0,-2-7 0,-6-3 0</inkml:trace>
  <inkml:trace contextRef="#ctx0" brushRef="#br0" timeOffset="1000">657 561 9533,'0'25'885,"0"2"-449,0 15-307,0 3 1,0 12 51,0 1 0,0 5 128,0-5-767,0 0 466,0-7 1,0-8 283,0-9-965,0 1 505,0-16 0,6 0-907,0-7 561,0-8 133,-6 3 26,0-7 80,0 0 1,0-7-153,0-5 122,0 4 41,0-15 0,0 12 56,0-12 0,0 2 166,0-2 0,0 1 89,0-6 0,0 5 69,0-6 0,0 8 329,0-2 0,0 3 6,0 3 51,0 0-281,7-1 117,-5 9-23,14 1-124,-7 8-102,9 0 0,-3 8-37,-4 3 1,3-1-138,-8 2 1,1-3-167,-1 3 175,-4 3-112,6-5 101,-8 7-125,0-7 201,-8 5 0,4-13-11,-7 4 0,5-3 6,-6 3 0,7-2 30,-7 8 70,8-9 0,-5 13 82,3-5 1,4-1-47,-4 1 0,4 1 75,2 5 54,0-7-258,0 5 0,2-7 41,4 3-54,4 5 0,7-8-154,0 3 0,0 3 79,1-9 0,-1 1-122,0-6 0,1 6-703,-1 0 428,-8-1 494,7-5 0,-7 8 0,9 2 0</inkml:trace>
  <inkml:trace contextRef="#ctx0" brushRef="#br0" timeOffset="1292">1280 596 7789,'-10'-10'779,"3"-5"-301,-1 13-265,6-6 0,-8 8 430,5 0-271,3 16-109,-6-5 1,2 28 185,1-5-244,-1 12 1,6-9-144,0 5 46,0 0 1,0-5 199,0 3-884,0-3 478,7-10 0,1 3-228,4-7 1,7 0-503,-8-5 1,14-9-119,-7-3 0,3-4 305,-4-2 0,0 0 641,1 0 0,-1-8 0,0-1 0</inkml:trace>
  <inkml:trace contextRef="#ctx0" brushRef="#br0" timeOffset="1533">1436 786 7789,'0'-10'-614,"0"-5"778,0 13 874,-8-13-478,6 5-95,-6 1-130,8-7-135,0 14 109,8-5-281,2 7 1,7 5 114,0 1 1,0 6-195,1-7 18,-1 9 37,0-5-165,-7 1 122,5 5 0,-5-7 5,7 4 0,-5 3 24,-1-3 0,-7-3 15,2 3-340,-4-1 191,-2 6 1,0-5-370,0 0 285,0-1 73,-8-1 0,4 3-326,-7-7 1,-1 5 33,-5-5 1,5 0 446,1-6 0,-1 0 0,-5 0 0</inkml:trace>
  <inkml:trace contextRef="#ctx0" brushRef="#br0" timeOffset="1695">1626 665 7772,'0'17'-255,"0"1"458,0-1 0,0 0 355,0 0 1,0 1-190,0-1 0,0 0 116,0 1-283,7 7 1,1-6 0,4 4 0,3-4-484,-3-2 0,-3-7 160,3-4-1261,-1-4 703,7 5 356,-1-5 177,-8 6 146,7-8 0,-7-8 0,9-1 0</inkml:trace>
  <inkml:trace contextRef="#ctx0" brushRef="#br0" timeOffset="1899">1954 596 7770,'0'-10'173,"0"2"0,2 8 553,4 0-376,-4 0 1,11 8-122,-7 4 0,6 3 96,-7 2 1,9 6-183,-3 0 1,-1 6-96,2-6 1,-7 8-23,7-2 1,-8-2-238,1 2 0,-3-2-26,-2 1 0,0 3-343,0-8 0,0 0 4,0-5 1,-2-3 575,-3-4 0,3 5 0,-6-7 0</inkml:trace>
  <inkml:trace contextRef="#ctx0" brushRef="#br0" timeOffset="2123">2335 751 7770,'11'-5'1173,"1"-1"-688,-1 0 1,7 6-39,-1 0 1,0-2-208,1-4 0,-1 5-84,0-5 1,6 4-70,0 2 1,8 0-86,-2 0 0,-2 0-273,2 0 1,-8 0-394,2 0 0,2 0-559,-2 0 1223,0 0 0,-6 0 0,0 0 0</inkml:trace>
  <inkml:trace contextRef="#ctx0" brushRef="#br0" timeOffset="2257">2542 855 7770,'-7'10'748,"-1"-1"-127,-4-3-585,5-4 269,7 6-89,0-1 0,2-3-1,3 8 1,5-8 90,7 1-389,1-3 133,-1-2 0,6 0-1154,0 0 563,8 0 541,-12 0 0,14-7 0,-6-3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38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8634,'0'18'411,"0"-1"0,0 0-445,0 0 1,2 7 5,3-1-175,-3 7 167,14-10 1,-14 10 43,3-7 1,3 0-114,-2-5 0,0-1 44,-6 0 0,0-5-18,0-1 1,0-5-150,0 6 174,0-8-166,0 3 186,0-7 0,-2-7-1,-4-5 0,4-3 28,-4-3 0,4 1 10,2 0 0,0-1-13,0 1 0,2 0 2,4 0 0,-2-1 94,7 1-92,1 0-4,-2 7 27,5-5 1,-5 7-9,7-4 3,0 5-10,0 7 157,1 7-76,-9 3 1,5 7-60,-8 1 1,5-1 11,-5 0 0,0 1-30,-6-1 0,0-6 26,0 1 1,0-6-194,0 5 185,7-7-87,-5 4-195,6-8 255,-8 0-239,0-8 104,8-2 0,-7-7 106,5 0 1,2 0-12,-2-1 0,5 1 41,-5 0 0,6 5-56,-7 1 0,3 7 238,-2-2-78,-4 4 0,13 2 76,-13 0-76,13 0 1,-11 2-117,8 4 1,-7 1-71,7 5 1,-6 3-41,5-3 0,-5-3-215,6 3 0,-3-6 339,3 5 0,3-7 0,-5 4 0</inkml:trace>
  <inkml:trace contextRef="#ctx0" brushRef="#br0" timeOffset="550">710 35 7828,'-12'0'-505,"1"0"1245,-1 0-229,-5 0-228,0 7 1,-1 9 210,1 7-285,0 7 1,7-10-102,-5 12 62,13-12 0,-6 10 170,8-7-602,0 0 229,0-13 0,2 3 185,4-7-588,-4 0 342,13-6 1,-3 0-472,11 0 0,-4-8 272,4-3 0,-4-10-134,-2-2 0,1 0 108,-1 5 0,-2-5 70,-3 0 1,3 0-137,-3 6 539,-4 7-190,-1-5-153,-7 13 980,0-6-549,0 8 1,0 2 309,0 4 1,0 3-220,0 9 0,0-1-162,0 0 0,0 1-171,0-1 1,0-6-243,0 1 1,2-6 114,4 5 1,-2-7-390,7 2-467,1-4 708,5-2 0,0-2 0,-1-4 275,-5-5 0,5 3 0,-7-7 0,3 5 0,-1-7 0,-7-1 0,4 9-141,0-7 176,-7 14 1,7-13 382,-8 4 36,8 3 1,-6-2-90,4 5 34,3 3 12,-7-6 29,13 8-287,-5 0 143,0 0-309,5 0 52,-5 0 0,1 8 225,1 3-445,-8-3 151,11 7 1,-13-5 22,4 7 0,1 2-111,-1 4 0,0-3 220,-6 3-286,0-4 204,0-2 1,-6-5-500,0-1 214,-7 1-306,11-3-338,-13 7 586,5-14 323,0 5 0,-5-14 0,5-3 0</inkml:trace>
  <inkml:trace contextRef="#ctx0" brushRef="#br0" timeOffset="691">1159 0 7814,'0'17'232,"0"-5"193,0-1 1,0 1-181,0 5 1,0 0-1,0 1 0,0-1-121,0 0 0,0 1 44,0-1-193,8 8 1,2-6-238,7 4 0,6-5 262,0-7 0,8 4 0,-4-5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42.4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87 7763,'0'17'-106,"0"0"27,0 1 1,6-1 157,0 0 281,0 1-257,1-1 0,-3 0 137,8 0-446,-8 1 120,11-9 13,-5-1 1,7-8 238,0 0-364,0 0 1,1-8-42,-1-3-30,0-5 151,-7-1 0,3 0 0,-7 0-2,0-1 74,-6 1 0,2 2-73,4 3 348,-4-3-91,5 5 132,-7 1-231,0 1 1,0 10 292,0 4 0,0 5-4,0 12-100,0 4-87,0 8 1,0 5 29,0 0-269,0 1 84,0 1 1,0-4 65,0 8 1,0-9-142,0-2 0,-2-3 11,-3-9-33,3 0 139,-6-5-84,0-9 24,-1-1 31,-1-8-36,-5 0 31,5 0 8,0-8-12,-5-1 11,13-9 0,-11 1-3,7 0 1,0-1-1,6 1 1,0 0 1,0 0-221,0-1 106,8 1 0,-4 0-69,7-1 1,1 1-115,5 0 0,0 0-427,1-1 725,-1 1 0,8-8 0,2-2 0</inkml:trace>
  <inkml:trace contextRef="#ctx0" brushRef="#br0" timeOffset="174">502 52 7763,'-8'25'0,"-1"-4"0,-9 8 322,9 0-231,-7-2 1,12 6 307,-7-5 0,5 5 116,-5 2-525,7-1 0,-2-7 74,12-4 1,-2-11-94,7-6 1,1-5-139,5-1 1,0-1-339,1-5 1,-1-4 203,0-7 301,0 0 0,1-1 0,-1 1 0</inkml:trace>
  <inkml:trace contextRef="#ctx0" brushRef="#br0" timeOffset="315">450 208 7763,'-12'6'0,"1"-1"192,7 1 150,-4-6-96,8 0-147,0 0 0,8 0-240,4 0 0,3 0 247,2 0-1078,8 0 517,-5 0 455,12 0 0,-5-7 0,8-3 0</inkml:trace>
  <inkml:trace contextRef="#ctx0" brushRef="#br0" timeOffset="745">744 70 7869,'17'9'1116,"1"7"-1363,-1-15 206,0 7 0,0-2-60,1 0 1,-1-1-219,0-5 1,1 0 96,-1 0 1,0 0-89,1 0 0,-7 0-61,1 0-93,-9 0 464,13 0 0,-14 0 0,-2 0 0,-2 0 0,-14 0 67,5 0 52,-4 0 1,-3 0 256,1 0 25,0 0 1,1 2-6,5 4 11,-5 4-186,14-1 0,-11 7-10,7-5 1,-1 5 70,1 1-253,4 8 98,-6-6 1,8 6 131,0-8-308,0 1 34,0-1 1,0 0 119,0 1-270,8-1 37,1 0-65,9 0 0,-1-7-148,0-4 0,1-4-104,-1-2 1,0-2 444,1-4 0,6-4 0,3-7 0</inkml:trace>
  <inkml:trace contextRef="#ctx0" brushRef="#br0" timeOffset="966">1107 260 7763,'-6'11'0,"1"1"249,-1-1 548,6 7-479,0-1-149,0 0 26,0-7-418,8-2-78,1-8 1,8-6 174,1 0 0,-7-6 20,1 7 1,-8-9-181,1 3 101,5-5 134,-8-1 55,6 0-28,-16 7 138,-2-5 0,-1 13-455,-1-4 1,7 4-66,-7 2 406,8 0 0,-4 8 0,8 1 0</inkml:trace>
  <inkml:trace contextRef="#ctx0" brushRef="#br0" timeOffset="1127">1384 242 7763,'0'10'-46,"0"-2"406,0-1 1,0-3-37,0 8 1,-6-6 672,0 5-963,1 1 0,5 5-566,0 0-74,0 1 1,-2-1 605,-4 0 0,4 0 0,-6 1 0</inkml:trace>
  <inkml:trace contextRef="#ctx0" brushRef="#br0" timeOffset="1609">1574 139 7704,'10'-10'169,"5"2"0,-11 3 227,7-1-210,-7 0 0,12 6-11,-5 0 1,-1 2-69,1 4 0,-5-2 15,6 7 1,-7-1-133,7 1 1,-8 5-132,1-5 85,-3 5-13,-2 1 1,0-6-3,0 1 0,0-1-94,0 7 0,-5-7-179,-1 1 1,-8-3 115,3 3-462,3-4 250,-7-8 440,13 0 0,-13 0 0,5 0 0</inkml:trace>
  <inkml:trace contextRef="#ctx0" brushRef="#br0" timeOffset="1760">1712 52 7704,'0'10'-372,"2"3"260,4-7 1,-4 8 672,4-3 0,-4 4-167,-2 3 0,5-1-90,1 0 1,0 1-136,-6-1 0,6 0-93,0 0 0,7 1-108,-1-1 1,-3-5-332,3-1 1,-1-7 362,6 2 0,1-4 0,-1-2 0</inkml:trace>
  <inkml:trace contextRef="#ctx0" brushRef="#br0" timeOffset="2088">1937 70 7704,'-9'-10'69,"1"0"125,8 5 1,-2 3 161,-4-4-24,4 4 15,-5-6-247,7 6 1,7-5-191,5 7 0,3-2 99,3-4 0,-1 4-260,0-4 136,0 4 20,1 2 1,-1 2-22,0 4 1,1 2 180,-1 3 0,0 5-4,0-5 1,-5 10 287,-1 2-152,1 0-85,-2 2 0,-1-3 64,-3 6 1,-4-6-71,4 1 0,-4 2 25,-2-2 0,5-6 51,1-6-257,0 1 273,-6-2-42,0 5-43,-8-13-203,-1 6 1,-9-8 89,1 0 1,5-2-165,1-4 1,-1 4-197,-5-4 0,0-2-259,0 3 0,-1-1 619,1 6 0,0-8 0,-1-1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48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122 329 7796,'7'-25'0,"-5"4"0,4-8-202,-4 0 217,-2 3 0,6-7 172,-1 4 1,1 4 37,-6 2 0,0-2-7,0 2 0,0 6 217,0 5-127,0 8 4,0-3-145,0 7 1,-2 7-235,-4 5 0,3 5 2,-9 6 1,2-2 22,-1 8 0,-3-2 47,9 2 0,-7 2-156,6-8 1,1 2 148,5-2-260,0-4 154,0 6 1,0-8-148,0 1 102,0-1 141,0 0 0,0-5-123,0-1 1,2 1 79,3 5 1,-3 0-11,4 1 0,2-7-15,-3 1 34,1-1 8,-6 6 1,6-5 2,0 0 1,0-1 4,-6 6 1,0-5 57,0-1 1,-2-7-51,-4 2 0,2 2 75,-8-3 1,9 3-78,-3-2 60,-4-4-48,1 5 1,-3-1 26,1 0 1,5 6-2,-6-7 0,7 3-3,-7-2 0,8-2 5,-2 7-14,4-7 0,2 6-19,0-5 1,0-1-24,0 8 39,8-8 0,2 11-1,7-4 1,-5-1 26,-1 2 1,-5-1 1,5 6 1,-5 1-32,6-1 163,-1 8-71,-1 2 0,-2 2 44,-8 0 0,1-1-48,5 7 0,-4-2-164,4-5 1,-4 5-11,-2-4 0,0-4-197,0-2 0,2 0 71,4-6-741,-5 4 957,7-11 0,0 0 0,1-3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50.3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295 494 7769,'17'-17'-59,"0"-1"94,1-7 0,-7 6 33,1-4 0,-3-2 116,3 2 0,3-8 85,-3 3 0,-5 1-104,-1-2 0,-2 6-65,2-6 0,-4 6 49,4-6 0,-5 2-154,-1-2 1,0 4 316,0 8-361,-7 8 27,5-7 24,-14 14-26,7 2 88,-1 10 0,-5 15 54,3 4 0,-1 11 5,1 6 0,-1 4 104,7 2 0,-5 6-81,5-1-28,0 1-33,6-6 0,0 0-16,0-1 1,2 1-131,4 0 0,-2-8-205,7-3 0,-1-5 149,1-1 1,5-2-91,-5-5 0,-3-3-441,-2-7-328,3-9 522,-7 7 1,4-14-120,-12 3 1,2-3-90,-7-2 662,-1 0 0,-5-15 0,0-4 0</inkml:trace>
  <inkml:trace contextRef="#ctx0" brushRef="#br0" timeOffset="190">35 477 7769,'-9'0'137,"1"0"169,0 7 24,7-5-152,-7 6 0,10-6 9,4 4 0,9-4 0,8 3 0,10 3 170,1-2-572,1 0 206,15-6 0,-6 0-428,8 0 0,0 0 304,0 0 1,-2 0-539,-4 0 1,-4 0 75,-7 0 595,-9 0 0,7 0 0,-6 0 0</inkml:trace>
  <inkml:trace contextRef="#ctx0" brushRef="#br0" timeOffset="719">658 580 7769,'-10'8'-348,"1"-4"536,3 8 1,4-1 325,-4 6 0,-1 3-91,1 3 1,-2 4-150,2 7 0,4 1-305,-3-1 63,3 1-132,2-1 1,0 1-118,0 0 0,0-8-16,0-4 1,6-4-220,-1-2 1,3-5 177,-2-1-176,-4-7 8,5 4-40,-7-8 1,2 0 481,4 0 0,-4-8 0,4-4 0,-4-3 0,-2-2 0,0 0 0,0-1 0,0 1 0,0 0 69,0-8 40,0 5 1,2-5 42,3 8 442,-3 0-356,6 0 1,-6 5-3,4 1 0,-3-1 30,9-5 0,-6 7-227,5 4 0,-5-1 117,6 1 0,-7 0-304,7 6 74,-1 0-31,-1 0-135,5 0 135,-13 0 1,12 2 49,-8 4 0,-1-2-41,-5 7 1,0 1 21,0 5 31,0 0 27,-7 1 0,3-1 94,-8 0 1,1-5-95,-7-1 403,9 1-230,-7 5 1,9-5-20,-5-1 127,5 1-212,-1-3 1,6 1 65,-4-4-194,4-4 135,2 13 0,2-13-475,4 4 199,-4-4 146,13-2 1,-5 0-267,7 0 0,6 0 47,0 0 289,0 0 0,2-8 0,2-2 0</inkml:trace>
  <inkml:trace contextRef="#ctx0" brushRef="#br0" timeOffset="868">900 874 7903,'-8'10'1166,"6"-2"-861,-5-8-194,7 0 194,0 0-394,7 0 1,3 0 94,7 0 0,3 0-648,3 0 1,-4 0 231,4 0 0,2-2 410,-2-4 0,0-4 0,-6-7 0</inkml:trace>
  <inkml:trace contextRef="#ctx0" brushRef="#br0" timeOffset="1018">1194 771 9736,'0'17'778,"0"0"-603,0 1 0,0 1-199,0 4 1,6-4-614,0 4 0,-1 2 257,-5-2 0,6 0 380,0-5 0,7-1 0,-3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56.3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7692,'0'12'506,"0"-1"1,0-5-216,0 6 0,0-1 178,0 6 1,6 3-408,-1 3 0,1-2 16,-6 8 1,2-8-360,4 2 0,-4 2 68,3-2 0,-3 6-40,-2-6 1,0 0 143,0-6 109,-7 0 0,-3 1 0,-7-1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56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7668,'8'-10'-144,"2"-5"1,1 11 47,1-8 261,-1 9 0,7-5 48,-1 8 0,-2 2 165,-3 4 1,1-3-129,-7 9 1,6 1-27,-7 10 0,1-3-138,-6 3-83,0 4 123,0-1 1,0 3-178,0 0 1,-6 0 17,1 6 0,-9-1 17,3 1 0,1 1 155,-2 5-204,9-13 33,-5 13 1,8-14 45,0 7 0,0 1 2,0-1 0,0-1-22,0-4 0,2 4 49,4-5 1,1 5-102,5 2 1,3-1 30,-3 1 1,3-6-15,2-1 0,1-1 48,-1 2 1,-5-4-4,-1-8 0,-5-5 47,5-1 1,-7-5 275,2 6-365,-4-8 0,-10 3 80,-3-7-314,-5 8 176,-9-6 1,6 11-200,-4-7 1,-2 2-836,2-2 1130,0 3 0,-2 1 0,-2-3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57.0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 7631,'-18'0'745,"3"2"740,4 3-1485,3-3 0,8 14 0,0-7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54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87 277 7713,'5'-34'8,"1"-1"1,6 3 100,-7 3 0,7-2 252,-6 8 0,0 0 299,-6 6 106,0-1-496,0 9 1,-8 1-38,-4 8 1,-3 8-81,-2 3 1,1 7-1,5 5 1,-5-2-15,5 8 0,1-8-149,-1 2 0,7-4-320,-2-2 1,4-5 157,2-1-70,0 1 98,0-3 42,0-1 0,8-8-255,3 0 1,5 0 114,1 0 0,-2-8-13,-3-3 1,3 3 28,-3 2 301,3 5-68,3-7 0,-7 6 19,1-4 0,-3 12 198,3 5 1,1 7-57,-7 5 1,5 4-38,-5 7 0,2 1-4,-2-1 0,-4 7-102,3-1 0,3 1-4,-2-7 1,0-1-13,-6-4 0,0 1-120,0-7 0,-2-1 92,-4-11 1,-4 4-98,-7-3 0,0-4 99,-1-3 0,7-3-7,-1-2 1,1 0 78,-6 0-77,7 0 64,-5-7 1,13-3 4,-4-7 0,4-1-104,2 1 0,0-6 6,0 0 0,8-2 61,3 2-337,5 4 190,1-14 0,0 8-289,0-4 1,1-1 158,-1 7 0,0-6 267,1 6 0,7-8 0,1 4 0</inkml:trace>
  <inkml:trace contextRef="#ctx0" brushRef="#br0" timeOffset="599">536 277 7692,'0'-11'755,"0"-1"-40,0 9-410,0-5 0,0 16-2,0 3 1,0 12-113,0 6 1,0 4-93,0 1 1,0 3 218,0 3-332,0-11 56,0 11 0,0-13-536,0 8 334,0-8 86,0-2 0,0-8-1110,0 0 602,0-7 36,8 5-653,-6-13 583,6 6 397,-8-16 1,2-2 218,3-7 0,-3 0 0,4 0 0,-4-1 0,-2 1 0,0 0 0,0-1 0,0 1 572,0 0-227,0 0 561,0-1-273,0 9-166,0-7-145,0 14-110,0-13 0,2 11 117,4-7-567,-5 7 218,15-4 0,-8 6 83,3-4 1,4 4-126,-3-3 0,-2 3-604,1 2 499,1 0 1,5 0-572,0 0 386,-7 0 74,5 0-92,-13 7 205,6-5 258,-8 6-75,0 0 1,-2-4 241,-4 7-119,4-7-11,-13 4 95,5-1-80,-7 3 69,7 0 1,-3-1 147,7-3 1,-2-2 5,3 7-83,3-7-169,-6 12 1,8-13 106,0 9-431,0-8 152,0 3-383,0 1 1,8-4 258,3 7 0,5-7-450,1 2 319,0-4-622,1-2 933,6 0 0,-4 8 0,5 1 0</inkml:trace>
  <inkml:trace contextRef="#ctx0" brushRef="#br0" timeOffset="864">1020 1 7692,'-11'6'140,"-1"-1"0,7 9 295,-7-3 0,8 7 0,-1 5 0,-3-2-131,2 8 1,-5-3-233,5 3 173,0 4-49,6-6-560,0 0 308,0-2 140,8-8-456,1 0 307,9-7 1,1-2-244,4-8 0,-4-2-494,4-4 1,2-4 801,-2-7 0,8-8 0,-4-2 0</inkml:trace>
  <inkml:trace contextRef="#ctx0" brushRef="#br0" timeOffset="1229">1245 35 7692,'0'-9'1118,"0"1"-684,0 8 1,-2 2 5,-3 4-376,3 3 17,-6 9 1,8-1 61,0 0 0,0 1-50,0-1-33,0 0 1,0 0-113,0 1 1,2-7 62,4 1-802,-4-8 525,13 3 1,-11-7-295,7 0 1,-1-2 6,2-3 293,3 3-75,-13-14 212,13 7 1,-7-3 260,3 1-43,-3 7-194,0-12 575,1 7-188,1-1-98,-2 3 34,-1 7 30,-5 0 26,6 7 1,-8 9 120,0 7-421,0 0 90,0 2 1,0-4 141,0 8-248,0-1 104,0-1 0,0 4 8,0-8 0,0 2-1,0-2 0,0-4-20,0 4 1,0-9 51,0-3-24,0-7-11,0 12 0,-2-14-229,-4 3 0,2-9-21,-7-1-689,7-9 576,-11 12 1,13-13-128,-4 3 418,4-3 0,-6-2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26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1 191 7790,'0'10'-1499,"0"-1"1149,0-3 279,0-4 51,0 6-3,0-1-40,0-5 54,0 6 0,1-8 4,5 0 5,-4 0 0,12-2 287,-9-4-174,1 4 1,-6-7 523,0 3-226,8 4 226,-6-6-363,5 8 1,-7 2-5,0 4 1,0 4-51,0 7 0,0-5-25,0-1 45,0 1-427,8 5 158,2-8 0,7-1-155,0-8 0,-5 0-45,-1 0 1,-5-8 70,6-3 1,-9-4 78,3-3 0,2 7-10,-2-1 285,-1 1-169,-12-7 66,-3 9 1,-7 1-68,0 8 0,5 2 55,1 4-1103,7 3 577,-4 9 445,16-1 0,1 0 0,9 1 0</inkml:trace>
  <inkml:trace contextRef="#ctx0" brushRef="#br0" timeOffset="315">346 105 7838,'-9'0'456,"1"0"29,8 0 2,0 0 0,8 0-610,3 0 96,-3 0 1,13 0-14,-4 0 0,6 5-210,1 1 0,-5 0-19,4-6 1,-2 0 116,2 0 1,-4 0-383,4 0 1,-9-6 533,-3 0 0,1-7 0,5 3 0</inkml:trace>
  <inkml:trace contextRef="#ctx0" brushRef="#br0" timeOffset="466">467 1 7838,'-5'11'0,"-1"1"0,0-6 351,6 5 1,0 1 140,0 5 1,0 0-153,0 1 1,0-1-328,0 0 0,0 1 105,0-1 0,6 0-274,0 0 0,5 1 144,-5-1 12,7 0 0,-3 1 0,7-1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53.7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1 121 8313,'9'0'1828,"1"0"-1371,-4 0 0,-2 0-194,7 0 1,2 0-48,11 0 1,-5 2-423,4 4 0,4-4 190,2 4 0,-3-5-877,3-1 1,-8 0 247,2 0 645,4 0 0,0-7 0,8-3 0</inkml:trace>
  <inkml:trace contextRef="#ctx0" brushRef="#br0" timeOffset="158">260 0 7716,'-17'17'981,"7"1"-685,4-1 1,3 0 70,-3 1 0,4-1-16,-4 0 0,4 0-153,2 1 0,0 5-247,0 0 0,2 0-543,4-6-626,-4 8 1218,13-6 0,-5 14 0,7-6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5:52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16 7742,'0'-10'1077,"-2"4"-676,-4 12 0,2 6-150,-7 11 0,5 0-13,-6 11 0,9-1-121,-3 13 0,-2-6-144,2 7 0,1-9 232,5 2-418,7-3 220,3-3 1,7-7-778,0-4 1,7-5 63,-1-7 0,0-3 706,-6-8 0,8 0 0,2 0 0</inkml:trace>
  <inkml:trace contextRef="#ctx0" brushRef="#br0" timeOffset="250">243 206 7742,'0'-10'-153,"0"-5"667,0 13 1,0-8 236,0 5-518,0 3 0,7-6-98,5 8 1,3 2-128,3 4 1,-1-2 113,0 7 1,2-7-147,4 2 0,-3 1-132,3-1 130,-4 8 10,-2-13-90,0 15 1,-1-7-88,-5 9 1,-3-7-36,-8 1 1,0-1 86,0 7 1,-8-3-131,-3-3 0,-5 3-365,-1-4 153,0-3 1,0 6 482,-1-9 0,9 1 0,1-6 0</inkml:trace>
  <inkml:trace contextRef="#ctx0" brushRef="#br0" timeOffset="404">467 137 7742,'0'11'103,"0"1"1,0-1 256,0 7 0,0-7 92,0 1-251,0-1-26,0 6 1,0 1-50,0-1 0,6 0-79,0 1 0,6-1-167,-7 0 0,9-1 28,-3-5 0,5-1-134,1-5 0,0-3 223,1 4 3,-1-4 0,8-10 0,2-1 0</inkml:trace>
  <inkml:trace contextRef="#ctx0" brushRef="#br0" timeOffset="557">710 258 7917,'-8'9'739,"6"-1"-383,-6-8-313,8 0-84,8 0 0,2 2-188,7 4 1,0-4-3,0 3 1,1-3-205,-1-2 1,2 0 212,4 0 0,-3 0 222,3 0 0,3-7 0,1-3 0</inkml:trace>
  <inkml:trace contextRef="#ctx0" brushRef="#br0" timeOffset="909">1021 154 7742,'-10'0'20,"1"0"153,3 0 0,2 0 346,-7 0 158,7 0-363,-12 8 0,14 3-67,-3 12 0,3-4-70,2 5 0,0-3-73,0 2 1,2-4-165,3 4 1,-1-4 251,8-2-814,-1-7 475,7-2 0,-1-8-123,0 0 1,6 0-264,0 0 1,0-6 5,-5 0 188,-1-7 95,0 3 1,-1-9 204,-5-4 1,4 4 91,-3-4 0,-4 9 191,-3 3 0,-1 1-151,2-1 686,-4-5-262,6 14-238,-8-5 315,0 14-341,0 3 0,0 9-124,0 4 1,0 4-7,0 8 1,-6-1-11,0 1 1,0-1 136,6 1-348,0 0 76,0-9 1,-2 5-4,-3-8 1,3 0-253,-4-5 234,-4-1 0,7-2-66,-9-3 0,6-5-71,-5-7-83,7 0 1,-10-7-208,9-5 238,-1-3-152,6-2 0,0-3-283,0-3 0,2-4 667,4-7 0,3-1 0,8 1 0</inkml:trace>
  <inkml:trace contextRef="#ctx0" brushRef="#br0" timeOffset="1063">1436 50 7721,'6'12'106,"-1"-1"1,3-5 274,-2 6 1,2-7-126,3 7 1,3-1-13,-9 7 1,7-1-129,-6 0 0,1 6 47,-1 0 0,-4 0-161,4-5 0,-4 5-46,-2 0 1,0 0-112,0-6 1,0 0 183,0 1-29,0-1 0,0 0 0,0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30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10024 5957 7901,'0'-15'243,"0"1"1,11 5 196,3-1 1,11 7-159,4-2 0,12 4-102,11 1 1,10 0-24,4 0 1,-26 0 0,2 0-308,3 0 0,0 0 1,5-2-1,1-1 257,1 1 1,1-1 0,2-1 0,0-1-243,0 2 0,-1 1 1,2-3-1,0 1 194,1 1 1,0 1-1,4-3 1,1 0-21,0 3 1,0 0 0,-3-1 0,0 1-100,-4 2 0,-1 0 0,0 0 0,1 0 48,2 0 1,0 0-1,3 0 1,1 0-58,-1 0 0,-1 0 1,0 0-1,-1 0-2,-6 0 0,0 0 0,-1 0 0,-1 0 49,2 0 0,0 0 0,-2 0 1,-2 0-113,-2 0 0,-2 0 1,-2 0-1,-1 2 123,25 2 1,2-2-142,-7 3 0,0 1 69,-9-1 0,-3-1-127,-7-4 1,-5 0 465,-4 0 1,0 0-305,-5 0 0,-2 0 48,-12 0 0,-3 5 0,3 0 0,4 0 0</inkml:trace>
  <inkml:trace contextRef="#ctx0" brushRef="#br0" timeOffset="1">20488 5871 7826,'-22'-4'40,"3"-1"1,5-6 87,4 1 0,4 2 68,6-1 0,0 4-49,0-4 0,8 1 209,6-2 0,7-1-111,7 7 1,9-7 21,5 1 1,9 2-73,10-1 0,6 4-374,9-5 0,-34 9 0,1-1 258,3 0 1,3 0-1,7 0 1,1 2-13,2 0 1,1 0 0,6 0 0,1 2-440,-4 0 0,2 0 1,3 0-1,1-1 404,-1 4 0,1 0 0,5-1 0,1 0-109,-2 0 0,1 1 0,1 1 0,-2-1 38,-6-2 1,-1-1 0,3 3 0,-1 0-5,-1-3 1,-1 0 0,4 3 0,1 0 0,-5-3 0,0 1 0,2-1 1,-1 0 28,-8-2 1,0 0 0,3 2 0,-1 1-268,-1-1 0,-1 1 1,2-1-1,0 1 103,-4-3 1,-1 0-1,0 0 1,-1 0 19,-5 0 0,-1 0 0,-2 0 0,0 0 39,-2 0 1,0 0-1,-2 0 1,-1 0-508,39 0 0,-10 0 289,-10 0 1,-9 0 335,-4 0 0,-10 4 0,-5 1 0,-3-2 0,-2-1 0</inkml:trace>
  <inkml:trace contextRef="#ctx0" brushRef="#br0" timeOffset="2">13166 4066 12180,'8'8'-34,"-2"0"233,-6-4 1,0 0-119,0 5 0,-1 5-95,-4 5 0,-5 8 61,-8 2 1,-5 2-180,-5 12 0,-2-4-23,-3 9 1,3-1-46,-3-4 0,-1 1 141,6-11 1,-2-1-84,11-9-2780,0-2 1286,11-13 1636,2-2 0,0-19 0,-2-2 0</inkml:trace>
  <inkml:trace contextRef="#ctx0" brushRef="#br0" timeOffset="3">13081 4222 7798,'14'10'562,"0"-1"1,0-4-208,1 4 1,-1-4-150,0 5 1,0-2 173,1 1 0,-1 4-90,0-4 0,0 4-295,0 1 0,1-5-136,-1 1 1,-5-2-459,1 1-1083,-1 4 922,-1-5-185,-2 0 945,-6-2 0,0 0 0,0 2 0</inkml:trace>
  <inkml:trace contextRef="#ctx0" brushRef="#br0" timeOffset="4">13123 4364 7900,'0'8'640,"7"-1"1,-4-7-402,6 0 1,-5 1-36,0 4 235,4-3-965,0 4 145,6-6-212,1 0-810,-1 0 543,0 0 313,-6 0 547,4 6 0,-10-3 0,3 7 0,-10-1 0,-3 6-53,-6-1 0,0 0-4,0 0 0,-2 0 983,-3 1-654,3-1 0,-5-2-50,7-2 0,5 1 647,-1-6-217,7-1-611,-3-4 88,6 0 0,1 0-433,4 0 0,3 0-35,6 0 1,0-4-204,1-1 1,-1-4 247,0 4 0,0-5-287,1 6 581,-8-7 0,12 3 0,-3-7 0</inkml:trace>
  <inkml:trace contextRef="#ctx0" brushRef="#br0" timeOffset="5">13166 4478 7798,'-8'0'-1038,"0"5"1532,4 0-233,2 6 1,-6-3 64,3 6 1,4 0-118,-4 0 1,3 0-400,2 1 189,0-1 0,0 5-310,0 0 145,0 0 1,0-5 3,0 0 1,0 0 167,0 1 0,-4-6-46,-1 1 0,-1-6-136,1 6 1,2-5 40,-7 4 1,5-6-1,-4 2 0,4-3-20,-4-2 0,4 1 39,-4 4 0,4-4 1096,-5 4-450,7-3-126,-9-2-281,10 0 189,2-7 0,9 0-49,10-8 1,-3 6-239,3-1 1,3 1 89,2-5 1,-2-1-187,2 1 1,-5 5-87,4-1 0,-5 2-82,1-1 1,1-4-225,-1 4 0,0 2 216,-5 3 1,-4-3-107,-1 3 0,-1-7-134,2 1 487,2 4 0,-10-7 0,4 5 0</inkml:trace>
  <inkml:trace contextRef="#ctx0" brushRef="#br0" timeOffset="6">13493 4236 7315,'0'-7'711,"0"-1"-362,0 3 0,2 3 494,2-2-528,-2 2 0,6 2-111,-3 0 1,-2 0 91,6 0-247,1 0-179,4 6 225,0 2-76,0 6 0,-4-1 70,-1-3-240,-6 2 0,4-9-146,-7 7 0,0-5-627,0 4 570,0-6 0,-7 5-73,-2-3 1,1-4-344,-1 4 451,-1-3 1,-4-2 278,0 0-207,0 0 218,-1 0-154,1 0 909,6 0-385,-4 0 1,10 1 198,-3 4 1,4 3-79,1 6 1,0 2-152,0 3 1,0-2-268,0 7 0,0 0 101,0 4 0,0-1-147,0-3 1,0 1 97,0-6 0,0 5-641,0-5 0,0 0-15,0-5 1,0-5 559,0 1 0,6-1 0,2 5 0</inkml:trace>
  <inkml:trace contextRef="#ctx0" brushRef="#br0" timeOffset="7">13522 4393 8086,'0'-8'1186,"0"0"-479,0 3-503,6 4 1,2-10-1,6 6 1,2 0-78,3 5 0,-2-5-188,7 1 0,-5-1 216,4 5 0,-5 0 79,1 0 1,1 6-694,-1 4 0,0 2 234,-5 3 1,1 0 123,-1 4 0,-1-1 93,-4 5 0,-3-4 11,-6 5 0,5-6-51,0 0 1,0 3 66,-5-2 0,0 0-502,0-5 320,-7 0 1,1 1-658,-4-1 537,-2-6 1,4 0-364,-6-4 1,4-2 645,1 3 0,-1-4 0,-4-1 0</inkml:trace>
  <inkml:trace contextRef="#ctx0" brushRef="#br0" timeOffset="8">13578 4450 7812,'0'14'-548,"0"-5"1167,0 1 0,0-5-167,0 4 1,-1-4 23,-4 4 0,3-4-194,-2 5 0,2-6-216,2 6 1,0-5 127,0 4-405,0-6 8,0 3 282,0-6-906,0 0 553,6 0 0,-2-6-164,5-3 1,-4 1 181,4-2 1,-4 6 84,5-6 1,-6 7 290,6-2-220,-7-3 98,10 7 0,-10-6-72,6 7 245,-6 0 1,4 2 94,-7 3-27,0-4-361,0 12-83,0-5 0,-2 1-189,-3 1-368,4-7 61,-12 3 701,12-6 0,-12 7 0,5 0 0</inkml:trace>
  <inkml:trace contextRef="#ctx0" brushRef="#br0" timeOffset="9">14048 4123 7834,'0'8'0,"0"0"0,0-4 0,0-1 473,0 7-217,0-1 0,4 6 171,1-1 0,0 5-130,-5 0 1,1 4-279,4-4 0,-3 5 76,2-5 1,3 0-294,-3-5 0,3 0-100,-2 1 1,-4-6-827,4 1 114,-4-7 710,6 3 0,-6-12 300,4-4 0,-3-2 0,-2-3 0</inkml:trace>
  <inkml:trace contextRef="#ctx0" brushRef="#br0" timeOffset="10">14062 4222 7834,'0'-14'-950,"-5"5"1459,0-1 19,-6 1-246,10-6 1,-6 6-47,7-1 1,0 6-21,0-6 1,7 7-7,2-2 0,4-1-75,1 1 0,0 1 75,0 4 0,1 0-66,-1 0 1,2 0 30,3 0 1,-5 1-101,0 4 1,0-2-4,-4 7 0,-2-1 46,1 5 1,-6 0-239,2 1 0,-3-1 75,-2 0 0,0 0-227,0 0 1,-2 1 105,-3-1 1,2 0-258,-6 0 0,1-4 99,-2-1 0,-2-1-41,2 2 0,-1-2 45,2-4 0,-4-2 75,4 3 0,-4-4 60,-1-1-220,-1 0 591,1 0-113,0 0 257,6 0-132,2 0 1,7 0 15,4 0 0,3-5-78,6 1 1,0-6-93,1 6 1,4-3-95,0 2 0,0 2 61,-5-6 0,5 1-512,0-2 313,0-2 1,-5 6-168,0-4 1,-4 2-276,-1 3 630,-6 4 0,3-6 0,-12 7 0,-2 0 0</inkml:trace>
  <inkml:trace contextRef="#ctx0" brushRef="#br0" timeOffset="11">14119 4336 7834,'-29'21'0,"6"-6"0,-1 4 0,2-3-425,-2-2 0,3-1 328,7-4 389,0 4 0,1-10 220,4 7-342,3-7 0,12 3-10,3-6 0,6-1 17,4-4 0,-2 2-100,7-7 0,-5 2-21,4-1 0,-1-4-160,2 4 0,1 1-195,-6-2 0,5 2 166,-5-1 0,0-2-192,-5 6 1,0-4 105,1 4 0,-3-1-184,-2 1 263,2 3 0,-10-6 169,3 4-39,-4 2 1,-7-4-29,-4 6 1,-2 1 218,-2 4 1,-5-2-58,0 7 1,-5-1 280,5 5 1,0 1-144,5-1 0,0 5 84,-1 0 1,1 6-55,0-1 0,1-2-178,4 2 1,1-5 33,3 4 1,4-5 37,-4 1-619,3 3 275,2-7-279,7 0 0,-4-9 186,6-6 0,-4 0-227,5 0 0,-7-6 146,1-4 0,3-2 44,-3-3 0,1 1 288,-5 0 0,5 0-141,0-1 1,-1 0 150,-4-4 0,2 3-60,3-3 0,-4 3 300,4 2 0,-3 0-147,-2 0 0,1 1 686,4 3-541,-3-2 0,5 10 96,-2-3 1,-3 10-70,3 5 1,-4 4-115,-1 5 1,0 3-21,0 6 1,0 1-2,0-1 1,0-1-15,0-3 0,-1 3-153,-4-4 1,3-2-49,-3-2 1,-1-3 45,1-2 1,-4 0-180,4 0 57,-6-6-113,3-1 129,0-7 0,2-7-60,6-2 1,0-4 6,0-1 1,2-7 81,2-2 0,4 1-154,6-2 0,1 0 58,-1-4 0,5-1 179,0 1 1,1 1-28,-1 3 0,-3 4 122,3 6 0,2 1 93,-2 3 96,-1 4 0,-3 6-52,-1 0 0,-6 6-33,-3 4 1,-4 4 70,-1 5 1,0-3-73,0 3 0,0-3-21,0-2 0,-5-5-230,1 1-563,-7-1 214,3 5 1,-7-4-46,1-1-105,0-5 242,0 2 153,0-6 14,-1 0 1,8-2 209,2-2 1,3 0-66,2-5 315,7 6 1,0-5-18,8 3 0,-1 4 92,0-4 1,2 3-137,3 2 1,-3 2-129,3 3 1,1-4-82,-1 4 0,0 1 106,-5-1 1,0 1-324,1-1 0,-1-3 67,0 2 1,-4 3-893,-1-3-36,1 1 1054,-3-5 0,0 0 0,-7 0 0</inkml:trace>
  <inkml:trace contextRef="#ctx0" brushRef="#br0" timeOffset="12">14716 4123 7816,'9'0'-146,"1"0"185,-7 0 0,5-5 279,-3 0-28,-4 1 124,5 4-253,1 0 267,-6 0-1,6 0-251,-7 6 1,0-3 175,0 7-212,0-1 0,0 5 38,0 0 0,0-4-13,0-1 0,-5-4 201,0 5-225,0-1 0,1 1-62,-1-1 0,-1-4-164,1 4 1,2-4-28,-7 4 0,7-4-226,-2 5 1,-3-7-296,-1 2 0,1 1 308,-1-1 0,4 4-259,-5-4 0,6 0-194,-6-5-69,7 0 211,-3 0 636,6 0 0,0-2 0,0-3 0,0 2 0,0-6 0,1 4 9,4-5 0,-2 3-9,7-3 0,-7 2 618,2 3-467,2 4 1,-3-6 892,5 7-315,-6 0-392,10 7 0,-12 2-47,4 10 1,-3-3-49,-2 3 0,0 3-265,0 2 1,0-2 65,0 2 1,0-7-339,0 2 0,0-3 152,0-2 1,0 0-504,0 0 0,0-4 136,0-1 1,0-4-538,0 5 1047,0-7 0,0 3 0,0-6 0</inkml:trace>
  <inkml:trace contextRef="#ctx0" brushRef="#br0" timeOffset="13">14929 4180 8078,'8'0'617,"-2"0"0,-4 0-377,3 0 72,-4 0-202,6 0 0,-7 1-122,0 4 0,-2-2-40,-3 7 0,-3-3 118,-6 3 0,0 7-213,0-2 0,-5 2 17,0-3 1,-5 0 55,5 1 1,0-1 97,5 0 1,0-5 21,-1 1 0,8-5 51,2 4 58,3-6-140,2 4 0,7-7 43,2 0 1,8-2-274,2-3 1,2 2 83,-2-6 1,-3 6-284,3-2 1,-4 2 37,0-2 0,-1 3-55,0-2 0,-4-3-261,-1 3 692,1-1 0,-3-2 0,6 6 0,-11-12 0,-1 10 0,-6-6 0,-6 5 0,2 0 0,1 2-19,-1 2 1,-1-5 93,-4 1 0,4-1 332,1 5 1,4 0 100,-4 0-107,6 0 0,-9 2-95,8 2 0,-3 4-91,3 6 1,2 1 16,-3-1 1,2 5-265,-2 0 1,4 6-117,-4-1 0,-1 3-203,1 1 0,0-1 48,5-3 0,-4 1-151,-1-6 1,0 0-558,5-5 1011,0-6 0,0-2 0,6-6 0,2 0 0</inkml:trace>
  <inkml:trace contextRef="#ctx0" brushRef="#br0" timeOffset="14">14915 4492 7816,'8'0'20,"4"-6"0,-4 4 153,7-2 80,-1 2 0,0 2 102,0 0 0,0 2 64,1 2 1,-1 0-93,0 5 1,0-6-90,0 2 0,-4-2-54,-1 2 0,1-3-85,4 2 0,-4-2 126,-1-2-314,-6 0-97,10 0-611,-12 0 77,6-6 1,-7-2 344,0-7 1,0 0-56,0-4 430,0 3 0,0-11 0,0 5 0</inkml:trace>
  <inkml:trace contextRef="#ctx0" brushRef="#br0" timeOffset="15">15384 4080 7748,'0'-8'235,"6"-4"-9,-4 10 1,6-4 232,-3 6 1,-4 8-104,4 6 1,-2 3-149,2 12 0,-4-3-7,4 12 1,-3-4-63,-2 3 1,0 1 40,0 5 1,0-2-117,0-3 0,0 1 86,0-5 0,0-3-83,0-7 1,0 1-408,0-6 0,0-5 186,0-4 0,-2-7-360,-3 2 1,4-5 238,-4-5 0,3 2-420,2-7 0,0 1 94,0-5 0,-1-1-326,-4 1 927,4 0 0,-12-6 0,5-3 0</inkml:trace>
  <inkml:trace contextRef="#ctx0" brushRef="#br0" timeOffset="16">15285 4322 7751,'0'8'-310,"0"4"-39,0-2 0,-5-2 117,0 1 962,0-6-421,5 4 0,0-1 282,0 3-459,0-2 0,0 1-212,0-4 123,0-2 1,0 6-164,0-3 126,0-4 1,2 6 13,3-7 0,-2-2 50,6-3 1,1 2-196,4-6 1,0 4-25,0-5 0,1 1-20,-1-5 0,0 1-17,0 4 1,2-6 108,3 1 0,-3 3 64,3-8 0,-8 11-43,-2-6 0,1 3 143,4-3 1,-1 4-74,-4 1 94,4 6 1,-10-4 180,6 7 202,-5 0-71,2 7-314,-6 0 0,0 8-146,0-1 1,0-5 88,0 1 0,0-5-258,0 4 191,0-6 1,1 5-115,4-3 0,-2-4-512,7 4 253,-7-3 118,10-2 1,-10-5 100,6 0 0,-6-1 99,2 1 1,-2 2-66,2-6 1,-3 4 256,2-5-198,-2 1 504,-2-5-269,0-1 0,0 6 253,0 0 296,0 5-249,0-2-225,-6 19 1,4-4-48,-3 10 1,4-1-220,1 0 0,-5-2 114,0 3 1,1-3-324,4-2 0,0 0-78,0 1-92,0-1-484,0 0 315,0 0 21,0-6 206,0-1 356,0-7 87,0 0 0,-5-2 232,0-3 17,0 4 0,1-7 4,-1 3 35,0 3-99,5-4-1,0 0-85,0 4 1,2-6-154,2 4 0,0 2-188,5-3-701,1 4 505,4 1 214,0 0 94,-6 0 1,-2 6-19,-6 3 0,0 4 175,0 1 0,-6 2-36,-4 3 0,-2-3 241,-2 3 0,-1 1-42,1-1 0,5 0 56,-1-5 1,5-1-265,-4-3 1,6-3 196,-2-2-221,3-3 1,9 4 89,2-6 0,4-5-434,1 1 0,5-7 174,0 1 1,2 2-458,-3-1 0,-2-1 241,3-4 1,-3 5-704,-2-1 1040,0 1 0,1-6 0,-1 1 0</inkml:trace>
  <inkml:trace contextRef="#ctx0" brushRef="#br0" timeOffset="17">15981 4165 7751,'8'7'-55,"-2"-6"1,-4 10 1874,3-6-1019,-4 6-521,6-3 1,-7 2-193,0-1 1,0-4 52,0 4 1,0 1-384,0 4 1,0-5 211,0 1 1,0-1-163,0 6 1,-2-6 12,-3 1-726,4-1 289,-6 5 477,7 0 1,7-6 181,2-3 0,4-3-27,1-2 1,7 0 38,2 0 1,4 0-29,2 0 0,-1 0 67,0 0 1,-1 0-3,-3 0 0,1 0-33,-6 0 1,0 4 142,-5 1 0,-4 8-103,-1 1 1,-5 0 51,0 5 0,-8-1-41,-6 0 1,-3-2-225,-1 3 0,-2-3 133,-3-2 0,4-4-413,-4-1 0,3-6 12,2 2 1,-1-3-138,1-2 0,0 0 168,0 0 1,0 0 350,-1 0 0,7-7 0,2-1 0</inkml:trace>
  <inkml:trace contextRef="#ctx0" brushRef="#br0" timeOffset="18">16166 4208 7284,'0'8'1925,"0"-2"-1834,0 1-15,0 0 0,0 8-548,0-1 0,0-5-5,0 1 0,-5-1-720,1 6 1197,-1-1 0,-2 0 0,0 0 0</inkml:trace>
  <inkml:trace contextRef="#ctx0" brushRef="#br0" timeOffset="19">15995 4507 7751,'0'8'375,"0"-2"-23,0 0 394,0-4-229,0 4-228,7-6 1,5 0-89,7 0 1,0-5-573,-5 1 1,2-3 275,3 3 1,-3 0 94,3-5 0,3-1 0,0-4 0</inkml:trace>
  <inkml:trace contextRef="#ctx0" brushRef="#br0" timeOffset="20">16664 4094 8163,'8'10'401,"-4"-1"1,-2-4-236,-2 5 0,1-6-101,4 6 0,-3-6-576,2 6 436,-2-1 1,-2 6-130,0-1 0,-2-5 116,-2 1 0,1-2 2,-7 1 0,5 2 10,-4-6 151,-1 6 351,-4-3-126,0 0-142,0-2 36,6-6-229,2 0 1,6-1 79,0-4 0,1 2-270,4-7 121,3 7 1,4-5 43,-2 3 174,3 4 1,-10-6-82,6 7 1,-6 2 76,2 3 0,-3-2-84,-2 6 1,-2 1 30,-3 4 0,2 0 6,-6 1 0,-1-1-198,-4 0 1,0 5-122,0 0 0,4-2-148,1-7 0,-1 2 53,-4-2 0,1-2-585,4 1 936,-4-6 0,5 10 0,-6-5 0</inkml:trace>
  <inkml:trace contextRef="#ctx0" brushRef="#br0" timeOffset="21">16678 4308 7776,'0'9'0,"0"1"0,0-6 907,0 6-54,0-7-330,0 10-389,0-6-459,0 1-419,6-1 1,-3-7 176,7 0-49,-7 0 1,5 0 112,-3 0 503,-4 0 0,6 0 0,-7 0-90,0 0 44,-7 0 1,4 1 619,-6 4 0,4-3-209,-5 2 0,6 4 247,-6 2 1,5-2-161,-4 1 0,6 2-110,-2 8 1,-1-2-218,1 7 1,-5-5-119,6 5 1,-1-7 15,5 2 1,0-2-246,0 2 1,0-8-1276,0 4 1120,0-4 0,2-3 136,2-4 1,-1-2 240,7-2 0,-1-6 0,6-2 0</inkml:trace>
  <inkml:trace contextRef="#ctx0" brushRef="#br0" timeOffset="22">16877 4293 7776,'14'0'0,"-4"0"0,-1 0 389,1 7-143,4-6 0,0 7 60,0-3 79,0-4-116,1 12 1,-1-10-86,0 7 0,-4-1 0,-1 5 1,-6 1-181,2-1 16,3 0 1,-7 0-17,4 1 1,-3-1-155,-2 0 0,-5 0-109,0 0 1,-6-1 128,2-3 1,-4 1-386,-1-7 1,4 3 214,1-3 0,-1-2-136,-4 3 0,5-5 92,-1-5 0,6 2 90,-6-7 1,5 1 253,-4-5 0,6-1 0,-2 1 0,3 0-87,2 0 87,0-7 0,0 5 84,0-3 0,0 8-104,0 2 1013,0 6-383,0-4-222,0 20 0,-1 1-181,-4 10 1,2 3-282,-7-3 1,6-2-89,-6 1 1,7-1-777,-2 2 938,4-3 0,-6-7 0,-1 0 0</inkml:trace>
  <inkml:trace contextRef="#ctx0" brushRef="#br0" timeOffset="23">17275 4180 7774,'0'8'0,"0"4"183,0-2 0,0 7 343,0 2 0,-5 11 434,1-2-624,-1 4 1,5 1-45,0 0 0,5 2-180,-1-2 1,6-4-493,-6-1 1,8-6 302,-3-8 0,4-1-716,1-3 0,0-4 467,0-6 1,1-6 151,-1-4 174,0-3 0,0-1 0,0 0 0</inkml:trace>
  <inkml:trace contextRef="#ctx0" brushRef="#br0" timeOffset="24">17389 4393 7774,'-14'0'298,"-1"0"0,1 0 17,0 0 0,0 6-111,-1 4 0,1 2 103,0 3 0,0 0-74,0 4 1,-5 2-61,0 3 1,0-4-43,4-6 1,3 0-84,2 1 0,-2-3-507,2-2 405,4 2-486,-7-10 0,12 3 228,-4-10 1,3-3 19,2-6 0,7 0-46,2-1 0,4-3-102,1-1 0,0-7 113,0 3 1,5 0 326,0 0 0,5 1 0,-5-2 0,6-1 0,-1 6 0,-2-2-155,2 2 0,-2 3 155,2-2 0,1 6 116,-6 3 1,0 4 370,-5-4 18,7 6 0,-7-2 239,0 10-225,0 2 1,-12 8-149,3-1 0,-4 0-90,-1 0 1,-1 1-252,-4-1 1,2 0-143,-7 0 1,2 0-170,-1 1 1,-2-6 30,6 1 77,-6-1 1,8 1-389,-7-1 176,7-6-45,-3 4 98,6-7 215,0 0 1,6 0 5,4 0 196,2-7 0,2 1-104,1-4 0,-1 4 14,0 6 0,-4 0-6,-1 0 1,-4 0 94,4 0 0,-4 0 211,5 0-182,-7 0 1,3 6 154,-6 4 0,0 3 128,0 1-297,-6 0 1,-1 0 173,-2 0 0,-4-1-185,4-3 3,-4 2 0,4-6-73,-1 4 1,7-2 250,-2-3-557,4-4 187,1 5 0,1-7-87,4-4 1,0 2-60,9-6 0,-3 4-25,8-5 1,-3 6 110,-2-6 1,0 7 68,0-2 1,-4 2 38,-1-2 0,-4 4-170,5-4 334,-7 3 0,3 4-53,-6 3 1,0-2 110,0 6 0,-5-4 119,1 5-623,-7-7-305,3 9 640,-7-10 0,1 4 0,0-6 0</inkml:trace>
  <inkml:trace contextRef="#ctx0" brushRef="#br0" timeOffset="25">17957 4208 7736,'-9'0'-239,"-1"0"365,7 0 518,-9 0-157,10 0 226,-4-6-245,6 4-234,0-4 0,1 6-163,4 0 1,3 0 77,6 0 0,0 0-353,1 0 1,0 0 190,4 0 1,-3 0-600,3 0 1,2 0 316,-2 0 1,0 0-421,-5 0 0,-5 0 715,1 0 0,-1-6 0,5-2 0</inkml:trace>
  <inkml:trace contextRef="#ctx0" brushRef="#br0" timeOffset="26">18100 4123 7736,'-7'8'65,"4"4"32,-6-2 1,1 2 142,-2 3 0,-2-1 387,2 0 0,-1 7-89,2 2-388,-4 4 0,5 2-70,-6-1 0,0 0-185,-1 1 1,3-5-479,2-1 428,-2-5-1345,10 2 1500,-4-12 0,6-2 0,0-6 0</inkml:trace>
  <inkml:trace contextRef="#ctx0" brushRef="#br0" timeOffset="27">18071 4279 7854,'0'10'483,"0"-1"0,0 1 341,0 4 1,0 2-79,0 3-472,0 3 0,-1 6-277,-4 1 0,3-1 74,-2 0 0,-3-4-150,2 0 0,1-7 145,4 2-1641,0-3 818,0-8-207,0-2 0,0-7 344,0-4 0,0 0 620,0-9 0,0 3 0,0-8 0,0-2 0,0 2 0,4-4-235,1 4 1,6-5 234,-1 5 0,-2-5 111,1 5 1,1 0-19,4 5 1,-5 0 402,1 0 0,-1 1 404,5 4-370,1 2 0,-3 9-140,-2 3 0,-4 4-85,-6 10 1,0-2-157,0 7 1,0-2 50,0 2 0,0-2-8,0-3 0,-5-3-25,1 3 1,-7-3-152,1-2 1,2-2 48,-1-2 1,4 1-217,-4-6-635,5-1 634,-8-4 1,10-6-684,-3-3 0,9-6 377,0-3 0,7 0 458,-1-6 0,9-6 0,3-6 0</inkml:trace>
  <inkml:trace contextRef="#ctx0" brushRef="#br0" timeOffset="28">18455 4023 7736,'0'22'465,"-6"5"1,4-9-109,-3 5 1,-1-4 38,1 5 0,-1-5 97,1 5-293,4-7 1,-6 3-559,7-5-1129,0-7 939,0-2 1,7-6 214,2 0 333,4-6 0,1-2 0,0-7 0</inkml:trace>
  <inkml:trace contextRef="#ctx0" brushRef="#br0" timeOffset="29">18555 4109 7736,'0'7'577,"-7"6"-288,6-5-139,-6 0 1,3 5 115,-1-4 1,-1-1-1,1 1 1,2 1-256,-7 4 31,1-6 0,-1 5 45,1-4 0,-1 4-150,-4 1 1,5-1-191,-1-4 218,1 4-49,-6-5 0,6 4-47,-1-2-286,7 2 93,-3-10-226,6 4 322,6-6 0,2 0-43,6 0 1,-4-5 127,-1 1 0,-1-3 196,2 3 81,2 2-221,-4-4 898,0 6-379,5 0 82,-12 6 1,6 2-179,-7 6 0,-2-1 59,-3-4 1,2 4-127,-6-4 0,-1 6-227,-4 4 1,0-4-309,0 4 0,-1-3 196,1-2 1,0-4-241,0-1 1,4-1 162,1 2 0,4-4-1571,-4-6 1718,5 0 0,-2-6 0,6-2 0</inkml:trace>
  <inkml:trace contextRef="#ctx0" brushRef="#br0" timeOffset="30">18555 4421 7736,'7'8'197,"6"5"49,-3-4 1,2 2 1120,2-1-883,1 2 0,-1-4-182,0 7 0,0-1-223,1 0 1,-1-1-1040,0-4 0,-5 2 162,1-6 798,-7 6 0,10-3 0,-5 6 0</inkml:trace>
  <inkml:trace contextRef="#ctx0" brushRef="#br0" timeOffset="31">21981 4663 7773,'-9'-5'-53,"-1"1"-13,1-8 0,-4 5 374,4-8 1,-3 6-42,8-1 1,-1-5-103,5-9 1,0-5-17,0-4 0,6-9-186,4-10 1,10-12 34,9-7 1,-12 32 0,1-1-201,2-4 0,2-2 0,3-4 0,1-1 266,2-5 1,1-2-1,-1 2 1,0-1-353,3-3 0,0 1 1,1 1-1,1 1 269,0 0 0,0 0 1,0 0-1,-1 0 31,1 0 1,0 1 0,-3 4-1,0 3-225,1 1 1,0 1 0,-1 3 0,0 1 248,1 2 1,0 1 0,-2 1-1,0 1-66,2 2 0,0 1 1,21-24 82,-5 7 1,-9 8 364,-5 6 0,-4 8-385,-6 6 0,-2 7 645,-7-2 1,-6 8-816,-3 2 1199,3 5-1502,-7-2 688,6 6-765,-7 0 1,0 6 167,0 4 1,-5 3-364,0 1 0,-6 2 712,2 3 0,-10 3 0,-4 6 0</inkml:trace>
  <inkml:trace contextRef="#ctx0" brushRef="#br0" timeOffset="32">22905 2658 7815,'10'-14'0,"-1"0"0,1-2-124,4-3 0,0 3 92,0-2 0,2-3 561,3 2 0,3-6-177,7 1 0,1-3-93,3-1 0,-3 4-150,3 0 0,-3 2-6,-2-1 0,-5 2-82,-4 7-1,-4 6 192,0 3-319,-8 4 12,6 1 0,-11 6-73,2 3 1,-2 4 27,-2 1 0,-2 0-137,-2 1 0,0 4-74,-5 0 1,1 4-607,-1-4 957,-4 7 0,5-4 0,-6 6 0</inkml:trace>
  <inkml:trace contextRef="#ctx0" brushRef="#br0" timeOffset="33">24299 1450 7858,'7'-9'516,"-2"-1"251,-3 7-83,-2-10-93,0 12 1,0 1-191,0 9 1,0 5-157,0 5 0,0-3-33,0 3 1,1 2-193,4-2 1,-3 4 154,2-4 0,-2 5-799,-2-5 1,0 5 623,0-5 0,6 6 0,2-3 0</inkml:trace>
  <inkml:trace contextRef="#ctx0" brushRef="#br0" timeOffset="34">24398 1763 7858,'-6'8'252,"-4"-4"0,2-2 533,-1-2 1,-1 0-274,-4 0 0,5 0 43,-1 0 1,1 0-147,-5 0 0,-1 0-282,1 0 1,0 0-24,0 0 0,-1-2-137,1-2 1,0 1-299,0-7 0,4 5 280,1-4 1,4-1-506,-4-4 0,5-2 240,0-3 0,2 2-165,2-7 1,2 1 108,2-6 1,4 1 84,7-1 1,-1 6 255,0-1 0,2 5-139,3-5 1,1 9 351,4 0 1,1 7-130,-6 8 0,5 0 341,-5 0 0,5 4-178,-5 5 1,0 2 249,-5 13 0,-5-2-119,1 2 0,-7 2-15,2-2 0,-4 1-96,-1-1 0,0 1-24,0-6 1,-1 0-396,-4-4 1,-3-1 169,-6 0 0,0 0-700,-1 0 0,6-6 368,-1-3 0,1-3 345,-5-2 0,-1 6 0,1 2 0</inkml:trace>
  <inkml:trace contextRef="#ctx0" brushRef="#br0" timeOffset="35">24910 1351 8210,'8'0'2278,"-2"0"-1674,-6 0-274,0 0 57,6 0-249,-4 6 0,4 2-112,-6 6 1,0 5-112,0 0 1,-6 5 105,-3-5 0,1 6-211,-2-1 1,1 1 75,-6-2 1,1 3-91,0-7 1,0 0 145,0-5 0,4-1-371,1-4 113,6 4-54,-4-12-84,7 6 137,0-7 1,7 0-110,2 0 1,-1 0 74,1 0 0,1 0-148,4 0 1,0 0 498,0 0 0,-6 0 0,5 6 0,-5 2 0</inkml:trace>
  <inkml:trace contextRef="#ctx0" brushRef="#br0" timeOffset="36">24953 1649 9184,'-8'0'-129,"0"2"180,3 2 1,2 3-75,-7 2-151,7 4 0,-9-5 45,2 6 1,2-1-82,-1-4 0,4 2 6,-4-6 0,5 6-228,0-2 309,-4-2 0,6 5 160,-3-2 0,4-2 38,1 1 1,0-4 162,0 4 0,0 1-28,0 4 0,0-4-120,0-1 0,0 1 402,0 4-257,0 0 0,1 0-24,4 0 1,-3-4 77,2-1 26,-2-5-280,4 2 1,-2-6 32,5 0 1,-4-2-547,4-2 1,-4-4 256,4-7 0,-4 1-437,5 0 0,-2 0 144,1 0 0,4-2 514,-4-3 0,4-3 0,1-7 0</inkml:trace>
  <inkml:trace contextRef="#ctx0" brushRef="#br0" timeOffset="37">25194 1379 7850,'0'8'586,"5"0"98,0-3-183,-1-4-280,-4 12 1,0-10-78,0 6 1,0-4-123,0 5-314,0-7 303,0 9-649,0-4 216,-6 7 207,-2-1 1,-6-2 27,0-2 0,4 1-39,1-6 0,1 1 52,-1-1 23,-4-4 179,11 6-191,-10-7 228,10 0 1,-3 0-139,10 0 150,3 0 0,6 0-87,0 0 0,-4 0-1,-1 0 0,-4 0 52,5 0 1,-6 0 61,6 0 252,-7 0-197,10 6 128,-12 2-167,5 6-195,-6 0 64,-6-6 3,-2 5 1,-6-12-35,0 4 1,4-3-352,1-2 191,-1 0 0,-4 0 100,0 0 1,4 0 163,1 0 0,4 0-127,-4 0 151,6 0 1,-4-2 219,7-3 312,0 4-105,0-6-358,0 14 1,0 1 59,0 6 0,0 0-39,0 0 1,5 2-172,0 3 1,0-2-12,-5 7 1,-2-6-248,-3 0 1,2 3-80,-6-2 1,4 0-311,-5-5 1,6-1 260,-6-4 1,5 2 381,-4-6 0,-1 6 0,-4-3 0</inkml:trace>
  <inkml:trace contextRef="#ctx0" brushRef="#br0" timeOffset="38">25066 1734 7850,'10'13'306,"-1"-3"0,-4 2-37,4-2 1,-5-2 125,0 1 1,3 0-183,-3 6 0,6-1-295,-5 0 1,1 0-102,-1 1 0,-4-1-410,4 0 1,-2-5-407,2 1 637,-3-7 362,4 3 0,-6 1 0,0 1 0</inkml:trace>
  <inkml:trace contextRef="#ctx0" brushRef="#br0" timeOffset="39">25095 1834 7849,'0'-14'110,"0"-1"313,0 1-78,0 0 0,1 0-81,4 0 1,5 4 36,9 1 0,-2 6-117,7-2 1,-1-2-74,6 3 1,1-1 123,3 5 0,-3 0 13,3 0 1,-3 0-105,-1 0 1,-3 2 62,-2 2 1,1-1-144,-6 7 1,-4-5-124,-6 4 0,-6-4-318,2 4 72,-3 1 1,-9 4-346,-2 0 0,-4-4-198,-1-1 0,-7-1 351,-2 2 1,1 2 13,-2-2 0,0-2 146,-4 1 1,4-4 381,0 4 0,1-4-26,-6 5 1,7-7-47,3 1 1,3-2 26,2-2 0,0 0 0,6-2 995,3-2 0,5 1-398,5-7 0,3 5-183,6-4 0,5 1-101,0-2 1,5-2-518,-5 2 0,1 2 153,-1-1 0,-3 6-222,3-2 0,-8-1-130,-2 1 1,-1-1-1086,2 1 377,-4 3 1111,-6-4 0,-1 6 0,-4 0 0,2 0 0,-7 0 0,1 0 0,-6 0 0,1 0-44,0 0 104,0 0 235,0 0 6,-1 0 1,6 2 455,-1 2 1,7 4-263,-1 6 1,2 1-210,2-1 1,0 0-78,0 0 1,0 1-561,0-1-23,6 0 0,-3 0-434,7 0 1,-5-6 807,4-3 0,1 3 0,4 0 0</inkml:trace>
  <inkml:trace contextRef="#ctx0" brushRef="#br0" timeOffset="40">25365 1763 7831,'0'8'1023,"0"4"-740,0-2 1,0 4 211,0 5 1,0 3-115,0 7 0,0 1-313,0 3 0,0-2 85,0 7 1,1-6-787,4 1 1,-3-3 312,3-2 320,-4 1 0,-1-7 0,0-1 0</inkml:trace>
  <inkml:trace contextRef="#ctx0" brushRef="#br0" timeOffset="41">25621 1606 9723,'0'-7'1323,"0"-1"-1244,0 3 1,6 3 91,4-2 0,2 0-177,2 0 1,2 2 96,3-3 1,-3-1-151,3 1 0,-2 1 16,2 4 0,-8-5-123,4 0 179,-4 0 119,3 5 1,-6 2 67,-4 3 0,-13 3-76,-5 6 1,-8 2-271,3 3 1,-7-2 107,3 7 0,-3-7-621,3 2 1,1 1-94,3-1 1,8-4-1272,-4-6 2023,4 1 0,-3 4 0,0 0 0</inkml:trace>
  <inkml:trace contextRef="#ctx0" brushRef="#br0" timeOffset="42">25678 1663 7110,'8'8'1355,"-2"5"0,-6-10-732,0 6 0,0-4-300,0 5 1,0-6-127,0 6 1,0-5 6,0 4 1,0-4-1,0 4 1,0-4-944,0 5 548,0-7-933,0 9 540,0-10 187,0 4 1,1-6-20,4 0 319,-3-6 0,10 0 23,-2-4 0,-2-1 150,1 6 1,1-4 60,4 4-127,0-6 0,0 10 108,1-4 0,-6 3 67,1 2-143,-7 0 1,8 2-43,-6 3 1,-1-2-4,-4 6 0,0-4-96,0 4 1,-1-4-182,-4 5 0,2-7-308,-7 1 384,1 4 0,-5-6-439,-1 3 1,6-4 327,-1-1 0,6 0 315,-6 0 0,1-6 0,-5-2 0</inkml:trace>
  <inkml:trace contextRef="#ctx0" brushRef="#br0" timeOffset="43">25990 1436 7778,'7'8'634,"1"4"1,6-5-136,0 2-258,-6 4 1,3-5-25,-6 6 0,4-5-119,-4 1 67,0-1 0,-5 6-456,0-1 1,0-5-43,0 1 0,0-5-909,0 4 825,-7-6 0,0 8-178,-8-6 0,6 0 338,-1-5 1,1 0 256,-5 0 0,4 0 0,1 0 52,6 0-196,-10 0 520,11-7 477,-4 6 347,6-6-848,0 7 1,0 2-34,0 3 0,0-2-93,0 6 0,0-4-201,0 5 0,0-6 266,0 6-261,0-7 0,2 8-22,2-6-238,-2 0 63,4 1 1,-4-5-37,3 4 137,-4 3 0,10-5 64,-6 7 0,4-6-102,-4 6 1,1-5 27,-1 4 0,2-4-90,2 4 61,4-5 0,-10 7-137,6-7 1,-6 3-217,2-3 88,-3-2 1,-2 6-158,0-3 342,0-4 1,-7 10 325,-2-6 1,-4 0 56,-1-5 0,5 4 446,-1 1-126,1 0-197,1-5 4,-5 0 1,12-2-69,-4-2 1,10 0-301,4-5 0,2-1 58,-1-4 1,7 0-587,-3 0 1,4 0 570,-4-1 0,0-5 0,0-2 0</inkml:trace>
  <inkml:trace contextRef="#ctx0" brushRef="#br0" timeOffset="44">26374 1393 7802,'0'14'-315,"0"1"263,0-1 0,2 0 950,3 0 1,-4 1-358,4-1 1,-2-5-160,2 1 0,-4-1-162,4 5 0,2-4-204,-3-1 0,3-4-617,-3 5-137,-2-7 0,4 5-1677,-6-4 1506,0-2 909,0 4 0,-6 1 0,-2 0 0</inkml:trace>
  <inkml:trace contextRef="#ctx0" brushRef="#br0" timeOffset="45">26289 1635 7802,'14'-6'974,"0"2"-649,1-5 0,-1 4-105,0-4 0,2 1-212,3-2 0,-2-1-24,7 7 0,-7-6-59,2 5 1,-3-1-165,-2 1 1,1 4-423,-1-4 0,-5 3-67,1 2 0,-6 0 162,6 0 566,-7 0 0,3 0 0,-12 7 0,-2 1 0</inkml:trace>
  <inkml:trace contextRef="#ctx0" brushRef="#br0" timeOffset="46">26460 1606 7802,'-10'5'0,"1"0"0,6 1 95,-2-1 1,3-2 110,2 7 1,0-6 331,0 6 0,0-5-83,0 4 0,0 1-86,0 4 0,2 0-134,3 0 0,-2-1-58,6-4 0,-6 4 25,2-4-4,3 4 0,-6 1-404,2 0 248,-2-6-941,-2 5-54,0-11 334,-6 4 0,-2-6 156,-7 0 0,8-6-179,2-4 0,-2-3 190,3-1 0,-3 0 452,3 0 0,2-2 0,-3-3 0,4 2 0,1-7 0,0 7 0,0-2 0,5-2 0,-1 2 0,3 2 0,-3 7 108,-2-2 139,4 10 0,-6-3 113,0 10 1,0 5 156,0 9 1,-5-2-149,1 7 0,-9-5-243,-1 4 1,0-1-104,-5 2 0,3 1-129,2-6 1,1 0-826,4-5 175,-4 1 756,5-7 0,-6-2 0,0-6 0</inkml:trace>
  <inkml:trace contextRef="#ctx0" brushRef="#br0" timeOffset="47">26716 1535 7766,'14'0'754,"0"0"1120,0 0-1154,0 0 0,1-4-293,-1-1 0,0-1-638,0 1 0,1 3 199,-1-2 0,0-3-465,0 2 1,0 1-233,1 4 1,-6-5-1935,1 0 1918,-7 1 725,3 4 0,0 0 0,2 0 0</inkml:trace>
  <inkml:trace contextRef="#ctx0" brushRef="#br0" timeOffset="48">26701 1621 8002,'8'0'1561,"0"0"-1309,-3 0 0,-2-2-137,7-3 1,-6 4 66,6-4 1,-2 2-400,1-2 1,4 4 51,-4-4 0,-1-1-427,2 1 363,-1 0 23,5 5 0,-4 0 152,-1 0-40,-6 0 1,4 2 215,-7 2 0,0 4-53,0 6 0,-7 5 117,-2 0 0,1 0-17,-1-4 1,4 3-22,-5 1 0,7 0 93,-2-4-101,-2-1-44,5 0-25,-4 0-290,6-6 0,0-3 81,0-10 0,4-3-314,1-6 0,5 0 161,-6 0 0,6-2-108,-5-3 0,4 1 32,-4-5 0,4 5 79,-4-1 1,0-1 127,-5 1 0,4-6 160,1 1 0,0 2 0,-5-2 0,-2 1 0,-2-6 0,2 5 0,-3 1 0,-1 1 0,1-2 0,1-1 0,4 6 0,0 0 115,0 4 1,0 6 378,0 0-148,6 5 1,2 0 250,6 8 0,-5 11-99,1 8 0,-1 4-149,6 2 0,-1 5 24,0 4 1,0 8-102,0 1 1,5 6 47,0-6 1,0 0-125,-4-4 1,0 0-14,4-1 0,-1 4-146,5-3 1,-5-5-219,1-15 1,-3 3-705,-2-7 0,0-2 475,0-8 0,-4-2-903,-1-7 867,-6 0 0,4-8 446,-7-6 0,0-7 0,0-7 0</inkml:trace>
  <inkml:trace contextRef="#ctx0" brushRef="#br0" timeOffset="49">27142 1265 7766,'0'10'1078,"0"-1"1,0-4-635,0 4 1,5-4 108,0 5-472,-1-1-402,3 5 0,-6-4-1346,4-1 1667,3-6 0,-7 10 0,6-5 0</inkml:trace>
  <inkml:trace contextRef="#ctx0" brushRef="#br0" timeOffset="50">24611 952 7841,'10'-4'-797,"-1"-1"1896,1-6-693,4 9 1,-1-6 869,-4 4-866,-3 2 0,-6-3 338,0 10-578,0 3 0,-6 11-127,-3 0 1,-6 0-236,-4-5 1,2 5 243,-7 0 1,5 5-132,-4-5 0,4 1 11,-5-1 1,5-3-174,-5 3 1,7-3 72,-2-2 1,3 0-84,2 0 240,6 1 1,-3-1 23,6 0 1,7-6-42,7-3 1,10-4 9,5-1 1,3 0-132,1 0 1,6-1 83,-1-4 1,5 2 12,-5-7 0,0 6 7,-5-6 1,-1 5 9,-3-4 1,-3 1-69,-7-2 0,-5-1-100,1 7 203,-7-7 1,2 3-2,-10-6 1,-3 4 73,-6 1 0,-5 1-103,0-2 0,-5-2 111,5 2 1,-6 2-99,1-1 0,2-1 84,-2-4 1,2 0-28,-1 0 1,-3-1 12,7 1 1,2 5 165,7-1 307,-2 7-507,10-3 1,-4 7 49,6 4 1,0 11 227,0 12 1,2 2-73,2 8 1,-1 0-101,7 5 1,-5-1-38,4 1 0,-1 0-152,2-1 1,2-5 108,-2-4 0,-2-3-99,1-2 1,0-7-12,6-7 1,-6-6 63,1-8-173,-1 0 0,5-11 35,1-3 1,-3-12-191,-2-2 1,2-2 87,-2-8 0,1 5 88,-2-5 0,2 5 53,-6-5 1,1 0-39,-1-5 1,-3 2 137,3 3 0,-4-3-127,-1 3 0,0 4 330,0 0 1,0 6 184,0 4 217,0 10-448,0 8 0,0 12-41,0 4 1,0 7-91,0 2 1,0 6 78,0-1 1,0-4-899,0-1 1,0 2 118,0-2 674,0 0 0,6 1 0,2 2 0</inkml:trace>
  <inkml:trace contextRef="#ctx0" brushRef="#br0" timeOffset="51">25052 2602 7850,'8'0'656,"-2"0"-338,-6 0 88,0 6-176,0-4 0,0 5 310,0-2-270,0 3 0,0 6-3,0 0 0,0 1-55,0-1 0,0 5-161,0 0 1,0 0 132,0-5 1,5 0-601,0 0 321,6 1-1720,-3-7 1016,6-2 0,0-6-918,0 0 1717,-6-6 0,5-2 0,-5-7 0</inkml:trace>
  <inkml:trace contextRef="#ctx0" brushRef="#br0" timeOffset="52">25009 2431 7850,'-14'-8'1334,"6"2"-789,-4 6-568,10 0 1,-4 1 35,6 4 0,1-2-187,4 7 1,-2-6 63,7 6-970,-1-1 1080,12 6 0,-5-1 0,4 0 0</inkml:trace>
  <inkml:trace contextRef="#ctx0" brushRef="#br0" timeOffset="53">25280 2474 12102,'6'8'614,"-3"3"-450,7-7 0,-6 7-187,6-1 0,-6 4 99,6 5 1,-5-3-48,4 3 1,-6 3 60,2 2 0,-2-2-638,2 1 0,-3-5-38,2 1 0,-8 1-274,-6-1 1,-1 0 859,2-5 0,-10 7 0,3 1 0</inkml:trace>
  <inkml:trace contextRef="#ctx0" brushRef="#br0" timeOffset="54">25848 2360 7844,'0'14'31,"0"0"0,0 1 1100,0-1-702,0 0 1,0-5-81,0 1 0,5-1-150,0 6 1,1-3-542,-1-2 1,-2 1 224,6-6 1,-4 4-307,5-4 0,-2 1-75,1-1 1,-1-4-998,-3 4 1495,-4-3 0,6-2 0,-7 0 0</inkml:trace>
  <inkml:trace contextRef="#ctx0" brushRef="#br0" timeOffset="55">25763 2559 7844,'-14'0'177,"0"0"326,-1 0-27,7 0 112,2 0-123,19 0 1,-2-2-377,13-2 1,-1 0 32,6-5 0,-1 4-370,1-4 1,-3 4 205,-2-4 1,1 4-524,-6-5 0,5 6 221,-5-6 0,0 7-446,-5-2-12,0 4-84,-6 1 886,-1 0 0,-20 6 0,3 2 0,-9 6 0,-1 0 0,1 1 0,-2-1 76,3 0 0,2 0 27,-3 0 0,8-4 959,1-1-684,7 1 1,-3 4 16,6 0 0,0-4 365,0-1-290,6 1 1,7 4 49,6 0-309,0 0 0,-5-1-109,0-4 1,-1 4 121,-4-3 0,2-3-294,-6 3 1,0-5 32,-5 4 1,0-4-111,0 4 1,-2-5-75,-3 0 0,-3-2-787,-6-2 633,0 0 0,0 0-186,0 0 1,-1-2-49,1-2 1,2-4 182,2-7 0,-1 1 146,6 0 0,1-5 288,4 0 0,0 0-8,0 5 0,0 0-59,0-1 59,0 1 712,0 0-539,0 6 0,0 8 346,0 10 1,-5 4-204,0 5 0,-6 1-82,1 4 0,3 3-161,-3-3 0,1 1-273,-6-1 1,3 1 120,2-6 1,-1 0-342,7-5 420,-1 0 0,-2-6 0,0-2 0</inkml:trace>
  <inkml:trace contextRef="#ctx0" brushRef="#br0" timeOffset="56">26133 2531 7864,'8'7'677,"-1"0"-508,-2-7 0,-2 0 1973,7 0-1533,-1 6 0,6-4-229,-1 2 1,0-2-467,0-2-355,0 0 1,1 0-2089,-1 0 1487,0 6 1042,0-4 0,-6 10 0,-2-4 0</inkml:trace>
  <inkml:trace contextRef="#ctx0" brushRef="#br0" timeOffset="57">26374 2360 8229,'0'-8'1978,"0"2"-1083,0 6-627,-6 0 0,-2 1-377,-6 4 1,-2 3 164,-3 6 0,2 0-723,-7 1 1,7 0 237,-2 4 0,3-3-445,2 3 874,0-3 0,-7 4 0,-1 3 0</inkml:trace>
  <inkml:trace contextRef="#ctx0" brushRef="#br0" timeOffset="58">26218 2474 10542,'0'15'675,"0"4"0,0 5-582,0 9 0,0-1 85,0 6 1,0 0-217,0 4 1,0 1-63,0 0 0,0-5-141,0-1 0,0-10 105,0 2 0,0-10-428,0 0-211,0-4-614,0 0 523,0-7 0,0-8 45,0-10 821,0 4 0,-6-13 0,-2 3 0</inkml:trace>
  <inkml:trace contextRef="#ctx0" brushRef="#br0" timeOffset="59">26204 2587 7815,'0'8'-669,"0"-1"1451,-7-1-51,6 2-428,-12 6 0,7 0-99,-4 0 0,-1 1-176,7-1 0,-6 0 108,5 0 0,-4-4-640,4-1 335,0 1 323,5 4-707,0-6-345,0-2 0,7-7 540,2-4 1,4 2 108,1-7 0,0 1 262,1-5 1,-1-1-74,0 1 1,0 0 51,0 0 0,5-5 8,0 0 0,0-2 121,-5 2 1,1 3-25,-1-2 1,0-3 215,0 2 0,1 0 341,-1 5-186,0 0 1,0 1 293,0 4 135,-6 2-447,5 7 0,-10 0-131,7 0 0,-7 7-139,2 2 0,-4-1 109,-1 1-320,0 1-3,0 4-390,0 0-60,0 1 0,0-6 42,0 0-394,0-5 323,0 2 248,0-6 1,0 2-130,0 2 360,0-2 1,0 4 135,0-6 1,2 0-13,2 0 102,-2 0 0,6-5 118,-3 1-307,-4-1 0,7 5 65,-3 0-17,-4 0 68,6 0 92,-1 0 277,-4 0-275,4 6 1,-6-3 191,0 7 1,0-5-18,0 4 0,-2-6-140,-2 2 1,0 3-178,-5 1 1,4-1 104,-4 2 0,4-7-38,-4 2-66,5 3-177,-8-1 0,5 3-27,-2-1 12,3-5 0,4 2-325,-3-6 165,4 0 249,-6 0 1,9 0-103,3 0 88,-4 0 0,7 1 65,-3 4 1,-2-3 41,7 3 139,-7-4 1,5 4-54,-4 0 0,-2 1 279,3-1-237,-4-4 1,1 10 204,3-6-121,-4 0-101,6 1-20,-7-4-28,0 4-182,6-6 0,-3 0 88,6 0 0,-4 0-507,5 0 0,-6-5 204,6 1 0,-1-8-958,6 3 1,-1-4 1229,0-1 0,7 0 0,1 0 0</inkml:trace>
  <inkml:trace contextRef="#ctx0" brushRef="#br0" timeOffset="60">27000 2673 7815,'0'8'3249,"0"-2"-2716,0-6-638,0 0-996,0 6-1034,0-4 2135,0 4 0,0-6 0,0 0 0</inkml:trace>
  <inkml:trace contextRef="#ctx0" brushRef="#br0" timeOffset="61">24938 3497 7784,'0'8'0,"0"0"746,0-3 1,0-2-161,0 6 1,0 1-45,0 4 0,-1 0-374,-4 1 1,3-1 36,-2 0 0,4-1-56,4-4 4,-2 4 0,11-7-655,-4 4 1,4-4 335,1-6 1,0-6 36,0-4 1,1-3-631,-1-1 0,0 0-786,0 0 1,-1-5 1170,-4 0 0,2 0 374,-6 5 0,0-1 485,-5 1-574,6 0 848,-4 6-208,4 2 1,-6 7 454,0 4 0,0 3-537,0 6 0,0 0-119,0 1 1,2-1-461,3 0 1,-2 0 125,6 1 1,-4-3-587,4-2 0,-4-2 103,5-4-904,-1-2 1371,5 4 0,0-12 0,1-2 0</inkml:trace>
  <inkml:trace contextRef="#ctx0" brushRef="#br0" timeOffset="62">24896 3341 7798,'-8'8'2126,"1"-2"-1897,7 0 0,0-2-378,0 5-312,0-6 0,7 8 222,2-6 239,-2 0 0,12-5 0,-4 0 0</inkml:trace>
  <inkml:trace contextRef="#ctx0" brushRef="#br0" timeOffset="63">25166 3327 7646,'0'8'1539,"0"-1"-516,0-2-301,0-3-706,0 10 0,0-8-453,0 5 437,0-6 0,6 10 0,2-5 0</inkml:trace>
  <inkml:trace contextRef="#ctx0" brushRef="#br0" timeOffset="64">25393 3369 8343,'0'-8'1387,"0"2"1,2 6-1133,3 0 0,3 6-51,6 4 1,2 3-67,3 1 0,-4 0-135,4 0 0,-8 5 34,-1 0 0,-2 6-151,1-1 1,-2-2-412,-7 2 0,-2-2 301,-3 2 0,-3 3-914,-6-4 1,-5-1 1137,0 2 0,-6-7 0,3 4 0</inkml:trace>
  <inkml:trace contextRef="#ctx0" brushRef="#br0" timeOffset="65">25834 3426 7792,'10'0'969,"-1"0"0,1 0-368,4 0 0,6 0-170,4 0 1,3 0 9,1 0 0,2 5-228,3 0 1,-3-1-158,4-4 0,-1 0-392,-5 0 1,2 0 277,-11 0 0,0 0-756,-5 0 0,-4 0 45,-1 0 134,-5 0 0,0 0 158,-8 0 1,-4 0-275,-7 0 0,1 5 751,0 0 0,-5 0 0,0-5 0,0 1-121,5 4 0,-5-4 121,0 4 341,0 3 0,5-2-207,0 4 1,1 3 369,3-4 1,-1 4-149,7 1 0,-1 0 445,5 0 1,0 5-305,0 0 1,0 2-261,0-2 0,0-3-413,0 2 0,5 3 178,-1-2 0,6 0-836,-5-5 1,6-4 471,-2-1 1,-1-4 361,2 4 0,-1-6 0,5 4 0</inkml:trace>
  <inkml:trace contextRef="#ctx0" brushRef="#br0" timeOffset="66">26431 3597 7792,'0'-14'0,"2"4"518,3 1 0,-4-1-144,4-4 1,1 4 372,-1 1 0,0 4 223,-5-4-714,0-1 1,0 1 155,0-1-219,-7 7 0,-1-3-33,-6 6 1,0 0-91,0 0 0,0 1-148,-1 4 1,3-2 111,2 7 1,-1-1-454,6 5 1,-4 1 202,4-1 0,0 0-95,5 0 1,2-4 67,3-1 1,-2 1-27,6 4 0,1 0 95,4 0 0,-1-4 21,-4-1 1,4 1 181,-4 4 1,2-4-91,-1-1 0,-2-4 195,-3 4 0,-4-4 22,4 4 241,-4-5-249,-1 8 0,-6-10-95,-3 3 0,-6-4-33,-4-1 1,4 0-161,-4 0 0,3 0-161,2 0 0,-1 0 118,1 0 0,5-6-878,-1-4 0,7-2-24,-2-3 1085,4 1 0,7-6 0,2-2 0</inkml:trace>
  <inkml:trace contextRef="#ctx0" brushRef="#br0" timeOffset="67">26602 3483 11258,'0'14'501,"0"0"1,0 2-225,0 3 0,0 3 78,0 7 0,0 4-110,0 0 0,-5 5-195,0-5 0,1 5-64,4-5 1,0 0-328,0-4 0,0-7-625,0-3 0,1-5-3,4-4-493,-3-4 657,4-6 805,0-6 0,-4-9 0,4-7 0</inkml:trace>
  <inkml:trace contextRef="#ctx0" brushRef="#br0" timeOffset="68">26616 3568 7792,'0'-20'0,"0"4"-100,0-3 0,2 8 466,2 2 0,-2 4 1512,3-5-1087,3 7 0,-1-3-332,8 6 1,-6 0 319,1 0-538,-1 0 1,4 6-261,-4 4 0,2-2 107,-6 1-39,6 0 0,-8 6-27,7-1 1,-7-5-310,2 1 0,-5-2-298,-5 1 1,2 2 267,-7-6 0,1 6-442,-5-1 0,-5-3 302,0 3 1,0-2-1347,4 1 1803,1 4 0,-6-5 0,-2 6 0</inkml:trace>
  <inkml:trace contextRef="#ctx0" brushRef="#br0" timeOffset="69">27000 3654 7792,'2'9'1527,"2"1"-847,-2-7 0,4 5-575,-6-4 134,0-2-1961,0 4 972,0-6 750,0 0 0,-6 0 0,-2 0 0</inkml:trace>
  <inkml:trace contextRef="#ctx0" brushRef="#br0" timeOffset="70">27611 1535 10545,'8'0'963,"0"0"-625,-3 0-301,-4 0 0,10 2-1338,-6 3 1092,6-4 1,-8 7-1690,7-3 1898,-7-4 0,10 12 0,-5-5 0</inkml:trace>
  <inkml:trace contextRef="#ctx0" brushRef="#br0" timeOffset="71">27583 1649 10775,'9'5'-91,"1"0"1,-2 1 149,1-1 0,9-4-59,-4 4 0,3 3 0,-3 0 0</inkml:trace>
  <inkml:trace contextRef="#ctx0" brushRef="#br0" timeOffset="72">28237 1308 7821,'0'8'521,"0"-2"0,0-4-121,0 2 1,-2 4 222,-2 7 1,2 5-42,-3 4-585,4 3 173,-6 1 0,6 5 169,-4 0-794,3 1 404,9-6 0,-4-1-322,6-3 367,1 2 0,4-11 17,0-1 0,1-2-62,-1-7 1,0 0-1680,0-5 0,0 0 921,1 0 0,-6-6 809,1-4 0,-6-2 0,6-3 0,-7 1 0,2 0 0,-4 4 0,-1 1 0,0-1 0,0-4 0,0-6 0,0 4 0,0-3 0,-4 3 38,-1 2 77,0 0 1,0 4 590,1 1-29,-1 6-247,-1-4 0,2 9-199,-5 3 1,4 3-35,-4 6 0,1 0-19,-2 0 1,-2 0-92,2 1 0,-7 4-152,-2 0 1,-2 4 67,2-4 0,4 0-116,-4-5 0,1 1 9,-1-1 1,3-2-2,-3-2 0,4 1 61,0-6 0,1-1-87,0-4 1,5-1 6,-1-4 0,7 2 65,-2-7 1,5-1-51,5-8 1,3 4 65,6-4 0,2-2-84,3 2 0,3-1 64,6 1 1,1 3-90,-1-3 1,1-2 114,-1 2 1,1 1 100,-1 3 0,0 7 147,1 4 0,-5-3-77,-1 3 1,-5 0 27,1 9 1,-5 3-20,-5 6 1,-1 1 107,-3-1 1,-4 0-13,4 0 0,-3 0-108,-2 1 0,-2-3-37,-3-2 1,2 2-99,-6-2 0,4-2 46,-4 1 0,4-6-129,-5 2 1,6-3-293,-6-2 165,7 0-93,-3 0 225,6 0 0,1-7-210,4-2 0,3 1 45,6-1 1,0-1-18,1-4 1,-1 6 114,0 3 167,7-3 1,-6 7-48,4-4 1,-3 3 348,-2 2-180,-6 0 0,0 5-52,-3 0 1,-4 6 198,4-2 0,-8-1-24,-2 2 0,-6-1-135,2 5 0,-4-4-224,-1-1 1,0-5 69,-1 0 0,1 3-504,0-3 1,5 1-3,-1-5-777,1 0 1309,1 0 0,-5 0 0,5 0 0</inkml:trace>
  <inkml:trace contextRef="#ctx0" brushRef="#br0" timeOffset="73">28791 1393 7821,'0'14'811,"0"-6"-95,0 5 366,0-5-297,-6 6-683,-2 0 1,-6-1 131,0-4 1,-1 4-212,1-3 0,5-4-599,-1-1-112,1 2 0,-1 0-303,1 2-41,6-2 1,-4-9 598,7-3 1,5 2 432,0-6 0,6-1 0,-2-4 0,4 4 0,1 1 0,0 6 0,1-2 32,-1 4 4,0 1 1,-1 6 648,-4 3 1,-2 4-260,-7 1 1,0 5 69,0 0 1,0 6-245,0-1 1,-2 1-239,-3-1 0,2 1-92,-6-6 0,5 0-806,0-5 435,-4 1-471,6-7-79,-4-2 999,6-6 0,0-6 0,0-2 0</inkml:trace>
  <inkml:trace contextRef="#ctx0" brushRef="#br0" timeOffset="74">28976 1351 7080,'10'0'792,"-1"0"1,-4 0-253,4 0 0,1 0-379,4 0 1,0 0-42,1 0 0,-6 0-137,0 0 1,1 0 103,4 0 0,-4 0-93,-1 0 90,1 0 1,2 1 20,-2 4 1,1-2 20,-6 7 1,-1-1-37,-4 5 0,0 2 123,0 3 1,0-2-143,0 7 0,0-5-79,0 5 0,0-5 66,0 4 1,0-5-144,0 1 0,0-4-105,0 0 0,0-1-56,0 0-478,-6 0 490,4-6 0,-6 3-492,4-6 236,2 0 0,-9-7-199,6-3 1,-6 4 296,2-4 1,1-3 391,-2-1 0,1-4 0,-5-1 0</inkml:trace>
  <inkml:trace contextRef="#ctx0" brushRef="#br0" timeOffset="75">28990 1422 7821,'0'14'-764,"0"-5"382,0 1 993,0-1 1,0 6-157,0-1 0,0-5-58,0 1 1,0-6-128,0 6 0,-1-5-14,-4 4 1,4-4-118,-4 4 0,2-6-111,-2 2-323,3-3 324,-4-2-694,0 0 465,4 0 1,-3-2-355,10-3 274,-3 4 0,10-10-495,-2 6 702,2-6 1,3 9-71,-1-2 1,-5-3 254,1 3-147,-7-1 439,10 5-176,-12 0 150,6 0-305,-7 0 0,-2 5-51,-3-1 0,-1 3-341,-4-3 1,-1 0 150,7 5 1,-3-6-1087,3 2 1254,2-3 0,-11 4 0,5 2 0</inkml:trace>
  <inkml:trace contextRef="#ctx0" brushRef="#br0" timeOffset="76">29488 1294 7821,'-9'14'0,"-1"0"0,7-4 1718,-2-1-668,4 1-684,1 4-402,0 0 1,0-5-647,0 1 280,0-7 0,0 5-1393,0-3 1152,0-4 0,-2 6 200,-3-7 443,4 0 0,-12 0 0,5 0 0</inkml:trace>
  <inkml:trace contextRef="#ctx0" brushRef="#br0" timeOffset="77">29346 1450 7821,'6'14'660,"-4"1"-406,10-1 1,-10 0 349,3 0-382,-4 0 0,-1 1-111,0-1 0,0 0 78,0 0 0,0-4-151,0-1 1,0 1-20,0 4-53,0-6-52,0 4-128,0-10-66,7 4 0,-4-6 107,6 0 0,-6-6-23,2-3 1,1-4 34,-1-1 1,5-2-193,-6-3 0,3 3-30,-3-3 1,0-1-9,5 1 1,-4-5 80,4 5 1,-1-6 309,2 1 0,2 2 0,-2-2 0,2 1 0,3-6 0,-1 5 0,0 1 0,0 5 0,1-1 0,-6 4 0,1 0 0,-1 7 0,-1 2 0,-2 8 288,-6 2 1,0 4-69,0 7 0,0-1 290,0 0 0,0 5-173,0 0 1,0 0-12,0-5 0,-5 0-163,1 1 0,-1-1-22,5 0 1,0 0-157,0 0 0,0-4-294,0-1 1,0-4-1208,0 5 701,0-7-39,0 3 854,0-6 0,2-5 0,2 1 0,-2-7 0,3 1 0,1-3 0,-1-1 0,4 0 0,-4 0 0,1 4 0,-1 1 0,-2-1 0,7-4 0,-7 5 0,2-1 265,2 7 0,-3-3 254,5 6 263,-6 0-503,4 0 1,-7 1-133,0 4 1,0-2-14,0 7 1,0-6 22,0 6 1,0-1-177,0 6 1,-2-6 48,-3 1 0,2-3-116,-6 3 0,5 3 14,0-4 1,-3-1-111,3 1 153,-7 1 1,9 4-68,-3 0 0,4-4-8,1-1-15,0 1 107,0 4 1,1-1-29,4-4 143,3 4 0,1-7-44,1 3 124,-7 4 1,3-10 93,-6 7-131,0-1 0,-1 1-113,-4-1 1,2-6-160,-7 2 0,-1 1 91,-8-1 0,4 0-113,-4-5 1,1 0-152,-1 0 1,3 0 35,-3 0 1,4 0 30,0 0 0,6-2 2,0-2 1,5 0 113,0-5 132,2 6 1,4-8 161,2 6 1,4 0 22,6 5 0,1 0-84,-1 0 0,0 0 191,0 0 0,5 0-44,0 0 0,2 0-165,-2 0 1,-3 5-150,3 0 1,1-1-248,-1-4 1,0 0-51,-5 0 1,0 0-978,1 0 1324,-1 0 0,0 7 0,0 1 0</inkml:trace>
  <inkml:trace contextRef="#ctx0" brushRef="#br0" timeOffset="78">29971 1351 7821,'0'14'111,"0"0"0,5 0 243,0 0 0,0-4-56,-5-1 0,0-4-79,0 5 0,1-6-910,4 6 388,-3-7-342,4 10 219,-6-12 0,-2 7-179,-2-3 0,0-4 605,-5 4 0,4-3 0,-4-2 0,-1 0 0,-4 0 0,5 0 0,-1 0 0,7 0 207,-10 0 1,12 1 137,-4 4 1,3-2 57,2 7 1,0-6 244,0 6 160,0-1-849,0 6 1,2-3 175,3-2-1094,-4 2 763,12-10 1,-10 4-979,7-6 470,-7 0 510,9 0 1,-5-1 182,2-4 0,-1 2 11,-3-7 0,1 6 82,4-6 1,2 1 93,-2-6 0,-2 6 255,1-1 0,1 3-141,4-3 0,0-3-44,0 4 1,0 1-104,1-1 0,0 4-187,4-5 1,-3 6 133,3-6 1,-3 5-138,-2-4 1,0 4 101,1-4 0,-6 6-16,1-2-522,-1-3 0,-1 5-126,-3-7 519,-4 7 0,-2-8 71,-4 6 0,-3 1 127,-6 4 0,0-5-42,-1 0 0,1-4 215,0 4 0,4-1 235,1 1-237,-1 3 209,-4-10-15,0 10 118,6-4-285,2 6 1,6 6-75,0 3 1,0 4-76,0 1 0,0 8-147,0 7 1,1 1 48,4 8 0,-3-5 75,2 5 1,0 5-286,0 4 0,-2-1 66,3-8 0,-2 3-298,2-3 0,-2-4-70,6 0 1,-6-6-233,2-4 0,-2-4-430,2-6 492,-3 1 0,6-7 623,-4-4 0,-2-8 0,4-4 0</inkml:trace>
  <inkml:trace contextRef="#ctx0" brushRef="#br0" timeOffset="79">30583 1223 7814,'0'-15'230,"0"6"166,0-1 1,0 6 137,0-6 0,1 7-126,4-2 1,-2 4-201,7 1 0,-1 0 13,5 0 0,1 0 0,-1 0 0,0 1-13,0 4 0,1 3 162,-1 6 1,-2 0-244,-2 1 0,1 0-243,-6 4 1,-1-3-128,-4 3 0,0-3-413,0-2 1,-6 0-658,-3 1 0,-4-1 569,-1 0 1,0 0-262,-1 0 1005,1-6 0,-6 5 0,-3-5 0</inkml:trace>
  <inkml:trace contextRef="#ctx0" brushRef="#br0" timeOffset="80">30625 1493 7814,'7'14'0,"-4"0"299,6 0 0,-4-1-31,5-4 1,-6 3 542,6-8-272,-1 7-461,6-3-570,-1 0 502,-6-2-1231,4-6 1,-9 0 237,7 0 983,-1 0 0,6 7 0,-1 1 0</inkml:trace>
  <inkml:trace contextRef="#ctx0" brushRef="#br0" timeOffset="81">29204 2047 7807,'12'-1'-907,"-2"-4"0,-2 3 2223,-4-2-791,-2-4 0,6 6 231,-3-3-544,-4 4 0,6 2-1,-7 4 1,0 3-57,0 6 0,0 7 65,0 2 1,0 4-213,0 2 1,0-1 70,0 1 0,-5-1-451,0 0 0,-1-4 225,1 0 0,3-2-586,-2 2 0,-4-4 131,-2-6 0,2 1 67,-1-1 1,-1-6 534,-4-4 0,0 4 0,0 0 0</inkml:trace>
  <inkml:trace contextRef="#ctx0" brushRef="#br0" timeOffset="82">29076 2303 7807,'1'10'0,"4"-1"208,-3 0 207,10 6-255,-4-1 0,6-1 47,1-4 1,-6-1-167,1-3 0,-6-4 169,6 4-170,-1-3-83,5-2 69,1-7 0,-1 1 61,0-4 0,-6-2-61,-3 2 1,3-2-184,1-3 1,-1 0-24,2-4 1,-6 3-82,6-3 1,-6 3-47,6 2 0,-2-5-186,1 0 1,2 0-256,-6 5 748,6 6 0,-9-5 0,4 5 0</inkml:trace>
  <inkml:trace contextRef="#ctx0" brushRef="#br0" timeOffset="83">28734 2573 7807,'7'-8'-940,"-6"0"470,4 4 1749,-3 2-359,4-4-469,-4 6 1,4 1-145,-6 4 1,2 3-122,2 6 0,-2 5-45,3 0 1,-4 0-119,-1-5 0,2 4-227,2-4 1,-2 3 225,3-7-463,3 2 1,-5 1 17,6-4-11,-6-2 0,5-7 136,-3 0 1,-3-7 53,2-2 0,-2-4 80,-2-1 0,0 0 193,0 0 0,5-1 166,0 1 1,-1 0-127,-4 0 1,5 4 247,0 1 1,4 4 68,-4-4-90,6 5 0,-3-2-72,6 6 1,-4 0-51,-1 0-39,1 6-19,-3 2 1,5 7-198,-8-1 1,-1 0 77,-7 0 0,-1 0-372,-9 1 1,3-3-67,-8-2 1,1 2-247,-1-2 1,2 3 216,-7 1 470,7-6 0,-10 4 0,5-4 0</inkml:trace>
  <inkml:trace contextRef="#ctx0" brushRef="#br0" timeOffset="84">28607 2758 7807,'0'14'255,"0"0"0,4-4-2,1-1 0,0 1 105,-5 4 0,4 0 78,1 1-322,0-1 1,0 0-150,-1 0 1,6-4-347,-5-1 0,6-6-1386,-2 2 1392,4 3 1,1-7-241,0 4 615,0-10 0,7-2 0,1-8 0</inkml:trace>
  <inkml:trace contextRef="#ctx0" brushRef="#br0" timeOffset="85">28919 2815 7807,'2'9'392,"3"1"-279,-4-7-44,6 10 0,-7-10-67,0 6-76,6-6 0,-5 5-629,4-3-447,3-3 867,0 4 0,6-8 283,0-2 0,-4 2 0,-1-3 0,1-3 0,4 7 0,0-4 0,-4 4 0,-1 1 0,-4 0 0,4 0 0,-5 0 0,8 0 0,-4 0 0,6 0 0,1 0 0</inkml:trace>
  <inkml:trace contextRef="#ctx0" brushRef="#br0" timeOffset="86">29332 2545 7750,'0'8'677,"6"4"141,-4-10-526,10 10 1,-4-10-99,6 3 0,1-4-36,-1-1 0,0 0-15,0 0-458,0 0 0,1 0 146,-1 0-1308,0-6 299,0 4-30,0-4 1208,-6 6 0,5-6 0,-5-2 0</inkml:trace>
  <inkml:trace contextRef="#ctx0" brushRef="#br0" timeOffset="87">29488 2474 7750,'-8'6'0,"2"2"0,6 6 196,-6 0 0,2 5 13,-5 0 1,4 2-13,-4-2 0,4-3-90,-5 2 1,6 3-168,-6-2 1,5 0-221,-4-5 1,4-1 217,-4-4 0,6-1-447,-2-3 166,3-4 22,-4 6 109,4-7 113,-4 0 0,6-2 36,0-3 171,0 4 0,0-7 119,0 3-154,0 4 19,0-12 0,5 10-72,0-7 1,4 6 2,-4-6 0,6 7-15,-2-2 1,-1-1-12,2 1 1,-6 0-4,6 5 1,-5 0-11,4 0 0,-4 0-3,4 0 1,-4 0 18,5 0 148,-7 0-144,9 0 1,-8 2 113,5 3 1,-4 1-70,4 4-24,-6 2 0,8-4 0,-6 6 0,1 1 7,-1-1 0,-2-5 14,7 1 1,-7-1-10,2 5 1,-2-4-99,2-1 103,-4 1-71,6 4 1,-9-1 40,-3-4-7,-3 4 1,-6-7-4,0 4 1,0-4-8,-1-6 1,6 0-28,0 0 36,-1 0-83,-4 0 1,6-2 73,3-2-202,4-4 0,2-6-17,4-1 0,3-4-15,6 0 0,2 0 60,3 5 0,-2-5-65,7 0 0,-5 0 244,5 5 0,-1-6 0,6-3 0</inkml:trace>
  <inkml:trace contextRef="#ctx0" brushRef="#br0" timeOffset="88">29900 2317 7771,'-1'14'52,"-4"1"1,2-6 122,-7 1 0,6-1 15,-6 5 0,2 5 183,-1 0 0,-4 0-180,4-5 1,1 1 184,-2-1-607,7 0 176,-9 0-458,10 1 87,-4-8-142,6 0 362,0-7 1,1 0-57,4 0 1,-2-7-36,7-2 1,-1 1 114,5-1 1,0-1 70,1-4 1,-6 4-43,1 1 1,-1-1 121,5-4 1,1 2 66,-1 2 16,0-3 1,0 7-32,0-3 1,-4 1 389,-1 3 290,-5 3-289,2-4-184,0 12 0,-4 2-68,3 7 0,-9-1-7,0 0 0,-6-5-95,5 1 1,-1-1-109,1 6 1,4-6-6,-4 1-342,3-7-77,2 9 327,0-10 1,2 4-55,3-6 1,-2 0 76,6 0 1,-4 0-81,5 0 151,-1-6 0,4 3 67,-4-7 0,-1 7-84,-3-2 224,-4-2-15,6 5-109,-7-4 35,0 6-65,-7 0 0,0 4 24,-8 1-24,1 6 1,0-4-3,0 2 1,-1 2 29,1-6 5,0 6 13,0-3 1,1 1 104,4 1 0,1-6-1,3 6 0,3-5-59,-2 4 0,2-4 12,2 4 0,0-4-33,0 5 0,0-6-36,0 6 1,0-5 6,0 4 1,0-4-180,0 4 19,0-6 93,0 10-168,0-11 106,0 4-180,0-6 241,6 0 1,-2-5 30,5 0 1,-4-6-22,4 2 1,-4 1 0,5-1 0,-3 4 13,3-5 1,1 6 28,-6-6-7,6 7-27,-3-10 22,6 12 0,-5-6-16,1 7 107,-7 0-104,3 0 1,-6 7 0,-1 1-35,-4 6 0,-1-5-3,-4 1 0,-1-5-97,6 4 0,-6-4 73,2 4 1,1-4 5,-2 4 10,1-5 0,-4 3-108,4-2-75,-4-3-2,5 4 178,-6 0 0,5-4-52,-1 3 201,7-4-108,-3 6 1,4-6 238,-3 4-122,4-3-98,-6-2-33,7 0-9,0 0 22,7 0 13,-6 0 0,7 0-15,-3 0-5,-3 0 1,6 0-95,-4 0-53,-2 0 0,6 0 52,-4 0-26,-2 0 0,6 0 195,-3 0-130,-4 0 71,6 0 1,-1 0 125,-5 0 0,7 0 181,-3 0 95,-3 0-171,4 0 103,-6 0 410,0 0 1,-2 4-631,-2 1 1,1 0-53,-7-5 0,5 5-88,-4-1 0,4 1-42,-4-5 1,4 5 84,-5-1 1,6 3 91,-6-2-86,1-4 1,-1 7-165,1-3 0,4-4 66,-4 4 0,5-2 2,0 2 74,2-3 3,2 4 0,0-5 161,0 4-155,0-3 27,0 4 1,2-6-8,2 0-23,4 0 0,6 0-41,1 0 0,-1-2-5,0-2 0,2 2-6,3-3 0,-3-1-125,3 1 0,-4-4 5,0 4 0,-1-1 67,0 1 0,-4 4-336,-1-4-63,1-3-24,4 6 193,-6-10 329,-2 10 0,-6-11 0,-6 12 0,-4-4 0,2 4-99,-1 1 1,-1 0 98,-4 0 0,5 0 492,-1 0-234,1 0 1,-6 0 121,1 0 1,5 6-154,-1 3 0,2 4-56,-1 1 0,-2-3-18,6 3 0,0-2-26,5 6 1,-1-3-257,-4-6 0,3 4 76,-2-4 0,2-1-1016,2 2 787,6-7 1,-2 3-141,5-6 1,-4-1 421,4-4 0,-4-3 0,5-6 0,-1 0 0,5-1 0</inkml:trace>
  <inkml:trace contextRef="#ctx0" brushRef="#br0" timeOffset="89">30028 2715 7730,'0'10'265,"0"-1"1,0 1 78,0 4 0,0 2-98,0 3 1,0 1 24,0 4 1,0 8-189,0-4 1,0 4 120,0-4 0,0 0-482,0 1 1,0-2-136,0-4 0,2-2-1136,3-7 1121,-4 0 428,12-6 0,-5 5 0,6-5 0</inkml:trace>
  <inkml:trace contextRef="#ctx0" brushRef="#br0" timeOffset="90">30469 2445 8756,'0'10'604,"0"-1"784,0-6-1106,0 10-689,0-5 0,0 6-249,0 0 0,0-4 0,0-1-565,0-6 522,0 10 472,-6-5 1,3 1 226,-7 1 0,5-7 0,-4 2 0,4-4 0,-4-1 0,4 0 0,-5 0 0,7 0 0,-9 0 742,10 0-510,-11 7 0,12 1 337,-4 6 1,4-5-192,1 1 1,0 1-10,0 8 0,0-7-60,0 7-283,6-6 0,-3 8-399,6-7 1,-1-5 263,2 1 1,1-6-1304,-6 6 693,6-7 436,-3 3 0,4-7-170,-2-4 453,-4-3 0,0-6 0,2 0 0</inkml:trace>
  <inkml:trace contextRef="#ctx0" brushRef="#br0" timeOffset="91">30569 2531 7771,'14'-7'-49,"0"6"131,0-4 1,0 3 119,1 2 0,-6 0-1,1 0 1,-1 0 176,5 0-506,1 0 0,-1 0 107,0 0-1146,0-6 687,0 4-255,1-4 735,-1 6 0,-6-6 0,-2-2 0</inkml:trace>
  <inkml:trace contextRef="#ctx0" brushRef="#br0" timeOffset="92">30682 2431 7741,'-8'6'517,"2"-3"-314,6 7 1,-5-5-5,1 4 0,-1 1 30,5 4 0,-5 0-176,0 0 0,-1-4 89,1-1 0,4 1-255,-4 4 0,-1 0-68,1 0 1,0 1-42,5-1 1,-1-5-516,-4 1 330,3-7 108,-4 10 86,6-12 119,0 5-41,0-6 136,0 0 106,6 0-81,-4 0 4,11 0-59,-12 0 239,5 0-85,1 7 0,-6-4 110,4 6 0,-3-4-45,-2 5 0,0-6 491,0 6-375,-7-1 0,4 6 67,-6-1-256,6 0 0,-8 0 88,6 0 0,0-4-434,5-1 73,0-5 1,0 3-186,0-2 139,0-3 1,6 4-145,4-6 1,1-6-283,-2-4 1,9 2 272,-4-1 1,3-1 8,-2-4 1,-1 0 345,0 0 0,0 1 0,0 4 0,-4-2 0,-1 6 0,1-6 73,4 9 212,-6-4 698,-2 12-695,-6 2 0,0 6-357,0 1 171,0-1 1,0 0-1180,0 0 1077,0-6 0,7 5 0,1-5 0</inkml:trace>
  <inkml:trace contextRef="#ctx0" brushRef="#br0" timeOffset="93">31194 2886 7751,'0'8'-176,"0"-2"-368,0-6 544,0 6 0,-6-4 0,-2 4 0</inkml:trace>
  <inkml:trace contextRef="#ctx0" brushRef="#br0" timeOffset="94">23943 4222 11201,'8'0'230,"5"0"0,-10 0-329,6 0 137,-6 0-354,10 7 236,-11 0 1,4 8-35,-6-1 0,-2 0 14,-2 0 1,1 1-66,-7-1 1,1 0 232,-6 0 1,1 0-62,0 1 0,1-6 130,4 1-137,-4-1-212,5 5 176,0-6 0,8-1-93,10-7 0,4-2-95,5-3 1,-2-1-346,7-4 1,-7-1-250,2 7 0,2-3 402,-2 3 1,1 2 415,-1-3 0,-3 4 0,5 1 0</inkml:trace>
  <inkml:trace contextRef="#ctx0" brushRef="#br0" timeOffset="95">24128 4421 7752,'-8'8'0,"0"3"7,3-6 21,4 6 1,-10-8 285,6 7 0,-6-7-63,1 2 1,-2 1 130,-2-1 1,-1 1-61,1-1 1,0-4-89,0 4 1,-2-3-71,-3-2 1,8 0-113,-3 0 0,3 0 4,-4 0 1,1-2 105,0-3 0,0 2-420,0-6 0,4-1 150,1-4 0,4-5-351,-5 0 0,7-6 100,-1 1 0,2-3-42,2-1 0,0-1 205,0 1 1,6-2 62,4-3 1,2 7 177,3-2 1,0 3-123,4-4 1,-1 7 72,5 3 0,-4 5-19,5 5 0,-2-2-47,2 6 1,1 2 263,-6 7 0,5 4 212,-5 6 1,0 9-208,-5 5 0,-1 0-122,-4 6 1,2-4 28,-6-2 0,0 0 29,-5 1 1,-2-1 165,-3 1 1,-1-7-70,-4-3 1,-2-3-57,2-2 1,-7 0-132,-2 0 1,0-6-331,5-3 1,4-2-395,1 2 165,-1-4 0,-2 4-455,2-10 1,4 2 968,6-6 0,6-1 0,2-4 0</inkml:trace>
  <inkml:trace contextRef="#ctx0" brushRef="#br0" timeOffset="96">24626 4123 8765,'0'9'648,"0"1"0,0-6-289,0 6 1,0-1-127,0 6 0,0-6-391,0 1 0,-5-1 204,0 5 0,-1 5-1074,1 0 0,3-5 1028,-2-4 0,-4 6 0,0 6 0</inkml:trace>
  <inkml:trace contextRef="#ctx0" brushRef="#br0" timeOffset="97">24682 4279 7728,'15'0'0,"-6"-1"0,1-4 0,-1 2 371,5-7 0,1 7-52,-1-2 1,-5 2 107,1-2 1,-1 2 262,5-6-717,1 6 1,-1-5-470,0 3-61,0 3 1,0-9-181,1 7-590,-7-1 893,-2 5 0,-6-2 434,0-2 0,0 2 0,-6-4 0,-2 6 0</inkml:trace>
  <inkml:trace contextRef="#ctx0" brushRef="#br0" timeOffset="98">24825 4165 7728,'-10'-4'-810,"1"-1"0,4 0 915,-5 5 0,6-5 801,-6 1-538,7-1 0,-5 5 110,3 0-139,4 0 0,-5 2-85,6 2 1,0 4 58,0 6 0,0 5-109,0 0 0,0 7-130,0-3 1,1 4-11,4 2 0,-4-1-165,4 0 0,-3 1-527,-2-1 1,0-6 77,0-3 127,6 3 0,-4-6 133,2 3 1,-2-8-982,-2-1 1271,0-7 0,-6 3 0,-2-6 0</inkml:trace>
  <inkml:trace contextRef="#ctx0" brushRef="#br0" timeOffset="99">24711 4450 7728,'-14'-8'-323,"1"0"386,4 3 520,-4 4 86,11-12 73,-4 11-491,6-4 0,2 5-10,2-4 1,4 3-268,6-3 0,1 4 90,-1 1 0,0-2-418,0-2 0,5 2 248,0-3 1,0 4-548,-5 1 0,1 0-155,-1 0 456,0 0 0,-1 1 38,-4 4 0,-3-2 314,-6 7 0,0-6 0,0 6 0,-6-2 0,-3 1 0,-4 4 114,-1-4 0,-7 4-4,-2 1 0,0 0 384,0 1 1,4-1-97,-5 0 1,7 0-1,-2 0 1,3-4-76,2-1 0,6-4 624,3 5-749,4-7 1,7 3 0,3-6 1,10 0-322,5 0 0,3-1 135,1-4 1,1 2-497,-1-7 0,-1 5 86,-3-4 0,1 4-129,-6-4 1,0 6 199,-5-2 0,0 2-533,1-2 37,-8 3 822,6-4 0,-11 6 0,4 0 0</inkml:trace>
  <inkml:trace contextRef="#ctx0" brushRef="#br0" timeOffset="100">25066 4308 9014,'-8'0'2387,"1"0"-1525,2 0 128,3 0-625,-4 0 0,12 0-442,4 0 0,2 0 0,3 0 1,3 0 36,1 0 1,7-5-389,-3 0 1,-2-1 162,-2 1 0,1 3-333,-1-2 1,0 1-218,-4-2 413,-1 3 173,0-4 495,-6 6-274,5-6 0,-13 4 83,0-3 1,-2 4 279,-7 1 0,-1 6-155,-4 4 1,0-1 130,-1 5 1,1-3-90,0 8 0,-2-1-138,-3 1 1,3-2-20,-3 7 1,2-2-86,-2 1 1,3 0-59,-3-5 0,8-2 83,2 3 0,4-8-165,-4-1 180,5-7-217,-2 3 1,12-12-78,4-4 1,3-2-83,1-2 1,5-1 91,0 1 1,1 2-42,-1 2 0,-3-1 180,3 6 1,-3-4 15,-2 4 1,0-1 131,0 1 0,-4 3-49,-1-2 1,-4 2 75,5 2-89,-7 6 185,3 2 0,-8 5-116,-2-4 1,-4 4-232,-6-3 0,-1-3-338,1 3 0,0-7 193,0 2 0,-2-4-326,-3-1 1,3 0 21,-3 0 630,3 0 0,-4 0 0,-2-12 0,-7-4 0</inkml:trace>
  <inkml:trace contextRef="#ctx0" brushRef="#br0" timeOffset="101">25052 4336 7755,'10'-16'-42,"-1"-3"0,-4 3 38,4-2 0,-4 6 367,4 3 0,1 6-37,4-2 1,5 5 267,0 5 0,6 9-209,-1 10 1,-2 4-10,2 5 1,0 2-175,4 3 0,5 1-178,0-5 1,-4 2-201,-5-8 1,-2 4-368,1-8 1,3-4-874,-7-1 0,-5-3 1416,-5-2 0,-6-6 0,4-2 0</inkml:trace>
  <inkml:trace contextRef="#ctx0" brushRef="#br0" timeOffset="102">25422 4563 7743,'-14'-1'660,"-1"-4"-373,1 4 1,0-6 18,0 7 0,4 0-121,1 0 0,-1 2-108,-4 3 1,5-4-563,-1 4 1,5 1 112,-4-1 372,-1 0 0,-4 1 0,0 2 0</inkml:trace>
  <inkml:trace contextRef="#ctx0" brushRef="#br0" timeOffset="103">25351 4194 7743,'6'8'367,"-3"4"134,7-2 1,-6-2-170,6 1 0,-5 1-126,4 4 1,-6 0-267,2 0 1,1-4 158,-1-1-99,6 1 0,-3 4 0,6 0 0</inkml:trace>
  <inkml:trace contextRef="#ctx0" brushRef="#br0" timeOffset="104">25649 4236 7744,'0'8'0,"-1"-1"2108,-4-7-829,3 0-465,-4 0-404,6 0-350,0 0 1,6 0-554,4 0 0,2 0 323,3 0 0,-1 0-136,0 0 0,0 0 188,1 0 1,-1 0-535,0 0 332,0 0 375,0 0 91,1 0 776,-7 0 209,-2 0-474,-6 0-321,0 0-123,0 6 0,-2-4-143,-2 2 197,2-2-951,-4-2 77,-1 0-214,6 0 295,-6 0 101,7 0-886,0 0 0,0 0 0</inkml:trace>
  <inkml:trace contextRef="#ctx0" brushRef="#br0" timeOffset="105">25834 4123 7744,'0'-8'-1633,"0"0"3261,0 3-1100,0 4 0,5-7 969,0 3-571,-1 3-538,-4-4 0,-1 6-173,-4 0 0,2 2-136,-7 2 1,1 0-39,-5 5 1,-5 1-188,0 4 1,-2 0-822,2 0 0,3 0 509,-3 1 1,4-1 457,0 0 0,1 7 0,0 1 0</inkml:trace>
  <inkml:trace contextRef="#ctx0" brushRef="#br0" timeOffset="106">25678 4222 9108,'0'10'460,"0"-1"1,0-4-260,0 4 0,0 1-97,0 4 1,0 0 55,0 1 1,0 5-197,0 4 1,0-2-116,0 2 1,0-5-256,0 4 0,0-5-22,0 1 1,0-4 179,0 0 1,0-1 247,0 0 0,-7 0 0,-1 0 0</inkml:trace>
  <inkml:trace contextRef="#ctx0" brushRef="#br0" timeOffset="107">25735 4322 7744,'0'9'-817,"0"1"1,0-6 1089,0 6 0,1-5 573,4 4 0,-4-4 44,4 4-578,-3-5 0,-2 8-82,0-2 0,0-2 123,0 1-345,0 1 183,6 4-149,-4 0 0,4-5 42,-6 1-619,0-7 295,0 3 89,0-6 1,0-1 73,0-4 1,2 2-76,2-7 1,-2 1-225,3-5 152,3 0 1,-1-1 66,8 1 557,-1 0 1,0 1-193,0 4 0,1 2-174,-1 7 0,-5-4-40,1-1 1,-6 0 8,6 5 0,-5 2-11,4 3 0,-6-2 179,2 6 0,-3-4-102,-2 4 1,-7 1 115,-2 4 1,-4-1-79,-1-4 0,0 4-21,0-4 0,-1-1-91,1 2 0,0-7-417,0 2 439,6 2 60,-5-5-2646,12 4 2569,-6-12 0,20-8 0,3-8 0</inkml:trace>
  <inkml:trace contextRef="#ctx0" brushRef="#br0" timeOffset="108">26118 4194 7744,'-6'8'318,"5"4"0,-11-8 553,8 5 1,-3-1-322,3 1 1,1 4-89,-7-3 1,2 2-127,-1 2 0,-2 1-733,6-1 384,-6 0 0,4 0-2051,-2 0 745,-4-6 206,12 5 1113,-6-11 0,1 4 0,-2-6 0</inkml:trace>
  <inkml:trace contextRef="#ctx0" brushRef="#br0" timeOffset="109">26090 4293 7739,'0'10'177,"0"-1"0,0-4 794,0 5-568,6-1 1,-4 5-122,3 0 1,-4 1-182,-1-1 0,0 0 98,0 0 1,0 1-530,0-1 0,-1 0-675,-4 0-695,3 0 1700,-4 1 0,6-1 0,0 0 0</inkml:trace>
  <inkml:trace contextRef="#ctx0" brushRef="#br0" timeOffset="110">26317 4236 10149,'-6'8'77,"3"0"-261,-6-3 1,-1 1 189,-4 4 1,-5 2-271,0-2 0,0 3 180,5 1 0,0-5-37,-1 1 1,1-2-36,0 1 1,4 2-319,1-6 291,6 0 4,-4-5 107,7 0 0,7-2 12,2-3 1,-1-1 102,2-3 1,-6-4-104,6 3 1,-7-2 318,2-2-237,3-1 0,-7 1 114,4 0 0,-3 0 29,-2-1 1,0 6 412,0 0-29,0-1-188,0-4 1,0 4 291,0 1-374,6 6 1,-3 3 48,6 9 1,-1 10-123,2 5 1,2 4-1,-2 5 0,3 4-71,1 5 1,2 6-123,3-1 0,-2 2-5,7-1 0,-7-6-250,2 1 0,2-7-508,-3-7 1,1-3 379,-4-2 1,-6-5-1487,1-9 1273,-7-4 1,3-8-76,-6-2 0,0-4 658,0-6 0,0-7 0,0-1 0</inkml:trace>
  <inkml:trace contextRef="#ctx0" brushRef="#br0" timeOffset="111">26445 4080 7731,'0'10'545,"0"-1"1,0-4-124,0 4 1,0-4 211,0 5-668,0-7-494,0 9 22,7-4 506,-6 6 0,12 1 0,-5-1 0</inkml:trace>
  <inkml:trace contextRef="#ctx0" brushRef="#br0" timeOffset="112">26844 4308 7724,'0'7'1363,"6"0"-1044,-5-7-1265,6 6 485,-1-4 461,-4 10 0,10-10 0,-4 4 0</inkml:trace>
  <inkml:trace contextRef="#ctx0" brushRef="#br0" timeOffset="113">26829 4393 7724,'-14'14'343,"0"0"1,4-4-29,1-1 1,6-4 222,-2 4 1,-1-4 211,1 5 183,0-7-314,5 3-331,7 0-201,0-4-339,8 4-698,-1-6 1,-5 0 949,1 0 0,-7 7 0,3 1 0</inkml:trace>
  <inkml:trace contextRef="#ctx0" brushRef="#br0" timeOffset="114">27313 4251 11694,'14'0'194,"0"0"0,0 0-113,1 0 0,-1 0-70,0 0 0,5 0 26,0 0-52,0 0 1,-5 0 198,0 0-132,-6 0 1,-1 6-114,-7 4 0,-12 2 128,-2 2 1,-9 2-488,-1 3 0,-3-3 212,-1 3 0,1-3-764,3-2 0,-1 0 441,6 0 1,0-4-538,5-1 1068,6-6 0,-5 4 0,5-7 0</inkml:trace>
  <inkml:trace contextRef="#ctx0" brushRef="#br0" timeOffset="115">27341 4364 7752,'10'0'198,"-1"0"1,-6 2 1023,2 3-683,-3-4 0,2 12 98,1-4 1,0-1-366,-5 2 0,0-1-58,0 6 1,0-1-555,0 0 1,0 0 264,0 0 0,0 1-1091,0-1 0,0 0-1021,0 0 2187,0-6 0,0 5 0,0-5 0</inkml:trace>
  <inkml:trace contextRef="#ctx0" brushRef="#br0" timeOffset="116">27483 4464 7665,'10'0'557,"-1"0"1457,-6-6-708,10 4-938,-5-4 1,1 10-228,1 1 0,-5 5 84,4-6 0,-4 6-1622,4-5 496,-5 6 1,7-8 900,-7 6 0,7-5 0,-3 2 0</inkml:trace>
  <inkml:trace contextRef="#ctx0" brushRef="#br0" timeOffset="117">27796 4251 12227,'0'19'561,"0"0"1,0 6-528,0-1 0,0 2-202,0 3 1,0-2 194,0-4 0,2 3-613,2-7 1,-2 4 53,3-4-1705,3 0 572,-7-5 1020,12-6 1,-7-8 644,4-9 0,2-10 0,-4-3 0</inkml:trace>
  <inkml:trace contextRef="#ctx0" brushRef="#br0" timeOffset="118">27896 4236 7722,'6'-7'370,"-4"-6"0,5 7-39,-2-4 0,-2 2 134,7 4 1,-5 0-102,4-5 0,1 6-136,4-2 0,0 2-56,0-2 1,2 4-78,3-4 0,-2 3 69,7 2 1,-7 2-57,2 3 0,-1 2-146,1 8 0,-5 5 63,0 4 0,0 3-170,-4 1 0,-4 2 83,-1 3 1,-4-3-83,-1 4 0,0 0-13,0-1 1,0 1-1,0-6 0,-4-6 15,-1-3 1,-1-3-124,1-2 0,2-1-11,-7-4 1,6-2-38,-6-7-271,1 0 1,-6 0-33,1 0 616,0-7 0,0-1 0,-1-6 0</inkml:trace>
  <inkml:trace contextRef="#ctx0" brushRef="#br0" timeOffset="119">27910 4336 6520,'9'0'2218,"1"0"-1872,-7 0 0,8 2-193,-6 2 1,1-2-1,-1 3 0,-2-4-20,6-1 160,-5 0-434,8 7 1,-9-4-105,7 6-370,-7-6 447,3 10 1,-6-10-29,0 7 0,0-6 229,0 6 1,-1-7-77,-4 2 1,2-2 178,-7 2 0,6-4 56,-6 4-131,7-3-130,-3 4-226,6-5 232,0 6 0,1-3-154,4 1 1,-2 0 20,7-5 0,-6 0 85,6 0 1,-5 2 48,4 2 1,-4-2-140,4 3 215,-5-4 1,2 1-45,-6 2 266,0-2-418,0 4-160,-6-6 342,4 0 0,-11 0 0,5 0 0</inkml:trace>
  <inkml:trace contextRef="#ctx0" brushRef="#br0" timeOffset="120">28564 4165 7782,'8'2'1120,"-3"3"-710,-4-4 0,-1 7-225,0-3 0,0-2 16,0 7 0,0-6-442,0 6 0,-1-1 76,-4 5 1,2-4-83,-7-1 1,1-1 201,-6 2 0,6 2 49,-1-2 1,1-2 77,-5 1 1,4-6-181,1 2 214,-1 3 1,1-6-11,-1 2-310,7-2 179,-3-2 1,8-2-136,2-2 0,4-3 59,6-2 0,1-4-87,-1 4 1,0 2 120,0 3 0,-4-3-184,-1 3 447,1-1 0,-1 5-85,1 0 0,-7 2 321,2 2 0,-5 9-116,-5 6 0,-3 6-17,-6-1 0,-1-2-32,1 2 0,0-1-35,0 6 1,0-6-733,-1 1 1,6-6 294,-1 0 1,3-2-1565,-3-2 421,4-6 1348,6-1 0,0-7 0,0 0 0</inkml:trace>
  <inkml:trace contextRef="#ctx0" brushRef="#br0" timeOffset="121">28578 4322 7748,'0'14'0,"0"-5"558,0 1-87,0-1 232,0 6-150,0-1-296,0 0-216,0 0-223,6-6 1,-2 3-89,5-6 1,-4 0-337,4-5 1,-4-2 318,4-3 0,1 4-227,4-4 1,-4-1 335,-1 1 0,-4-1 159,4 1 1,-4 3 824,5-2-661,-7 2 0,5 2 306,-4 0-43,-2 0-155,4 6 1,-6-2 121,0 5-359,0-6 0,-1 8-136,-4-6 129,-3 6 1,-6-5 172,0 4 1,-1 1-108,1-6 297,0 6-46,0-3-97,0 6 0,6-5-12,3 1-143,3-7 1,4 3-381,3-6 1,3 0 192,6 0 1,0-1-647,0-4 0,5-3 126,0-6 1,5 4 45,-5 1 1,4-1 586,-4-4 0,0 0 0,-4 0 0,-1 0 0,0-1 0,0 1 0,0 0 0,-4 0 0,-1-1 0,-4-4 0,5 1 0,-7-1 0,2 4 0,1 1 63,-1 0 0,-1 0 241,-4-1 1,0 6 282,0 0 230,0 5 80,0-2 1,0 8-390,0 2 0,0 4-19,0 6 1,0 7-131,0 3 0,-1-2-328,-4 2 0,3-2-133,-2 1 0,1 4-165,-2-3 0,3-4-112,-3-1 1,4-3-472,1-2 0,0 1-808,0-1 589,0-6 270,0-2 799,0-6 0,6-6 0,2-2 0</inkml:trace>
  <inkml:trace contextRef="#ctx0" brushRef="#br0" timeOffset="122">28990 4236 7748,'0'-14'0,"2"-2"0,3-2 0,-2 3 358,6 1 1,-4 0 47,5 4 0,-1-1 356,5 2-479,1-4 0,-1 12 76,0-4 0,5 3-175,0 2 0,0 2 17,-5 3 1,5 3 62,0 6 1,0 2-51,-5 3 0,-1 3 19,-4 6 1,2 0-64,-6 1 1,5-1-87,-6 1 1,3-1-120,-3 1 1,-2-6-323,3 1 1,-4-7-508,-1 2 0,0-3 450,0-2 0,0-4-210,0-1 1,-1-5 184,-4 0 1,2-2-492,-7-2 0,1-5 135,-5 0 795,-1-6 0,-5 3 0,-2-6 0</inkml:trace>
  <inkml:trace contextRef="#ctx0" brushRef="#br0" timeOffset="123">29033 4322 7748,'-8'0'1670,"2"-7"-1264,6 6 0,1-5-305,4 6 1,-2 0 99,7 0 1,-1 0-422,6 0 0,-1 0 198,0 0 0,-5 0-465,1 0 228,-1 0 0,4 1-935,-4 4 851,-2-4 0,-7 12 1,0-3 0,-2-3 428,-3 3 0,-2-1-97,-8 6 1,1-3 421,0-2 0,0 2-211,0-2 1,4-2 148,1 1 1,4-6 194,-5 2-178,7 3-449,-3-6 1,12 4-247,4-6 1,2-5-537,3 0 0,-1-6-58,0 2 923,0-4 0,-4-1 0,-1 0 0,1 0 0,4-1 0</inkml:trace>
  <inkml:trace contextRef="#ctx0" brushRef="#br0" timeOffset="124">29076 4208 9377,'0'14'870,"0"2"-630,0 3 0,0 5-47,0 9 1,4-2-223,1 7 1,0-1 104,-5 1 0,2 1-612,2-6 0,-2 0 356,3-4 1,-2-7-1913,1-3 1040,-2-3 1052,11-8 0,-5-2 0,6-6 0</inkml:trace>
  <inkml:trace contextRef="#ctx0" brushRef="#br0" timeOffset="125">29474 4208 8197,'-8'0'2136,"2"0"-1704,6 0 1,1 0-311,4 0 0,3 0 50,6 0 1,0 0-274,0 0 0,1 0 101,-1 0 0,0 0-47,0 0 0,-4 2 54,-1 2 0,-6 0 266,2 5-214,-3 0 1,-4 10 19,-3 0 0,-2 0-221,-8-4 0,1 4-280,0-1 0,0 1-158,-1-4 1,1-3 288,0-2 0,5 1-876,-1-6 1,5-1 1166,-4-4 0,-1 7 0,-4 1 0</inkml:trace>
  <inkml:trace contextRef="#ctx0" brushRef="#br0" timeOffset="126">29573 4322 7748,'7'14'-1251,"-6"0"938,4 0 0,-3-4 1530,-2-1 1,4 1-388,1 4 1,0 0-287,-5 1 1,0-1-420,0 0 0,0 0-327,0 0 0,0 1-1743,0-1 1188,0 0-454,0 0 1211,6-6 0,-4-2 0,4-6 0</inkml:trace>
  <inkml:trace contextRef="#ctx0" brushRef="#br0" timeOffset="127">29687 4393 7748,'8'6'-264,"3"-3"220,-6 7 0,6-7 651,-2 2 1,-1 1 413,2-1-566,-1 6 1,4-8-350,-4 6 0,-1-5-309,-3 0-2223,3 4 2426,0-6 0,4 4 0,-4-6 0</inkml:trace>
  <inkml:trace contextRef="#ctx0" brushRef="#br0" timeOffset="128">30000 4109 7725,'0'-8'3053,"0"1"-2073,0 7-542,0 0 1,-5 13 65,0 6 0,1 8-199,4 6 1,0 3-95,0 7 1,0-4-274,0 4 1,-2-8-278,-3 7 0,4-8-333,-4-1 1,3-9-896,2-6-1659,0-2 2134,0-8 1092,0-8 0,7-14 0,1-8 0</inkml:trace>
  <inkml:trace contextRef="#ctx0" brushRef="#br0" timeOffset="129">30057 4151 7725,'0'-14'273,"0"0"0,4 4-74,1 1 0,0 4 206,-5-4 0,5 4-71,-1-5 0,8 7-109,-3-2 0,4-1-82,1 1 1,5 1-148,0 4 1,4-2-21,-4-3 0,5 4 138,-5-4 1,5 5-56,-5 5 1,0-2 4,-5 6 0,0 2-110,0 8 0,-1 4 95,-4 5 1,-1 0-80,-3 1 1,-3 6-133,2 3 0,-2 3 68,-2 1 1,0-1-44,0-3 1,0-3 21,0-7 0,5 4-11,-1-4 1,1-2-100,-5-12 127,0 0 1,-1-1 2,-4-4 0,2-2 17,-7-7 1,5-2-312,-4-3-12,0 4 0,-6-10-196,1 6 1,5-5 186,-1 6 1,1-7 409,-6 1 0,3 2 0,2-1 0,-2-1 0,4-4 0,-6 0 0</inkml:trace>
  <inkml:trace contextRef="#ctx0" brushRef="#br0" timeOffset="130">30114 4236 7725,'-8'0'0,"1"0"0,7 0 0,0 0 961,7 0-71,1 7 0,6-6-530,0 4 1,-4-3-640,-1-2 1,-6 1-217,2 4-144,3-3 399,-7 10 0,6-9-7,-7 7 1,0-5 114,0 4 1,-2-4 29,-3 4 0,4-4 147,-4 5 0,-1-6-118,1 6 100,0-7-137,5 10 121,0-6-19,0 8 1,0-6 135,0 1-154,7-7 0,-1 5-6,3-4 0,-1-2 114,-3 3 0,-3-2 1,2 2 171,-2-4 0,-2 7 26,0-3 0,-2-4-13,-2 4 0,0-3 15,-5-2-37,-1 0-1835,-4 0 786,0 0-300,6 0 1104,2 0 0,6-7 0,0 0 0</inkml:trace>
  <inkml:trace contextRef="#ctx0" brushRef="#br0" timeOffset="131">30768 4492 7694,'0'8'-34,"0"0"90,0-3 0,0-2-109,0 7-574,0-7-151,0 3 778,0-6 0,0 0 0,0 0 0</inkml:trace>
  <inkml:trace contextRef="#ctx0" brushRef="#br0" timeOffset="132">29090 5061 7746,'-35'14'373,"4"-4"-261,-7-1 0,6-6-1517,-1 2 1405,9-3 0,-9-2 0,3 0 0</inkml:trace>
  <inkml:trace contextRef="#ctx0" brushRef="#br0" timeOffset="133">28848 5033 7786,'0'-15'910,"0"1"-522,0 6 0,0 5-81,0 13 0,0 1 81,0 12 1,0 3-69,0 7 1,0-2-205,0 7 1,2-6-66,3 1 1,-4-3-209,4-1 1,-4-7-170,-1-3 0,5-4-1298,0 0 1624,0-1 0,1-6 0,2-2 0</inkml:trace>
  <inkml:trace contextRef="#ctx0" brushRef="#br0" timeOffset="134">28919 5217 7777,'0'-7'0,"0"0"83,7 7-105,1 0 1,6 0-328,0 0 0,0 0-100,0 0 1,5 0 111,0 0 337,0 0 0,2-6 0,1-2 0</inkml:trace>
  <inkml:trace contextRef="#ctx0" brushRef="#br0" timeOffset="135">29147 5274 7781,'0'8'707,"0"-1"1,1-7-537,4 0-44,-3 0 0,10 0-182,-2 0 0,1-2-193,-2-3 1,6-1 200,-1-4 1,0-2-233,5 2 0,-3-2 127,-2-3 0,-1 1 33,-4 0 1,2 0 115,-6 0 97,0-1 1,-7 3-6,-3 2 1,-7 4 211,-7 6 1,-5 6 19,5 4 1,-6 9 190,1 4 0,4-1-200,1 2 0,9-2-64,5 2 1,4 1-415,1-6 1,1 3 35,4-7 0,9 0-74,10-10 1,4 0-201,6-5 0,0-2-543,4-3 0,2-2 162,-7-8 0,2-4 785,-2 0 0,-8-1 0,4 1 0,-4 3 0,3-4 0</inkml:trace>
  <inkml:trace contextRef="#ctx0" brushRef="#br0" timeOffset="136">29588 5189 7756,'-2'-9'-1469,"-3"-1"1727,4 1 1,-10-1 184,6 1 112,-6 5 0,3 0-165,-6 8 1,-1 4 9,1 7 0,-2 0-131,-2 4 1,2 2-170,-3 3 0,8 1-62,1-6 0,7 0-349,-2-5 245,4 0 0,4-6-155,6-3 0,2-4-671,13-1 1,-2-11 379,2-3 0,3-5 97,-4 0 0,-2 3 346,-2-3 1,-2-1-59,2 1 0,-8 0 280,4 5 1,-11 4 372,1 1-261,-3 6 0,-4-2 314,-3 10 0,-3 3-131,-6 6 1,5 0-135,-1 0 1,6 0-294,-6 1 1,7-1 134,-2 0 1,5-1-1137,5-4 486,3 4 1,11-12-276,0 4 0,1-8 435,-1-2 0,-3-6 334,3 2 0,-3-2 0,-2 1 0,0-2 0,0 2 0,1-3 0,-7-1 292,-4 0 553,-2 6-498,-2-5 1,0 10 748,0-6-602,0 6-179,0-4-241,0 7 5,0 0 0,0 7-58,0 2 1,0-1-213,0 2-60,0-1 1,0 5 67,0 0 0,1 1-281,4-1 338,-3 0 0,9 0 71,-6 1 1,4-6 179,-4 0-140,6 1 1,-5-1 131,4 1-17,-4-7 198,-6 3-336,0-6 0,-6 0-113,-4 0 0,2 0-362,-1 0 1,-1-1-102,-4-4 458,0 3 0,1-5-9,4 2 165,-4 3 0,11-10 0,-4 4 0</inkml:trace>
  <inkml:trace contextRef="#ctx0" brushRef="#br0" timeOffset="137">29986 5146 7756,'0'10'16,"0"-1"0,1-1 82,4 2 0,-3 2 178,2-2 1,-2 2 122,-2 3 0,0-1-96,0 0 1,0 0-56,0 1 1,0-1-427,0 0 0,1-6 183,4-3 1,-2 1-800,7-1 0,-5-1 239,4-4 0,-4 0-94,4 0 0,-1-6 649,2-3 0,-2 1 0,-4-2 0,-2 1 0,3-5 0,3-1 0,-1 1 0</inkml:trace>
  <inkml:trace contextRef="#ctx0" brushRef="#br0" timeOffset="138">30028 5132 7756,'-8'-17'-676,"4"3"690,-4 2 1,6 3 240,-3 0 543,4 5-460,1-2 0,6 11-339,4 0 0,-2 4 71,1-4 1,1 4-716,4-4 0,-5 4 391,1-4 1,-1 5-207,5-6 1,1 1 459,-1-5 0,6 6 0,2 2 0</inkml:trace>
  <inkml:trace contextRef="#ctx0" brushRef="#br0" timeOffset="139">30284 4990 7756,'-6'8'-1264,"3"3"758,-7-6 506,7-1 0,-3 3 0,6-6 0,0 6 0,0-7 0,0 0 0,6 0 0,-4-7 0,10 6 0,-10-6 0,4 1 0,-4 4 0,3-2 0,-4 2 0,5-4 0,-6 4 0,0-4 0,2 6-20,3 0 291,-4 0 219,6 0 377,-7 0-304,0 0-314,0 6 1,0 2-81,0 6 0,0 7 33,0 3 1,-2 2-53,-3 3 0,4-1-89,-4 1 0,3-6 35,2 1 1,-4-2-204,-1 2 1,0-3-137,5-7 0,0-5 11,0 1-27,0-7 209,0 3 1,0-7-134,0-4 1,2 2 79,3-7 1,1 1 33,3-5 0,4-1-5,-4 1 0,4 5 8,1-1 1,1 5 104,-1-4 1,-5 4-97,1-4 0,-1 6 206,5-2 1,-4 3 29,-1 2 116,-5 0 1,7 2-63,-7 3 1,1-2-144,-5 6 0,-2-1-8,-2 2 1,-4 2-156,-6-2 1,-1-2-140,1 1-187,0 1 1,0-1-1292,0 0 947,6-5 743,-5 2 0,11-8 0,-2-2 0,2-4 0,2-6 0</inkml:trace>
  <inkml:trace contextRef="#ctx0" brushRef="#br0" timeOffset="140">30512 5004 7756,'14'0'0,"-6"6"-42,-3 4 1,1-2 200,-1 1 1,-1 6 237,-4 4 1,0 6-133,0-2 1,-1 0-50,-4 0 0,3-4-383,-2 5 0,2-7 191,2 2 0,2-5 140,2-4 0,0 1-144,5-6 0,1 0-2700,4-5 2116,0 0 0,0 0 564,0 0 0,-4-5 0,-1 0 0,-5 0 0,3 5 0,-2 0 0,-3 0 608,4 7-324,0-6 0,2 6 4,7-7 0,-1 0-160,0 0 0,0-2-188,0-3 1,2 2 77,3-6-1,-3-1-142,3-4 1,-3 0 18,-2-1 0,-5 1 137,1 0 0,-2 5 62,1-1-166,-2 1 402,-7-6 1,-7 6-125,-2-1 0,-9 7-46,-1-2 1,-1 10 0,1 5 0,3 2 29,-3 3 1,5-1 129,5 0 0,-3 5 153,8 0 1,-1 0-98,5-5 0,6 0-160,4 1 0,4-1-754,5 0 0,3-6-57,7-3 1,-1-4-315,0-1 0,6 0 334,-1 0 0,0-1 576,-5-4 0,1-3 0,-1-6 0</inkml:trace>
  <inkml:trace contextRef="#ctx0" brushRef="#br0" timeOffset="141">31422 5274 7718,'14'0'580,"0"0"-590,0 7-134,1-6 0,-6 6-476,0-7 620,-5 0 0,8 6 0,-4 2 0</inkml:trace>
  <inkml:trace contextRef="#ctx0" brushRef="#br0" timeOffset="142">12128 8089 7755,'8'0'-98,"-2"6"-190,-6-4 241,7 4 0,-6-4-45,4 3 0,-2-4 18,2 4 74,-3-3 0,4 4 0,-6 2 0</inkml:trace>
  <inkml:trace contextRef="#ctx0" brushRef="#br0" timeOffset="143">12128 8231 7755,'8'7'302,"0"-6"422,-3 4-121,-4-3-1272,12-2 372,-5 6-1053,6-5 1350,0 6 0,-6-1 0,-2 2 0</inkml:trace>
  <inkml:trace contextRef="#ctx0" brushRef="#br0" timeOffset="144">12697 7819 7749,'9'0'0,"1"0"0,-7 0 0,3 6 0,-6 4 0,0-2 1081,0 1 0,0 2-449,0 8 1,-4-3-1046,-1 3 0,-6 2 226,1-3 0,-1 8 187,2-3 0,-10 4 0,3 2 0</inkml:trace>
  <inkml:trace contextRef="#ctx0" brushRef="#br0" timeOffset="145">12725 7947 7734,'10'-5'160,"-1"1"0,-4-1 1143,4 5-802,1 0 0,-1 0-213,1 0 0,-5 0-154,4 0-268,-6 0 1,5 4 71,-3 1-245,-3 6 0,2-3 179,-8 6 1,0 1-103,-5-1 0,-1 0-98,-4 0 0,0 0-62,0 1 1,0-3 92,-1-2 0,1 2-11,0-2 0,0-2 379,-1 1 1,6-6-90,-1 2 0,7-2 341,-1 2-249,-4-3 1,6 6 128,-3-4 0,4-1-72,1 7 1,0-5 10,0 4 0,5 2 89,-1 8 0,6-1 233,-6 5 1,6-4-408,-5 5 0,-1 0 33,-4 4 0,5 2-455,0 3 0,0-3 178,-5 3 0,0-7-442,0-3 0,0-5 11,0 1 618,0-3 0,-7-2 0,-1 0 0</inkml:trace>
  <inkml:trace contextRef="#ctx0" brushRef="#br0" timeOffset="146">12711 8160 7567,'8'-6'-418,"5"-2"562,-4-6 0,4 1 361,1 4 1,-5-2-65,1 6 1,-1-5-113,6 6 1,-1-1 52,0 5 1,-1 6-110,-4 4 1,4 2-75,-4 3 1,-2 0 0,-3 4 0,3-3-169,-3 3 0,1-2-68,-5 2 0,0-3-233,0 3-283,0-3 1,0-2 295,0 0 1,0-4-96,0-1 1,-1-4 108,-4 5 1,-1-6-247,-4 6 1,-3-7 139,4 2 0,-2-2 106,1 2 0,-7-4 124,3 4 0,-4-4 166,4-1 1,0 0 143,0 0 0,0-1-151,-1-4 0,1 0 55,0-9 0,1 8-20,4-8 1,1 3 274,3-4 0,4 1-51,-4 0 1,3 0 62,2 0 0,5 4-115,0 1 0,6 5-84,-2 0 0,4-3-266,1 3 123,0-1 0,1 5-231,-1 0 0,0 0 118,0 0 1,-4 0-155,-1 0 5,-6 0 90,10 6 1,-11 2 135,2 6 0,-4-4 6,-4-1 0,0 1 132,-5 4 0,4-5-42,-4 1 0,4-2 0,-5 1 1,6-1-31,-6-3-395,7-3 138,-3 4-109,6-6 92,0-6 0,4-2-72,1-7 1,5 1 28,-6 0 1,6-5 120,-5 0 0,4 0 183,-4 5 1,1 0-121,-1-1 662,-3 1-288,4 0-222,-6 6 1,0 3 327,0 10 0,0 3 121,0 6 0,0 7-198,0 2 0,0 4-90,0 2 1,0-6-322,0 1 1,0-2 118,0 2 1,0 3-518,0-4 0,0-2-545,0-2-490,0-3 989,0-2 535,0-6 0,0 5 0,0-6 0</inkml:trace>
  <inkml:trace contextRef="#ctx0" brushRef="#br0" timeOffset="147">13052 7947 7734,'10'-2'510,"-1"-2"1,-4 2-84,4-3 0,-4 4 82,5 1-143,-7 0 84,10 0-436,-12 0-39,5 6 0,-6 2-78,0 6-81,0 0 1,-6 1 111,-3-1 0,1 0-25,-2 0 0,1 0 49,-5 1-134,-1-1 40,1 0-112,0 0 95,6-6-187,2-1 304,6-7 0,1-2-13,4-3 0,-2 2 133,7-6-123,-1 5 187,5-8-215,1 10 349,-1-4-131,0 6 0,-5 0 180,1 0-279,-7 0 0,5 0 58,-3 0-156,-4 0 0,6 2 142,-7 2-50,0-2 1,1 9-8,4-6 1,-3 6 49,2-2 1,-2 5-19,-2 5 1,0-3 76,0 3 1,0 3-73,0 2 1,0-2 19,0 2 1,0-5-168,0 4 1,0-5 102,0 1-426,0-4 0,0 0-48,0-1-308,0-6-100,0-2-441,-6-6 1022,-2 0 0,-7 0 275,1 0 0,0-1 0,0-4 0,0-2 0,-1-2 0,6-4-115,-1 4 0,6-8 115,-6-2 0,7 0 289,-2 4 1,4 1-27,1 0 0,0 4 84,0 1 1,1 1 23,4-1 1,1 1 93,4 3 0,4 3-118,0-2 1,0-3-136,5 3 1,-3-1-164,-2 5 0,1-2 65,-1-2 1,0 2-451,0-3 236,1 4 1,-1-1-88,0-3 1,-5 4-134,1-4 1,-7 2-1022,2-2 1341,3 4 0,0-12 0,6 5 0</inkml:trace>
  <inkml:trace contextRef="#ctx0" brushRef="#br0" timeOffset="148">13394 8046 7719,'7'0'0,"1"5"0,-3 0 121,-3 0-84,10 1 0,-9-4 37,7 2 1031,-7 4-649,3 0 1,-1 2 36,0-1-344,0 1 0,-1-1-23,1 1 1,0-1-127,-5 5 1,0 0-179,0 1 0,0-1 155,0 0 0,-2 0-50,-2 1 0,0-1-3,-5 0 0,6-5 70,-2 1 1,-1-5-13,1 4 1,-1-6 342,1 2-287,3-3 0,-4-4-42,6-3 0,0-3-250,0-6 1,2 0 100,2 0 0,3-2-266,2-3 1,4 2 146,-4-7 0,-1 5-63,2-5 1,-1 5 16,5-4 1,-1 1-232,-4-2 0,2 3 549,-6 7 0,6-6 0,-3-3 0</inkml:trace>
  <inkml:trace contextRef="#ctx0" brushRef="#br0" timeOffset="149">13593 7975 7719,'7'-6'188,"6"5"1,-5-11 97,6 8 0,-1-3 251,-4 3 1,4 2-303,-4-3 1,-1 4 185,2 1-533,-1 0 237,6 0-365,-1 0 1,-6 6 169,-4 4 0,-2 2-77,-2 2 1,0 1 64,0-1 0,-6 0-50,-4 0 1,2 0 63,-1 1 0,1-6 66,-2 1 11,-2-1-22,4 5 0,-2-6-115,1-3 129,6-3-308,-4-2 1,7-2 90,0-3 0,5 2-133,0-6 0,1-1 1,-1-4 1,-3 0 34,2-1 1,-1 6 312,2 0 0,-3-1 0,3-4 0,-4 0 0,-1-1 0,0 1 0,0 0 0,0 0 0,0 0 0,0-1 0,0 1 0,0 0 17,0 0 1,0-1 358,0 1 460,0 0 231,0 0-728,0 6 1,0 9 43,0 14 1,0 5-48,0 9 1,0 1-167,0 3 0,0 3 28,0 7 1,-5-5-208,1 0 0,-6-2-179,5 2 1,-1-3-307,1-7 0,-1-1-381,-3-3 0,-2-4-28,6-6 903,-6 1 0,3-1 0,-6 0 0</inkml:trace>
  <inkml:trace contextRef="#ctx0" brushRef="#br0" timeOffset="150">13692 8160 7719,'14'0'0,"2"0"581,3 0 0,-3 0-167,3 0 1,1 2 147,-1 3 0,2-2-187,-2 6 1,-3-4-26,3 4 0,-4-4-269,0 5 1,-1-2-280,0 1 0,-4-1-777,-1-3 1,-6-2 331,2 6 643,-4-6 0,-1 10 0,0-5 0</inkml:trace>
  <inkml:trace contextRef="#ctx0" brushRef="#br0" timeOffset="151">14176 7919 7675,'0'7'74,"0"6"0,0-5-74,0 6 1128,0 0-691,0 1 0,0-1 228,0 0-399,0 7 1,0-4-135,0 7 1,0-7-215,0 2-1329,0 3 879,0 0-415,0 0 471,0-1 476,0-13 0,6 4 0,2-4 0</inkml:trace>
  <inkml:trace contextRef="#ctx0" brushRef="#br0" timeOffset="152">14204 7947 7675,'0'-9'-313,"0"-1"1,5 5 511,-1-4 0,6 4 434,-5-4 1,1 5-128,-1 0 1,-2 2-169,6 2 0,-4 0-41,5 0 0,-3 6-79,3 4 1,1 4-208,-6 5 0,4-2 21,-4 7 1,4-5 14,-4 5 0,0-5-137,-5 4 1,5-5-374,-1 1 1,1 1-1029,-5-1 1078,0 0 0,-1-5-238,-4 1 0,2-6 194,-7 1 0,5-7 457,-4 2 0,-1-4 0,-4-1 0,5-5 0,-1 1 0,1-7 0,-5 1 0,-1-1 0,1 2 0,5-9 0,-1 4 0,5-2 0,-4 7 0,6-4 733,-2 4 0,4 1 263,1-2-308,0 7-287,0-3-388,6 6 0,2 1 67,6 4 1,-5-2-83,1 7 0,-7-1-232,2 5 1,1 1 119,-1-1 1,0 0-36,-5 0 0,0 0-13,0 1 106,0-1 74,0 0 0,-2-1 57,-3-4-106,4-2 26,-6-7 0,7-7-193,0-2 1,2-4 69,3-1 1,3-5-260,6 0 1,-3-5-15,3 5 401,-3-6 0,10 3 0,-7-7 0</inkml:trace>
  <inkml:trace contextRef="#ctx0" brushRef="#br0" timeOffset="153">14645 7734 7675,'0'8'2092,"0"4"-1744,0-4 1,0 6-223,0 1 0,0-1-163,0 0 0,1 0-120,4 0 1,-3 1-344,2-1 0,-2 0-1200,-2 0 1700,0-6 0,0 5 0,0-5 0</inkml:trace>
  <inkml:trace contextRef="#ctx0" brushRef="#br0" timeOffset="154">14574 7805 7675,'0'9'0,"0"1"0,4-5 656,1 4-403,0 0 0,0 6-85,-1-1 0,3-5-774,-3 1 525,-2-7 0,11 8-1266,-4-6 1347,-3 0 0,7-5 0,-5 0 0</inkml:trace>
  <inkml:trace contextRef="#ctx0" brushRef="#br0" timeOffset="155">14773 7805 7675,'0'8'434,"0"0"-252,0-4 0,0 0-14,0 5 96,-7-6 0,4 8-58,-6-6 1,4 4-401,-5-4 0,1 5 194,-5-6 0,0 6-514,-1-5 0,1 4 147,0-4 0,-2 4-52,-3-4 1,3 1 176,-3-1 0,4-3 106,0 2 0,1-2 126,0-2 10,0 0 626,0 0-478,6 0 1,1 2 382,7 2 1,7 3-175,2 2 1,-1 4-46,1-4 1,1-1-52,4 2 0,-4-1-456,-1 5-36,1 0 1,2 1-644,-2-1 640,2 0 1,-10-4 233,3-1 0,3 1 0,-1 4 0</inkml:trace>
  <inkml:trace contextRef="#ctx0" brushRef="#br0" timeOffset="156">14574 7961 7675,'8'-9'0,"-4"-1"0,4 6 220,2-6 0,-2 5 60,1-4 0,2 6 97,8-2 1,-2 2-100,7-2 0,0 3-37,4-2 1,1 2-46,-1 2 0,-4-5 10,-1 1 1,1-1-115,5 5 1,-7 0 63,-3 0 0,-3 0-290,-2 0 0,-5 0-266,1 0-457,-7 0 509,3 0 1,-7 0-271,-4 0 1,-3 1-71,-6 4 0,-5 2 246,0 2 1,-2 4 441,2-4 0,-3 4 0,-6 1 0</inkml:trace>
  <inkml:trace contextRef="#ctx0" brushRef="#br0" timeOffset="157">14702 7975 7675,'7'10'0,"-2"-1"0,3 1 0,-6 4 0,2 0 0,3-4 359,-3-1 1,3-4 256,-2 4-1363,-4-5 615,5 8 0,-4-10-1208,3 3 1340,-4-4 0,6 5 0,-7 2 0</inkml:trace>
  <inkml:trace contextRef="#ctx0" brushRef="#br0" timeOffset="158">14744 8032 7675,'5'-9'0,"0"-1"0,1 6-75,-1-6 1,-2 5 160,6-4 0,-4 4 303,5-4 75,-7 6-28,9-10 0,-4 11-152,7-2 0,-6 2 67,1 2-331,-7 0 117,9 0-403,-10 0 0,4 6 173,-6 4 1,-1-2-405,-4 1 0,-1 1 236,-4 4 0,-7 0-251,2 0 1,-2 0 147,3 1 1,0-1 79,-1 0 0,0-4 284,-4-1 0,-3 1 0,-7 4 0</inkml:trace>
  <inkml:trace contextRef="#ctx0" brushRef="#br0" timeOffset="159">14602 8118 7675,'10'0'95,"-1"0"1,-4 4 347,4 1-55,-6 6-132,10-3 1,-10 5-1,7-4 1,-6 2-260,6-6-110,-7 6-159,3-3 87,1 6-266,-6-6 148,6-2 10,-7-6 314,0 0 1,4-6 155,1-3 0,5 1-42,-6-2 1,7 2 68,-1-1 1,4-4 70,5 4 0,-3 1 61,3-2 1,1 6-105,-1-6 1,2 7-66,-2-2 1,-3 2-159,2-2 1,-6 4 189,-3-4-527,1 3 113,-3 2 1,0 7-45,-7 2 1,-2-1-14,-3 2 0,-2-3-150,-8 3 1,-4 1-57,0-6 1,-1 6 149,1-2 1,3-2-107,-3-3 0,2-2 434,-2-2 0,8 0 0,-3 0 0,2 0 0,0-6 0,2-4 0,4-4-103,6-5 1,0 3 102,0-3 0,2 3 153,2 2 1,-1 2 296,7 2 1,-5 4 300,4 6 0,-4 1-300,4 4 0,-4 5-66,5 8 1,-7 5-125,2 5 1,-4 2-45,-1 3 0,5 4-205,0 5 0,-1-4-216,-4 0 1,0 0-107,0 5 1,0-9-434,0-5 0,0-2 743,0-8 0,0 0 0,0-5 0</inkml:trace>
  <inkml:trace contextRef="#ctx0" brushRef="#br0" timeOffset="160">15327 7833 7671,'8'7'236,"3"-4"130,-6 6 0,0-4 160,-5 4-291,0-5 0,0 8-156,0-2 1,-2 2-207,-3 3 1,2-1-446,-6 0 0,1 0 308,-2 0 1,-2-1-173,2-3 1,-1 2 1,2-2-85,-4-4 519,5 0 0,0-6-89,2 0 29,6 0 0,1-4 312,4-1 1,-2-5 367,7 6 0,1-6 7,8 5 1,-3-4-228,3 4 0,-2-1-153,2 1 0,-3 2-161,3-7 0,1 7-193,-1-1 1,0-3-1,-5 3 1,-4-1-304,-1 5 1,1-5-164,4 0 0,-6-1 266,-3 1 0,-2 4-393,2-4 393,-4-3 0,4 6 294,-10-2 0,2-3-51,-7 3 1,3-3 72,-3 3 1,-3 2 74,4-3 0,1 4 89,-1 1 1,4 0 356,-5 0 1,6 0-256,-6 0 0,7 6 180,-2 3 0,-1 4-159,1 1 1,0 5-157,5 0 0,-1 5 34,-4-5 0,4 6-131,-4-1 0,3-4-483,2-1 0,0 2 256,0-2 0,0 0-670,0-5 0,5 0 144,0 0 710,-1-6 0,-4 5 0,0-5 0</inkml:trace>
  <inkml:trace contextRef="#ctx0" brushRef="#br0" timeOffset="161">15341 8132 7175,'0'-8'903,"0"0"-60,0 3 49,0 4-674,0-12 1,0 10-237,0-7 1,7 7 88,2-1 0,4 0-214,1 0-529,0 2 1,0-4 426,1 6 1,-1 0-1012,0 0 430,-6 0 826,5 0 0,-12 1 0,4 4 0,-3 3 0,-9 6 0,-2 0 0,-4 1 0,-1-1 0,-2-5-260,-3 1 0,3-1 260,-3 5 0,-1-1 362,1-3 1,0 2-127,5-2 1,4-4 895,1-1-389,6 3-265,-4-7 1,14 6-118,2-7 0,5 0-187,5 0 1,-1-5-82,5 0 0,-4-1 91,5 1 1,-5 3-242,5-2 1,-7 2 95,2 2 0,-3-1-454,-2-4 1,0 3-572,0-3-567,1 4 1045,-1-5 508,0 4 0,0-11 0,1 5 0</inkml:trace>
  <inkml:trace contextRef="#ctx0" brushRef="#br0" timeOffset="162">15796 7805 7665,'7'8'0,"-6"4"679,4-2 1,1-2 128,-1 1-582,6 1 0,-8 4-21,7 0 0,-7-4-12,2-1 0,-4-4-220,-1 4 0,2-6 93,3 2 0,-4-2-1413,4 2 0,-5-3 90,-5 2 719,4-2 0,-12-2 538,3 0 0,3 0 0,-3 0 0,5 0 0,-4 0 0,-1 0 0,1 0-182,-1 0 0,6 0 182,-6 0 0,7 2 528,-2 2 0,4-1 115,1 7-151,-7-1 1,6 6-134,-4-1 1,5 0-28,5 0 0,-2 0-121,6 1 1,-4-1-19,5 0 0,-2-4-152,1-1 1,4-4 108,-4 4 1,-1-6-314,2 2 171,-1-3 0,5-2-182,0 0 0,-4 0-87,-1 0 0,-4 0-214,5 0 1,-6-7 152,6-2 0,-5 1-526,4-1 848,-6-1 0,10-10 0,-5-3 0</inkml:trace>
  <inkml:trace contextRef="#ctx0" brushRef="#br0" timeOffset="163">16123 7705 7665,'8'8'523,"-1"-1"-9,-1-1 1,-5-3-134,4 6 0,-3-4-202,-2 5 0,0-6 14,0 6 0,0-1-216,0 6 0,-5-1 110,0 0 1,-10 2-331,0 3 0,-4-3 171,0 3 1,4-4-161,-4 0 0,-2-1-33,2 0 165,0 0 136,5 0-65,6 1 101,2-7 1,12-2-51,4-6 0,2-2 10,2-2 0,5 0-73,0-5 1,5 4-114,-5-4 0,5 4-253,-5-5 0,0 6 170,-5-6 1,0 7-569,0-2 507,0-3 1,-1 5-246,-3-6 543,-4 6 0,-6-4 0,-2 6 0,-2-4 0,0 3 0,-5-2 0,4 2 0,-4 2 0,-1-6 0,-2 3 0,2-7 0,-1 5 0,6-4 0,-1 6 230,1-2 134,4-3 125,-6 7 235,7-6-225,0 7 0,0 2-127,0 3 1,0 2-75,0 8 1,0 0-228,0 4 1,0-1 72,0 6 1,0-6-215,0 6 1,0-5 98,0 5 0,0-7 70,0 2 1,0 2-37,0-2 0,0 0-626,0-5 1,0-5 259,0 1 1,-4-6-184,-1 6 53,0-7 251,5 3 162,0-6 0,0-1-58,0-4 0,0-3 120,0-6 0,5 0-25,0 0 0,1-1-34,-1 1 73,-4 0 1,10 0 139,-6-1 0,1 6 32,-1 0 0,-3 4-74,2-5 0,0 7 2,0-2 0,-1 4-62,7 1 0,-5 0-136,4 0 1,-4 0 87,4 0 1,-4 1-12,5 4 0,-6-2-24,6 7 0,-7-5-13,2 4 0,1-4 1,-1 4 0,0-4 43,-5 4-25,0 1 0,-2 4 2,-3 0 0,2-4 19,-6-1 1,4-4-256,-5 5 1,2-6-922,-1 6 322,-4-7 816,5 3 0,1-6 0,0 0 0</inkml:trace>
  <inkml:trace contextRef="#ctx0" brushRef="#br0" timeOffset="164">16607 7720 7658,'8'6'756,"0"0"450,-4 4-799,-2 2 0,6-4-144,-3 6-71,-4 1 1,5-1-751,-6 0 1,2-1 336,3-4 0,-4 4 195,4-4 1,-3-1 25,-2 2 0,-7-1 0,-1 5 0</inkml:trace>
  <inkml:trace contextRef="#ctx0" brushRef="#br0" timeOffset="165">16507 7876 7658,'0'14'688,"0"-4"-519,0-1 1,0 1-72,0 4 1,0-3 374,0 3 0,0-3-100,0 8 0,5 3-105,0 2 1,-1 1-77,-4-1 1,0 3-256,0-4 0,5-1-244,0 2 1,0-5-927,-5 5 876,6-7 0,-4 4-602,2-7 959,-2-6 0,4-2 0,2-6 0</inkml:trace>
  <inkml:trace contextRef="#ctx0" brushRef="#br0" timeOffset="166">16905 7762 7895,'8'6'1904,"-1"-4"-1451,-1 4 0,-5-4-80,4 3 1,2-1-81,-3 11 0,6-4-194,-6 8 0,6 3 87,-5 1 0,4 9-90,-4 1 0,4 2 64,-4-2 1,5-1-88,-6 6 1,3-7-56,-3 2 1,-2-9-141,3-5 1,1-3-334,-1-2-500,0 0-14,-5-6 0,-2-1 439,-3-7 0,-3 0-191,-6 0 1,0 0 720,0 0 0,-7-7 0,-1-1 0</inkml:trace>
  <inkml:trace contextRef="#ctx0" brushRef="#br0" timeOffset="167">16735 7947 8620,'0'9'688,"0"1"1,0-5-434,0 4 1,0 1-98,0 4-57,0 0 0,0 0-125,0 0 193,0 1-99,0-1-666,0 0 270,6-6-376,-4-2 494,4-6 1,-1-6-51,-1-3 0,7-2 91,-1 1 1,-2-3 184,1 4 0,-1 1-141,2-1 182,2 5 0,-8-2 238,5 6-73,-6 0-45,3 0 1,-6 2-15,0 2 1,-1 0-128,-4 5 1,2-4-139,-6 4 0,4-4-252,-5 4 0,6-5-531,-6 0 883,7 4 0,-3-6 0,6 4 0</inkml:trace>
  <inkml:trace contextRef="#ctx0" brushRef="#br0" timeOffset="168">17247 7720 7660,'0'7'613,"6"6"89,-5-5 0,6 6-254,-7 0 0,0 1-194,0-1 0,0 0-49,0 0 0,0 0-328,0 1 1,0-6-432,0 1-82,0-1 0,0 1-73,0-1-486,0-6 862,0 4 1,1-9 30,4-3 0,-3 2 227,2-6 0,-2-1-31,-2-4 1,2 1 412,2 4 0,-2-4 10,3 4 0,1-4 255,-1-1 1,1 1-211,-1 4 0,-2-4 142,6 4 0,-4 2-159,5 3 0,-6-3-139,6 2 0,-5 1-163,4 4 1,-4 0 256,4 0-260,-6 0 138,10 0-305,-11 6 0,9 2-32,-7 6 1,1-4-9,-5-1 0,-5 1-43,1 4 1,-7 0 85,1 0 1,-2 0 101,-3 1 0,1-1-20,0 0 0,4-1 71,1-4 1,1 4-50,-1-4 1,-3 4 9,8 1 0,-1-4-54,5-1 1,0-4 11,0 4 1,2-5-184,2 0 176,4-2 0,6-2-112,1 0 60,-1 0-99,0 0 124,0 0 20,-6 0 10,-1 0 99,-7 0 0,-2 5 39,-3-1 0,-1 3-100,-4-3 0,-7 0 132,3 5 1,-4-1-65,4 1 1,0 4 135,0-3 0,0-3-36,-1 3 0,6-5 245,-1 4-267,7 1 1,-2 2 25,10-2 1,3 1-96,6-7 1,7 1 48,3-5 0,7 0-89,2 0 1,7 0 80,-2 0 0,-2 0-142,2 0 1,-2 0 28,2 0 0,-3-5-59,-7 1 0,-1-3 36,-3 3 0,-3 2-109,-7-3 1,-2 2 62,-2-2 19,-4 4 2,-6-5 0,-6 6-33,-4 0 0,-4 0-162,-5 0 256,3 0 0,-10 0 0,3 0 0</inkml:trace>
  <inkml:trace contextRef="#ctx0" brushRef="#br0" timeOffset="169">17517 7677 7660,'9'0'122,"1"0"1,-6 0 256,6 0 1,-5 0 429,4 0 334,1 0-843,4-6 1,0 4-97,0-3 1,-4 4-333,-1 1 1,-4 0 180,4 0-233,-5 0-207,8 0-461,-10 0 602,4 6 1,-6-3-121,0 7 0,-1-6 183,-4 6 1,-3-5 231,-6 4 0,-1 1 231,1 4 1,5-5-149,-1 1 1,1-1 247,-5 5 1,4-4-126,1-1 1,4 1-26,-5 4 1,6 0 127,-6 0-251,7 1 0,-3-1-22,6 0 1,0 0-140,0 1 0,0-6-153,0 1 0,0-6 122,0 6 1,0-6-742,0 6 240,0-7 266,6 3 0,-3-6-48,7 0 0,-6 0-214,6 0 552,-7-6 0,5 3-319,-3-7 490,-4 7-125,12-3 164,-12 6 52,12-6-98,-11 4-226,10-4-176,-10 6 11,11 0-440,-12 6 326,5-4 1,-4 4 370,3-6 0,-4 0 0,6 0 0,-7 0 0,-2 2 0,-3 2 0,4-2 136,-12 4 1,10-4 171,-7 3 114,7-4 0,-8 7 165,7-3 480,-1-4-328,-2 12-437,6-5 1,-5 1-192,6 1 1,0-5-251,0 4-269,0-6 413,0 10-5,0-12 0,6 12 0,2-5 0</inkml:trace>
  <inkml:trace contextRef="#ctx0" brushRef="#br0" timeOffset="170">17886 8018 7660,'8'6'0,"0"-4"0,-3 3 0,-2 1 1032,7-1 0,-6 6 131,6-2-742,-7-2 0,8 5-968,-6-2 0,1-4 224,-1-1-2579,-4 3 1591,12-7 1311,-5 12 0,6-12 0,0 6 0</inkml:trace>
  <inkml:trace contextRef="#ctx0" brushRef="#br0" timeOffset="171">4749 8971 8858,'0'-8'939,"0"1"0,2 7-626,2 0 0,4 0-100,7 0 1,0-4 106,4-1 0,3 0-107,7 5 1,6-5 84,3 1 0,4-1-66,6 5 1,2 0-28,7 0 1,1 1-57,4 4 1,-3-2-83,2 7 0,2-1-18,-1 6 0,0-1 86,-6 0 0,1-5-47,0 1 1,3-5 52,-3 4 1,2-6-225,-12 2 0,5-2 1,-5 2 1,6-3-28,-6 2 0,5-2 43,-4-2 0,0 5-121,0-1 0,1 1 29,3-5 0,-3 0 95,-6 0 0,4 0-58,0 0 1,1 0 22,-6 0 0,-4 0-6,0 0 0,-6 0 2,1 0 1,-3 0-1,-2 0 0,-4 0 34,0 0 0,-5 0-10,5 0 1,-7-5 6,2 1 0,-3-1-47,-2 5 0,5 0-247,0 0 0,0-2-166,-5-2 218,0 2 1,0-6-162,1 3 1,-1 4-54,0-4 1,-4 3-96,-1 2 0,-4-4-45,4-1 667,-6 0 0,10 5 0,-5 0 0</inkml:trace>
  <inkml:trace contextRef="#ctx0" brushRef="#br0" timeOffset="172">7621 9042 7819,'0'8'538,"0"-2"-261,0-6 1,2 0-273,2 0 0,-2 1 128,3 4-1128,-4-3 995,-1 4 0,0 0 0,0 2 0</inkml:trace>
  <inkml:trace contextRef="#ctx0" brushRef="#br0" timeOffset="173">7195 7691 7746,'-10'8'734,"1"-3"1,4 1-283,-5-1 0,6 6 121,-6-2 1,5 4-192,-4 1 0,0 2-143,-6 3 1,1-2-290,0 7 0,0-5 126,-1 5 0,1-7-965,0 2 1,1-3 219,4-2 669,-4 0 0,5 0 0,-6 1 0</inkml:trace>
  <inkml:trace contextRef="#ctx0" brushRef="#br0" timeOffset="174">7166 7847 7746,'0'15'387,"0"-1"0,0-5 459,0 1 1,0-1-338,0 6 0,0-1-139,0 0 0,0 0-125,0 0 0,0 2-389,0 3 1,-5-3-232,1 3 0,-1 1-484,5-1 1,-5 0 272,0-4 1,1-6-1142,4 1 1727,0-7 0,0 9 0,0-4 0</inkml:trace>
  <inkml:trace contextRef="#ctx0" brushRef="#br0" timeOffset="175">7166 7975 7746,'0'-14'0,"5"0"509,0 0-262,-1 0 1,3 1-15,2 3 1,4-2-20,1 2 0,0 2 617,0-1 0,5 4-321,0-4 0,7 4-399,-3-4 0,4 4 4,2-5 0,-1 6-207,1-6 0,-6 5 130,1-4 0,-7 6 176,2-2 0,-3-1-1100,-2 1 0,-4-1-1036,-1 1 1240,-6 3 1,2-9 278,-10 6 0,2-1 171,-6 1 1,-2 4 17,-8-4 1,3-1 272,-3 1 0,3-4-19,2 4 0,0-5-11,0 6 0,4-3 300,1 3 78,5 2 0,-3-4-20,2 6 0,3 6 177,-3 3 0,4 9 162,1 1 1,5 8-232,-1 1 1,3 2-314,-3 8 1,-2-5 31,3 5 0,1-5-377,-1 5 0,0-2 53,-5 2 1,4-3-78,1-6 1,0-6-784,-5 1 0,1-8-86,4-2-663,-3-6 1719,4-8 0,0 0 0,2 0 0</inkml:trace>
  <inkml:trace contextRef="#ctx0" brushRef="#br0" timeOffset="176">7706 7663 7746,'0'8'767,"0"-2"1,-1-1-364,-4-1 1,4 3-104,-4-3 0,3 0 292,2 5 1,-1 1-210,-4 4 1,3-5-147,-2 1 0,0-1-78,0 5-2327,2 1 664,-4-1-466,6 0 1405,0-6 1,1-2 237,4-6 0,-2-1 326,7-4 0,-6 2 0,6-7 0,-5 6 0,4-6 0,-6 5 414,2-4 487,3 6-451,-6-4 0,4 9 415,-6 3 0,0 3-252,0 6 0,0 0-227,0 0 1,0 0-223,0 1 1,0-1 36,0 0 1,-5 0-197,0 1 1,1-6 212,4 1-544,0-7-121,0 9-385,0-10 316,0 11 147,0-12 230,0 5 1,1-6-86,4 0 208,-3 0-81,10 0 0,-5-6-131,2-3 1,2 1 135,-6-2 1,6 6 105,-2-6 0,-1 2 14,2-1 1,-6 2 372,6 7 7,-7-6 0,5 4 16,-3-2-196,-4 2 0,6 4-56,-7 2 1,0 0-269,0 5 1,0-4-327,0 4 1,0-4-1113,0 5 1534,0-7 0,0 9 0,0-4 0</inkml:trace>
  <inkml:trace contextRef="#ctx0" brushRef="#br0" timeOffset="177">8019 7705 7752,'0'-8'650,"0"2"-142,7 0 135,-6 4-408,5-4 1,-4 6 236,3 0-112,-4 6-146,6 2 0,-6 5-205,4-4 1,-3-1 69,2-3 0,-2-2-216,-2 6 14,0-5 1,1 2-403,4-6 201,-3 0 153,10 0 0,-8 0-76,5 0 1,-4-2 101,4-2 0,-4 2-319,5-3 130,-7-3 101,9 7 0,-9-5-139,7 6-83,-7 0-19,3 0 189,1 0 1,-6-2 284,4-3 0,-3 4 0,-2-6 0,0 7 0</inkml:trace>
  <inkml:trace contextRef="#ctx0" brushRef="#br0" timeOffset="178">8105 7677 7752,'-2'-10'-186,"-3"1"1,4 4 288,-4-4 1,3 4 350,2-5 220,0 7-181,0-3-107,0 6 1,0 2-50,0 2 0,0 4-96,0 6 0,5 7-52,0 3 1,1-2-100,-1 1 1,-4 1-330,4 5 0,-3-6 219,-2 1 1,1-2-317,4 2 1,-3-4 197,2-5 1,-2-1-739,-2 0 0,0 0-486,0 0 1362,0 1 0,0-7 0,0-2 0</inkml:trace>
  <inkml:trace contextRef="#ctx0" brushRef="#br0" timeOffset="179">8076 7720 7752,'0'14'-148,"0"-5"280,0 1 0,-1-1 239,-4 5 0,3-4 533,-3-1-583,-2 1 1,5 4-47,-3 0 1,2-4-74,-2-1 0,4 1-226,-4 4 0,3-5 115,2 1 1,-1-5-616,-4 4 461,4-6 1,-6 5-607,7-3 441,0-4 1,5 4-30,0-10 0,6 2-114,-2-6 1,-1-1 71,2-4 1,-1-2 9,5-3 0,1 2 57,-1-7 0,0 7-43,0-2 1,0-3 274,1-2 0,0 2 0,4-2 0,-4 2 0,-1-1 0,0-4 0,-4 3 0,-3 2-31,3-2 1,-7 7 6,2-2 1202,3 9-496,-7-2 82,6 10 0,-9 1-246,-3 5 1,4 7-54,-4-1 0,2 2-220,-2 3 1,3-1-240,-2 0 0,2 0-300,2 1 336,0-1 1,0-5-1630,0 1 821,0-7-172,6 10 1,-2-12 326,5 4 0,-4-4 611,4-1 0,-6-6 0,9 3 0,-8-7 0,6 6-357,-5-6 357,-1 7 0,-2-8 763,3 6-385,-4 1 729,5 4-342,-6 0-456,0 0 0,0 6-131,0 3 1,-1-1-205,-4 2 0,2-2 68,-6 1 1,4 4-154,-5-4 0,6 2 49,-6-1 0,5 2 64,-4-2 0,4-4-101,-4-1 0,4 1 49,-5-1 1,7 1 10,-1-1-139,2-3 13,2 4-52,0-6 0,2-5 14,2 0 227,4-6 1,5 8-140,-4-6 775,4 6-466,-5-4 1,4 9 348,-2 3 1,-4 3-98,-6 6 1,5 5 99,0 0 0,-1 6-214,-4-1 0,5 2-130,0 3 0,0 4-336,-5 0 0,0 0 155,0-4 0,0-1-316,0 1 1,0-2 221,0-4 1,0-2-1034,0-7 1,0-5 84,0 1 1021,0-7 0,0 3 0,0-6 0</inkml:trace>
  <inkml:trace contextRef="#ctx0" brushRef="#br0" timeOffset="180">8247 7819 12439,'14'0'460,"0"0"1,0-2-567,1-2 1,-1 2-982,0-3 1,5 2 383,0-2 703,0 4 0,1-5 0,3 6 0</inkml:trace>
  <inkml:trace contextRef="#ctx0" brushRef="#br0" timeOffset="181">8687 7577 7744,'0'-8'2478,"0"2"-1551,0 6 75,0 0-590,7 0-471,-6 0 165,6 0-512,-7 0 275,0 0-74,-7 6 1,-1 1 236,-6 2 1,5 4-645,-1-4 0,2-1 246,-1 2 1,-4-6 75,4 6 1,2-5-225,3 4 547,-4-6 1,5 8-89,-7-6 0,7 1 765,-2-1-213,4-3-226,1 10 0,0-4 32,0 7 0,4-6-91,1 0 1,2 1 81,-3 4-146,-2 0 1,9 1-154,-6-1 86,-1 0 0,1 0-281,0 0-146,0-6 129,-5 5 0,1-11-80,4 2-218,-3-2 94,4-8 1,-5-2 151,4-7 0,-2 0 167,7-4 0,-5 3-107,4-3 0,-4 2 373,4-2 1,-1 8 42,2-4 0,1 4 177,-7-3 0,6 5 155,-5-1-296,6 7 0,-8-3 314,6 6-349,-6 0 1,4 1-172,-7 4 1,0 3 1,0 6 1,0 0-170,0 1 148,-7-1 0,4 0-130,-6 0 0,6-4-201,-2-1 0,2-4-65,-2 4 171,3-6 69,-4 4-61,12-7 1,2 0 60,7 0 0,-1 0 33,0 0 1,2-5 65,3 0 1,-3 1 135,3 4 1,-2 0 165,2 0 0,-8 0-119,3 0 1,-3 0 468,3 0-191,-6 0-294,-1 6 0,-7 2 17,0 6 0,-2-4-339,-3-1 0,-3-4-143,-6 4 0,0-6-179,0 2 1,1-2-68,4 2 1,-4-3-108,4 2 251,-4-2 0,-1-4-248,-1-2 486,8-4 0,0-8 141,7-3 0,0 3 199,0-3 1,0 3 757,0 2-605,0 6 653,0 2-686,0 6 1,2 2 6,3 2 0,-4 4 117,4 6-383,3-6 0,-7 5 0,6-5 0</inkml:trace>
  <inkml:trace contextRef="#ctx0" brushRef="#br0" timeOffset="182">9185 7535 7706,'8'0'3171,"5"0"1,-10 4-2762,6 1 1,-4 6-175,4-1 0,-5 2-631,0 3 1,3-1 307,-3 0 1,1 5-1296,-5 0 0,0 5 1382,0-5 0,0 6 0,0-3 0</inkml:trace>
  <inkml:trace contextRef="#ctx0" brushRef="#br0" timeOffset="183">9171 7862 7706,'0'8'1357,"1"3"747,4-7-681,-3 1-863,10 1 0,-4-2 145,7 5-965,-1-6 0,0 4 241,0-7 0,0 0-3373,1 0 3392,-7 0 0,4 0 0,-4 0 0</inkml:trace>
  <inkml:trace contextRef="#ctx0" brushRef="#br0" timeOffset="184">9740 7492 7704,'0'10'-480,"0"-1"0,0-4 1446,0 4 1,0 1-264,0 4 0,0 0-81,0 0 1,0 7-277,0 3 0,4 1-166,1-1 0,1 1-335,-1-6 1,3 4 200,6-4 0,-1 0-951,-4-4 0,4-6 291,-4 1 614,4-7 0,8 3 0,1-6 0</inkml:trace>
  <inkml:trace contextRef="#ctx0" brushRef="#br0" timeOffset="185">9896 7606 7704,'-8'6'0,"-5"-3"257,4 7 0,1-6 137,-1 6-83,-1-1 0,-4 6-102,0-1 1,-1 0-32,1 0 0,0 1-16,0-1 0,3 0-95,-3 0 0,7-4 44,-7-1 0,3-1-119,-3 1 1,4-1-249,1-3 112,6-3 39,-4 4 0,7-12 39,0-4 0,7-2-66,2-3 1,10 0 19,5-4 0,-1-2-307,6-3 0,-4-2 93,8 2 0,-7 2-26,-3-2 1,1 7 210,4-2 0,-4 3 235,0 2 0,-7 6 389,2 3 1,-3 5-311,-2 5 1,-6 9 232,-3 10 1,-4 3-149,-1 1 1,-1 0 543,-4 1 0,2-5-266,-7-1 0,6-5-166,-6 1 0,7-8-74,-2-2-369,-3-6-274,7 4 0,-5-9 292,6-3 0,4 1-651,1-11 0,8 4 335,1-8 0,0 4-33,5 0 0,-3 1 118,-2 0 0,0 1 58,0 4 0,1 1 160,-1 3 1,-5 4 469,1-4 0,-7 10 0,3 2-86,-6 8-127,0-1 0,0 0 181,0 0-559,-6 1-750,-2-1 939,0-6 0,-4 4 0,4-4 0</inkml:trace>
  <inkml:trace contextRef="#ctx0" brushRef="#br0" timeOffset="186">10465 7492 7716,'0'14'605,"0"-4"-198,0-1 0,0-4 188,0 4 0,-2 1-161,-3 4 0,2-1 47,-6-4 0,-1 4-131,-4-4 1,0 2-153,0-1 1,-1 1-561,1-6 1,0 4 172,0-4-1513,0 0 1063,-1-5-834,7 0 928,2 0 0,8-5 122,2 0 0,0-1 246,5 1 1,1 4 160,4-4 1,-5 3 804,1 2 0,-2 7-66,1 2-179,4 4 1,-7 1-230,4 0 0,-4 5-167,-6 0 0,1 0-235,4-5 0,-3-4-439,2-1 1,-2 1-629,-2 4 1154,0-6 0,0 4 0,0-4 0</inkml:trace>
  <inkml:trace contextRef="#ctx0" brushRef="#br0" timeOffset="187">10536 7535 7716,'12'-10'-616,"-2"1"1,3 1 784,-4-2 1,-1-1 853,1 7 1,1-6-496,4 5 0,-4-1-16,-1 1 0,1 4-122,4-4 0,0 3-84,0 2 0,0 0-70,1 0 1,-1 5-39,0 0 1,-4 11-15,-1-2 1,-1 10 25,1-1 1,2 4-84,-6 2 0,0-6-3,-5 1 1,2 0-154,2 4 1,-2-4-110,3-1 1,-4-5-300,-1 1 0,-6-3-422,-4-2 0,2-5 420,-1 1 0,4-7-266,-4 2 1,-1-4 223,-4-1 1,0 0-119,0 0 599,-1 0 0,-5-6 0,-2-2 0</inkml:trace>
  <inkml:trace contextRef="#ctx0" brushRef="#br0" timeOffset="188">10564 7592 11375,'0'9'595,"0"1"1,0-6-435,0 6 1,0-6-99,0 6 1,0-1-59,0 6 0,0-6 210,0 1-736,0-1 285,0 5-273,0-6 0,2-1 231,3-7 0,-2 0-346,6 0 1,-1-2 204,2-3 1,2-1 105,-2-4 1,2-2 140,3 2 0,-6 4 219,0 1 1,-4-1 660,5 1-464,-7 0 551,3 5-585,-6 7 1,0 1-124,0 6 1,-1-5-95,-4 1-474,-3-1-1168,-6 6 1649,6-1 0,-5 0 0,5 0 0</inkml:trace>
  <inkml:trace contextRef="#ctx0" brushRef="#br0" timeOffset="189">11076 7378 7731,'-6'8'1243,"4"-1"0,-6-3-713,4 1 1,2 6 12,-3-1 0,2-3-704,-2 3 0,2-1 186,-6 6 1,6-1-313,-2 0 1,-2 0 262,3 0 1,-1-4 23,5-1 0,-6 7 0,-2 6 0</inkml:trace>
  <inkml:trace contextRef="#ctx0" brushRef="#br0" timeOffset="190">11133 7464 7731,'0'8'462,"0"-1"751,0-2-80,0-3-430,0 10 1,0-8-287,0 5 0,0-4-151,0 4 1,-5-4-128,0 4 0,-6-4 60,2 5 1,-2-6-304,1 6 1,-2-7-830,2 2 631,-2 3-159,-3-7-474,1 12 753,6-12 1,2 7-88,6-3 353,0-3-74,0 10 0,2-4 42,2 6 0,-1-4 171,7-1-91,-7 1 1,8 4 21,-6 0-67,0 1-587,-5-1 179,6 0-653,-4 0 180,4-6-83,-6-2 395,0-6 0,0-1 482,0-4 0,0-9 0,0-8 0</inkml:trace>
  <inkml:trace contextRef="#ctx0" brushRef="#br0" timeOffset="191">11261 7307 7722,'0'8'491,"0"5"1400,0-5-1417,0 6 1,0 0 83,0 0-230,0 1 0,0-1 67,0 0-591,0 0 0,0 0 185,0 1 0,0-6-484,0 1 1,-5-6-25,0 6-685,1-7 331,4 3 124,0-6 742,0 0 0,4-1-55,1-4 0,1 2 127,-1-7 0,-3 6 65,3-6 234,2 7 0,-3-3-168,5 6 1,-4-5 565,4 0-506,-6 0 0,5 10 274,-3 0-395,-3 6 1,9-3-7,-7 6 1,3 0-87,-2 0 0,-4 1 72,4-1 0,-2 0-127,2 0 0,-4-4 72,4-1 0,-3 1 25,-2 4 0,0 0 57,0 0 0,-5 1 19,0-1 0,-6-1-85,2-4 0,1 4 9,-2-4 1,2-1-250,-1 1 218,-4-5-241,12 2 137,-6-6 1,7-6-494,0-4 1,0-4 230,0-5 0,7 2-355,2-7 1,-1 2 125,2-2 1,-1-1-9,5 6 1,0 0 153,1 5 0,-6-5 152,1 0 0,-1 0 179,5 5 0,-4 4 64,-1 1 0,-1 4-201,2-5 553,2 7-46,-4-3 0,2 8 50,-1 2 0,-6-1 1161,2 7-706,3-1 1,-7 6-336,4-1 0,2-5-124,-3 1 0,1-1-107,-5 5 0,0-4 35,0-1-70,0 1 1,0 4-194,0 0 0,0-4-100,0-1 0,0-4-319,0 5-529,-6-7 472,4 3-279,-11-6 218,12 0 60,-5 0 204,6 0 145,0 0 291,0-6-123,0 4 274,0-4-85,0 6-52,0 0-44,6 0-509,2 0 178,6 0 0,0 0-31,0 0 1,-4-2-44,-1-3 0,-1 2-209,2-6 0,2 1 96,-2-2 0,-2-2 43,1 2 0,-4-2 300,5-3 0,-3 1-146,3 0 1,1 0 489,-6 0 0,4-1-195,-4 1 0,4 5 400,-4-1 1,1 7 227,-1-2-358,-3 4 0,4 2-17,-6 4 0,0 3 129,0 6 1,0 0-269,0 1 0,0 4-27,0 0 0,0-1-458,0-3 1,0-6 167,0 1-1392,0-1 261,0 5-253,0-6 958,0-1 0,0-9 156,0-3 1,0-3 263,0-6 1,5 0 84,0 0 0,4-1 57,-4 1 1,4 0-58,-4 0 0,4 0 646,-4-1 980,6 1-1190,-3 0 1,2 6 79,-1 3 0,-6 10-169,2 5 1,-3 4 195,-2 5 0,0 3-172,0 6 0,0 5 17,0 1 1,0 4-99,0-5 1,0 5-140,0-5 1,0 0-188,0-5 1,0-4-571,0 0 33,0-7 0,1 2 41,4-9-1113,-4-4 1,11-8 1644,-8-2 0,7-11 0,-3-7 0</inkml:trace>
  <inkml:trace contextRef="#ctx0" brushRef="#br0" timeOffset="192">12057 7407 9413,'8'-7'1405,"5"6"1,-5-5-907,6 6 1,-5 0 388,1 0-659,-1 0 1,5 4-199,1 1 0,-7 6-681,-4-1 0,-2-3 491,-2 3 1,0-1-1525,0 6 1,-5-1 792,0 0 1,-4 0-465,4 0 1354,-6 7 0,3-5 0,-6 4 0</inkml:trace>
  <inkml:trace contextRef="#ctx0" brushRef="#br0" timeOffset="193">12100 7720 8417,'8'7'988,"3"1"-790,-7-3 1,3-3-2010,-3 2 1811,-2-2 0,11-2 0,-5 0 0</inkml:trace>
  <inkml:trace contextRef="#ctx0" brushRef="#br0" timeOffset="194">3782 8445 7753,'-20'0'-212,"-4"0"0,-1 0 84,1 0 1,-1-2 310,6-3 0,-5-3-53,5-6 1,0-5-39,5 0 1,-2-11-50,-3 2 1,4-12-9,-4-2 1,4-3 3,6-7 1,-2-1-111,6-9 0,0 0 64,5-9 1,2 3-292,3-7 1,4-4 231,0 38 1,1 1 0,1-2-1,0-1 15,3-2 1,1 0 0,1 1 0,2 1-35,1-2 1,0 0-1,2 1 1,-1 1 31,2 0 1,-1 1-1,1-4 1,0 0 3,2-2 0,0 1 1,0 2-1,1 0 61,0 2 1,2 1 0,-2 5 0,0 1-67,23-25 1,-4 4 123,3 5 0,-9 11-61,-5 12 0,-4 7 83,-5 8 0,1 4-18,-6 1 35,0 6-26,-5-4 1,-5 7-410,1 0 644,-7 7-471,3 1 1,-12 6-274,-3 0 426,-4 0 0,-8 7 0,-1 1 0</inkml:trace>
  <inkml:trace contextRef="#ctx0" brushRef="#br0" timeOffset="195">3825 6596 7618,'0'-14'-422,"0"0"1,3 0 392,7 0 0,1-5 189,12 0 1,-4-5-90,5 5 1,4-6-57,6 1 1,-1 3 51,-5 3 0,1 2 100,-1 2 1,1-1-111,-1 1 1,-6 6 6,-3 3 0,-8 4-43,-1 1 1,-7 6 37,2 4 0,-4 2-140,-1 3 0,-1-1 134,-4 0 0,-3 5-367,-6 0 0,-1 5 136,1-5 1,0 4 177,0-4 0,0 6 0,-1-2 0</inkml:trace>
  <inkml:trace contextRef="#ctx0" brushRef="#br0" timeOffset="196">2759 8118 6973,'-8'0'1279,"1"6"-984,7 3 0,0 9-172,0 1 0,0 6-98,0-1 0,0 7-180,0 2 0,5 1 86,0-6 1,1-4-340,-1-1 1,-3-5 216,2 1 0,-1-3-320,2-2 1,-3-5 510,3 1 0,2-7 0,1 3 0</inkml:trace>
  <inkml:trace contextRef="#ctx0" brushRef="#br0" timeOffset="197">2744 8288 8052,'15'0'-129,"-1"-6"100,0-4 0,0 2-68,1-1 1,-1 0-37,0-6 0,0 1 49,0 0 0,1 0-4,-1-1 1,-2 1 47,-2 0 0,1 0-9,-6 0 1,1 1 47,-1 3 1,-4-2 186,4 2-76,-3 4 91,4 0 0,-4 12-76,2 4 1,-2 7 118,-2 2 1,2 6-167,2-1 0,-1 1 12,7-1 0,-5-2-80,4-3 1,-4-3 94,4 3 1,1-5-254,4-5 3,0-2 1,0-7-96,1 0 1,2-7 92,-3-2 0,4-5-120,-9-5 0,2 3 136,-1-3 0,1-2 40,-7 2 0,1 0 60,-5 5-79,0 0 1,-6 1 306,-4 4 1,3 3 28,-3 6 1,-1 4 6,-8 1 1,3 6-52,-3-1 0,5 2-105,5 2 0,-4 1-352,3-1 0,3-5 146,-3 1 0,7-5 129,-2 4 0,-3 1 0,0 4 0</inkml:trace>
  <inkml:trace contextRef="#ctx0" brushRef="#br0" timeOffset="198">3327 7862 7812,'-6'8'-78,"3"3"78,-7-7 185,7 7 1,-8-3-74,6 7 0,-1-6 314,1 1 0,2-6 189,-6 6-562,6-1 1,-5 4-13,3-4-428,3 4 59,-4-5 0,1 1 90,1 1-198,-1-7 58,5 3 283,0-6 1,1-1 33,4-4 0,-2 2 20,7-7 0,-2 1-29,1-5 0,4-1 16,-4 1 0,4 0 181,1 0 0,0 0-86,1-1 1,-6 1 98,1 0 0,-1 4-42,5 1 0,-4 4 9,-1-4-50,-6 6 28,10-4 192,-11 7-173,4 0-40,-6 7 1,0 0-14,0 8 1,-5-6-110,0 1 1,-4-1 30,4 5 0,-4 1-137,4-1 1,-4-5 111,4 1 1,-5-1-303,6 5 129,-1-6 96,5 5 80,0-11 0,1 4-94,4-6 179,3 0 0,6-5-25,0 0 0,-4-1 16,-1 1 1,-1 2 7,2-6 1,2 6 1,-8-4-7,5 7 11,-6 0-41,4 0 6,-7 0 1,-2 5-188,-3 0 0,-1 6 103,-4-2 1,-2-1-187,2 2 0,2-3 1,-1 3 1,-1 3 262,-4-4 0,2-1 0,2 1 0,-2-4 0,2 5 0,-1-6-142,1 6 0,-2-7 142,2 2 0,2-4 145,-1-1-119,6 7 1,-8-4 785,6 6-162,0-6-311,5 10 0,0-5-177,0 6 0,2-4 10,3-1 1,-4 1-225,4 4 1,1 0 58,-1 0 1,4-4-218,-4-1 0,2-1-76,-3 2-127,-2 2 129,10-10 1,-8 4-449,5-6 539,-6 0 1,8-1 192,-6-4 0,5-3 0,-6-6 0,6 0 0,-5-1 0,1 1 0,-1 0 0,-2-5 0,6 0 0,-4 0 0,4 5 0,-4-5 0,5 0 0,-1 0 426,5 5 1,1-1 82,-1 1 0,2 0-201,3 0 1,-2 1-64,7 4 1,-7 2-49,2 7 0,-3 2-64,-2 3 0,3 4-7,-2 10 0,2-1-117,-8 5 1,-1-4 97,2 5 0,-7-2-98,2 2 0,-4 1-96,-1-6 1,0 0 43,0-5 1,0 0-267,0 1 0,-6-3 135,-4-2 0,3-2-676,-3-4 577,1-2 1,-6 4-75,1-6 0,0-1 45,0-4 1,4 2 141,1-7 1,-1 1 151,-4-5 0,5-1 8,-1 1 0,2 0 100,-1 0 1,-2-1-92,6 1 1,-5 0 279,6 0 0,-1 0-107,5-1 0,0 6 377,0-1-160,0 7 32,0-3-278,0 6 97,6 0-348,2 6 172,6 2-211,-6 6 126,5 1 1,-11-6-59,2 1 1,-2-6-56,-2 6-160,0-7 117,0 3 0,1-6 18,4 0-615,-3 0 764,4 0 0,0-6 0,2-2 0</inkml:trace>
  <inkml:trace contextRef="#ctx0" brushRef="#br0" timeOffset="199">3825 7791 7812,'0'7'-233,"0"0"1,-2-2 212,-2-1 86,2 7-36,-4-3-17,6 6 0,0-4-838,0-1 430,6-5 395,-4 2 0,17-6 0,-4 0 0</inkml:trace>
  <inkml:trace contextRef="#ctx0" brushRef="#br0" timeOffset="200">3910 7720 7812,'0'7'0,"7"6"1032,-6-11-152,6 10-259,-7-10-1040,0 10 333,0-10-1023,0 11 785,0-5 0,0 1 7,0 1 1,0-6-295,0 6 0,-5-1 611,0 5 0,-4-4 0,4-1 0,-6-4 0,1 5 0,2-6 0,-1 6 0,-1-7-81,-4 3 0,5-6 46,-1 0 722,7 0-459,-3 0 1,6 2 288,0 3-299,0-4 0,1 7 68,4-3 1,-3-2-97,2 7 1,3-6-157,-3 6 1,3-6 41,-2 6-174,-4-7 1,7 8-131,-3-6 0,-4 1 7,4-1-233,-3-3 113,4 4 178,-4-6 0,9-2 75,-7-2 0,3-3 88,-3-2 0,0-4-79,5 4 164,-6-4 1,8-1 154,-6 0-175,6-1-12,-3 1-23,6 0-120,0 6 1,-4-3 28,-1 6 35,-5 0 20,2 5 1,-6 2-9,0 3 1,0-2 28,0 6 0,-2-1-33,-2 2 1,-3 2 102,-2-2 0,-4 1-83,4-2 1,1 4 11,-2-3 1,5-3 4,-4 3 35,6-7-45,-3 10-4,6-12 107,0 6-78,0-7 107,0 0 0,4 1-71,1 4 1,4-2 91,-4 7 0,6 1-109,-1 8 1,-4-2 55,-1 7 0,1-1-40,-1 6 0,4-1-5,-4 1 1,0-1-144,-5 1 1,0-1 93,0 0 1,0-4-476,0 0 1,0-7 195,0 2 0,-5-8 264,0-1 0,-6-1 0,3 5 0</inkml:trace>
  <inkml:trace contextRef="#ctx0" brushRef="#br0" timeOffset="201">3825 8132 7812,'0'-10'224,"0"1"164,0 6 1,0-5 173,0 3-161,6 3 1,2-5-69,6 2 0,1 3-71,-1-2 1,2 0-225,3 0 1,1 2 108,4-3 0,1 4-739,-6 1 0,5-2 255,-5-3 337,0 4 0,1-6 0,2 7 0</inkml:trace>
  <inkml:trace contextRef="#ctx0" brushRef="#br0" timeOffset="202">10323 8942 7687,'7'0'-73,"6"0"-37,-3 0 0,7 0 110,2 0 234,0 0-104,1 0 1,2 0 544,7 0-390,6 0 1,-4 0 36,7 0 0,0 0-103,5 0 1,4 0-140,1 0 0,-1 0 60,-4 0 0,-1 0-123,1 0 1,-7-5 113,-3 1 0,-7-6-436,-3 5 1,-10-1-298,1 1-296,-9 4 515,1-6 0,-7 7-264,-4 0 1,-8 2 646,-6 3 0,-6 3 0,3 6 0</inkml:trace>
  <inkml:trace contextRef="#ctx0" brushRef="#br0" timeOffset="203">10436 8985 9217,'14'0'1169,"1"0"1,5 1-720,4 4 0,9-2-81,5 7 0,9-7-137,6 2 1,3 1-207,6-1 1,-2 1-115,6-1 0,-6-4-254,2 4 0,-10-3 82,-4-2 1,-9 0-113,-1 0 1,-13-2-4,-1-3 375,-7 4 0,-9-12 0,-1 5 0</inkml:trace>
  <inkml:trace contextRef="#ctx0" brushRef="#br0" timeOffset="204">11232 9099 9988,'0'20'863,"0"2"-622,0 7 1,0 4-83,0 0 0,0 6-46,0-1 1,0 2-161,0-2 0,0-5-572,0-9 0,2 1 417,3-6 1,-4-5-1695,4-4 937,3-7 959,-6 3 0,10-19 0,-4-2 0</inkml:trace>
  <inkml:trace contextRef="#ctx0" brushRef="#br0" timeOffset="205">11389 9070 8858,'14'-6'1660,"0"4"-1351,1-3 1,-1 2-137,0-1 0,2 2-28,3-3 1,-2 4 12,7 1 1,-2 0 19,2 0 0,1 1-80,-6 4 1,0 3 89,-5 6 1,0 8-56,0 7 1,-4 1 46,-1 8 1,-5-1-107,0 6 0,-2 0-128,-2-1 1,0-5-9,0-4 1,0-3-171,0-2 1,-2-6-796,-2-3 530,2-3-379,-4-8 259,-1-2-238,-1-6 0,-6-6 193,0-3 0,5-4-359,-1-1 1021,1 6 0,-12-11 0,-1 3 0</inkml:trace>
  <inkml:trace contextRef="#ctx0" brushRef="#br0" timeOffset="206">11360 9241 7729,'7'-15'726,"-4"6"-413,6 0 0,-4 5 50,5 0 0,-1-3-41,5 3 1,1-1 54,-1 5 0,0 0-174,0 0 0,0 0-146,1 0 0,-1 0-118,0 0 0,0 0-326,0 0 0,1 0-534,-1 0 1,-5 0 440,1 0 1,-7-2-810,2-3 1289,3 4 0,-7-5 0,6 6 0</inkml:trace>
  <inkml:trace contextRef="#ctx0" brushRef="#br0" timeOffset="207">11517 9042 7729,'0'8'307,"0"-1"661,0-2-753,0 3 0,0 6-52,0 1 0,0-6-372,0 0 1,0 1 152,0 4 0,-2 0-560,-3 1 0,4-1 358,-4 0 0,2 0-675,-2 0 933,4 1 0,-12-1 0,5 0 0</inkml:trace>
  <inkml:trace contextRef="#ctx0" brushRef="#br0" timeOffset="208">11446 9198 7729,'0'14'-517,"0"0"0,0 1 1199,0-1 0,4 0-193,1 0 1,0 1-135,-5-1 1,0 0-190,0 0 0,5-4-140,-1-1 164,1 1-166,-5-2-569,6-2 452,-4-6 1,6-5-157,-3 0 0,-2-6 87,6 2 0,-6-9 66,2-1 0,2 1 130,-3 3 328,7 1-268,-3 0 1,2 1 99,-1 4 1,-6 1 135,2 3-244,-3 4 1,-1-6-35,4 7 1,-3 2 47,2 3 1,-2-2-194,-2 6 1,0-4 38,0 4 1,0-4-81,0 5 0,-5-1-20,0 5 1,-1 1-240,1-1 291,-3 0 0,-6 0 33,0 0 0,5-1-28,-1-3 27,1 2 0,-4-9 107,3 7 1,3-7-4,2 2 109,3-4 131,-10-1-171,10 0 166,-4 0-239,-1 0 1,6-1 100,-4-4-24,4 3-138,1-4 29,0 6 717,0 0-602,6 0 1,-5 2 30,4 2-63,-3-2 1,-1 4 18,4-6 0,-2 0-106,7 0 0,-1 0-135,5 0 1,1 0-318,-1 0 0,0 0 458,0 0 0,7-6 0,1-2 0</inkml:trace>
  <inkml:trace contextRef="#ctx0" brushRef="#br0" timeOffset="209">11929 8956 7729,'0'10'551,"0"-1"1,0 1-79,0 4 1,5-5 33,0 1 1,-1-1-268,-4 6 1,5-6-178,0 1 0,0-6-587,-5 6 0,1-5 323,4 4 201,-4-6 0,12 10 0,-5-5 0</inkml:trace>
  <inkml:trace contextRef="#ctx0" brushRef="#br0" timeOffset="210">11901 9127 8953,'0'8'1249,"0"-2"-1114,0-6 201,0 6-635,0-4-60,6 4-415,-4 1 533,4-6 0,-5 6-400,4-7 98,-3 0 106,4 0 300,0 0 0,-2-5-15,5 0 1,-4-4 171,4 4 0,-4-6 35,5 1 1,-6 2 137,6-1 0,-6 4-64,6-4 0,-7 4 441,2-4 208,3 5-271,-7-2 11,6 6-135,-7 0-214,0 6 0,-2 2 8,-3 7 1,4-6-73,-4 0 27,-3 1-345,7 4 59,-6 0-323,7 1-128,0-8 401,0 6 1,2-11 14,3 2 1,-2-2 78,6-2 1,-4 0-45,4 0 0,-4 5 227,5 0 64,-7-1 40,3-4-62,-6 7 103,0 0-174,0 8 1,-6-1 163,-4 0 1,2-1-56,-1-4 1,1 4 177,-1-4-26,-4 4 228,5 1-379,0 0 0,2-4-17,6-1-1,1-5-200,4 0 0,-2-2 78,7-2 1,-1 0-242,5 0 1,1 0 112,-1 0 1,0-5-294,0 0 0,1-4 81,-1 4 0,0-4-56,0 4 1,-4-5-445,-1 6 1,-4-6 825,4 5 0,-5-12 0,2 1 0</inkml:trace>
  <inkml:trace contextRef="#ctx0" brushRef="#br0" timeOffset="211">12313 9042 7729,'8'-7'1683,"5"6"1,-10-6-1230,6 7 1,-4-4-143,4-1 1,-4 0-114,5 5 1,-1 0 56,5 0 0,1 0-126,-1 0 1,-5 0-77,1 0 0,-1 5-157,5 0 1,-1 1-118,-3-1 1,-4-2-367,-6 6 1,0 1-182,0 4 0,0-4 306,0-1 0,-6 1-1404,-4 4 1865,-3 0 0,-1 6 0,0 3 0</inkml:trace>
  <inkml:trace contextRef="#ctx0" brushRef="#br0" timeOffset="212">12384 9312 7729,'14'0'0,"1"0"856,-1 0 0,0 4-290,0 1 0,-4 0-175,-1-5 1,-4 0-157,4 0 1,-4 5-24,5-1 0,-7 3 112,1-2-324,-2 2 0,4 8 0,2-1 0</inkml:trace>
  <inkml:trace contextRef="#ctx0" brushRef="#br0" timeOffset="213">3853 10108 7830,'-12'1'0,"2"4"1067,-2-3-616,4 10 0,-11-4 866,0 7-881,-13-1 1,7 6-12,-13 4 0,0 9-100,-4 5 1,-1 3-377,0 2 1,1-1 116,-1 1 1,0-3-118,1 2 0,5-9 96,4 5 1,8-6-699,1-4 0,8-6 263,2-3 1,1-8-1691,9-1 1034,-1-7 1046,5 3 0,6-12 0,2-2 0</inkml:trace>
  <inkml:trace contextRef="#ctx0" brushRef="#br0" timeOffset="214">3299 10406 7830,'0'-7'1124,"-6"0"-732,4 7 297,-4 0-339,-1 0 0,4 0 242,-6 0-435,6 0 1,-5 7-58,3 2 0,-3 5 136,-6 5 0,4-1-245,1 5 1,-1-1 86,-4 2 1,0 3-165,0-3 0,0 1 40,-1-1 0,1-4-13,0-6 0,4 1-15,1-1 1,4-2 80,-4-2-72,6 2 16,-4-10 1,9 4 11,3-6 0,2 0 46,8 0 1,-1-4-191,0-1 1,7-6 50,2 1 0,3-2-80,-3-2 0,4 1-255,-3 3 1,1-2 155,-1 2 0,1-2-1104,-6-3 1413,6 1 0,-9 0 0,5 0 0</inkml:trace>
  <inkml:trace contextRef="#ctx0" brushRef="#br0" timeOffset="215">1692 11089 7714,'-8'0'383,"2"0"-44,6 0 843,0 0 0,6 0-762,4 0 1,9 1-89,5 4 0,2-3-59,3 2 0,-1-2-122,1-2 1,1 0-68,3 0 1,-3 0 62,3 0 1,-8-2-101,-1-2 0,-7 2-487,2-3 1,-3 4 34,-2 1-1259,-6 0 183,-1 0 597,-20 0 0,4 0 399,-10 0 0,3 0-196,2 0 681,-1-7 0,-5 6 0,-2-5 0</inkml:trace>
  <inkml:trace contextRef="#ctx0" brushRef="#br0" timeOffset="216">1891 10947 10207,'0'15'910,"0"4"1,0 0-593,0 10 0,0-2 118,0 11 1,0-5-91,0 5 0,0 0-308,0 4 1,0-5-108,0-4 0,0-3-231,0-2 1,0-6-155,0-3 0,0-8-1541,0-1 1185,0-7 1,2 3 809,3-6 0,3-12 0,6-4 0</inkml:trace>
  <inkml:trace contextRef="#ctx0" brushRef="#br0" timeOffset="217">2076 10918 7714,'0'8'1031,"0"-2"0,0 1-310,0 2 1,0 4 48,0 1 1,0 7-322,0 2 1,0 10-86,0 5 0,0 5-154,0 4 0,0-4-202,0 0 0,0-2-232,0-8 0,0 0-878,0-4-129,0-7-1836,0-2 3067,0-12 0,0-2 0,0-6 0</inkml:trace>
  <inkml:trace contextRef="#ctx0" brushRef="#br0" timeOffset="218">1934 11259 7714,'8'-7'1293,"-2"0"-775,-6 1 0,2 4 628,3-2-361,-4 2-642,12 2 2,-5 0 0,6 0-573,0 0 1,-4 0 238,-1 0 289,1 0 1,4 0-1395,0 0 1,-5 0 110,1 0 0,-7 2 483,2 2 700,-4-2 0,-1 11 0,-1-6 0,-4 8 0,-3-6-41,-6 1 0,0-3 247,0 3 1,-1 3 268,1-4 0,0-1-93,0 1 0,1-4 843,4 5-287,-4-7-216,11 3-299,-4 0-225,6-4 0,6 0-309,4-7 1,4-1-121,5 1 1,-3 2-299,3-7 1,-3 7 127,-2-2 1,3 2-336,-3-2 1,4 4 64,-9-4 1,-1 3 670,2 2 0,-7 0 0,9 0 0,-4 0 0</inkml:trace>
  <inkml:trace contextRef="#ctx0" brushRef="#br0" timeOffset="219">1820 11530 7714,'-14'7'0,"0"4"537,0-6-36,6 0-24,1-5 1,9 0-81,3 0 1,4-2-68,10-2 1,2-4-196,2-6 0,4-1-125,-3 1 0,3 0-117,1 0 0,-4-2 150,0-3 0,-5 8-170,4-3 0,-5 3 91,1-4 0,-4 6-130,0-1-72,-7 7 561,4-9-109,-10 10 0,3 2 148,-10 9 0,-3 4-29,-6 1 1,-2 8 113,-3 7 1,-2-1-225,-2 6 1,-4 2-2,3 2 0,-3 3-201,-1 1 1,4 0 116,0-5 0,5 3-777,-4-7 0,5 0-772,-1-4-773,10-7 1468,3-8 716,6-8 0,0-6 0,0 0 0</inkml:trace>
  <inkml:trace contextRef="#ctx0" brushRef="#br0" timeOffset="220">2019 11515 7714,'15'8'432,"-1"-3"0,-5-2 23,1 2 461,-1-4 1,4 7 137,-4-3-707,4-3 1,-7 6-942,4-4 531,2-2 0,-5 6-2242,2-4 1781,-2-2 0,-7 6-222,0-3 0,0-2 238,0 6 0,-2-4 385,-3 5 1,-3-6 122,-6 6 0,-2-1 0,-3 5 0,4 1 161,-4-1 1,3-5 133,2 1 0,4-5 496,1 4 1,4-6 194,-5 2-166,7-3-480,-3-2 1,12-7-517,4-2 0,-2-2-71,1 1 0,-1-2-238,1 2 1,4-3 89,-3-1 106,-4 0 0,5 0 35,-6 0 1,-1 4 8,-4 1 1,0 4 523,0-5-222,0 7 798,0-3-39,0 6-299,-6 0 0,5 6-130,-4 4 1,3 2-86,2 3 0,0-1-115,0 0 0,2-4 281,3-1-727,-4 0 1,10 1-179,-6-1 1,6-5-452,-2 0 0,-1-2 275,2-2 0,-1-6 613,6-4 0,-1-3 0,0-1 0</inkml:trace>
  <inkml:trace contextRef="#ctx0" brushRef="#br0" timeOffset="221">2247 11501 7714,'8'-6'0,"0"3"329,-4-7 0,0 5 528,5-4-257,0 6 0,6-8-104,-1 6 0,0-5-161,0 6 1,2-6-195,3 6 0,-3-3 69,3 2 1,1 4-13,-1-4 0,0-1 223,-4 1 0,-1 0-553,0-1 77,0 4-1793,-6-4 0,-3 6 775,-10 0 1,2 0 450,-7 0 1,1 0 254,-5 0 1,4 0 292,1 0 1,-1 0 129,-4 0 0,5-5-15,-1 1 0,5-3 351,-4 3 601,6 2 342,-10-4-595,12 6-214,-6 0 0,7 6-140,0 3 1,0 6-144,0 4 0,5-2-119,0 7 0,4-1-130,-4 6 1,1-2-68,-1-4 1,-3 3-267,2-7 1,3 4-525,-3-4 1,1 0-12,-5-5-828,0 1 797,0-1 905,0-6 0,0-2 0,0-6 0</inkml:trace>
  <inkml:trace contextRef="#ctx0" brushRef="#br0" timeOffset="222">2417 11444 7714,'-9'7'99,"-1"2"0,6 4 161,-6 1 0,6 0 11,-6 0 0,2 1 109,-1-1 1,-2 0-421,6 0 0,-5-4 160,6-1-777,-1 1 1,5-1 144,0 1 512,0-7 0,0 3 0,0-6 0</inkml:trace>
  <inkml:trace contextRef="#ctx0" brushRef="#br0" timeOffset="223">2489 11458 7714,'14'0'1646,"0"0"-1110,0-6-84,0 5-596,-6-6 164,5 7 1,-11 2-1571,2 3 1550,-2-4 0,-2 12 0,0-5 0</inkml:trace>
  <inkml:trace contextRef="#ctx0" brushRef="#br0" timeOffset="224">2417 11572 11679,'10'0'-1124,"-1"0"-818,1 0 1942,4 0 0,0-6 0,1-2 0</inkml:trace>
  <inkml:trace contextRef="#ctx0" brushRef="#br0" timeOffset="225">2801 11188 7655,'-6'15'0,"4"-6"309,-2 0 1,2 1 469,2 4 0,0-3-353,0 3 0,0-2 7,0 6 0,2-2-375,2-2 0,-2 1 38,3-1 0,-2-5-501,2 1 1,-4-5 146,4 4-1563,-3-6 360,4 4 160,-5-7 1301,12 0 0,-11-7 0,4-1 0</inkml:trace>
  <inkml:trace contextRef="#ctx0" brushRef="#br0" timeOffset="226">2730 11302 7655,'-8'0'1853,"2"0"-1506,6 0 0,6 0-271,4 0 0,4-5 91,5 1 0,-3-6-236,3 5 1,1-6 103,-1 2 1,2 1-89,-2-2 1,-3 3-291,2-3 1,-2-1-401,-1 6 0,-6-4-144,0 4 0,-4-1 887,5 1 0,-7 3 0,3-4 0</inkml:trace>
  <inkml:trace contextRef="#ctx0" brushRef="#br0" timeOffset="227">2858 11131 7655,'0'8'810,"0"5"-450,0-4 1,0 6 102,0 4 1,0-2-75,0 7 0,0 4-62,0 5 1,0 7 18,0-2 0,2-4-107,3 0 1,-4 0-207,4 0 0,-2-6 68,2-4 1,-4-7-828,4 2 643,-3-3 0,-1-4-1861,4-2 1230,-3-4 1,4-7-12,-6-4 0,0 2 725,0-7 0,-6-6 0,-2-6 0</inkml:trace>
  <inkml:trace contextRef="#ctx0" brushRef="#br0" timeOffset="228">2844 11288 7655,'-9'0'0,"-1"0"0,5 1 260,-4 4 1,6-2-18,-2 7 0,-1-5 88,1 4 1,-5 0-141,6 6 0,-6-1-117,5 0 1,-4 0-4,4 1 1,-1-1 75,1 0 1,4-5-358,-4 1 212,3-1 0,2 1-191,0-1 0,2-5 59,3 0 0,-2-2 3,6-2 1,1-2 34,4-2 1,5-4-35,0-7 1,1 1-33,-1 0 0,-3-2 82,3-3 0,-3 3-82,-2-3 1,0 2 60,1-2 1,-1 3-182,0-3 1,-5 4 12,1 0 0,-2-4 110,1 0 0,2 1 18,-6 3 263,0 1 585,1 0-558,-4 0 1,6 6 860,-4 3-746,-2 3 0,4 4 90,-6 3 1,0-2 21,0 6 1,5-4 333,0 5-556,-1-1 0,-4 5-70,0 1 0,0-6-34,0 0 111,0 1-382,0 4 151,0 0 1,0-4-97,0-1-224,0-5 60,-6 8 0,3-10 86,-6 2 1,4-2-352,-5-2 464,7 0-120,-10 0 435,6 0 1,-3 0-50,1 0 752,5 0-597,-2 0 1,6 2 10,0 2 1,0 4-31,0 6 0,0-2 63,0 2 0,0-3-256,0 8 0,2-3 64,2-2 0,0-2-318,5-2 1,-4 1 115,4-6 1,1-1-1112,4-4 787,0 0 1,0 0-15,1 0 0,-6-6 49,1-3 0,-2-4-111,1-1 1,-3 0 347,-6-1 1,5 6-185,0-1 197,0 1 1,-5-5 200,0-1 1,-2 8 647,-3 2-383,4 3 1,-7 2 132,3 0 0,3 2 17,-2 3-224,2 2 0,2 8-69,0-1 0,0-5 126,0 1-691,0-1 317,6 6 0,1-6-560,2 1 0,4-7 306,-4 1 1,-1-2-1584,2-2 914,-1 0 943,5 0 0,1 0 0,-1 0 0</inkml:trace>
  <inkml:trace contextRef="#ctx0" brushRef="#br0" timeOffset="229">3356 11131 7655,'-8'0'2341,"2"0"-1784,6 0 79,0 0-672,-7 7 1,6-4-164,-4 6 0,3 1 183,2 4 0,0-4-123,0-1 1,-4 1 14,-1 4 1,0-5-290,5 1 198,0-1 49,0 5 0,0-4-65,0-1 124,0-5-251,0 2 189,6-6 226,2 0-8,7 0 1,-6 0 268,1 0 205,-7 0-197,9 0 72,-10 0-225,4 0 1,-6 1-33,0 4 0,0-2-15,0 7 1,0-5-129,0 4 0,-4-4 33,-1 4 0,-5 1-82,6 4 1,-6-5 61,5 1 0,-4-1-14,4 6 1,-1-3-7,1-2 67,3 2 110,-4-4-18,6 6 23,0-6 0,2-1-57,2-7-56,4 0 0,7 0-293,-1 0 186,0-7 1,0 1-331,0-3 1,-4-4 158,-1 3 1,-4 3-434,5-3 0,-7 5-340,2-4 105,2-1 886,-5 2 0,11-11 0,-5 4 0</inkml:trace>
  <inkml:trace contextRef="#ctx0" brushRef="#br0" timeOffset="230">3768 10932 7676,'0'15'2831,"0"-1"-2381,0 0 1,0 0-101,0 1 0,0-1-223,0 0 1,-1-5 90,-4 1 1,2-1-666,-7 6 1,5-1 343,-4 0 1,1-4-2155,-1-1 1456,-4 0 0,5 4-691,-6-3 1492,6-4 0,-5 0 0,5 2 0</inkml:trace>
  <inkml:trace contextRef="#ctx0" brushRef="#br0" timeOffset="231">3697 11089 7676,'8'-7'0,"5"6"255,-4-4 0,-1 4 206,1 1 39,1 0 1,4 0-50,0 0 0,-4 0-86,-1 0 0,-4 1-180,5 4 0,-6-2-34,6 7 0,-6-6-701,6 6 494,-7-7-652,10 10 0,-12-10 330,4 6 0,-3-4-1713,-2 4 2091,0-5 0,-7 8 0,-1-4 0</inkml:trace>
  <inkml:trace contextRef="#ctx0" brushRef="#br0" timeOffset="232">3740 11259 8827,'8'0'1822,"-2"0"-1683,-6 0-31,0 0-278,6 0 35,-4 0 0,6 0 91,-4 0-65,-2 0-57,4 0-107,1 0 141,-6 7 1,6-4 5,-7 6 108,0-5 10,0 8 38,0-4 1,-5 6-51,0 0 1,-4-4 132,4-1 1,0-4-112,5 5 1,-5-6 13,1 6 0,-1-5 3,5 4 1,-2-6 231,-2 2-109,2 3 19,-4 0 125,-1 6-119,6 0 150,-6 0-89,7 1-32,-6-1-128,5 0 1,-4-1 12,10-4 1,-2-1-39,6-3 0,-4-4-100,4 4 1,1-3-179,4-2 1,-4 0 109,-1 0 1,1 0-1100,4 0 864,0-7 1,0 0-427,0-8 0,-4 3 258,-1 2 0,-5-2 208,0 2 0,-2-3 320,-2-1 0,0 0 0,0 0 0</inkml:trace>
  <inkml:trace contextRef="#ctx0" brushRef="#br0" timeOffset="233">3853 11387 6977,'8'8'-420,"0"0"2060,-3-3-214,-3-4-1061,4 6 1,-1-6 71,-1 4-658,1-3 1,-3 4 193,2-6-1924,-2 0 1951,11 0 0,-5 0 0,6 0 0</inkml:trace>
  <inkml:trace contextRef="#ctx0" brushRef="#br0" timeOffset="234">4010 11373 7676,'8'8'1697,"-2"5"1,-1-10-1698,0 6 0,-1-6 0,-4 4 0</inkml:trace>
  <inkml:trace contextRef="#ctx0" brushRef="#br0" timeOffset="235">8645 10648 8019,'8'0'2635,"4"0"-2352,-4 0 0,6 0-4,1 0 0,-1 0-20,0 0 0,5 0-192,0 0 1,5 0 99,-5 0 0,4 0-253,-4 0 1,5-5 105,-5 1 1,0-1-938,-5 5 407,0-6-139,1 4 1,-7-6-337,-4 3 481,-2 4 0,-4-6 106,-2 7 0,0-1 8,-5-4 0,-1 4 295,-4-4 1,0-2-54,0 3 1,0-1 197,-1 5 0,1-5-107,0 1 1,4-6 554,1 5-411,-1-6 1,1 5 380,-1-4 460,7 4-345,-3 0-82,6 4-209,0-4-415,0 6 268,0 0-340,6 0-49,-4 6 128,11-4 0,-10 4-101,6-6 190,-6 0 0,5 0-61,-3 0 28,-3 0 71,4 0 0,-5-5 0,4 1 0,-3-3 168,3 3-119,-4 2 0,-1-6 322,0 3 47,0 4-93,0-5-102,0 6 1,0 1-73,0 4 0,0 3 123,0 6 0,0 6-23,0 4 0,0 5-61,0 4 0,0-2-33,0 7 0,0 0-8,0 5 1,0-1-157,0 1 1,0-7 56,0-2 1,0-4-55,0-2 0,0-1 145,0-3-700,0-4-38,0-6 154,0-6 0,0-3 16,0-10 0,0 2-156,0-6 0,-5-1-124,1-4 1,-3-5 247,3 0 1,2-5 124,-3 5 1,-1-6 322,1 1 0,-1-2 0,1-3 0,4 1 0,-4-1 0,2 6 0,-2-1 0,3 2-51,-2-2 1,2-1 50,2 6 852,0 0-589,0 5 0,0 7 367,0 7 0,0 7-235,0 7 1,0 2-4,0 3 1,0 1-149,0 4 1,-5 3-206,1-4 1,-6 0-66,5 0 0,-4-1-282,4 2 0,-4-3-584,4-7 0,-5 0 461,6 0 1,-3-4 430,3-1 0,2-6 0,-4 4 0</inkml:trace>
  <inkml:trace contextRef="#ctx0" brushRef="#br0" timeOffset="236">8872 10691 7713,'15'0'0,"-1"0"0,0 0 812,0 0 0,0 0-189,1 0 1,-1 1-44,0 4 0,-1-2-163,-4 7 0,4-6-51,-4 6 0,-1-5-658,2 4 325,-7-6 1,8 5-1574,-6-3 1099,-1-3 213,-4 4 228,0-6 0,0 0 0,0 0 0</inkml:trace>
  <inkml:trace contextRef="#ctx0" brushRef="#br0" timeOffset="237">9142 10392 7762,'0'14'613,"0"1"0,2-1-206,3 0 551,-4 0-586,6 1 1,-7-1-8,0 0 1,0 0-122,0 0 0,4-4-375,1-1 89,0 1-1356,-5 4 1212,6 0 0,-3-1-1776,7-4 1962,-7-2 0,3-7 0,-6 0 0</inkml:trace>
  <inkml:trace contextRef="#ctx0" brushRef="#br0" timeOffset="238">9270 10435 9086,'0'8'1859,"0"0"-1020,0-4-164,0-2-510,-6 11 1,0-5-68,-4 6 1,-2-5-173,2 1 0,-2-1 44,-3 5 1,1 1-182,0-1 0,0 0 144,-1 0 1,6 0-9,-1 1 1,3-6-325,-3 1 0,2-6-150,3 6-338,4-7 551,1 3 0,9-7-8,10-4 1,-3 2 182,3-7 0,-2 1 22,2-5 0,-3 4 238,3 1 1,-3 4-79,-2-5 0,-4 7-150,-1-1 1,-4 2-76,4 2 849,-5 0 0,2 2-193,-6 2 1,-5 4-19,0 6 1,-7 1-109,-2-1 1,-1 0-99,-4 0 1,4 1-224,0-1 1,1 0 48,0 0 0,4 0-173,1 1 0,4-6 10,-4 1 22,6-1 1,-2 4-89,10-4 0,-2-3-104,6-6 0,1 0 2,4 0 0,0 0-489,0 0 367,1 0 251,-1 0 1,-2 2 167,-2 3-86,3-4 290,-12 6-131,5-1 72,-6-4-145,-6 4 1,3-6 39,-7 0 1,6 0-153,-6 0 0,5 0-142,-4 0 1,6-2 9,-2-2 1,4-4 106,1-7 1,-2 1 103,-3 0 0,4 0-220,-4 0 340,3-1 201,2 1 90,0 0 1,5 8-53,0 6 1,0 9 228,-5 15 0,0 1-46,0 13 0,0 5-155,0 4 1,0 7-229,0-2 0,0-2-71,0 3 0,0-4-212,0-2 1,0-3 44,0-15 1,0 1-362,0-11-463,0-1-1106,0-10 146,0-1 1876,-7-14 0,-1-7 0,-6-8 0</inkml:trace>
  <inkml:trace contextRef="#ctx0" brushRef="#br0" timeOffset="239">9185 10776 7936,'-1'10'540,"-4"-1"1,2-4-416,-7 4 0,5 1-105,-4 4 0,1 0 83,-1 0 1,-4 1-599,3-1 1,-1 0 302,2 0 0,-4 0 192,4 1 0,-4-1 0,-1 0 0</inkml:trace>
  <inkml:trace contextRef="#ctx0" brushRef="#br0" timeOffset="240">9128 10918 7719,'14'0'-230,"1"0"1,-1 0 91,0 0 0,0 0 899,1 0 0,0 0-246,4 0 0,-8-5-156,4 1 1,-4-1-240,3 5 1,0 0-304,0 0-350,-6 0-996,5 0 1529,-12 0 0,6 6 0,-7 2 0</inkml:trace>
  <inkml:trace contextRef="#ctx0" brushRef="#br0" timeOffset="241">7920 12311 8230,'-10'-9'267,"1"-1"1,6 6 182,-2-6 0,3 6-78,2-6 0,0-4-223,0-5 1,3-6 45,7 1 0,1-9-145,13-5 1,6-10 5,8-4 0,3 2-248,1-2 0,3-1 271,2-3 0,-4 2-165,-1 7 1,-5 5-775,-9 14 1,-4 6 0,-1 3-860,-5 3 1719,-4 8 0,-1 2 0,-5 6 0</inkml:trace>
  <inkml:trace contextRef="#ctx0" brushRef="#br0" timeOffset="242">8218 11700 7683,'-14'8'1073,"6"-2"-775,2-6 1,7-6-282,4-3 1,9-4 127,10-1 0,3-7-350,1-3 1,1-1 151,-1 1 0,1-2-145,-1 2 1,-4 3 33,0 2 0,-7 8-175,2 2-1,-3 6 32,-2-4 0,-6 14-112,-3 2 0,-10 9-108,-5 1 528,-2 0 0,-3 1 0,1 2 0</inkml:trace>
  <inkml:trace contextRef="#ctx0" brushRef="#br0" timeOffset="243">9725 10321 7692,'0'10'3227,"0"-1"-2523,0-6-313,7 10 906,-6-5-404,6 6-656,-7 0 8,0 0-172,0 1-30,0-1 0,-2-2-137,-3-2 0,2 1-4,-6-6 1,-1 1-21,-4-1 1,4-4-108,1 4 0,1-2-376,-1 2-179,-4-3-66,5 4-437,0-6 409,2 0 0,6-2 397,0-2 1,5 0-870,-1-5 1346,7 6 0,-3-10 0,7 5 0</inkml:trace>
  <inkml:trace contextRef="#ctx0" brushRef="#br0" timeOffset="244">9597 10534 8740,'0'-8'960,"7"2"0,1 5-916,6-4 1,-5 3-128,1-2 1,-1-3 108,6 2 1,-1-4-149,0 4 0,0-6 42,0 2 92,1 2-12,-1-5 0,-2 9 798,-2-7-456,-4 7 1,-7-2 66,-4 10 1,-3 3 340,-6 6 1,0 7-273,-1 2 1,4 4-63,-3 2 1,8 4-170,-8 0 1,4 6-153,1-1 1,-2-1-166,6 1 1,-5-7-276,6 2 1,-1-7 146,5-3 1,0-5-616,0 1-2448,0-10 1637,0-3 1624,6-6 0,2 0 0,6 0 0</inkml:trace>
  <inkml:trace contextRef="#ctx0" brushRef="#br0" timeOffset="245">9669 10634 8281,'7'0'1697,"0"0"0,-1 0-1485,4 0 1,2-2-17,2-2 0,2 0-544,3-5 1,-1 4-85,5-4 0,-4 4-326,5-5 1,-7 6 433,2-6 1,-3 6-538,-2-6 407,0 7 512,-6-10 105,-1 12 0,-9-6-131,-3 7 1,-3 2 780,-6 3 0,5-2-332,-1 6 0,2 1 357,-1 4 0,1-5-294,3 1 1,4-1-208,-4 6 1,3-1-204,2 0 0,0 0-68,0 1 0,2-1-156,3 0 0,-2-1 132,6-4 1,-4 4-13,5-4 0,-6 2-83,6-1 0,-7 2-123,2-2 1,-4-2-48,-1 1 1,0-4-331,0 4 255,-6-5 0,-2 7-144,-6-7 0,0 1 28,-1-5 1,-4 0-144,0 0 1,0 0 113,5 0 1,0-5 189,0 1 1,4-6 153,1 5 0,6-1-118,-2 1 270,3 4 0,2-7 42,0 3 1,7 4 314,2-4 0,4 3-300,1 2 0,0 0 35,0 0 1,5 0 157,0 0 1,0 2-177,-4 3 1,-1-4-284,0 4 1,2-4-434,3-1-154,-3 0 0,4 0 743,-6 0 0,1-6 0,-1-2 0</inkml:trace>
  <inkml:trace contextRef="#ctx0" brushRef="#br0" timeOffset="246">10052 10577 10398,'15'-5'467,"-1"1"0,-3-1-311,3 5 1,-6-5-116,11 0 0,-6-1 21,6 1 0,-4 4-188,0-4 1,-1-1 37,0 1 0,0 0-204,0 5 0,-4 0 418,-1 0 0,-5 8-125,0 6 0,-2 7 485,-2 7 0,0 1-133,0-1 1,-5 5 9,0 0 0,-4 7-116,4-2 1,-1-3-58,1-2 1,4-8-931,-4-1 1,3-7 190,2 2-2012,0-9 2561,0-4 0,7-6 0,0 0 0</inkml:trace>
  <inkml:trace contextRef="#ctx0" brushRef="#br0" timeOffset="247">10308 10691 7692,'15'0'939,"-1"0"0,-5 0-426,1 0 1,-6 0-228,6 0 1,-5 0-212,4 0 1,-4 0-499,4 0 1,-4 0 306,5 0 116,-1 6 0,5 2 0,0 6 0</inkml:trace>
  <inkml:trace contextRef="#ctx0" brushRef="#br0" timeOffset="248">10564 10549 9593,'8'0'3602,"-2"0"-2369,1 0-929,1 0 0,6 0-202,0 0 1,-4 0-213,-1 0-259,1 0 1,-1 4-845,0 1 624,-5 0-995,8-5 1054,-10 6 1,3-4 141,-10 2 0,2-2 188,-7-2 0,5 0-169,-4 0 295,0 0 0,-1 0 291,1 0 683,5 0-559,-8 0 960,10 0-934,-4 0 1,6 6 71,0 4 0,0 2-44,0 3 0,0 4-269,0 0 0,0 4-81,0-4 0,0 5-198,0-5 0,0 0-558,0-5-908,0 0-974,6 0 1832,2-6 0,6-8 335,1-9 1,-1-5 425,0-5 0,0-2 0,0-3 0,1-9 0,-1 3 0</inkml:trace>
  <inkml:trace contextRef="#ctx0" brushRef="#br0" timeOffset="249">10820 10463 7692,'8'-6'0,"3"3"472,-6-7 0,1 7 270,-1-2 108,-4 4-278,6 1-198,-1 0-364,-4 0 1,4 1 66,-6 4 0,0-2-299,0 7 1,-2-5 200,-2 4 0,2-4-723,-3 4 521,-3 1 0,7 4 19,-4 0 0,-1-4 95,1-1 0,0-4 42,5 4 1,0-4 304,0 5-107,0-7-148,0 9 47,7-10 0,-1 6 363,3-3 0,4-4-167,-3 4 1,-3-4-55,3-1-88,-1 0-54,6 0 1,-1 0 180,0 0-167,-6 0 0,3 7 101,-6 2 0,1-1-89,-1 2 1,-4-1 50,4 5 0,-3 1 4,-2-1 0,1 5 8,4 0 0,-3 0-60,2-5 0,-2 5-78,-2 0 0,0 0-47,0-5 0,-2-5 80,-2 1 0,0-5-458,-5 4 0,4-6 205,-4 2 0,4-3-1156,-4-2 855,-1 0 1,-4 0-451,0 0 745,6-7 0,-3-1 178,6-6 0,0 5-78,5-1 1,0 1 103,0-6 0,2 3 388,3 2 0,2-2-185,8 2 0,-1-2 435,0-3 0,2 1-210,3 0 1,-3 1-73,3 4 1,1-4-357,-1 4 1,5 1-462,-5-2 0,0 2-1163,-5-1 1665,-6 3 0,4-1 0,-4-1 0</inkml:trace>
  <inkml:trace contextRef="#ctx0" brushRef="#br0" timeOffset="250">11403 10392 7693,'-8'0'1942,"2"0"-1111,6 7 1,-5 0-56,0 8-403,-6-1 1,3 5-559,-6 0 0,5 0 190,-1-5 1,7 0-1056,-2 0 0,-1 1 594,1-1 0,1-5 456,4 1 0,-7-1 0,-1 5 0</inkml:trace>
  <inkml:trace contextRef="#ctx0" brushRef="#br0" timeOffset="251">11403 10506 7978,'0'-8'909,"0"2"156,0 6 1013,0 0-2436,0 6 1,-2 2 231,-2 6 0,1-4-107,-7-1 0,5-1-78,-4 1-567,6 4 555,-10-5 1,10 1-358,-7 1 185,7-7 212,-3 10 78,6-12 350,0 6 4,0-7-194,6 0 1,-3 0 276,7 0 0,-7 1 39,2 4 63,3-3 1,-5 5-91,6-2 1,-5-2 53,0 7 0,-2-5-204,-2 4 1,0-4-45,0 4 0,1-6-299,4 2 196,-3 3 0,4-5-324,-6 7 90,0-7-1039,0 3 518,0-6 808,0 0 0,0 0 0</inkml:trace>
  <inkml:trace contextRef="#ctx0" brushRef="#br0" timeOffset="252">11304 10492 7693,'-7'-8'641,"6"-5"1,-10 10 256,6-6 461,0 5-926,5-2 1,2 1-174,2 1 0,4-1-326,7 5 1,-6-2 116,1-2 0,4 2 1,5-3 0,0 2 50,-5-2 0,0 4-226,0-4 0,1-1-41,-1 1-94,0 0 462,0 5 334,-6 0-333,-2 0 1,-7 3 141,-4 7 0,-8-1-187,-6 10 0,-1 3 4,1 2 0,-2 3-215,-2 1 0,-3-4-231,8 0 0,-1-2-335,4 2 1,1 1 47,0-6 1,4 0-478,1-5 0,6-5-483,-2 1 1530,3-7 0,9-3 0,1-8 0</inkml:trace>
  <inkml:trace contextRef="#ctx0" brushRef="#br0" timeOffset="253">11375 10492 9691,'8'9'828,"-4"1"0,-2-6-509,-2 6 0,5-1 49,-1 6 1,1-1-305,-5 0 0,0 0 112,0 0 1,0 1-357,0-1 229,0 0-365,0 0 210,0-6 1,2-1-603,2-7 460,-2 0 0,6-5 26,-3 0 0,-2-6 250,6 2 1,-4 1-83,4-2 0,-4 5 239,5-4 1,-6 6-75,6-2 0,-5 3 123,4 2 1,-6 0-154,10 0 0,-12 7-17,4 2 0,-3-1-10,-2 2 1,-2-6-155,-3 6 1,2-2 81,-6 1 1,1-1-972,-2-3 406,-2-4-1320,4 6 994,0-7 909,2 0 0,-1-7 0,0 0 0</inkml:trace>
  <inkml:trace contextRef="#ctx0" brushRef="#br0" timeOffset="254">11687 10207 7693,'8'10'665,"-3"-1"0,1-4-341,-1 5 0,0-6-116,-5 6 0,0-5 1491,0 4-1197,0 0 1,0 6-94,0-1 0,-5 0-112,0 0 0,-4-4-410,4-1 1,-1-1-345,1 2-542,4 2 132,-6-4 1,7 2 23,0-1 549,0-6 0,2 4-131,3-7 1,1-2 38,3-3 0,4 2-110,-4-6 47,4 6 876,1-10 1144,1 11-239,-8-10-626,0 10-418,-7-4 0,-2 11 42,-3-1 1,2 7-317,-6-1 1,-1-2-69,-4 1 1,0 1-55,0 4 0,-2 0 30,-3 0 1,8-4-81,-3-1 0,3-1-93,-4 2 200,1 2 1,1-4 259,4 6 1,3-4-72,6-1 1,0 2-11,0 8 0,0-3-9,0 3 1,0-2 89,0 2 1,0-1-93,0 5 1,4-4 10,1 5 1,1-6-316,-1 0 1,-3-2 11,3-2-896,2-6 511,-5 5-632,4-11 766,-6 4 1,0-12 17,0-4 0,0-3 145,0-1 1,0 0 186,0 0 1,0 0 180,0-1 0,0-4-157,0 0 0,2-4 475,3 4 1,-2-2-279,6 2 0,-4 2 310,5-7 0,-1 7-119,5-2 1,5-2 35,0 2 0,6 2 27,-1 8 1,-2-2 76,2 6 1,-2 0-55,2 5 1,1 6-126,-6 4 1,0 3 51,-5 1 1,-4 5-38,-1 0 1,-6 4-215,2-4 0,-3 5-104,-2-5 0,-2 1-155,-3-1 1,2-3 65,-6 3 0,-1-3-148,-4-2 1,0-1-531,-1-4 0,-3 2 336,-1-6 0,0 0-185,4-5 1,1 0 159,0 0 0,0 0 297,0 0 1,4-2 59,1-2 0,5-4 111,0-7 1,2 1-169,2 0 168,0 0 0,2 0 264,2-1 0,-2 6 25,3-1-45,3 7-212,0-9 0,6 5-703,0-2 0,-5 2 665,1 7 0,-1-6 0,6-2 0</inkml:trace>
  <inkml:trace contextRef="#ctx0" brushRef="#br0" timeOffset="255">12185 10335 9222,'-8'10'1826,"3"-1"1,4-4-1572,1 5 0,0-6-363,0 6 1,0-6-977,0 6 1,0-5 572,0 4 1,0-4-373,0 4 0,0-4 74,0 5 809,0-7 0,0 9 0,0-4 0</inkml:trace>
  <inkml:trace contextRef="#ctx0" brushRef="#br0" timeOffset="256">12142 10478 7718,'-8'6'142,"1"-5"255,2 4-88,3-3 0,-6-2 178,4 0 725,2 0-384,-4 0-427,6 0 1,1-2-263,4-3 0,1 2-202,4-6 1,2 4-307,-2-4 0,3 5 320,1 0 0,-5 2-430,1 2 231,-1-6 106,5 4 1,-4-4 101,-1 6 0,-5 1 128,0 4-138,-2-3 234,-2 10-366,6-4 0,-3 2-18,7-1-312,-7-6 307,10 10 0,-7-10-48,3 7 188,4-7 1,-7 5 81,4-4 1,-2-2 18,-3 3 0,-4-2 215,4 2 1,-4-2 106,-1 6 0,-6-4-167,-3 5 0,-4-6-9,-1 6 1,0-2-15,-1 1 1,-4 4 287,0-4 0,0 4-99,5 1 0,0-1-145,0-4 1,6 4 70,3-4-218,4 4 0,1-4-109,0 1 1,8-7 56,6 2 1,2 1-268,7-1 1,-4 0 122,5-5 1,-2 0-217,2 0 0,1 0-106,-6 0 1,5-5-273,-5 0 0,0 0 214,-5 5 0,0-4-166,0-1 1,-4 0-361,-1 5 1037,-6-6 0,10-2 0,-5-6 0</inkml:trace>
  <inkml:trace contextRef="#ctx0" brushRef="#br0" timeOffset="257">12711 10250 8170,'8'8'2666,"-2"-2"-1884,-6 1 0,0-4-305,0 6 0,0-4 57,0 4-417,0 1 0,-4 4-182,-1 0 0,-6 1-6,1-1 1,2 0-193,-1 0 1,4-1-356,-4-4 312,6 4-772,-10-5 322,11 0 395,-4-2 1,8-6 118,2 0 0,4-2 100,6-2 0,1 1 73,-1-7 0,0 5 175,0-4 1,1 4 114,-1-4 1,0 6-24,0-2-54,0 3-120,1 2 149,-7 0 1,-2 2-89,-6 3 0,-2-2-41,-2 6 1,-4-4-56,-7 4 1,1 1-114,0 4 1,-2-1-29,-3-4 1,3 4 89,-3-4 0,4-1-25,0 2 1,6-7-5,-1 2-106,7 2 178,-3-5 22,6 4 0,6-7-26,4-4 0,2-1 14,3-4 0,-1-2 216,0 2 0,0 2-71,1-1 0,-3 4 540,-2-4-238,2 5 203,-10-2-345,4 6 0,-6 6-81,0 4 1,-8 3-241,-6 1 0,-2 5-296,-7 0 1,4 6-811,-5-1 1,0 1 204,-4-1 926,6 2 0,-5-3 0,5 5 0</inkml:trace>
  <inkml:trace contextRef="#ctx0" brushRef="#br0" timeOffset="258">12740 10591 7699,'23'-5'584,"1"1"1,-5-1-61,5 5 0,-1 0-1,6 0 0,-6 0-35,1 0 0,-7 0 104,2 0 0,-3 0-842,-2 0 303,1 0-2497,-1 0 1532,-6 6 912,-8 2 0,-8 6 0,-6 1 0</inkml:trace>
  <inkml:trace contextRef="#ctx0" brushRef="#br0" timeOffset="259">12725 10648 13703,'0'14'29,"0"-4"-301,0-1 0,-1-6-197,-4 2 320,3 3-111,-4-6-472,6 10 42,0-10 1,2 4 426,2-6 0,0 0 283,5 0 0,-4 0-24,4 0 216,-6 0 0,8-1-37,-6-4 1,2 3 18,-3-2 89,-2 2 0,6 2 113,-3 0 119,-4 0-307,5 0-265,-6 0-17,0 0 57,-6 6 0,-2 1 53,-6 2 1,4 4 94,1-4 0,4-1-114,-4 2 0,6-6 61,-2 6 0,-1-5 31,1 4-42,0-6 0,7 3-95,2-6 0,0 0-155,5 0 0,1 0-178,4 0 234,0 0 170,7 0 1,-6 0-101,4 0 1,-9 2 320,-6 3 0,-2 3 2,-2 6 0,-2 2 1,-2 3 1,-4 3-199,-6 6 1,-5 1-111,0-1 0,-5-1-789,5-3 1,-6 2 427,1-2 1,4-3-2138,1-2 2539,9-4 0,-3 0 0,6-1 0</inkml:trace>
  <inkml:trace contextRef="#ctx0" brushRef="#br0" timeOffset="260">13138 10335 8766,'9'0'1921,"1"0"0,-7 7-1379,1 2 0,-2-1-300,-2 2 0,0-1-237,0 5 1,0 0-816,0 1 0,2-1 573,2 0 1,-2-4-1397,3-1 1,1-4 120,-1 4 535,6-6 977,-3 4 0,6-7 0,0 0 0</inkml:trace>
  <inkml:trace contextRef="#ctx0" brushRef="#br0" timeOffset="261">13294 10421 7645,'0'-8'3011,"0"1"-2262,0 7 231,0 0-848,-6 0 0,-2 7-297,-6 2 0,1-1 183,3 2 1,-2-1-375,2 5 0,-1-4 204,2-1 0,-2-4-1296,6 4 227,0-5-101,5 2 488,0-6 538,0-6 0,5-7 296,0-6 0,6-2 0,-2 3 0,-1 0-92,2-6 0,-2 6 92,1-6 0,-1 6 1118,-3-1 52,-4 10-168,6-4 0,-7 18-421,0 0 0,0 12 3,0 7 0,0 3-203,0 1 0,0 1-149,0-1 0,0 1-187,0-1 0,0 0 121,0 1 1,0-6-307,0 1 0,-5-6-86,0 1 1,0-8-278,5-2 1,0-4-682,0 4 540,0-6 351,0 4 1,0-9 69,0-3 1,0 2 118,0-6 1,0 4-93,0-4 1,0-1 237,0-4 1,2 0-8,3-1 1,-2 1-38,6 0 1,-4-2-139,5-3 1,-1 3 63,5-2 1,0-3-74,1 2 1,-1-5 55,0 5 1,-4-1 96,-1 1 1,1 8 44,4-3 1,-5 4 154,1 1 0,-6 2 159,6 7 255,-7 0-244,3 0 0,-6 7-118,0 2 1,0 4 4,0 1 0,0 0-95,0 0 0,0 1 18,0-1 1,0 0-75,0 0 0,0-4-313,0-1 0,2-6-241,3 2 118,3-3 0,6-2 49,0 0 1,0 0 72,1 0 1,-1 0 348,0 0-176,0 0 0,0 1 359,1 4 0,-6-2-148,1 7 1,-3 1 78,3 8 0,-4-4 62,-6 4 0,5-1 104,0 1 1,-1-3-195,-4 3 0,-1-4-22,-4 0 1,2-1-205,-6 0 1,-1 0 40,-4 0 1,-2-4-384,-3-1 1,3-5 208,-3 0 0,-1-2-456,1-2 0,0 0 162,5 0 1,4 0-517,1 0 381,6-6 0,-4-2 163,7-7 0,7 6 322,2-1 1,4 6-64,1-6 1,2 7 359,3-2 1,-4 4-62,4 1 0,-1 0 150,1 0 1,-3 0-212,2 0 0,0 6 42,1 4 0,-3 2-342,3 2 1,-2-4-1283,2-1 1479,-3 1 0,11 4 0,-5 0 0</inkml:trace>
  <inkml:trace contextRef="#ctx0" brushRef="#br0" timeOffset="262">14204 10847 7645,'14'13'1054,"0"-4"1,1 2-454,-1-6 1,0 1-138,0-1 1,-4-3-132,-1 2 0,-4-2-1052,4-2-110,-5 0 0,2-2 829,-6-2 0,6-4 0,2-6 0</inkml:trace>
  <inkml:trace contextRef="#ctx0" brushRef="#br0" timeOffset="263">7664 14487 7809,'9'-15'111,"1"1"1,6-6-112,7-4 0,4 2 610,2-2 1,5-1-143,4-8 0,10 3-102,4-4 1,-2 4-311,2 2 1,-6 0 181,2-1 1,-1 1-77,-4-1 1,1 6 45,-11-1 0,0 6-274,-4 0 1,-2 3 90,-4 6 1,-7 1-282,-6 3 0,-3 2 105,3-6 84,3 5 0,-12-3-2586,4 2 628,-4 3 2025,-7-4 0,-2 0 0,-6-2 0</inkml:trace>
  <inkml:trace contextRef="#ctx0" brushRef="#br0" timeOffset="264">8261 13932 9129,'0'-8'1851,"5"0"-1432,-1 4 0,7 2-85,-1-3 1,3 2-113,1-2 1,0 4-85,0-4 1,5-1-125,0 1 1,0 0-226,-5 5 0,1 0 232,-1 0 0,0 0-883,0 0 649,-6 0 0,3 7-584,-6 2 1,-2 4 149,-8 1 1,-3 2 646,-6 3 0,0-4 0,0 6 0</inkml:trace>
  <inkml:trace contextRef="#ctx0" brushRef="#br0" timeOffset="265">9142 13477 7768,'8'-8'1817,"-1"2"-438,-7 0-547,6 4-586,-4 2 1,4 10-164,-6 8 0,0-2-208,0 3 1,-5 2-915,0-2 1,-4 4 315,4-4 723,-6 7 0,3-4 0,-6 6 0</inkml:trace>
  <inkml:trace contextRef="#ctx0" brushRef="#br0" timeOffset="266">9142 13662 7774,'10'-9'221,"-1"-1"1,1 5 378,4-4 1,2 1-148,3-2 0,-3-2 22,3 2 1,1 2-450,-1-1 1,2 4 42,-2-4 1,-4 4-646,4-4 546,-3 5 1,-2-4-1194,1 4 312,-8 2 243,0-4 0,-7 7 299,0 4 0,-2-3 28,-3 2 1,-2 3 449,-8-2 0,1 1-159,0-1 0,4-4 522,1 4 1,-1 1-281,-4-1 0,2 1-109,2-1 0,-2 1 329,2 4 0,2 2 995,-1-2 1,4 3-718,-5 1 1,7 0-243,-1 0 0,2 0-67,2 1 0,0 4-164,0 0 0,0 4-310,0-4 0,0 2 132,0-2 0,0-4-878,0 4 0,0-3-966,0-2 458,0 1 1,2-3 351,2-2 995,-2 2 0,11-10 0,-6 4 0</inkml:trace>
  <inkml:trace contextRef="#ctx0" brushRef="#br0" timeOffset="267">9285 13733 7774,'8'-6'1933,"-2"4"-733,-6-4-777,0 0 1,5 2 45,-1-5-642,7 6 64,-3-10 0,5 10 181,-4-7-619,4 7 0,-10-3 126,7 6 141,-7 0 0,3 2 139,-6 2 1,-1 4 179,-4 6 0,-3 5-33,-6 0 0,-1 2 213,1-2 1,0 1-27,0 4 0,1-3-31,4-7 0,-2 0-117,6 0 1,-5 0 63,6 1 0,-1-6-368,5 1-45,0-7 131,6 3 0,4-7 50,9-4 1,-3-3 82,2-6 0,-2 4 338,-2 1-270,1-1 1,-1 1 571,0-1-160,-6 7-49,5-10 56,-12 12-165,6-5 1,-7 7-110,0 4-216,-7 3 0,-1 6-86,-6 0 0,-5 2 52,0 3 0,0-3-50,5 3 1,-5 3 13,0 2 1,0-2 28,5 1 1,0-4 75,0 5 1,1-7 124,3 2 0,-1-3-52,7-2 0,-1 1 151,5-1 0,1-2 96,4-2 0,3 1-94,6-6 0,2-1-188,3-4 1,-2 0 106,7 0 1,-2-6-776,2-3 0,1-4 351,-6-1 1,5-5 148,-5 0 0,0-2-1264,-5 2 1,-5 4 627,1-4 0,-5 3-424,4 2 1198,-6-7 0,4 5 0,-7-3 0,-5 8 0,0 2 0,-6 6 0,2-2 0,-4-1-56,-1 1 0,0 0-143,-1 5 912,1 0 1,5 2-291,-1 2 1,7 0-11,-2 5 1,4-4 659,1 4-934,0 1 15,6 4 0,2-1-693,6-4 0,0-1-66,1-3 1,-1-4 604,0 4 0,0-3 0,0-2 0</inkml:trace>
  <inkml:trace contextRef="#ctx0" brushRef="#br0" timeOffset="268">9555 13932 7555,'8'-6'1080,"0"4"-1274,-4-3 111,-2 4 1,6 1 82,-3 0 0,2 0 0,8 0 0</inkml:trace>
  <inkml:trace contextRef="#ctx0" brushRef="#br0" timeOffset="269">9754 13662 7758,'0'9'1119,"0"1"0,0-5-371,0 4 1,-2 1-313,-3 4 1,4 5 209,-4 0 0,-1 6-239,1-1 1,-4 1-167,4-1 0,-1 1-250,1-6 1,3 0-322,-2-5 1,-3 0-1042,2 1 909,1-1-1108,4 0 1083,0-6 1,1-2 42,4-6 1,-2-5 114,7 1 1,-6-7 283,6 1 1,-2-4 6,1-5 1,2 3 143,-6-3 0,5 8 203,-6 2 544,7-1-274,-3-4 1,2 6 43,-1 3-104,-6 4 0,4 2-179,-7 4 0,1-2 17,4 7 0,-3-1-127,2 5 0,-2 1-117,-2-1-594,0 0 448,0 0 0,0-4-782,0-1 487,0-6-260,6 4 1,-3-7 245,7 0 0,-5-5-345,4 0-86,-6 1 753,10-3 90,-12 6 129,12-6-685,-11 14 338,4 1 0,-4-1-1294,2-2 1442,-2 3 0,11-6 0,-6 4 0</inkml:trace>
  <inkml:trace contextRef="#ctx0" brushRef="#br0" timeOffset="270">10166 13634 7703,'0'7'3292,"0"6"-2040,0-11-487,0 10-790,6-10 0,2 4-397,7-6 1,-1 0-459,0 0 1,0 0 410,0 0 1,-4 0 468,-1 0 0,1 0 0,4 0 0</inkml:trace>
  <inkml:trace contextRef="#ctx0" brushRef="#br0" timeOffset="271">10067 13847 7703,'-13'14'740,"3"0"0,-1-4 93,7-1-542,-1 1 0,7-2 356,2-4 0,6 3-201,9-3 1,-2 0-90,7-9 0,-1 2-110,6-7 1,-1 1-335,1-6 1,-1 1-238,1 0 0,-2 1-240,-4 4 0,2-4 184,-6 4 0,-1 1-1113,-9-2 1493,4 7 0,-11-9 0,4 4 0</inkml:trace>
  <inkml:trace contextRef="#ctx0" brushRef="#br0" timeOffset="272">10223 13733 7703,'-14'0'814,"0"6"1,6 2-111,3 6 1,3 1-243,2-1 1,0 0 132,0 0 1,0 5-337,0 0 0,5 2-229,0-2 0,4-3-1800,-4 3 1491,6-4 0,-8-2-469,7-4 1,-6-2 747,6-7 0,-1 6 0,6 2 0</inkml:trace>
  <inkml:trace contextRef="#ctx0" brushRef="#br0" timeOffset="273">10308 13776 7703,'0'14'616,"0"0"1,2 0 22,3 1 0,-4 4 115,4-1 1,1 8-269,-1-3 1,0 0-8,-5 0 0,4 1-636,1 4 1,2-1 143,-3-3 0,-2-4-1217,3-5 0,1-1 1230,-1 0 0,-1 0 0,-4 1 0</inkml:trace>
  <inkml:trace contextRef="#ctx0" brushRef="#br0" timeOffset="274">10664 13577 7669,'0'28'0,"0"2"779,0 3 0,0-3-154,0 3 1,4 2-7,1-2 1,6 5-242,-1-5 0,1-1-34,-2-8 1,4-4-1422,-4-5 929,10-8 1,-3 0 147,3-7 0,-3 0 0,-2 0 0</inkml:trace>
  <inkml:trace contextRef="#ctx0" brushRef="#br0" timeOffset="275">10806 13705 7669,'-6'8'417,"2"3"-273,-5-7 1,4 6 417,-4-5 0,-1 6-165,-4-2 0,1 4-223,4 1 0,-5 0-48,-1 0 0,1 1-139,-5-1 0,4 0 27,0 0 1,1 0-180,0 1 1,0-3-68,-1-2 1,1 1 36,0-6-46,6-1 87,2-4 0,6-3-138,0-6 1,8-2 14,6-13 0,2 0 112,7-4 0,1-1-35,5 1 1,1-5-123,3 0 0,-3-1 389,3 6 1,-5 0-66,-4-1 0,3 7 397,-3 3 0,-2 5-229,1 4 0,-10 4 137,1 6 1,-7 2 132,2 2 1,-6 6 311,2 9 0,-5-2-276,-5 7 1,-3 0 19,-6 4 0,5-4-309,-1-1 0,1-4 19,-6 5-1,3-7-223,2 2 0,-1-3 137,7-2-93,-8-6-449,11 5-145,-5-12 0,7 6 183,4-7 0,-2-5-192,7 0 1,-1-6 241,5 2 0,0 1 79,1-2 0,-1 6 322,0-6-150,0 7 270,1-3-11,-1 6-69,-6 0 0,3 1-161,-7 4 165,1 3 51,-5 0-33,0 4-36,0-4 0,-5 2-40,1-1 1,-3-1-199,3 2 0,2-2 60,-3-4-273,4-2 88,-6 11 43,6-12 66,-5 5 1,7-6 9,4 0 0,-2 0 68,6 0 0,-4 0 74,5 0 0,-6 0 182,6 0 1,-5 0-64,4 0 0,-6-1 123,2-4-95,3 4-88,-6-6-36,4 7-84,-6 0 0,-5 2-458,0 3 1,-6-2 528,2 6 0,-4 1 0,-1 4 0</inkml:trace>
  <inkml:trace contextRef="#ctx0" brushRef="#br0" timeOffset="276">11346 13548 8319,'7'8'1631,"-4"-2"-1239,6-6 1,-4 5 5,4 0 1,-4 1 167,5-1 1,-7-2-187,1 7 1,3-6-675,-2 6 0,4-5 213,-4 4 0,0-4 81,-5 4 0,0 1 0,0 4 0</inkml:trace>
  <inkml:trace contextRef="#ctx0" brushRef="#br0" timeOffset="277">11389 13861 7669,'0'14'935,"0"0"1,0-4-228,0-1 1,1-1 645,4 2 0,-2 1-777,7-6 0,-5 1-87,4-1 1,-4-4-1543,4 4 721,-6 3 331,10-7 0,-5 12 0,6-5 0</inkml:trace>
  <inkml:trace contextRef="#ctx0" brushRef="#br0" timeOffset="278">11915 13619 8823,'8'0'2543,"0"0"-1358,-4 0-649,4 0 1,11 0-236,0 0 0,0 0-247,-5 0 1,7 0-213,3 0 0,1 0-392,-1 0 0,1-1-418,-6-4 0,0 3 968,-5-2 0,7 2 0,1 2 0</inkml:trace>
  <inkml:trace contextRef="#ctx0" brushRef="#br0" timeOffset="279">12441 13378 7688,'8'6'933,"0"-3"1338,-4 7-1495,-2-7 1,4 9-356,-6-2 1,-1 3-609,-4 1 0,-3 2 193,-6 2 0,-5 0-409,0 6 0,-1-7-312,1 2 0,3-3 715,-3-2 0,-3 6 0,0 3 0</inkml:trace>
  <inkml:trace contextRef="#ctx0" brushRef="#br0" timeOffset="280">12427 13506 7688,'14'0'292,"0"0"170,0 0 0,5 0-195,0 0 1,0 0-37,-5 0 0,1 0-348,-1 0 0,0 0 150,0 0 0,-4 0-1186,-1 0 735,-6 0-752,4 0 864,-7 0 0,-2 0 125,-3 0 0,-2 0 175,-8 0 0,1 0-61,0 0 0,0 4 910,-1 1 0,1 6-457,0-1 1,5 2 696,-1 2 1,2 5-445,-1 0 0,-2 7 55,6-3 0,0 4-309,5 2 1,0-6-171,0 1 1,0-2-221,0 2 1,0-4-239,0-5 0,0-1-699,0 0-1092,6 0 2034,2-6 0,7-8 0,-1-8 0</inkml:trace>
  <inkml:trace contextRef="#ctx0" brushRef="#br0" timeOffset="281">12782 13221 8509,'2'10'3204,"3"-1"-2577,-4-6 1,5 10-150,-6-4 0,0 6 14,0 4 0,-1-2-585,-4 7 1,-3-1 140,-6 6 0,0-1-1067,0 1 0,-1-2 40,1-4 0,0 3-1534,0-7 2513,6-1 0,-5 3 0,5 1 0</inkml:trace>
  <inkml:trace contextRef="#ctx0" brushRef="#br0" timeOffset="282">12768 13378 13288,'8'0'957,"5"0"1,-10 0-1381,6 0-270,-6 0 1,5 1 485,-3 4 0,-3-2-174,2 7 1,-2-6 47,-2 6 1,0-5-856,0 4 744,-6 1 1,-2 4 432,-7 0 1,6-5-48,-1 1 1,6-5 195,-6 4 0,5-4-1,-4 4 0,6-4 75,-2 5 1,2-6-46,-2 6 1,4-5 57,-4 4 0,3-4-37,2 4 1,0-4-122,0 4 1,5 2 155,0 8 1,1-3-74,-1 3 0,-4-3-71,4-2 0,1 0-48,-1 1 0,2-3-181,-3-2-271,-2 2 176,4-10-22,-6 4 0,5-7 33,0-4 0,-1-3-353,-4-6 1,5-5 202,0 0 0,4-5 43,-4 5 1,5-6 230,-6 1 0,7 4 169,-1 1 1,-2-2 324,1 2 0,1 0-264,4 5 0,0 6 288,0 4 0,1-3-184,-1 2 0,-5 1 37,1 4 0,-1 4 4,5 1 1,-4 5-11,-1-6 1,-1 7-75,2-1 1,-4-2 25,-6 1 1,0 1-18,0 4 1,0-4-84,0-1 1,-1-4-24,-4 4 0,2-4-22,-7 4 0,5-5-1028,-4 0-379,6 4 0,-5-6 470,3 3 874,4-4 0,-6-2-64,7-4 1,0 2 206,0-7 1,2 5-53,3-4 1,-2 4 82,6-4 1,-4 4-94,4-4 0,-1 4-57,2-5 1,2 7 76,-2-2 0,-2 4 110,1 1 177,1 0 0,4 6-131,0 4 1,-4 2 222,-1 2 1,-1 7-159,2 3 1,2 3 54,-2 1 0,1 0-193,-2 1 1,4 4-169,-4 0 0,-2 0 55,-3-4 0,3-1-117,-3 1 1,1-2-934,-5-4 1,0-2 503,0-7 1,-1-5-849,-4 1 1,2-7 595,-7 2 1,5-10-307,-4-4 1034,6-10 0,-10-3 0,5-7 0</inkml:trace>
  <inkml:trace contextRef="#ctx0" brushRef="#br0" timeOffset="283">13095 13676 7688,'0'-14'663,"0"0"0,0 4 185,0 1 1,2 6 183,2-2 0,4 3-445,6 2 0,5 0-195,0 0 0,7-4-278,-3-1 0,4 0-202,2 5 1,-1-1-1298,0-4 1,1 3 890,-1-3 0,-6-1 494,-3 1 0,-3-6 0,-2 3 0</inkml:trace>
  <inkml:trace contextRef="#ctx0" brushRef="#br0" timeOffset="284">13664 13534 7688,'8'0'1331,"4"0"0,-9 0-913,7 0-199,-7 0 1,5 0-843,-3 0 520,-4 0 1,7 0 102,-3 0 0,-4 0 0,6 0 0</inkml:trace>
  <inkml:trace contextRef="#ctx0" brushRef="#br0" timeOffset="285">9057 16662 7672,'0'-8'0,"2"0"0,2 3 998,-2 4-602,4-6 1,-6 6 435,0-4-187,0 3-358,7-4 1,1 6-68,6 0 1,0 0 21,0 0 1,5 0-38,0 0 1,6 5-29,-1-1 0,8 1 29,1-5 0,8 0-45,2 0 0,-1-1 0,6-4 0,1 2 11,-2-7 1,7 2-18,-2-1 1,2-2 12,-2 6 1,3-4 15,-3 4 1,2 0-37,-2 5 1,-1 0-186,-4 0 0,-1 0 76,6 0 1,0 5-83,5 0 1,-5-1-13,0-4 1,-1 0-17,1 0 1,8-4-16,-3-1 0,-2-1-33,-3 1 0,0-2 87,5-2 0,3-2 19,-3 6 1,-2 0-100,-7 5 1,-4-4 33,3-1 1,1 0 23,-6 5 1,4 0 57,-8 0 1,2 5 2,-2 0 1,6 1 8,-6-1 0,4-4 7,-8 4 0,3-3 44,-3-2 0,5 4 44,-1 1 1,-3 0 21,-2-5 1,-3 0-96,-2 0 0,4 0 24,-4 0 0,4 0-4,-8 0 1,3 0 9,1 0 0,5 0-67,0 0 1,1 1-5,-6 4 1,-1-3-290,-3 3 1,6 2 129,-7 3 1,6-2-42,-10 1 1,4-1 44,-4 2 1,5 1-59,-5-7 0,0 3 104,-5-2 0,5-4 13,0 4 0,5-4-70,-5-1 1,4 0 11,-4 0 0,5-6-201,-5-3 1,5 1 103,-5-2 1,1 2-341,-1-1 1,-3 3 163,3 6 1,-3-5-498,-2 0 381,-6 0 1,3 12 545,-6 2 0,6 4 0,-3 1 0</inkml:trace>
  <inkml:trace contextRef="#ctx0" brushRef="#br0" timeOffset="286">12924 16562 7600,'0'10'0,"0"-1"803,0-6-1940,0 10 507,0-5 630,0 0 0,0 4 0,0-4 0</inkml:trace>
  <inkml:trace contextRef="#ctx0" brushRef="#br0" timeOffset="287">13166 15638 12362,'14'0'525,"1"0"1,0 0-356,4 0 0,-1 0-135,5 0 0,-1 0-152,2 0 1,3 0-293,-3 0 0,-4-5-17,-1 1 1,0-3-605,-5 3 1,4 0 260,-9-5 1,2 4 768,-1-4 0,-4-1 0,-6-4 0</inkml:trace>
  <inkml:trace contextRef="#ctx0" brushRef="#br0" timeOffset="288">13365 15496 7747,'0'-8'3088,"-6"2"-1918,4 6-705,-4 0 0,6 6-146,0 3 0,0 4-250,0 1 1,0 7 112,0 3 1,0 2-252,0 3 0,-2-5 3,-2-1 1,2 1-1,-3 4 0,4-4-473,1 0 0,-5-7 260,0 2 0,0-8-727,5-1 301,0-7 100,0 3 216,0-6 199,0 0 398,0-6 0,2 4 269,3-3-235,-4-2 186,12 5 0,-10-4-154,7 6 0,-6 0 1141,6 0-987,-7 6 1,8 3 190,-6 10 0,4-1-233,-4 5 0,0 0-74,-5 0 1,5 4-278,-1-3 1,1 1 51,-5-1 0,0-4-392,0-5 1,0-1-384,0 0-781,0 0 891,0-6 0,-2-2-368,-2-6 1,1 0 422,-7 0 0,5-6 50,-4-3 1,4-4 5,-4-1 1,1 0 153,-2-1 0,-1 1 283,6 0 1,-4 4-141,4 1 1,-1 1 718,1-1 63,4-4 653,-6 11-880,7-10 1,2 10 164,3-3 0,1 2-183,3-1 0,4 0-35,-4-5 1,6 6-700,4-2 1,-4-3 298,4-1 0,-3 1-1107,-2-2 0,1 2 1175,-1-1 0,6-10 0,3 3 0</inkml:trace>
  <inkml:trace contextRef="#ctx0" brushRef="#br0" timeOffset="289">13621 15666 13746,'10'0'1340,"-1"0"-2590,0 0 1073,12 0 1,-4 0-270,7 0 0,-10 0-168,5 0 0,-11 0-635,6 0 0,-7 0-201,2 0 131,-6 0 1305,4 0-65,-26 7 0,6-1 646,-15 4 0,7 2-448,-3-2 1,1 2 939,-6 3 0,6-1-313,-1 0 0,8 0-16,2 0 1,1 1-262,8-1 0,1-5-82,4 1 1,3-5-373,6 4 0,1-6 66,9 2 1,3-3-490,2-2 0,1 0 298,-1 0 1,1-7-886,-6-2 0,1 1 220,-1-2 0,-4 6 28,-1-6 1,0 5 196,-5-4 1,-2 4 73,-2-4 0,-2 1 476,1-2 0,-2-9 0,4 4 0</inkml:trace>
  <inkml:trace contextRef="#ctx0" brushRef="#br0" timeOffset="290">13749 15553 7747,'0'8'1789,"0"4"-847,0-4 1,2 6-436,2 1 0,-2-1-75,3 0 1,-4 0-87,-1 0 0,0 2-143,0 3 0,0-1-45,0 5 0,-5-4 25,1 5 0,-7-2-167,1 2 0,2 1 71,-1-6 1,1 5-142,-2-5 0,-1 0 13,7-5 0,-6 0-230,5 0 1,1-4-140,4-1 115,0-6 0,1 4 83,4-7 1,3 0 88,6 0 1,0-2-60,1-3 0,-1 2 75,0-6 1,0 4 196,0-4 1,1 5-148,-1 0 372,0 2 19,-6-4-13,5 4-420,-12 2 1,-1 8 144,-9 6 1,-4 0-123,-1 1 1,0-1 100,-1 0 1,6-4-35,-1-1 0,1 1-14,-5 4 0,6-5-34,3 1 122,-3-1 265,7 5-274,-6 1 1,9-6 305,3 1-346,3-7 1,6 3 56,0-6 0,0 0-565,0 0 0,1-2 249,-1-2 1,0 1-864,0-7 1,1 5 205,-1-4 1,-5 4-677,1-4 1576,-1-1 0,5-4 0,1 0 0</inkml:trace>
  <inkml:trace contextRef="#ctx0" brushRef="#br0" timeOffset="291">14104 15624 10520,'0'-8'2997,"2"2"-2178,3 6-46,-4 0-480,6 0-237,-7 6 0,0 2-355,0 6 0,0-4 241,0-1 0,0 0-99,0 6 0,-5-1-83,0 0 1,-1-1-278,1-4 1,4 4 221,-4-4 0,-2 4 20,3 1 0,-1-4 319,5-1 1,0 1-122,0 4 1,0-5 137,0 1-57,0-1 0,2 4 41,2-4 1,-1 2-9,7-6 1,-5 5 255,4-6-199,-6 7 1,8-7 166,-6 5 1,5-4 215,-6 4-206,1-5-257,-5 8 89,0-10 1,0 6-202,0-4 0,-1-2-140,-4 3 68,3-4 0,-6-2 102,4-4 1,2 2 1,-3-7 1,4 1-1003,1-5 1,0-5 408,0 0 0,6-7 213,3 3 0,-1-4 194,2-2 0,-1 1 192,6 0 0,-1-1-32,0 1 1,0-1 78,0 1 0,1 6 388,-1 3 0,0-2-225,0 2 0,0 5 372,1 5 1,-6 5 114,1 0-272,-1 2 0,1 2 82,-1 0-142,-6 0-179,10 6 1,-12 2-125,4 7 194,-3-1 0,-2 2-94,0 3 0,-2-4 131,-3 4 0,2-3-70,-6-2 1,6 0-159,-2 1 1,-1-1-22,1 0 1,-1-4-269,1-1 169,3 1 1,-4-1-493,6 1 213,0-7-103,0 3 32,0-6 237,0 0 0,2-5 274,2 1 0,-2-3-65,3 2 652,2 4-165,-5-5 20,4-1-202,1 6-208,-6-6 0,6 9-108,-7 3 0,0-2 125,0 6 0,0-4-456,0 5 76,0-1 5,0 5 148,0 0 1,0-4-332,0-1 238,0-5 30,0 2 0,1-6-216,4 0 295,-4-6 1,12-2 84,-3-7 0,-3 6-100,3-1 0,-5 7 317,4-1 253,1 2-78,4 2 0,-1 6 10,-4 4 0,-1 4 210,-3 5 0,-4-2-75,4 7 1,-3 4-137,-2 6 1,-5 4-221,0-5 0,-6 0 25,2-5 0,1 1-513,-2-1 0,1-6-220,-6-3 0,1-3-542,0-2 0,3-4-333,-3-1 1,7-6 184,-7 2 1248,3-3 0,-3-9 0,0 0 0</inkml:trace>
  <inkml:trace contextRef="#ctx0" brushRef="#br0" timeOffset="292">14360 15880 7699,'10'0'1378,"-1"0"1,-4 0-622,5 0 1,-6 0 6,6 0 0,-2 1-302,1 4 1,4-3-359,-4 2 0,-1 3 87,2-3-191,-1 1 0,5 1 0,1 2 0</inkml:trace>
  <inkml:trace contextRef="#ctx0" brushRef="#br0" timeOffset="293">14815 15624 7686,'-8'0'1246,"-4"0"-59,10 0-5,-10 0 162,10 0-865,-4-6 0,12 4 21,3-3 0,6 4-447,4 1 0,1 0 84,4 0 1,3-2-165,-4-3 0,4 4 74,2-4 1,-1 2-706,1-2 1,-7 4-126,-3-4 1,-4-2-485,0 3 1,-6-1-257,1 5 716,-7-6 0,3 3 516,-6-7 0,-6 7 291,-4-2 0,-2 2 0,-3-2 0,1 4 0,0-4 0,0-1 0,0 1 0,-1-1 94,1 1 0,0 3 91,0-3 1,4 4 669,1 1 973,6 0-1012,-4 0 0,7 6-352,0 4 0,0 9-251,0 4 1,5 9-19,0 1 1,6 7-138,-2-2 1,-1-1 99,2 6 0,-2-10-632,1 5 1,2-6-99,-6-4 1,4-6-1649,-4-3 2220,6-3 0,-3-8 0,6-2 0</inkml:trace>
  <inkml:trace contextRef="#ctx0" brushRef="#br0" timeOffset="294">15000 15624 7686,'-9'8'177,"-1"-4"1,5 3 257,-4-2 1,4 6-108,-4-2 0,4 4 114,-4 1 1,4 0-824,-5 0 1,6 1-29,-6-1-886,7 0 307,-3 0 62,6 0 926,6-6 0,2-6 0,6-7 0,-1-6 77,-4 2 1,4 1-123,-4-2 1,4 6-97,1-6 1,0 7 113,1-2 0,-6-1 1476,1 1 0,-1 0-620,5 5 0,0-4-599,1-1 1,-6 0-133,1 5 0,-1-5-164,5 1 0,-4-1-731,-1 5 1,-4-2 426,5-2 0,-6 2-1342,6-3 907,-7 4 805,3-6 0,-1 4-68,0-6-27,-1 6 293,-4-10 1,0 10 679,0-7-456,0 7 1,2-3-132,3 6 1,-2 0 229,6 0 0,-4 0 323,5 0-543,-1 0 7,5 0-448,1 6 3,-1 2 1,-2 2-121,-2-1 1,-4-4 68,-6 4 0,0-4-46,0 4 0,-1-4 76,-4 5 1,2-6 74,-7 6 0,1-5 110,-5 4 1,-1-6-130,1 2 65,0-3 0,0-2 27,-1 0 38,1 0 72,0 0 67,6 0 0,2 1 42,6 4 0,0-2-81,0 7 1,0-1 170,0 5 1,1 5-25,4 0 1,-2 0-26,7-5 1,-6 1-202,6-1 1,-1-6-198,6-4 1,-6 3-7,1-3 1,-1 1-276,5-5 0,-4-6 7,-1-4 1,-4-1 181,4 2 1,-5-4-69,0 4 275,4-4 423,-6-1-179,4 0 470,-6 6 81,0 1-523,0 7 0,0 7-509,0 2 1,0 4 89,0 1-622,6 0 802,-4 1 0,11 5 0,-5 2 0</inkml:trace>
  <inkml:trace contextRef="#ctx0" brushRef="#br0" timeOffset="295">15597 15581 11345,'8'0'209,"-1"0"0,-7 2-210,0 3-815,0-4 534,0 12 1,0-5-5,0 6 1,-2-5 118,-3 1 1,2-1-20,-6 5 0,5-4 193,0-1 0,-3-4-88,3 5 0,-3-6-140,3 6 50,2-7 186,-4 10 75,6-12 21,0 6 0,1-7 29,4 0 1,-2 0-39,7 0 52,-1 0 433,5 0-53,1 0-420,-1 0 1,-5 0 120,1 0 1,-7 1 170,2 4-127,-4-4-212,-1 12 1,-1-7-135,-4 4 1,2 1-38,-7-6 1,1 6 70,-5-2 0,4 2-201,1-1 1,1 2-74,-2-2 198,-2 3 1,5 1 86,-2 0 0,2-5 9,7 1 1,0-5 143,0 4 132,0-6 1,2 4-72,3-7 0,3 0-82,6 0 0,0 0 76,0 0 1,1-2-78,-1-3 1,0 2-183,0-6 1,-4 1-111,-1-2 0,-1-2-241,2 2 1,2 2-495,-2-1 0,-2 1 417,1-2 1,-6-2 500,2 2 0,3-2 0,0-3 0</inkml:trace>
  <inkml:trace contextRef="#ctx0" brushRef="#br0" timeOffset="296">16010 15382 7681,'0'14'1541,"0"1"-1046,0-1 0,0 0-28,0 0 1,0-4 225,0-1-619,0 1-167,0 4-320,6-6-32,-4 4-470,4-10 516,-6 11 1,0-10 105,0 6 1,-5-4 707,0 5-261,-6-1 1,3 5 73,-6 0 1,5-4-57,-1-1 0,7-4 261,-2 5 0,2-7 94,-2 1-110,4-2-538,-5-2 135,12 0-144,2 0 0,6-2 58,0-2 0,-4 2-83,-1-3 1,-6 2 3,2-1 99,3 2 43,-6-4-13,10 6 1,-10 1 63,2 4-48,-2-3 0,0 9-41,2-7 41,-2 7 0,4-3-12,-6 6 0,0 1 12,0-1 0,5 5 106,0 0 0,-1 6-63,-4-1 0,2 4 90,3 5 1,-4-1 144,4 6 0,-3-5-63,-2 5 0,0-2-145,0 2 0,0-1 48,0-4 0,0-5-273,0 1 0,-2-3-200,-3-7 0,4 0-939,-4-4 1056,-3-8 0,5 0 35,-6-7 1,4 0-26,-5 0 1,6-11 233,-6-3 0,1-10 0,-6 2 0</inkml:trace>
  <inkml:trace contextRef="#ctx0" brushRef="#br0" timeOffset="297">15896 15851 7681,'0'-8'1638,"0"-4"-231,0 10 26,0-10-1056,6 10 1,2-4-175,6 6 1,5-2-433,0-3 1,6 4 222,-1-4 1,1 3-218,-1 2 0,3 0 204,-3 0 0,1-4-1171,-1-1 1,-2 0-248,-3 5 1437,-3 0 0,10-6 0,-3-2 0</inkml:trace>
  <inkml:trace contextRef="#ctx0" brushRef="#br0" timeOffset="298">16521 15794 7647,'8'2'594,"-3"3"1423,-3-4-855,4 6-457,-4-1-1076,4-4-1022,0 4 1393,-4-6 0,4-6 0,-6-2 0</inkml:trace>
  <inkml:trace contextRef="#ctx0" brushRef="#br0" timeOffset="299">16521 15567 7831,'10'14'0,"-1"0"0,-5-4 564,0-1 0,4-4-226,2 5 1,-2-1-177,1 5 152,1-6-314,4 5 0,0-5 0,0 6 0</inkml:trace>
  <inkml:trace contextRef="#ctx0" brushRef="#br0" timeOffset="300">17175 15425 7761,'0'9'781,"0"1"0,2-5-72,3 4 0,-4-4-228,4 4 0,1 1-126,-1 4 0,5 0-206,-6 0 1,3-4-83,-3-1 1,-2 1-565,3 4 1,1 0 397,-1 0 0,0-4-896,-5-1 1,1-4-138,4 5-441,-4-7 1573,6 3 0,-7 0 0,0 2 0</inkml:trace>
  <inkml:trace contextRef="#ctx0" brushRef="#br0" timeOffset="301">17261 15396 7761,'8'2'91,"-4"3"720,4-4 0,-5 6 199,7-7-544,-7 6-309,10-5-260,-12 12 1,7-10-221,-3 7 1,-3-5 222,2 4 1,-2-4-27,-2 4 0,0-4 77,0 4 0,-5-4-159,0 5 1,-4-6-80,4 6 256,-6-7 0,5 5 48,-4-3 0,2-4 313,4 4 55,2-3-312,-4-2 0,6 1 125,0 4 0,0-2-85,0 7 0,5-6 20,-1 6 1,3-1-84,-3 5 1,-2 1-4,3-1 0,1 5-44,-1 0 0,-1 1-147,-4-1 0,0-3-414,0 3 1,0-3 290,0-2 1,0-5-377,0 1 0,0-5-146,0 4-62,0-6 736,0 4 115,-6-20 0,5 8 110,-4-9-16,3 3 1309,2-3-720,0 0-124,0-1 1,2 6-191,3-1 0,-2 7-267,6-1 1,-4-3-85,4 2 1,-4 1-133,5 4 0,-6-5-188,6 0 0,-5 0-1249,4 5 1551,-6 0 0,10-6 0,-5-2 0</inkml:trace>
  <inkml:trace contextRef="#ctx0" brushRef="#br0" timeOffset="302">17247 15624 7761,'-7'8'0,"-2"-4"0,1 0 338,-2 0 1,7 0 1,-2 5 0,-1-4 297,1 4 0,1 5-217,4 5 0,0 5 48,0-5 0,0 6-139,0-1 0,4 3-118,1 1 0,5-6-157,-6-3 1,3 0 89,-3-4 1,0 0-1035,5-10 725,1 0-868,4-5 1,0-2 451,0-2 0,-6-4-499,-3-7 1,1 1 1079,-1 0 0,6-7 0,-3-1 0</inkml:trace>
  <inkml:trace contextRef="#ctx0" brushRef="#br0" timeOffset="303">17289 15780 7761,'-8'0'1450,"-4"0"-531,10 0-115,-4 0-359,6 0-384,0 0 0,6-1 103,4-4 0,2 3-708,2-2 0,5-3 419,0 3 0,2-6-1704,-2 5 1829,-3-6 0,10 3 0,-3-6 0</inkml:trace>
  <inkml:trace contextRef="#ctx0" brushRef="#br0" timeOffset="304">17559 15510 11383,'0'19'938,"0"0"0,5 8-719,0 1 0,0 1-16,-5 4 0,1 2-641,4-2 0,-4 0 360,4-5 0,-3-5-343,-2-4 0,1-4 25,4 0-2094,-3-1 2490,4-6 0,-12-2 0,-2-6 0</inkml:trace>
  <inkml:trace contextRef="#ctx0" brushRef="#br0" timeOffset="305">17488 15780 7761,'-14'-14'247,"0"0"0,4 4 899,1 1-274,6 6 130,-4-10-862,7 11 0,7-5 18,2 2 0,4 2-380,1-7 0,5 5 211,0-4 0,5-1-702,-5-4 1,1 5 338,-1-1 1,-3 1 60,3-5 0,-5-1 24,-4 1 0,1 0-37,-7 0 0,6 4 857,-5 1-417,-1-1 1187,-4 2-962,0-4 1,0 12 363,0 0 0,0 8-221,0 11 1,0-2-253,0 7 1,0-1-82,0 6 1,0-5-83,0-1 1,2-1-299,3 2 0,1-3 160,3-7 0,4-5-563,-3 1 0,2-7 303,2 2 0,1-4-145,-1-1 0,0-6 100,0-4 1,0-2 374,1-2 0,-6 4 134,1 1 0,-7-1 498,2-4-449,-4 0 0,-2 1 38,-4 4 0,2 2 254,-7 7 1,1 0-128,-6 0 0,1 5-441,0 0 0,0 6-809,0-2-1074,-1 4 1977,1 1 0,0 0 0,0 1 0</inkml:trace>
  <inkml:trace contextRef="#ctx0" brushRef="#br0" timeOffset="306">18071 15453 7692,'-16'0'751,"-3"0"1,8 0 503,-3 0-458,9 0-194,-1 0 0,8 0-218,2 0 1,4 0-318,7 0 0,0 0-13,4 0 0,-1-4-93,5-1 1,-5 0-7,1 5 1,-4 0 121,0 0 0,-6 0 123,1 0 1,-6 0-38,6 0 18,-7 6 0,2 2-173,-10 6 0,-4 7-174,-10 3 0,-4-2-256,-5 2 0,0-1-609,-1 6 1,5-3-575,1-2 0,10-5-7,-1-9 1611,9 2 0,-1-10 0,6 4 0</inkml:trace>
  <inkml:trace contextRef="#ctx0" brushRef="#br0" timeOffset="307">18057 15610 7692,'2'-13'2843,"2"4"-143,-2 2-2013,11 7 1,-7 7-169,3 2 0,-1 4-168,-3 1 0,-2 0-374,7 0 0,-7 2 92,1 3 0,-2-3-225,-2 3 1,5-3-256,0-2 1,-1 0-537,-4 0 1,0-4-785,0-1-1121,0 1 1827,0-2 727,0-2 1,0-8 89,0-2 0,0-4-346,0-7 554,0 1 0,2 0 336,3 0 1,-2 4 1499,6 1 427,-6 6-910,10-10-801,-5 11-160,6-4-880,0 6 1,-4 0-126,-1 0 0,-4 0-1666,5 0 1568,-7 0 711,3 0 0,0 0 0,2 0 0</inkml:trace>
  <inkml:trace contextRef="#ctx0" brushRef="#br0" timeOffset="308">18370 15425 7692,'0'14'1020,"1"-4"-266,4-1-89,-3 0 1,4 6-263,-6-1 0,0-5 75,0 1-425,6-1-533,-4 6 385,4-1 0,-4-6-119,3-4-701,-4-2 1,7-2 328,-3 0 1,-2 0-184,6 0 0,-4-6 410,5-4 0,-6 2 410,6-1 316,-1-1 91,6-4 0,-3 5-18,-2-1 0,-2 7 2,-4-2 678,-2 4-271,10 1-455,-10 0-189,4 0-277,-6 0 141,0 6 1,-1 2-134,-4 6 0,-1-4 172,-4-1 0,-2 1-9,2 4 1,2-5-55,-1 1 0,6-6 108,-2 6 185,-3-1-118,6 6-250,-4-1 145,6 0-183,0 0 0,2 0 29,2 1 0,-2-6-164,3 1 0,1-6-34,-1 6 1,0-5 77,-5 4 0,1-6-1129,4 2 215,-4-3-122,6-2 386,-7 0 64,0 0 860,0-7-267,0-1 854,-7-6-668,0 0 0,-8 6 304,1 3 1,5 4-138,-1 1 0,2 1 21,-1 4 0,-2 3 235,6 6 0,-5 0 239,6 1 1,-1-1-399,5 0 0,0 0-226,0 0 0,0-4-97,0-1 0,2-4 54,2 5 0,4-7-302,6 2 0,1-4 87,-1-1 0,0-1-12,0-4 0,1 2-96,-1-7 1,0 2-209,0-1 0,0-4-16,1 4 1,-1-9-61,0-1 1,0-4 577,0 4 0,5-5 0,0 5 0,0-6 0,-4 1 0,-1 4 0,0 1 0,-5 1 0,1-1 0,-5 3 72,4-3 0,-4 8 542,4 2 1026,-5 6-1077,8-4 1,-9 9-119,7 3 1,-7 3-114,2 6 1,-2 6-162,2 4 0,-4-2 25,4 2 0,1 0-200,-1 4 0,1-4-7,-1-1 0,-2-5-105,7 1-152,-7 3 0,3-6-343,-6 3 1,0-8-1272,0-2 1331,0-6 1,-6 4 120,-4-7 0,2 0 430,-1 0 0,0-2-174,-6-3 1,3 2 164,2-6 0,-2 1 9,2-2 0,2-2 159,-1 2 1,4 2 596,-5-1 386,7-1-781,-3-4 1,6 0-45,0 0 1,0 4-116,0 1 0,0 4-185,0-4 0,5 4 102,-1-5-275,8 1 1,-5-5-50,8-1 0,-1 1 109,0 0 0,0 0 38,1 0 1,-1-1-8,0 1 0,0-5-451,0 0 0,-4 0 352,-1 5 1,1 0 360,4 0 1,-4 1 65,-1 3 1,-4 4 299,4 6 0,-6 2-63,2 2 0,1 11-147,-1 8 1,0 4 60,-5 2 0,5 1-86,-1 3 0,6-3-359,-5 3 1,6-8-128,-2-1 0,4-7-161,1 2 1,0-3 86,0-2 1,5-6-253,0-3 0,5-3-57,-5-2 0,2-2 205,-3-3 0,-2-4 120,3-10 1,-8 3-37,-1-3 1,-2 3 426,1 2 1,-3 0-94,-6 0-244,0-1 650,0 1 0,-6 6 831,-3 4 0,-4 2-709,-1 2 1,-5 6-235,0 4 0,0 1-335,5-2 0,0 4 128,-1-4 0,3 4-819,2 1-311,-2-6-874,10 5 1207,-4-12 1,7 6-264,4-7 1,4 0 332,10 0 0,-1 0 558,5 0 0,0 0 0,0 0 0,4 0 0,-3 0 0,3 0 0,1 0 0,-6 0 0,5-7 0,-5-1 0</inkml:trace>
  <inkml:trace contextRef="#ctx0" brushRef="#br0" timeOffset="309">19536 15681 6506,'14'0'-178,"-6"0"0,-2-7 0,-6-1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6:21.1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1401 728 7871,'-34'-8'0,"-5"-2"-1130,5-7 565,3 8 283,14-7 282,-8 7 0,0-7 0,-4 5 0,4-5 0,8 7 0,-8-1 0,-2-5 0,-8 5 0</inkml:trace>
  <inkml:trace contextRef="#ctx0" brushRef="#br0" timeOffset="454">35 589 8006,'-10'-9'0,"1"-7"0,3 5-468,4-4 282,-6-3 1,18 1 34,7 0 527,8-1-221,18-7 0,10 6-2,17-4-1459,6 4 1338,19-6 0,-41 12 0,3-1 72,6-3 1,1-1-1,3 1 1,2 0-68,3-1 0,0 1 0,5 0 0,2 0 11,4-1 0,1 1 0,2 0 0,1 0-33,3-1 0,-1 1 1,-5 3-1,1 3-364,1 2 1,1 1-1,-2-1 1,1 2 352,3 4 0,1 1 0,2-4 0,2 0-54,-27 4 0,1 0 1,-1 0-1,27-1 0,0 0-44,4 3 1,0 0 0,-4 0 0,0 0 38,1 0 0,0 0 1,-1 4-1,-1 0 15,3 1 1,-2 2 33,-8 0 1,-1 1 14,5 0 0,-1 1 0,-11 3 1,-1 1 142,1 1 1,0 1-162,4 1 1,-1 1-1,1 0 1,0 0 104,1 1 1,1-1-96,-2 0 0,-1 1 0,1-1 0,0 0 9,1 1 1,1-1 0,2 0 0,1 0 8,2 1 1,0-1-1,-5 0 1,-1 1-134,1-1 1,0 0 0,-4 0 0,-1 1 46,-1-1 0,0 0 1,0 1-1,-1-1-236,2 0 1,-2 0 0,-6 1 0,-2-1 259,-2 1 0,-1-1 99,1-4 1,-2 1-81,-6 2 1,-2 0-1,0-3 1,-1 1-5,-6 3 1,-2 1 0,35 14-66,-3-3 0,-7 2 108,-3-8 1,-7 8 615,0-2 0,-15-3-541,-1 3 0,-9-6 662,-3 6 0,-3-8-1035,-3 2 1,-6-3 574,-11-3 1,-5 0-645,-7 0 1,0-5 455,0-1 1,0-7-1,0 4 1</inkml:trace>
  <inkml:trace contextRef="#ctx0" brushRef="#br0" timeOffset="786">7973 866 7829,'1'16'-56,"5"-5"1,-2 4-64,8-3 1,-7 3 203,7 3 0,-1 1 48,7 4 1,-1-2-71,0 8 1,1-8 5,-1 2 1,0 2 83,0-2 0,-5-6 12,0-5-12,-9-1-110,5-1 1,-12-2-2,-7-8 0,-9 5-132,-14 1 0,-8 0-264,-4-6 1,-6 0 353,-6 0 0,4 8 0,-5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6:23.8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0 7748,'0'12'354,"0"-1"1,0-5-156,0 6 1,-5-1 235,-1 6 0,-8 3-247,3 3 0,1-2-57,-1 8 1,-1-2-581,-5 1 1,1 3-95,5-8 1,-2 2 542,7-2 0,-8-4 0,5 6 0</inkml:trace>
  <inkml:trace contextRef="#ctx0" brushRef="#br0" timeOffset="390">329 18 7827,'10'0'489,"5"0"1,-13 2 290,4 3-685,4 5 0,-9 7-243,5 0 1,-4 1 111,-2-1 1,0 6-119,0 0 0,-8 2-179,-3-2 213,3-4 63,-7 6 0,5-9-85,-7-5 1,5 3-157,1-8-170,-1-1 273,-5-5 262,0 0-59,7 0-22,3 0 153,7 0 0,0 2 466,0 4-417,0-4 0,7 11 36,5-7 0,-3 6-18,3-7 0,-1 7-81,7-6 0,-7 5 54,1-5-154,-8 7 183,11-3-147,-5 7 1,-1 1-21,-3-1 1,-4 0-43,-2 1 1,0-7-201,0 1 1,-6-1-733,0 6 482,-7-7 127,11-2-593,-13-1 453,5-5 464,-7 6 0,7-23 0,2-5 0</inkml:trace>
  <inkml:trace contextRef="#ctx0" brushRef="#br0" timeOffset="516">295 329 7748,'-10'17'0,"0"0"-56,5 1 0,1-1-46,-8 0 0,7 1 199,-7-1 1,1 6 169,-7 0 0,7 2-898,-1-2 379,1-4 252,-7 6 0,9-7 0,1-1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6:25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18 139 7583,'2'10'370,"4"-4"263,-4-5 0,7-1-200,-3 0 1,-2 0-178,8 0 0,-7 0-178,7 0 1,-1 0 27,7 0 1,-1 0-204,0 0 1,1 0-21,-1 0 1,0 0-267,0 0 0,1 0-427,-1 0 0,0 0 354,1 0 0,-7 0-666,1 0 1122,-8 0 0,3 0 0,-7-7 0,0-3 0,0-7 0,-2 5 0,-3 1 0,1 1 0,-8-1 0,6-3 208,-5 8 40,7-7 74,-4 11 323,1-6 0,3 10-173,-8 4 0,8 4-6,-1 7 0,-5 6-8,-1 0-583,3 8 152,-8-4 0,9 2 187,-5-1-418,-3 1 226,5 6 0,-7-1-750,0 1 1,1-6 396,5 0 1,-5-8-1016,5 2 1346,3-4 0,-15-9 0,4-3 0</inkml:trace>
  <inkml:trace contextRef="#ctx0" brushRef="#br0" timeOffset="469">70 295 7699,'10'17'0,"3"-5"90,-7-1 0,5-5 128,-5 5 0,2 1 170,-2 5-240,-4 1 0,7-1-121,-3 0 1,-4 0 112,4 1 1,-4-7-67,-2 1-274,0-1 0,0 1 93,0-1-250,0-7 166,0 4 0,-2-8 67,-4 0 134,4 0 0,-6-2 14,8-4 1,0-3-25,0-9 1,8 3 11,4 3 0,5-3 77,6 4 0,-4-5-68,4-1 1,2 2 174,-2 3 6,0-3-111,2 13 0,-6-12 130,4 8 0,-3 1-91,-3 5 0,-2 2-17,-3 3 0,1-1 25,-7 8-137,0-1 78,-6 7 1,0-1-95,0 0 1,-8-5 186,-3-1-560,-5 1 0,-1 3 64,0-3-562,-1-5 568,1 1 1,0-6-39,0 4 0,-1-4-101,1-2 1,0-2 456,-1-4 0,9-4 0,3-7 0,-2 0-152,3-1 0,-1 1 152,6 0 0,0 0 17,0-1 0,0 7-17,0-1 718,0 8-486,7-3 1,-3 16 103,8 9 1,-8 7 204,1 9 1,3 7-228,-2-1 0,0 8-51,-6-2 1,0 4-671,0 2 212,0 0 180,0-8 1,0-2-582,0-7 596,0-8 0,7 5 0,3-5 0</inkml:trace>
  <inkml:trace contextRef="#ctx0" brushRef="#br0" timeOffset="717">675 278 7889,'12'0'508,"-1"0"0,-1 1 213,2 5 1,3-4-659,-4 4 1,7-4-172,5-2 1,-4 0-251,4 0 0,-4 0 178,-1 0-991,7 0 790,-6 0 0,6 0 37,-8 0 344,0 0 0,1-8 0,-1-1 0</inkml:trace>
  <inkml:trace contextRef="#ctx0" brushRef="#br0" timeOffset="878">917 156 7729,'-1'18'-333,"-5"-1"1,4 0 598,-4 1 1,-2-1 553,3 0 0,-9 6 105,3 0-479,3 0-241,-7 2 1,5-3-149,-7 6 0,-1-7-208,1 3 1,0-5-388,0-2 1,-1 0 137,1 1 0,0-3-439,-1-3 1,7 1 838,-1-7 0,1 0 0,-7-6 0</inkml:trace>
  <inkml:trace contextRef="#ctx0" brushRef="#br0" timeOffset="1020">762 364 7729,'0'17'0,"6"-5"97,-1-1 0,3 1 218,-2 5 1,-4-5-104,4-1 0,-5 1 0,-1 5 0,2 0-169,4 1 1,-4-1-315,4 0-188,-4 1 0,-2-1-185,0 0 644,0 0 0,0 1 0,0-1 0</inkml:trace>
  <inkml:trace contextRef="#ctx0" brushRef="#br0" timeOffset="1345">814 572 7729,'7'-10'134,"-5"-5"0,8 11 122,-4-8 0,-4 6 410,3-5-355,5 7 1,-2-6-107,3 5 1,5 3-126,-5-4 0,-1 4 24,1 2 1,1 0-218,5 0 27,0-8 1,1 6-288,-1-3 1,0-3 105,1 2 1,-7 0-672,1 6 146,-9-7 164,5 5 361,-8-6 82,0 8 1,-2-2 84,-4-4-76,5 5 262,-15-7 0,12 8 52,-7 0 1,5 0-112,-6 0 531,9 0-389,-5 0 1,6 0 498,-4 0-129,4 8 1,-5 1-152,7 8 1,0 1 295,0-1-531,0 0 1,5 1-22,1-1 0,2-2-141,-2-3 1,-3 1-51,9-7 0,-6 6-251,5-7 0,-1 3-79,1-2 0,5-4-983,-5 3 1372,-3-3 0,7-9 0,-5-3 0</inkml:trace>
  <inkml:trace contextRef="#ctx0" brushRef="#br0" timeOffset="2239">1367 1 7718,'10'0'237,"5"0"0,-11 0 452,7 0 1,-7 2-310,2 4 1,-4-3-285,-2 9 1,0 5 57,0 6 0,0 2-129,0-2 0,-2-2-170,-4 8 1,2-8-388,-7 2 0,1-3-1315,-1-3 1847,-5 0 0,7 8 0,-8 2 0</inkml:trace>
  <inkml:trace contextRef="#ctx0" brushRef="#br0" timeOffset="3005">1402 208 7718,'9'10'0,"1"-2"395,-4-8-222,-4 7 1,7-5 81,-3 4 1,-4-2 112,4 2 1,-3-4 9,3 3-214,-4 5 1,6-6 38,-8 7-222,0-7 0,-2 10-20,-4-9 0,2 3 51,-7-2 0,-1 1-285,-5 5 1,0 3 102,-1-3 0,1-2-34,0 1 0,1 1 124,5 5 0,-4-6 36,3 1 0,4-6-3,3 5 16,-5-7 66,8 11-37,-6-5-6,8 0 0,0-1 79,0-3 1,2 2-47,4 3 0,-4 5 4,4-5 0,1 5-23,-1 1 0,0 0 26,-6 0-53,0 1 0,0-1-38,0 0-284,0 1-503,0-1 166,8-8 362,-6-1 1,5-10-23,-7-4 1,6-3 347,0-8 0,1-1-80,-1 1 1,-4-2 164,4-4 0,2 3 41,-3-3 1,7-2 291,-6 2 31,7 0 0,-5 6 88,3 0-215,-3 7-152,0 2 1,-4 8 128,7 0 0,-5 0-200,5 0 1,-7 8-145,2 4 1,-2-3 34,2 3 0,-5-1-154,5 7 1,-4-1 19,-2 0 0,0-5-77,0-1 0,0-5-236,0 6 82,0-9 270,0 5 0,0-10 43,0-4 1,0-3 31,0-8 1,2-1-15,4 1 0,3-8 92,9-4 1,5 2 21,0-2 1,2 8-109,-2-2 0,-2 4 142,8 2 1,0 1-13,5 5 69,-7 3-66,-2 8 0,-6 0-1,4 0 0,-9 0 112,3 0 0,-9 6 162,3 0-207,-7 7 0,4-3-210,-8 7 1,-2-5 106,-4-1 1,-3-5-328,-9 5 1,7-1 44,-1 1 0,1-1-83,-7-4 1,1-4 1,0 4 61,0-5 152,-1-1 0,3-1 27,3-5 0,5 2 163,7-8 46,0 9-261,0-13 712,0 14-365,7-5 0,-3 9 31,8 3 0,-8 11-86,1 7 1,3 7-32,-2-1 1,0 10-39,-6 1 1,5 6-81,1-5 1,0-1-383,-6-6 0,0 1 191,0 0 0,0-8-1059,0-4 613,0-4 603,0-10 0,-8 7 0,-1-7 0</inkml:trace>
  <inkml:trace contextRef="#ctx0" brushRef="#br0" timeOffset="3612">2197 87 7699,'8'10'128,"-6"5"1,11-5 228,-7 7 0,0-5 264,-6-1-427,7 1 0,-5 5-820,4 0 0,-2-5 59,2-1 0,-4-5 567,3 6 0,-3-1 0,-2 7 0</inkml:trace>
  <inkml:trace contextRef="#ctx0" brushRef="#br0" timeOffset="3894">2093 260 7699,'-9'12'175,"3"-1"72,4-7 1,2 12-7,0-5 1,0-1-13,0 1 1,0-5-204,0 5 0,0-5 121,0 6 1,0-6-774,0 5 393,0-7 1,2 9-407,4-7 349,-4 0 72,13-6 0,-11-2 95,7-4 0,-5 2 19,6-7 0,-3 5 251,3-5 0,3 1-77,-3-2 0,3-1 171,2 7 0,1-5 17,-1 5-59,8-8-66,-6 13 0,6-7-87,-7 8 0,-1-6 4,0 0 1,0 1-30,1 5 1,-7 0-216,1 0-611,-8 0 429,3 7 376,-14 3 0,-3 7 0,-7 0 0</inkml:trace>
  <inkml:trace contextRef="#ctx0" brushRef="#br0" timeOffset="4296">2232 364 7699,'0'17'641,"0"1"-508,0-1 0,0-6-94,0 1 0,0-6 114,0 5 240,0 1-641,0 5 0,0-5-174,0-1-286,0-7 361,7 4 143,3-8 0,5-2 84,-3-4 1,1 2 100,-7-7 1,2 7 106,-2-2 451,-4 4-222,13-6-15,-13 6 23,6-5-236,-8 7-117,0 7-210,-8 3 107,-2 7 63,-7-7 1,0 5-13,-1-3 1,1 1 55,0-1 0,1 3 35,5-3 0,-5-3-60,5 3 448,3-1-94,-7-1-180,13 5 1,-6-11 333,8 8-127,0-8-226,8 3 0,7-7-268,8 0 1,2 0 80,-2 0 1,-1-5-532,6-1 1,-1-8 138,2 3 0,2-5-285,-8-1 758,8 0 0,-4-8 0,7-2 0</inkml:trace>
  <inkml:trace contextRef="#ctx0" brushRef="#br0" timeOffset="4479">2733 122 7699,'0'17'91,"0"0"0,0 1 59,0-1 0,0-5 238,0-1 0,2-1-91,4 1-408,-4 5-272,13-7-762,-13 1 1145,6-2 0,-8-1 0,0 3 0</inkml:trace>
  <inkml:trace contextRef="#ctx0" brushRef="#br0" timeOffset="4646">2647 260 7699,'0'18'0,"-6"-1"225,0 0 0,0 0-29,6 1 1,0-1 138,0 0 1,0 3-56,0 3 0,0-4-54,0 4 0,0 2-121,0-2 1,0 2-156,0-2 1,0-4 146,0 4-164,0-4-689,8-1 1,-4-3 338,8-3 1,-7-5 416,7-7 0,-1-7 0,7-3 0</inkml:trace>
  <inkml:trace contextRef="#ctx0" brushRef="#br0" timeOffset="4889">2993 139 7699,'11'-6'-14,"1"1"0,-1-1 116,7 6 413,-1 0 0,0 2-145,0 4 1,-5 5 106,-1 12 0,1-2-133,5 8 1,-5 2-133,-1 9 0,-5-3-63,6 3 0,-9 2-134,3-1 1,-4-1 20,-2-5 0,0-7-106,0 1 0,0-8-547,0 2 0,-2-3 37,-4-3-212,-3-7 314,-8-3 9,-1-7 0,1 0 469,0 0 0,-1 0 0,1 0 0</inkml:trace>
  <inkml:trace contextRef="#ctx0" brushRef="#br0" timeOffset="5180">2906 329 7699,'0'10'178,"0"5"0,-2-7 332,-4 4 1,5 3-86,-5-3 0,4-3-111,2 3 1,0-7 100,0 7-185,0-1-238,0 7 0,-6-7 67,0 1 1,1-6-290,5 5-190,0-7-423,0 4-191,0-16 535,0-2 254,7-15 0,3 6-112,7-4 1,0 4 86,1 2 0,-3-1 195,-3 1 1,3 5-317,-3 1 899,-5 7-410,9-4 0,-13 8 205,9 0 427,-8 0-319,4 0-235,-8 8-38,0 2 0,0 1-444,0 1 0,-2-3 306,-4 3 0,4 3 0,-6-5 0</inkml:trace>
  <inkml:trace contextRef="#ctx0" brushRef="#br0" timeOffset="5549">3460 191 7699,'-2'10'278,"-4"-5"0,4-1 126,-4 2 0,4-2 200,2 7 0,0-5-39,0 6-402,0-1 1,0 7-6,0-1-446,0 0-1,0 0 156,0 1 1,0-7-304,0 1 318,0-8 0,2 3-148,4-7 0,-4-7 111,4-5 1,3 2 96,3-1 0,1-1 27,-1-5 1,3 0 142,-3 0 0,3 5 90,2 0 0,1 9-63,-1-3 1,0 4 58,0 2-135,1 0 40,-1 0-15,0 0 0,-1 2-25,-5 4 1,-1-3 2,-4 9 0,-4-6 48,3 5-468,-10 1 228,-5-3 1,-7 5-473,-1-8 0,-1 5 300,-4-5 1,-2 2-206,-4-3 1,2-3 86,4 4 1,4-6 415,-4-6 0,4-3 0,2-9 0</inkml:trace>
  <inkml:trace contextRef="#ctx0" brushRef="#br0" timeOffset="5696">3563 53 7699,'0'27'0,"0"-4"0,0 4 200,0 1 0,0 5 360,0 2 1,0 5-156,0 0 1,0 6 30,0-5 0,0 5 4,0-6-539,0 1 135,0-7 1,2 1-802,4-1 1,-4-7-357,4-4 1121,-4 4 0,5-8 0,3 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6:31.9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18 275 7729,'0'17'0,"0"0"82,0 1 0,6-1 76,0 0 1,-1 2 383,-5 5 1,0-5-270,0 4 1,6-4-240,0-2 0,2 1 7,-3-1 0,-3-6-265,4 1-6,4-8-566,-8 3 303,5-7 0,-1-7 183,0-5 0,0-3 61,-6-2 0,-2-1 131,-4 1 0,4 0 140,-4-1 1,2 1 68,-1 0 141,3 0 1,-6-1-114,8 1 1,0 5 7,0 1 1,-2 7 268,-4-2-126,4-3-333,-5 7-80,7-6-424,0 8 360,0 0-537,0 8 267,0-6 477,0 13 0,0-5 0,0 7 0</inkml:trace>
  <inkml:trace contextRef="#ctx0" brushRef="#br0" timeOffset="941">191 171 7759,'-10'0'941,"3"2"-517,7 4-346,0-4 0,-2 11 164,-4-7-122,4 7-107,-13-3 1,11 5-251,-8-3 0,7 3 60,-7-3 0,6-5-193,-5-1 0,5 2 97,-6-2 0,7-1-499,-7-5 401,1 0 64,-7 0 233,9 0 99,-7 0 299,14 0-167,-5 0 0,9 6 364,3 0-24,-3 7-284,14-3 0,-9 7-116,5 1-31,3-1 0,-7 0-96,4 0 1,-5 1 97,-7-1-50,8 0 1,-6 1 3,4-1-105,-4-8 110,-2-1 6,0 0 4,0 1 201,0 1-111,0-2 11,0-8-129,0 0-4,0-8 1,0-2-4,0-7 0,0 0-7,0 0 0,1-3-76,5-3 1,-2 4 53,8-4 1,-3 4-16,3 2 1,3 1 56,-3 5-3,3-5 0,2 9 20,1-5 0,-7 4 103,1 8 0,-1 8-81,6 4 0,-7 3 16,-4 2 0,2 1 71,-3-1-80,9 8-17,-12-6 1,5 6-80,-7-8 0,0 1 148,0-1-256,0 0-22,0 0 121,0 1 0,0-7-283,0 1 240,-7-1 38,-3 7 0,-5-7 33,3 1 1,3-8-34,3 1 0,2-3 148,-8-2-95,9 0 1,-7 0 16,4 0 1,4-7-13,-4-5 0,5 2 21,1-1 15,0-1 1,0-5 1,0 0 1,0 5 50,0 1 1,-2 7-65,-4-2 70,4-4-22,-6 9-1,8-7-119,0 0-232,0 6 66,0-5-366,0 7-41,0 0 150,8 0 0,2 0-194,7 0 655,0 0 0,0-8 0,1-2 0</inkml:trace>
  <inkml:trace contextRef="#ctx0" brushRef="#br0" timeOffset="1200">537 396 9485,'2'9'794,"4"-3"-959,-5 4 167,7-1-149,-8 9 0,0-1-3,0 0 0,0 1 6,0-1 0,0 0-174,0 0 0,-6-5-1047,1 0 1365,-9-1 0,5 6 0,-9 1 0</inkml:trace>
  <inkml:trace contextRef="#ctx0" brushRef="#br0" timeOffset="1565">502 257 9026,'0'10'1024,"0"0"-1025,0-5 1,0-1-242,0 8 0,-6-6-290,1 5 1,-1-5 434,6 5 97,0-7 0,-8 12 0,-1-7 0</inkml:trace>
  <inkml:trace contextRef="#ctx0" brushRef="#br0" timeOffset="1814">831 517 6927,'0'9'2773,"0"-1"-2586,0 0-392,0 1-8,0 9 0,-2-3-928,-4-3 1141,4 3 0,-13-5 0,5 7 0</inkml:trace>
  <inkml:trace contextRef="#ctx0" brushRef="#br0" timeOffset="2958">1229 119 7747,'0'12'0,"0"-1"0,5-5 57,1 5 0,0 1 151,-6 5 0,6 1 107,-1-1 0,3-2-101,-2-3 0,-4 3-101,4-3-26,3 3 1,-7 2-65,4 1 0,-4-7 84,-2 1-290,0-8 0,-2 3 6,-4-7 0,2 0-122,-7 0 0,5 0-73,-6 0 0,7-7 128,-7-5 1,6-3 146,-5-3 1,7 7 13,-2-1 1,2 3 66,-1-3 0,3-3 63,-4 3 456,4 5-393,2-1 0,0 10-45,0 4 1,0 11 382,0 12 1,0 5-115,0 7 0,6 9-260,0 7 1,-1 1-78,-5-6 0,6 0-223,0 0 0,1-8 121,-1-4 1,-4-5-324,4-7 109,-4-3 1,0-15-571,4-4 889,-5-4 0,15-10 0,-7-2 0</inkml:trace>
  <inkml:trace contextRef="#ctx0" brushRef="#br0" timeOffset="3609">1523 154 7653,'17'5'-27,"0"1"1,0 0 358,1-6 1,-7 0-107,1 0 1,1 0 43,10 0 1,-4 0-233,5 0 0,-5 0 88,-2 0 1,0 0-488,1 0 0,-1-6 37,0 0 1,-5 1-124,-1 5 0,-5-2-112,6-4-142,-9 4 701,5-6 0,-8 1 0,-8 5 0,-3-4 0,1-2 0,-1 3 0,1-3 0,-1 2 0,-3 2 34,8-7 0,-5 5 129,5-6 1,-2 9 334,3-3-148,3 4 0,-8 2-23,4 0 0,4 2 38,-3 4 1,-3 3-74,2 9 0,-5 7-50,5 3 1,-6 3-285,7-2 1,-7 4 19,6-5-265,-7-3 264,3 8 1,-1-14-98,-1 4 1,6-3-379,-5-3-309,7 0 310,-11-7 227,13-3 1,-6-14 85,8-5 0,6 3 108,0-3 20,7 1 313,-3-7-138,7 9 0,-2 3 203,-3 12 1,-4 3-128,-8 9 1,5-1 51,1 0 1,0 6-268,-6 0 1,2 0 59,4-5 1,-5-1 19,5 0-105,-4 0-404,-2 1 283,0-9 1,2-1-36,4-8 1,-4-8 73,4-3 1,1-5 61,-1-1 1,6-6 116,-7 0 0,7-2-80,-6 2 0,7 4 222,-1-4 0,-3 4-23,3 1 0,-7 9-47,7 3 1,-6-2-12,5 2 106,-7 1-61,4 12 0,-6 3-89,4 7 0,-5 1-95,5-1 1,-4 6-81,-2 0 1,0 0-185,0-6-295,0 1 105,0-1 159,-8 0 0,5-1 57,-9-5 0,6-3 264,-5-8 0,-1 0 0,-5 0 0</inkml:trace>
  <inkml:trace contextRef="#ctx0" brushRef="#br0" timeOffset="4059">1488 327 8280,'0'9'-642,"0"-1"0,0-6-174,0 4 816,0-4 0,0 13 0,2-11-78,4 7 1,-4-5-64,3 6 229,-3-9 365,-2 13-151,0-7 62,8 9 68,-6-1-404,6 0 0,-8-5 19,0-1 48,7-7-166,-5 12 1,6-13 63,-8 9 1,0-6-133,0 5 0,-2-7 68,-4 2 0,2 2 121,-7-3-33,-1 9 1,-3-10 176,3 7 92,-3-7 0,13 6 146,-4-5 282,4-3-537,2 14 1,8-14-54,4 3 0,11 3-44,5-2 0,5 0-127,2-6 1,-1 0 19,1 0 0,5 0 61,1 0 1,-1-6-371,-5 0 1,-3-2-30,-3 3 0,4 1-187,-4-8 0,-5 6 165,0-5 387,-5 7 0,6-11 0,2 5 0</inkml:trace>
  <inkml:trace contextRef="#ctx0" brushRef="#br0" timeOffset="4484">2214 257 7936,'0'18'-315,"0"-7"526,0 1 0,0-6 423,0 5 1,8-7-291,3 2 0,5-4-149,1-2 0,0 0-413,1 0 1,1 0 170,4 0 0,-4 0-490,4 0 1,-4 0 232,-1 0 1,-7-6 1,1 0 1,-6-2-13,5 3 0,-7 1-69,2-8 0,-4 7 383,-2-7 0,0 6 0,0-5 0,-8 5-90,-4-6 0,3 7 90,-3-7 0,7 6 145,-7-5 0,6 5 15,-5-5 0,5 7 130,-6-2 1,7-2 96,-7 2-147,8 1 0,-9 7 19,7 3 0,0 7 42,6 11 0,0-2-311,0 8 1,0 0 100,0 5 1,0 3-161,0 3 1,0-1-64,0 7 0,0-8-52,0 3 1,0-5 31,0-1 0,0-8-157,0-4 0,0-4 114,0-2 1,0-5-251,0-1 112,0-7 0,0 2 333,0-12 0,0-4 0,0-7 0,-2 0 0,-3 0 0,3-3 0,-4-3 0,4 4 0,-6-14 0,-1 6 0</inkml:trace>
  <inkml:trace contextRef="#ctx0" brushRef="#br0" timeOffset="4954">2301 344 7747,'0'17'-23,"-2"-5"81,-4-1 205,4 1 0,-11 5 86,7 0 0,-2 6-204,2 1 1,3 1 68,-9-2 0,6-4-13,-5 4-27,7-4 1,-4-2-391,8 1-241,0-9 83,0-1 1,2-8 93,4 0 0,-2-8-117,7-3 1,1-7 97,5-5 0,6 4 110,0-4 1,0 4 133,-5 2 1,-1-1-131,0 1 1,0 0 363,1-1 1,-1 9 199,0 3-71,1-4 0,-1 9-97,0-5 0,-7 6 25,-4 6 1,1 3-122,-1 8 0,0 1-32,-6-1 1,6 0-126,-1 1 0,1-7 83,-6 1 1,0-7-77,0 7 1,2-8-18,4 2-97,-4-5 0,7-1 30,-3 0 0,-4-1-366,4-5 409,3-4 1,-5-7 33,8 0 0,-3-1 65,3 1 102,3 0 1,-5 1 76,7 5 0,-5 1 56,-1 4 0,-5 5 117,6-5 1,-7 10-115,7 1 0,-6 9 11,5-3 1,-5 3-150,5-3 1,-1 5-127,2-5 0,3-1 56,-4 1 1,-1-7-308,2 2-271,-1 4 371,6-9 0,-1 5-85,-5-12 1,3 3-150,-8-9 1,1-1-238,-1-10 0,-4 1 625,4-6 0,3-1 0,1-6 0</inkml:trace>
  <inkml:trace contextRef="#ctx0" brushRef="#br0" timeOffset="6468">2975 119 7801,'0'10'-528,"0"-3"1000,0-7 0,2 6 32,4 0-207,-4 0-240,13-6 0,-5 0 3,7 0 1,0 0-228,1 0 1,-1-6-203,0 0 321,8-7 1,-6 5-60,4-3 1,-9 3 192,-3 8 137,-7 0 1,4 2-122,-8 4 0,0 3 88,0 8 1,-8 8-44,-3 4 1,1 4 29,-1 1 0,-1 1-271,-5 0 0,7-3 202,4-3-895,-3 4 26,7-14 223,-6-2 0,10-9 199,4-8 0,-4-8 9,4-3 0,1-5 330,-1-1 0,2-2 0,-3-4 0,-3 4 0,4-4 0,-4 3 0,-2 3 178,8 0 362,-6-1 351,5 9-384,-7 1-203,8 16 1,-6 7-201,4 8 1,1 0 18,-1-5 0,0 5-194,-6 0 1,0 6 26,0-6 1,0 2-52,0-2 1,0-4 4,0 4 1,-6-4 86,0-2 0,-7 1 64,1-1 0,3-5 18,-3-1 1,1-1-8,-6 1 1,5-3 15,0-8 0,7 0-77,-7 0 1,8-2 47,-1-4 1,3-3-180,2-9 1,0-7-18,0-3 0,7 1-29,5-2 1,3 0 70,3-6 1,-1 1 6,0-1 1,2 6 6,4 1 1,-3 6-11,3-1 0,4 6-2,1 6 1,-1 3 27,2 8 1,-8 0 92,2 0 1,2 2-33,-2 4 0,-2 3 113,-9 8 0,1 1-85,-7-1 0,0 0 133,-6 1 1,0-1-141,0 0 0,-2-5 19,-4-1 0,-3-1-205,-9 1 0,5 3 120,-4-8 0,3 1-80,-9-1 0,4-4-8,2 4-70,-1-4 0,1-2 2,0 0-21,-1 0 191,9-8 1,1 4 182,8-7 57,0 7 1,10-4-77,7 8 0,0 0-4,6 0 0,-1 8-83,1 3 0,-4 3 3,4-3 1,-2 5 0,2-5 0,-4 5-104,4 1 1,-3-2-66,-3-3 1,0 1-515,0-7 637,1 0 0,-1-6 0,0 0 0</inkml:trace>
  <inkml:trace contextRef="#ctx0" brushRef="#br0" timeOffset="7376">3823 15 7765,'-6'18'0,"0"-1"0,0-6 163,6 1 1,0 0 345,0 5 1,-6 0-261,1 0 0,-3 1-46,2-1 0,4 6-277,-3 0 0,-3 0-198,2-6 0,0-5-239,6 0 1,0-7 97,0 7-227,-7-8 275,5 3 0,-4-7 45,12 0 0,-2-5 320,7-1 0,-5-8 0,5 3 0,-1 1 0,2-1 0,3 5 0,-4-6 0,-1 9 0,2-3 254,-9-4 112,13 8 1,-12-5-101,7 7 0,-7 7 50,2 5 0,-4 3-80,-2 2 0,0 1-19,0-1 1,0 2-211,0 4 0,0-2 16,0 8 0,0-8-77,0 2 1,-2-1 4,-4 1 1,4-10-374,-4 4 174,4-3-129,2 3 181,0-7 0,0-4 74,0-12 1,0 0-113,0-11 1,0 3 58,0-9 1,6-4 75,0-2 1,5-3 33,-5-3 1,8 1 120,-3-1 0,5 0 29,1 1 1,0-1-94,0 1 1,1 1 133,-1 4 1,0 0-23,1 12 1,-1-4 143,0 9 0,-5 5-19,-1 1 0,-5 6 189,6 6-260,-9 3 0,7 14 136,-4 0 1,-4 1-208,3-7 1,-3 0-95,-2 0 1,0 1-37,0-1 0,2 0 87,4 1 1,-4-1-297,4 0 110,-4 0 0,-2 1-178,0-1 147,0 0-138,0 1 179,0-1 5,0-7 203,0-3-164,0-7 98,0 0-6,0-7 21,0 5-56,0-14 11,0 14 34,0-13-22,0 13 224,0-6-138,0 8 104,0 0-35,0 8 30,0-6-62,0 6 3,0-8-57,0 7-44,-8-5-191,6 6 142,-6-8-75,8 0 0,-2 0 36,-3 0 64,3 0 75,-6 0 28,0 0-21,6 0 44,-5 0-21,7 0-269,0 0 67,0-8 1,6 4-35,-1-7-41,9 7 1,-10-9 14,7 7 0,-5-2-459,5 2-27,1 4 650,5-13 0,1 5 0,-1-7 0</inkml:trace>
  <inkml:trace contextRef="#ctx0" brushRef="#br0" timeOffset="7544">4791 292 7729,'-15'17'-105,"3"1"0,-1-7-150,7 1 1,-6-7 320,7 7-132,-9-8-442,4 4 349,-7-8 1,6 0 158,-1 0 0,8-8 0,-1-4 0,3-3 0,2-2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6:41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0 399 8030,'10'0'-1575,"11"5"1477,-4 1 0,14 0 457,3-6 1,18 0-182,17 0 105,16 0-502,11 0 0,-38-1 0,1 0 309,1-1 1,1-2-875,5-4 1,1-1 792,-2 0 1,1-1 0,5-3 0,2-1 41,-2 2 1,2 1-36,3 1 0,0 1 0,-6-4 1,0 1-782,3 2 0,0 2 793,0 0 1,0-1-1,1 0 1,0-1 47,3-2 0,2 1-132,2 1 1,1 1 75,-3-4 1,-1 1 0,4 5-1,0 2 19,-4-1 1,-1 1-104,-3-1 0,0 0 39,3-2 0,0-1 0,-5 0 0,-2 0-56,0 0 1,-1 1-408,-5 3 0,-2 0 496,-9-3 1,-2 1 0,45 5-235,-4-4 171,-11-3 0,-12 7 0,-13-4 311,-8 4 1,-8 2-838,-11 0 581,-11 0 0,-11-7 0,-7-3 0</inkml:trace>
  <inkml:trace contextRef="#ctx0" brushRef="#br0" timeOffset="141">3908 122 7943,'0'-12'-413,"0"1"0,2 5 83,4-5 0,-2 7 95,7-2 235,-7 4 0,12-6 0,-7-1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6:49.1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277 0 7799,'9'0'443,"-1"0"-100,0 0 786,-6 0-858,5 0 1,-7 2-242,0 4 1,-5 4 196,-1 7-516,-8 0 232,5 1 0,-9-1 157,1 0-842,0-7 531,7 5 0,-5-11-806,3 8 711,-3-9 1,0 7-277,3-4 158,-3-4 612,13 5-178,-6-7-37,0 0 124,6 0 403,-5 0-355,7 8 1,2 2 18,3 7 1,-1 6 79,8 0-13,-8 8-75,11-4 1,-7 7-130,3 1 46,-3 7-31,0-5 1,-6 13-134,3-4 161,-3 4-348,-2 2 47,0-8 147,-7 6 0,5-14-30,-4 5 0,-2-7-319,2-5-104,1-4 537,5-15 0,0-10 0,0-10 0</inkml:trace>
  <inkml:trace contextRef="#ctx0" brushRef="#br0" timeOffset="417">225 294 7718,'0'-11'-246,"0"-1"0,0 7 607,0-7-100,0 1 114,0-7-41,0 9-234,0-7 0,2 12 22,4-7 0,-3 7-42,9-2 1,-6 2-108,5-1 0,-5 3 199,5-4-312,-7 4 45,12 2 194,-14 0-190,13 0 1,-13 2 42,4 4 1,-3-4 63,3 3 0,-4-1-5,4 2 0,-4-4 1,-2 13 2,0-3 0,0-3 57,0 3 0,0 5 7,0 6 0,2 8-42,4-2 0,-5 5 2,5 7 1,-4-3-68,-2 8 1,0-5 46,0 5 1,0 0-7,0 6 1,0-8-16,0-4 1,0-3-80,0-3 1,0-7 105,0-4-233,0-11 93,0 3 0,-2-13 30,-4 4 0,3-4-78,-9-2 0,8-2-131,-2-4 0,-3-3-30,-3-9 0,3 1-166,-3 0 207,8-1 104,-11-7-174,5 6 354,1-13 0,-7 7 0,5-4 0,1-4 0,-1 4 0,-1-11 0,-5-4 0</inkml:trace>
  <inkml:trace contextRef="#ctx0" brushRef="#br0" timeOffset="567">156 415 7718,'0'-17'-303,"0"8"283,0-7 361,0 14-136,0-13 0,2 13 231,3-4-427,-3 4 0,14 4 103,-5 4 1,-1-4-420,1 4 202,-7 3-108,12-7 1,-13 8-683,9-4 378,-8-5-81,11 15 598,-13-14 0,6 13 0,-8-5 0</inkml:trace>
  <inkml:trace contextRef="#ctx0" brushRef="#br0" timeOffset="707">104 554 7718,'-23'17'-299,"0"0"259,0-7 0,11 3 206,1-7-215,7 0 283,-4-6-39,8 0-106,0 0 0,8 0 23,3 0 1,10-2-14,2-4 1,6-1-278,-6-5 131,8-3-76,-12 5 1,12-5-71,-8 3 0,6-1 3,-6 7 1,0-6-165,-6 7 0,1-1 354,-1 6 0,8-8 0,2-1 0</inkml:trace>
  <inkml:trace contextRef="#ctx0" brushRef="#br0" timeOffset="865">277 536 7718,'0'18'-13,"-8"-1"1,6 0 215,-4 1 8,4-1 0,2 0-23,0 1-344,0-9 99,8 7 1,2-15-245,7 5 0,-5-4 23,-1-2 0,-5 0 278,5 0 0,1-8 0,5-1 0</inkml:trace>
  <inkml:trace contextRef="#ctx0" brushRef="#br0" timeOffset="1248">519 208 7718,'0'11'-44,"0"1"1,0 0-87,0 5 0,0 0 252,0 0 1,0-5 233,0-1 0,0 1-336,0 5-147,0 1 181,0-1 0,0 0-490,0 0 262,-8 1 1,4-3-44,-7-3 175,7 3 1,-10-11-271,9 7 284,-9-7 1,10 4-92,-7-8 165,7 0 28,-4 0-109,8 0 1,0-2-65,0-4 0,2-1 77,4-5 1,2-3-219,3 3 9,5-3 182,-7-3 45,9 1-89,-1 0 79,0 0 1,0 5 230,1 1-121,-9 7 1,1-4 188,-4 8 0,-4 8 53,3 3 1,-5 6-129,-5 7 1,1-3-124,-8 7 0,1 1-15,-7 6 0,3-2-153,3-5 1,-3 3-22,4-8 0,3 0-646,2-5 748,-3-1 0,-1 0 0,-7 0 0</inkml:trace>
  <inkml:trace contextRef="#ctx0" brushRef="#br0" timeOffset="1784">467 606 7628,'10'0'-813,"-3"0"617,1 0 42,-6-8 136,13 6 0,-11-11-2,8 7 0,-7-2 97,7 2 1,-6 4 81,5-3-123,-7-5 216,11 8-245,-13-6 1,6 10 220,-8 4 0,0 4-49,0 7 1,0 0 19,0 1 0,0-1-29,0 0-217,-8 1 53,6-1 1,-7 0-5,3 0 0,4 1-378,-4-1-160,4-7 294,2 5 24,0-13-226,0 6 220,0-8 0,0-2 224,0-4 0,0 2 0,0-7 0,0-1 0,0-5 0,0-1 0,6 1 0,0 0 0,2 5 0,-3 1 0,-3 5 0,4-6 0,-2 7-187,2-7 414,-4 8-46,5-3 375,1-1-209,-6 6-72,13-6 0,-11 10-91,8 4-22,-9-4-65,13 6 1,-14-1 94,4 5 106,3-4-298,1 7 0,1-13 165,1 4-261,-8-4 259,11-2-112,-13 0-267,13 0 143,-5 0 0,1-6-207,1 0 0,-8-7-383,2 1 1,1-9 662,-1-2 0,7-16 0,-3 3 0</inkml:trace>
  <inkml:trace contextRef="#ctx0" brushRef="#br0" timeOffset="2447">968 173 7761,'0'18'-105,"0"-7"-241,0 1 512,0-1 0,0 7 358,0-1 1,2-6-278,4 1 1,-2-6-94,7 5 1,-5-7-395,6 2 1,-6-2-52,5 1 0,-5-3-700,5 4 429,-7-4-47,4-2 244,-8 0 289,0 8 1,-8 1 120,-3 9 0,-5-5-45,-1 4 0,0-3 606,-1 9-257,1-4 201,0-2-57,0 1 0,1-1-168,5 0 0,3-5 102,8-1-173,0-7-257,0 4 1,8-8-531,3 0 318,5-8 141,9 6 0,-8-13-158,0 3 1,0 3-70,-5-3 0,3 3-505,3-3 200,-9 4 606,7 1 0,-15 5 0,7-6 0,-8 0 0,0 6 0,0-13 0,0 5 0</inkml:trace>
  <inkml:trace contextRef="#ctx0" brushRef="#br0" timeOffset="2605">1020 381 7761,'-9'0'-228,"-1"6"397,4-1 0,4 9 130,-3-3 1,3 5 153,2 1-251,0 8-50,0 2 0,0 2-80,0 0-102,7-8 282,-5 4-236,6-8 38,0 0 1,-4-1 22,7-5-430,1 5 107,5-15 0,-2 5-276,-3-12 1,3-3 121,-3-8 400,-5-1 0,9-7 0,-7-2 0</inkml:trace>
  <inkml:trace contextRef="#ctx0" brushRef="#br0" timeOffset="2749">1176 346 7761,'0'18'0,"0"-1"140,0 0 12,0 0 0,0 1 80,0-1 1,0 0 181,0 1-295,0-1 0,0 0-100,0 0 1,0-5-317,0 0-797,0-9 1094,8 5 0,1-16 0,9-1 0</inkml:trace>
  <inkml:trace contextRef="#ctx0" brushRef="#br0" timeOffset="2938">1280 277 7761,'9'2'-926,"-3"4"1,2-2 1702,-2 7 1,-1-5 85,-5 5-520,0 9-124,8-1 1,-6 14-56,4-5 0,-4 5-91,-2 2 1,-2-1 75,-4 1 1,4-1-85,-4 1 1,-1-6-235,1 0 0,-6-8 142,6 2 1,-5-4-505,5-2 1,-2-5 9,3-1-531,3-7 1052,-6 4 0,0-16 0,-1-1 0</inkml:trace>
  <inkml:trace contextRef="#ctx0" brushRef="#br0" timeOffset="3246">1418 260 7731,'12'2'0,"-1"3"0,-5-3 0,5 4 0,-5-4 354,6-2 0,-7 6 293,7 0-810,0-1 0,-1-5-345,1 0-201,-9 8 505,13-6 1,-14 8-54,3-5 0,-3-1 130,-2 8 1,-5-1-16,-1 7 1,-8-7 134,3 1-8,-4-1-68,-3 14 0,1-11 396,0 3 0,5-4-51,1 5 0,5-1 65,-6 0 1,8-5 18,-1-1-258,3-7 1,4 10-86,3-9 0,-1 1-393,8-6 162,-1 0 1,7-2-60,-1-4 1,-2 3-496,-3-9 782,3 0 0,-5-5 0,7 0 0,0 0 0</inkml:trace>
  <inkml:trace contextRef="#ctx0" brushRef="#br0" timeOffset="3516">1505 415 7731,'-10'-7'-757,"-5"-3"949,13 1-67,-6 1 31,0 8 156,6 0-119,-5 0 0,7 2-85,0 4 0,0 3-68,0 8 1,2 1 15,3-1 1,-3 6-140,4 0 1,-4 2-111,-2-2 0,0-4 43,0 4 1,0-3 28,0-3 0,0 0-31,0 1-164,-8-1 146,6 0 0,-13-5 21,3-1 1,3-7 47,-3 2 1,7-4 261,-7-2-175,8 0 280,-4 0-101,8 0-98,0 0 0,8 0 66,4 0 1,3-2-64,2-4 1,6 4 0,0-4 1,1-1-46,-7 1 1,2 0-125,4 6 0,-4-2-354,4-4 295,-3 5 0,-3-9 157,0 4 0,0-3 0,1-9 0</inkml:trace>
  <inkml:trace contextRef="#ctx0" brushRef="#br0" timeOffset="3856">1954 225 7836,'8'-9'253,"-6"1"0,7 8-46,-3 0-155,-4 8 0,6-6 0,-8 15-53,0 0 1,0 0-287,0 6 1,-2 2 2,-4-1 1,2-1-667,-7-6 950,7 0 0,-12 8 0,7 2 0</inkml:trace>
  <inkml:trace contextRef="#ctx0" brushRef="#br0" timeOffset="4008">1937 398 7748,'17'-8'-244,"0"7"1,-5-7 299,-1 8 0,1-6-31,5 0 1,1-1-39,-1 1 0,0 2-128,0-7-76,1 7 0,-1-10 32,0 8 1,-5-1-343,-1 1 527,-7 4 0,12-13 0,-7 5 0</inkml:trace>
  <inkml:trace contextRef="#ctx0" brushRef="#br0" timeOffset="4469">2092 243 7664,'-9'0'228,"1"0"1,8 7-367,0 5 1,0 3 1,0 2 1,-6 1-29,1-1 0,-3 6 130,2 0 0,2 2-66,-7-2 1,5-2 80,-5 8 1,5-8-163,-6 2 1,6-5 97,-5-7 0,1 4 56,-1-3 0,-3-2 211,9 1 0,-3-7 48,2 2-119,4-4-90,-5-2-47,7 0 0,1 0-125,5 0 0,4-8 134,7-4 0,0-3-109,1-2 1,-1-1 47,0 1 1,1 2-33,-1 3 0,-6-1 259,1 7 0,-6-5-152,5 5 393,-7 0-188,4 6-60,-8 0 0,0 8-82,0 3 1,-2 5-22,-4 1 0,-4 0-89,-7 0 1,6 1 216,-1-1-683,1 0 351,-7 1 1,9-1-510,3 0 672,-4-7 0,8-2-32,-5-8 62,7 0 127,7 0 1,3-2 654,7-4-593,1 4 1,-1-8 69,0 5 1,0 3 8,1-4 1,-7 4-88,1 2 1,-1-6-202,7 0 0,-7 1 22,1 5 0,-7-6-224,7 0 1,-8-2-68,2 3 1,1 1-200,-1-8 1,0 7 202,-6-7 1,0 6 254,0-5 0,-8-1 0,-1-5 0</inkml:trace>
  <inkml:trace contextRef="#ctx0" brushRef="#br0" timeOffset="4966">1798 312 7744,'-17'17'-982,"8"0"1275,3 1 1,4-7-1,2 1 1,0-7-133,0 7-287,0-8 1,2 9-207,4-7 1,-4 2 61,3-3 0,3-1-342,-2 8 612,-1-8 0,1 11 0,0-3 0,0-3 0,-6 3 0,0-8 0,0 11 0,0-11 0,0 7 0,-2-5 47,-4 6 1,4-7 99,-4 7 0,3-6 21,-3 5 424,4-7-142,-6 11 104,8-13-257,0 14 1,0-13-318,0 9 72,0-8 1,6 5-318,0-3 0,-1-2-124,-5 8-111,0-9 230,0 13 115,0-7 0,-1 3 48,-5-1 1,2-5-142,-8 6 146,1-8 267,-6 11-274,-1-13 536,9 6-137,1-1 415,8-5-484,0 6 1,13-8-15,5 0 0,11-6-106,-1 0 0,5 1-88,2 5 0,1-6 64,5 0 0,-5 0-135,4 6 0,-3 0-57,-3 0 1,1 0 80,0 0 1,-7 0-280,1 0 0,-8 0-421,2 0-194,-3-7 928,-3-3 0,8-7 0,2-1 0</inkml:trace>
  <inkml:trace contextRef="#ctx0" brushRef="#br0" timeOffset="5234">2438 294 9171,'0'10'1126,"2"-2"-1052,4-8 1,4 5-102,7 1 0,0 0-252,0-6 1,3 0-8,3 0 1,-4 0-292,4 0 1,-4 0 166,-1 0 1,-1 0-249,0 0 43,0-8 615,-7-1 0,-2-9 0,-8 1 0</inkml:trace>
  <inkml:trace contextRef="#ctx0" brushRef="#br0" timeOffset="5467">2594 191 7230,'-10'-18'-953,"1"1"1608,3 0-160,4 7 31,-6 2-229,8 8 33,0 8-104,0 2 1,0 9-61,0 4 1,6-2-102,0 8 1,2 0 68,-3 5 0,-3 7-121,4-1 1,-2 0-45,2-5 1,-4 0 75,3-1 0,-3 1-48,-2-1 1,0-7-32,0-4 1,0-3-109,0-3 1,-2 0 41,-3 0-138,3-7 139,-14-2-87,7-16 1,-7-2 140,5-7-273,3-8 168,0 6 1,6-6-295,-3 8 0,3-6 105,2 0 0,0-6 339,0 6 0,0-16 0,0 3 0</inkml:trace>
  <inkml:trace contextRef="#ctx0" brushRef="#br0" timeOffset="6089">2801 104 7716,'10'0'766,"5"0"-431,-13 0-163,14 0 1,-12 0-18,7 0 1,-5 0 109,5 0-241,-7 0 39,4 0-295,0 8 210,-6 1 0,5 9-233,-7-1 1,0-5 34,0-1-377,0 1 387,0 5 0,-6 0-6,1 1 1,-9-3-85,3-4 0,-5 5-9,-1-5 0,6-1-93,-1 1 449,0-7-47,-5 4 124,0-8 20,7 0 287,3-8-59,7-1-144,0-9 0,7 9-94,5 3 1,-3 2 71,3-2-205,-1 4 77,7-5 7,-1 7 0,-5 0-223,-1 0 56,1 0-6,5 7 1,-6-5 98,1 4-180,-8-4 72,4 6 0,-8-4 54,0 7 0,0-5-4,0 5 1,-2-5 35,-4 6 1,2-3-29,-8 3 1,7 1-6,-7-7-5,8 8 0,-5-11-53,3 9-57,4-8-14,-6 3 119,8-7 96,0 0-152,8-7 549,-6 5-212,6-6 111,-8 8-60,7 8 0,-5 3 1,4 12-24,-4-3-86,-2 12 0,6-5 53,-1 8-327,1 7 200,-6-5 0,0 7-144,0-4 0,0-3 53,0 3 1,0 2-42,0-1 1,0-7-72,0-5 0,0-8-152,0 2 1,0-4-362,0-1-236,-7-9 857,5-1 0,-14-8 0,7 0 0</inkml:trace>
  <inkml:trace contextRef="#ctx0" brushRef="#br0" timeOffset="6273">2767 571 7308,'10'0'823,"-1"2"-416,-3 4 0,-2-4-152,7 3 0,1-3 42,5-2-416,0 0 144,1 0 1,-1 0-111,0 0 0,1 0-287,-1 0 0,2 0-268,4 0 1,-4-2 140,4-3 499,-3 3 0,-3-14 0,0 7 0</inkml:trace>
  <inkml:trace contextRef="#ctx0" brushRef="#br0" timeOffset="6552">3286 243 7955,'0'-10'1168,"7"-5"-922,3 13 1,7-6 59,1 8 0,-1 2 76,0 4 1,0-3-70,1 9 1,-1 0-208,0 5 1,-1-6 11,-5 1 0,5-1-137,-5 7 0,-3-1-183,-2 0 1,-5 1-432,-1-1 1,0 6 235,0 0 1,-7 0 396,-5-6 0,-11 1 0,-4-1 0</inkml:trace>
  <inkml:trace contextRef="#ctx0" brushRef="#br0" timeOffset="6698">3372 761 7714,'10'2'-1845,"-4"4"3049,3-4 0,1 6-574,7-8 0,-5 0-551,-1 0 0,-5 0-347,5 0 1,-5 0 267,6 0 0,-1 7 0,6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15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35 7866,'-8'-9'781,"-1"-7"-179,-1 14 9,2-5-255,8 7 1,8 0 27,4 0 1,9 0 3,2 0-367,8 0 165,-4 0 1,13 0-83,0 0-412,1 0 273,-7 0 0,1 0-1019,-1 0 582,1 0 140,-8 0 1,0 5-566,-4 1 897,-4 0 0,14 2 0,-6 1 0</inkml:trace>
  <inkml:trace contextRef="#ctx0" brushRef="#br0" timeOffset="498">156 52 7563,'-10'0'367,"3"8"250,7-6-186,0 6-30,0-8 106,0 0-186,0 7-134,7-5 0,3 12-333,7-8 107,1-1 73,-1 3 0,0-6-327,1 4 153,-1 3 1,-8-7-281,7 6 182,-7-8-20,9 0 92,-1 8-94,-7-6 28,-3 5 125,-7 1 0,-2 2 189,-3 7-144,-5 0-18,-15 8 161,6-6-40,-14 14 1,8-8-30,-4 4 1,-1 2 110,7-8 0,-6 5-134,6-5 159,0 1 14,13-15-140,-5 6 212,13-13-208,-6 6 0,10-8 261,4 0-227,3 0-16,9 0 1,1 0 170,4 0-133,4 0-18,0 0-177,5 0 76,-12 0 1,12 0 135,-3 0-403,-4 0 196,0 0 1,-8 0-36,1 0 1,-1 0-414,0 0 297,0 0-185,1 0 184,-9 0 260,7 0 0,-7 0 0,9 0 0</inkml:trace>
  <inkml:trace contextRef="#ctx0" brushRef="#br0" timeOffset="721">571 346 8043,'0'-9'2482,"8"1"-2192,3 8 0,5 0-213,1 0 1,2-6-218,4 1 1,4-1-92,8 6 1,-1 0-395,1 0 1,-6-2-755,0-4 716,-1 4 277,7-5 386,0 7 0,-1-8 0,1-2 0</inkml:trace>
  <inkml:trace contextRef="#ctx0" brushRef="#br0" timeOffset="1193">1280 191 7896,'0'-12'-591,"0"1"1,0 5 954,0-6 1257,0 9-897,0-5-240,0 8-295,-8 0 1,5 4 312,-9 7-108,1 1-178,-7 21-245,1-14 95,0 13 0,1-7 259,5 4-613,-5-4 260,14-8 1,-5 1 71,7-1 1,0-5-183,0-1-379,0-7 308,7 4 100,3-16 1,7 4-596,1-7 375,-1-1 68,0-5-229,1-1 231,-1 1 0,0 2 83,0 3 1,-1-3 62,-5 3 1,3 3-184,-8-3 230,7 8 384,-3-11-114,-1 13 78,-1-6-115,-8 8 603,0 0-627,0 8 1,2 2-22,4 7 0,-4 0-1,3 1-151,-3-1 86,-2 0 1,2 0-94,4 1-37,-4-1 120,5 0-1,-5 1-481,4-1 0,-2 0-66,8 1 0,-7-7 502,7 1 0,-1-1 0,7 6 0</inkml:trace>
  <inkml:trace contextRef="#ctx0" brushRef="#br0" timeOffset="1387">1782 364 7893,'-12'6'-596,"1"-1"510,7 1 1360,-4 2-262,0-6-265,6 5-1126,-5 1 340,7-6 0,0 8-1549,0-5 1588,7-3 0,3 14 0,7-7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37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7452,'9'0'202,"-1"0"-202,-8 0 0,0-8 0,0-1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14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18 208 7883,'-8'-9'-294,"6"-7"-38,-4 5 1,5 1 567,1-1 99,0-1-188,0 3 462,0-7-239,7 7-62,3-1 0,9-3 372,4 7-519,4 0 0,9 6 217,5 0-204,3 0 1,18 0 24,7 0 0,9 2-76,15 4 1,-42-5 0,1 0-853,6 1 1,0 1 685,1 2 1,1 0 52,8-4 1,0 0-1,-2 3 1,1 0-301,5-4 1,0 0 176,-5 0 1,-1 0 21,-2-1 1,0 2 0,-2-1 0,-1 1-65,3 2 0,-1 0 1,-8-1-1,-2 0-442,-1 4 0,-1 0 279,34-3 150,-16 13 0,-9-12-107,-8 7 120,-8 1 53,-10-3 1,-3 5-191,-8-8 16,0-1 1659,2-5-2172,-6 0 1463,6 0-674,-15 0 0,-2 0 0,-8 0 0</inkml:trace>
  <inkml:trace contextRef="#ctx0" brushRef="#br0" timeOffset="166">2716 1 8482,'17'0'0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2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52 7913,'-9'-10'28,"-7"-5"0,14 11 383,-3-7-204,3 7 11,2-4-55,15 8 1,-2 0-60,16 0 1,4 0 74,13 0 1,2 2-95,16 4 1,1-2 196,10 7-1176,11-7 1026,3 11 1,11-11-36,-8 8 0,2-3-193,-2 3 1,-2 1 85,8-7 1,-13 6 90,1-7 0,-11 1-139,0-6 1,-4 0-93,-1 0 1,-3 0 38,-4 0 1,-9 0 122,-8 0 1,-2 0-93,2 0 0,-5 0 485,-12 0 1,1 0-687,-7 0 597,1 0-508,-7 0 256,-8 0 0,-1-2-601,-8-4 210,0 4 16,8-5-459,-6 7 148,5 0 106,-7 0 516,0 0 0,-7-8 0,-3-2 0</inkml:trace>
  <inkml:trace contextRef="#ctx0" brushRef="#br0" timeOffset="157">2335 52 7913,'-9'0'-728,"1"0"-163,8 0 891,0 0 0,-8 0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5.2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1 7625,'-9'17'-500,"-5"0"692,8 1-35,-7-1 1,9 0-23,-7 1 585,7-1-256,-12 8-217,14-6 0,-13 14-104,3-4 1,5-2-53,1 1 1,-2-7-172,3 3 0,-1-5-10,6-2-320,0-7 112,0 5 186,0-13 0,0 6-427,0-8 280,8-8 22,-7 6-52,15-13 124,-7 13 0,3-8 30,-1 4 207,1 4 1,5-5-78,1 7 1,-3 7 163,-4 5 0,3 3 234,-8 3-205,7 7-77,-11-6 0,6 13 122,-8-3 50,0-4-184,0 8 1,0-8 172,0 4 0,-2-2-104,-4-4-209,-4-4 127,-7 6 1,6-14 92,-1 1-269,1-8 60,-7 3 36,1-7-76,0 0 116,-1 0 0,9-7-66,3-5 1,4-5 81,2-6-251,0 4 92,0-6 1,0 2 21,0 0 0,8-6-144,3 6 0,5-2 104,1 2-455,-7 3 349,5-4 1,-3 0-460,11 1 0,-10-2 680,4 2 0,4-4 0,6-7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5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8921,'7'10'160,"5"-4"0,3-4-148,3-2 0,1 0-590,4 0 1,-2 0 118,8 0 459,-8 0 0,19 0 0,-3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5.9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 7784,'-10'0'493,"3"7"0,5-3-266,-4 8 1,2-6-13,-7 5 0,5 3-104,-6 9 0,7-2-161,-7 8 0,1-3-511,-7 3 1,7 2 348,-1-8 0,3 6-997,-3-6 1209,-3 0 0,5-6 0,-7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6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7784,'17'7'0,"1"5"-75,-1 3 165,0-5 1,1 5 125,-1-3 0,0-3 150,0 3 1,1-6-241,-1 5 0,4-5-186,-3 5 1,3-5-465,-10 6 0,5-8 50,1 1-565,-8-3 1039,-1-2 0,0 8 0,1 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6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7784,'10'0'-182,"5"0"0,-11-2 136,8-4 1,-6 3-92,5-9 1,-5 8 154,5-1 0,-5-3 35,6 2 0,-9-2 48,3 3-197,4 3 274,-1-6 1,3 8-68,0 0 0,-9 8 362,3 3-219,-4 12-31,-2 4 0,-2 8 103,-4-1 1,3 7-58,-9-1 0,6 6-28,-5-5 0,5-3-92,-6-9 41,9 3 7,-5-12 0,2 5-408,0-8 140,1-7 99,5 5-643,0-13 461,0 5 1,0-14 46,0-5-676,7-3 505,-5-10 0,12-2 17,-9-8 0,9 1-40,-3-1 0,-1 3 134,2 3 1,-7-4-66,7 4 0,-3 4 385,3 2 168,3 4 182,-5 9-305,7 3 1,-1 14 65,-5 5 0,-3-2-96,-8 1 0,6 1 11,-1 5 1,1 0-196,-6 1 121,0-1 0,0 0-112,0 0 1,0-5 7,0-1 0,0-5-267,0 6 31,0-8-39,0 3 0,0-9 124,0-3-310,0 3 278,0-14 0,2 7-50,4-9 0,-2-5 41,7 0 0,-5 0 141,5 6 1,-1 0-108,2-1 0,3 7 423,-4-1-112,-3 8 22,8-3 0,-13 7 189,9 0 1,-8 7-101,2 5 0,1 5 49,-1 6 1,2-2-82,-3 8 1,-3-6-58,4 6 0,-4-2-209,-2 2 1,6-4 108,0-8 0,-1 0-36,-5 1-121,0-1 71,0 0 0,0-5-133,0-1 0,-5-5-36,-1 6 1,-2-8-212,2 1 1,4-5 53,-3-5-763,3 3 1099,2-14 0,0-1 0,0-10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6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0 7784,'0'27'67,"0"0"-67,0-4 0,-6-2 0,0 8 0,-5-6 198,5 6 0,-5-8 315,5 2 1,-8-5-464,3-7 1,1 5 37,-1-5 0,5-3-1006,-6-2 436,9-5-327,-13-1 809,14 0 0,-13-15 0,5-4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7.1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7777,'9'0'-459,"7"6"637,-5 0 1,5 7 357,1-1 1,0 3-233,0 2 1,1 7-77,-1-1 0,2 7-6,4-1 0,-4 4-5,5 1 0,-5-1-378,-2-4 1,0-2-125,1-4 0,-1-6-312,0 0 0,-5 1 400,-1-7 197,-7-3 0,4 0 0,-8-8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7.8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 7730,'0'9'850,"8"7"-722,1-7 1,9 8 155,-1 1-278,-7-9 49,5 7 0,-11-9 27,7 5 1,-5 1-256,6-7 210,-9 8 1,7-7-65,-4 5 1,-4-3 181,3-3-810,-3-4 435,-9 6 0,-3-8-570,-7 0 412,-1 0 162,9 0 0,-12 0-56,3 0 1,1-2 145,0-4 1,9-3 143,-9-9 0,3 7-18,-3-1 0,6 1 43,-1-7-138,8 9 744,-11 1-420,13 8 0,-6 2 362,8 4 1,0 5-208,0 12 1,0 6-57,0 12 0,6-3 103,0 8-658,0 0 218,1-2 0,-5 4-93,4-7 0,2-1-321,-3-5 0,3-8-91,-2-4 514,-4-4 0,13-2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34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225 744 7367,'0'11'892,"0"1"1,2-6-490,4 5 1,-4 3-129,4 9 0,1-4-367,-1 4 0,2 2 101,-3-2 1,-1 6-719,8-6 1,-8 0 165,1-6 543,-3 1 0,6-1 0,2 0 0</inkml:trace>
  <inkml:trace contextRef="#ctx0" brushRef="#br0" timeOffset="148">346 917 7400,'10'0'727,"-2"0"-469,-1 0 0,-3 0 120,8 0 1,-7-2 43,7-4-1033,-8 4 464,11-5 0,-5 1-219,7 0 0,2-6-898,4 7 1264,-4-9 0,14 5 0,-6-9 0</inkml:trace>
  <inkml:trace contextRef="#ctx0" brushRef="#br0" timeOffset="331">623 727 9926,'0'25'657,"0"3"0,0 7-444,0 5 1,6 5-14,-1 6 1,7 7 118,-6 0-493,0-1 168,1-5 1,-3-8-874,8-3 528,-9-5 262,5-9-1596,0-2 514,-6-15 496,5-3 675,-7-7 0,8-7 0,2-3 0</inkml:trace>
  <inkml:trace contextRef="#ctx0" brushRef="#br0" timeOffset="525">658 900 7843,'0'-25'-159,"0"5"159,0-3 723,0 12 5,0-5-53,0 7-316,7-8 0,3 7-160,7 4 0,-5 4 198,-1 2-529,1 0 113,5 0 1,-7 0-346,-3 8 300,1 2 1,-6 1 69,4 1-512,-4-1 361,-2 6 1,-6 1-128,0-1 0,-7 0-220,1 1 0,2-3 23,-1-4 0,-3 5 137,-9-5 1,4 5 331,-4 1 0,4 0 0,2 1 0</inkml:trace>
  <inkml:trace contextRef="#ctx0" brushRef="#br0" timeOffset="741">70 709 7843,'-18'0'79,"9"0"13,-7 0 0,12 0 338,-7 0-259,7 0 1,-4 4 453,8 8 1,2 7-215,4 16 1,4 1-262,7 4 1,0 5 35,1 6 0,7-6-548,3-5 0,1-5 299,6-7 1,-4-3 62,9-7 0,4-1 0,0 0 0</inkml:trace>
  <inkml:trace contextRef="#ctx0" brushRef="#br0" timeOffset="941">865 571 7788,'10'0'1939,"5"-6"-1314,-3 0 125,-5 1-426,9 5 1,-7 5 290,9 1-223,-1 8-238,0 3 0,0 2-206,1 4 78,-9 4-64,7 0 1,-9 6-75,5-4 0,-4 3 293,-8-3-1602,0 4 979,0-6 0,-8 5 442,-4-3 0,-3 4 0,-2 1 0</inkml:trace>
  <inkml:trace contextRef="#ctx0" brushRef="#br0" timeOffset="1499">1453 381 7803,'-10'0'653,"-5"0"-498,13 0 0,-11 2 230,7 3 0,0 7 639,6 11-587,0 12 65,0 9-236,0 0 0,8 10 118,3-8-879,-3 8 457,15-18 0,-11 7 85,11-9-1483,-4-7 1019,6-10 1,-4-9 416,8-8 0,0-8 0,5-1 0</inkml:trace>
  <inkml:trace contextRef="#ctx0" brushRef="#br0" timeOffset="1852">1678 329 7803,'9'0'0,"-1"0"526,-8 0 1223,0 0-1380,8 0 0,-6 8 168,3 3-256,5 4-126,-8 3 0,8 1-2,-5 4 1,-3 2-145,4 4 0,-4 3-97,-2-3 136,0 4 51,0 2-765,0-9 498,0 7 0,0-14 79,0 4-585,0-11 203,0 3-67,0-13 306,0 6 1,0-16 146,0-3 60,0-5 1,6-1-148,0 0 431,7-8-157,-3 13 16,-1-11 0,7 15 22,-5-3 1,-1 3-92,1 8 266,-7 0-160,11 0 1,-11 0-65,8 0 0,-8 2-61,1 4 0,-3 4-179,-2 7 62,0 0 56,0 0 1,0 1-724,0-1 356,0 0 108,-7 1 1,3-1-154,-8 0 1,3-5 20,-3-1-456,-3-7 878,13 4 0,-14-1 0,7 3 0</inkml:trace>
  <inkml:trace contextRef="#ctx0" brushRef="#br0" timeOffset="2076">1972 692 7803,'17'0'532,"-7"0"-243,5 0 1,-11 0 128,7 0 37,-7 0-144,12 0-525,-7-8 211,9-1 79,-1-9-804,0 1 552,0 0 1,-5 0 90,-1-1 0,-5 1 50,6 0 1,-8-1-93,1 1 278,-3 7-208,-2 3 1,-7 7 589,-5 0-258,-3 0-164,-3 0 0,-5 7 405,0 5-239,0 3-27,6 3-896,7-1 501,-5 0 0,13-5-238,-4-1 1,4-5 382,2 6 0,0-1 0,0 6 0</inkml:trace>
  <inkml:trace contextRef="#ctx0" brushRef="#br0" timeOffset="2257">2283 536 7820,'0'-9'960,"0"-7"-190,0 14-184,0-5-546,8 7 52,-6 0 218,13-8-1553,-5 6 880,7-5 0,0 7 109,1 0 254,-9 0 0,14 0 0,-4 0 0</inkml:trace>
  <inkml:trace contextRef="#ctx0" brushRef="#br0" timeOffset="2733">2612 329 7803,'-18'9'177,"1"7"405,0-5-375,-1 5 69,1 1 1,0 0 232,0 1 1,-1 1-27,1 4 199,7-4-15,3 6-237,7-8-589,0 1 202,0-9 1,2-1-721,3-8 436,5 0 113,7-8 1,6-1-79,0-9 0,0-1 104,-5-4-878,-1 4 618,0 2 0,-5 1-153,-1 5 304,1-5 59,-2 7 1,-1 1 819,-3 8-319,-4-8-57,6 6 1,-8-3 645,0 10-758,0-3 0,0 14-127,0-5 0,0 5 147,0 1-152,0 0 1,0 1-326,0-1 477,7 0-1481,3-7 850,-1-3 1,7-7 95,-5 0-1137,5 0 880,-7-7 1,7-1 591,-5-4 0,5-3 0,1 13-4,-8-13-2,7 13 1,-12-12 38,7 9 1,-5-1 492,6 6 298,-9 0 1061,13 0-1130,-7 0-403,1 0-82,5 0 1,-5 0-691,7 0 261,-7 0 177,5-8 0,-5-1-813,7-9 551,0 9 1,-1-7-58,-5 5 1,3-5-79,-9-1 129,9 8 487,-12-7-215,6 14 0,-10-11-269,-4 7 1095,-4 0-571,-7 6 1,0 6 367,-1 0-426,1 7 1,0-3-1055,-1 7 499,1 0 336,0 1 0,7-1 0,3 0 0</inkml:trace>
  <inkml:trace contextRef="#ctx0" brushRef="#br0" timeOffset="2958">3407 69 7803,'0'-17'1501,"8"0"-381,-6 0-435,13 7 93,-5 2-286,7 16-142,-7 2-62,5 7-120,-5 0 0,1 8 168,1 4-631,-1 4 261,-1 1 1,3-1 217,-7-4-353,7 3 157,-11-5 1,6 8-1236,-8-1 534,0-7 372,0 6-1902,0-14 2243,-8 14 0,-1-14 0,-9 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7.9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7730,'0'10'0,"0"-2"-211,0-1 150,0-5 1,2 8 69,4-4 194,-4-5-151,13 7 1,-11-8 52,7 0-626,1 0 361,-3 0 0,7 0-334,-5 0 494,-3 0 0,7 8 0,-5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8.3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8210,'17'0'-289,"-6"0"174,1 0 1,-1-6-23,7 1 120,-1-1-261,0 6 274,1 0 0,-9 2 68,-3 4 1,-4 3 13,-2 9 1,0-1 181,0 0 1,0 0-109,0 1 1,0-1-74,0 0-248,0 1 291,0-9-131,0 7-285,0-15 194,8 7 0,1-14-138,9 1 0,-3-9 119,-4 3 1,5 1 55,-5-1 1,-1 5 336,1-6-131,-7 8 1,12-3 140,-14 7-61,13 0-113,-13 0-59,13 7 1,-11 3-92,8 7 1,-9-5-177,3-1 0,2-5 182,-2 6 34,-1-9 0,3 13 0,2-7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8.5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7730,'9'0'210,"7"0"166,-5 0 1,5 5-108,1 1 0,0 0-12,1-6 0,7 0 42,3 0-288,5 0 139,2 0 0,-1 0-486,1 0 1,-1-6-64,1 0 1,0 1-871,-1 5 1269,-7 0 0,6-8 0,-6-2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9.2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0 7746,'9'8'-121,"-1"-6"448,0 13 1,-4-11-86,7 8 0,-7-1-34,2 7 0,1 5-145,-1 0 0,0 0-232,-6-6 0,6 6 159,-1 0 1,1 0-123,-6-6 0,0-5-435,0 0 253,0-9 1,-2 11-115,-4-8 1,3-1 189,-9-5 1,6-2 237,-5-3 0,-1-5 0,-3-7 0,3-1 0,-1 1-327,7 0 327,-7 0 0,11 7 544,-6-5-277,8 13-4,0-6 364,0 8 0,0 10 18,0 7-187,0 8-201,0 9 0,6 9-34,0 3 1,5-2-142,-5 2 1,5-7-76,-5 1 1,2-4-302,-2-1 1,-2-8-479,7-4 1,-5-6 98,5-5 673,-7-5 0,12-14 0,-7-3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29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52 7746,'10'0'-203,"5"0"1,-5 0 428,7 0 0,2 0-72,5 0 1,-5 0-18,4 0 0,2 0 38,-2 0-474,0 0 211,2 0 1,-6-2-146,4-4 1,-2 2-723,2-7 955,-11 7 0,11-11 0,-13 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7:33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0 7746,'0'20'1265,"0"3"0,0-2-896,0 8 0,-6-1-383,0 7 0,-2 3-370,3-3 1,3 3-87,-4-9 0,4-2-1101,2 2 1571,0-8 0,0 4 0,0-8 0</inkml:trace>
  <inkml:trace contextRef="#ctx0" brushRef="#br0" timeOffset="294">174 260 7746,'11'0'-621,"1"0"1,-6 0 571,5 0 1,-5 0 585,6 0 0,-7 0-155,7 0 1,-6 0 284,5 0-365,-7 0-109,11 0-17,-13 0 0,8 0-117,-4 0 142,-4 0-38,5 0 1,-7 2-131,0 3-29,0 5 0,-7 7-13,-5 1 1,-3-1 167,-3 0-1072,1 1 638,-8-1 1,6-2-175,-4-3 0,4 3 449,1-3 0,-7 3 0,-2 2 0</inkml:trace>
  <inkml:trace contextRef="#ctx0" brushRef="#br0" timeOffset="1154">53 536 9244,'0'-9'345,"2"1"-578,4 8 0,3-6 194,8 1 0,3-3-295,3 2 203,-4 4 0,6-5-15,-8 7 0,1 0 107,-1 0 85,-8 0-25,7 0 1,-14 7 21,3 5 0,-3-3 188,-2 3 8,-7-1-203,5 7 1,-12-1 27,9 0 0,-7 1-77,6-1-243,1 0 254,-3 1-194,6-1 90,-6-8 1,6-1 64,-3-8-78,3 0 38,-6 0-232,8 0 220,-8 0 1,4 0 122,-7 0 0,5 0-55,-5 0 197,7 0-109,-12-8 32,7 6-89,-1-5 1,-3 5 21,7-4-25,0 4 1,6-7 28,0 3-61,0 4 37,0-6 21,8 8-3,-6-7-27,13 5 3,-5-6 3,-1 8 1,7 0-12,-7 0 15,1 0-23,5 0 19,-13 0 2,14 0 88,-14 0-91,5 0 1,1 0 162,-6 0 17,6 0-63,-8 0 89,0 0-176,-8 8 0,4-6-35,-8 3 0,3-1 50,-3 2 0,-3 2 25,3 3 1,-1 4 9,1-3 0,-3 3 101,4 3 0,-3-1-98,3 0 1,3 1 89,8-1 1,-6 0-49,0 0 55,1 1-111,12-9 1,-3 5 81,8-8-449,-1 7 222,14-11 1,-4 6-1026,8-8 551,-8 0 357,12-8 1,-12-2-254,8-7 1,-8 0-15,2-1-273,-4 1 355,-1 0 374,-9 0 0,-1-1 0,-8 1 0,0 5 0,0 1 0,-8 7 0,6-11 0,-13 13 90,3-4-40,-3 4-15,-10 2 1,12 0 490,-5 0-280,5 0 12,-4 0 252,7 0-59,2 8-2,1-6-432,5 13 1,-6-11-36,8 7 1,2-7-500,4 2-543,3-4 547,9-2 513,-1 0 0,8-8 0,2-1 0</inkml:trace>
  <inkml:trace contextRef="#ctx0" brushRef="#br0" timeOffset="1320">347 692 7746,'8'10'122,"-7"-3"1,7-5 150,-8 4 0,2-4-64,4 4 218,-4 3-811,13-7 0,-11 8 137,7-4 247,-7-4 0,12 5 0,-7-7 0</inkml:trace>
  <inkml:trace contextRef="#ctx0" brushRef="#br0" timeOffset="1510">537 398 7746,'0'-17'791,"8"7"1,1-3-610,9 7 0,-5 0-175,4 6 0,-3-2-156,9-3 0,2 3-238,-2-4 1,6 4 121,-6 2 0,6 0-134,-6 0-1,0-6 81,-6 0 0,-2-1 319,-3 1 0,3-4 0,-5-7 0</inkml:trace>
  <inkml:trace contextRef="#ctx0" brushRef="#br0" timeOffset="1665">693 242 7746,'-10'2'-33,"4"4"1,2-2 155,-1 8 454,3-9-249,-6 13 1,8-7-118,0 9 0,0-1-237,0 0 0,0-5-84,0-1 0,6 1-307,0 5 0,7-7-848,-1-5 1265,-5 5 0,9-8 0,-7 6 0</inkml:trace>
  <inkml:trace contextRef="#ctx0" brushRef="#br0" timeOffset="1816">814 208 7746,'0'10'0,"0"-1"575,0-3-74,0-4-141,0 13-58,0-5-490,0 7 248,0 0-168,0 1 1,0-1-324,0 0 1,-6 1-223,0-1 0,-1-2 154,1-3 499,4 3 0,-14-5 0,7 7 0</inkml:trace>
  <inkml:trace contextRef="#ctx0" brushRef="#br0" timeOffset="2187">624 502 6459,'0'-10'-175,"0"3"238,0 7 1,0-2 111,0-4-138,0 4 297,0-6-84,0 8 821,0 0-849,7 0-277,-5 0 147,14 0 56,-15 8-158,15-6 0,-7 6 4,9-8 0,-7 2-74,1 3 1,-1-3 129,7 4-271,-1-4 133,0-2 1,0 0-92,1 0 6,-1 0 0,0 0-753,1 0 926,-9 0 0,7 0 0,-7 0 0</inkml:trace>
  <inkml:trace contextRef="#ctx0" brushRef="#br0" timeOffset="2450">641 554 7746,'-10'7'199,"1"1"202,3 4-200,4 3 0,-6-13 478,8 13-368,0-5 0,0 7 98,0 1-322,0-1 89,0 0 0,0 0-12,0 1 0,0-1-74,0 0 0,0 1-351,0-1 0,2-2 147,4-3-1000,-4 3 770,6-13 0,-8 8-439,0-5-437,0-3 475,0 6 745,0-8 0,0 0 0,-8 0 0,4 0 0,-8 0 0,7-6 0,-7 1 0,6-3 0,-5 2 0,7 4 0,-4-13 0,1 5 0,-3-7 0</inkml:trace>
  <inkml:trace contextRef="#ctx0" brushRef="#br0" timeOffset="3167">554 640 7746,'-9'-7'-116,"1"5"453,0-6-398,6 8 90,-5 0 151,7 0-33,0 0-408,7 0-87,-5 0 243,14 0-6,-14 8 100,5-6-19,1 5-17,-6 1 42,6 2 195,-8-1-187,0 6 142,0-13-110,0 6-165,0 0 1,2-6 54,3 3-327,-3-3 233,6-2 0,-6-5 31,4-1 0,1-8 18,5 3 1,1-4 14,-7-3 1,8 1 30,-3 0 1,-1-6 124,1 0 1,1-1-71,5 7 1,-5 0 446,-1 0-235,1-1 0,3 7 348,-4-1-185,5 8-108,-7-3 0,7 14-137,-5 5 1,3 3 117,-8 3-145,-1-1 1,1 0-195,0 0-138,0 1 134,-6-1-215,0-7-130,0 5 151,0-13-130,0 6 200,0-8-26,-8 0-89,6 0 353,-13 0 0,13 0 0,-14 0 0,13 0 0,-9 0 0,6-6 0,-5 0 0,5-2 0,-6 3-17,9 3 1,-7-12 16,4 9 29,4-1 0,-5 4 27,7-4-5,0 4 0,0-7 183,0 3-228,0 4 22,0-6-35,0 8 17,0-8 52,0 7-32,7-7 1,-3 2 36,8 0 0,-7 1 241,7 5-266,-8 0 207,11 7 25,-13-5-140,13 14 0,-7-7-51,4 8 1,3 3 10,-3 3 1,-3-4 54,3 4-314,-8-4 105,11-1 0,-7 5-23,3 0 0,3 0-240,-9-6 1,7-5 86,-6-1 1,1-1-340,-1 1 575,-4 5 0,6-15 0,-8 7 0,0 0 0,0-6 0,0 5 0</inkml:trace>
  <inkml:trace contextRef="#ctx0" brushRef="#br0" timeOffset="3442">900 450 7298,'12'0'-42,"-1"0"148,-7 0 0,6 0 116,-5 0-167,-3 0-374,14 0 376,-14 0-57,13 8 0,-13-6 0,6 5 0</inkml:trace>
  <inkml:trace contextRef="#ctx0" brushRef="#br0" timeOffset="4125">1160 225 7730,'9'-7'-633,"-1"5"1092,0-6-256,-6 8 1,11-2-98,-7-4 1,7 4-133,-1-3 1,-3 3 169,3 2-287,-1 0 252,7 0-191,-1 0 160,0 0 15,-7 0-293,5 0 104,-5 0 0,-1 0-187,-1 7 160,-8-5 0,-2 8 8,-4-4-170,5-4 115,-15 13 0,7-11 62,-9 7-23,1 1 68,7-3 0,-5 1 65,3-4 0,-3-4-85,-2 3 1,5 3 127,1-2-164,-1 0 399,-5-6-75,7 0-150,-5 0 247,13 0-41,-6 0 204,8 0 372,0 0-555,0 7-192,0 3 0,2 9 49,4 4 0,-4 0-30,4 12 0,1-4-154,-1 9 0,2-4-29,-2-1 0,-3-2-194,9-4 1,-8 1-87,2-7 0,-3 0-658,3-5 1012,-4-9 0,13 7 0,-5-7 0</inkml:trace>
  <inkml:trace contextRef="#ctx0" brushRef="#br0" timeOffset="4300">1246 467 7895,'17'0'-154,"-5"0"-164,-1 0 1,1 0-213,5 0-45,1 0 575,-1 0 0,8 0 0,2 0 0</inkml:trace>
  <inkml:trace contextRef="#ctx0" brushRef="#br0" timeOffset="4677">1281 588 7730,'-10'0'183,"2"0"492,1 0-129,5 0-147,-6 0-374,8 0-111,0 0 1,8 0-140,3 0 0,-1-5 161,1-1-324,1-8 255,-2 12 1,5-5 56,-4 7 0,-1-6-139,2 0 1,-7 0 120,7 6 0,-6 0 106,5 0 309,-7 0 11,4 8 36,-8 2 1,0 7-240,0 0 0,0-5-197,0-1 0,0-5-161,0 6 117,0-8 37,0 3-124,0 1-148,0-6-210,0 6 359,7-8 253,-5 0-217,14-8 92,-14 6 337,13-6 15,-5 8-252,7 0 1,-6 0-212,1 0 130,-1 0-554,7 0 284,-9 0 321,7 8 0,-7-6 0,9 6 0</inkml:trace>
  <inkml:trace contextRef="#ctx0" brushRef="#br0" timeOffset="4909">1713 467 7730,'10'0'1003,"-3"0"-504,-7 0-122,8 0-239,2 0 0,7 0-102,0 0 0,2 0-254,4 0 1,-3-5 160,3-1 0,2 0-1053,-2 6 568,7 0 283,-10 0 259,5 0 0,0-8 0,2-1 0</inkml:trace>
  <inkml:trace contextRef="#ctx0" brushRef="#br0" timeOffset="5512">2284 208 10258,'17'0'-4,"8"0"62,-6 0 1,6 0-655,-8 0 318,8 0 235,-5 0 1,5 0-334,-8 0 0,0 0-117,0 0 0,-5 0 493,0 0 0,-9 0 0,5 0 0</inkml:trace>
  <inkml:trace contextRef="#ctx0" brushRef="#br0" timeOffset="5928">2439 139 7765,'0'9'1,"0"7"0,-2-12 96,-3 7 0,3-5 729,-4 5-481,-4 1 1,8 5-339,-3 0 1,1-5-35,-2 0 0,4-7-270,-4 7 294,4-1 1,2 1-164,0-1 85,0-7-455,0 12 252,0-14 65,0 5 80,0-7 215,0 8-60,0-6 1,2 11 157,4-7 1,-4 2-95,4-2 1,-4-3-15,-2 9 1,5-6-14,1 5 0,0-5-6,-6 5 1,2-5-67,4 6 63,-4-1 0,7 7-146,-3-1 134,-4 0-10,6 0 20,-8 1-33,0-9 1,5 7 46,1-5 1,0-1 89,-6 1-103,0 1 0,-2-2 7,-4-5 1,2 3 56,-7-2 1,5 0 116,-5-6 16,-1 0-181,-5-8 8,-1 6 1,7-13-90,-1 3 1,9-3-29,-3-3 1,4 1-189,2 0 1,0-1 121,0 1 0,2 0-84,4 0 0,3-6-132,8-1 0,1 1-713,-1 6 1045,0-8 0,8 6 0,2-6 0</inkml:trace>
  <inkml:trace contextRef="#ctx0" brushRef="#br0" timeOffset="6261">2733 52 7754,'10'-7'412,"-2"5"1,-8-8-269,0 4 0,2 4 57,3-3-318,-3 3 317,6 2 19,-8 0-87,0 0 1,0 7 87,0 5 0,0 9-110,0 2 0,-6 8 14,0-2 1,-7 3-86,1 3-16,-3-8-172,-2 5 1,-1-7-300,1 4 1,2 2 174,3-8 273,-3 0 0,-2-6 0,-10 1 0</inkml:trace>
  <inkml:trace contextRef="#ctx0" brushRef="#br0" timeOffset="6420">2768 242 7757,'11'12'-101,"1"0"1,-6-9 102,5 3 1,-5 2 270,6-2 0,-7 1 45,7-1-530,-1-4 297,7 6-264,-9-8 1,7 0-835,-5 0 1013,-3 0 0,7 7 0,-5 3 0</inkml:trace>
  <inkml:trace contextRef="#ctx0" brushRef="#br0" timeOffset="6950">2681 346 7757,'-17'0'315,"8"0"300,1 0-210,0 0-292,6 8 1,-4 0 202,12 3-295,-4 5 0,12-7 78,-9 8 0,3 1-59,-2-1 0,-4 0-52,3 1 1,-1-1-107,2 0 0,-4 0-112,4 1 159,-4-1-74,-2-7 0,0-1-185,0-3 75,0-4 52,0 6 0,0-10 69,0-4 0,0 2-67,0-7 1,2-1 104,3-5 0,-3-1-5,4 1 0,2 0 150,-2 0 0,5-1-91,-5 1 195,0 7-84,1 3 0,-3 1-61,8 0 0,-7-2 256,7 3-222,-8 3 0,9-4 112,-7 12 1,2-2-137,-3 7 1,-3-5 53,4 5-103,-4 1 0,0 3 64,4-3 0,-4-2-280,3-5 108,-3-3-130,-2 6-162,0-8 366,8 0-193,-6 0 137,6 0 29,-1-8 40,3-1 1,1-7 236,1 5 0,-6-3-60,5 8 0,-5 1 65,6 5 0,-7 0 75,7 0-158,-8 0-66,11 0 1,-11 2-26,7 3 0,-5-1-7,6 8 0,-8-6-10,1 5 1,3-5-263,-2 5 165,0 1 1,-5 3 71,5-3 0,-4-3-296,4-3 8,-4-4-194,-2 13 508,0-13 0,-8 6 0,-1-8 0</inkml:trace>
  <inkml:trace contextRef="#ctx0" brushRef="#br0" timeOffset="7535">3183 191 7642,'10'7'220,"-3"-5"1,-7 8 543,0-4-515,0-4 1,2 11 9,4-7-286,-4 7 1,7-5 96,-3 3 0,-2-1-156,8-4 1,-7-4-2,7 3-103,-1-3 1,9-2-136,3 0 0,-4 0 135,4 0 0,-4-5-73,-2-1 87,-7 0 29,13-2 0,-17 1-162,11-5 234,-3 4 1,-3 3-35,1-1-15,-9 0 40,5 6-155,-8 0 74,-8 0 73,-1 0 0,-8 0-31,-1 0 218,9 0-64,-7 0 1,12-2 48,-7-3 411,7 3-123,-11-6 1,11 8-157,-8 0 1,9 2 185,-3 4 0,4-3-124,2 9 1,0-6-70,0 5 1,0 1-67,0 5 0,0 0-101,0 1 0,0 5 250,0 0-833,0 0 403,0 2 1,6-12 52,-1 5-735,1-5 519,-6 4 0,2-1-664,4-5 497,-4 5 122,5-15 350,-7 7 0,-1-8 0,-5 0 0,2 0 0,-8 0 0,7-2 0,-7-4 0,8 5 0,-3-7 0,-1 0 547,6 6 7,-6-13 501,1 13-320,5-6-235,-6 8-156,8 0-594,8 0 225,-6 0 0,13 0 54,-4 0 1,5 0-152,1 0 0,0 0-693,1 0 443,-1 0 182,0-7 0,1 3-520,-1-8 299,0 8 155,0-11-70,1 5 326,-9 1 0,7-7 0,-5 5 0,5-4 0,1-10 0,0-2 0</inkml:trace>
  <inkml:trace contextRef="#ctx0" brushRef="#br0" timeOffset="7847">3684 87 7724,'2'-12'131,"4"1"109,-4 7 0,8-4 59,-5 8 191,-3 0 27,14 0-279,-14 8 0,11 2-61,-7 7 0,5 0-166,-5 0 0,6-5 212,-7-1-303,9 1-161,-5 5 1,3-5-825,0-1 335,-9-7-449,5 4 818,-8-8 1,-8 0 69,-3 0 1,1 0 290,-1 0 0,-1-6 0,-5 0 0,5-5 0,1 5 0,-1-7 0,3 11 0,-1-12 74,4 8-13,4 1 1,-5 5 585,-1 0-427,6 0 1,-8 13 152,5 4 429,3 12-487,-6 6 1,2 11-94,1 12 1,-1-3-15,6 9 0,0-9-445,0 3 1,0-12 98,0-5 0,0-11-200,0-1 81,0-15 0,6-1-265,-1-19 1,7-9 521,-6-8 0,7-16 0,-3 3 0</inkml:trace>
  <inkml:trace contextRef="#ctx0" brushRef="#br0" timeOffset="8262">3754 329 7681,'9'0'657,"1"0"-253,-4 0-332,-5 0 44,15 0-131,-7 0 0,3 0-54,0 0 0,-7 0-580,7 0 234,-8 0-226,3 0 456,1 0 0,-6 2-106,4 4 595,-4-4-157,-10 13 197,6-13-76,-6 13-136,1-13 0,3 8 104,-8-4-99,8-5 1,-3 9-25,7-4 0,-2-4-195,-4 3 1,4-1-14,-4 2-147,4-4 170,2 13-113,0-13 72,0 14 0,0-12 148,0 7 191,0-7-211,8 11 1,-6-11 23,4 8 1,-2-9 234,1 3 1,-3-2-103,4 2 1,-2-4 31,2 4-65,-4-5-223,13-1 40,-5 0 1,1 0-197,1 0 1,-7 0 97,7 0 1,-6 0-23,5 0 0,-5 0-90,6 0 1,-7-5 58,7-1 0,-6 0-317,5 6 512,-7 0 0,11-8 0,-5-1 0</inkml:trace>
  <inkml:trace contextRef="#ctx0" brushRef="#br0" timeOffset="8425">4307 519 8660,'17'0'0,"1"0"0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8:06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1 241 7761,'17'0'0,"1"0"-160,-1 0 1,0-6-182,0 0 1,3 0 316,3 6 0,-2-1 150,8-5 0,-1 4-158,7-4 96,7 4-16,-5 2 1,13 0-1,-4 0 0,8 0 12,9 0 0,0-6-4,12 1 0,-2-1-172,2 6 0,4 0 127,8 0 0,-9 0-9,-3 0 1,2 6 0,-2-1 1,10 9-56,1-3 1,-5-1 44,5 2 1,-5-7-7,0 7 1,-3-6 11,-3 5 1,-3-5-5,2 5 0,5-7 6,2 2 1,5-2-1,7 2 0,-9-4-171,8 3 0,-5-3 208,11-2 1,-46 0-1,2 0-40,3 0 0,1 0 1,-1 0-1,-1 0 26,2 0 1,-1 0 0,-2 0 0,0-2 1,2 0 0,1-1 0,1 1 1,1 0-26,7-4 1,-1 0-1,-6 3 1,-1 0-217,5-2 0,-1-1 0,-3 3 0,-1 0 221,1-3 0,1 1 1,3 2-1,1 2-5,1-2 1,0 0 0,-2-1-1,-1 0-22,-2 1 0,-1 1 1,1-2-1,-1 2 23,-2 1 0,0 2 1,2-1-1,1 0-18,2 0 0,1 0 0,-4-3 0,1 0 15,-1 0 1,1 0-11,-4 0 0,-1 0 9,0 3 0,-1 0 0,0 0 1,0 0-1,5 0 0,1 0 0,-6 0 1,0 0 0,2 0 0,1 0 1,-4 0-1,-1 0-111,-1 0 1,0 0-1,1 0 1,0 0 110,2 1 0,-1-2 0,-1 1 0,0-1-46,2-2 0,0 0 0,-2 1 0,-1 0 42,0-3 1,0-2-1,0 3 1,0-1-53,0-1 1,0 0 0,46-9 18,0 3 0,-6-1-6,6 1 0,-8-1 33,2 7 0,-13-2 5,-10 3 0,0 3 17,-5-4 0,3 2-76,2-2 1,-13 5-42,-4-5 1,-12 4 337,1 2 0,-13 0-375,-5 0 1,-3 0 737,-3 0-595,-7 0 0,-3 0 0,-7 0 0</inkml:trace>
  <inkml:trace contextRef="#ctx0" brushRef="#br0" timeOffset="246">8146 33 7667,'-17'-9'678,"7"1"-563,2 0 1,16 6-28,4-3 0,3 5-181,2 5 1,1-1 144,-1 8 1,0-7-92,0 7 1,1-2-47,-1 1 0,-2 5 87,-3-5 0,3 4-146,-3 3 1,-3-7 19,3 1 0,-8-1-40,2 7 1,-5-1 28,-1 0 1,-1 0-381,-5 1 515,-12-1 0,-8 0 0,-9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8:08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 7770,'8'17'-252,"-6"0"1,11 1 179,-7-1 352,8 0-246,-5 1 1,3-1 34,-1 0-421,1 0 75,-3 1-333,7-1 282,-14 0 24,5-7 304,1-2 0,-6-1 0,6 3 0</inkml:trace>
  <inkml:trace contextRef="#ctx0" brushRef="#br0" timeOffset="369">1 226 7202,'0'9'-191,"0"-1"361,0-8 98,0 0 75,0 8-161,0-6 1,0 7 345,0-3-233,7-4-202,3 13 1,7-5 167,1 7-314,-1 0 0,-7 1 206,5-1-104,-5 0 0,1 6 27,1 0 0,-3 2-24,3-2 0,-3-3-95,-3 3 1,-4-2-13,4 2-41,-4-4 120,-2-2 0,0-1-12,0-5 31,0-3-6,0 0 135,0-1-112,-8-5-31,6 6 1,-6-10 6,8-4 0,0-3-79,0-9 0,8-7-136,4-3 0,5-5-1005,6-2 608,-4-7 576,14-2 0,-6-8 0,7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8:09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1 519 8780,'17'-11'572,"0"-1"0,2 8-371,4-2 0,-3-1-181,3 1 1,4-6 27,1 7-811,-3-1 578,0-2 1,-1 6 150,-1-3-812,0-5 565,-6 8 1,-6-6-358,1 8-243,-1 0 423,-1-7 458,5 5 0,-13-6 0,6 0 0,-10 5 0,-4-9 0,4 0 0,-13 3 0,5-7 0,-7 5 132,8 3-19,-7-7 88,7 13 0,-9-11 277,1 7 0,6 0 325,-1 6-372,8 8-207,-4 1 1,8 16 347,0 4-288,0 4-235,0 1 1,0 7-84,0-1 1,6 8-4,0-2 1,6 4-260,-7 2 0,7-8 17,-6-3 0,5-5-178,-5-1 0,5-8-527,-5-4 462,0-12 208,2 5 314,-6-15 0,5 7 0,-7-8 0</inkml:trace>
  <inkml:trace contextRef="#ctx0" brushRef="#br0" timeOffset="966">692 0 7746,'10'10'67,"-2"0"-67,-8-5 0,0 5 342,0 7-1,0 0-248,0 1 357,0-1-210,-8 8 0,-2 2-68,-7 8 0,0-7-43,-1 1 1,1-6-63,0 6 0,-6-8-177,0 2 1,2-4-444,9-1 330,-3-9 119,13-1-580,-6-8 357,8 0 85,0 0-254,8-8 234,1-1 0,11-9 69,3 1 0,-4 0 46,4 0 0,-2-1 17,2 1 0,-4 2 194,4 3 0,-3-3 356,-3 3-261,0 5-114,1-9 0,-7 12 319,1-7-213,-9 7-25,13-4 35,-14 8 65,5 0-181,-7 0 1,0 2-7,0 4 0,-5-2 0,-1 7 0,-8 1-97,3 5 0,-3 0 78,3 1-167,-4-1-28,13-7-200,-14 5 175,14-5-53,-5-1-234,7-1 143,0-8 251,0 0 1,5-2 92,1-4 0,6 2 0,-7-7 0,9 5 0,-3-5 193,-3 7-307,0-12 511,0 14-140,1-5 216,1 7-223,5-8-343,-13 6 203,6-6-17,-8 8-36,0 0 27,0 8-370,0-6 72,0 6-168,0-1 224,-8 3-68,6 0 251,-13-3-72,5 1 0,-1 0-67,-1 3 373,8 5-178,-11-7 0,11 8-73,-8 1 391,9-1-248,-13 0 1,14 1 164,-3-1-286,-5 0 81,8 1 1,-6-1-29,8 0 0,0 0 61,0 1-234,0-1 82,0 0 0,0-5 127,0-1-537,0-7 173,0 12-115,0-15-196,0 7 275,0-8 149,0-8 143,0 7 0,6-15 0,0 5-130,0-5 105,-6-1 0,2-6 94,3 0 0,-1 0-47,8 6 1,-7-1 174,7 1 0,-6 0-117,5-1 207,-7 9-161,12-7 0,-13 14 191,9-3-175,-1 3-182,7 2 125,-9 0-85,7 7-98,-14 3 1,5 7 171,-7 1-286,0-1 97,0 0 0,0 1 53,0-1 0,-2-2-141,-3-3 0,1 3 168,-8-3-33,8-5-9,-11 9 59,5-14-58,-7 13 229,0-13-185,7 6 0,1-8 95,3 0-22,4 0 0,-6-2-54,8-4 129,0 4-118,0-13 0,2 13-4,4-4 0,-2-2 9,7 2 0,-5-1-152,6 1 112,-1 4 0,6-11-8,1 7 0,-7 0-31,1 6 1,-6-6-136,5 1 0,-5-1 5,5 6-111,-7 0 306,4 0 0,-8 0 0,0 0 0,0 0 0</inkml:trace>
  <inkml:trace contextRef="#ctx0" brushRef="#br0" timeOffset="1139">623 657 7746,'-17'12'0,"0"0"-4,-1-1 0,7-1 117,-1-5 1,8-1 10,-1 2-101,3-4 118,2 6 1,2-8 224,3 0-186,5 0-81,15 0 1,2 0-9,7 0 1,1 0-74,0 0 1,-3-6-210,-3 0 1,4 0 52,-4 6 1,1-5-188,-1-1 1,-4 0-562,-8 6 461,1-8 96,-1 6 329,0-5 0,1-1 0,-1-2 0</inkml:trace>
  <inkml:trace contextRef="#ctx0" brushRef="#br0" timeOffset="1284">813 623 7721,'-9'-10'741,"1"3"-439,8 7-129,0 0 129,0 7-459,0 3 93,0 7-198,0 0 0,2-5-711,4 0 973,-4-1 0,13 6 0,-5 1 0</inkml:trace>
  <inkml:trace contextRef="#ctx0" brushRef="#br0" timeOffset="1439">917 588 7746,'0'10'215,"0"5"43,0-3 0,0-3 44,0 3 23,0-1-149,0 14 1,0-3-32,0 6 0,0 1-111,0 6 0,0-1 15,0 1 1,0 0 45,0-1 0,0-1-704,0-4 0,0-2 191,0-4 418,8-4 0,-6 6 0,5-8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8:13.0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1 381 7765,'17'0'-438,"0"0"274,1 0 0,-1 0 216,0 0 0,6 0 120,0 0 1,6 0-103,-6 0 1,8-2-3,-2-3 0,-2 1-113,1-8 87,-6 8 0,3-5-300,-8 3 74,0 4-127,0-6-340,1 1 651,-9 5 0,-16-6 0,-13 8 0</inkml:trace>
  <inkml:trace contextRef="#ctx0" brushRef="#br0" timeOffset="212">191 226 7765,'17'-8'-387,"-7"6"0,-1-6 167,-3 8 181,-4 0 30,13 0 0,-11 0 170,8 0 1,-8 2-50,1 4 1,3 9 4,-2 9 0,2 6-59,-3-1 0,-3 6 2,4 5 0,-4 4-2,-2 8 0,0 0-98,0 0 1,0-6-134,0 0 109,0-7 28,0 3 1,0-15-183,0-4 1,0-10-170,0-1 5,0-8 241,0 3 141,0-14 0,0-3 0,0-7 0</inkml:trace>
  <inkml:trace contextRef="#ctx0" brushRef="#br0" timeOffset="387">277 347 7765,'0'17'-279,"0"0"312,0 1 1,0-1-307,0 0 141,0 1 54,0-1 0,-5 0 52,-1 0 0,-8 1 33,3-1 0,1 0-138,-1 1 1,5-7 206,-6 1-581,9-9 250,-5 5 255,8-8 0,-8 0 0,-1 0 0</inkml:trace>
  <inkml:trace contextRef="#ctx0" brushRef="#br0" timeOffset="526">277 502 7765,'18'0'-1630,"-1"0"1500,0 0 1,1 0 324,-1 0 1,0 0-188,0 0 1,1 0-41,-1 0-160,0 0 192,1 0 0,-1-7 0,0-3 0</inkml:trace>
  <inkml:trace contextRef="#ctx0" brushRef="#br0" timeOffset="664">606 1 7765,'0'10'-10,"0"-1"158,0-3 0,0-2-29,0 7 28,0 1 0,0 11-280,0 0 1,0 0-32,0-6 1,0 1-69,0-1 1,0-6-236,0 1 467,0-1 0,8 7 0,1-1 0</inkml:trace>
  <inkml:trace contextRef="#ctx0" brushRef="#br0" timeOffset="1278">744 139 7765,'0'12'29,"0"-1"1,0-5 61,0 6 1,0-7-14,0 7 1,-5-6-174,-1 5 1,-6 1 101,6 5 0,-5 0-69,5 1 0,-7-3 68,1-4 0,-3 5-73,-2-5 1,5-1-4,0 2 1,7-9-73,-7 3 70,8 4-42,-3-8-279,7 5 327,0-7 0,2-2-260,3-3 235,5 3-17,7-6 141,1 0 57,-9 6-130,7-5 0,-15 9 148,5 3 0,-4-1-37,-2 8 0,0-6-46,0 5 1,0-5-20,0 5 220,-8-7-201,7 12 1,-9-13 0,4 9 1,2-8-7,-7 2 1,7-3-97,-2 3 117,-3-4-263,7 6 135,-6-8 13,8 0 40,0 0 19,8 0 0,1 0 5,9 0 0,-7 6 9,1-1 0,-7 1 71,7-6 0,-6 0-79,5 0 86,-7 0 1,6 0-97,-5 0 1,-3 2-29,4 4 14,-4-4-7,-2 5 49,0-7-227,-8 0 195,6 0-207,-13 0 156,5 0 1,-1 0-15,-1 0 8,9 0 219,-5 0-198,8 0 58,0 0 161,0-7-177,0 5 346,0-6-184,0 16 1,0 1 102,0 9 1,0 1-117,0 4 0,0-2-128,0 8 0,6 2 40,-1 9 1,1-3-130,-6 3 0,0-9 27,0-3 0,0-6-473,0 1 378,0-4 153,0-10 0,-8 7 0,-1-7 0</inkml:trace>
  <inkml:trace contextRef="#ctx0" brushRef="#br0" timeOffset="1448">692 433 7765,'-5'19'0,"-1"5"0,-6-3-310,7 7 0,-9-1 140,3 2 0,1 4 191,-2-4 1,3 1-22,-3-1 0,-1-4-3,7-7-103,-7-1-253,11-8 1,-14-1 358,14-8 0,-5-15 0,7-4 0</inkml:trace>
  <inkml:trace contextRef="#ctx0" brushRef="#br0" timeOffset="1923">1073 157 7765,'9'17'0,"-1"-6"-354,-8 1 1,2-1 52,4 7 1,-4-1 607,4 0 0,-5 1-135,-1-1 1,0-6-135,0 1 0,0-1-30,0 7-194,-7-1 90,5-7 0,-14 5 11,5-3 1,-6-3-127,-6 3 0,3-1 170,-3 7 0,4-7-17,2 1 0,0-9 335,-1 3-89,9-4-183,1-2 0,8-2 31,0-4 0,4-3 23,7-8 0,1-1 52,11 1-423,-4-8 200,6 6 1,-6-6 15,4 7 0,-3 1 60,-3 0 1,0 0 87,0-1 1,-7 7 24,-4-1 114,3 8 1,-7 1-107,4 14 1,-6 3 74,-6 14 1,-3 3-15,-9 9 74,1-3-59,0 13 0,0-14-234,-1 5 0,1-5 119,0-1 0,1-1-413,5 1 1,-3-8 56,9-4 310,-1-11 0,-2 3 0,-1-5 0</inkml:trace>
  <inkml:trace contextRef="#ctx0" brushRef="#br0" timeOffset="2095">1038 468 7765,'10'-8'-458,"-1"6"320,-3-4 1,-2 5 425,8 1-298,-1 0 1,6 0-196,1 0 0,-1-6 109,0 0-459,1 0 260,-1-1 295,0 5 0,0-14 0,1 7 0</inkml:trace>
  <inkml:trace contextRef="#ctx0" brushRef="#br0" timeOffset="2439">1228 347 7765,'-7'17'0,"3"-5"-3,-8-1 1,3 1 151,-3 5 1,3 0-43,3 1 0,4-1 206,-4 0-363,4 0 7,2 1 68,8-9 1,-4-1-81,7-8 0,1 6-24,5 0 0,-5 1-172,-1-1 1,-5-4 119,6 4 0,-3 3-82,3 3 1,-5-3 41,-7 3 81,0-1 1,0 7 160,0-1 1,-5 0 15,-1 1 1,-8-3 121,3-3 1,-6 3-129,-6-4 0,3-3 58,-3-2 0,4-4-133,2-2-15,-8 0 1,6-2-154,-5-4 0,13-3-37,5-9-65,4 1 235,2 0 0,8 1-27,3 5 1,-1 3 41,2 8 1,5 0 11,6 0 0,0 0-6,-6 0 0,3 8 18,3 3 0,-4 3-253,4-3 20,-4 5 212,-2-7 0,1 9-253,-1-1 264,0-8 0,1 7 0,-1-7 0</inkml:trace>
  <inkml:trace contextRef="#ctx0" brushRef="#br0" timeOffset="2605">1695 762 7797,'8'9'0,"2"-1"0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40.6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640 45 7899,'10'-17'965,"-3"7"-517,-7 2 93,0 1-258,8 5 1,-4 2 122,7 11 350,1 20-364,-3 6 0,5 22-163,-8 5 0,5 5-68,-5 6 0,0-4-1025,-6 4 817,0 3 77,0-14 1,-2 1-1161,-4-19 613,4-3 169,-6-17-1661,1 7 1289,-3-21 0,-1 3-184,-1-15 904,-7 0 0,0 0 0,-6 0 0</inkml:trace>
  <inkml:trace contextRef="#ctx0" brushRef="#br0" timeOffset="176">502 719 7899,'0'-17'-473,"0"0"316,0 7 1158,0-5-185,0 13-197,0-6-172,7 16-258,-5 2 1,14 1 135,-5 1 28,5 7-123,-7 0 1,5 6 6,-9-8 1,9-1 87,-3-5-280,-3 5 31,7-7 1,-11 3 87,8-1 0,-6-5-161,5 5-20,-7-7 214,11 4-953,-5-8 573,-1 0 1,7-6-55,-5 0-907,5-7 751,1-4 1,0-10 392,1-8 0,7-7 0,2-2 0</inkml:trace>
  <inkml:trace contextRef="#ctx0" brushRef="#br0" timeOffset="1017">69 1048 7800,'8'-10'0,"-6"-5"0,8 13-322,-5-4 225,-3 4 1,12 4 1582,-9 4-911,1 11 0,-6 10 122,0 8-742,0 7 200,0 2 0,-2 6 155,-3-4-971,3 4 499,-14-5 1,14-3-1518,-3-8 850,-5 1 407,8-16 422,-6-2 0,1-1 0,-3-7 0</inkml:trace>
  <inkml:trace contextRef="#ctx0" brushRef="#br0" timeOffset="1284">121 1359 7800,'10'0'435,"5"0"0,-11 0-326,8 0-130,-9 0 73,13 0 0,-12 0-105,7 0 1,1 0 244,5 0-395,-7 0 109,5 0 138,-5 0-605,7 0 225,0 0-42,-7 0 212,-3 0-75,1 0 190,-6 0-11,6 0-65,-8 0 412,-8 8-209,-2 2 1,-1 14-101,-1 5 846,1 4-530,-6 9 1,-1 8 37,1 8 0,0 7 93,-1-1 1,3-3-216,3 2-63,5-14 1,7 0-67,0-14-562,0 0 313,7-8 1,3-10-158,7-11 1,-1-12-94,-5-6 1,5-5-980,-5-6 1399,5-4 0,1-8 0,0 1 0</inkml:trace>
  <inkml:trace contextRef="#ctx0" brushRef="#br0" timeOffset="1444">277 1688 7800,'-10'-18'-19,"4"1"355,-3 8 76,7-7-26,-6 14-126,8-5 0,6 9 0,0 3 0,5 5-163,-5 7 1,8-3 121,-3 3 1,-1-7-311,1 13 1,-7-8 21,2 8-687,3-4 586,-7-1 1,6 1-63,-8 4 0,0-4-134,0 4 1,0-4-49,0-1 0,-8-1 414,-3 0 0,-5 0 0,-1 1 0</inkml:trace>
  <inkml:trace contextRef="#ctx0" brushRef="#br0" timeOffset="1592">35 1878 7800,'-12'-10'395,"1"5"-51,7 3-34,-4 2 80,8 0-183,8 0-27,1 0 1,9-6-77,-1 0 1,8 0-96,4 6 0,4 0-165,1 0 1,1-5 178,-1-1-1190,-7 0 826,6-2 0,-12 5 130,8-9 211,-8 8 0,4-11 0,-8 5 0</inkml:trace>
  <inkml:trace contextRef="#ctx0" brushRef="#br0" timeOffset="1725">311 1705 7800,'-11'6'100,"-1"0"1,7 7 155,-7-1 0,8-3 165,-2 3-189,5-1 1,1 7-2,0-1-25,0-8-261,7 7 0,-3-12-236,8 7 1,-1-7 183,6 2 107,1-4 0,-1 5 0,0 3 0</inkml:trace>
  <inkml:trace contextRef="#ctx0" brushRef="#br0" timeOffset="2411">588 1498 7800,'0'9'270,"0"1"523,0-4-229,0-5-224,0 15 1,2-7-5,4 9-373,-4-9 69,5 7 1,-7-5-253,0 12 171,0-3 1,0 10-345,0-7 265,0 8 0,0-12 153,0 6 1,0-7-107,0-1 0,0-6-102,0 1 27,0-8 108,0 3 1,0-8-64,0-5-93,0-4 75,8-15 1,-4-2-250,7-7 148,1-1 95,13-7 1,-6 3 13,4-7 33,-4 8 51,-1-12 1,-1 19-26,0-3 1,1 5 117,-1 0 0,-6 12 615,1 11-359,-8 4 0,4 10 146,-8 3 1,0 6 98,0 6-257,0 4-96,0 0 1,-6 0-261,0-4 49,0-4 1,4 6-749,-3-7 536,3-1 0,-6 0 6,8 1 0,-2-7-136,-4 1 1,4-7-692,-3 7 282,3-8 231,2 3 527,0-7 0,0 0 0,7 0 0,-5 0 0,8-5 0,-4-1 70,-4-7-47,13 3 1,-11-2 57,7 1 1,-5 1 129,6-1 1,-7-3 10,7 9 438,-8-1-356,11-2 0,-11 6 138,7-4-2,-7 4-208,4 2-472,0 0 150,-6 8-3,5-6-274,-7 13 252,0-13 0,0 14 4,0-5-207,0 5 182,-7-7 0,-1 7-31,-4-5 0,-3-1 55,3 1 0,-3-1 38,-2 1 7,0 5 1,5-9-50,0 5-103,1-4 151,-6-8-24,7 0 171,-5 7-28,13-5-145,-6 6 185,8 0-30,0-6-57,0 5 9,0 1 1,0-4 362,0 7-151,8-7 1,-6 4-352,13-8 184,-13 8 16,13-7-181,-5 7 62,0-8 1,5 0 92,-4 0-762,-3 0 474,7 0 1,-7-2 239,4-4 0,11 5 0,-4-7 0</inkml:trace>
  <inkml:trace contextRef="#ctx0" brushRef="#br0" timeOffset="2511">1003 1774 7800,'10'0'0,"-1"0"115,-3 0 0,-2 0 142,8 0 1,-9 2 323,3 4 369,4-4-543,-1 6-596,1-8 202,-2 7-434,-1-5 421,-5 6 0,14 0 0,-7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8:38.4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0 269 7858,'8'10'142,"-6"5"88,3-3 0,-1 11-22,2 5 1,-4 5 0,4 2 0,-2 5-174,1 0 1,-3 6 121,4-5 0,-4-1-176,-2-5 1,0-3-33,0-3 1,0-4-87,0-7 22,8-9 128,-6-1-101,5-8 1,-7-8 58,0-3 0,0-5-95,0-1 0,0-2 54,0-4 0,0 2 24,0-8 1,0 2 37,0-2 1,6 2 1,0 4 0,1 4-5,-1-4 1,-2 0 0,8 5 1,-7-3 13,7 10 0,-6-3 11,5 3 0,-5 3-2,5 8 1,-5 0 7,6 0 0,-6 2 1,5 4 0,-7 3-18,2 9 0,-2-1 1,1 0 1,-3 1 42,4-1 1,-4 0 4,-2 0 0,0 1 233,0-1-258,0 0 0,-6 1 271,0-1-107,1-8-535,5-1 142,0-8-200,0-8 243,0-1 0,0-8 56,0-1 1,2-1 12,3-4 1,-1 4 23,8-4 1,-7 4-22,7 1 0,-6 9 183,5 3 1,-5 4-39,6 2 0,-7 0 107,7 0 1,-6 8-50,5 3 0,-7 5-103,2 1 0,1 0-79,-1 0 0,6-5-169,-7-1 0,7-5-209,-6 6-406,7-1 849,-3-1 0,7 5 0,0-5 0</inkml:trace>
  <inkml:trace contextRef="#ctx0" brushRef="#br0" timeOffset="574">588 425 7809,'-8'-10'105,"6"-5"0,-11 11 231,7-8 1,-1 8-130,1-1 1,2 3 176,-8 2 1,9 2-84,-3 3 1,-4 11-86,-1 7 1,1 2-88,-1-2 0,7 2-91,-2 4 0,-2-4-41,2-8 1,1 0-411,5 1 19,0-1-18,7 0 1,3-9-190,7-8 1,1-8 191,-1-9 0,0 0 95,0-1 1,1-1 191,-1-4 0,-5 4 115,-1-4 1,-5 9 13,5 3 583,-7 7-195,4-4 1,-8 10-144,0 4 1,0 4-10,0 7 1,0 0-135,0 0 0,0 1-210,0-1 1,0 0 113,0 1 0,2-3-146,4-4 0,1-1-95,5-4 1,3-4-246,-3 4 0,3-5-128,2-1 1,-5-5 600,-1-1 0,-1-8 0,2 3 0,1-4 0,-7-3 0,5 7 0,-5-1 0,0 1 0,-6-7 39,0 1 455,0 0 255,0 0-176,0 7 0,2-4 315,4 9-573,-5-1 0,9 6-292,-4 0 1,-2 0 195,7 0-286,1 0 0,5 0 81,0 0 1,-5 6-180,-1-1 49,1 9 1,-1-4-120,1 7 1,-8-6 37,2 1 1,-5-6-97,-1 5 198,0 1 1,-5 5-50,-1 0 0,-8-5-122,3-1 0,1-7-154,-1 2 420,-1 4 0,-5-16 0,0 4 0</inkml:trace>
  <inkml:trace contextRef="#ctx0" brushRef="#br0" timeOffset="712">951 373 7774,'0'17'-112,"0"0"0,0 1 535,0-1 0,0 0-64,0 1 1,0 5 35,0 0 1,6 2-181,0-2 1,1-4-198,-1 4 1,-2-4-134,8-2 1,-7 1-927,7-1 1041,-1-7 0,14 5 0,2-5 0</inkml:trace>
  <inkml:trace contextRef="#ctx0" brushRef="#br0" timeOffset="1391">1556 200 7764,'0'-17'0,"0"-1"0,6 1 40,0 0 1,0-6 363,-6 0-66,0-1 1,0 7 302,0 0 225,0 7-426,0-5-240,-8 13 0,0 2-242,-3 12 1,-3 3 97,9 2 1,-7 2-195,6 4 1,-7-1-45,1 6 0,5-5-151,1 6 1,-2-8 178,2 3 1,1-5-71,5-2 0,0 0-2,0 1 1,0-7-109,0 1 162,0-1 183,0-1 1,2-3 105,3-7-57,-3 0 85,14 0-140,-14 0 32,13 0 19,-13 0 1,6 2-4,-8 4 1,-6-2-17,0 8 1,-2-7-12,3 7-33,-5-1 0,-2 5-16,1-5 0,7-1-179,-2-4 144,-3-4-19,7 5 44,-6-7-14,8 0 87,0 0-90,8 0 145,1 0 1,9 2-42,-1 4 0,-5 2 20,-1 3 0,-5 6 1,5 1 1,-7-1 9,2 6 1,2-2-22,-3 2 1,1 4-4,-6 8 0,0-6-56,0-1 1,0-1 53,0 2 0,0 2-198,0-8 0,0 0-304,0-6-195,0 1-58,0-1-371,0-8 1067,0-1 0,8-16 0,1-1 0</inkml:trace>
  <inkml:trace contextRef="#ctx0" brushRef="#br0" timeOffset="1607">1816 269 11276,'0'17'803,"0"3"-783,0 3 1,0 0 85,0 11 0,6-3-61,-1 9 0,1 3-172,-6-3 1,0 0-316,0-5 1,6-2-129,0-5 1,1 3 569,-1-8 0,-4 0 0,6-5 0</inkml:trace>
  <inkml:trace contextRef="#ctx0" brushRef="#br0" timeOffset="1824">2265 546 7740,'0'17'564,"0"0"1,-1 1-260,-5-1 0,4-6-91,-4 1 0,-4-1-531,-1 7 1,1-1-28,-1 0 0,1 1-35,-1-1 1,-5 0 378,5 1 0,-5-1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23.0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0 104 7828,'8'17'-105,"-6"-5"1,4-1 330,3 1 1,-5 3 330,8-3-298,-9 3 0,13-7-37,-5 3 1,-1-3-99,1-8 1,1 0-54,5 0 1,1 0-169,-1 0 1,0-2-30,0-4 1,1-3-256,-1-9 1,0 1 168,1 0 1,-7-6-129,1 0 0,-8 0 34,1 5 192,5 1 0,-8 0 246,4-1 0,-12 9 9,-6 3 1,-3 4 4,-2 2 1,-3 2 57,-3 4 1,4 5 241,-4 12 0,4-2-138,2 8 0,-1-6 5,1 6 0,7-2-302,5 2 1,3 2 115,2-8 0,2 7-390,3-1 0,7-4 49,11-2 1,-2-4-75,8-1 1,2-3 59,9-3 228,-3 3 0,5-13 0,-8 6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24.2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415 104 6747,'0'-9'1092,"0"-1"-772,0 4 31,0 5-219,0-7 1,2 8-87,4 0 0,4-6 64,7 0 1,0 1-31,1 5 0,7 0 1,3 0 1,7-2 55,5-4 0,6 4-115,12-4 1,4 4 33,7 2 0,8-2-247,3-3 1,5 3 215,1-4 1,-5 4-13,0 2 1,-8 0-10,2 0 0,1 0-118,-1 0 1,-2 0-79,-9 0 1,-3 0 66,-3 0 0,-4 0 20,3 0 0,-10 0 3,-7 0 1,-4 0-4,-1 0 0,-2 0 25,-5 0 1,-3-2-2,-7-4 1,5 4-65,0-3 334,0 3-482,-6 2 134,0 0-332,-7 0 271,-2 7 0,-8-3-62,0 8 1,-6-7 281,0 7 0,-15 0 0,2 5 0</inkml:trace>
  <inkml:trace contextRef="#ctx0" brushRef="#br0" timeOffset="762">0 122 7866,'12'0'0,"-1"0"0,-5 0-47,6 0 1,-7 0 78,7 0 0,0 0-47,5 0 0,0 0-54,0 0 0,1 2-586,-1 3 655,8-3 0,-6 6 0,6-8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25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7708,'10'0'109,"5"0"0,-7 2-180,3 3 0,5-3 73,-5 4 1,5-4-92,1-2 0,0 0 60,1 0 0,-1 0-120,0 0 0,0 0 149,1 0 0,-1-8 0,0-1 0</inkml:trace>
  <inkml:trace contextRef="#ctx0" brushRef="#br0" timeOffset="154">156 1 7864,'-8'9'-120,"6"7"0,-7-9 329,3 5 249,4 3 1,-6-5-300,8 7 0,0 1-208,0-1 0,0-6 3,0 1 1,0-1-253,0 7 1,2-1 174,4 0 123,-4 1 0,13-1 0,-5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27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277 398 7869,'0'-17'-1255,"0"-1"1185,0 1 1,0 6 314,0-1 0,0 6-19,0-5 1,-6 5 83,1-6-87,-1 9 17,-2-5-120,-1 8 0,-7 8-27,5 3 1,-3 5 4,9 1 1,-1 8-24,6 4 0,-6-2 26,0 1 1,1 7-150,5 5 1,0 1 12,0-7 1,0 1-74,0-1 1,5-1 61,1-4 1,6 2-103,-7-8 1,3 2 13,-2-2 0,-4-10-199,3 4 0,-1-9-555,2 4 452,-4-8 436,6 3 0,-8-7 0,0 0 0</inkml:trace>
  <inkml:trace contextRef="#ctx0" brushRef="#br0" timeOffset="183">18 519 7621,'-10'0'-344,"3"0"756,7 0 0,0 2-87,0 4 1,9-4-381,8 3 0,1-3-100,5-2 1,4 0-129,2 0 0,-3 0 152,3 0 131,0 0 0,6 0 0,-1 0 0</inkml:trace>
  <inkml:trace contextRef="#ctx0" brushRef="#br0" timeOffset="884">502 312 7856,'-10'0'15,"3"0"0,1 1 224,0 5 1,0 4-32,6 7 0,0 2-83,0 4 1,-5 6 2,-1 12 0,0 3-88,6 8 1,2-8-240,4-4 1,-2-3-43,7-3 0,1-1 20,5-4 221,0-4 0,1-8 0,-1 0 0</inkml:trace>
  <inkml:trace contextRef="#ctx0" brushRef="#br0" timeOffset="1176">848 381 7895,'0'11'590,"0"1"0,-6-6-274,0 5 0,-5 6-184,5 6 0,-7 6 63,1-6 0,3 8-115,-3-2 0,0 2-66,-5-3 0,6 3-240,-1-8 1,6 6-82,-5-6 1,7-6-1051,-2-5 54,4-8 1303,-5 3 0,5-7 0,-6 0 0</inkml:trace>
  <inkml:trace contextRef="#ctx0" brushRef="#br0" timeOffset="1353">658 450 7856,'9'-10'298,"-1"-5"0,-6 13 41,4-4 1,-4 6-66,3 6 0,3 0 0,-2 11 0,7-2-220,-1 14 1,3-2 45,2 2 0,1 4-506,-1-5 0,6 3-75,0-2 1,2 2 480,-2-8 0,-4 8 0,6-5 0</inkml:trace>
  <inkml:trace contextRef="#ctx0" brushRef="#br0" timeOffset="1913">917 35 7846,'-6'11'-8,"1"1"1,-1-1 304,6 7 0,-6-1-86,0 0 0,1 3-175,5 3 0,0-2-65,0 8 0,0-8-239,0 2 0,5 2-45,1-2 1,7-6 312,-1-5 0,3-1 0,3 6 0</inkml:trace>
  <inkml:trace contextRef="#ctx0" brushRef="#br0" timeOffset="2104">1055 104 7846,'0'10'9,"0"5"132,0-3 1,-5-3-22,-1 3 1,0-1 7,6 6 0,0 1-504,0-1 294,0 0 1,2-1-323,4-5 0,-2 3 120,7-9 0,-5 1 284,6-6 0,-1 0 0,6 0 0</inkml:trace>
  <inkml:trace contextRef="#ctx0" brushRef="#br0" timeOffset="2259">1055 0 8140,'10'0'-603,"0"2"-181,-5 4 784,-3-4 0,14 13 0,-7-5 0</inkml:trace>
  <inkml:trace contextRef="#ctx0" brushRef="#br0" timeOffset="2454">1194 139 7846,'-10'2'-714,"4"3"561,4-3 607,2 6-385,0-8-41,0 0-80,8 0 0,2 0-210,7 0 0,-5 0-231,-1 0 493,1 0 0,13 0 0,2 0 0</inkml:trace>
  <inkml:trace contextRef="#ctx0" brushRef="#br0" timeOffset="2617">1228 69 7846,'0'12'-62,"0"-1"64,0 1 0,0 5 107,0 1 0,0-1-114,0 0-196,0 0 0,0 1 102,0-1 1,0-5-284,0-1 382,8 1 0,2 5 0,7 0 0</inkml:trace>
  <inkml:trace contextRef="#ctx0" brushRef="#br0" timeOffset="2784">1384 104 7846,'0'17'-135,"0"1"1,0-1 195,0 0 1,0-5-468,0-1 22,0 1 156,0 5 228,8 0 0,-6 1 0,5-1 0</inkml:trace>
  <inkml:trace contextRef="#ctx0" brushRef="#br0" timeOffset="3089">1557 35 7786,'10'8'339,"-3"-7"-246,1 15 1,-6-12 99,4 7 0,1-5-27,-1 5 1,0 1-355,-6 5 1,0-5 174,0-1 0,0 1-406,0 5 0,0 0 56,0 1 0,0-1-644,0 0 1007,0 1 0,-16-1 0,-3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31.5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18 467 8278,'0'18'134,"5"-1"-87,1 0 0,0 2-147,-6 4 0,0-1 36,0 6 0,2-5-190,4 6 0,-5 0 77,5 6 1,-4-1-106,-2 1 0,0-1 57,0 1 0,-2-2 82,-4-4 1,5-5-77,-5-6 219,-4 7 0,8-6 0,-13 6 0,5-8 0</inkml:trace>
  <inkml:trace contextRef="#ctx0" brushRef="#br0" timeOffset="411">294 727 7804,'-9'0'564,"1"0"0,8-2-334,0-4-376,0 4 92,8-6 1,1 8-201,9 0 0,-1-2-19,0-3 1,0 3 272,1-4 0,7-4 0,2 1 0</inkml:trace>
  <inkml:trace contextRef="#ctx0" brushRef="#br0" timeOffset="1006">744 398 7828,'0'-17'-10,"0"0"0,0-1 54,0 1 286,0 0 52,0-1-184,-8 1-101,-1 0 1,-3 7-91,1 4 0,1 8 132,-2 10 0,-1-1-8,7 12 1,-5 6 4,5 6 1,-6 1-156,7 10 0,-1-5 21,6 5 0,0-2 66,0 2 0,0 2-171,0-7 0,2-1-60,3-5 0,-1-7-58,8 1 0,-6-8-200,5 2-346,-7-3 470,11-3 1,-11-7-318,8-5 66,-8-3 548,3-9 0,-7-3 0,0-7 0</inkml:trace>
  <inkml:trace contextRef="#ctx0" brushRef="#br0" timeOffset="1181">467 554 7828,'-9'0'471,"1"0"0,10 0-293,4 0 1,-3 0-129,9 0 0,1 0 132,10 0 1,-1 0-532,6 0 0,-5 0 139,6 0 210,-8 0 0,12 7 0,-6 3 0</inkml:trace>
  <inkml:trace contextRef="#ctx0" brushRef="#br0" timeOffset="2116">848 398 6746,'0'17'-528,"0"-5"1017,0-1 0,-2 1-101,-4 5 0,4 8-142,-4 4 1,4 4-117,2 1 1,0 1-161,0 0 1,0-1-27,0 1 0,2-6-236,4-1 1,4-7-682,7 3 973,0-13 0,0 4 0,1-5 0</inkml:trace>
  <inkml:trace contextRef="#ctx0" brushRef="#br0" timeOffset="2352">1228 433 7802,'-10'2'217,"5"3"0,-3-1 48,2 8 1,-1-1 13,1 7 1,-2 5-87,-3 0 0,-5 9-14,5 3 1,-5 0-72,-1 5 0,2-4-178,3-1 1,-1-8-1011,7-4 655,0-4 425,6-2 0,-8-7 0,-1-2 0</inkml:trace>
  <inkml:trace contextRef="#ctx0" brushRef="#br0" timeOffset="2518">1055 554 8342,'10'0'1402,"3"7"-1295,-7 5 1,7 3 125,-1 3 0,3-1-455,3 0 1,-1 6-209,0 0 1,2 0 429,4-5 0,4 7 0,8 2 0</inkml:trace>
  <inkml:trace contextRef="#ctx0" brushRef="#br0" timeOffset="3216">1245 139 7804,'0'11'0,"0"1"0,0-6-9,0 5 1,0-5 133,0 5 1,-5 1-25,-1 5 0,0 0-53,6 1 0,0-1-246,0 0 0,0 1-17,0-1 0,2-2-561,4-3 776,-4 3 0,13-5 0,-5 7 0</inkml:trace>
  <inkml:trace contextRef="#ctx0" brushRef="#br0" timeOffset="3407">1349 173 8707,'0'12'348,"0"-1"-369,0 1 0,0 5-200,0 0 0,2-5 30,4 0 1,-2-7 116,7 7 1,-5-8-759,5 1 832,-7-3 0,12 6 0,-7 2 0</inkml:trace>
  <inkml:trace contextRef="#ctx0" brushRef="#br0" timeOffset="3565">1401 0 7667,'0'10'136,"0"-2"-203,0-1 1,2-3 138,4 8-72,-4-8 0,13 11 0,-5-5 0</inkml:trace>
  <inkml:trace contextRef="#ctx0" brushRef="#br0" timeOffset="3765">1557 70 7210,'0'9'616,"5"1"-455,1-4 1,0-3-59,-6 9 1,0-6-49,0 5 0,6 1-155,-1 5 0,1 0-11,-6 1 0,0-1-193,0 0 1,0 0-585,0 1 888,0-1 0,0 8 0,0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36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727 35 7542,'0'-10'127,"0"-5"176,7 13-170,-5-6 0,8 8-59,-4 0 0,-4 2 99,3 4 1,-3 9-180,-2 8 0,6 6-33,0-6 0,0 8-28,-6-2 0,0 3 55,0 3 0,0-6-91,0 0 1,-6-2-22,0 1 1,-2 5-191,3-4-1,1-4-515,-8-2 830,1-4 0,-7-2 0,1 1 0</inkml:trace>
  <inkml:trace contextRef="#ctx0" brushRef="#br0" timeOffset="743">0 692 7802,'0'-10'58,"0"3"423,0-1 134,0 6-278,0-13-52,0 13-223,0-6 227,0 8-317,0 0 0,8 0 41,2 0 0,7 0-23,0 0 1,6 0-86,0 0 1,8 0 10,-2 0 1,6 0-82,5 0 1,2 0-48,4 0 0,4-2 118,-4-4 0,2 4 55,-2-3 0,-3 3-59,-9 2 0,-1-6-84,-4 0 1,-4 0-21,-8 6-173,0 0 48,1 0-152,-9 0 479,-1 8 0,-8-6 0,0 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39.0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8277,'9'8'294,"7"-6"0,-13 11-220,9-7 1,-2 2-143,1-2 0,4-3 7,-3 9 1,-2-6 98,1 5 1,-5-7-178,5 2 0,-5 2-113,6-3 109,-8 9 1,3-5 82,-7 9 0,-2-1-10,-3 0 0,1 2 60,-8 5 1,1-3 9,-7 7 1,1-6 48,0 1 0,5-4-29,1-2 1,5 0 87,-6 1 0,9-1-144,-3 0 0,-2-5-89,2-1 1,1-5 68,5 6 0,2-7-133,3 7 0,-1-6-16,8 5 0,-3 1 148,3 5 0,3-5 39,-3-1 1,-3 6-19,3 7 0,-8 4 10,1-5 1,-1 6 60,2-6 1,-4 6 190,4-6 0,-4 6-141,-2-6 1,0 6 64,0-6 1,0 0-129,0-6 0,0-5 32,0-1 1,2-5-157,3 6 187,-3-9-34,6 5 9,-8-8-25,-8 0-52,-1 0 1,-9 0-13,1 0-382,0 0 0,-1 0 411,1 0 0,0-8 0,0-1 0</inkml:trace>
  <inkml:trace contextRef="#ctx0" brushRef="#br0" timeOffset="179">433 934 7805,'-2'12'282,"-4"-1"0,2-7 469,-7 2 1,5 2-528,-5-3 0,5 7-367,-6-6 0,3 1 143,-3-1 0,-11-4 0,4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43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79 7822,'-17'-17'73,"1"0"36,5 0 0,1 5 510,4 0 168,4 9 1,-5 10-329,7 16 0,0 18-52,0 11 0,0 7-290,0 10 0,2 6 92,3 0 0,-1 6-422,8-6 0,-6 4-124,5-10 1,-5-6-324,5-17 1,-5-5-414,6-12-626,-1-5 1699,7-14 0,-9-10 0,-1-10 0</inkml:trace>
  <inkml:trace contextRef="#ctx0" brushRef="#br0" timeOffset="219">139 270 7822,'0'-27'182,"0"-4"169,0 8 1,2 2-145,3 9 1,5 5 0,7 7 0,1 0 149,-1 0 0,2 2-142,4 3 1,-2-1-42,8 8 1,-8-1-30,2 6 1,-3 1-161,-3-1 1,-2 6 86,-3 0 0,-5 2-92,-7-2 1,-1 2-233,-5 4 0,-12 4 147,-10-5 0,-5 3-81,-2-2 0,1 4 51,-1-4 1,1-4-456,-1-2 1,0-6 25,1-6 0,7 3 564,4-8 0,4-1 0,1-5 0</inkml:trace>
  <inkml:trace contextRef="#ctx0" brushRef="#br0" timeOffset="436">692 477 9813,'12'0'-179,"-1"0"0,1 0-155,5 0 1,0 0-364,1 0 1,5 0 696,0 0 0,7 0 0,-3 0 0</inkml:trace>
  <inkml:trace contextRef="#ctx0" brushRef="#br0" timeOffset="581">727 616 7837,'-12'9'475,"1"-3"-104,7-4 127,-4-2 0,10 0-242,4 0 1,5 0-366,12 0 1,-1 0-232,6 0 1,-1 0 339,2 0 0,11 7 0,-3 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9:55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208 225 7826,'0'-11'14,"0"-1"162,0 1 1,0-1 404,0 1-202,7 7 1,-5 6-88,4 15 0,-4 8-70,-2 10 1,0 7-204,0 4 1,0 4 14,0 2 1,0-6-133,0 0 0,0-13 27,0 1 0,6-10-219,0-1 0,7-6-13,-1-6 0,3-3-204,2-8 0,2-4 28,5-7 1,-5-3 158,4-15 1,-4 6 36,-2-5 0,1 5 173,-1-6 110,0 8 0,-5-2 114,-1 11 59,-7 4-66,4 8 0,-2 2 254,-1 4 0,1-2 121,-6 7-88,8-7-327,1 12-55,9-15 1,-1 7-342,0-8 177,-7 0-245,5 0 320,-5 0 0,-1-2-35,-3-4 221,-4 5-114,-2-15 83,0 7 0,-2-9 6,-4 1 1,-1 5 127,-5 1 1,-3 1-27,3-1 41,-3-5 1,-2 15-193,-1-5 1,1 4 3,0 2 0,5 2-233,1 4 1,1 3 79,-1 8 0,1 1-416,4-1 0,4 0 530,-3 1 0,3 7 0,2 1 0</inkml:trace>
  <inkml:trace contextRef="#ctx0" brushRef="#br0" timeOffset="232">52 347 7826,'-8'-12'107,"-3"0"1,1 7 695,-1-7-430,7 8-186,-4-3 0,10 7-99,4 0 0,9 0 72,8 0 0,10 2-373,2 3 0,1-1-168,10 8 0,-5-8 381,5 1 0,0 5 0,6 0 0</inkml:trace>
  <inkml:trace contextRef="#ctx0" brushRef="#br0" timeOffset="1072">1245 381 7863,'-7'10'0,"-3"3"155,-7-7 58,-1 7-54,1-3 1,2 13 73,3 0 1,-3 6-8,3-6 0,5 0-215,1-6 0,4 1-72,2-1 1,2-7-165,4-5 0,5-3 28,12-2 1,2-7-172,4-5 0,4-9 62,-4-2 0,-3-6-201,3 6 0,-8-6 507,3 6 0,-5 0 0,-2 6 0,0-6 0,1 0 0,-7 0 0,1 5 0,-9 1 0,5 0 0,-8-1 0,0 1 0,0 0 0,0-6-74,0 0 1,-6-2 75,1 2 0,-1 2 226,6-8 1,0 8-35,0-3 218,-8 13-122,6 3 1,-5 12 38,7 8 0,0 9-60,0 19 0,0 4 80,0 8 1,0 6-151,0-1 1,0 3-50,0-2 0,2-6-269,3-1 0,-1-1 113,8-9 1,-3-3-405,3-9 1,3-6 169,-3-11 1,-3-5-38,3-7 0,-3-2-11,3-3 1,1-7-117,-7-11 1,6 2 143,-7-8 1,7 2 85,-6-2 0,0-1 235,-6 7 0,5-6 53,1 6 0,0 0 95,-6 5 0,2 3 18,4 3 87,-5-3-109,7 13 134,0-6-144,-6 16 1,7 2-45,-3 7 0,-4 0-142,4 1-163,3 7 0,-1-6-5,4 4-250,3-4 0,-5-4 4,7-3 405,-8 3 0,7-5 0,-7 7 0</inkml:trace>
  <inkml:trace contextRef="#ctx0" brushRef="#br0" timeOffset="1984">1920 416 7858,'-17'0'-1,"5"0"174,0 0 1,3 7-53,-3 5 1,-3-2 331,3 1 1,3 1-198,-3 5 0,8 0-365,-1 0 1,3 1 27,2-1-124,0 0 1,2-7-114,3-4 1,5-4 195,7-2 0,1 0-417,-1 0 1,6-8 188,0-4 0,-2-3 102,-9-2 0,3-1 256,-3 1 1,1 6-4,-1-1 0,-3 8 617,-3-1-354,-4-5-30,6 8 1,-8 2-14,0 12 0,0 3-56,0 2 0,0 0-174,0 1 0,0-1-385,0 0 260,0 1 1,1-7-185,5 1 0,-2-8 57,8 1 1,-1-5 14,6-5 0,1 1 242,-1-8 0,0 1 0,1-7 0,-1 1 0,0 0 0,-5-1 9,-1 1 1,-5 6 52,6-1 0,-9 6 105,3-5 143,-4 7 1,-2-6 220,0 5 124,0 3-321,0-6-174,0 16 1,0 1-197,0 9 0,0-7 6,0 1 1,0-1-37,0 6 54,-8 1 0,6-1-177,-3 0 1,3-5-16,2-1-204,0-7 57,0 12 204,0-14 19,0 5 65,0-7 22,0-7 0,0-3 73,0-7 110,7-1 1,-5 1 151,4 0 1,2 5-104,-2 1 1,1 7-143,-1-2 1,-2 4 33,7 2 1,-5 0-174,6 0 0,-7 0-204,7 0-46,0 0 1,5 0 131,0 0 0,0 0-253,1 0 461,-1 0 0,0 0 0,1 0 0,-1 0 0,0 0 0,0-2-79,1-4 0,-7 3 10,1-9 1,-6 3 167,5-3 1,-7-3 606,2 3-494,-4-3 1,-2 3 429,0 1-119,0 7-166,-8-4-261,-2 8 1,-1 2 85,-1 4-289,8 3 0,-3 9 15,7-1 0,0-5-145,0-1 0,0-5-150,0 5-69,7-7 349,3 12 0,7-13-52,1 9 274,-1-8 1,0 11-156,1-3 1,-7-3 189,1 3 1,-7-1-39,7 7 1,-6-3 71,5-3 1,-7 3 63,2-4-123,-4 5 14,5 1-86,-5 0 1,4-1-129,-12-5 1,2 3 112,-7-8 1,5 5-108,-5-5 1,5 0 3,-6-6 1,7 0-124,-7 0 0,6 0-251,-5 0 19,7 0 1,-4-8 419,8-4 0,-7-3 0,-3-2 0</inkml:trace>
  <inkml:trace contextRef="#ctx0" brushRef="#br0" timeOffset="2257">2733 485 7806,'9'0'570,"7"8"-326,-7-7-348,8 7 90,1-8 1,-1 0-203,0 0 1,-5-2 114,-1-4 1,1 3-157,5-9 1,-1 6 46,-5-5 0,4 1 108,-3-1 1,-4-5 31,-3 5 0,3 1 14,-2-1 168,0-1-26,-6 3 1,-8 1 209,-4 8 1,-3 2 5,-2 4 1,1 5 170,5 12 1,-4-4-186,3 4 0,2-3-79,-1-3 1,7 2-423,-2 4 1,4-9 180,2 3 1,6-4-234,0 5 0,13-9 174,-2-3 0,12-4 91,0-2 0,4 0 0,1 0 0</inkml:trace>
  <inkml:trace contextRef="#ctx0" brushRef="#br0" timeOffset="3267">3839 122 7781,'0'-10'354,"0"2"-76,0 8 1,0 2 0,0 4 0,0-2-110,0 7 0,0 1-58,0 5 0,0-5-32,0-1 0,2 1 79,4 5 1,-2-5-341,7-1 1,-5-5-21,6 6 0,-7-7-202,7 7 0,-6-6-202,5 5 218,1-7 0,5 4-369,0-8 450,1 0 0,-1-8 242,0-4 1,-5-3 64,-1-2 0,-1-1 0,1 1 0,3-6 0,-8 0 0,5-6 0,-5 6 0,2 0 20,-3 6 1,-3 0 51,4-1 1,-2 3 766,2 3-610,-4 5 1,5 16 179,-7 9 0,0 7-119,0 9 1,0 1-64,0-1 0,0 1-95,0-1 1,0-7-119,0-4 1,6-3-11,0-3 0,7-2-393,-1-3 17,3 3 1,2-13 202,1 4 0,-1-12-106,0-5 0,-1-5 95,-5-1 1,3 5 114,-9 1 1,7-1-43,-6-5 58,7 0 1,-9 1 19,8 5 0,-9-4 245,3 3 8,4 4-252,-8-7-98,13 5 0,-13-1 114,4-1-14,3 8 0,-7-5-9,4 3 15,-4 4 0,-4-6 153,-4 8 118,-3 8 0,-9 2-39,1 7 0,6 2 177,-1 4 1,2-3-150,-1 3 1,3 2-92,8-2 1,0 0-345,0-6 0,0 6-72,0 0 0,8-2-98,3-9 0,5 1 162,1-7 0,2 5-122,4-5 0,-3 0 60,3-6 0,-2-6 265,2 0 0,-4-7 0,6 3 0</inkml:trace>
  <inkml:trace contextRef="#ctx0" brushRef="#br0" timeOffset="3499">3251 416 7785,'20'0'266,"3"0"0,5 0-66,13 0 0,7 5-137,15 1 1,1 2-109,11-2 0,1-4 45,-1 3 0,8-10 0,-4-5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44.3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225 294 7871,'0'-17'516,"0"0"0,0 5 22,0 1-200,0 7 0,-6 4 140,1 11-54,-9 12-264,5-3 1,-7 12-244,5-3 0,-5 4 48,5 1-1125,-5 1 849,-1 7 0,0-7 191,0-1-1369,-1 1 608,9-16 881,-7 6 0,7-8 0,-9 1 0</inkml:trace>
  <inkml:trace contextRef="#ctx0" brushRef="#br0" timeOffset="149">87 519 7871,'17'0'-212,"0"0"0,1 6 433,-1 0 1,-2 7 382,-3-1 1,3 3-209,-3 2 0,1 2-142,-1 4 1,-3-1-153,-3 6 1,-4-1 155,4 2-780,-4-4 332,-2-8 168,0 1-1054,0-1 436,0-7-132,0-3-382,0-7 1154,0-7 0,-8-3 0,-2-7 0</inkml:trace>
  <inkml:trace contextRef="#ctx0" brushRef="#br0" timeOffset="444">312 450 7837,'11'-12'-638,"1"1"0,-1 1 868,7-1 1,-7 1 158,1 4-68,-1 4 1,6-5-99,1 7 1,-3-2 166,-3-4-70,3 4-342,-5-6 84,-1 8 17,-1 0 0,-2 2-128,-1 4 1,1-2 174,-6 7-327,-8 1 148,-1 5 1,-6 1-95,3-1-10,-3 0 180,13 0 1,-12 1-74,8-1 0,-5-5 16,5-1 0,0-5-216,6 5 232,0-7 18,0 4-265,0-8 227,8 0-5,2 0 1,7-6-61,0 0 24,1-7 0,-3 9-220,-4-7-139,5 7 200,-14-4-91,5 8 186,-7 0 1,0 0 0,0 0 1</inkml:trace>
  <inkml:trace contextRef="#ctx0" brushRef="#br0" timeOffset="602">502 242 7837,'0'-17'-24,"0"7"157,0 3 182,8 7-39,-7 0-118,7 15 0,-2-1-78,0 14 1,-1 3 77,-5 9 1,0-1-383,0 7 1,0-6 173,0 7-750,-7-9 578,-3 4 1,-1-7 24,-1-1 0,3-7-92,-3-4 0,-3-3 289,3-3 0,-3-8 0,-3-1 0</inkml:trace>
  <inkml:trace contextRef="#ctx0" brushRef="#br0" timeOffset="732">381 623 7837,'8'-18'41,"-7"9"0,15-1 181,-5 5 0,5 3-1,1-4 1,0 4 21,1 2 0,1 2 14,4 4 0,-2-4-275,8 3 48,0 5 1,-2-8-859,5 5 629,-13 1 0,8-6 37,-4 4-976,-3-4 573,5-2 565,-8 0 0,0-8 0,0-2 0</inkml:trace>
  <inkml:trace contextRef="#ctx0" brushRef="#br0" timeOffset="899">796 294 7837,'2'-9'393,"4"3"-109,-5 4 1,7 10 250,-8 3 1,6 12-149,0 6 1,5 4-135,-5 1 1,2 1-304,-3-1 130,-3 1-323,6 0 0,-6-3-286,4-3 0,-4-4-350,3-8-647,-3 1 1526,-2-9 0,8 7 0,2-7 0</inkml:trace>
  <inkml:trace contextRef="#ctx0" brushRef="#br0" timeOffset="1107">934 225 7835,'10'-17'101,"-1"-1"120,-3 1 0,-2 6-129,8-1 1,-3 6 117,3-5 0,3 7 138,-3-2 1,3 4-14,2 2 0,6 2 49,0 4 1,0 11-90,-5 12 1,5 6-36,0 5 1,0 4-116,-6 8 0,0-6-103,1 0 1,-3-1-736,-3 1 370,-5-4 282,-7-8 1,6-7-461,0-4 0,0-3-888,-6-3-597,-8-7 1986,-2-3 0,-15-7 0,-2 0 0</inkml:trace>
  <inkml:trace contextRef="#ctx0" brushRef="#br0" timeOffset="1361">1073 484 7828,'-16'-17'0,"5"0"0,-3 0 437,8-1 728,1 9-491,5-7-488,0 14 0,7-5-58,5 7 0,5 0-96,6 0 0,-4 0-533,5 0 1,-5 0 157,-2 0-511,0 0 469,1 7 103,-9-5 1,1 8-19,-4-4 0,-5 3 47,5 9 1,-12-1 187,-5 0 0,-4 0 53,-3 1 1,1 5 336,0 0 0,-1 0 406,1-6-401,0 0 40,7-7-115,-5 5-64,13-5-367,-6 0 265,8-3 0,0-14-194,0-5 1,8-3-378,3-3 1,3-1 114,-3-4 0,3 2 367,-8-8 0,7 0 0,-3-5 0</inkml:trace>
  <inkml:trace contextRef="#ctx0" brushRef="#br0" timeOffset="1484">1090 294 7824,'-8'-17'-32,"4"5"70,-7 1 0,7 5 488,-2-5-255,-3 7 0,7-2 33,-4 12 0,4 11 168,2 12 0,2 11-116,4 6-147,-4 4-39,13 2 0,-7 0-241,3 0 0,5 0-301,-5 0 1,-1-6-355,1 0 0,-7-6 726,2 6 0,3-7 0,1 3 0</inkml:trace>
  <inkml:trace contextRef="#ctx0" brushRef="#br0" timeOffset="2417">1557 35 7729,'17'-8'235,"-7"6"64,5-5-93,-5-1 1,7 6-26,0-4 0,-5 4 141,-1 2 0,1 8-98,5 3 1,-5 5-32,-1 1 1,-7 0-93,2 1 0,1-1-122,-1 0 0,0 1-67,-6-1 1,0 0-302,0 0 1,0-5 2,0 0 0,-2-9-1108,-4 3 870,-3-4 1,-9-2 623,1 0 0,0 0 0,0 0 0,-1-8 0,1 6 0,5-13 0,1 4 32,-1 3 0,1-6 362,-1 9-173,8-1 745,-3 6-134,7 0-195,0 0-324,0 8-21,0-7 0,2 13-407,3-8 108,5 7 1,7-3-132,1-1 144,-9 7 0,7-14-165,-5 3 0,5-1-215,1 2 0,-6-4 88,1 4 0,-6-4-588,5-2 486,-7 7 124,4-5-17,-8 14 263,0-14 1,-2 13 20,-4-4 0,-4-1 136,-7 2 1,0-3-91,0 3 0,-1 3 75,1-3 1,0-3 75,-1 3 0,7-6 502,-1 5-290,8-7-343,-3 4 38,7-8 0,2 0-115,3 0 0,5-6 17,7 0 0,6-7-174,0 1 1,2-3 90,-2-3 1,-3 1-73,3 0 1,-4 5-215,-2 1 102,1-1 0,-3-5 174,-4 0 1,-3 5-51,-8 1 0,0 5 439,0-6-144,0 8 6,0-11 434,0 13-197,0-6-95,-8 8 38,7 0-160,-7 0 1,6 10 77,-4 7 1,4 3-49,-4 8 1,5 1-141,1 6 0,0 5 60,0 1 1,0 1-240,0-2 51,0-3-139,0 5 1,1-8-170,5 1 0,-4-2 7,4-4 0,-4-4-203,-2-8 0,0 0 162,0 0-554,-8-7 474,-1 5 473,-1-13 0,-13 6 0,4-8 0</inkml:trace>
  <inkml:trace contextRef="#ctx0" brushRef="#br0" timeOffset="2565">1539 519 9855,'18'0'475,"5"6"-532,0 0 0,2-1-251,-2-5 0,-2 0-644,8 0 0,-2 0 209,2 0 743,3 0 0,-5-7 0,8-3 0</inkml:trace>
  <inkml:trace contextRef="#ctx0" brushRef="#br0" timeOffset="3354">2024 69 7729,'-10'8'1037,"2"-4"-626,8 7-228,0 1 0,0 5-28,0 1 1,0-1-125,0 0 0,0 0-293,0 1 144,8-1 135,-6 0 1,13-7-822,-3-4 432,3 3 226,-5-7 1,5 6-136,-3-8 1,3 0 88,2 0 0,-5-2-170,-1-4 69,1 4 522,-2-5-149,-3 7 296,-7 0-136,0 0-60,-7 7 22,-3-5-113,-7 14-101,-1-14 56,9 13 0,-7-13-21,5 4 0,1-4-18,-1-2 1,5 0-132,-6 0-108,9 0 1,-5-2-244,8-4 273,0-4 56,0-7 1,0 0 19,0-1 1,0-5 99,0 0 0,6-6 153,-1 6 1,3 2-79,-2 10 171,-4-5-132,13 14 428,-5-5-311,-1 14 0,-1 11 371,-8 11-300,8 11-86,-6-4 1,5 12 79,-7-7 1,0 5-146,0-6 1,0 1-169,0-7 1,6-7 130,0-4 0,0-4-97,-6-1-511,0-9 382,7-1 0,3-18-304,7-7 0,-5-2 178,-1-10 0,1 0-63,5-5 0,-1-1 139,-5 0 1,4 1 99,-3-1 1,1 3-171,-1 3 630,3-4-312,-5 14 1,1-12 5,1 8 0,-8 6 151,2 5 218,-4 8-219,5-3 1,-5 9 66,4 3 8,-4 5-226,-2 15 19,0-6-21,0 6 1,0-2 65,0 0-186,0 0 37,0-5 0,0-1 67,0 0-32,0 1 0,6-1-74,-1 0 0,7-5 43,-6-1 1,7-1-46,-1 1 0,-3 3 68,3-8-29,-8 7 27,3-11-8,1 13 3,-6-5 7,6 7-158,-16 0 72,-2-7 1,-3 4-115,-4-9 166,3 1-31,-11 2 1,8-6-248,0 3 232,7-3 24,-5-2-54,5 0 2,-7 0 215,7 0-63,2 0 0,10 0-4,4 0 1,4 0 170,7 0 0,0 0 55,1 0-208,-1 0-28,8 0 0,-4 0-137,8 0 0,-6 6 68,6 0-788,-8 7 822,4-11 0,0 14 0,2-7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00.8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450 78 7813,'10'-18'179,"-3"-7"167,-7 6 1,-7 4-64,-5 15 0,-5 23 112,-6 17 1,-4 16-191,-8 7 1,1 10 2,-1 2 0,6-5-266,1-7 0,6-7-98,-1 1 0,6-5-179,6-6 1,3-11-335,8-12-670,0-4 937,0-9 402,0-10 0,0-18 0,0-8 0</inkml:trace>
  <inkml:trace contextRef="#ctx0" brushRef="#br0" timeOffset="166">1 251 8571,'17'0'222,"-4"0"-51,5 0 0,-3 7-19,14 5 0,2 5-96,9 6 1,-2-2-236,8 8 0,-1-2-44,1 2 0,4-2-633,-4-4 856,4-4 0,-6 14 0,-2-6 0</inkml:trace>
  <inkml:trace contextRef="#ctx0" brushRef="#br0" timeOffset="313">952 700 6298,'0'0'0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30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8019 7094 8546,'0'-8'2201,"0"2"1,7 7-1703,2 4 0,-1 3-142,1 6 0,1 5-300,4 0 1,-4 2 109,-1-2 0,-1-4-264,1 4 0,3-3 113,-8-2 0,1 2-136,-5 3 0,-2-3-66,-2 3 1,-4-3-132,-6-2 1,-1 0 124,1 0 1,-5-4 62,0-1 1,0-1 188,5 2 0,0 1-79,0-7 0,4 1 363,1-5-217,5 0 0,0 0 2,8 0 1,4 0-71,7 0 1,5 0-25,4 0 0,7-5-22,3 1 1,-1-6 39,-5 5 0,-1 1-26,-3 4 0,1 0-7,-6 0 1,-5 0 130,-4 0 0,-7 1-30,2 4 1,-5 5 53,-5 9 0,-5-2-285,-9 7 0,-3-1-243,-6 6 0,-1-2-178,1-4 1,1 3 264,3-8 1,4 0-2194,6-9 1273,6-2 1186,1-7 0,1-7 0,-2-1 0</inkml:trace>
  <inkml:trace contextRef="#ctx0" brushRef="#br0" timeOffset="1">8346 7393 7768,'7'7'2904,"-6"6"1,7-7-2020,-3 4 0,-2-2-160,6-3 0,-4-2-311,5 6 0,-1-6-410,5 2 1,1-3 79,-1-2 0,5-7-177,0-2 1,0-4 118,-5-1 0,0-5-247,0 0 1,-1-5-108,-4 5 1,-2 0-96,-7 5 531,0-6 0,-11 5-36,-4 1 1,-8 6 279,-1 8 0,-1 7-75,1 2 0,-3 5-101,4 5 0,7-1-421,2 5 1,9-5-580,0 1 0,3 1-1120,2-1 0,7 0 221,2-5 1723,10-6 0,3 11 0,7-3 0</inkml:trace>
  <inkml:trace contextRef="#ctx0" brushRef="#br0" timeOffset="2">7337 10790 7782,'0'14'0,"5"1"-3,-1-1 1,6-5 2321,-6 1-1019,8-1 358,-5 6-672,8-1-1355,-1 0 0,-1-5 102,-4 1 0,-1-7-340,-3 2-512,-4-4-189,6-1 0,-9 0 1308,-3 0 0,-3 7 0,-6 1 0</inkml:trace>
  <inkml:trace contextRef="#ctx0" brushRef="#br0" timeOffset="3">7266 11004 7750,'8'7'2722,"4"0"-1470,-4-1-84,6 2-848,1 6 0,-1 0-103,0 1 1,-5-1-496,1 0 1,-7 2 239,2 3 0,1-3-641,-1 3 1,0-4 388,-5 0 1,0-1-801,0 0 1,0-5-707,0 1 398,0-7 1398,0 3 0,-2-7 0,-3-4 0,2 2 0,-6-7 0,4 1 0,-5-5 0,7 4-187,-1 1 187,2-1 793,2-4 1,2 0-334,2 0 1,4 4 549,6 1 0,2-1-346,3-4 0,-1 3-147,5-3 1,6 3-189,4-8 1,5 3-97,-5 2 0,5-5-102,-5 0 0,0 0 39,-4 5 0,-2-1-385,-4 1 0,-2 2 234,-7 2-1184,0-3 216,-6 12-256,-2-12 829,-6 12 0,-6-6-36,-3 7 1,-4-1 168,-1-4 0,0 3 41,-1-2 1,1 2 218,0 2 0,0 0 107,-1 0 0,6-5 523,-1 1-326,1-1 1,0 5 746,-1 0-215,7 0 1,-3 1-349,6 4 0,1 5 227,4 9 0,-2 4-295,7 11 1,-1-3-18,5 7 0,-4 6-65,-1 8 1,1 4-16,4 1 1,0-5-279,0 0 0,-4-6-191,-1 1 0,-4-4-250,4-5 1,-4-10-1413,5-9-2262,-7-3 2254,3-8 1799,1-2 0,-6-19 0,5-2 0</inkml:trace>
  <inkml:trace contextRef="#ctx0" brushRef="#br0" timeOffset="4">8062 10662 7736,'8'7'4096,"4"-6"-3518,-10 12 1,4-5-217,-6 6 1,0 2-127,0 3 1,-6-3-593,-3 2 1,1 0 284,-2 1 0,2-3-821,-1 3 0,-4-8-237,4-2-640,2 1-115,-5 4 1083,10-6 706,-4-2 95,6-6 292,0-6 0,6-1-287,4-2 0,-2-4 798,1 4 0,0-2-218,6 1 1,-1-2 3,0 2 0,0-3-132,1-1 0,0 5-87,4-1 1,-3 1-411,3-5 1,-8 4 95,-1 1 1,-1 4-92,5-5 1,-4 7 51,-1-1-26,-6 2-149,4 2 226,-7 0 1,0 8 124,0 6 1,-5 0-77,0 5 0,-4 2-19,4-2 0,-1 0 23,1-5 1,3 0-1216,-2 0 532,2 1 0,2-6-1132,0 1 1076,0-7 0,2 1-206,2-8 0,0-4 824,5-6 0,-1-1 0,1 1 0,4-5 0,-3 0 0,-3-1 0,3 1 0,-5 3-57,4-3 0,-1 3 476,1 2 0,-1 1 1484,-3 4-689,-3 3-456,10-1 0,-10 7-401,3 0 0,-4 2-102,-1 7 1,0 1-295,0 4 1,0 0 150,0 0-279,0 1 1,-1-1-117,-4 0 1,3-4-342,-2-1 1,0-4 202,0 4 0,2-4-833,-3 4 761,-3-5 0,5 2 110,-6-6 0,4 0 249,-4 0 0,4 1-66,-5 4 1,6-3 126,-6 3 1,5-4-27,-4-1 0,4 0 322,-4 0 0,4 5 85,-4 0 0,4 1 344,-5-1 1,7 3 114,-2 6 0,2 0-330,-1 0 0,2 0 90,-3 1 1,4 4-141,1 0 0,0 4-185,0-4 1,1 5-79,4-5 1,-3 0-100,2-5 0,-1-4-189,2-1-249,-3 0 1,6-1-244,-4-3-4,-2-3 1,4-4-39,-6-3 0,0-3 254,0-6 0,5-2 252,0-3 1,0 4-9,-5-4 1,4 3 145,1 2 0,0-2 181,-5-3 0,4 8 656,1-3-475,0 3 0,-3 1 992,2 1-899,-2 6 0,6-4-87,-4 7 0,-2 2-236,3 3-13,-4 2 0,4 8-65,0-1-123,0 0 0,-5 0-261,0 1 0,0-6-100,0 0 1,-2 1 173,-3 4 1,2-4 8,-6-1 0,4-4 77,-5 4 0,6-4 241,-6 5 0,5-7-72,-4 1 1,4 3 343,-4-2-90,6-1 120,-4-4 14,7 0 0,0-1-129,0-4 1,2 3 51,3-2 1,-2-3 86,6 3-413,1-8 1,4 9-84,0-6 0,-4 6-418,-1-2 86,1 3 144,4 2 0,-5 0-186,1 0 35,-7 0 96,3 0 0,-7 0 40,-4 0 0,2 7 356,-7 2 0,-6 4 0,-6 1 0</inkml:trace>
  <inkml:trace contextRef="#ctx0" brushRef="#br0" timeOffset="5">7991 11302 7720,'0'10'546,"0"-1"-72,0-6 156,6 3 1,7-6-175,6 0 1,6 0-17,-1 0 0,9-6-122,5-3 0,3-4 27,2-1 1,-6 0-230,1-1 1,-1 6 102,1-1 0,-4 3-746,-5-3 1,-7-1 232,-3 6-2562,-10-6 2856,-2 10 0,-14-6 0,-1 7 0</inkml:trace>
  <inkml:trace contextRef="#ctx0" brushRef="#br0" timeOffset="6">8304 11203 7694,'0'14'918,"0"0"0,0-5-34,0 1 0,0-5-378,0 4 1,0 1-328,0 4 0,0-5 214,0 1 48,0-1-1595,0 5 0,1-6 1154,4-3 0,-4-3 0,6-2 0</inkml:trace>
  <inkml:trace contextRef="#ctx0" brushRef="#br0" timeOffset="7">8389 11160 7694,'9'1'2462,"1"4"-1239,-7 3 0,5 6-610,-3 1 0,-2 3-361,6 1 0,-6 2-44,2-2 0,2-3-1190,-3 3 1,3-4 981,-3 0 0,-2 5 0,4 2 0</inkml:trace>
  <inkml:trace contextRef="#ctx0" brushRef="#br0" timeOffset="8">8659 10748 7665,'0'9'666,"0"1"1,2-6 843,2 6-576,-2-1 0,4 5-552,-6 1 1,2-1-130,3 0 0,-4 0-1342,4 1 950,3-1 0,-5-2-900,6-2 796,-5 3-2091,8-12 2334,-10 5 0,4-6 0,-6 0 0</inkml:trace>
  <inkml:trace contextRef="#ctx0" brushRef="#br0" timeOffset="9">8673 10790 7845,'0'-8'2601,"0"2"-1414,0 0-451,0 4-619,0-4 1,2 4 30,3-2 0,-2 2-108,6-3 1,-4 4-21,4 1 0,-4 0-291,5 0 193,-7 0 1,5 1-156,-4 4 0,-2-2 22,3 7 1,-4-6 47,-1 6 0,0-1 160,0 5 1,-1 1-39,-4-1 1,3 0 88,-2 0 0,-3-4-51,3-1 0,-1 1 37,5 4 2,0 0 0,0 0-1,0 1 0,0-6 186,0 1-193,0-1-32,6 5 0,2-1 27,6-4 0,-4-1-70,-1-3 94,1-3-55,4 4 1,-5-6 96,1 0 3,-7 0-40,3 0 0,-7 5-33,-4-1 0,-1 3-51,-4-3 0,-7-2 57,3 3 1,-4 3-59,4 1 0,-2-1 40,-3 2 1,8-6-41,-3 6 42,3-1-19,3 5 83,2 1 0,17-3-66,3-2 1,10-4 263,-1-6 1,9 0-76,1 0 0,7 0 244,-2 0 1,3 0-132,1 0 1,-4 0-92,0 0 1,-6 0-210,1 0 0,-8 0 143,-1 0 0,-11 0-1343,1 0 709,-9 0-1572,1 0 1110,-6-6 1,-6-1-123,-4-2 0,-3-2 1066,-1 6 0,-6-12 0,-2 1 0</inkml:trace>
  <inkml:trace contextRef="#ctx0" brushRef="#br0" timeOffset="10">8929 10776 7665,'6'-8'3504,"-2"-3"-2789,5 6 1,-4 1 40,4 4-397,1 0-311,4 0 113,0 0 0,-4 0-145,-1 0 0,-6 6 71,2 3 0,-3-1-9,-2 2 0,-2-1-152,-3 5 1,-1 1-97,-3-1 1,-4 0-52,3 0 0,-2 1-140,-2-1 0,4-2-242,1-2-227,-1 3 559,-4-6 1,6 3-306,3-1-406,4-5 729,1 2 1,1-6 225,4 0 1,-2-5-9,7 0 0,-6 1 199,6 4 1,-5 0 932,4 0-621,-6 0 123,10 0 0,-10 0 144,7 0-73,-7 6-247,3-4-315,-6 10-799,6-10 407,-4 4-237,11-6 1,-10 0-29,6 0-239,1 0 427,4 0 466,0 0-136,0 0 0,-4 0 263,-1 0 60,-6 6 449,10-4-569,-11 11 50,4-12-1921,-6 12 1699,0-12 0,0 6 0,0-7 0</inkml:trace>
  <inkml:trace contextRef="#ctx0" brushRef="#br0" timeOffset="11">9654 10876 7738,'2'12'1130,"3"-2"1,-2 2-347,6-2 0,-6-2 121,2 1-853,3 1 0,0 2 34,6-2 0,-4 1-890,-1-6 0,-6 1 804,2-1 0,3-4 0,0 6 0</inkml:trace>
  <inkml:trace contextRef="#ctx0" brushRef="#br0" timeOffset="12">9640 11060 7738,'-8'7'1045,"2"-4"1452,6 6-1959,0-6 1,0 5-55,0-3 0,1-3-931,4 2 0,3-2 326,6-2 0,1 5 121,-1 0 0,6-1 0,2-4 0</inkml:trace>
  <inkml:trace contextRef="#ctx0" brushRef="#br0" timeOffset="13">10024 10904 7721,'8'0'0,"4"0"0,-8 0 0,5 0 0,-4 2 2463,4 2-1042,-6-2-1006,10 11-17,-11-6-244,4 8 0,-6-1 11,0 0 0,-6 0-66,-4 1 0,-2-6 21,-3 0 0,1 1-187,0 4 0,1-4 166,4-1 32,-4 1 0,7-1-342,-4 1 157,4-7 0,12 3-268,4-6 1,4 0 65,5 0 0,-2 0-49,7 0 0,-2 0 183,2 0 1,1 0 150,-6 0 1,0 0 245,-5 0-251,1 6 1,-8 2 274,-2 6 1,-3 2-126,-2 3 1,-7-3-109,-2 3 0,-7-3 55,2-2 1,-3-6-1587,7-3-327,-3 3 1792,-1-7 0,6-1 0,2-8 0</inkml:trace>
  <inkml:trace contextRef="#ctx0" brushRef="#br0" timeOffset="14">10308 11075 7707,'10'0'572,"-1"0"143,1 0 0,4 4 467,0 1 1,-4 0-555,-1-5 0,1 0-206,4 0 1,0 0 169,0 0-491,0 0 0,1-7 10,-1-2 0,-1 1-158,-4-1 1,2-1 131,-6-4 1,1 4-44,-1 1 106,-4 0 0,-1-4-82,-9 3 0,-5 4 44,-5 6 0,3 0-33,-3 0 0,3 5-410,2 0 0,0 4-555,0-4 0,4 1 888,1-1 0,5-4 0,-2 6 0</inkml:trace>
  <inkml:trace contextRef="#ctx0" brushRef="#br0" timeOffset="15">11247 11004 8238,'-8'0'1925,"1"0"0,9 0-1386,3 0 1,3 0 71,6 0 1,5-2-233,0-3 1,6 4-310,-1-4 1,7 3 79,3 2 1,-1 0-744,-5 0 0,1-4 447,-1-1 0,0 0-436,1 5 0,-7-2-143,-3-2 725,-10 2 0,4-4 0,-5 6 0</inkml:trace>
  <inkml:trace contextRef="#ctx0" brushRef="#br0" timeOffset="16">11474 10904 7701,'0'9'2330,"0"1"-1663,0-1 0,0 6 543,0-1 0,0 2-585,0 3 0,0-2-270,0 7 0,0-1-915,0 6 1,0-5 239,0-1 320,6-5 0,2 8 0,7-3 0</inkml:trace>
  <inkml:trace contextRef="#ctx0" brushRef="#br0" timeOffset="17">12270 10449 7715,'0'-9'601,"0"-1"147,0 7 0,5-5 1308,0 3-1499,0 4 1,-5 1-213,0 9 1,0 4-148,0 1 0,-5 7-657,0 2 0,-1-1 350,1 2 1,2-5-486,-7 5 0,6-7 594,-6 2 0,1 3 0,-6 0 0</inkml:trace>
  <inkml:trace contextRef="#ctx0" brushRef="#br0" timeOffset="18">12242 10577 7715,'14'-5'579,"0"1"1,1-6-167,-1 5 1,0 1 403,0 4 0,5-5-343,0 0 0,0-1-317,-5 1 1,5 3 33,0-2 0,0 2 205,-5 2-1971,1-6 1308,-1 4 1,-2-6-1468,-2 4 718,-4 2 569,-12-4 0,-2 6 23,-6 0 1,0 1 112,-1 4 0,1-2 137,0 7 1,1-6 360,4 6 0,-2-1 572,6 6 1,-4-6-502,4 1 0,-1-1 342,1 5 0,3 0-185,-3 1 0,4-6-398,1 1 0,1-1-259,4 5 0,-2-6-423,7-3 0,-5 1 215,4-1 0,1 0 450,4-5 0,0 0 0,0 0 0</inkml:trace>
  <inkml:trace contextRef="#ctx0" brushRef="#br0" timeOffset="19">12597 10478 7715,'2'-13'451,"3"3"737,-4-2 38,6 10-836,-7-4 0,0 7-56,0 4 0,-7 5-124,-2 9 1,-4-2 19,-1 7 0,0-5-32,-1 4 1,1-1-148,0 2 0,0-2-42,0-3 0,-1-3-159,1 3 0,5-3-249,-1-2-470,7 0 49,-3 0 568,6-6 1,1-3-371,4-10 1,3 2 194,6-6 1,-4 1-20,-1-2 1,-1-2 245,2 2 0,-3 2 414,-2-1 47,-3 6 654,4-4 15,-6 7 1,0 2-447,0 3 0,-2 7 94,-2 7 1,2 6-159,-3-1 0,-1 3-104,1 1 0,-1 2-369,1 4 0,4-4 93,-4 3 0,3-8-123,2-1 0,0-5-896,0 4-172,0-5 0,0-2-86,0-7 554,0-6 0,0 2 241,0-10 0,0-4 22,0-10 0,0 1 420,0-5 0,2 4 0,3-5 0,-4 0-177,4-4 1,-3 4 176,-2 1 0,4 5 306,1-1 1,0 3-226,-5 2 0,5 0 1268,-1 0-534,7 6-432,-3 2 0,5 7 5,-4 4 0,2 3-148,-6 6 1,2 0-65,-3 0 1,-2 1 33,3-1 1,-4 0-160,-1 0 0,0 1 108,0-1 1,-1 0-331,-4 0 1,2-1 125,-7-4 0,1 4-265,-6-4 1,6-1 155,0 2 1,-1-5-132,-4 4 394,0-6-166,-1 10 0,6-12 392,-1 4-236,7-3 1,-3-4 141,6-3 0,5 2-30,-1-6 1,7 6-129,-1-2 1,3-1-10,1 1 1,0-5-93,0 6-54,0-1 1,1 0-619,-1 0 185,0 1 0,-1 2-130,-4-3 178,4 4-194,-12-6-209,6 7 1,-9 0 152,-3 0 707,4 0 0,-18 7 0,3 1 0</inkml:trace>
  <inkml:trace contextRef="#ctx0" brushRef="#br0" timeOffset="20">12171 11160 7715,'0'8'237,"0"-2"1,0-4 493,0 2 75,6-2 1,4 4-280,9-6 0,3 0 10,6 0 1,4-1-173,6-4 1,0-1-212,9-4 0,2-2-128,-2 2 0,1-3-216,-6-1 1,-1 5-710,-3-1 0,0 1 490,-9-5 1,-4 4-529,-11 1 0,-1 4 937,-4-5 0,-9 7 0,-8-3 0</inkml:trace>
  <inkml:trace contextRef="#ctx0" brushRef="#br0" timeOffset="21">12498 11103 7715,'0'10'1387,"0"-1"1,0-4-864,0 4 1,0-4-160,0 4 0,5-4-756,-1 5 0,3-6 300,-3 6 1,-2-5-658,3 4 636,3-6 112,-1 4 0,8-7 0,-1 0 0</inkml:trace>
  <inkml:trace contextRef="#ctx0" brushRef="#br0" timeOffset="22">12597 11046 11078,'0'14'911,"0"1"0,2 0-869,3 4 0,-2-1 24,6 5 1,-4-4-887,5 5 0,-6-7 288,6 2 532,-7-3 0,16-2 0,-3 1 0</inkml:trace>
  <inkml:trace contextRef="#ctx0" brushRef="#br0" timeOffset="23">13010 10719 12659,'0'14'747,"0"1"-845,0-1 0,0 0 137,0 0-829,0 0 1,4 1 175,1-1-1680,0 0 1543,-5 0 1,-2-1 750,-2-4 0,-4 4 0,-7-5 0</inkml:trace>
  <inkml:trace contextRef="#ctx0" brushRef="#br0" timeOffset="24">12924 10876 7697,'0'14'0,"-4"0"317,-1 0 213,0 0 1,5 1-18,0-1 1,2 0 41,2 0 0,0 1-169,5-1 1,-6 0 10,2 0 1,3-1-492,1-4 0,-1 2 127,2-6 1,-6 1-176,6-1 1,-5-3 172,4 2 0,-1-4-1052,2-4 1,-3-4 431,-2-6 0,-2-1-600,7 1 1,-5-2 753,4-3 0,-6 2 435,2-7 0,1 7 47,-1-2 1,1 2-115,-1-2 0,-2 4 900,7 1 1,-6-3-464,6 7 1,-5-5 462,4 5 0,-1 2-42,2-1 1,2 6 59,-2-2 1,4-1-551,5 1 0,-3 0-204,3 5 1,-2 0-582,2 0 1,-3-5 385,3 1 1,-4-3-950,0 3 1,-1 2-32,0-3 207,0-3 0,-4 2 871,-1-4 0,-6-2 0,4 4 0</inkml:trace>
  <inkml:trace contextRef="#ctx0" brushRef="#br0" timeOffset="25">13280 10648 7697,'0'10'137,"0"-1"0,0-4 657,0 4 3,0 1 1,0 4 183,0 0-529,0 0 0,0 1-144,0-1 1,0 0-202,0 0 0,0 2 79,0 3 1,-5-3-13,0 3 1,-4-3 34,4-2 0,-6 5-1,2 0 1,1 0-398,-2-5 0,7-5 120,-2 1 0,2-5-761,-2 4 511,4-6 1,-4 4-56,10-7 0,3-7 186,6-2 1,0-4-37,0-1 1,1 1 190,-1 4 0,-5-2-301,1 6 630,-1-6 0,5 9-44,1-2 828,-7 2-666,4 2 1,-10 6 41,3 4 0,-4 2-241,-1 3 0,0-1-178,0 0 0,0-4-186,0-1 182,0 1 1,0-1-1196,0 0 579,0-5-427,0 2 662,0-6 1,2 0-455,2 0 143,-2 0 632,11 0-41,-5 0-34,6 0 0,-5 0-270,1 0-205,-7 0 577,10 0 0,-6 0 0,8 0 0</inkml:trace>
  <inkml:trace contextRef="#ctx0" brushRef="#br0" timeOffset="26">13749 10591 7664,'0'14'1820,"0"1"-903,0-1 0,0 0-405,0 0 1,0-4 72,0-1-855,0-6-364,0 10 1,0-10-2010,0 7 1989,0-7 1,-2 5 27,-2-4 0,1-2 626,-7 3 0,1 3 0,-6 0 0</inkml:trace>
  <inkml:trace contextRef="#ctx0" brushRef="#br0" timeOffset="27">13635 10719 7664,'-4'10'113,"-1"-1"1,0-4 79,5 4 0,0-4 24,0 5 1,0-1 487,0 5 0,2 0-252,2 1 1,0 0-71,5 4 1,-4-3-107,4 3 0,-4-3 126,4-2 0,-4 5-144,5 0 0,-7 0-66,2-5 0,1-4 190,-1-1 1,1-4 145,-1 4-804,-4-5 0,7 2 246,-3-6 0,-2 0-938,7 0 1,-6-11 222,6-3 0,-6-10-116,6 0 1,-1-4 29,6-5 830,-1 3 0,0-11 0,0 4 0</inkml:trace>
  <inkml:trace contextRef="#ctx0" brushRef="#br0" timeOffset="28">13920 10534 7664,'0'10'300,"0"-1"146,0 1 1,0 4 278,0 0 0,0 0-286,0 1 1,0-1-318,0 0 1,4 0 82,1 1 0,0-1-781,-5 0 0,0-5 404,0 1 1,1-7-1832,4 2 2003,-3-4 0,10-1 0,-4 0 0</inkml:trace>
  <inkml:trace contextRef="#ctx0" brushRef="#br0" timeOffset="29">14019 10577 7664,'8'-9'1437,"-3"-1"-1032,3 7 1,-5-3 445,6 6-457,-6 0 0,5 0 111,-3 0-272,-3 0 1,4 6-51,-6 3 1,0 4-1,0 1 1,0 0-53,0 1 1,0-6-80,0 1 0,0-1-12,0 5 0,0 1-320,0-1 120,0 0 1,0 0 55,0 0 0,0 1-142,0-1 1,0-5 39,0 1 0,6-1 324,4 5 1,-2-1 56,1-3 0,-4 2 519,4-2-535,1 2 0,-2 3-59,-3-1 0,-4 0-12,-1 0 1,0-4 39,0-1 1,-6-1-210,-4 2 0,-2 1-183,-3-7 1,-4 6-281,1-5 1,-6-1 64,5-4 1,-5 0-356,5 0 0,0-4 121,5-1 0,1-8 305,4-1 0,3 0 194,6-5 1,0 3 20,0 2 0,0 4 162,0 1 1,6 6 126,3-2 0,4 3 195,1 2 1,5 0 46,0 0 1,2 2 408,-2 3 1,-2-2 134,7 6 1,-7-1-372,2 2 1,2 2-851,-2-2 1,0 1 259,-5-2 0,0 2-1503,0-6 1,0 0 303,1-5 1278,-1 0 0,0 0 0,0 0 0</inkml:trace>
  <inkml:trace contextRef="#ctx0" brushRef="#br0" timeOffset="30">14431 10733 7649,'0'8'1491,"2"0"-51,3-3-526,-4-3-1532,12 4 361,-11-6 257,4 0 0,0 6 0,2 2 0</inkml:trace>
  <inkml:trace contextRef="#ctx0" brushRef="#br0" timeOffset="31">14389 10861 7649,'0'8'2398,"0"5"-905,0-5-820,0 6-470,6 0 1,-3-1-464,7-4 1,-6 2 179,6-6-1078,-7 0 641,10-5 1,-10 0-1130,6 0 1161,-5 0 1,3-6 48,-2-4 0,-2-1 385,7 2 1,-5-4 284,4 3 1,-4-2 56,4-2 0,-4 4-190,4 1 1,1 1 707,4-2 0,0-2-297,1 2 1,4 2 169,0-1 0,4 1-297,-4-2 0,6-2-173,-1 2 1,3 2-263,1-1 0,-4 1 108,0-2 1,-5-1-72,4 7 1,-10-6 7,1 5 1,-9-1-513,0 1 0,-5 4 235,-5-4 0,-4 4-408,-10 1 0,1 0 208,-5 0 0,4 0 47,-5 0 0,7 0 228,-2 0 1,8 0 47,1 0 0,1 0 89,-6 0-66,7 0 1,-3-2 988,7-3-663,-1 4 0,5-7 1457,0 3-156,0 3-587,6 9 0,-3 9-75,7 12 1,-5 2-337,4 3 1,-4 3-42,4 7 1,-6 6-138,2 3 0,2 4-136,-3 0 1,6 4 11,-6-3 1,3-3-442,-2-11 0,-2-7-640,6-3-1053,-6-3 959,4-14 1,-3-5-781,1-16 0,0-9-220,-5-10 1984,6-3 0,-4-1 0,4 0 0</inkml:trace>
  <inkml:trace contextRef="#ctx0" brushRef="#br0" timeOffset="32">15128 10719 7647,'6'14'0,"-4"-4"1070,3-1 0,1 1-397,-1 4 1,1-4-211,-1-1 1,-4-4-183,4 4-643,3-6-2802,-6 4 3164,4-7 0,-6 0 0,0 0 0</inkml:trace>
  <inkml:trace contextRef="#ctx0" brushRef="#br0" timeOffset="33">15128 10904 7647,'0'14'1400,"5"-4"-869,0-1 1,1-4-963,-1 4-1841,-4-5 2272,6 2 0,-1 0 0,2 2 0</inkml:trace>
  <inkml:trace contextRef="#ctx0" brushRef="#br0" timeOffset="34">15441 10733 13008,'14'8'1228,"0"5"-667,1-4 1,-1 4-192,0 1 1,-5 0-302,1 1 1,-1-6 79,6 1 1,-3-1-90,-2 5 0,1-4-251,-6-1-207,-1 1 1,-5 2-248,-4-2 0,-4 1-824,-10-6 1,3 4 1468,-3-4 0,-3 0 0,0-5 0</inkml:trace>
  <inkml:trace contextRef="#ctx0" brushRef="#br0" timeOffset="35">15455 10733 7727,'8'-6'0,"5"4"1275,-4-2 1,4-3-570,1 3 0,0-1 224,0 5 1,1-2-509,-1-2 1,5 2-388,0-3 1,6-1-819,-1 1 0,3 1 547,1 4 0,-1-5-866,-3 0 0,1 0 656,-6 5 1,5 2-351,-6 3 0,1-1 588,-4 11 1,-6-3 525,1 12 1,-7-5 38,2 5 1,-4-2 384,-1 1 1,0 3-170,0-7 0,0 0 210,0-5-420,0 0 1,6-6-94,4-3 0,-2-4-545,1-1 0,1-6 131,4-4 1,-1-2-28,-4-2 0,2-2 184,-6-3 0,1 3 93,-1-3 1,-3 3 34,2 2 170,-8 0 0,-9 6 185,-6 3 0,-5 4-139,5 1 0,-4 1-324,4 4 0,-5-2 155,5 7 0,2-1-1565,7 5 1,-1-4 1376,6-1 0,1 1 0,4 4 0</inkml:trace>
  <inkml:trace contextRef="#ctx0" brushRef="#br0" timeOffset="36">16521 10804 13958,'8'-6'1172,"10"5"-788,-4-4 1,10 3-176,-1 2 0,4 0-115,2 0 1,-1 0-127,1 0 1,2 0-213,-2 0 0,2 0-450,-7 0 0,-4 0-38,-1 0 1,-3 0-2364,-2 0 615,-6 0 2480,-1-6 0,-7-2 0,0-6 0</inkml:trace>
  <inkml:trace contextRef="#ctx0" brushRef="#br0" timeOffset="37">16763 10705 10064,'0'14'1384,"0"0"1,0 1-950,0-1 0,0 2-111,0 3 1,0 3-361,0 6 1,0-4-316,0 0 0,0-6 351,0 6 0,6-6 0,2 2 0</inkml:trace>
  <inkml:trace contextRef="#ctx0" brushRef="#br0" timeOffset="38">17659 10549 7771,'0'7'2846,"1"1"-1735,4-3-749,-3-3 0,6 9-298,-4-7 47,-2 8 1,6-6-972,-3 3 343,-4 4 0,6-5-378,-7 6 0,0-4-58,0-1 199,0 1 1,-2 2 448,-3-2 1,2 1 304,-6-7 69,-1 7 1,-4-9-149,0 3 0,4-4 254,1-1 0,4 0 509,-5 0 749,7 0-591,-9 0-340,10 7 1,-4-4 125,6 6-424,0 1 1,0 4-154,0 0 1,1 5 124,4 0 0,-2 0 5,7-5 0,-6 1-38,6-1 0,-2 0 136,1 0 0,2 0-70,-6 1 1,1-3 159,-1-2-111,-3 2-233,10-4-183,-10 0 0,6-3 125,-3-10 0,-2-3-461,6-6 0,-4-2 115,4-3 1,1-3-122,4-6 0,0-1-72,1 1 1,-1-1-321,0 1 0,5-2 329,0-3 1,0 3 116,-5-3 0,0 3 446,1 1 0,-1 6 0,0-1 0,-1 6 36,-4 0 1,-1 8-188,-3 5 481,-4 4 0,7 1 315,-3 0 0,-2 0 1807,7 0-557,-7 0-1391,9 6 1,-4-4-191,7 2 1,-6 3-89,0-3 1,-4 3-42,5-3 1,-6 3-49,6 2 1,-7 9-71,2-4 1,1 5 42,-1 0 0,0-2-87,-5 7 1,0-2-592,0 2 0,0 1 285,0-6 1,0 0-2011,0-5 972,0 0-863,0 0 1205,-7 1 979,6-7 0,-12-2 0,5-6 0</inkml:trace>
  <inkml:trace contextRef="#ctx0" brushRef="#br0" timeOffset="39">18043 10762 9074,'0'-8'2192,"1"2"-1867,4 6 1,-2-2-280,7-3 0,-1 2-183,5-6 1,1 5 233,-1 0 0,0-3 104,0 3 1,-4-1-3265,-1 5 1651,1 0 1412,-2 0 0,-2 0 0,-6 0 0</inkml:trace>
  <inkml:trace contextRef="#ctx0" brushRef="#br0" timeOffset="40">18029 10733 7747,'-8'0'-477,"-5"0"787,5 0 0,-5 2 553,4 3 0,3-2 395,6 6-870,-7 1 0,6 4 54,-4 0 0,3 0 19,2 1 1,0 4-96,0 0 1,0 0-132,0-5 1,5 5 9,0 0 1,0 0-32,-5-5 0,1-5-95,4 1 1,-3-5 37,2 4 0,3-4-73,-3 4-82,7-6 0,-3 4-281,7-7 0,-1 0-832,0 0 0,0-2 559,0-3 0,2 2-1025,3-6 1,-1-1 1576,5-4 0,-5 0 0,2 0 0</inkml:trace>
  <inkml:trace contextRef="#ctx0" brushRef="#br0" timeOffset="41">18412 10620 7747,'0'9'0,"0"1"0,-1-1 0,-4 5 0,4-3 2310,-4 4 1,3-4-1150,2 8 1,0-4-1074,0 0 0,2-1 6,3 0 1,-4 0-641,4 0-610,-4 1-1120,6-1 646,-6-6 0,7-2 820,-3-6 0,-3-1 810,2-4 0,-2-3 0,-2-6 0,0-1 0,0 1 0,0 0 0,0 0 0,0-5 38,0 0 0,5 0 357,-1 5 1,3-5-164,-3 0 0,0 0 592,5 5 1,-4 4-259,4 1 0,-4 1 34,4-2 0,-4 4 129,5 6-296,-1 0 1,1 6-99,-1 4 0,-6 2-146,2 3 1,-3 4-87,-2 0 0,0 4 90,0-4 1,0 6-238,0-1 1,-2-3 97,-3-2 0,2 0-364,-6-5 130,5 10-386,-8-15 238,10 5-422,-10-7 423,10-7 1,-4-2-91,6-3 0,1-3 66,4-6 0,-2 0 101,7 0 0,-2-5 42,1 0 0,4-6 1,-4 1 1,4 2 135,1-2 0,-1 5 11,-4-5 0,4 2 178,-4-1 0,4-3 129,1 7 0,-1 0-158,-4 5 0,4 2 405,-4 2-319,4 4 0,-4 6 450,1 0 0,-7 12-237,2 7 1,-4 7 315,-1 2 1,0 2-250,0 3 0,0-1-39,0 6 0,0-7-208,0 2 1,-4-3-173,-1-1 0,0-5-648,5-1 529,0-5-663,0 2 363,0-12-1655,0-2 1398,0-18 1,0 1-273,0-13 0,0 5 389,0-5 1,2 5 125,3-4 0,-2 4 535,6-5 1,-6 5-182,2-5 0,1 5 113,-1-4 1,6 4-121,-1-5 0,-2 7 631,1-2 0,-4 8 158,4 1-446,1 1 0,4 1 351,0 3 0,-4 10 360,-1 4 1,-1 6-286,1 4 1,3-2-293,-8 7 1,3-1-12,-3 6 0,-2-2-164,3-4 1,-4 3-80,-1-7 1,0 4-100,0-4 1,0 0-183,0-5 0,-4-4 17,-1-1-254,-6-6 265,3 4 0,-6-7 10,-1 0 0,7-2-112,4-3 0,-3 2 123,3-6 1,-1-1 35,5-4 0,0 0-39,0 0 1,0-1-137,0 1 1,0 0-716,0 0 1,6-5 398,4 0 0,2-2-871,3 2 1,-1 4 650,0-4 0,5-3-882,0-2 1616,6 3 0,-3-6 0,7 5 0</inkml:trace>
  <inkml:trace contextRef="#ctx0" brushRef="#br0" timeOffset="42">19479 10605 7684,'0'15'2565,"0"-1"-1322,0 0-432,0 0-1418,0 1 0,0-6-540,0 0-377,0-5 1524,6 2 0,-4 0 0,4 2 0</inkml:trace>
  <inkml:trace contextRef="#ctx0" brushRef="#br0" timeOffset="43">19450 10733 7684,'-8'7'1407,"-4"-6"-435,4 12 1036,-6-11-834,6 10-729,1-10 1,14 4-272,2-6 0,5 0-182,5 0 0,-1-2-371,5-2 0,1 1-1494,5-7 1873,-7 7 0,5-10 0,-5 5 0</inkml:trace>
  <inkml:trace contextRef="#ctx0" brushRef="#br0" timeOffset="44">19948 10449 7684,'0'-8'809,"0"0"1181,0 4-764,0 2-820,0-4 1,2 7-74,2 4 1,-2-2-142,3 7 0,-4-1 27,-1 5 1,0 1-25,0-1 0,0 0-1080,0 0 0,0 0 286,0 1 1,0-1-50,0 0 0,0 0 130,0 0 0,0-4-294,0-1 1,0-4 130,0 5 290,0-7 310,0 3-54,0-6 0,2 0 698,2 0 0,0 0-347,5 0 1,1 0-132,4 0 0,0-5 513,0 1 0,2-3 698,3 3 0,-2-3-933,7-2 1,0-4-169,4 4 0,-1 1-68,-3-2 1,3 1 36,-4-5 0,-2-1-116,-2 1 0,-3 0 221,-2 0-87,0 0 1,-6-1 277,-3 1-4,-4 6 0,-9-3-99,-6 6 1,-6 2-160,-9 8 0,5 3-351,1 6 0,-4 0 163,-2 1 1,-1 3-332,12 1 1,3 0 252,6-4 1,1-1-2730,-2 0 2797,4 0 0,6 7 0,0 1 0</inkml:trace>
  <inkml:trace contextRef="#ctx0" brushRef="#br0" timeOffset="45">20943 10577 7657,'-8'0'1564,"2"0"244,6 6-819,0-4-42,0 4-620,0 1 0,8-6 96,6 4 0,2-4-132,8-1 0,-1 0-257,6 0 0,-1 0-601,1 0 1,-6 0 455,1 0 0,-7-4 168,2-1 0,-3 0 57,-2 5-4927,-6-6 2777,-1 4 2036,-7-4 0,0 0 0,0-2 0</inkml:trace>
  <inkml:trace contextRef="#ctx0" brushRef="#br0" timeOffset="46">21085 10492 8214,'-4'9'1762,"-1"1"1,0-1-828,5 5 0,0 1-453,0-1 0,0 6-464,0 4 0,0 1 63,0-1 1,0 3-1187,0-3 0,0-4 1105,0-1 0,6 3 0,2 0 0</inkml:trace>
  <inkml:trace contextRef="#ctx0" brushRef="#br0" timeOffset="47">21995 10250 7745,'0'14'1926,"0"0"0,0-2-1411,0 2 1,-6-2-890,-4 12 0,3-5 265,-3 5 0,2-5-1107,-1 4 1,-2-4 1215,6 5 0,-12-7 0,1 4 0</inkml:trace>
  <inkml:trace contextRef="#ctx0" brushRef="#br0" timeOffset="48">21896 10435 7745,'1'-8'567,"4"3"0,-2 4-60,7 1 0,-6-2 481,6-3-552,-1 4 1,6-7 99,-1 3 1,2 4-315,3-4 1,-4-2-263,4 3 1,-1-3-696,1 3 1,-4 1 310,4-7-1675,-3 7 1565,-2-10 1,-4 10-799,-1-6 567,-5 5 765,-4-2 0,-8 5 70,-7-4 0,6 3 135,0-3 660,-1 4 0,-4 6-412,0-1 0,4 7 486,1-1 0,5 3 162,0 1-910,2 0 0,2 0 34,0 0-210,0 1-196,0-1 1,6-5-460,4 1 0,3-7-518,1 2 1,0-5 489,0-5 0,0 2 184,1-7 1,-1 1 483,0-5 0,3-1-93,-2 1 0,2 0 343,-7 0 1,-4 0 210,-1-1 1,1 6-207,-1-1 1,-1 6 675,-4-6 414,0 7-393,0-3-633,0 6 0,-4 6-187,-1 3 1,-1-1-162,1 2 0,3-1 82,-2 6 1,2-6-178,2 1-51,0-1 176,0 5 0,6-6-88,4-3 1,-2-4-4,1-1 1,1 0-9,4 0 0,0 0 46,0 0 1,-4 0-78,-1 0 0,-4 0-66,4 0-261,-5 0-565,2 0 715,-6 7 1,-6 1-73,-4 6 0,-4-2 66,-5-2 0,3 3-270,-3-4 0,-1 4 582,1 1 0,-5 0 0,5 0 0,-6 1 0,3-1 0,-7 0 0</inkml:trace>
  <inkml:trace contextRef="#ctx0" brushRef="#br0" timeOffset="49">21995 10634 7725,'8'0'1105,"-1"0"1,-6 0-434,4 0 0,-4 1-46,4 4 0,-3-2-245,-2 7 0,4 4-112,1 5 1,0 6-138,-5-1 1,0 3-132,0 1 0,0 1-77,0-1 1,0 2-267,0 3 0,0-3-83,0 3 0,0-2-489,0-3 1,-5 0-152,0 1 0,1-5 484,4-1 1,0-5 69,0 1 1,0-4 510,0 0 0,0-1 0,-7-6 0,0-2 0</inkml:trace>
  <inkml:trace contextRef="#ctx0" brushRef="#br0" timeOffset="50">22223 10648 7706,'0'-8'1975,"0"0"216,0 4-872,0 2-897,6-4 0,2 1-211,6 0 1,0 0-45,1 5 0,-1 0-224,0 0 1,5 0 113,0 0 0,5 2 38,-5 3 0,4 3 102,-4 6 1,0 6 123,-5 4 1,1 8-198,-1 1 1,-6 6 391,-3-1 0,-4 3-112,-1 2 0,0 0-143,0-1 0,0-4-217,0 0 0,-5-11-170,1 1 0,-3-9-556,3 0 0,0-4 125,-5-6-578,-1-3 1,-4-6 472,0 0 0,1-1-894,4-4 1,-4 2 1555,4-7 0,-10 1 0,-3-5 0</inkml:trace>
  <inkml:trace contextRef="#ctx0" brushRef="#br0" timeOffset="51">22209 10833 12459,'0'9'365,"0"1"1,0-5-408,0 4 1,1-1 118,4 1 118,-4 4 0,7-7 245,-3 4-49,-3-4-402,10-6-409,-4 0 1,6 0-806,1 0 1,-6-1 65,1-4 1222,-1 3-4,5-4 1,-4 6 312,-1 0 36,-6 6 63,4 2-522,-7 6 112,0 1-645,-7-1 1,4-6 293,-6-4 0,4-2 37,-4-2 253,5 0 0,-2 0 0,6 0 0</inkml:trace>
  <inkml:trace contextRef="#ctx0" brushRef="#br0" timeOffset="52">22806 10350 9289,'-8'1'1053,"3"4"0,3-2-452,2 7 0,-4-1-218,-1 5 0,-1 0-295,1 1 0,2 0 71,-7 4 0,7-1-562,-2 5 1,-1-5-121,1 1 0,-4-3-1482,4-2 478,-6 0 436,3 0 1,-1-6 1090,-1-3 0,7-4 0,-3-1 0,6-1 0,0-4 0,1-1 0,4-4 0,-2-2-32,7 2 0,-1 2 57,5-1 0,-1-1 192,-3-4 0,2 2 110,-2 2 1,2-3 35,2 4 0,5-4-44,0-1 0,0 1 24,-4 4 0,-6-4 278,1 4-100,-1 3 3,5-7-136,-6 11 0,-2 2-125,-6 10 0,-1 2-34,-4 3 0,-1-1-147,-4 0 0,-1 0 66,7 1 1,-6-6-718,5 0 529,1 1 1,4-1-894,0 1 0,1-7 122,4 2 1,-2-4-210,7-1 1,-1-4 571,5-1 0,0-6 261,1 1 0,-6-2 358,1-2 1,-1 1-196,5 3 1,-1-2 160,-4 2 0,2-2-185,-6-3 1,5 6 1496,-6-1-874,1 7 0,-3-8 40,3 7 0,-4 0-245,4 9 1,-4-2-62,-1 7 1,-4-1-270,-1 5 1,-5 1 93,6-1 1,-6 0-202,5 0 1,-4 1 72,4-1 1,-1-5-83,1 1 1,4-6-119,-4 6 1,3-5-440,2 4 90,0-6 205,0 4 1,2-7 87,3 0 1,1-2 79,3-3 0,2 2 614,-6-6-338,6 5 507,-3-8 0,5 9 203,-4-7 98,-2 7-479,-7-3 0,-2 12 120,-3 4 0,-3 2-283,-6 2 1,-5 7-240,0 3 0,-6 2-461,1 3 1,-4-1 342,-5 1 1,3-1-1105,-4 1 1,4-1 312,2 0 1,1-5-13,3-4 1,-1-5 259,6-5 628,0-2 0,5-7 0,0 0 0</inkml:trace>
  <inkml:trace contextRef="#ctx0" brushRef="#br0" timeOffset="53">22863 10648 7669,'23'0'707,"1"0"0,-5 0-233,5 0 1,-5 5 662,4 0 1,1-1-538,4-4 0,1 5-276,-1 0 1,-1 1-185,-3-1 0,3-4-99,-4 4 1,-1-2-278,2 2-604,-6-3 840,2 4 0,-6 0 0,1 2 0</inkml:trace>
  <inkml:trace contextRef="#ctx0" brushRef="#br0" timeOffset="54">23005 10719 7669,'0'14'822,"0"1"-355,0-1 0,-5-5 1565,0 1-1363,1-1 0,4 5 92,0 1-393,-7-1 1,6 0-138,-4 0 0,3-4-131,2-1 1,-1-1-44,-4 2 1,3-2-253,-2-4-46,2-2-439,2 4 43,6-6 0,2-5 303,7 1 0,-1-6-307,0 6 317,0-8 1,0 6 45,1-3 19,-1 2 382,0 7-73,-6 0 0,-2 2 422,-6 3-304,0 3 0,-6 4-57,-4-2 1,3 2-612,-3-2 1,1-2 231,-6 1 1,6-6-338,-1 2 0,6-3 28,-6-2 577,7 0 0,-10 0 0,6 0 0</inkml:trace>
  <inkml:trace contextRef="#ctx0" brushRef="#br0" timeOffset="55">23716 10435 8094,'1'9'2028,"4"1"-1435,-3-1-297,4 6 1,-6-1-91,0 0 0,0 0-13,0 0 1,0 1 11,0-1 1,0-5 0,0 1 0,0-6 181,0 6-1180,0-7-1458,0 3 2251,0-6 0,-6-6 0,-2-2 0</inkml:trace>
  <inkml:trace contextRef="#ctx0" brushRef="#br0" timeOffset="56">23716 10520 7670,'0'-9'0,"0"-1"0,0 1 0,0-5 0,0-1 0,1 6 0,4-1 0,-3 6 0,2-6 430,4 7 0,-5-5 622,7 3 1,-5 4-243,4-4-430,-6 3-465,10 2 161,-5 7 0,4-4-227,-2 6 0,-4-4 69,-6 5 1,2-7-256,2 1 8,-2 4 151,4 0 1,-6 2 99,0-1 1,-1-4 26,-4 4 1,3-4 109,-2 5 1,-3-6-62,3 6 0,-6-5 204,5 4-203,1-6 25,-3 10 0,6-10-3,-4 7 4,4-7-21,1 3 1,0-4-18,0 2 109,0-2-93,6 4 0,-3-6 165,6 0-58,-5 0 32,2 0 1,-6 2-15,0 3-54,0-4 1,-2 10-37,-2-6 1,-4 6-76,-6-2 0,-7 4-29,-3 1 0,2-4 65,-2-1 1,1 1-36,-6 4 1,2-1 40,4-4 1,-3 2 176,8-6 0,3 4-50,6-4 0,6 1 60,-2-1 1,7-3-44,7 2 0,2-2 87,13-2 1,4 0-80,5 0 0,7 0 9,-2 0 1,3 0-129,2 0 1,-6 0 104,1 0 0,0 0-375,5 0 1,-7 2 134,-3 2 1,-4-2-460,-5 3 0,-2-4-289,-3-1-93,-4 0-820,6 0 1758,-13 0 0,4 0 0,-4 0 0</inkml:trace>
  <inkml:trace contextRef="#ctx0" brushRef="#br0" timeOffset="57">24014 10222 7686,'0'8'223,"0"4"1,0-9 369,0 7 1,0-5-32,0 4 0,2-6 208,3 2 1,-4-2-327,4 2-298,3-4 1,-5 6-126,6-7 1,-4 0-205,5 0 1,-6 0-197,6 0 383,-7 0-712,10 0 172,-12 0-20,6 0 399,-7 0 1,-7 0 230,-2 0 1,1 1 246,-2 4 1,2-2-137,-1 7 1,-4-2 162,4 1 0,-2 4-100,1-4 1,-1 4-30,7 1 1,-6 5-120,5 0 1,-4 1-68,4-1 0,0-3 8,5 3 0,0-1-354,0 0 170,0-2 0,0 5-223,0-7 0,0-5-484,0 1 605,0-7 1,2 3-21,3-6 0,-4-1-7,4-4 1,-3 2-376,-2-7 492,6 1 0,-3-5 101,7 0 1,-6 4-3,6 1 0,-7 4 283,2-5 133,3 7-162,-1-9-222,1 10-131,5-4-177,-11 6-93,10 0-565,-10 0 52,4 0 938,-6 6 0,-6 2 0,-2 6 0</inkml:trace>
  <inkml:trace contextRef="#ctx0" brushRef="#br0" timeOffset="58">24028 10563 8593,'-7'0'781,"-1"1"73,3 4 1,2-2-374,-7 7 0,7-1-585,-2 5 1,-3 1 4,-1-1 1,3 0-351,1 0 449,-3-6 0,0 11 0,-6-3 0</inkml:trace>
  <inkml:trace contextRef="#ctx0" brushRef="#br0" timeOffset="59">24100 10677 7686,'0'7'4337,"0"1"-3415,0-3 0,1-3-669,4 2 0,-2 3-347,6-3 1,-4 6-351,5-5 1,-1 4 359,5-4 1,-1 1 83,-3-1 0,8 3 0,-2 6 0</inkml:trace>
  <inkml:trace contextRef="#ctx0" brushRef="#br0" timeOffset="60">24682 10478 7675,'0'7'3915,"0"6"-3624,0-5 0,0 1-196,0 1 0,0-5-317,0 4 1,0-4-575,0 4 0,5-4-1886,0 5 2682,0-7 0,1 9 0,2-4 0</inkml:trace>
  <inkml:trace contextRef="#ctx0" brushRef="#br0" timeOffset="61">24711 10605 7675,'-14'10'-84,"-1"-1"0,3-4-23,2 5 0,-1-6 935,7 6 43,-8-1 1,6 1 1535,-3-1-1130,2 1-433,7 4 0,2-5-514,3 1 0,3-7-375,6 2 1,0-2-426,0 2 1,0-4-712,1 4 0,-1-3 1181,0-2 0,7-7 0,1-1 0</inkml:trace>
  <inkml:trace contextRef="#ctx0" brushRef="#br0" timeOffset="62">25208 10406 7651,'0'10'669,"0"-1"0,0-4 1188,0 5-1305,0-7 0,0 9-177,0-2 1,0-2-1478,0 1 0,0 1 598,0 4 0,0 5 333,0 0 171,0 0 0,0 1 0,0 2 0</inkml:trace>
  <inkml:trace contextRef="#ctx0" brushRef="#br0" timeOffset="63">25408 10549 7651,'1'7'671,"4"-2"-504,-4 3 1,11-5 3075,-8 7-1195,7-7-1271,-3 10 0,8-12-555,3 4 0,-3-4-304,3-1 1,-2-6-263,2-3 1,-2-4 300,7-1 1,-7 0-8,2-1 0,-3 1 32,-2 0 0,-1-2-256,-3-3 262,-4 3 0,-12-3 368,-4 10 0,-9 3-61,-5 6 0,-2 1 204,-3 4 1,1 3-825,-1 6 1,7 0 261,3 1 0,3-1-1430,2 0 0,6 0 760,4 0 0,2 1-1584,2-1 2317,6 0 0,2 0 0,6 0 0</inkml:trace>
  <inkml:trace contextRef="#ctx0" brushRef="#br0" timeOffset="64">25863 10762 7651,'0'8'0,"0"-2"0,0-6 0,6 6 0,2 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18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18 7909,'-10'0'-329,"2"0"142,8 0 930,0 0-608,8 0 0,11 6 49,16 0 1,9-1-37,14-5 1,15 6-51,19 0 0,-39-3 0,2 0-374,10-3 1,2 0-1,3-3 1,2 0 254,8 0 0,2 0 1,0 0-1,1 0 66,4 3 0,-1 0 0,-3 0 0,-1 0-11,-1 0 1,0 0 0,-5 1-1,-1 0-128,1 2 1,-2 0 0,-3-1-1,-1 0 18,-1 4 0,0-1 1,-7-2-1,-1-2-141,-6 2 1,-1 0 81,44-1 32,-46-2 0,-2 0 0,37 0-65,-1 0 1,-17-6 38,-17 0 1,-2-1-115,-9 1 0,-1 4 55,-6-4 1,-7 2-342,-4-1 529,-3 3 0,-11-14 0,-1 7 0</inkml:trace>
  <inkml:trace contextRef="#ctx0" brushRef="#br0" timeOffset="476">1730 104 7871,'9'0'-406,"1"-5"331,-4-1 0,-4 2 556,3 10 1,3 5 209,-2 12-650,0 4 113,1 16 1,-5 3-51,4 11 0,-4 5-187,-2 7 0,0-7 20,0-5 0,-2-3-185,-4-2 1,4 0-269,-3 0 0,-3-14 70,2-3-345,0-5 376,-1-3 415,5-9 0,-14-3 0,7-5 0</inkml:trace>
  <inkml:trace contextRef="#ctx0" brushRef="#br0" timeOffset="678">1591 623 7871,'-9'-17'-88,"1"7"271,8 3 0,0 9 44,0 3 0,0 13-131,0 10 0,6 5 85,0 2 1,5 5-299,-5 0 71,0 1 1,1-7-71,3 1 96,0 0 1,3-9 77,-7-3 1,7-5-161,-1-7 1,-3-3 89,3-8-298,0 0 182,5 0 1,0-8-104,0-3 1,1-7 83,-1-5 0,2-3 147,4-9 0,-4-7 0,6-3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28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70 7844,'-9'8'692,"3"3"1,4 12-616,2 6 0,0 6-69,0 5 0,0 4 111,0 8 0,2-2-523,4-4 1,3-4 14,9-7 1,1-8-612,4-4 1000,-4-4 0,14-9 0,-6-2 0</inkml:trace>
  <inkml:trace contextRef="#ctx0" brushRef="#br0" timeOffset="186">157 105 7823,'0'9'208,"-8"7"-140,6-14 1,-4 7 48,12-3 0,4-4-95,7 4 1,0-5-39,0-1 0,3 0-207,3 0 1,-4 0-2,4 0 0,2-1-191,-2-5 0,0 2 415,-6-8 0,1 1 0,-1-6 0</inkml:trace>
  <inkml:trace contextRef="#ctx0" brushRef="#br0" timeOffset="350">278 1 7823,'0'27'-553,"-2"-2"471,-4-8 0,4 8 358,-4 4 1,4-2-184,2 2 0,0-6 14,0 5 0,6-1-144,0 2-189,7-4 1,-3-9 62,7-5 1,0-3-183,1-8 0,-1-2 345,0-4 0,1-4 0,-1-7 0</inkml:trace>
  <inkml:trace contextRef="#ctx0" brushRef="#br0" timeOffset="497">451 70 8278,'-2'17'25,"-4"1"1,4-1-51,-4 0 0,2 2-5,-1 4 0,3-3-218,-4 3 1,-2-4-209,2-2 0,-1 1 102,1-1 354,4 0 0,-13 0 0,5 1 0</inkml:trace>
  <inkml:trace contextRef="#ctx0" brushRef="#br0" timeOffset="623">243 416 7823,'-2'15'-94,"-4"-3"1,4 3 211,-3-3 54,3 3 0,2 2 64,0 1-304,7-1 1,3-2-9,7-3 0,1-4-241,-1-8 0,0 0 165,0 0 152,1-8 0,7-2 0,2-7 0</inkml:trace>
  <inkml:trace contextRef="#ctx0" brushRef="#br0" timeOffset="723">520 468 7823,'9'11'-150,"-3"1"45,4-8 1,-6 9-46,7-7 0,-5 0 34,5-6 116,-7 0 0,12 7 0,-7 3 0</inkml:trace>
  <inkml:trace contextRef="#ctx0" brushRef="#br0" timeOffset="902">606 191 7823,'12'0'-489,"-1"0"1,-5 6 314,6 0 211,-1-1 1,6-5 78,1 0 0,-1 0-79,0 0 1,1 0-68,-1 0 1,0-5-191,0-1-120,1-8 0,-1 7 340,0-5 0,1-3 0,-1 5 0</inkml:trace>
  <inkml:trace contextRef="#ctx0" brushRef="#br0" timeOffset="1685">814 35 7823,'-10'0'-127,"-3"2"-91,7 4 525,0-4 167,6 13-528,0-5 1,0 7 182,0 1-384,0-1 128,0 8 33,0-14 0,0 12 19,0-11 0,2 3 57,4 3 1,-4 5-16,3 0 0,-3 2 93,-2-2 1,6 4-30,0 7 1,0 1 76,-6-1 0,2 1-49,3 0 0,-3-3-36,4-3 1,-4 2 7,-2-8-198,0 0 189,8-6-33,-6-7 0,5-4-51,-7-12 1,0-6-3,0-11 1,-5 2-38,-1-8 0,0 1 70,6-7 1,0 0-68,0 1 1,0-1 95,0 1 0,8-1 4,3 0 0,-1 7-91,1-1 0,7 2-2,5-2 1,2 2-27,-2 4 0,-2 4-128,8-4 0,-2 9 263,1 3 1,3 7-94,-8-2 0,0 4 167,-5 2 1,-3 2-24,-4 4 1,3-2 81,-8 7 1,-1 3-76,-5 9 1,0-4-12,0 4 0,-1-6-23,-5-5 1,-2 3-3,-3-3 1,-5-3-153,5 3 1,1-8 89,-1 2 1,-1 1-44,-5-1 1,-1 0 66,1-6 1,0 0 0,0 0 1,5 0 67,0 0 24,9 0-33,-13-8 30,14 6 31,-5-5 0,7 8-31,0 5 0,5 4 134,1 7-216,8 0 0,-5 1-86,9-1 0,-7 0 53,1 1 0,-7-3-119,7-4 0,-6 3 75,5-8-370,-7-1 65,11-5-111,-13 0 483,14 0 0,-14 0 27,5-7 0,-7-3 0,0-7 22,0 0 1,0 5 198,0 1 1,2 5-73,4-6 0,-4 6 329,4-5-552,3 7 101,-7-11 0,12 11-111,-9-8 82,9 9 1,-10-5-110,7 8 0,-5 0 40,5 0-105,-7 0 1,4 2 171,-8 4-13,8 3 1,-6 8 93,3 1 0,-3-7-19,-2 1-41,0-1 1,0 7 21,0-1 0,0-6 15,0 1 1,0-6-22,0 5-277,8-7 18,-6 4 102,13-8 0,-5 0-186,7 0 0,-5-8 283,-1-3 0,1-13 0,5-2 0</inkml:trace>
  <inkml:trace contextRef="#ctx0" brushRef="#br0" timeOffset="1850">1523 70 7820,'7'10'54,"-3"3"75,8-7 1,-8 7 44,1-1 1,3 3-43,-2 2 1,7 1-19,-1-1 1,-3 6-159,3 0 0,-1 2 245,7-2-504,-1-4 232,-7 6 1,3-7-385,-7-1 1,5 0 73,-5 1 381,0 7 0,-6-6 0,0 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24.1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1 277 7769,'0'10'-1002,"0"-2"1647,0-1-209,0-5-240,8 6 1,3-2-21,12-1 0,4 1-95,8-6 1,1 0-158,4 0 1,5 0 29,7 0 0,-1 0-176,1 0 1,-7 0 27,-5 0 1,-4-6 94,-1 1 1,-8-7-280,-4 6 1,-4-5-188,-2 5 565,-7-7 0,-2 3 0,-8-7 0,0-1 0</inkml:trace>
  <inkml:trace contextRef="#ctx0" brushRef="#br0" timeOffset="368">485 173 7769,'-17'-5'-1416,"-1"-3"833,1-2 1392,0-1-303,7 1-124,3 3-48,-1 7-152,6 0 0,-6 7-22,8 5 0,6 11-10,0 6 1,2 5-7,-3 7 1,-3-3-202,4 8 59,-4 0 44,-2 6 1,0-6 5,0 0-151,0 0 87,0-1 0,0-5-147,0-11 1,0 2 162,0-8-534,8 0 182,-6-14 76,5-1-179,-7-8 275,0 0 0,0-8-114,0-3 1,0-7 148,0-5 0,0 4 141,0-4 0,0-2 0,0 2 0,0-8 0,-7 4 0,5-1 0,-4-1 0,2 0 0,-2-6 0,4 9 0,-3 2 123,-5-2-14,8 6 0,-6 1 223,8 8 1,-2 7-127,-3-2 0,3 12 221,-4 5-345,4 12 4,-6 4 0,5 8 39,-9-1 0,8 1 109,-2 0-398,4-8 142,2 5 0,0-13 86,0 4-371,0-3 64,0-11-47,0-1 0,2-8 104,4 0 1,-2-2-316,8-4 223,-1-3 68,6-16 210,1 5 0,-1-12 0,0 5 0</inkml:trace>
  <inkml:trace contextRef="#ctx0" brushRef="#br0" timeOffset="669">675 18 7769,'0'9'-798,"0"1"1006,0-4 0,0-2 119,0 7-340,0 1 1,0 5-70,0 0 0,2-5-213,4-1 1,-4-5-102,4 6 396,3-9 0,1 13 0,7-7 0</inkml:trace>
  <inkml:trace contextRef="#ctx0" brushRef="#br0" timeOffset="1286">848 35 8018,'0'12'195,"0"-1"0,-2-5-140,-3 5 0,3 1-83,-4 5 0,-2-5 63,2-1 0,-5 1-124,5 5 1,-5-5 13,5-1 1,-2-1-366,2 1 159,4 5 1,-5-12-111,7 7 165,0-7 122,0 4 63,0-1 0,2-5-37,3 4 0,-1-4 20,8-2 0,-6 0 98,5 0 1,-5 0-53,5 0 295,-7 0 9,12 0-125,-14 0-71,5 0 1,-7 8 111,0 3 1,-2-1-26,-3 1-103,3 1-30,-14 5 1,12 0-7,-7 1 0,5-7 11,-5 1 1,7-7-28,-2 7-262,4-8-153,2 4 224,0-8-56,0 0 68,8 0 1,-4 0 96,7 0 0,1-6 18,5 0 0,-6 0-2,1 6 1,-6 0-25,5 0 80,1-7 221,5 5-35,-7-6-45,5 8-112,-13 0-99,6 0 71,-8 0-24,0 8 0,-8-6 1,4 11 34,-7-7-16,7 7-8,-12-11 1,13 8-22,-9-4 1,6-5-17,-5 5-350,7-4 248,-11-2 1,13-2-77,-4-4 1,4 3 82,2-9 0,0 1 108,0-7 0,0 1 70,0 0 1,2-1 151,4 1-160,-4 7 0,7 3 102,-3 7 0,-4 7 151,4 5 1,-4 11-97,-2 6 0,0 5-63,0 7-91,0-5 0,0 12 1,0-7-94,0-3 1,0-1 38,0-3 1,0-7-388,0-4-49,0-4 443,0-9 0,0-2 0,0-8 0</inkml:trace>
  <inkml:trace contextRef="#ctx0" brushRef="#br0" timeOffset="1427">814 433 7769,'0'-10'381,"0"3"-178,-8 7 1,6 7-128,-4 5 1,-1 5-95,1 6 0,-6-4-199,7 4 0,-1-3 44,6-3 1,-6 0-538,0 0 710,0 1 0,6-1 0,0 0 0</inkml:trace>
  <inkml:trace contextRef="#ctx0" brushRef="#br0" timeOffset="2135">1229 1 7769,'5'21'-34,"1"-4"0,2-4 47,-2 5 1,-4 5 5,3 0 0,3 0 146,-2-6 1,0-5-67,-6-1 0,1-1-418,5 1 155,-4 5 0,6-12-225,-8 7 255,0-7 0,-2 4-546,-4-8 481,-3 0 131,-9 0-24,1 0 1,0 0 308,-1 0 0,7 0-139,-1 0 0,7 0 255,-7 0-35,8 0-155,-3 0-48,7 0 1,0-8-63,0-4 1,7 3-38,5-3 1,-3 3-35,3-3 112,-1-3 0,1 13-68,-1-4 1,-5 4 125,6 2 0,-8 2-29,1 4 1,-3 5-23,-2 12 0,0 6-44,0 12 1,-2-3 0,-3 8 1,-3 0-7,-4 6 1,-1-6-109,7 0 0,-5-9-79,5-3 1,0-7 49,6-9-132,0-9 0,2-1-51,4-8 0,-2-10-23,7-7 0,1-6 27,5-6 284,0-3 0,1 5 0,-7-8 0,1 0 0,-3 1 0,3-1 0,3 8 142,-3 4 0,-5 4-43,-1 2 0,-2 5 601,2 1-435,-4 7 1,5-2-6,-7 12 1,0 4-121,0 7 1,0 0-192,0 0 0,6-5 143,0-1 0,5 1-136,-5 5 0,8-1 122,-3-5-460,4 5 224,3-15 0,-7 13-202,1-8 110,-1 7 87,-1-11 78,5 13 0,-11-7 37,8 4 38,-8-5 1,1-1-21,-10 0 1,-5 5 21,-7-5 1,-1 0 35,1-6 0,-2 6 109,-4-1 1,4 1 44,-4-6 1,5 2 100,7 4-198,-5-4-100,7 5-2,-1-7 1,4 0-40,12 0 0,4 0-191,7 0 0,2-1 108,4-5 0,-2 2-229,8-8 368,-8 1 0,12-6 0,-6-1 0</inkml:trace>
  <inkml:trace contextRef="#ctx0" brushRef="#br0" timeOffset="2402">1644 295 8050,'11'0'178,"1"0"0,-6-2-209,5-4 0,1 2-225,5-8 1,2 7-51,4-7 1,-4 6 188,4-5 1,-3 5-314,-3-5 366,0 7 0,-5-2 171,-1 12 0,-7 5 77,2 12 1,-4 4 298,-2 8 1,-6 5-120,0 0 0,-5 9-55,5-3 1,-6 2-365,7-2 1,-1 2-6,6-8 1,0-5-32,0-6 0,0-8-110,0 2 0,2-6-386,4-5 0,-3-5 587,9-7 0,0 0 0,5 0 0</inkml:trace>
  <inkml:trace contextRef="#ctx0" brushRef="#br0" timeOffset="2519">1955 450 7769,'0'-9'-491,"0"1"309,0 8 224,0 0-298,8 0 0,-4 0 256,7 0 0,1 8 0,5 1 0</inkml:trace>
  <inkml:trace contextRef="#ctx0" brushRef="#br0" timeOffset="2921">2318 87 8692,'0'12'265,"0"-1"1,6-5-400,0 5 0,1-5-26,-1 6 0,-2-7-45,7 7 0,-7-6 42,2 5 0,-4-5-669,-2 6 452,0-9 253,0 13 0,-2-14-313,-4 3 440,4-3 0,-13-2 0,11 0 0,-7 0 0,-1 0 0,3 0-68,1 0 129,0 0 221,6 0 170,-13 0 1,13 8-192,-4 4 1,4 3 79,2 2 1,0 8-138,0 4 1,0-2-82,0 2 0,0-2-248,0 1 1,6 3 90,0-8 1,1 4-364,-1-10 0,-2 3 13,8-15 1,-7 1 383,7-6 0,-1 0 0,7 0 0</inkml:trace>
  <inkml:trace contextRef="#ctx0" brushRef="#br0" timeOffset="3327">2508 104 7766,'0'-17'0,"6"5"-143,0 1-75,0 7 38,1-4 195,3 8 1,1 2 213,1 4-162,-8 4 0,5 13-113,-3 0 1,-4 0 76,4-6 1,-4 0-104,-2 1 1,0-1 89,0 0 0,0 1-104,0-1 1,0-6 40,0 1 1,0-6 80,0 5-23,0-7-86,0 11 41,0-13 0,6 8 63,-1-4-3,9-4 16,-5 13 1,7-5 4,-5 7 0,3 0 2,-8 1 1,1-1 93,-1 0 1,-4 0-77,4 1 1,-4 1-12,-2 4-49,0-4 67,0 6-93,0-8 1,0 1-122,0-1 1,-2-5 42,-4-1 0,2-7-342,-7 2 289,-1-4 1,-3-4 46,3-4 0,-1 2 126,7-7 1,-6-1-109,7-5 0,-1-1 135,6 1 0,0 0-36,0 0 1,0-1 7,0 1 6,8 0 0,1-1-4,8 1 1,-5 6-16,-1-1-11,1 1 0,13-7 0,2 1 0</inkml:trace>
  <inkml:trace contextRef="#ctx0" brushRef="#br0" timeOffset="3444">3079 364 7797,'0'9'-92,"0"1"92,0-4 0,-8-4 0,-1 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20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1 7892,'0'27'-166,"0"-2"-42,0-8 1,0 6 120,0 0 1,6 0 22,0-6 1,5 1-24,-5-1 0,8 4-6,-3-4 0,-1 3 93,1-15 0,1 9 0,5-5 0</inkml:trace>
  <inkml:trace contextRef="#ctx0" brushRef="#br0" timeOffset="751">347 35 7892,'-2'12'98,"-4"-1"1,4-5 258,-4 6-228,-3-1 1,7 6 194,-4 1-19,-4-1-130,8-7 1,-7 5-50,3-3 1,2 1-176,-7-1 1,1 3-184,-2-4 0,-3 5 175,4 1-487,-5-7 407,-1 5 1,0-11-15,-1 7-246,1-7 220,0 12 0,-6-14-84,0 3 173,0-3 1,5-2-127,1 0 421,7 0-131,3 8 0,7-4 260,0 7-177,0 1-52,0 5 1,0 0 156,0 1 12,7-1-170,-5 0-277,14 8 223,-7-5 1,7 5 72,-5-8-258,5 0 85,-7 0 1,7-5 114,-5-1-575,4 1 329,-13-2 0,8-1-349,-4-3 259,-4-4-65,5 6 198,-7-8 0,0-2-83,0-4 274,0 4-49,0-13 0,-2 5-170,-3-7 518,3 7-226,-6-5 0,8-1-84,0-7 180,0 0-117,0 6 1,0 0 306,0-1-130,0 1-109,8 0 0,1 5-70,9 1 1,-7 7 54,1-2-220,7-4 43,0 9 0,6-7 155,-8 8-447,1 0 205,-1 8 1,-2-5 49,-3 9 0,1-1-80,-7 7 0,0-1-71,-6 0 128,0 1 40,-8 7 0,4-12 60,-7 4-79,-1-3 17,-5 3 126,-8-7-111,6 5 1,-6-13-23,7 4 172,1-4-148,8-2 27,-7 0 1,9-2 3,-5-4 1,4-4-61,8-7 49,0 0-2,0 7 1,8-3 77,4 7-78,-5-7-1,9 11 34,-14-6-30,13 8 1,-11 0 2,7 0 1,1 0 0,5 0-1,0 0-149,-7 0 72,5 0 0,-11 0-170,8 0-8,-1 0 227,-1 0 1,-1-6-302,-3 0 120,-4-7-16,14 11 395,-15-13-307,7 13 298,-8-6 214,0 8-185,0 0 0,-2 8 238,-4 3 0,5 12 229,-5 6-308,4 12-114,2-5 0,0 14-132,0-4 134,0 4 65,0 2-584,0 0 234,0 0 1,6-8 170,-1-4-783,9-3 461,-12-3 1,11-7-303,-7-4-133,0-11 164,-6-5 468,0-7 0,0 0 0,0 0 0</inkml:trace>
  <inkml:trace contextRef="#ctx0" brushRef="#br0" timeOffset="916">122 727 7867,'-12'6'139,"1"0"44,7-1 0,-4-3-116,8 4 202,0-4-25,8 6-86,1-1 1,11-5-87,3 4 0,4-4-182,7-2 1,3 0-419,3 0 0,-3 0 300,3 0 0,-4 0 228,-1 0 0,0-8 0,-1-1 0</inkml:trace>
  <inkml:trace contextRef="#ctx0" brushRef="#br0" timeOffset="1774">710 329 7867,'0'12'-535,"0"-1"1126,0-7 0,0 12 90,0-5-580,0-3 45,0 7 0,0-5-81,0 7 1,0 2-234,0 4 0,0-3 134,0 3 1,-6-4-94,0-2 1,-2-5-202,3-1 1,1 1 52,-8 5-265,9-7 208,-13 5 262,14-13 20,-5 6 0,7-7 199,0 5-169,0-4 1,1 12 101,5-9 0,-2 9 119,8-3 38,-1-3-221,-1 7 0,3-11 133,-7 8 1,5-1-84,-5 7 1,2-3 79,-2-3-74,-4 3-40,5-5 44,-7-1-25,8-1-7,-6-8-135,6 0-40,-8-8 148,0-1 1,0-9-344,0 1 1,5-6-2,1 0 1,6-8-124,-7 2 1,7-3 230,-6-3 1,5-2 216,-5-3 0,6 6 0,-7-1 0,7 0 0,-6 7 0,5 1 0,-5-2 0,0 8 21,1-4 0,-5 15 257,6 2 560,-8 8 157,0 0-502,0 8-187,0-6 1,2 8-49,4-5 1,3-3-385,9 4 154,-1-4 0,0-2-64,0 0-16,1 0 0,-1 0-599,0 0 454,1 0 1,-7 0-47,1 0 0,-7 0-17,7 0 0,-8 8 97,2 3 1,-5 5 52,-1 1 1,-5 0 199,-1 0 0,-8 1-63,3-1 0,-4 6 233,-3 0-93,1 0 179,0-5-10,7-1-138,-5-8-303,13 7-93,-6-14 0,8 3-23,0-10-226,0-5 206,0-7 106,8 0 1,-6-3-313,3-3 111,5 4 244,-8-14 0,6 14 92,-8-4 0,0-2 0,0 2 0,0-6 0,0 6 0,-2-6 55,-4 6 0,2 0 173,-7 6 491,7 0-378,-4-1-99,8 9 290,0 1 1,0 23-258,0 9 0,6 8-37,0 9 1,7-3-41,-1 8 1,3-2-148,2 2 1,1 2 25,-1-7 0,0-1-209,0-5 1,1-3-129,-1-3 0,0-4 162,1-8 0,-1-7-605,0-4 372,0-4 3,1-2 0,-1-2-213,0-4 0,-5-4 99,-1-7 442,1-8 0,5-2 0,1-7 0</inkml:trace>
  <inkml:trace contextRef="#ctx0" brushRef="#br0" timeOffset="2124">1505 226 7853,'-15'17'-41,"3"0"1,-1 0 16,7 1 0,0-1 215,6 0 1,2-5 290,4-1 0,-2-7-260,7 2 1,1-4-251,5-2 88,0 0 1,1 0-156,-1 0 1,0 0-809,1 0 476,-9-8 139,7 6 0,-13-7-624,9 3 325,-8 4 587,4-6 0,-10 10 0,-4 4-77,-4 4-3,-7 7 1,-2 0 117,-4 0 0,3 3 53,-3 3 1,4-4 488,2 4 0,0-4-49,-1-1-154,9-9-174,1 7 0,8-13 44,0 9-154,0-8 0,8 3-56,3-7 0,5-2-199,1-3 0,0-3-28,0-3 1,7 1-552,-1 4 401,0 4 1,-6-5 57,0 7 1,-5-2-129,-1-4 410,-7 4 0,12-6 0,-7 8 0</inkml:trace>
  <inkml:trace contextRef="#ctx0" brushRef="#br0" timeOffset="2766">1540 398 7834,'0'-9'-1007,"0"-7"985,0 15 356,0-7-170,0 8 0,0 2 40,0 4 0,0-3 168,0 9 0,0 5-184,0 6 1,0 2-32,0-2 0,0-3-26,0 3 0,0 2-211,0-2 0,6 0-489,-1-6 344,1 0 150,2 1-619,-6-9 227,5 7 241,1-15 0,-4 7-98,7-8 0,-5-2-107,6-4 431,-8-3 0,3-8 0,-1-1 0,0 1 0,0 0 0,-6-1 119,7 1-194,-5 0 991,6 7-600,-8 3 1,6 8-12,-1 5 1,1-2 72,-6 8-163,0-1-18,8 6-496,1 1-134,9-9 1,-1-1 216,0-8 0,1-2-464,-1-4 365,0 4 140,-7-13 1,5 5 174,-3-7 0,3-6 0,2 0 0,-1 0 0,-5 6 0,3-6 0,-9 0 104,9-1 29,-4 15 260,-1-7 0,1 15 190,-5-5-278,-3 4 0,8 10-149,-4 3 0,-4 4-130,3 3 75,-3-1 1,0 0-76,4 1 13,-4-1-157,6 0 1,-6-1-302,3-5 168,-3-3 14,6-8-7,-8 0 105,8 0 0,-5-2-138,9-4 0,-2 2 177,1-7 0,5 5 8,-5-6 0,-1 7 202,1-7 14,1 8 1,-1-3 181,1 7 0,-6 2-77,5 3 1,-7 5 94,2 7 1,-4 2-71,-2 5 0,0-3-60,0 7 0,0-4-176,0 4 1,0-7-219,0 3 1,-2-3-350,-4 2 549,4-4 0,-13 6 0,5-8 0</inkml:trace>
  <inkml:trace contextRef="#ctx0" brushRef="#br0" timeOffset="2914">2439 675 7806,'0'17'136,"0"1"1,0-7-1049,0 1 912,0-8 0,0 11 0,0-5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32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35 104 6731,'-9'0'303,"1"0"-205,0 0 193,6 0-133,-5 0 1,9 0 66,3 0 0,11 0-96,7 0 1,15-6 34,3 1 0,14-1 26,9 6-202,11-8-159,11 6 1,-37-2 0,2 1 206,6 2 0,1 2 0,0-2 0,2 0-257,5-2 1,2 0 0,-2 2 0,1 0 299,0-1 0,0-2-825,3-1 1,-1 1 709,-3 3 1,0 0-1,-2-6 1,-1 0-21,-1 4 1,-1 0 0,-5-2 0,0-1-60,0 3 0,-1 0 0,-3 0 0,-2 0 160,49 3 1,-15 0-45,-2 0 0,-10 2-2,-8 4 0,-3 4 137,-8 7 1,-8-6-353,-4 1 1,-11-8 846,-6 2-927,-4 3 1754,-1-7-1886,-9 6 447,-1-8 1,-16 0-737,-3 0 717,-12 0 0,-4 0 0,-8 0 0</inkml:trace>
  <inkml:trace contextRef="#ctx0" brushRef="#br0" timeOffset="300">1332 173 7812,'10'-7'-362,"5"5"305,-5-14 0,1 12 48,1-7 102,-1 7 1,7-6 26,-1 5 1,-5 3 122,-1-4-292,1 12 54,-3 3 0,1 16 4,-4 4 0,-4 4 108,3 1 1,-3 9-126,-2 3-52,0 4-365,0 2 303,0 0 80,0-8 0,-6 6 5,1-4 1,-3-6-122,2-5 0,4-3-17,-3-9-197,-5 1 265,8-15-287,-13-1 415,13-8 1,-8-2-22,4-4 0,4-3 0,-13-9 0,5 1 0</inkml:trace>
  <inkml:trace contextRef="#ctx0" brushRef="#br0" timeOffset="469">1315 554 7812,'-10'0'-179,"3"0"262,7 0 0,0 2-11,0 3 0,0 5-35,0 7 1,7 1-146,5-1 0,-3 6 199,3 0-211,0 0 82,5-6 1,0 5 97,0-5 0,-5 4-22,-1-10 0,-1-1-37,2 2 1,3-9 32,-3 3 0,-3-4-141,3-2 0,-3-2-57,3-4 0,3-3-157,-3-8 0,1-3 321,-1-3 0,11 4 0,-4-6 0</inkml:trace>
  <inkml:trace contextRef="#ctx0" brushRef="#br0" timeOffset="572">1730 606 7812,'17'0'-624,"-7"0"624,-2 0 0,-1 7 0,3 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34.5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102 102 7792,'0'23'-461,"0"0"1,6 0 255,0-5 0,5-1-272,-5 0 429,8 8 199,-5-6-190,9 6 1,-7-9 38,1-5 0,-1 5 0,6-7 0</inkml:trace>
  <inkml:trace contextRef="#ctx0" brushRef="#br0" timeOffset="476">327 119 7792,'-7'10'269,"-3"5"0,-5-5-210,3 7 0,-3 1-64,3-1 1,-3-4 103,-3 5 0,1-5-292,0 10 96,0-4 6,-1-1 0,-1-3-18,-4-3 1,4 3 127,-4-3 0,4 3-148,1 2 0,7-5 97,-1-1 9,8-7 0,-1 10 17,10-9 0,5 1 4,7-6 1,8 0-16,4 0 0,4-2 15,1-4-224,1 4 106,-1-13 1,-5 5 38,0-7 1,-2 6-129,2-1 0,-4 3 101,-8-3 0,0-3-114,1 3 1,-7 2 221,1-1 0,-8-1 0,3-5 0,-7 0 0,-7 5 0,-5 1 0,-3-1 0,-3-5 0,-5 0 0,0-1 0,0 1 0,6 0 0,0-4 0,-1 3 0,1-5 0,0 6 0,5 5 154,1-5 8,7 11 48,-4-9-56,0 13 0,7-4-38,-5 12 1,4 11 127,2 12 1,2 4-49,4 1-120,-5 9 15,15 1 1,-14 8-19,4 0 0,-3 0-25,3-1 0,-4-1-118,4-3 0,-4 1 86,-2-8 0,6 0-116,-1-5 0,1-8-398,-6-4-263,0-4 761,0-9 0,0-3 0,0-7 0</inkml:trace>
  <inkml:trace contextRef="#ctx0" brushRef="#br0" timeOffset="673">223 413 7426,'-17'0'-352,"0"8"641,7 2 1,-5 9-238,3 4 0,-1 4-44,1 8 0,-3-1-124,3 1 0,3-3 224,-3-3-317,9-4 26,-5-8 190,8 1-91,0-9 0,2-1-38,4-8 0,1-8-103,5-3 1,3-5-11,-3-1 0,3 0 235,2 0 0,1-1 0,7-7 0,1-2 0</inkml:trace>
  <inkml:trace contextRef="#ctx0" brushRef="#br0" timeOffset="1283">466 119 7792,'11'0'-173,"1"0"1,-7 0 204,7 0 1,-6 0 325,5 0 0,-5 2-273,5 4 1,-5-2-224,6 8 0,-8-1 83,1 6 1,3 1-168,-2-1 0,0 0 66,-6 1 0,0-1 141,0 0 1,0 0-363,0 1 119,0-1 87,0-7 1,-6-1-64,0-3 84,-7-4 274,3 13-82,0-13 0,1 6-175,3-8 332,4 0 2,-6 0-151,8 0 1,0-2-18,0-4 129,0 4-125,8-13-64,2 13 55,-1-13-30,7 13-14,-7-14 37,9 14-2,-9-5 93,7 7 1,-14 2-42,3 3 1,-3-1-31,-2 8 0,0-1 28,0 7-19,-7-1 0,-3 0 31,-7 0-10,7 1-79,-5-1 0,13-5-46,-4-1-81,4-7-13,2 4 144,0-8-203,0 0-15,8 0 38,1-8 81,9 6 233,-1-6-173,-7 8 0,-1 0 57,-3 0 299,-4 0 39,5 8-166,-7 2 0,0 1-86,0 1 1,-1-7-35,-5 7 0,4-6 57,-4 5 15,-3-7-226,7 4 42,-6 0 75,8-7-183,0 7 26,0 0 1,2-6-46,4 3 0,-3-3-136,9-2 1,-1-2 308,7-3 0,7-5 0,2-7 0</inkml:trace>
  <inkml:trace contextRef="#ctx0" brushRef="#br0" timeOffset="1668">932 154 8053,'12'6'245,"0"0"0,-7 7-383,7-1 1,-1 3 9,7 2 1,-1 2 123,0 5 0,-1 2-34,-5 9 0,3-6 58,-9 0 1,7-1-125,-6 7 0,-1-8 153,-5-4-520,0-4 162,0-1 85,0-1 1,-2-8 103,-3-3 0,-5-4-273,-7-2 337,0 0 0,-1-6 69,1 1 1,0-9 85,-1 3 0,3-5 129,3-1 1,5 5 208,7 1-85,0-1 0,0-5-109,0 0 1,7 7-81,5 4 0,1 3-112,-1-3 0,9 4 87,-4-4-671,5-4 398,-5 9 0,0-7-116,0 8 1,6-6 250,1 0 0,6-7 0,-3 3 0</inkml:trace>
  <inkml:trace contextRef="#ctx0" brushRef="#br0" timeOffset="2549">1417 68 7140,'0'11'427,"0"1"0,2-7-163,3 7 0,-1-1-121,8 7 0,-7-1-239,7 0 0,-6 6 0,5 0 1,-5 1-3,6-7 1,-9 0-63,3 0-474,-4 1 329,-2-1-118,0-7 182,0-3 0,-2-7-131,-4 0 351,-3 0 1,-8 0 138,-1 0 1,1-7-6,0-5 0,-1 2 60,1-1 0,6 1 14,-1-1 0,8 1 440,-2 4-167,-3 5-78,7-7-133,-6 8-110,8 8 1,2 1-214,4 8 1,-4 6-13,4 1 1,1 1-13,-1-2 1,0-2 98,-6 8 1,2-6-13,3 5 1,-3-6-58,4 1 0,-4-10 46,-2-1-331,0-1 189,0-1-76,0-3 122,8-7 0,-1-7-135,5-5 1,1-3 33,-7-2-76,8-1 215,-5 1 1,3 0-61,-1-1 0,-5 1 140,6 0 33,-1-8 1,5 6-205,-5-4 584,-3 11-185,-1-3 39,-5 13 270,14-6-371,-14 16 1,5 1-51,-7 9 0,0-1 35,0 0 9,0 0-264,0 1 0,-5-7 115,-1 1-281,0-8 157,6 3 0,0-9-73,0-3 0,6-5 114,0-7 0,7-1-87,-1 1 0,3-8 196,2-4-110,0 4 28,1-7 1,5 7 40,0-4 1,2 2 1,-2 4 1,-2 10 205,8-5 1,-8 7-27,2-1 1,-4 4-39,-1 8 1,-1 0-83,0 0 0,-5 6 10,-1 0 0,-7 7-49,2-1-28,-4 3 0,-2 3-81,0-1 112,0 0 0,-2 1-217,-4-1 0,-2-6 32,-3 1 0,-5-8 98,5 2 0,1 1 10,-1-1-11,-1 0 65,-5-6 124,0 0 0,7-2 6,4-4-127,4 4 277,2-6-200,0 8 1,0 8 119,0 4 0,0 5-175,0 6 1,2 4 5,4 7 0,-2 7-1,7-1 1,-7 8-88,2-2 0,2 2-105,-2-2 1,1-3-33,-1-9-63,-4 1-37,6-8 241,-8-2 54,0-16 0,7-1 0,3-8 0</inkml:trace>
  <inkml:trace contextRef="#ctx0" brushRef="#br0" timeOffset="2833">2126 448 6320,'0'10'-78,"0"-3"0,7-7 1,3 0-1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39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242 138 7836,'12'-9'188,"-1"3"0,-5 4-11,6 2 1,-7 0 120,7 0-258,-1 0 1,7 0 43,-1 0 0,-2 2-248,-3 4 1,1-2 127,-7 7 1,8-7-142,-3 2 1,-1-4-141,1-2 183,1 0 1,-1 0-376,1 0 22,-8 0 246,3 0 227,-7 0 0,-5 2 129,-1 3 1,-8-1-27,3 8 0,-4-1 150,-3 7 1,1-1-2,0 0 0,-1 2-56,1 4 1,2-3-137,3 3 0,-1-10 6,7-1-255,-8-1 208,13 7-305,-15-9 82,14-1-9,-5-8 1,8-8 114,5-3 0,-2-5 38,8-1 0,-7 0 100,7-1-102,-1 1 75,7 0 1,-1 1 78,0 5 0,1-5-81,-1 5 1,0 1 97,1-1 1,-1 7-40,0-2-21,0 4-2,1-5-45,-1 5 1,-2-4 33,-3 12-38,-4-4 0,-8 13 15,0-3-152,0-5 143,-8 9 1,4-15-136,-8 5-48,1 4 0,-6-8-40,-1 4 51,1-5 0,0-1 182,0 0 0,7-7 0,-5-3 0,5-7 0</inkml:trace>
  <inkml:trace contextRef="#ctx0" brushRef="#br0" timeOffset="119">398 52 7836,'0'-17'-260,"8"-1"1,-5 9-908,9 3 1223,-8 4 0,4 4 591,-8 4 1,0 11-448,0 12 1,0 4-92,0 1 0,0 8-183,0 5 0,0-3 24,0 2 1,-6-8-177,0 3 1,-6-5 136,7-1 1,-3-6 88,2-1 0,-3-7 0,-9 4 0</inkml:trace>
  <inkml:trace contextRef="#ctx0" brushRef="#br0" timeOffset="853">87 536 7836,'-10'12'-12,"4"-1"60,-3-7 1,7 6 111,-4-5 1,6-3-14,6 4 1,3-4-299,9-2 1,5 0-11,0 0 1,8-8-14,-3-3 1,5-5 90,2-1 1,-1 0-129,1 0 1,-3-1 78,-3 1 1,2 0-163,-8-1 0,0 7 109,-6-1 98,1 1 41,-9 1 97,-1 3 0,-16 8 73,-3 5 0,-10 4-13,-2 7 1,-6 6 137,6 0 0,0 6-52,5-6 0,1 8 56,0-2 1,1 1-233,5-1 1,-3 2 42,9-8 0,-1 6-92,6-6-116,0 0-314,0-6 117,0-7 95,8-2 1,-5-10 68,9-4-124,-8-4 228,3 1 1,-5-7 138,4 5-110,-4-5 0,8-1 154,-5 0 1,-3 5-80,4 1 99,4-1-60,-8 3 1,7-5-6,-3 8 0,-2-5 135,7 5 0,-5-5-140,6 5 0,-7 0-24,7 6 1,-6 0-318,5 0 219,1 0-223,-3 0 104,7 8 124,-14 1 1,5 9 4,-7-1 1,-2-6-109,-3 1 114,3-8 0,-12 5 46,9-3 0,-9-4 0,5 6 0,-1-8 0,0 0 23,5 0 1,3-2 33,-4-4 25,4 4 8,2-5 198,0-1-210,0 6-9,0-6-184,0 8 178,0 0-142,0 8 0,0-4 67,0 7 1,0-5-17,0 6 38,0-1 1,-2 6 14,-4 1 23,4-1 1,-5 0 14,7 1 0,0-7 59,0 1-53,0-9 0,2 5 14,3-8-35,5 0 1,7-2-295,1-4 0,-7 3-69,1-9 315,-9 1 0,13-7 0,-7 1 0</inkml:trace>
  <inkml:trace contextRef="#ctx0" brushRef="#br0" timeOffset="1105">87 415 7831,'-18'0'-99,"1"8"25,0 1 0,7 9 383,4-1-27,-3 0 0,7 6-163,-4 0 0,4 6 14,2-6 0,8 8-50,3-2 65,5 4-38,1 9 1,0-6-158,1 5 0,1-7 19,4-5 0,-2 2-93,8-8 1,0 0-1,5-6 0,1-1-211,-1-5 1,1-3-51,0-8 1,-1 0 29,1 0 1,-3-8 351,-3-3 0,4-5 0,-6-1 0</inkml:trace>
  <inkml:trace contextRef="#ctx0" brushRef="#br0" timeOffset="1684">899 242 7824,'0'10'0,"0"-1"219,0-3 161,0-4 1,-5 13-300,-1-3 0,0 3 28,6 3 0,-6-1-251,1 0 0,-3 6 26,2 0 0,4 0 38,-4-5 0,3-1-15,-3 0 1,4-5-189,-4-1 1,-2-5 131,3 6-445,-1-9 147,6 5 136,0-8 25,0 0 609,0-8 42,0 7-116,0-7 0,0 10-166,0 4 1,2-3-7,4 9 1,-3-1 6,9 7 0,-6-1-47,5 0 0,-5-5 13,6-1 1,-9 1-186,3 5 18,4 1-26,-8-1 135,5-8-319,-7 7 43,8-14 187,-6 5 1,6-9-13,-8-3 0,0-7-12,0-11 0,5 2 38,1-8 0,6 0 1,-6-5 1,7-1 200,-1 1 1,1-1-120,-2 0 1,5 1 260,-5-1 1,5 6-109,1 1 1,-5 6 119,-1-1 1,1 10-70,5 1 1,0 9-102,1-3 0,-7 4-15,1 2 0,-3 2-185,3 4 1,1 3-24,-7 8 0,0 1 105,-6-1 0,0 2-139,0 4 1,-8-2 39,-4 8 1,-3-6 57,-2 6 1,0-8 142,-1 2 109,1 4 0,0-8-5,-1 5-188,9-13 36,1 4-207,8-13 78,0 6 1,2-10-216,4-4 1,3-3 115,9-9 0,-1-1-88,0-4 1,-1 4 276,-5-4 0,4-2 0,-3 2 0,-4 0 0,-1-2 0,-7-2 0</inkml:trace>
  <inkml:trace contextRef="#ctx0" brushRef="#br0" timeOffset="2006">1159 225 7812,'0'-23'-834,"0"0"0,0 0 839,0 5 0,0 1 1116,0 0-578,0 7-483,0 3 1,0 10 40,0 9 0,0 1 55,0 16 1,0 6-153,0 5 0,0 8 148,0-2-357,0-3 168,0 6 1,0-12 14,0 3 0,0-9-116,0-2 0,6-2 38,-1 2 0,7-10-392,-6-8 301,7 1 1,-3-2 80,7-5-66,0-3 94,1-2 10,-1 0-18,-8 0-21,7 8 59,-14-6 29,5 13 0,-7-11-25,0 8 156,0-9-72,0 5 0,-1-6 304,-5 4-119,-4-4 0,-7 13-79,0-3 0,1-3 47,5 3 0,-3-1-27,8 7 1,-5-1 69,5 0 0,0-5-236,6-1 1,0-5-181,0 5 0,2-7-526,4 2 378,4-4 196,7-2 0,0 0 136,1 0 0,7 0 0,1 0 0</inkml:trace>
  <inkml:trace contextRef="#ctx0" brushRef="#br0" timeOffset="2112">1557 865 7789,'0'9'-820,"0"-1"820,0 0 0,7-6 0,3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44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1 243 7568,'8'10'325,"1"-3"0,8-7-259,1 0 1,1 0-11,4 0 1,-4-2-116,4-3 0,2-3 30,-2-4 1,2-1-179,-2 7 0,-3-7-308,3 1 293,-12 4-17,5-7 18,-7 5 0,1-7-39,-4 0 325,-5 0-66,-1 7 0,-1-5-67,-5 3 1,-2 2 98,-3-1 1,-5 7 18,5-2 0,1 4 192,-1 2 0,5 0 78,-6 0 1,3 8-134,-3 4 1,4 11 40,8 5 0,0 7-111,0 5 0,0 5-153,0 6 0,0 7 77,0 0 1,0 7-130,0-1 1,0-11 73,0-1 0,6-6-58,0 0 0,5-9-387,-5-8 144,0-8-285,-6-4 288,0-9 88,0-8 224,0 0 0,0-8 0,0-1 0</inkml:trace>
  <inkml:trace contextRef="#ctx0" brushRef="#br0" timeOffset="236">105 364 7759,'0'10'-164,"0"5"80,0-4 0,0 7 165,0 5 1,-2-2 17,-4 8 1,4-6-162,-4 6 0,-1-1 24,1 7 1,0-6-53,6 0 0,0-14 63,0 2-56,0-3 1,2-5 94,4-3 0,1-6-115,5-6 1,3-3 105,-3-8-235,3-1 223,3-7 1,-1 4-166,0-8 1,0 2 28,1-1 0,-7-5 145,1 4 0,-1-4 0,7-1 0,-1-8 0,0-3 0</inkml:trace>
  <inkml:trace contextRef="#ctx0" brushRef="#br0" timeOffset="520">312 174 7759,'0'-33'-135,"0"4"-237,0 6 464,0 4 304,0 9-181,0-5 1,0 15-1,0 0 1,8 2-14,3 9 0,-1-1-26,2 2 1,-1 1-58,6-7 0,1 5-110,-1-5 0,6 0-282,0-6 0,0 0 119,-6 0 0,1 0-244,-1 0-97,0-8-345,1-1 543,-1-9 1,-8 1-174,-3 0 470,-4 7 0,-10-5 0,-1 13 0,-7-8 15,5 4 0,-4 4-64,3-3 0,-3 3 411,-3 2 0,1 0-100,0 0 0,5 7 13,1 5 0,5 3-40,-6 3 1,9-1-70,-3 0 0,4 1-115,2-1 0,0 0-194,0 0-74,0 1-119,0-1 1,8-2-222,3-3 0,-1-4 557,1-8 0,1 0 0,5 0 0</inkml:trace>
  <inkml:trace contextRef="#ctx0" brushRef="#br0" timeOffset="652">572 35 7759,'0'-11'-295,"0"-1"199,0 8 75,0-3 127,0 7 1,0 2-152,0 3 0,0 5 53,0 7 1,0 3-197,0 3 1,-6-4 55,0 4 0,-5 2 132,5-2 0,-8 8 0,5-4 0</inkml:trace>
  <inkml:trace contextRef="#ctx0" brushRef="#br0" timeOffset="1167">433 312 7759,'0'12'-92,"0"-1"346,0-7-179,0 11 0,0-11 39,0 8-419,8-8 13,-6 11 106,13-5-12,-13-1 208,14-1 1,-13-8-231,9 0 105,-8 0-45,11 0 0,-7-2 112,3-4 0,3 2 2,-8-7 0,1 1 103,-1-1-114,-4-5 220,6 14-9,-1-13-49,-5 13 77,6-6 0,-10 8 35,-4 0 184,4 8-317,-13 2 1,11 5 103,-7-3-218,7 3 22,-4-5-136,8 7 0,0-6-64,0 1-260,0-8 25,0 11-154,8-13 282,-6 6 315,5-8 0,-1 2 0,0 3 0,0-3 0,-8 6 0,-4-8 0,2 6 0,-7 0 0,5-1 0,-6-5 0,1 6 65,-7 0 0,7 2 124,-1-3 1,1-1 56,-6 8 0,5-7 219,0 7-212,9-1-126,-13 7-105,14-1-13,-5 0 1,9-7-332,3-4 351,5-4-599,7-2 292,1 0 278,-1 0 0,8-8 0,2-2 0</inkml:trace>
  <inkml:trace contextRef="#ctx0" brushRef="#br0" timeOffset="1311">641 520 7759,'9'2'20,"-3"3"-45,-4-3 0,-2 8 138,0-4 0,0-3-194,0 9 1,-2-2-83,-4 1 189,4 4 0,-11-5-85,7 7 1,0-5-220,6-1 1,-5-5 110,-1 6 0,0-7 167,6 7 0,-8 0 0,-1 5 0</inkml:trace>
  <inkml:trace contextRef="#ctx0" brushRef="#br0" timeOffset="1460">779 571 7759,'17'0'-404,"-5"0"213,-1 0 213,-7 0 1,4 2-75,-8 4 0,2-2-62,4 8 114,-4-9 0,5 13 0,-7-7 0</inkml:trace>
  <inkml:trace contextRef="#ctx0" brushRef="#br0" timeOffset="1999">848 312 8192,'19'0'-120,"5"0"1,-5 0 57,4 0 0,2-6-200,-2 1 1,6-7 47,-6 6 0,6-7-103,-6 1 1,0 3-37,-6-3 353,0 8 0,1-19 0,-1 4 0</inkml:trace>
  <inkml:trace contextRef="#ctx0" brushRef="#br0" timeOffset="2169">1056 174 7726,'-18'0'0,"7"-6"0,-1 0 0,7 0 99,-7 6-24,8 0 1,-3 2-7,7 4 0,0 6-81,0 11 0,0-2 48,0 8 1,0-1-207,0 7 1,2 0 148,3-1 0,-3 7-57,4-1 1,2-2-60,-3-9 0,1-4 7,-6-8 0,6 1-365,0-1 72,-1 0 423,-5-7 0,0-2 0,0-8 0</inkml:trace>
  <inkml:trace contextRef="#ctx0" brushRef="#br0" timeOffset="2357">969 468 7726,'-9'0'9,"1"0"173,8 0-28,0 0-319,8 0 1,1-6 50,9 0 0,-1-7-183,0 1 1,0 3-160,1-3 456,-1 1 0,8-7 0,2 1 0</inkml:trace>
  <inkml:trace contextRef="#ctx0" brushRef="#br0" timeOffset="2900">1211 174 7726,'-7'9'-98,"5"1"63,-4-4 0,2-4 312,-2 3-101,5 5 0,-7 0-8,8 7 1,0 0-88,0 0 1,0 7 2,0-1 0,0 7-176,0-1 0,6-2 9,-1 2 0,7-6 101,-6 6 0,5-8-301,-5 2 0,5-10-196,-5-1-50,0-1 304,2-1 0,-4-4-28,7-12 0,-7 2 168,2-7 0,-4-3 62,-2-9 0,0 4 119,0-4 1,5 4-123,1 1 1,0 1 116,-6 0 1,0 0 65,0-1 1,0 7 70,0-1 0,2 6 117,4-5-100,-5 7-204,7-4-19,0 8 0,-4 0-477,7 0 168,-7 0 66,11 0 84,-5 0 1,7 0-31,1 0 1,-7 0 82,1 0 1,-7-2 109,7-3 1,-6 3-43,5-4 129,1-4 0,3 7 184,-3-9 1,-3 8 36,-3-2-1,-4 4-283,13 2 0,-13 2 6,4 4 0,-4 4-21,-2 7 0,-2 0-141,-4 1 0,2-1-72,-7 0 0,1 1 66,-1-1 1,-5 6 55,5 0 1,1 0-10,-1-6 1,5-1 5,-6-5 1,9 5 10,-3-5 0,4-1-42,2 1 93,0-7 1,2 4 14,4-8 0,9-8-157,8-3 1,6-7 104,-6-5 1,8 4 33,-3-4 0,-3-4 0,8 0 0,-6-7 0</inkml:trace>
  <inkml:trace contextRef="#ctx0" brushRef="#br0" timeOffset="3377">1903 35 7772,'17'0'164,"-5"2"-133,-1 4 0,-5-4-132,6 4 0,-6 1 26,5-1-285,-7 8 307,11-5-66,-13 9-54,6-1 0,-8-6-170,0 1 10,0-8 277,-8 3 4,-1-7 28,-9 0 250,1 0-165,0 0 0,5 0 391,1 0-291,7 0 0,-10 2-32,9 4 51,-1 4 1,0 13-123,0 0 0,1 0-26,5-6 0,0 6 8,0 0 1,5 0-115,1-5 0,8-3 40,-3-3 0,4 1-146,3-7 1,-1 0-11,0-6 1,1-2-4,-1-4 1,6-4-51,0-7 0,0-2 166,-6-4 0,-5 3 101,-1-3 1,-1 10-24,2 1 1,-5 7 345,-7-7-161,8 8 0,-6-1-72,4 10 1,-4-1-225,-2 8 108,-8-1 1,6 6-141,-4 1 198,4-9-56,2 7 0,-7-14 0,-3 5 0</inkml:trace>
  <inkml:trace contextRef="#ctx0" brushRef="#br0" timeOffset="3604">1765 191 7726,'-12'12'-142,"1"-1"1,7-5 227,-2 5 0,4-5 301,2 6 0,0-1-136,0 6 0,0 7-12,0-1 1,2 5-106,4-5 0,4 6-136,7-6 1,6 6-90,0-6 1,2 0 73,-2-5 1,2-3-379,4-4 1,3 3 197,-3-8 0,4-1-353,1-5 1,1-7 160,0-5 1,-1-9 388,1-2 0,-1-8 0,1 4 0</inkml:trace>
  <inkml:trace contextRef="#ctx0" brushRef="#br0" timeOffset="4055">2370 191 7726,'0'10'-1,"0"5"0,0-11 143,0 7 1,2-5-361,4 6 0,-2-8 82,7 1 0,-5-3-72,5-2 0,1 0-27,5 0 1,1 0-28,-1 0 0,0 0 262,0 0 0,1-6 0,-1 1 0,-5-7 0,-1 6 0,1 1 0,5 5 0,-6 0 0,1 0 0,-8-8 0,5 6 136,-3-4 77,-4 4-68,6 2 0,-10 0-130,-4 0-101,4 0 0,-13 0 16,3 0-100,5-7 0,-7-3 99,8-7 0,-5 5 50,5 1 0,0-1 80,6-5 0,-5 5 171,-1 1 294,0-1-283,6 3 0,-2 1 114,-4 8 0,4 8-180,-3 3 1,3 12-72,2 6 0,-6 6-220,0 5 0,0-3 77,6 3 1,-5-4-6,-1-1 1,0-2-96,6-5 0,0-3-563,0-7 118,0-1 584,0-7 0,8-10 0,1-10 0</inkml:trace>
  <inkml:trace contextRef="#ctx0" brushRef="#br0" timeOffset="4167">2629 347 7726,'16'11'-154,"-3"-1"-387,-1-3 425,-8 7 0,11-6 789,-3 3 0,-3 5-331,3-5 0,-1 4-342,6 3 0,-1-7-119,-5 1 0,5-8-313,-5 1 0,7 3 176,5-2-447,-4 0 328,6-6 375,-8 0 0,8 0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5:49.4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0 484 7577,'0'10'292,"0"5"10,8-5 0,-4 7-272,7 1 1,1-7-243,5 1 1,1-3 211,-1 3 0,0 3 0,0-5 0</inkml:trace>
  <inkml:trace contextRef="#ctx0" brushRef="#br0" timeOffset="507">260 502 8748,'-12'0'977,"1"0"-955,7 0 104,-11 0-1,13 7 1,-14-3-186,5 8 1,1-1-22,-1 7 0,1-7 146,-2 1 1,-3-1-416,4 6-117,3-7-145,-8 5 159,15-5 227,-7 0 1,10-3 80,4-7 0,3-2-78,8-3 0,1 1 175,-1-8 1,0 8-98,1-1 0,-1-3 189,0 2 76,-7 0-63,5 6 120,-13 0 0,8 6 87,-5 0 12,-3 7 1,4-3-24,-12 7-50,-3 1-70,-1-1 1,-5-6-156,3 1 0,3-6 144,-3 5-264,1-7 149,1 4-646,2-8 433,8 0 1,0-8-77,0-3 0,2-7-55,4-5 0,2-2 138,3-4 0,3-9 199,-9 3 0,7 3 0,-6 3 0,-1 0 0,-5-5 0,2 7-73,4 4 233,-4 3 0,6 13 219,-8 7 1,-2 11-21,-4 18 1,4 8 121,-4 14 0,4 3-122,2 4 1,0-4-116,0 3 1,0-9-270,0-2 45,0-7 147,0-5-563,8-1 0,2-16 93,7 1 1,-5-11-67,-1-12 1,1-13 29,5-10-584,0-5 462,1-2 461,-9 1 0,7-9 0,-7-1 0</inkml:trace>
  <inkml:trace contextRef="#ctx0" brushRef="#br0" timeOffset="621">398 571 7791,'12'-23'0,"-1"0"0,-5 2 38,5 9 199,-7 4 1,4 16 44,-8 4 0,2 5-109,4 6 0,-4 2-52,3 4 0,-1-4-6,2-8 1,-4 0-176,4 1 1,-2-3-753,1-3 489,-3-5 231,14-7 1,-13 0-1214,9 0 1305,-1 0 0,-1-15 0,-2-4 0</inkml:trace>
  <inkml:trace contextRef="#ctx0" brushRef="#br0" timeOffset="774">606 415 7791,'7'-9'41,"-5"-7"0,8 14 177,-4-3 1,-4 5 49,3 5 1,3 15-79,-2 14 0,0 3 0,-6 9 0,0 0-8,0 6 0,1-2 13,5-4 0,-4 2-65,4-8 1,-4-1-146,-2-11 1,0-3-502,0-7 1,0-7 55,0 1-313,0-8 1,0-4 772,0-12 0,7-11 0,3-4 0</inkml:trace>
  <inkml:trace contextRef="#ctx0" brushRef="#br0" timeOffset="1565">848 294 7791,'0'12'-24,"0"-1"1,0-5 152,0 6 131,0-1 1,0 6 228,0 1 1,0-7-220,0 1 167,0-1-1026,0 7 288,0-1 0,6-6-632,-1 1 423,1-8-59,2 3 324,1-7 0,3 0 37,-1 0 0,-7-7 198,2-5 0,-2-1-71,2 1 1,-4-3 222,3 3 0,3-3 50,-2-2 0,1-1 375,-1 1-329,-4 0 63,6 7-11,-1-5-131,-5 13 1,6-4-21,-8 12 1,0 3-80,0 9 1,0-1 66,0 0 1,0 6-204,0 0 0,-6 6 5,1-6 1,-7 6-270,6-6 198,-7 0 0,9-7-409,-8-5 76,9 5-175,-5-15 229,8 7 421,0-8 1595,0 0-1324,0 8-202,0 1 1,-6 9 16,0-1 1,1-5 21,5-1-186,-8 1 113,6 5 0,-6-6-207,8 1 26,0-8 0,2 4 31,4-8 1,-2-2-6,7-4 1,1 4 52,5-4 0,0-2 2,1 3 1,5-1 58,0 6 1,0 0 16,-6 0 0,-5 0 41,-1 0 0,-1 2 432,1 4-89,5 3-225,-14 9-40,5-1 0,-8-2-171,-5-3 1,-4 3 89,-7-3 1,0-3-69,-1 3 0,1-8 132,0 1-434,-1-3 200,1-2 0,0 0-30,-1 0 0,7 0-76,-1 0 1,9-7-120,-3-5 1,2-5-131,-2-6 612,4-4-222,-5 0 0,12-4 98,1 8 1,2-2 25,-2 2 0,1 10 173,5-5 200,3 13 0,-7 5-148,3 11 1,-1 6 134,-4 6 0,-2-1-267,7 6 1,-7-6 51,2 1 0,1-4-478,-1-2 168,8-7-151,-12 5 1,7-13-200,-3 4 0,2-6 190,3-6 287,5-4 0,-7-15 0,8-1 0</inkml:trace>
  <inkml:trace contextRef="#ctx0" brushRef="#br0" timeOffset="1674">1194 519 7791,'9'0'98,"7"0"76,-14 0-20,13 0 0,-13 2 3,4 4 1,-3-2-42,3 7-285,-4-7 0,8 4-885,-5-8 1054,-3 0 0,14 7 0,-7 3 0</inkml:trace>
  <inkml:trace contextRef="#ctx0" brushRef="#br0" timeOffset="1830">1349 363 7782,'6'-11'0,"0"-1"-221,0 8 233,1-3 0,-3 9 545,8 3 0,-9 7-144,3 11 1,-4 10-181,-2 7 0,2 2 74,4-1-392,-4-5 146,5 6 1,-7-1-116,0-1 0,6-5-254,0-6 1,0-8-425,-6 2 468,0-4 264,0-9 0,0 5 0,0-5 0</inkml:trace>
  <inkml:trace contextRef="#ctx0" brushRef="#br0" timeOffset="3477">1747 242 7832,'0'-17'0,"0"5"-131,0 1-1,6 5 408,0-5 246,-1 7 1,-3-2-186,4 12 0,-4 5-63,4 12 0,1 4-118,-1 8 1,6-2-94,-7-5 0,3 5-434,-2-4 0,-4-4 248,4-2 1,1-4-540,-1-2 0,2-1-307,-3-5-124,-3 5 1093,6-14 0,-8-2 0,0-10 0,0-3 0,0-5 0,0 5 0,0-10 0,0 2-9,0-2 0,0 3 136,0-3 0,0 4 313,0 2 0,2-1-146,4 1 1,1 6 278,5-1-471,3 8 1,-5-3-137,7 7 1,-5 0 65,-1 0 1,-5 5-173,6 1 1,-9 8 21,3-3 0,-4 4 78,-2 3 1,0-1-131,0 0 0,-6 1 59,1-1 1,-9 0-42,3 1 0,-5-7 104,-1 1 1,5-7 1,1 7 1,-1-6 51,-5 5 6,0-7 19,-1 11-84,9-13 45,1 6 1,10-10-13,4-4 58,-4 4-48,13-13 1,-5 5-38,7-7 0,0 6-5,1-1 0,-1 2-26,0-1 1,-1 1-14,-5 5 0,4 3-73,-3-4 72,-4 4 10,-1 2 34,-7 0 0,-2 8 7,-3 3 1,-5 5 21,-7 1 1,-6 2 99,0 4 0,-2-4-49,2 4 0,3-3 117,-3-3 1,6 0 26,6 0 5,-5-7-127,14-2 21,-5-1-68,7-5-8,0-2 1,7-9 80,5-9-358,3 1 170,2 0 0,-1 0-141,-5-1 1,5 3 248,-5 3 0,3-3 0,-3 3 0,3 3 0,-9-3 0,1 9 0,-6-5-8,0 8 92,0 0 0,-2 8 84,-3 3 1,1 4 165,-8 3 1,6 5-72,-5 0 0,1 6-128,-1-6 1,-3 6-101,9-6 0,-1 0 42,6-6 1,-6 0-171,0 1 37,0-1-342,6 0 204,0-7 43,8-10 0,0-12-96,3-11 1,5 4 51,-5-4 1,-1 2 143,1-2 1,-5 3 33,6-3 1,-7 4 317,7 2-101,-8 0 334,11 7-388,-13 2 1,6 16 52,-8 4 0,0 5 51,0 6 0,0-2-63,0 8 0,0-6-105,0 6 1,-2-6-3,-4 6 1,2-8-142,-7 2 0,7-4 98,-2-2 0,-2-5-147,3-1 1,-3-7 94,2 2-244,4-4 110,-5-2 1,7-8 73,0-3 1,0-7-329,0-5 168,7 4 27,3-14 0,7 7-91,0-9 0,7 0 237,-1 1 1,5 5-19,-5 0 1,8 8-137,-2-2 579,-4 4-258,0 1 1,-8 9 40,1 3 1,-1 12-65,0 5 1,-7 10 142,-4 3 0,-5 6 94,-1-1-97,0 4-162,0-6 0,0 3-17,0-7 1,-1 1-96,-5-7 0,-2 0-27,-3 0 0,-5-1-225,5-5 1,1-3-15,-1-8 1,-1 0 90,-5 0 1,5 0 139,1 0 1,5-2 49,-6-4 1,9-3 104,-3-9 1,4 7 7,2-1 1,0 7 175,0-7 0,2 8-77,4-2 0,3-1 78,8 1 0,1 0-321,-1 6 0,0 0 84,1 0 1,-1 6-185,0 0 1,6 0 167,0-6 0,8 7 0,-4 3 0</inkml:trace>
  <inkml:trace contextRef="#ctx0" brushRef="#br0" timeOffset="3698">2525 277 7817,'8'-10'-375,"-4"3"375,7 7 562,-7 0-303,11 7 1,-11 5 64,8 11 1,-6 0-163,5 12 0,-5-5-24,5 11 1,-7-3-69,2 2 1,-2-3-133,2 3 1,-4-5 172,3-6-637,-3-4 267,-2-8-860,8-7 819,-6-3 1,4-7-639,-12 0 938,4-7 0,-21-11 0,4-9 0</inkml:trace>
  <inkml:trace contextRef="#ctx0" brushRef="#br0" timeOffset="3831">2508 415 7816,'0'-9'-987,"-8"1"1490,6 8-260,-5 0 0,7 2-15,0 4 1,-6 5-49,0 12 1,0-4-76,6 4 0,0 2-111,0-1 1,0-1-87,0-6 1,2 0-740,4 0-243,-4 1 1074,13-1 0,-5-7 0,7-3 0</inkml:trace>
  <inkml:trace contextRef="#ctx0" brushRef="#br0" timeOffset="3934">2646 519 7816,'18'-10'0,"-1"5"0,-6 1-130,1-2 0,-1 4-17,7-4 1,-7 4-104,1 2 0,-1-2 77,7-3 0,-7 3 173,1-4 0,-1-4 0,6 1 0</inkml:trace>
  <inkml:trace contextRef="#ctx0" brushRef="#br0" timeOffset="4299">2992 173 7804,'0'27'146,"0"-2"82,0-8 1,0 1-189,0-1 1,0 0 79,0 0 0,0 1-96,0-1 1,-2 0 40,-4 1 0,3-3-76,-9-3 0,6 3-110,-5-4-669,7-3 588,-11 0-584,13-8 211,-14 0 337,14 0 1,-5-8 237,7-3 0,0 1 0,0-2 0,0 9 0,7-13 0,-3 14 0,8-3 65,-8 3 160,11 2-63,-6 7 163,1 11-162,5 1 0,-13 6-85,4-8 0,2 6-32,-2 0 0,-1 2-264,-5-2 1,0-4-15,0 5 0,0-5-187,0-2 419,0 0 0,0 1 0,0-1 0</inkml:trace>
  <inkml:trace contextRef="#ctx0" brushRef="#br0" timeOffset="4448">3079 311 7792,'1'-19'41,"5"-4"1,-2 10 153,8-5 1,-7 7 163,7-1-311,-1 5 1,7 7 260,-1 0-654,0 0 291,1 0 1,-1 0-405,0 0 1,0 0 275,1 0 0,-1 0-649,0 0 831,1 0 0,-9-8 0,-1-2 0</inkml:trace>
  <inkml:trace contextRef="#ctx0" brushRef="#br0" timeOffset="5018">3251 87 8487,'-9'17'436,"1"-7"1,6 5-533,-4-4 1,5 11 93,-5 1 0,-2 5-284,2-4 1,-5 4 97,5-5 1,-5 0-30,5-5 1,-6-1 109,6 0 0,1-5-183,5-1 220,0-7-108,0 4 222,0-8 1,2 0-40,3 0 180,5 0-196,0 0 1,3 2 20,-7 4 1,5-3 8,-5 9 1,8-6 18,-3 5 0,-3 1 1,-2 5 0,1 0 10,-1 1 0,0-1 7,-6 0 0,0-5 161,0-1-173,0 1-108,0 5 116,0-7-212,0-3-109,0-7 0,0-1 132,0-5 0,0 2-102,0-8 1,0-5 239,0-6-110,0 0 40,0 6 0,0-6 104,0 0 0,6 0 27,-1 5 0,1 7 362,-6-1-261,8 1 197,-6 1-300,13 2 0,-11 8 5,7 0 0,-7 8-118,2 4 1,-4 3 101,-2 2 1,6-5-74,-1-1 1,1 1-17,-6 5 6,0 0 1,0 1 39,0-1-98,0 0 91,-7-7 0,3 5-5,-8-3 0,1 3-1,-7 2 0,7-5 103,-1 0 62,1-1 1,-1 4 6,1-3-136,7 3-5,-4-13 0,10 6-20,4-8 50,3 0-102,9 0 1,1-8-104,4-3 0,-4-5 119,4-1-401,4-8 253,-8 6 1,12-6-37,-8 8 0,2-1 216,-2 1 0,-4-8 0,6-2 0</inkml:trace>
  <inkml:trace contextRef="#ctx0" brushRef="#br0" timeOffset="5341">3684 104 7775,'0'10'138,"0"5"0,0-5-45,0 7 1,-2-6 173,-4 1 0,4-1-44,-4 7 317,5-1-275,1 0 0,-6 3-264,0 3 0,-6-4 38,7 4 0,-7 2-473,6-2 1,-5 0-402,5-6-355,-7 1 579,3-1 290,0-8 0,3-3 321,7-12 0,2-1 0,3-5 0,3-3 0,4 3 0,1 3 0,-7-3 289,7 8-30,-3-3 1,1 9 179,1 3 0,-8 5-173,2 7 0,1-3-11,-1 3 0,0-7-63,-6 13 1,2-10-224,3 4 0,-3 1-473,4-7 1,-2-1 153,2 1 350,-4-7 0,13 12 0,-5-7 0</inkml:trace>
  <inkml:trace contextRef="#ctx0" brushRef="#br0" timeOffset="5910">3891 52 7765,'0'10'-326,"8"5"1,-6-5 355,4 7 1,-4-6 322,-2 1 1,0 0 223,0 5-606,0 0 0,-6 0-63,0 1 0,-7 1-168,1 4 0,2-8 101,-1 8 1,1-13-63,-1 7 1,-5-3 97,5 3-4,3-7 176,1 5-156,7-13 252,0 6 0,0-10 64,0-4-19,7 4 43,-5-13-144,14 13 12,-7-14-216,8 14 113,1-5 1,-7 7-113,1 0 121,-8 0-101,3 7 142,-7 3 0,0 7 2,0 1 1,-2-9-35,-3-3 19,3 4-137,-6-8 0,8 13 33,0-13 65,0 6-42,0-8-6,0 0 85,8 0 0,-4 0 278,7 0-283,-7 0 27,11 0-94,-13 0 66,6 0 0,-8 1-43,0 5 1,0-2 14,0 8 0,0-7-15,0 7 1,-6-6 61,0 5 1,-5 1 144,5 5 0,-5-5-107,5-1 0,0 1 132,6 5 1,0-6-92,0 1 193,0-8-312,0 3 1,2-7-103,4 0 1,3 0 69,9 0 0,-1 0-112,0 0 0,6-7-92,0-5 0,6-3-269,-6-2 1,2-1 498,-2 1 0,-4 0 0,6-1 0</inkml:trace>
  <inkml:trace contextRef="#ctx0" brushRef="#br0" timeOffset="6107">4203 0 7765,'0'10'-64,"0"-1"127,0-3 1,0-2 31,0 8 1,0-1 20,0 6 0,0 1 174,0-1 1,5 0-300,1 1 1,0-1 99,-6 0 1,2 0-842,4 1 565,-5-1 1,9-2-1119,-4-3 737,-4-4 566,5-8 0,1 0 0,2 0 0</inkml:trace>
  <inkml:trace contextRef="#ctx0" brushRef="#br0" timeOffset="6836">4306 121 7765,'2'-11'0,"4"-1"0,-2 6 0,7-5 76,-7 7 0,12-11-74,-14 13 50,13-6 0,-11 8 82,7 0 1,-5-6-188,6 1 0,-7-1 117,7 6-107,-1 0 0,1 0 116,-1 0-88,-7 7 0,4 3-86,-8 7 1,-2-5-6,-4-1 0,-3 1-30,-9 5 0,7 1 29,-1-1 1,1 0-83,-6 0 0,-1-5 160,1-1 1,5-5-50,1 6-92,7-8-13,-11 3-236,13-7 299,-6 0 1,14-7 140,0-5 0,7 2 58,-1-1 1,-3 1 124,3-1 0,-7-3-70,7 9 0,-8-3 390,2 2-108,3 4-128,-7-5 1,6 8-142,-8 5 0,0-2 12,0 8 0,0-7-244,0 7 8,0-1 1,-2 7-61,-4-1 1,4-5 61,-4-1 1,3-1-293,-3 1 272,4 5 1,-6-13-58,8 9 156,0-8 1,-2 5-74,-3-3 22,3-4-31,-6 6 15,8-8-86,0 0-12,0-8 223,0 6-13,8-13 289,-6 13-229,5-6 1,-1 10 131,0 4-110,0 3 0,-6 9-25,0-1 0,0 0-54,0 1 0,0-1-31,0 0 1,0-5 40,0-1-211,0 1-40,0 5 111,0-7-120,0-3 174,0-7 1,0-2-8,0-3 0,0 1 29,0-8 0,0 7 8,0-7 1,1 6-41,5-5 108,-4-1-83,13 3 1,-11-5-110,8 8 113,-1-7 1,5 9 6,-5-7 21,5 7 1,-12-4 30,7 8-6,-7 0 1,4 2 130,-8 4 1,0 3-97,0 9 0,-6-1 142,0 0 1,-7 2-99,1 5 1,-3-5-42,-3 4 0,7 2 51,-1-2 0,8 0 67,-1-6-13,-5 0 2,8 1-109,-5-1 1,14-7-84,5-5 1,-1-8-119,7-3 1,-5-8-538,10 3 0,-4-6 654,-1-7 0,7-2 0,1-9 0</inkml:trace>
  <inkml:trace contextRef="#ctx0" brushRef="#br0" timeOffset="6951">4756 484 7747,'0'10'2176,"0"5"-1503,0-13-1231,0 14 558,8-14 0,-6 13 0,5-5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50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18 174 7825,'-10'0'-871,"3"0"746,7-8 515,0 6-203,0-6 1,15 7-73,8-5 0,12 4-35,11-4 0,8-2 97,15 3 1,17-7-113,12 6 1,-42 1 0,2-1-383,7 3 1,2 0 0,1-3 0,1-1 322,8 1 1,1 0 0,1 1 0,0 0 8,4-1 0,1 1 0,-5 2 0,-1 0 46,-2-3 1,-2 1-1101,-6 3 1,-1 0 1007,5-2 1,0 0 0,-9 3 0,-1 0 32,-1-2 0,-1 0 1,-4 3-1,-3-1-174,34-5 1,-8 4 142,-4 2 0,-14 0 27,-9 0 1,-8 0-171,-9 0 935,-8 0-1061,-2 0 1740,-16 8-1723,-1-7 1,-12 7 354,-7-8 0,-9 8 1,-14 1-1</inkml:trace>
  <inkml:trace contextRef="#ctx0" brushRef="#br0" timeOffset="983">1384 278 7747,'10'0'-810,"-1"-6"935,-3 0 221,-4 0 0,11 14-57,-7 3 0,0 14-120,-6 10 1,0 7-347,0 10 102,0 8-4,0 1 1,0 1-18,0-5 1,0-3 32,0-2 0,0-14-197,0-3 1,0-12 111,0 0-402,0-11 255,0 3 295,0-13 0,-8 6 0,-1-8 0</inkml:trace>
  <inkml:trace contextRef="#ctx0" brushRef="#br0" timeOffset="1174">1246 727 7747,'7'10'146,"-5"5"-125,14-5-125,-7 7 189,1 0 1,3-5 38,-7-1 1,6-5-42,-7 6 0,9-3-127,-3 3 0,-1 1 93,2-7 1,-7 0-213,7-6-142,-1 0 0,7 0 137,-1 0 0,-2-2-617,-3-4 785,3-4 0,-5-14 0,7-3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53.6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7717,'0'-12'103,"0"1"0,6 5 280,-1-5 1,9 7-206,-3-2 1,5 4-1,1 2 0,2 0 169,4 0-377,-3 0 65,4 8 0,-6 1 18,-1 9 1,0-1-185,1 0 0,-7 6 17,1 0 0,-8 0-76,1-5 0,-3 1-156,-2 4 1,-7-4 34,-5 4 0,-5-4-438,-6-1 749,3-1 0,-12 8 0,5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53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7717,'9'8'254,"1"-4"93,-4 7 1,-2-7-87,7 2 1,1 2-313,5-3 1,0 3-624,0-2 674,8-4 0,2 5 0,8-7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57.1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7998,'0'15'-1540,"0"-4"2931,0-11-1273,0 0-181,11 0 1,-5 0-3,11 0 0,3 0 0,14 0 1,-6 0 196,6 0-282,6 11 89,-12-8 0,9 17 142,-11-11-265,-12 10 179,9-4 1,-20 10-15,5 1 0,-5-1 13,-3 1 0,-11 0-173,-6-1 1,-6 9 47,-3 0 131,1 0 0,-1-8 0,1-1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57.2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7975,'14'3'-76,"-5"5"0,-4-5-303,4 5 341,-6-5 0,17 0 38,-12 6 0,3-7-363,-2 7 0,-6-3-118,5 2 481,7-5 0,-1 20 0,11-9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50:56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151 360 8114,'-25'0'-386,"-9"-11"265,0-6 0,8-6-77,9-2 0,11-1 300,-2 0 0,8 1 306,8-1 0,21 4-210,22 5 1,34-12-69,-31 20 0,3 1 1,14-6-1,3 0-610,5 4 1,4 3-1,9-3 1,3 0 500,-28 4 1,1 0-1,2 1 1,3 0 0,2 1-1,1 1-77,3 2 1,1 2 0,0-1 0,-1 0-1,1 0 1,-1 0-276,-1 0 0,-2-1 0,0 2 0,-3 4 0,-1 2 0,-1 1 294,-2 0 1,-1 1 0,0 0 0,-1 1-1,-1 1 1,0-1 0,24 3 0,-1 0 1,-3-1-1,-2 1-268,-11 0 0,-1 0 0,2-1 0,0-2 253,-6 0 1,0-2-1,3-2 1,0-1-80,-6-4 1,-2-2 0,-5 1 0,-3 0-54,39 0 1,-20 0 707,3 0 1,-21 0-1039,-4 0 513,-13 0 0,-36 11 0,-6 3 0</inkml:trace>
  <inkml:trace contextRef="#ctx0" brushRef="#br0" timeOffset="676">2197 284 8019,'0'25'-328,"0"1"239,0-1 1,-3 1 362,-6-1 1,6 15-47,-5 11 0,-4 12 93,4 13 0,-9 4-1677,8 5 1083,-10-5 211,16 19 1,-9-28 176,12 6 0,0-26-375,0 0 1,0-17-37,0 0-373,0-17 257,-11-5 1,-3-12 53,-12 0 1,9 0 1023,0 0 0,0-3-666,-9-6 0,1 4 24,-1-12 1,4 0-25,5-9 0,-6 0 0,12-8 20,-7 0 0,7 0 125,11 9 261,0-1-171,0 0-47,11 1 0,-5 2-56,11 6 0,-8-3 151,8 12-116,0-1 0,8 9-15,1 0-105,-1 0 44,-10 12 1,5 2-118,-12 11 0,9 9 63,-8 1 0,2 1-96,-2-1 1,-7-7 42,7 6 0,-6-6-34,-3-2 56,0 0 1,3-4-19,5-5-42,-5-5 31,8-12 0,-2-3-90,-1-6 1,9-5 62,-8-11 0,8-10-172,-9 1 0,12-3 11,-3 3 0,-2 6 2,2-6 1,-9 5 208,9 4 0,12-12 0,10-3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03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65 724 8005,'-9'-16'-204,"-5"-7"175,5 5 6,-7-5 0,7 7 1020,3-1-351,5-6-352,1-2 1,9-2 269,7 1-195,7-8-686,16 0 394,2-13 92,15 13 0,-1-10-206,4 6 0,9 0-34,-4 6 1,4 2-174,-3 3 0,-3-2 204,-3 8 0,-3 5-844,-8 5 503,-7 0 110,-2 3-617,-14 0 200,-1 1 741,-8 5-641,0-5 241,-7 0 79,-2 5 1,-14-5 312,-4 7 0,-3 0-45,-2 0 0,-8 7 0,7-5 0,-12 5 0,7-7 0,-6 0 0,3 0 0,0 0 214,3 0-70,5 0-135,0 0 546,1 0-152,0 0 130,0 0-262,7 0 1,4-1 122,10-5-2,11 4-245,2-5 0,13 7-92,-5 0-111,5-7 190,1 5 0,0-5-228,0 7 1,-1 0-4,-4 0-153,3 0 85,-12 7 9,12-5 9,-12 12 1,-2-5 123,-11 7-196,-3-7 182,-9 13 0,-9-12-432,-11 12 1,2-2 468,-2 1 0,-7 4 0,-7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09.1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1 580 7703,'0'-9'707,"7"2"-342,-5 7 1,12 0-63,-3 0 0,5 2-63,5 3-254,-3 4 51,5 0 1,-5 5 68,4-3 1,-6 3-104,0 2 1,-2 0 189,-8 0-465,-1 1 191,-5-1 1,0 0-621,0 0 392,-7 7 140,-2-5 1,-13 5-591,1-7 403,0 0 5,4 0 0,1-7 351,0-3 0,0-5 0,0-1 0</inkml:trace>
  <inkml:trace contextRef="#ctx0" brushRef="#br0" timeOffset="163">258 564 7829,'-5'16'-11,"-1"0"0,1 0 148,5 0 1,0 2 245,0 3 1,-5-3 850,-1 4-595,1 3-349,5-7 0,2 7 75,3-4-156,4-3-306,7-2 0,2-3-261,4-8 1,-1 0 295,11-5 62,-10 0 0,22-7 0,-10-2 0</inkml:trace>
  <inkml:trace contextRef="#ctx0" brushRef="#br0" timeOffset="567">500 146 8236,'-9'7'917,"-4"2"-239,8 7 1,-6 2-265,6 3 1,-6 4-120,6 7 0,-6 0 24,5 1-624,1-1 270,5 0 1,2-7-146,3-4 1,10-3-441,6-2 0,2-7 620,-1-3 0,3-5 0,7-1 0</inkml:trace>
  <inkml:trace contextRef="#ctx0" brushRef="#br0" timeOffset="766">725 210 7863,'-16'16'-498,"5"0"-62,0 0 0,6 2 1557,-6 3 0,6-1-379,-6 7 0,7-7 98,-1 1-296,3-3-54,2-2-719,0-7 336,7 5 0,-3-12 125,7 3-1217,-1-3 804,7-2 1,0-7 164,5-4-1375,-4-3 1515,5-2 0,-7 0 0,0 0 0</inkml:trace>
  <inkml:trace contextRef="#ctx0" brushRef="#br0" timeOffset="916">693 65 7863,'-9'-7'-193,"0"5"-291,3-3 1198,5 3-167,-14 2-202,13 0-109,-5 0 56,7 0 0,0 7-866,7 2 432,2 7 0,2-1-227,0-5 1,0 5 368,5-5 0,7 5 0,2 1 0</inkml:trace>
  <inkml:trace contextRef="#ctx0" brushRef="#br0" timeOffset="1089">853 242 7863,'0'11'-45,"0"0"-45,-7-8 553,5 11 0,-3-12-29,10 4 1,-1-5-174,7-1 0,1 0-153,10 0 1,-3 0-203,8 0 1,-2-1 247,2-5-1126,3 4 706,-12-12 0,11 11-3,-8-8-714,1 7 484,-6-10 499,0 12 0,0-12 0,0 5 0</inkml:trace>
  <inkml:trace contextRef="#ctx0" brushRef="#br0" timeOffset="1241">982 194 7863,'-2'11'-299,"-3"-1"0,3-4 214,-3 4 1175,3-6-656,2 10 0,0-5 215,0 7-674,0 0 92,0-7 0,2 9-173,3-7 1,-1 7-460,6-8 1,-1-1 564,2 2 0,3 0 0,-5 5 0</inkml:trace>
  <inkml:trace contextRef="#ctx0" brushRef="#br0" timeOffset="1413">1207 129 7863,'0'11'-249,"0"0"0,0-6 249,0 6 1166,0 0-682,0-2 0,0 10-288,0-3 0,0 4-72,0-4 0,0 0-735,0 0 383,0-7-570,0 6-704,0-6 1502,0 7 0,7 0 0,2 0 0</inkml:trace>
  <inkml:trace contextRef="#ctx0" brushRef="#br0" timeOffset="1597">1465 49 7863,'10'0'-104,"1"0"1,-5 0 1267,4 0-476,-6 0-351,3 7 1,-2 2 23,1 7 1,1 0-255,-2 0 1,-3 0-145,3 1 0,-3 0-89,-2 5 0,0-4-384,0 3 0,-2 2-405,-3-1 0,1 1 202,-6-1 713,-1-5 0,-5 7 0,0-8 0</inkml:trace>
  <inkml:trace contextRef="#ctx0" brushRef="#br0" timeOffset="1842">1610 548 7782,'-17'0'2284,"1"-7"-2308,7 5 357,2-5 0,7 7-173,0 0-7,7 0 1,2 0-438,7 0 244,8 0 82,1 0 1,1-2-890,1-3 1,-2 3 312,2-4 1,2 5 533,-8 1 0,8 0 0,-4 0 0</inkml:trace>
  <inkml:trace contextRef="#ctx0" brushRef="#br0" timeOffset="1997">1658 676 7782,'-16'0'259,"5"6"489,0-1-490,8 1 635,-4-6-156,7 0-2,0 0-522,14 0 0,-3 0-682,10 0 0,2 0 235,-1 0-1534,6 0 881,-10 0 887,5 0 0,1 0 0,1 0 0</inkml:trace>
  <inkml:trace contextRef="#ctx0" brushRef="#br0" timeOffset="2564">2253 467 7803,'-7'-9'0,"5"-5"0,-5 10 290,7-6-10,0 6 1,2-5 299,3 4 1,6 3-31,10-3-450,-3 3 68,5 2 0,-1 7 168,-1 4-289,8-4 108,-11 7 0,5-3-176,-7 10 0,-5-3 83,-1 4 0,-6 1-68,1-2 1,-3 3 112,-2-3-792,-14-3 484,3 12 0,-12-12-67,7 4-892,-7-4 747,5-9 0,-5 3-1046,6-7 1459,1 1 0,0-6 0,0 0 0</inkml:trace>
  <inkml:trace contextRef="#ctx0" brushRef="#br0" timeOffset="2733">2478 419 7406,'0'9'1052,"0"5"0,0-10-574,0 7 1,0-1-210,0 6 0,0 0-55,0 1 1,0-1-76,0 0 0,6 0-90,-1 0 1,7 0-529,-1 0 1,3-5 322,3 0 1,-1-8-935,0 2 1,2 3 1089,3-3 0,-3 0 0,5-5 0</inkml:trace>
  <inkml:trace contextRef="#ctx0" brushRef="#br0" timeOffset="2968">2655 65 8222,'-11'0'1702,"1"0"-1075,6 7-315,-10 2 1,10 14-83,-6 4 1,6 4-27,-1 1 0,3 5-317,2 1 1,0-1 127,0-4 1,7-8-789,4-4 0,8-3 168,3-2-1171,6-7 1776,-10-2 0,13-14 0,-6-2 0</inkml:trace>
  <inkml:trace contextRef="#ctx0" brushRef="#br0" timeOffset="3142">2896 162 7810,'-7'9'0,"4"3"207,-8-7 1,7 8 349,-1-2 1,-2 3-14,2 2-82,-1 0-154,6 0 1,0 0 2,0 0-303,0 1 105,0-1-388,7-7 1,2-2 206,7-7 0,6 0-1086,-1 0 608,1 0 102,-6-7 0,3-2-374,-2-7 0,2-1 818,-8 1 0,3 0 0,2 0 0</inkml:trace>
  <inkml:trace contextRef="#ctx0" brushRef="#br0" timeOffset="3281">2864 33 7810,'-7'-9'112,"-2"2"0,-2 2 423,1-1 121,6 1-135,-3 12 1,9 2-424,3 7 0,2 0 0,4 0 0,3 0-172,-3 0 1,5 0 57,6 0 16,-5-7 0,14 13 0,-6-4 0</inkml:trace>
  <inkml:trace contextRef="#ctx0" brushRef="#br0" timeOffset="3439">3363 97 7810,'5'11'-74,"1"0"0,-1-6 683,-5 6 0,5-6-162,1 6 0,1-2-187,-2 2 0,-3 3-244,3-3 1,-1 1-251,1-1 1,-3 3 68,4-3 1,-5 3-435,-1 2 599,0-7 0,-7 13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8:23.0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87 7785,'10'-8'5,"-3"5"-5,-7-9 0,8 6 498,3-5 0,1 7-120,5-2 1,-1 4 29,12 2 0,3 0-83,10 0 0,7 0-102,15 0 0,2 6 92,16 0 0,7 5-393,10-5 0,-43-3 0,0 0 118,2-3 1,1 0 0,-2 0 0,0 0 38,-1 0 1,-1 0 0,-2 0 0,0 0-217,46 0 0,2-2-81,-8-4 1,-9-1-374,-14-5 0,-10-3 323,-12 3 1,-5 4-232,-8 3 0,-12 3-710,-5 2-529,-11 0 1738,1 0 0,-7 0 0</inkml:trace>
  <inkml:trace contextRef="#ctx0" brushRef="#br0" timeOffset="319">105 174 7749,'-18'0'1196,"7"0"-655,-1 0-345,8 0 0,-1 0 109,10 0 0,13 5-78,11 1 0,17 0-90,6-6 1,19 0 63,4 0 1,17 6-237,-41-3 0,2-1 1,4 2-1,3-2 136,3-1 0,1-2 0,2 1 0,0 0-85,-2 0 0,-1 0 0,0 0 0,-1 0-59,-4 0 1,-1 0 0,2 0-1,-1 0-165,-2 0 0,-2 0 1,40 0-302,-13 0 1,-8-6-58,-4 1 0,-9-9-280,-9 3 1,-6 3 357,-11 2 1,-1 4-471,-4 2 958,-4 0 0,-8-7 0,0-3 0</inkml:trace>
  <inkml:trace contextRef="#ctx0" brushRef="#br0" timeOffset="495">2647 122 7745,'17'0'610,"-5"0"-349,-1 0 1,-5-6 50,5 0-404,-7 0 210,4 6-118,-8 8 0,0 2 0,0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13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 8567,'17'0'311,"-1"0"1,5-6-607,1 1 167,6-8-148,-10 11 0,12-6 276,-3 2 0,11-3 0,3-7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14.5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346 580 7889,'11'-25'0,"-1"4"0,-6-3-87,1 3 1,2-6-106,-1 6 1,-1-6 747,-5 5-107,0-6-202,0 3 1,-2-6 63,-3 5 0,1-3 34,-6 7 1,1 6 102,-2 6 1,-3 6-187,3-1 1,-3 6-17,-2 10 0,0 7 26,0 14 0,1 9 112,5 8 1,-5 1-254,4 9 0,4-2 47,2 2 1,3-4-432,2-6 0,2-8-84,3-4 0,4 1-375,7-6 1,0-4 179,1-11 0,-1-3-379,0-3 0,5-4 369,1-7 0,-6-2-370,-6-3 912,-6-4 0,3-15 0,-7-1 0</inkml:trace>
  <inkml:trace contextRef="#ctx0" brushRef="#br0" timeOffset="143">72 596 7889,'-16'-2'0,"0"-3"879,0 3-531,0-5 0,9 7 241,7 0 1,9 5-248,12 1 0,6 1-180,11-2 0,3-3-214,7 3 1,0-3-338,1-2 1,-1 0-115,0 0 0,-7 0 503,-3 0 0,3-7 0,0-2 0</inkml:trace>
  <inkml:trace contextRef="#ctx0" brushRef="#br0" timeOffset="803">764 17 7858,'0'-9'847,"0"2"0,-2 9-267,-3 3 1,1 11-146,-6 11 1,-1 5-359,-5 6 0,0-3-258,0 8 1,0-2-283,0 2 1,7 2 462,3-7 0,5-1 0,1-5 0</inkml:trace>
  <inkml:trace contextRef="#ctx0" brushRef="#br0" timeOffset="1059">748 500 8016,'-16'-17'123,"5"3"1048,1 3-262,6-3-258,-3 12-435,0-5 0,3 14 27,-7 4 0,6 11-82,-6 4 0,8 7 0,-3 4 0,5-3-82,1 4 0,0-4-245,0-2 0,1-5-500,5-1 0,3-8 348,7-2 0,2 0-1583,3-5 1901,-3-4 0,12 0 0,-5-7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19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0 178 7876,'33'-17'739,"-1"1"0,7 2-536,4 3 0,18-1-261,9 6 0,15 1-452,12 5 1,-44 0-1,1 0 592,7 1 1,1-2 0,1-2-1,0-1 130,6-1 1,1-1-1,1 2 1,1-1-51,0 0 0,1 0 1,-2 2-1,-1 0-91,-5-2 1,-1-1-1,-3 4 1,1 1-4,0-2 0,-1 1 1,-1 0-1,0 2-92,-1 0 1,0 0 0,-3 0 0,-1 0-36,41 0 0,-4-2-240,-1-3 1,-16 3 116,-6-4 1,-11-1-78,-15 2 0,-11 0-443,-11 5 359,-10 0 1,-29 7 342,-5-5 0,-9 5 0</inkml:trace>
  <inkml:trace contextRef="#ctx0" brushRef="#br0" timeOffset="418">853 483 7816,'0'-16'-250,"0"5"-62,0 1 0,0-1 744,0-5 1,-5 0-45,-1 0 0,-6 5 82,1 0 0,-3 2-94,-2-1 0,0 2-41,0 8 0,-2 2-130,-4 4 0,3 10-13,-8 10 1,7 14 69,-1 8 0,3 9 0,2 13 0,7-4-231,3 4 1,5-4 83,1-2 0,0 1-380,0-1 1,0-7 56,0-3 1,5-11-46,0-6 0,6-10-112,-6-6 1,3-4-1140,-3-7 478,-3-3 0,5-8 482,-7-5 1,0 3 543,0-8 0,-7-7 0,-2-7 0</inkml:trace>
  <inkml:trace contextRef="#ctx0" brushRef="#br0" timeOffset="582">354 773 7816,'-7'-16'699,"5"7"-102,-5-6-422,7 6 0,2 1 33,3 2 0,4 4 146,7 2 0,8 0-100,3 0 1,-2 0-40,1 0 0,7 2-108,4 4 1,1-5-217,-6 5 0,0-5-613,0-1 1,0 0 389,0 0 0,-1 0 332,-4 0 0,3-7 0,-5-2 0</inkml:trace>
  <inkml:trace contextRef="#ctx0" brushRef="#br0" timeOffset="757">950 387 7816,'-11'14'303,"0"-3"1,6 3-96,-6-3 0,7-2 131,-1 1 0,-2 1-193,2 5 0,-1 0-272,6 0 0,0-5-99,0 0 1,0-6-446,0 6 1,7-8 669,4 3 0,3-4 0,3-2 0</inkml:trace>
  <inkml:trace contextRef="#ctx0" brushRef="#br0" timeOffset="871">1110 403 7816,'0'16'678,"0"0"0,0 0-357,0 0 1,0-5 70,0 0 0,-5-1-566,0 6 0,-2-1 184,1-5 1,4 5-633,-3-5 622,3-2 0,-5 6 0,-2-5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16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628 950 7873,'2'-9'-553,"3"3"1863,-3 5-368,12 1-9,-5 0-629,7 0 0,-5 1 49,0 5 1,-8 3-223,3 7 1,-5 0 81,-1 0 1,0 0-262,0 0 0,0 6-223,0-1 0,-5 1-276,0-6 0,-6 0-391,6 0-877,-8 0 1199,11 0 616,-5-7 0,0-2 0,-2-7 0</inkml:trace>
  <inkml:trace contextRef="#ctx0" brushRef="#br0" timeOffset="174">789 901 8580,'0'17'1047,"0"-1"-647,0 0 0,0 7-37,0 4 1,-5 3-154,-1 2 1,1-1-1,5-4 1,2 1-95,3-6 1,2-1-214,4-5 0,3-7-90,-3-4 0,9-3-405,1-2 1,0-2-628,-4-3 1,-1-6 175,0-10 1043,0 3 0,0-12 0,0 5 0</inkml:trace>
  <inkml:trace contextRef="#ctx0" brushRef="#br0" timeOffset="369">950 692 9055,'-9'8'743,"3"2"0,5 5-678,1 1 1,0 5-164,0 1 0,5-1-170,0-5 1,8 0 100,-2 0 0,-2-5-124,1 0 1,1-8 290,5 3 0,0 3 0,0-1 0</inkml:trace>
  <inkml:trace contextRef="#ctx0" brushRef="#br0" timeOffset="678">1111 644 9304,'-9'16'1443,"2"0"-1342,7 0 0,0 0-203,0 1 0,0-7 175,0 1 0,1 0-74,5 5 1,3-7-736,7-4 0,0-3 322,0-2 0,0 0-526,0 0 0,0-2 560,0-3 1,0 1 379,0-7 0,1 1 0,-1-6 0,-7 0 264,5-1-207,-12 1 0,7 7 343,-4 4 243,-3 3 121,5 2-388,-7 0-415,0 7 1,2-5-207,3 4-661,-3 3-93,12-8 999,-5 6 0,7-7 0,0 0 0</inkml:trace>
  <inkml:trace contextRef="#ctx0" brushRef="#br0" timeOffset="852">1304 564 7873,'-6'-11'-42,"1"0"222,0 0 1,5-5 354,0 0-107,0 7 502,0-5-425,0 12-531,0-5 1,5 9-65,0 3 1,8 2-367,-2 4 1,3 9-414,2-4 0,0 5 474,0 1 1,6-4 394,-1 3 0,8 4 0,-4 0 0</inkml:trace>
  <inkml:trace contextRef="#ctx0" brushRef="#br0" timeOffset="1128">1577 805 7873,'9'0'0,"5"0"114,-3 0 103,-4 0 1,8 5 147,-5 1 0,-1 1 160,2-2 0,-7 4-213,1 7 1,2 0-73,-2 0 1,1 0-217,-6 1 0,0 6-79,0 4 0,-9 3-53,-7 2 0,-4 6-61,-12-1 1,2 6-184,-13-5 0,0 5-223,-6-6 1,1 4 574,0-9 0,-7 4 0,-3-11 0</inkml:trace>
  <inkml:trace contextRef="#ctx0" brushRef="#br0" timeOffset="3246">242 1 7988,'-9'16'0,"-5"0"0,10 0 194,-7 0 0,-1 9-97,-10 7 1,3 2-111,-8 9 0,0 2 13,-5 8 0,0-3 0,0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23.2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7813,'16'0'484,"-6"0"-246,1 0-508,-7 7-419,3-5 689,-14 5 0,-2-7 0,-7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21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113 306 7840,'-7'11'0,"-4"-1"0,2 1 424,-1 5 1,4 7-41,-4 4 0,-1 11 83,-5 5 0,5 1-111,0-1 1,8 2-325,-3-8 1,5 1-222,1-6 1,12-7-286,4-3 0,6-12 494,-1-4-20,4-4 0,14-2 0,3 0 0</inkml:trace>
  <inkml:trace contextRef="#ctx0" brushRef="#br0" timeOffset="236">355 338 7840,'1'-16'410,"5"0"1,-5 5 412,5 1-439,3 6 1,0-3-120,7 7 1,-5 0 109,-1 0 1,1 5-197,5 1 0,0 6-143,0-1 1,0 5 13,0 5 1,-1-3 0,-3 5 317,-1 1-520,-7-7 1,3 9-14,-7-5 0,0-1-105,0 6 1,-7-6-22,-4 2 0,0-6-218,-5-6 1,3 3 23,-8-8 1,9 1-284,1-6 0,2-4 768,-2-7 0,4 1 0,7-14 0</inkml:trace>
  <inkml:trace contextRef="#ctx0" brushRef="#br0" timeOffset="403">548 290 7840,'1'16'155,"5"0"1,-4 0 312,3 0 0,2 6 1,-2-1 1,3 8-109,-3-2 0,-1 3-134,6 2 1,-4-5-81,4 0 0,1-8-101,5 3 0,0-6-144,0-5 0,0-4-420,0-7 1,6-2 122,-1-3 1,1-6-471,-6-11 1,0 3 105,0-8 0,-7 6 759,-4-6 0,-3 5 0,-2-5 0,0 1 0,0-7 0</inkml:trace>
  <inkml:trace contextRef="#ctx0" brushRef="#br0" timeOffset="617">789 145 9052,'0'11'904,"0"0"0,-5-1-576,-1 6 0,1 0-299,5 1 0,0 4 77,0 0 1,5 1-431,1-6 1,1 0 269,-2 0 1,2-5-660,4 0 0,3-8 231,-3 3 0,-2-5-81,2-1 0,-6 0 50,6 0 0,-2-1 513,1-5 0,3-3 0,-8-7 0,1 0 0,1 0 0,2 0 0</inkml:trace>
  <inkml:trace contextRef="#ctx0" brushRef="#br0" timeOffset="876">676 0 8000,'-9'0'2147,"2"0"-1473,7 0-787,0 7-198,0 2 1,7 7-975,4 1 1285,-4-9 0,15 7 0,-4-6 0</inkml:trace>
  <inkml:trace contextRef="#ctx0" brushRef="#br0" timeOffset="1163">853 65 8499,'9'-2'1064,"-3"-4"-1001,2 5 1,1-6 143,8 7 1,-7 0-256,1 0 0,0 0 30,5 0 0,0 5 49,0 0 1,-5 8 74,-1-2 1,-1-3-23,2 3 0,-4 0-143,-7 5 1,0 5-234,0 1 1,0 1-148,0-1 1,-7-5 438,-4 5 0,-10 3 0,-4 0 0</inkml:trace>
  <inkml:trace contextRef="#ctx0" brushRef="#br0" timeOffset="1612">692 193 9265,'0'16'480,"0"8"0,0-5-533,0 8 0,8-2 96,2 2 1,10 2-928,1-8 0,13 0 884,-1-4 0,9-1 0,0 0 0</inkml:trace>
  <inkml:trace contextRef="#ctx0" brushRef="#br0" timeOffset="2035">1384 177 7774,'9'-7'-767,"5"5"1446,-5-5 1,6 9-186,-5 3 1,3 10 107,-8 6 1,1 13-242,-6-2 0,5 6-190,0-1 1,1 3-84,-6 2 0,-2 5-203,-4-4 0,3-4-169,-8-1 0,6-6-948,-6-5 1232,8 3 0,-19-12 0,4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31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74 7904,'0'-23'0,"-6"5"-21,1-4-22,-1 12 1,6 11-33,0 15 1463,8 15-864,1 17 1,14 11-45,4 11 1,-2 3-426,1 8 1,3 6-47,9 4 0,-10-1-1166,4 1 495,-3-14 549,-4 8 0,-2-15-247,-7 0 0,-5-9-352,0-18 0,-6-4-385,6-7 1097,-8 0 0,10-3 0,-8-8 0,1-6 0</inkml:trace>
  <inkml:trace contextRef="#ctx0" brushRef="#br0" timeOffset="191">177 1103 7849,'0'24'1,"0"-6"119,8 5 1,-7-7-104,5 0 1,-3 0 214,3 0 0,-3-5 26,8 0 1,-6-2 59,6 1 20,-7-3-20,10-7 8,-5 0-115,0 0-54,5 0 0,-10-7-216,6-3 0,-6-5 9,1-1 1,2 0-62,-1 0 1,6-7-178,-1-4 0,2-3 288,-3-3 0,12-6 0,-4-2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40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354 1 7932,'-16'7'-253,"0"2"109,0 7 0,0-6 260,0 1 0,5 0 323,0 5 1,0 0-290,-5 0 1,-5 6-63,-1-1 1,-4 0-205,4-4 0,-1-1 70,2 0 0,3 0-133,-4 0 0,4 0-116,2 0 236,7-7-82,2-2 53,7-7 0,9-5 3,7-1 0,2-6 7,9 1 1,-2-5-179,2-5 23,3 3 184,-5-5 0,6 6-46,-5 1 1,3 0 53,-8 0 1,1 2 73,-6 3 1,0-3-14,0 3 1,-2 2 388,-3-1-280,3 6 8,-12-3 0,-2 14 143,-11 4 0,-8 8 185,-3 3-174,1 6-206,-2-3 1,5 6 3,-4-4 0,4 3-87,2-3 0,0-4 11,0-2 1,7-3-372,4-2 218,-4 1 1,7-7-509,-3 1 335,3-7 1,7 1-5,1-10 317,6-4 0,4-7 0,9-1 0</inkml:trace>
  <inkml:trace contextRef="#ctx0" brushRef="#br0" timeOffset="119">370 177 7932,'0'25'0,"0"1"91,0-5 1,0-3 238,0 3-344,0-3 89,-7 5 1,5-5-47,-3 4-311,3 3 0,2-7 282,0 3 0,0-3 0,0-2 0</inkml:trace>
  <inkml:trace contextRef="#ctx0" brushRef="#br0" timeOffset="758">209 322 8117,'0'9'855,"0"-2"-822,0 0 0,2-5 17,3 4 0,4-5-304,7-1 0,2-5-369,4 0 1,-3-2 230,8 1 1,-5-1 82,5-4 1,-8-3 308,3 3 0,-4 4 0,-2 2 0,0-2-125,0 1 125,-7 1 101,-2 5 0,-16 7 137,-7 4 1,-2 5 170,-9 5 0,0-1-105,-5 7 0,0 0-55,0 5 1,0-7-104,-1-4 0,8-3 38,4-2 1,3-1 44,2-5-285,7-3 49,2-7 1,9 0-190,3 0 1,6-7-143,10-3 0,-1-7 118,7-4 0,0 3-156,5-3 1,-5 3-90,-1 2 342,-6 7 4,3-6 1,-7 14-53,0-5 265,1 5 0,-3 8 22,-3 3 0,-4 17 297,-7 5 1,-2 9 88,-3-3 0,-3 7-139,-2-2 0,-5 1 4,5-1 0,-3-3-200,2-8 0,2-7-282,4-4 148,3-3-171,-5-9 1,7-4-70,0-10 0,2-9-272,3-8 0,-1-6-276,7 1 379,-8-4 141,12-1 1,-12 0 178,8 0 1,-2 5 33,1 0 0,5 6 197,-5-6 0,-1 9-194,2 2 349,-7 7-81,10 9-114,-5 0 1,2 2-13,-1 3 0,-6 4 75,1 7 1,-3 0-6,-2 0 1,0 6 28,0-1 0,-5 1-48,-1-6 0,-6 0 6,1 0 0,-1-5-77,1 0 0,-2-6 27,8 6 1,-7-8 34,1 3-180,4-5 1,0-8-449,7-4 1,1-5-49,5-5 1,3-4-849,7-7 1359,0 0 0,7-8 0,2-1 0</inkml:trace>
  <inkml:trace contextRef="#ctx0" brushRef="#br0" timeOffset="1344">933 17 8104,'16'0'1065,"0"0"1,-5 1-350,0 5-499,-8 3 0,5 7-201,-8 0 1,0 0 337,0 0-644,0 0 1,0 0-43,0 0 0,-2-1-315,-4-5 1,3 5 187,-8-5 0,6-3-211,-6-1 1,6 1 259,-6-2 1,2 3 409,-2-3 0,-3-3-30,5 5 0,-5 0-8,3 4 0,2-2-112,4 1 1059,3 1-630,-5 5 0,7 0 16,0 0 1,0 0 110,0 1 0,0-1-288,0 0 4,0 0 1,0-5-265,0-1-238,7-6 8,2 3 0,5-14 121,-3-4 0,3-3-6,-3-2 1,-2 0 83,2 0 0,-1-6 72,6 1 1,0-1 25,1 6 0,-1 0 195,0 0 0,-6 5 155,1 0 1,0 8-60,5-2 0,-5 3 1,-1 2 0,-6 2-153,1 3 313,4 4-184,-7 7 1,5 0-67,-7 0 0,-2 0-5,-3 0 1,3 0-307,-3 0 1,-4 1 84,-2-1 1,2-6-332,-1 1 1,4-6 122,-4 6 0,4-7-345,-5 1 447,8-3 0,-6-2 205,4 0 0,3-7 0,-4-4 0,5-3 0,1-2 0,0 5 0,0 0 0,0 0 23,0 2 294,0 2 59,7 7-262,-5 0 23,5 0-67,-7 7-313,7-5-175,-5 13 201,5-14 217,-7 7 0,0-8 0,0 0 0</inkml:trace>
  <inkml:trace contextRef="#ctx0" brushRef="#br0" timeOffset="1558">788 161 7901,'-16'0'41,"0"0"142,0 0 1,5 8 140,1 2 1,6 8 139,-1 9 1,-2 2-156,1 13 1,1 1-35,5 6 1,7 4-16,4 1 0,3-8-43,2-8 0,7-4-185,4-2 1,9-7-165,2-4 1,4-10-245,-4-5 1,5-5 43,-6-1 1,6 0-330,-5 0 1,-2 0 155,-10 0 0,-2-1-871,-8-5 1376,0 4 0,0-12 0,0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44.0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1 692 7856,'9'0'0,"5"-5"42,-3 0 97,-4-8-35,14 11 1,-8-10 44,14 6 1,0-4-71,5 4 0,0-4-137,0 4 1,0-6 34,0 1 0,-1 2-208,-4-2 1,-4 1 91,-7-6 1,-2 0-158,-3-1 1,-4 1-124,-7 0 207,0 0 70,0 0 1,-7 0-4,-4 0 1,1 0 101,-7 0 1,5 0 132,-9 0 0,3 5 57,2 0 1,-1 8-1,1-3 469,0 4-338,7 2 0,-3 9 191,6 7 1,-4 9-114,4 13 1,1 1-55,5 4 1,0 9-284,0-4 0,0 4 41,0-4 0,0-7-59,0-3 1,0 0 275,0-6-902,7 3 453,-5-17 1,5 6-128,-7-8 0,2-7-649,3-4 405,-3-3 241,5-9 95,-7-2 0,-5-7 94,-1 0 148,-6-1-110,10 1 0,-10-5 96,6-1 0,-4-1-224,4 2 704,-6 3-346,10-13 1,-5 12 2,7-8 43,0 0-88,0-5 1,7-2-297,4-3 1,5-5 77,5-6 0,4 0-64,7 0 1,2-4-10,4 4 241,-4 3-123,5 13 0,-12 3 113,0 8 1,-8 1 293,3 15 0,-6 1-86,-5 9 0,-4 6 120,-7 11 0,-2 3-27,-3 7 0,-4-2-68,-7-3 1,5 3-241,0-3 1,1-2 128,-7 2-601,8-14 256,-5 8-33,12-12-140,-5 7 98,7-7 1,7-4-180,4-10 1,9-4-47,1-7 114,1 0 217,-6 7 1,0-5 217,0 3-55,0 4-31,0 0 478,-7-1-358,5 7 0,-10-7 53,7 8 102,-8 8-147,4 1 0,-7 7-13,0 0 1,-5 0-21,0 0 1,-8 0-181,2 0 148,4 0 5,-7 0 1,7 0-377,-4 0-47,-3-7 180,5 6 0,-2-14-127,0 5 88,8-4 1,-4-10 91,7-2 1,0-5 23,0-1 0,5 6 222,0-1 42,8 7-301,-11-10 506,12 12 0,-5 9-39,7 15 0,-5 10 113,-1 11 1,1 14-166,5 18 1,-1 16-177,-5 6 1,-2-44-1,-1 1-718,-2 0 0,0-1 590,-1-1 1,-1 0 24,5 0 1,-1 0 0,-5 33-42,3-9 0,-3-12 102,-2-16 1,0-7-431,0-3 1,0-11-63,0-6 1,0-8-238,0-3 1,-2-6 673,-3 1 0,-4-10 0,-7-4 0</inkml:trace>
  <inkml:trace contextRef="#ctx0" brushRef="#br0" timeOffset="190">548 644 7893,'7'9'490,"-5"-2"1,7-7-456,-4 0 1,-1 0-261,6 0 1,1 0-72,5 0 0,0-2 296,0-3 0,8-4 0,1-7 0</inkml:trace>
  <inkml:trace contextRef="#ctx0" brushRef="#br0" timeOffset="939">1095 1 7793,'-11'10'375,"0"1"0,8-6 116,-3 6 0,5-5-132,1 4 1,0 1 37,0 5 1,-6 0-233,1 0 1,0-5-212,5 0 0,0-1-61,0 7 1,0-1-835,0 0 599,0 0 1,0 0-159,0 0 1,-2 0 113,-4 0 0,-3 0-86,-7 0 520,7-7-109,-5 6-99,5-7 3,0 1 232,-5-1 22,12-8 111,-5 0 1,14-8-54,4-2-4,3-5-28,2-1 0,0 0-24,0 0 1,-5 2-19,0 3 25,0-3-50,5 12 0,-7 2-2,-4 11 1,-3 10 8,-2 6 1,0 5 8,0 6 0,-2 1-55,-3 4 1,-4 3-5,-7-3 0,5-3-168,0-3 0,6-3 61,-6-2-507,8-7 75,-5-1 181,8-16 1,8-8 111,2-10 1,-1-12 35,2-4 1,-2 0 195,2 0 0,1-1 1,-7-5 0,6 1 147,-5 4 0,1-1-88,-2 6 1,-3-4 424,3 4-157,-3 1 16,5 5-242,-5 7 93,5 2-82,-7 14 1,0 2 25,0 7 0,0 0-63,0 0 1,0 0 116,0 0 0,0 0-107,0 0 1,0 0-96,0 0-39,7-7 131,2 6-361,0-14 121,5 7 74,-5-1 1,7 0-151,1 4 0,-7 1-103,1-6 260,-7 6 1,3-3 97,-7 7-28,0 0 0,-2 0 146,-3 0 1,-4 0-201,-7 0 276,-1 1-95,1-9 0,-2 5-64,-3-8 0,3 1 239,-3-6-219,3 0-129,9 0 127,-5 0-133,12-7 0,-4-1 61,12-2 0,8-3-206,8 8 1,1-1-51,-2 6 0,-1 0-41,7 0 0,-6 0 67,6 0 0,-7 2-66,1 4 1,-1 1 293,1 3 0,-10 5 0,18-6 0,-12 7 0</inkml:trace>
  <inkml:trace contextRef="#ctx0" brushRef="#br0" timeOffset="1708">1561 371 7826,'0'-16'173,"0"5"-67,0 0 0,0 6-178,0-6 1,2 6 83,3-6 1,4 6-163,8-6 0,4 0-15,0-5 252,8 0-23,-11 0 1,5 2-60,-7 3 1,0-2 109,0 8-98,0-8 0,-7 21-10,-3 2 384,-4 12-220,-2 17 1,-2 9-26,-4 11 0,-3-1-15,-7 1 1,6-6-369,-1 6 126,7-14 77,-3 8 1,7-20-205,0-1 1,0-7 237,0-9 0,7 0 0,2 0 0</inkml:trace>
  <inkml:trace contextRef="#ctx0" brushRef="#br0" timeOffset="1837">1915 467 7826,'16'0'-1017,"-1"2"978,-5 3 588,5-3-1011,-6 5 462,7-7 0,0 7 0,0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48.3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33 146 7794,'9'0'-514,"-2"7"607,0-6 1,0 8 131,4-3 0,-2-3 310,-4 8 1,-3 0-29,4 5-640,-5 0 123,-1 0 1,0 0-42,0 0 0,0 0-406,0 0-645,0-7 567,0-2-391,0-7 926,-7 0 0,0-7 0,-4-3 0,-1 1 0,6-2 0,-6 6 0,1-6-56,4 7 0,-2-3 48,4 7 496,3 0 1,-5 7-170,7 4 1,0 9 116,0 1-125,7 8-164,-5-4 0,12 7-14,-3 0 0,-2 0-52,1 0 0,-4-5-240,5 0 1,-6-7-241,6 1-180,-8-10 376,4-4 1,-5-7-742,3 0 944,-3 0 0,13-7 0,-6-2 0</inkml:trace>
  <inkml:trace contextRef="#ctx0" brushRef="#br0" timeOffset="485">290 1 7423,'9'2'485,"-3"3"1,-5-2-233,-1 8 0,0-5-57,0 4 0,0 1-119,0 5 1,0 0-140,0 0 1,0 0-102,0 0 1,0 1-9,0-1 1,0-6-313,0 1 365,-7 0 1,6 0-113,-5-1 0,4-4-18,2 4 21,0-6 163,0 3 0,2-2 17,4 1 0,-3-1-65,8-5 0,0 0 251,5 0-111,0 0 0,0 0 129,0 0-115,0 0 1,0 0 123,0 0 1,-5 2-57,0 3 0,-8 4 90,3 7 1,1 2-109,-2 4 0,0 3-9,-5 7 1,2 7 21,4 4 0,-5-2 38,5 2 0,-3-7 56,3 1 0,-3-4-320,8-7 0,-7-2-453,1-8 128,4-7-206,-7 5 164,5-12 226,-7 5 73,0-14 0,-2 3-79,-3-7 268,-4 1 0,-7-6 0,-1-1 0,7 1 9,-1 0 1,2 6-70,-2-1 0,-1 0 232,7-5 0,-6 5 621,5 1 89,1-1-623,5-5 1,0 0-25,0 0 0,2 5-140,3 0 0,4 6-112,7-6 0,0 2-109,0-2 1,6-1-324,-1 7 0,1-6 449,-6 5 0,7-6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8:39.1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35 105 7746,'0'-10'0,"-2"-4"0,-2 7 0,-2-3 391,1 6-237,5-11 0,-6 11 585,0-7-477,0 7 1,6-6 235,0 4-293,0 4 0,8-5-99,3 7 0,13 0 89,4 0 1,7 0-173,5 0 0,4 0 55,8 0 0,10 7-60,7 5 1,14-2-319,9 1 0,-42-6 0,0 0 267,48 6 1,-48-4 0,0 0-37,48-2 0,-45-1 0,1-2 22,-2-1 1,0-2 0,48 1-50,-8 0 1,-9 0 93,-2 0 0,-5 0-261,-1 0 1,-7 0 169,-17 0 1,1 0-119,0 0 0,-2 0-305,-4 0 1,2 0 189,-7 0 1,-1-6-284,-5 1 0,-3-3 632,-3 2 0,-4 2-23,-8-7 36,1 7 1,-1-11 0,0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50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33 7809,'0'-16'-70,"0"7"1106,0 1-208,0 8-286,0 0-364,0 8 1,0 1-84,0 7 1,0 0-60,0 0 0,-6 0-222,1 0 0,-2 0-683,1 0 467,5 0 274,-14 0 0,12 0-392,-8 1 1,6-1 124,-6 0 1,2-6 56,-2 1 0,-3-6 94,3 6 1,2-7 217,-2 1 175,8 4-17,-11-7 1,12 7 195,-4-4 439,5-3-361,1 5 1,7-2 10,4 1-156,-4-1-74,7 2 0,-5-3-57,7 7 0,-2-6-26,-3 6-55,3-1 1,-7 7-176,4-1 1,-4-6 48,-7 1 1,6 0-297,-1 5 77,0-7 79,-5 5 77,0-12 71,-7 5 0,4-7 39,-8 0 0,7-2 11,-1-3 0,-2-4-48,2-7 122,-1 0-82,6 0 0,0 0 81,0 0 1,2-6-72,3 1 1,-1 5 112,7 5 0,-6 2-94,6-2 58,-1-3-55,7 12 0,-7-5-2,1 7 0,-2 2-2,2 3 0,3-1 26,-3 6 0,-4-4 25,-2 4 93,-3 1-134,5 5 0,-5-5-6,3 0-38,-3-8 0,0 4-105,3-7 1,-1 0 94,6 0 1,1-5-14,5 0 0,0-2-34,0 1 1,8 3-26,3-8 1,-2 7 101,1-1 0,-1-2-38,2 1 0,2 1 499,-8 5-170,8 0 0,-11 2 75,3 3 1,-10-1-92,-6 7 178,-3-1-214,-2 6 0,-2-1-83,-3-5 0,-4 5-98,-7-5 0,0-2 33,0-3 0,0 2-163,0-2 1,-1 1-401,1-6 1,0-2 59,0-3 1,5-4-149,1-7 1,1 0 195,-2-1 0,4-6-73,7-4 0,0 2 390,0-1 0,0 6-59,0-2 1,0 5 474,0 1-375,7 7 94,2 1 9,7 23 32,-7-5 1,4 15 52,-8-3 0,6-2 11,-6 6-180,0-6 0,3 10 0,0-5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6:52.7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129 304 7076,'0'16'99,"0"0"1,0 6-114,0-1 1,2 8-48,3-2 0,-3 1-136,4-1 0,1 3 115,-2-3 82,0-3 0,3 6 0,1-5 0</inkml:trace>
  <inkml:trace contextRef="#ctx0" brushRef="#br0" timeOffset="320">258 610 7714,'-11'0'-17,"1"0"0,4 5 75,-5 1 0,6-1 89,-6-5 0,1 5-75,-6 1 0,-1-1-1,1-5 1,0 0-26,0 0 1,0 0-95,0 0 0,0 0-123,0 0 1,5-2 76,0-3 1,2-9-125,-1-8 1,3-6-32,7 1 1,0-5 123,0-6 0,7 4-20,3-3 322,12-5-245,3 16 1,7-10 12,0 14 0,-5 8 98,0 9 1,-2 3 190,2 2 1,1 14-96,-6 8 1,-1 6 114,-5 4 1,-7 6-17,-3 0 1,-5 6-113,-1-1 0,0-4-62,0-1 1,-1-6-110,-5-5 1,-3 2 85,-7-8 0,2 0-146,3-4 0,-3-9-354,3-2 0,2-4 459,-1-2 0,6-8 0,-3 0 0</inkml:trace>
  <inkml:trace contextRef="#ctx0" brushRef="#br0" timeOffset="1004">918 320 7892,'-8'-9'-255,"5"-3"55,-8 6 227,8-6 1,-3 5-19,11-4 1,-1-3 13,7 3 1,1 2 8,10-2 0,-4 6 9,3-6 1,-1 2-15,1-1 0,-3-3 9,4 8 1,-3-6-1,3 6 0,-4-2-30,3 1 0,-9 4 3,-1-3 1,-5 3 16,4 2-220,-6 0 203,3 0-26,0 0-3,-5 0 1,-2 7 24,-11 4 1,-3 3 1,-2 3 0,0 4 165,0 0 0,0 6-56,-1-5 0,1 4 196,0-4-226,0-1 1,2-5-9,3 1-34,-3-9-112,12 0 0,-3-8 161,10 0-439,-3 0 215,12-8 0,-3 5-135,10-8 1,-3 6-104,4-6 270,-4 8 0,-2-5 31,0 8 1,-6 0-44,1 0 67,-7 0 0,5 0 201,-4 0-170,-3 8 1,3-7 11,-10 5 0,1-5-238,-6-1 1,4 0 27,-5 0 56,1 0 0,-6-5 155,0 0 0,-1-8 0,1 2 0,6-3 0,-1-2 0,0-7 0,-5-4 0,2-3-61,3-2 1,-1-1 60,6 1 0,1 2 302,5 3 0,0 4-26,0 7 0,2 7 29,3 3 1,4 12-79,7 4 0,0 17-59,0 5 1,0 11-49,0 0 1,0 9-59,1 2 0,-3-1-24,-3-4 0,-2-3-232,-4-3 0,-3 2 27,3-8 1,-3-1-147,-2-9 0,0-4 313,0-7 0,-7 0 0,-2 0 0</inkml:trace>
  <inkml:trace contextRef="#ctx0" brushRef="#br0" timeOffset="1175">1062 336 7831,'0'16'-201,"0"1"0,-5-1-309,0 0 1,-6 2 335,5 3 1,-1-1 287,2 7 1,1-6-94,-6 6 0,1-8-237,-2 3 93,4-4 0,5-8 9,-3 1 114,3-7 0,-5-4 0,14-9 0,2-7 0</inkml:trace>
  <inkml:trace contextRef="#ctx0" brushRef="#br0" timeOffset="1270">1046 497 7831,'25'-5'-681,"-3"0"0,-4-3 1060,-2 3 1,0 3-125,0-3 0,0 3-375,0 2 1,0 0 83,0 0 0,0 0-329,0 0 258,0 0 1,-5 0-392,0 0 498,-8 0 0,5 0 0,-8 0 0</inkml:trace>
  <inkml:trace contextRef="#ctx0" brushRef="#br0" timeOffset="1454">837 127 7831,'-11'0'-125,"1"0"1,4 2-133,-4 3-98,6-3 1,-9 7 275,8-4 0,0-1 196,5 7 0,0-6-618,0 6 313,0 0 1,0 5 187,0 0 0,7 0 0,2 0 0</inkml:trace>
  <inkml:trace contextRef="#ctx0" brushRef="#br0" timeOffset="1772">821 417 7831,'-2'16'0,"-3"0"-41,3 0 116,-12 0 0,12 0-12,-3 0 89,3-7-232,2 6 133,0-14 0,7 6-188,4-7 1,-2 0-106,1 0 1,-4 0 139,4 0 0,-4 0-297,5 0 47,-8 0 218,4 0 95,-7 8 1,-5 1 0,0 7 0,-8 0 56,2 0 0,-3 0 189,-2 0 1,2 0 16,3 0 1,-2-5 141,8 0-96,0-1 1,6-1-109,5-3 0,3-5-50,7-1 0,7 0-60,4 0 1,3-1-158,2-5 0,6 3 152,0-8 0,4 6-131,-4-6 1,5 7-41,-6-1 0,-4 3-44,-7 2 1,-6 0-77,1 0 1,-3 0-289,-2 0-35,-7 0 304,6 0 261,-14 0 0,7-7 0,-8-2 0</inkml:trace>
  <inkml:trace contextRef="#ctx0" brushRef="#br0" timeOffset="2520">1497 31 7899,'9'0'373,"0"0"473,-4 0-695,-3 0 1,7 5-156,-4 0 1,-3 8 72,3-2 1,-3 3-77,-2 2 1,0 2-183,0 3 1,0-3-44,0 4 1,-2-4-232,-3-2 309,3 0 25,-5 0 1,7-5-252,0-1 139,0-6 110,0 3 1,0-9 16,0-3 1,7-4 45,4-7 1,-2 0 101,1 0 1,1 1-56,5 5 1,-5-5 212,0 5-134,-1 2 0,1 1 186,0 7 1,-8 2-83,3 3 0,-4 6 119,-2 11 0,-2 3-15,-4 7 1,3 0-98,-8 0 1,0 0-73,-5 1 1,2-1-26,3 0 1,-3-2-117,3-3 1,2 2 45,-1-8 1,4 1-359,-5-6-21,8-7-246,-4-2 367,7-7 0,2-7-50,3-4 1,4-11 21,7-4 0,0-5 103,0-1 1,0 0 128,0 0 0,6-2 95,-1-4 1,1 10 49,-6-5 1,-6 12 28,1 0 0,0 8 621,5 2-518,-7 8 0,3-3 112,-6 12 1,-1 4-272,-5 12 1,5-4 140,1 3-351,-1 4 243,-5-7 1,0 5-79,0-7 0,0 1-278,0-1 182,0 0-195,0 0 17,0-7 21,0 5 1,0-10-3,0 6 93,0-6 1,-2 10 82,-3-3 0,-4-2-83,-7 2 102,0-1 1,0 6 20,0 1 0,0-9 46,0-2 1,0 1-72,-1-2 0,1 1 70,0-6-28,0 0 0,5-2 7,1-3 1,6 1 14,-1-7 0,5 6 81,5-6 0,-1 6-49,6-6 1,3 7 12,8-1 0,-3-2 71,4 2 0,-3-1-96,3 6 1,-4 0-49,3 0 0,-3 0 97,-2 0-486,7 7 254,-5-5 0,5 11 50,-6-8 92,-9 0 0,14 3 0,-4 0 0</inkml:trace>
  <inkml:trace contextRef="#ctx0" brushRef="#br0" timeOffset="2626">1995 594 7804,'2'9'27,"3"-4"0,-1-3-19,7-2-652,-8 0 47,12 0 597,-6 0 0,7 7 0,0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7:48.8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17 611 7674,'7'9'216,"-5"6"0,10-12-257,-6 8 0,4-6-135,-4 6 1,1-7 175,-2 1 0,4 4 0,7 0 0</inkml:trace>
  <inkml:trace contextRef="#ctx0" brushRef="#br0" timeOffset="155">1 805 7674,'10'0'493,"1"0"0,-5 0-159,4 0 1,-4 0 154,4 0 1,-4 0-1730,4 0 1240,-6 0 0,10 0 0,-5 0 0</inkml:trace>
  <inkml:trace contextRef="#ctx0" brushRef="#br0" timeOffset="1627">580 0 11227,'0'16'222,"-6"0"-245,1 0 0,-6 6 204,6-1 0,-6 3 19,6-3 0,-6-3-955,6 3 1,-2-3-188,1-2 548,5 0 0,-7-5 152,8 0 1,2-8-189,4 3 315,2-4 0,9-4 25,-1-4 0,5 3 107,1-8 0,-1 2-4,-5-2 0,0-1 173,0 7-216,0-8 176,0 4-301,-7 0 70,-1 2 1,-10 14 44,-4 4 0,-3 3-11,-7 2 0,0 2-64,0 4 1,-5-3-6,-1 8 0,1-7-113,5 1 1,1-3 55,5-2 1,-5 0 35,5 0 0,1-1 141,-2-5 72,7-2-220,-3-1 210,0-6-100,5 7 1,-5-16 154,7-2 1,6-5 168,-1-1 0,7 6 138,-1-1 1,-2 0-109,2-5 1,0 7 25,5 4 0,-6 3-198,1 2 0,-6 0-41,6 0 1,-5 2-29,4 3 0,-6 9-138,1 8 1,-3 7 96,-2-3 1,0 5-89,0 1 0,-2-2-239,-3-3 135,3 3-8,-5-5-206,0 1 211,5-3 1,-7-9 23,4-3 1,3-2-64,-3-4 1,3-5 64,2 0 1,0-3-19,0-14 0,2 3 103,3-13 1,-2 6-110,8-6 447,-7 0-208,10-5 1,-10 2 43,6 3 1,-4-2 177,4 8 0,-4-1-95,5 6 1,-6 6 48,6-1 1,-6 7-157,6-1 0,-2 5-11,1 5 1,3 10-20,-8 6 0,2 8-149,-1-3 0,-4 3 38,3-2 0,-3 3 14,-2-3 0,0-4-57,0-1 1,-6-4 30,1-2 0,-2-6-264,1 1 58,5-7 0,-6 3 0,7-14-84,0-4 1,0-5 60,0-6 0,0 3 88,0-8 0,1-2 194,5-8 0,1 1 0,4-7 0,1 0 0,-7-5 0,8 0 0,-4 0 0,14-1 0,2 1 0</inkml:trace>
  <inkml:trace contextRef="#ctx0" brushRef="#br0" timeOffset="1747">853 113 7736,'16'0'-1458,"0"0"1978,1 0 71,-9 0-299,7 0 1,-12 0 213,8 0-323,-7 0 0,5 0-38,-4 0-230,-3 0 196,5 7-1165,-7-5 654,0 5 0,-2-2-501,-3 1 901,3-1 0,-12-5 0,5 0 0</inkml:trace>
  <inkml:trace contextRef="#ctx0" brushRef="#br0" timeOffset="2016">902 145 7736,'0'9'0,"5"5"107,0-3 61,1 3 0,-1 2 118,0 0 1,1 6-44,-6-1 1,0 3 84,0-3 1,0-1-80,0 6 1,0-1-26,0 2 0,0-2-97,0-3 1,0-4-43,0 3-449,0-3 1,0-7 245,0-1 0,2-6-335,3 1 0,2-5 91,4-5 1,3 1-26,-3-6 0,1-1 204,-1-5 0,3 0 73,-3 0 0,-4 0-1,-1 0 1,-3 1 164,2 5 296,-3-5 0,4 13-157,-12-3 1,-3 5 206,-7 5 1,0 4-148,0 7 1,0 1-121,0-1 1,0-2-214,0-3 1,7 3-807,3-3 629,5-4 257,1 0 0,0 0 0,0 2 0</inkml:trace>
  <inkml:trace contextRef="#ctx0" brushRef="#br0" timeOffset="2291">1272 129 7741,'-9'0'815,"-6"-7"1,12 0-273,-8-4-487,7 4-3,4 7 1,11 0 159,11 0 1,-3 5-519,8 0 1,0 3 106,5-3 1,0-3-59,0 3 1,1 2-70,-1-1 0,-5-1-802,-1-5 1127,-6 0 0,10 7 0,-5 2 0</inkml:trace>
  <inkml:trace contextRef="#ctx0" brushRef="#br0" timeOffset="2464">1529 16 7741,'-16'0'295,"5"0"60,0 0 100,8 0 1,-10 2 25,8 3 0,-6 1-113,6 10 1,-8-2-332,3 13 1,-5 5-15,-1 6 1,-5 1-1,-1-1 0,-4 1-251,4 4 1,-5-4-506,6-7 1,-1-1-988,6-5 1720,7-2 0,-5-1 0,5 2 0</inkml:trace>
  <inkml:trace contextRef="#ctx0" brushRef="#br0" timeOffset="2606">1336 209 7980,'5'16'962,"1"1"0,-1 8-649,-5 7 0,0 2-12,0 9-978,0-8 538,0 5 0,0-3-70,0 1 1,0-8-381,0-8 589,0-5 0,0 7 0,0 1 0</inkml:trace>
  <inkml:trace contextRef="#ctx0" brushRef="#br0" timeOffset="2767">1416 451 7741,'16'7'647,"1"-5"-333,-1 3 1,0-3-129,0-2 0,2 0-134,3 0 0,-3 0-180,3 0 0,3-6-69,-3 1 0,1-2-265,-6 1 1,0 5 229,0-5 0,0-1 232,0 2 0,0-8 0,0 4 0</inkml:trace>
  <inkml:trace contextRef="#ctx0" brushRef="#br0" timeOffset="2917">1625 306 7741,'0'9'182,"-5"5"141,0-3 0,-6 0-203,6 5 0,-1-4 165,6 10 0,0 1 99,0-2 0,0 1-228,0-6 0,2 0 24,3 0 1,4-7-193,7-4 0,1 2-275,-1-1 1,0-1 240,0-5-1455,0 0 1501,0 0 0,7-7 0,2-2 0</inkml:trace>
  <inkml:trace contextRef="#ctx0" brushRef="#br0" timeOffset="3325">1979 193 7716,'-9'7'623,"2"-5"-410,7 12 0,0-5 246,0 8 1,0 0-110,0 5 1,0-4-114,0 3 1,0-1-28,0 1 1,2-3 111,3 4-1558,-3-5 513,13-8 502,-14 6 1,8-8-275,-3 4 253,-5-4 0,8-7-134,-3 0 0,-5-7 170,5-4 0,-4-5 25,-2-6 0,0 4 244,0-3 1,5-2 94,0 1 1,3 1 125,-3 5 1,-2 5-115,8 0 1,-5 8 7,4-3 0,-4 5 59,4 1 1,-4 9 120,4 7 0,-4 0-76,5 5 1,-6 2-119,6-1 0,-2 5-336,1-6 1,5 2-273,-5-1 0,-1-6-1039,2 0 1483,-7 0 0,10-7 0,-5 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7:53.0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1642 1432 7774,'7'9'0,"-5"-1"501,5-8-134,0 0-133,-5 7 1,7-4-18,-4 8 0,-3-6 0,3 6 0,2-6-368,-1 6 0,5 0 51,-6 5 1,2-2-77,-2-3 1,-3 3-37,4-3-21,-5 3 1,-1 2 81,0 0 0,0-5-203,0 0 172,0-8 11,0 5 36,0-8 1,6-8 45,-1-2 0,8-10-144,-3-1 154,5-8-22,8 4 0,-5-2-130,3 0 1,-3 1 81,-2-7 149,7 1 0,-5 0 0,5 0 0</inkml:trace>
  <inkml:trace contextRef="#ctx0" brushRef="#br0" timeOffset="404">1996 1239 7774,'-9'9'-124,"2"6"218,-1-6 1,1 7 201,-3 0 0,1 2-172,3 3 1,3-3-148,-8 3 1,6 3 40,-6-3 0,7 1-108,-1-6 1,3 0 5,2 0 1,0-6-407,0 1 223,0-7 42,0 3 1,7-7 66,4 0 28,3-7 108,2 5 1,1-7 83,-1 4 0,-6 3-22,1-3 0,0 3 94,5 2 0,-2-2-93,-3-3 140,3 3-152,-5-5 16,0 7-227,5 0 199,-12 0 1,5 1-101,-7 5 1,0-3 46,0 8 0,0-6 17,0 6 0,-5-5 62,0 4 0,-10-1 0,-1 2 1,0 3-12,-5-3 1,3 1 115,2-1 1,0 2-135,0-8 1,-1 6 39,1-6-13,0 1-33,0-6-19,0 0 52,7 0-18,2 0-52,7 0 0,0 1-77,0 5 1,2-3 5,3 8 0,-1-6-169,6 6 0,1-7 269,5 1 0,0 4 0,0 0 0</inkml:trace>
  <inkml:trace contextRef="#ctx0" brushRef="#br0" timeOffset="519">2173 1625 7760,'14'11'-4,"-3"0"471,3-8 0,-5 10-73,7-8 1,-5 6-374,-1-6 1,-4 6-204,5-5 0,-6 4-399,6-4 0,-8 6 581,3-1 0,3 3 0,-1 2 0</inkml:trace>
  <inkml:trace contextRef="#ctx0" brushRef="#br0" timeOffset="1278">934 773 7911,'0'16'-199,"2"0"379,3 0 1,-3 0 435,3 0 0,2 8-252,-1 2 1,5 5-155,-6 1 0,6 5-91,-6 1 0,6 0-100,-6-6 0,8-2 40,-3-3 0,-1-6-113,2-10 1,0-4-117,5-7 95,-7 0-13,12-7-596,-10-2 469,12-14 0,-5-2-30,3-7 1,-1-2-110,7-4 0,-7 2-83,1-6 0,2 4 437,-1-5 0,-1 7 0,-5-3 0</inkml:trace>
  <inkml:trace contextRef="#ctx0" brushRef="#br0" timeOffset="1378">1433 853 7875,'9'9'-172,"5"6"253,-5-14 51,0 14-80,5-14-295,-5 7 1,5-7 242,-3 5 0,3-5 0,-5 7 0</inkml:trace>
  <inkml:trace contextRef="#ctx0" brushRef="#br0" timeOffset="2280">33 483 7942,'-11'-10'-433,"1"-1"1,6 5 434,-1-4 0,3 4 183,2-4-17,0-1 1,7-5-60,4 0 1,-2 5 6,1 0 0,1 2-27,5-1 1,0 3 10,0 7 0,1 0-12,-1 0 1,-6 12-5,1 4 1,-7 6-25,1-1 0,-3 4-23,-2 7 1,0 0-159,0 1 1,-6-7 66,1 1 0,-2-7 90,2 1 0,3-3-694,-4-2-890,-3-7 1033,8-2 515,-14-7 0,14-7 0,-5-4 0,4-8 0,2-3 0,0-1-20,0 2 0,0 3 186,0-4 0,0 10 279,0 1 1,0 6-223,0-6 1,2 7 38,4-1 1,-3 3-164,8 2 1,0 2-260,5 3 0,0-3 132,0 4 1,2 1-163,3-2 0,-3 0 190,4-5 0,3 8 0,0 1 0</inkml:trace>
  <inkml:trace contextRef="#ctx0" brushRef="#br0" timeOffset="2678">323 435 7942,'-9'-7'-116,"-4"3"145,8-6 1,0 4 117,5-5 0,1 8-107,5-2 1,3 1-10,7-1 0,2 1-14,3-7 1,4 6-112,7-6 0,-1 6 26,-5-6 0,3 6-188,-8-6 0,6 2-31,-5-2 1,-1 2 106,-5 4 1,-1 2-13,-5-8 1,3 5 113,-8-4 0,1 4-10,-6-4 1,-8 4 130,-2-4 1,-5 4 46,-1-5 1,0 6 34,0-6 1,0 8 229,0-3 0,0-1 147,0 2 1,5 1-219,0 10 0,8 4 125,-3 12-230,5-4-116,1 12 0,0 1 43,0 6 1,1 1 166,5-6-579,-5 0 247,14 0 1,-13 0-66,3 0 0,2-1-218,-2-4 1,3-2 57,-3-4 1,-3-3-449,3 3 430,-3-3 1,-4-3-15,-3-5 373,-4-2-166,0-8 1,-5 0 60,3 0 0,-3-8 162,-3-2 1,3 1 162,3-2 101,-3 0 0,12-5 77,-3 0-265,3 7-29,9-5 1,2 5-383,7-7 0,0 0-72,1 0 1,4 0-540,0-1 832,8 1 0,-11-7 0,5-2 0</inkml:trace>
  <inkml:trace contextRef="#ctx0" brushRef="#br0" timeOffset="3292">837 226 7924,'9'0'0,"0"2"-45,-3 3 0,-3-1-7,8 6 1,-7 1 236,1 5 0,-3 2 70,-2 3 0,0 5-56,0 6 1,0 0-15,0 0 1,0 0-175,0 0 0,0-1 70,0-4 0,0-4-222,0-7 0,-2-5-254,-3-1-153,3-6 322,-5 3 1,7-14-90,0-4 0,0-8 126,0-3 0,0-7 82,0 3 1,0 1 89,0-2 0,0 0-101,0-5 0,0 5 10,0 0 0,1 8 279,5-3 1,-4 10 967,3 1-826,4 7 177,0-3-286,7 14 1,0 2-58,0 7 0,-5 8-21,0 2 0,-1-1-82,6 2 0,-5-5-36,0 4 0,-2-6-218,1 2 1,3-10-58,-8-1 0,8-6-766,-2 6 1033,-4-8 0,14 5 0,-3-8 0</inkml:trace>
  <inkml:trace contextRef="#ctx0" brushRef="#br0" timeOffset="4230">1336 113 7888,'-9'9'-1095,"-5"6"1265,12-7 0,-7 9 672,4-1 1,3-6-513,-3 1 1,1-2-141,-1 2 0,1 3-220,-7-3 1,8-2 67,-2 1-445,-4 1 0,5 0-83,-7 0 217,8-8 0,-6 4-252,3-7-170,5 7 492,-7-5 0,16 5 212,2-7 0,-1 0 87,2 0-87,0 0 1,5 0 238,0 0 0,-5 0-48,-1 0 1,-4 2 47,4 4 1,-4-5 16,5 5-63,-8 3 26,4 0-49,0 7-181,-5-7 157,5 5-384,-7-12-26,0 5 0,0-9-164,0-3 1,0-4 136,0-7 0,6-8-42,-1-2 1,8-5 323,-3-1 0,10 0 0,1 0 0,1-2 0,-6-4 0,0 10-31,0-5 1,0 14 24,0 3 0,-5 1 155,0 10 0,-6 0 305,6 5 0,-8 7-153,3 4 1,-4 8 68,-2 3 1,-2 4 44,-4-4-269,-3-1 69,1-5 0,-1 1-261,3-1 1,3-2 52,-8-3 0,6 1-619,-6-6 392,7 6-367,-10-10 197,12 5 83,-5-7-31,7 0-187,0 0 692,7 0 1,-3 2-34,6 3 1,-4-1-72,5 6 1,-6-4-66,6 5 0,-6-6-2,6 6-11,-8-1 27,4 6 1,-1-5-40,-1 0 1,1-8 10,-6 5-78,0-8 49,0-8 0,0 0 38,0-9-271,0-6 130,0 5 1,1-12 94,5 3 1,-3 4-21,8 1 0,0-1 83,5 2 1,-5-1 46,-1 6 119,1 7 1,5 2-68,0 7 0,-5 2 142,0 3 0,-8 4-116,3 7 0,1 0 63,-2 0 1,0 6-96,-5-1 1,0 1 6,0-6 1,0 0-138,0 0 111,-7 0 0,4-2-111,-8-3 102,7 3-82,-3-12 0,5 7-138,-3-3 99,3-5-36,-5 7-36,7-8-111,0 0 215,0-8-14,7 7 51,2-14-33,7 13 1,-5-5-59,0 7 0,-6-5-304,6 0-189,0-1 257,5 6-24,-7-7 328,5 5 0,-5-12 0,7 5 0</inkml:trace>
  <inkml:trace contextRef="#ctx0" brushRef="#br0" timeOffset="5289">2720 1111 7801,'0'10'-63,"0"1"1,0 2-86,0 8 1,0-1 116,0 7 1,0-2 28,0 1 1,-6 5-133,1-4 1,0 1 78,5-1 1,0-4-179,0-7 1,0-5-112,0 0 209,0-8 1,1 5 96,5-8 0,-5-8 38,5-2 0,1 1 56,-2-2 0,8-5 57,-2-6 1,-2 1-17,1 5 0,6 0 182,6 0 0,-1 0-193,-5 0 1,0 1-54,0 5 1,6-3-233,-1 8 284,1-1-316,-6 6 62,0 0 108,-7 0 0,-2 7 0,-7 4 1,-7 9 90,-4 1 1,-10 13-70,-6-2 0,-3 4 253,-3-4 0,3 4 82,3-4 70,-3 4-198,12-11 0,0-2 29,7-7-97,8-7 0,3-9-98,10 0 0,7-7-159,4-4 0,4-8-43,7-3 0,-1-6-61,-5 1 0,-1 2-368,-3-2 386,-4 0 243,-2 2 0,5-12 0,-3 3 0</inkml:trace>
  <inkml:trace contextRef="#ctx0" brushRef="#br0" timeOffset="5410">2945 1143 7801,'-9'0'119,"0"0"1,5 2 243,-1 3-195,0 4 0,3 14 168,-3 4-445,3 11 145,-5 3 1,7 5-26,0-3 1,-6 3-199,1-3 0,-1-3-402,6-3 0,0-5 159,0-5 430,0-4 0,-7-6 0,-2-1 0</inkml:trace>
  <inkml:trace contextRef="#ctx0" brushRef="#br0" timeOffset="5521">2961 1529 7801,'9'9'-492,"3"0"378,-6-4 1,4-1-392,-4 6 358,6-6 0,-3 9 9,7-8 0,-5 0 138,0-5 0,-8 0 0,5 0 0</inkml:trace>
  <inkml:trace contextRef="#ctx0" brushRef="#br0" timeOffset="5996">2575 1159 7798,'-9'0'-856,"-5"0"1,10 0 895,-7 0-41,8 7 0,-4 2 181,7 7 1,0-5-252,0 0 0,5-1-59,0 6 0,6 0 130,-6 1 0,8-1 0,-2 0 0,-4 0 0,-2 0 0,-1 2-66,1 3 0,-3-3-145,3 4 253,-3-5 0,-2 0-26,0-1 0,0-6 38,0 1 0,0-6 254,0 6-5,0-7-79,0 3-166,7-7 0,-3 0-20,6 0-18,-6 0 50,3 0-25,-7 0-49,0 0 1,-7 0 34,-4 0 1,2 5 80,-1 1 1,-1 4-82,-5-4 0,5 1 96,0-2 0,6-1-62,-6 6 0,8-4 89,-3 5 1,6-6-28,6 6-71,10-8 1,9 12 0,9-14-32,3 5 0,4-5-2,8-1 0,4 0-45,1 0 1,5-5-159,-5 0 1,-1-8 42,-5 2 0,4 3 50,-3-3 0,-10 7-130,-12-1 0,-8 3-42,3 2 0,-4 0-438,-2 0 697,-7-7 0,5 5 0,-5-5 0</inkml:trace>
  <inkml:trace contextRef="#ctx0" brushRef="#br0" timeOffset="6222">3379 1095 7778,'-5'10'448,"-1"1"0,-4 0-541,4 5 0,-4 2 33,4 3 0,-4 4 108,4 7 0,-5 1-132,6-1 1,-6-5-8,6-1 1,-6-6-316,6 1-440,-8-3 846,12-2 0,-7-7 0,8-1 0</inkml:trace>
  <inkml:trace contextRef="#ctx0" brushRef="#br0" timeOffset="6363">3379 1336 7778,'0'16'0,"0"5"-57,0 1 1,0 1 0,0-1 0,6 1 177,-1 4 0,0 1-89,-5-6 0,0 1 0,0-2 1,6-8 27,-1 3-30,0-11 1,3 2-164,2-7 1,5-12 132,1-4 0,0-11 0,0 2 0</inkml:trace>
  <inkml:trace contextRef="#ctx0" brushRef="#br0" timeOffset="6488">3620 1272 7778,'22'-22'-396,"-1"1"1,-5 5 542,-5 5 1,-7 9 414,1 2 0,-3 9-297,-2 12 1,0 4-270,0 8 1,0-3-217,0-3 0,-5 3 143,-1-3 0,-5-4-177,6-1 0,-6-4-399,6-2-227,-7 0 880,3-7 0,-8-2 0,1-7 0</inkml:trace>
  <inkml:trace contextRef="#ctx0" brushRef="#br0" timeOffset="6630">3540 1255 7778,'11'-10'142,"-1"-1"66,1 7 1,5 1 33,0 14 1,0 6 29,1 16 0,-1 6-98,0 4 0,0 2-103,0-3 1,0 5 129,0-4 0,0-4-1,0-1 1,-5-6-804,0-5 0,-6-6 40,6-10 1,-6-4 562,6-7 0,-8-7 0,5-2 0</inkml:trace>
  <inkml:trace contextRef="#ctx0" brushRef="#br0" timeOffset="6780">3653 982 8027,'0'11'-46,"0"-1"0,0-4-285,0 5 1,1-1 290,5 6 1,-3 0-209,8 1 0,-2-1 248,2 0 0,10 0 0,-3 0 0</inkml:trace>
  <inkml:trace contextRef="#ctx0" brushRef="#br0" timeOffset="7166">4087 1223 7815,'-7'32'0,"5"1"11,-3-1 1,-2 2 4,1 3 1,1-1 274,5 7 1,0-9-65,0-2 0,2-2-547,3-8 0,-1-6-6,6-5 0,-4-8-140,4 3 1,1-12 465,5-4 0,0-12 0,0-3 0</inkml:trace>
  <inkml:trace contextRef="#ctx0" brushRef="#br0" timeOffset="7538">4200 1255 7815,'0'-16'179,"0"0"135,0 0 1,0 5-34,0 1-304,0 6 28,7-3 0,2 7 72,7 0 0,5 0-125,1 0 0,6 0 94,-1 0 1,2 5 36,-3 1 1,3 6 8,-7-1 1,4 5-61,-4 6 0,-3 1-141,-8 4 1,-4 3 79,-7-3 0,0-2-141,0 2 1,0-8 92,0 3 0,-7-6-111,-4-5 1,-1-3-15,1-2 0,-3-4-250,3 3 0,-3-5-208,-2-5 268,0-4 392,-7-7 0,10-6 0,-3 1 0,3-8-29,-3 2 0,2-3 29,3-2 0,4-6 0,7 1 253,0-8-175,0 11 1,0-5 200,0 7 1,2 6-106,3 5 1,-1 10 144,7 6 0,-8 10 118,3 6-462,2 18 127,-6-3 1,5 21 163,-7-4-371,0-4 82,0 8 0,0-13 196,0 3-342,0-3 63,0-9-146,0 5 215,0-12 0,2-2-140,4-10 0,-3-4-93,8-2 0,0-8-373,5-2 643,0-5 0,7-1 0,2 0 0</inkml:trace>
  <inkml:trace contextRef="#ctx0" brushRef="#br0" timeOffset="7919">4763 1095 7750,'-16'25'-173,"5"-2"-8,0-7 0,8 5-327,-3 1 0,4 1 508,2-1 0,0-5 0,8 7 0,0-8 0</inkml:trace>
  <inkml:trace contextRef="#ctx0" brushRef="#br0" timeOffset="8570">4907 1159 7750,'0'9'-80,"-1"5"40,-5-3 0,4-2-188,-3 2 0,-2-6 90,2 6 0,-6-1 226,6 6 1,-6-5-89,5 0 1,-4-6-49,4 6 0,-4-6-37,4 6 1,-1-6-88,2 6 0,3-5-48,-3 4 103,3 1 1,0 5 64,-3 0 1,3 0-11,-3 0 1,3 0 151,2 1 1,0-7-108,0 1 0,5-6 133,0 6 1,3-7-48,-3 1 82,-3 4 0,7-7-9,-4 3-118,-3-10 0,12-4-58,-3-7 0,-2-6 71,2 1 0,-1-8-176,6 2 1,0-5 42,1-5 81,-1 3-4,0-6 1,0 6 57,0-3 1,0 3 125,0-4 0,0 6-81,0 5 1,-5 4 158,0 7 0,-6 7-34,6 4 1,-8 12-70,3 9 1,-5 7 24,-1 9 1,0 6-96,0-1 1,0 1-90,0-6 0,0-1 47,0-5 1,0-2-247,0-8 66,0 0-59,0 0 1,2-7-97,4-4 0,-3-5 84,8-5 0,-6-4 43,6-7 0,-6 0 96,6 0 1,-6 1-134,6 5 163,-7-5 242,10 14-135,-12-7 120,5 16 0,-7 0 149,0 9-261,0-1 0,0 0 50,0 0-74,7 0 1,-5 0 0,3 0 1,-3 0-32,-2 0 1,0 0-14,0 0 1,0 1 65,0-1 1,-5 0 197,-1 0-162,-6 0 0,5 0-47,-4 0 0,-2-5 18,8-1-14,-7-6 1,8 3-49,-7-7-39,8 0 0,-10-7-149,8-4 0,-1-3 69,6-2 1,8-6-130,2 1 0,5-2 117,1 1 0,2 4-73,3-3 0,-1 3-112,7 2 311,-1 0 0,7-7 0,-1-2 0</inkml:trace>
  <inkml:trace contextRef="#ctx0" brushRef="#br0" timeOffset="8880">5438 1111 7422,'11'1'-963,"0"5"958,-8-4-81,12 12 81,-6-5 1,1 5-425,1-3 250,-7 3 179,3-12 0,0 12 0,2-5 0</inkml:trace>
  <inkml:trace contextRef="#ctx0" brushRef="#br0" timeOffset="9291">5438 1272 7745,'-9'16'0,"-5"0"0,3 0 0,4-5-85,2-1 0,3-4-43,2 4-22,0-6 1,2 8 118,3-6 68,4-1 11,7 2 1,-1-3 27,-5 7-84,5-8 1,-12 4 36,8-7 1,-6 6-146,6-1 90,-8 0 1,12-10-130,-4 0 1,-3-8 93,3 2 1,-2-3-133,2-2 0,3-2 116,-3-3 0,3 1 20,2-7 1,0 8 230,0-3 0,-5 4-80,0 2 0,0 5 129,5 1-123,-7 6 0,3-1 124,-7 10 1,1 4-184,-6 7 0,0 0 16,0 0 0,0 0-42,0 1 1,0-1-226,0 0-232,0 0 73,0-7 178,0-2 0,2-7 72,3 0 1,-1-7 118,6-4 0,-4-9 0,4-1 0,-1-2 0,2 1 0,3-1-34,-3-4 0,2-1 80,-3 6 1,5 1 212,-5 5 158,5 0 1,-1 8 27,-3 8 1,-2 16-127,-4 17 0,-3 6-138,3 9 0,-3 0-100,-2 1 0,0 4-153,0 1 1,0 0-102,0-6 1,0-2 172,0-3 0,0 4 0,0-6 0</inkml:trace>
  <inkml:trace contextRef="#ctx0" brushRef="#br0" timeOffset="9772">6210 1046 7757,'-16'9'171,"6"6"-171,-1-5 0,6 5-248,-6 1 1,7 2 61,-1 3 0,-2-3 52,1 3 1,1-3-12,5-2-6,0 0-191,0 0 152,0-7 190,0-1 0,0-8 0,7 0 0,2 0 0</inkml:trace>
  <inkml:trace contextRef="#ctx0" brushRef="#br0" timeOffset="10742">6162 1239 7443,'0'16'-706,"0"2"711,0 4 1,0-3 357,0 8 1,0-5-183,0 5 0,0-2-54,0 1 1,2-1-117,3-3 1,-3-4 71,4 3 43,2-10-68,1 3 0,2-12-123,0 3 98,-8-3 0,5-9-107,-8-4 1,0-3-77,0-2 1,5-6 52,0 1 0,1-6-46,-6 6 1,0-8-96,0 2 0,0-3-106,0-2 1,5-6 165,0 1 0,6-4 178,-6 8 0,6-2 0,-5 8 0,1 4 0,-2 1 0,-1 10 23,6 1 1,-4 9 92,4 2 1,-4 7 140,5 9 1,-6 0 44,6 1 1,-6-1 57,6 0 0,-1-6-155,7 1 1,4-6-220,0 6 0,1-7 253,-6 1-855,7-3 454,-5-2 1,5 0-146,-7 0 1,0-5 119,1-1 0,-7-5 71,1 6 1,-7-2-13,1 2 43,-3 3 96,-9-12 1,-2 12 250,-7-4 0,-1 5 143,1 1-90,0 0 0,0 5-110,0 0 0,2 8 12,3-2 0,-1 3-231,6 2 0,-1 0 30,2 0 1,3 0 26,-3 0 0,3 0-28,2 0 1,0 1-150,0-1 0,2-2-21,3-3 1,-2 1-140,8-6 0,-5 4 27,4-4 1,-4 1 80,4-2 0,-4-3 120,4 3 42,-6-3 0,3 0 140,-7 3 1,6-1-107,-1 7 2,0-1 64,-5 6 153,0 0-63,0-7-14,0 6-631,0-14 242,0 7 1,0-16 12,0-2 0,2-5 123,3-1 1,3-5 100,2-1 0,5-6 0,-5 1 0,6-3 0,6-3 0,-4-4 0,3-1 0,2 1 47,-1 5 1,1 1 161,-1 4 1,-5 6 56,5 10 1,-10 4 195,-1 7 1,-2 4-196,2 6 0,1 7-52,-6 9 1,-1 5-31,-5-4 0,5 3-100,1 2 1,4-7-527,-4-3 381,-1-5 1,-3 0-863,3-1 210,-3-7 280,12-2 1,-10-14 179,7-4 1,-8-3 176,3-3 0,1-4 127,-2 0 1,1-3 8,-6 3 1,1 3 242,5-3-115,-5 3 457,7 2-181,-1 0-198,-5 7 1,5 9-214,-7 10 1,5-1-183,0 2 88,1 0-280,-6 5 254,0 0 0,0-5-272,0-1 75,0-6 0,-2 3-176,-3-7 308,3 0 82,-12 0 0,10 0 103,-7 0 0,8-2-100,-3-3 237,-3 3 366,8-5-359,-7 7 1,8 7-25,0 4 0,0 3-96,0 2 0,0 7 18,0 4 1,0 9-46,0 2 0,0 6-4,0-1 1,2 2-44,4-2 0,-5 1-159,5-6 1,-4-2-282,-2-10 1,0-2 4,0-8 431,0 0 0,-8 0 0,-1 0 0</inkml:trace>
  <inkml:trace contextRef="#ctx0" brushRef="#br0" timeOffset="10873">6886 1320 8547,'16'0'60,"2"0"-243,4 0 1,-3-6 182,8 1 0,7-15 0,7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8:44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7939,'23'0'-174,"-5"0"0,10 0-344,-6 0 0,8 0 446,2 0 0,8 2 395,8 3 0,7 4-184,4 7 0,11 0 19,5 0 0,18 0-261,-43-7 0,2-2 0,3-1 0,1-1 193,3 1 0,0-1 0,-1-2 0,0-1 50,3 3 1,1 1-1,-2 0 1,0 0-52,5 5 1,-1 0-1,-6-2 1,0 2-40,1 1 0,0 2 0,-1 0 0,0 1 8,-1 3 1,-1 1 0,0 1 0,0 2-50,3 1 1,0 2 0,-1-2 0,-1 0 40,-1-1 0,0-1 0,4 2 0,0-1 2,1-3 0,1-1 1,4 5-1,1-1-28,0-1 1,0 1 0,0 1 0,0 0 9,-3 1 0,0 1 1,1 2-1,-1 1-57,0 1 1,1 1 0,1 1-1,0-1 1,-2 0 1,1-1 0,0 0 0,0-1-247,-6-1 0,0 0 0,4 1 1,-1 1 276,0 3 0,0 0 0,-1 0 0,1-1-8,-3-2 1,0 1 0,0 0-1,0 1-13,-5-4 1,-1-1-1,2 1 1,-1 0-105,0-3 1,-1 0 0,2 3 0,-1 0 126,-2 0 0,-2-1 0,1 1 0,0-2-9,-2-3 1,-1-1-1,1 2 1,0-1-99,2-3 0,0-1 0,1 1 0,0-2 21,1-3 1,1-1-1,-1-1 1,-1-1-39,-1-2 0,0-2 0,1-2 0,0-1 41,1-1 0,1-1 0,1 0 0,-1-2-41,-3 1 1,0-2 0,0-1 0,0-1 71,45-2 1,-4-6-21,-1 5 0,-4-4 66,-1 4 0,-2-6-103,-14 1 1,0 2 221,-6-2 1,-2 6 39,-3-6 0,-5 2 414,-11-1 0,-4-5-541,-7 5 1,1 1 526,-1-2 1,-7 6-610,-4-6 1,-8 6 111,-2-6 1,-1 2-684,6-2 413,-7-3 0,-2 5-30,-7-7 0,0 5-18,0 0 0,0 6-41,0-6 1,-7 2 291,-3-1 0,-12-5 0,-3 6 0,-7-7 0</inkml:trace>
  <inkml:trace contextRef="#ctx0" brushRef="#br0" timeOffset="177">7368 1593 7830,'-32'9'0,"7"4"-35,4-8 0,3 1 326,2-6 43,7 0 163,2 0-171,7 0 0,7 1-23,4 5 0,3-3 74,2 8 1,0-6-172,0 6 1,2-2-80,3 2 0,-3 3-166,4-3 0,1-2 99,-2 1 1,3-1-280,-3 2 1,-3 2 63,3-8 0,-3 6-43,-2-6 0,-1 8-8,-5-3 0,-2-1-80,-8 2 1,-4 0-38,-7 5 0,-7 0-107,-14 0 0,-7 5 430,-4 1 0,-11 6 0,-3-2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8:46.3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113 146 8036,'0'-9'368,"7"2"0,-5 14-245,4 3 1,-3-1-258,2 2 0,-3 2 113,4 8 1,1-3-75,-2 3 1,6-3-164,-6-2 1,6 2-251,-6 4 0,6-4 508,-6 3 0,8-3 0,-4-2 0</inkml:trace>
  <inkml:trace contextRef="#ctx0" brushRef="#br0" timeOffset="283">258 403 7924,'-7'16'0,"-4"0"0,4-5 92,2 0 1,-3-6 165,3 6 0,-7-2 8,1 1 1,2-1 128,-2-3 1,6-5-157,-6 5 1,0-4-148,-5-2 1,6 0-205,-1 0 0,0 0-48,-5 0 1,5-2-91,1-4 1,1-2 102,-2-9 0,-2 0-65,8-5 1,-6-3-57,6-7 1,0 0-85,5 0 0,1-2 168,5-4 1,3 4 31,7-3 0,7 3 226,4 1 1,3 3 14,2 3 0,6 4 52,-1 7 1,3 7-23,-3 4 1,-3 3 122,4 2 1,-10 14-97,-1 8 0,-12 6-31,1 4 1,-11 8 64,0 3 0,-5-2-89,-5 2 0,-4-8-147,-7 3 0,0-10-113,0-1 0,-6-7-682,1 1 851,-1-10 0,-1 3 0,-2-5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8:47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161 226 7920,'9'0'-816,"6"0"923,-14 7 153,7 2 0,-8 7-243,0 0 1,-2 0-54,-4 0 1,3-2-82,-8-3 0,0 3 82,-5-3 0,0 3-213,0 3 1,5-1 40,1 0 1,-1-6-159,-5 1 316,0 0 28,0 5 1,1-5-9,5-1 293,3-6-85,7 10 0,5-10-69,0 7 1,8-6-55,-3 6 1,5-2 39,1 1 9,0 5-2,0-6 1,-2 7 101,-3 0 8,3-7-102,-12 5 0,5-10-118,-7 6 79,0-6 1,0 1-139,0-10 0,0 1-65,0-6 1,2-7-168,3-4 0,-1-8 71,7 3 227,-1-5 0,7-1 0,-1 0 0</inkml:trace>
  <inkml:trace contextRef="#ctx0" brushRef="#br0" timeOffset="888">451 0 9740,'0'17'-228,"2"-1"236,3 0 0,-3 0-877,3 0 552,-3 0 1,-2 0-53,0 0 1,-2 0 105,-3 0 1,3-5-51,-3 0 0,-2-6 195,1 6 0,-5-6 152,6 6 404,-7-7-172,3 3-38,0-7-87,2 0 85,7 0 1,1 0 19,5 0-143,3 0 0,7-6-21,0 1-193,0 0-130,0 5 83,-7 0 65,5 0 1,-12 1 32,3 5 0,-10-3-130,-6 8 0,2-2 136,-1 2 1,-1 1-10,-5-6 1,0 4 23,0-4 1,0 1 8,-1-2 162,1-3-198,0 5-131,0-7 116,7-7 43,2-2 1,7-2 42,0 1 0,2 6 141,3-1-120,-3 3 1,5 9 120,-7 4 0,0 3-143,0 2 0,0 0 15,0 0 0,-2 6-139,-3-1 0,2 2 94,-8-1 1,5-4 25,-4 3 0,-1-3 0,-5-2 0</inkml:trace>
  <inkml:trace contextRef="#ctx0" brushRef="#br0" timeOffset="1059">306 370 7920,'9'17'0,"0"-1"108,-4 0 1,-1 2 271,7 3 0,-8 4-61,3 7 0,1 0-102,-2 1 0,0-1-251,-5 0 1,6 0-139,-1 0 1,1-1-252,-6-5 1,1-8-303,5-7-349,-4-7 1074,5 3 0,0-7 0,2 0 0</inkml:trace>
  <inkml:trace contextRef="#ctx0" brushRef="#br0" timeOffset="1577">338 499 7894,'0'-11'-250,"0"1"1,0 4 455,0-4 0,7 4-93,4-4 1,5 4 94,6-5 0,3 6-210,7-6 1,0 6-198,0-6 1,6 8 53,-1-3 1,1 5-187,-6 1 1,-7 0 20,-3 0 1,-6 1 110,-6 5 1,-3 3 88,-7 7 1,-1 0 109,-5 0 0,-3 0 0,-7 0 0,-7 0 8,-4 0 1,-3 0 23,-2 0 1,5-5 46,0 0 0,6-6 226,-6 6 0,7-7 71,-1 1-176,10-3 0,-2-4-237,8-3 167,0 3-53,12-13 0,-4 6-158,8-7 0,5 0-89,6 0 0,-1 0-107,-5 0 1,0 2 78,0 3 0,-1 2-150,-5 4 348,5 3 0,-13-5 133,5 7 0,-7 2-29,0 3 1,-2-1 71,-3 6 1,1 1 66,-7 5 1,6 0 56,-6 0 0,6-5-135,-6 0 1,8-6-165,-3 6 1,-1-6 47,2 6-379,-1-8-289,6 5 254,0-8 150,0 0 0,2-8-13,3-2 1,3-5 227,2-1 0,3 0-27,-8 0 0,6 5 22,-6 1 159,8 6 0,-11 1 366,3 13 0,2 3 37,-2 14 1,1 7-294,-6 8 0,0 5-138,0 1 0,0 6-4,0-1 1,0-1-202,0-9 0,5-5 226,1-11-147,6-4 0,-3 0 0,7 2 0</inkml:trace>
  <inkml:trace contextRef="#ctx0" brushRef="#br0" timeOffset="1872">917 322 7830,'-8'-7'380,"-7"-2"1,13-2-214,-3 1 1,5 6-18,5-1 1,-1-2-93,7 1 0,-1 1-149,7 5 80,-1 0 1,0 0-373,0 0 186,-7 7 1,3 2 149,-6 7 1,-1 0-207,-5 0 1,-2 0 16,-3 0 0,1-1-63,-6-5 0,1 5 54,-2-5 0,-2-1 245,8 2 0,-8-7 0,5 10 0,-9-5 0</inkml:trace>
  <inkml:trace contextRef="#ctx0" brushRef="#br0" timeOffset="2430">934 370 7714,'7'9'192,"-6"6"1,7-12 322,-8 8-329,0 0 0,5 5-68,0 0-130,1 0 0,-6 0 55,0 0-60,7 0-105,-5 0-249,5 0 1,-5-7-88,3-3 111,-3-5 0,10-2 137,-6-5 1,4 3-15,-4-8 318,6 0 1,-8-3-55,7 3 154,-8-3-58,11 12 0,-10-5 252,7 7-327,-8 0 0,6 0 20,-3 0-73,-5 7-281,6-5-76,-7 5 186,0 0-147,0-5 115,0 5 121,0-14 1,6-2 38,-1-7 0,1 0 70,-6 0 1,5 0-32,0 0 0,8-2 18,-2-4 0,-3 5 31,3-5 0,0 2-59,5-1 1,0 8 16,0-3 0,0 6-11,0-1 1,-5 4 2,0 7 0,-6 0 32,6 0 1,-8 2 216,3 3-182,-4 4 0,3 7 135,0 0 0,1 0-55,-6 0 1,0 0-40,0 0 0,0 0-151,0 1 0,1-3 0,5-3 1,-4 3-119,3-3 1,-1 3 87,1 2 0,-3-5 7,3-1 1,-3-4 0,-2 5 0,5-6-10,1 6 0,-1-6 60,-5 6-37,0-8 1,-7 4 170,-4-7 0,2 6-49,-2-1 186,1 0 1,-6-5 220,0 0-270,7 0-141,-6 0-2,14 0-93,-7-7 0,10-2-219,4-7 1,2 6 244,9-1 0,6-7 0,2-7 0</inkml:trace>
  <inkml:trace contextRef="#ctx0" brushRef="#br0" timeOffset="2562">1657 483 7830,'-7'16'1,"6"0"-23,-5 0 1,4-5-63,2 0 1,0-6-18,0 6 0,2-8 101,4 3 0,2 3 0,9 0 0</inkml:trace>
  <inkml:trace contextRef="#ctx0" brushRef="#br0" timeOffset="3028">2060 0 7817,'0'9'263,"0"0"145,0-3 0,0-3-188,0 8 0,0 0-122,0 5 1,0 2-14,0 3 0,-2-1-172,-4 7 0,5-8-490,-5 3 1,-1-4 180,2-2 396,-1 0 0,6 0 0,0 0 0</inkml:trace>
  <inkml:trace contextRef="#ctx0" brushRef="#br0" timeOffset="3846">2172 177 8356,'0'9'414,"0"6"0,0-12-339,0 8 24,0-7 0,0 4-45,0-2-919,0-4 521,-7 12-89,-2-12 1,-7 7-185,0-4 359,0-3 1,0 5 180,0-7 0,1 2 181,5 3 1,-3-1-80,8 6 116,-8 1 0,10 5 235,-8 0 0,7 6-139,-1-1 0,3 2-38,2-1 1,6-2-158,-1 6 1,2-6-141,-1 1 0,-3-3 81,8-2 0,-8 0-194,3 1 1,-3-7-156,3 1-206,-5-7 321,7 3 1,-8-9 83,0-3 0,0-4 136,0-7 1,5-1 16,0 1 1,1-5 84,-6 0 1,1-6 25,5 5 1,-3-5 172,8 6 1,-5 0-61,4 4 1,-4 1 62,4 0 1,-4 6-65,4-1 0,-4 7 35,4-1 0,-4 3-219,5 2 1,-8 7-3,3 4 1,-3 0-88,2 5 0,-3-4 114,4 10 1,-5-4-215,-1-2 155,-7 0 1,4 0-15,-8 0 0,6-5-74,-6-1 1,5-6 114,-4 1-188,6-3 88,-3-2 0,7-2-143,0-3 1,0-4 77,0-7 0,7-2-115,4-3 0,3 1 159,2-7 1,6 8-31,-1-3 0,6-1 156,-6 1 1,8 1-80,-2 5 0,-2 0 95,2 0-108,0 7 75,-2-6 1,-2 14 287,-7-5-253,0 4 1,0 8 143,0-1 1,-7 8-4,-4-3-42,-3 5 0,-4 1-150,-3 0 0,1-5 58,-6-1 1,4-4-117,-4 4 1,4-4 47,-4 5-1,-1-8 0,-3 6-39,3-4-5,-3-3 167,5 5-55,-7-7 0,5 6-23,0-1 17,8 0-201,-5-5 118,8 0 16,0-7 0,2 4-24,4-8-24,-5 7 46,14-3 18,-6 7 0,1 2 190,1 3 1,-7 4-113,1 7 1,2 8 78,-2 2 1,1 5-83,-6 1 0,0 0-42,0 0 0,0 2-3,0 4 0,0-9-92,0 3 1,0-6-17,0 1 1,0-3-207,0-8 1,-6 0-426,1 0 719,0-7 0,-2 5 0,-2-5 0</inkml:trace>
  <inkml:trace contextRef="#ctx0" brushRef="#br0" timeOffset="3977">2365 499 7817,'0'-9'0,"0"-5"0,0 3 0,0 2 128,0-1-48,0 6 16,7-3 1,-3 7 40,7 0 0,-1 0-141,7 0 0,-1 0-189,0 0 1,5 0 171,1 0 21,6 0 0,-3 0 0,7 0 0</inkml:trace>
  <inkml:trace contextRef="#ctx0" brushRef="#br0" timeOffset="4307">2735 161 7808,'-9'0'233,"-5"0"-1007,12-7 733,-5 5 1,9-5 295,3 7 0,1 0-260,10 0 1,-4 0-51,10 0 1,-3 0-137,3 0 1,-3 0 90,8 0 0,-7 0 14,1 0 106,-3 0-21,-2 0 0,-7 7-12,-3 4 0,-12 9 104,-4 1 0,-7 6-79,-4-6 0,-2 6 33,-4-5 1,-2-1-234,8-5 1,-6 0-8,6 0 0,-1-5 195,6 0 0,0-8 0,0 5 0</inkml:trace>
  <inkml:trace contextRef="#ctx0" brushRef="#br0" timeOffset="4597">2832 274 6888,'7'9'0,"-5"0"153,3-4 1,-3-1 275,-2 6 1,0-4-288,0 5 0,0-6-85,0 6 0,0-6-116,0 6 1,0-6 153,0 6-280,0-8 0,0 6-132,0-3 185,0-5 1,2 7-281,3-8 60,4-8 1,7 5 178,0-8 0,0 6 152,0-6 1,0 8 80,0-3 0,-5 4-108,0 2 1,-6 0 260,6 0 92,-7 0-134,3 0 1,-7 2-95,0 4 0,-2-3-31,-3 8 1,1-8-54,-7 3 1,6-4-131,-6-2 0,6 5-139,-6 0 1,6 1 275,-6-6 0,7 0 0,-3 0 0</inkml:trace>
  <inkml:trace contextRef="#ctx0" brushRef="#br0" timeOffset="5082">3121 81 7808,'9'0'-389,"-2"2"659,-7 3 105,0-3 0,6 12-237,-1-3 0,2-2-129,-1 2 1,-3-1-203,8 6 0,-6 0 86,6 0 0,-6-5-29,6 0 0,-7 0 59,1 5 1,2-6-637,-1 1 166,-1-7 302,-5 10 1,-2-7 232,-3 4 1,1-2-63,-6-4 0,-1-1 191,-5 7 1,5-8 116,0 2 1,6 3-64,-6-3 1,6 0 235,-6-5 67,7 0-140,-3 0-232,7 0 0,2 0-81,3 0-194,4 0 0,8 2-28,-1 4 1,-6-3 84,1 8 1,-2-6 14,2 6 1,-4 0 74,-7 5 1,0 0-19,0 0 1,0 5 25,0 1 1,-2-1 102,-3-5 0,1 0-16,-7 0 0,6-1 436,-6-4-252,1 3 198,-6-12-466,-1 5 0,8-14 101,4-4 0,5-3-169,5-3 0,3-4-37,2 0 1,10-8-187,-4 2 1,4 2 305,-4-2 0,7 1 0,2-7 0</inkml:trace>
  <inkml:trace contextRef="#ctx0" brushRef="#br0" timeOffset="5590">3717 226 8406,'10'-9'225,"1"3"0,-6 5-173,6 1 0,0 0-180,5 0 1,5 0 24,1 0 0,-1-2-221,-5-4 1,2 5 73,4-5 0,-4 3 127,3-3 0,-8 5-304,-3-5 0,-4-1 427,4 2 0,-6-8 0,3 4 0</inkml:trace>
  <inkml:trace contextRef="#ctx0" brushRef="#br0" timeOffset="5789">3910 113 7702,'-8'-9'391,"7"-5"0,-6 14-121,7 0 1,0 3-114,0 13 1,-2-1-139,-4 12 1,5-1 40,-5 7 1,4-1-219,2 0 0,0-2-54,0-3 1,0-2 109,0-3 1,0-5-82,0 5 1,0-10-106,0-1 13,0-7 89,0 10 24,-7-12 0,-2 3 88,-7-10 0,6 1 3,-1-6 0,7-1-60,-1-5 1,-2 0-143,1 0 1,1-6 272,5 1 0,-7-8 0,-2 4 0</inkml:trace>
  <inkml:trace contextRef="#ctx0" brushRef="#br0" timeOffset="5955">3700 97 7803,'-16'0'257,"0"0"0,6 0-50,-1 0 0,5 0-39,-4 0 50,6 0-60,-3 7 1,7-3-44,0 6 0,0-4-215,0 5 0,7-6-365,4 6 0,3-6 302,2 6 0,-5-6-969,0 6 425,-1-8 707,7 12 0,-1-6 0,0 7 0</inkml:trace>
  <inkml:trace contextRef="#ctx0" brushRef="#br0" timeOffset="6237">3700 274 7803,'-16'16'-216,"6"-5"70,-1-1 0,6-4 698,-6 5-138,7-8-50,-10 11-183,12-5-384,-5 0 353,7 6-172,7-14 19,2 7-450,0-1-148,5-6 418,-12 14 1,5-12 93,-7 8 1,-1-6 60,-5 6 0,3-5 93,-8 4 1,0-4 15,-5 4 0,0-4 223,0 4 0,5-4-163,0 5 0,6-6 69,-6 6 1,8-6-16,-3 6 1,6-8-50,6 3 1,3-5-210,7-1 0,7 0-88,4 0 0,5 0-123,6 0 0,-3 0 46,8 0 1,-7 0-97,1 0 0,3 0 30,-3 0 1,1 0-163,-6 0 456,-7 0 0,5 0 0,-5 0 0</inkml:trace>
  <inkml:trace contextRef="#ctx0" brushRef="#br0" timeOffset="7004">4440 81 7480,'-1'16'121,"-5"0"0,-1 0-151,-4 0 1,-3 2 22,3 4 1,-3-5-6,-2 5 1,0-4-24,0-2 1,0-2-109,0-3 1,0 1 87,0-6 0,7 1-97,3-2-30,4-3 135,2 5 1,0-9 39,0-3 1,2 3-4,4-3 1,3 3 75,7 2 0,-6 0-39,1 0 1,0 2 21,5 3 0,-5 2-35,-1 4 0,-1 3 23,2-3-16,3 3 0,-12 3-8,3-1 0,-1 0 53,1 0 0,-3-5 82,4-1 17,-5 1-138,-8 5 1,4-7-1,-8-4 1,5-3 57,-4-2-57,6 0 1,-3-2-100,7-3 0,0-4 63,0-7 0,0-5-271,0-1 1,7-7 23,4 3 1,9-12 31,1-5 1,8 2 143,-3-2 1,3 9 78,-2 2 0,1 3-36,-6 13 0,-1-1 36,-5 11 0,-1 3 64,-5 8 1,-2 6-9,-8 10 0,0 4 222,0 7 0,-2-1-70,-4-4 0,3-2 4,-8-4 0,6-3-85,-6 3 0,7-8-149,-1-2 1,2-6 49,-3 6-382,4-8-84,-5 4 303,7-7 0,2-1-170,3-5 208,-3 4 0,7-5 1,-4 7-9,-3 0 14,5 0-5,-7 0 12,0 0 249,0 7-158,0-5 0,0 7 331,0-3-203,0-5 1,2 6 261,4-7 42,-5 8-67,7-7 0,-7 7 376,5-8-186,-5 0 232,7 7-393,-8-6 1,0 8 186,0-3-442,0-4 0,0 6-45,0-2 7,0-4-266,0 5 0,1-2-88,5 1-49,-4-1 1,12-5-970,-3 0 0,-3-7 105,3-4 1159,0-3 0,12-2 0,2 0 0</inkml:trace>
  <inkml:trace contextRef="#ctx0" brushRef="#br0" timeOffset="7118">5004 322 7263,'0'0'0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8:56.5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65 175 7615,'10'-10'-513,"1"-1"912,-7 7 1,10-8-156,-3 7 1,-2-1 382,1 6-649,1 0 1,5 0 190,0 0-172,0 0 0,0 0 21,0 0 1,-5 2-196,0 3 151,-8-3-258,5 12 259,-8-5 0,-2 7-112,-4 1 1,-2-7 118,-9 1 0,7 0 4,-1 5 1,2-5 8,-2-1-30,-3 1-57,5 5-15,0-7-15,2 5 72,14-12 0,2 5-5,7-7 0,-1 2-101,-5 3 71,5-3 170,-7 5-102,1 0 19,-1 2 0,-16 6 9,-2-5 1,1-1 89,-2-3 1,0-4-108,-5 3 1,0-3 10,0-2 1,0 0-53,0 0 0,0-7-130,0-4 1,0-4-10,0-1 1,1-1 82,4-5 1,-1-3-19,7-7 1,-1 0 62,6 0 0,2-1-10,3 1 1,10 2 23,6 3 1,8 4 98,-2 7 0,5 5-52,5 0 0,-3 8 103,4-3 1,-10 13-26,-1 10 1,-5 0-73,4 10 1,-8 0-32,-2 5 1,-1 0 11,-10 1 1,0-7-3,-5 1 1,-1-2-57,-5 2 0,-3-2-16,-7-4 1,0-3-3,0 4 0,0-6 86,0-5 0,0 3 0,0-12 0,0 5 0</inkml:trace>
  <inkml:trace contextRef="#ctx0" brushRef="#br0" timeOffset="156">499 417 7874,'9'0'-282,"-2"0"296,-7 0-283,0 0 1,-7 7-1,-2 2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13.7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1 7812,'7'9'-229,"-5"-2"-323,5-7 648,0 0 161,-5 0 0,7 0-268,-4 0 1,-3 2 41,3 3 0,-1-3-179,1 3 180,-3-3-156,5-2 147,0 7-32,-5-5 169,5 12-174,-7-5 128,0 7-137,-7 0-5,5 0-3,-5 1-180,14-9 120,2 7 29,7-13 0,-5 5-5,0-7 24,-8 7 0,6-4 259,-4 8-132,-3 0 1,5 5-28,-7 0 0,-7 0-44,-3 0 1,1 0 5,-2 0 0,0-5-36,-5 0 1,0 0-111,0 5 1,0-2 97,0-3 1,0 1-100,0-6 0,5-1-26,0-5 1,0 0 28,-5 0-55,0 0 0,2-7 134,3-4 1,2-9 19,4-1 1,3-6-13,-3 6 1,5-8 94,5 2 1,-3-1-70,3 1 1,4-2 86,2 8 1,3-1 69,2 6 1,0 0-19,0 0 0,2 2 23,4 3 0,-3-1-62,8 6 1,-5 1 88,4 5 1,-4 0-105,5 0 1,-6 5 15,6 1 0,-7 8-48,1 2 1,-5 0-79,-5 5 1,1 3 24,-6-3 0,-1 8 62,-5-2 0,0-4-137,0-2 1,-7 2-8,-4-1 1,-3 5-109,-2-6 0,0 1 96,0-6 106,0-7 0,0 12 0,-1-3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07.9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210 194 7806,'2'10'-563,"3"1"291,-3-7 0,7 5-4,-4-4 1,-3-1 275,3 6 0,-3 1 0,5 5 0,2 0 0</inkml:trace>
  <inkml:trace contextRef="#ctx0" brushRef="#br0" timeOffset="537">113 371 7806,'0'-9'624,"0"-6"-553,8 6 0,-5-5-31,8 3 0,0-1-162,5 7 0,0-6 151,0 5 0,0-4-37,0 4 0,0 1-25,0 5 1,0-5-501,0-1 328,0 1 1,-1 12 120,-5 4 0,-2 3 57,-8 2 1,-8 2-35,-2 4 1,1-3 142,-2 8 0,0-7-26,-5 1 0,2-3 63,3-2 0,-1-5-75,6-1 18,-6 1-47,10-2 0,-3 4-9,10-8 0,4 0-50,7-5 0,0 0 62,0 0 1,0 0-62,0 0 1,-1 2 86,-5 4 0,3-3 8,-8 8 0,6-6 1,-6 6 0,1 0 12,-6 5 1,-7 0-46,-4 0 1,-3 2 6,-3 3 1,0-5-30,-5 0 1,4-1-92,-3-10 1,-2 2-265,1-1 1,-1-5 62,1 5 0,5-6-83,-5-6 0,4-3 377,2-7 0,2-5 0,3-1 0,-1-4 0,6 4 0,1 1 0,5 5 0,2 1 328,3 5 1,6-3-130,10 8 1,-1 1 330,7 10 1,5 2-173,5 9 1,3 4-18,-3 0 0,-1 6-211,7-5 1,-7-1-209,1-5 0,-3 6-18,-2-1 1,-5 1-342,0-6 0,-13-2 16,2-3 1,-8-2 420,2-4 0,-6-3 0,3 5 0</inkml:trace>
  <inkml:trace contextRef="#ctx0" brushRef="#br0" timeOffset="1355">709 387 7750,'-9'0'-330,"1"-2"427,8-3 1,0 1-84,0-7 0,6 6 4,-1-6 1,8 6 11,-3-6 0,5 2 1,1-2 0,5-3-9,1 3 0,-1 4-2,-5 2 1,0 3 83,0 2 0,-5 2-71,0 3 1,-8 4 120,3 7 0,-4 8-100,-2 2 0,-2-1 11,-4 2 1,-2-2-36,-9 2 0,1 2-73,0-8 0,-5 2 38,-1-1 1,-4-4-130,4 3 0,-5-8-210,6-3 0,-6-4 132,6 4 1,-1-6-94,6 1 0,0-5 2,0-5 0,5-4 162,0-7 0,8 0 162,-2 0 0,5-6-73,5 1 0,4-1 182,7 6 0,2 0 119,3 0 1,4 7-14,7 4 0,1 3-49,-1 2 1,5 4 6,1 6 0,5 3-50,-6 14 1,6-2-145,-5 2 0,-1 3 20,-5-3 1,-1-4-154,-4-2 1,1 3-207,-6-3-473,-8 1 812,-7-6 0,-14 0 0,-2 0 0</inkml:trace>
  <inkml:trace contextRef="#ctx0" brushRef="#br0" timeOffset="1528">789 371 7750,'-7'16'183,"5"0"469,-5 0-533,7 0 0,2-2 46,3-3 1,4 1-197,7-6 1,-5 1 30,0-2 0,6-3 0,8 5 0</inkml:trace>
  <inkml:trace contextRef="#ctx0" brushRef="#br0" timeOffset="1977">1384 33 7730,'0'16'-103,"0"0"51,0 0 1,0-5 33,0 0 1,0-1-8,0 6 1,0 0-16,0 0 1,0 1 16,0-1-812,0 0 835,0 0 0,-7 0 0,-2 0 0</inkml:trace>
  <inkml:trace contextRef="#ctx0" brushRef="#br0" timeOffset="2562">1384 129 7808,'16'0'-289,"0"-5"-55,0 0 0,1-6 291,-1 6 1,0-6 34,0 5 1,0-4 37,0 4 0,2-6-55,3 1 1,-6 4-4,6 2 1,-12-3-21,7 3 1,-3-6-67,3 6 119,-7 0-8,-2 5 249,-7 0 1,-7 7-89,-4 3 0,-3 10 38,-2 2 1,1-1 58,5-5 1,-5 6 57,4-1 0,4-5-88,2-5 1,-2 0-262,1 5 1,1-6-492,5 1 443,0-7 1,2 3-420,3-7 0,6-2 267,10-3 0,-3-6-45,4-10 0,1 1 291,-2-7 0,3 7 0,-3-1 0,-5-2 0,0 1 0,0 3 0,-5 8-49,-4-3 91,0 12 0,-7-4 354,0 12 0,-1-3-132,-5 8 0,3 0-39,-8 5 0,2 0-145,-2 0 1,-1 0-7,6 0 0,-1-5-24,2 0 0,3-6-403,-3 6 101,3-8-269,2 4-78,0-7 170,7 0 299,2 0 0,2 0 130,0 0 0,-8 0 0,4 0 0,-7 8 0,-2-5 0,-3 8 0,-4 0 0,-7 5 0,0-6 0,0 1 0,0 0 0,0 5 0,0 0 0,0 0 0</inkml:trace>
  <inkml:trace contextRef="#ctx0" brushRef="#br0" timeOffset="2987">1497 322 7795,'-9'0'229,"2"0"-4,7 0-48,0 0 1,7 0-145,4 0 0,5-5-139,5 0 0,-3-8 6,3 2 1,-3 4-188,-2 2 0,1-2-124,-1 1 107,0 1-119,0 5 163,-7 0 208,-2 7 1,-14 2 32,-4 7 1,-5 0 179,-6 0 1,5 2-57,-5 4 0,4-10 146,2 4 0,0-5 86,0 0-222,7 3 1,2-10-242,7 6 72,0-6 0,2 3-99,3-7 0,4 0 141,7 0 1,0 0-109,0 0 0,0 2 40,0 3 1,1-3-17,-1 3 1,-6-1 22,1 1 26,-7-3 0,8 7 58,-6-4-91,-1-3-8,-5 5 12,-7-7 0,-2 0-65,-7 0 141,0 0 0,0 0 0,-1 0 0</inkml:trace>
  <inkml:trace contextRef="#ctx0" brushRef="#br0" timeOffset="3137">1642 306 7795,'1'32'-318,"5"1"1,-4-1 170,3 0 0,-3 0 93,-2 0 1,0 0 124,0 1 0,0-8 19,0-4 1,-2 2-139,-3-1 1,3-6-298,-4-5 345,5-8 0,-7 4 0,0-7 0</inkml:trace>
  <inkml:trace contextRef="#ctx0" brushRef="#br0" timeOffset="3296">1593 483 7787,'-21'27'0,"-1"0"0,1-2-263,5 2 0,-2 1 122,-3-6 1,3 5-89,-4-6 1,4 6 179,2-6 1,6-1 38,-1-9-72,7-4 82,-3-7 0,21-15 0,4-2 0</inkml:trace>
  <inkml:trace contextRef="#ctx0" brushRef="#br0" timeOffset="3396">1658 515 7787,'16'0'-582,"0"0"1,0 0 622,0 0 0,0 6 876,0-1-785,0 0 1,0 1-5,0-1 1,-5 1-129,0-6 0,0 7 0,5 2 0</inkml:trace>
  <inkml:trace contextRef="#ctx0" brushRef="#br0" timeOffset="4456">2060 242 7745,'-5'16'397,"-1"0"0,1 0-294,5 0 0,-2 2-37,-3 4 0,3-3-140,-4 8 0,5-7-172,1 1 1,0-3-245,0-2-427,0 0 214,0 0 703,0-7 0,1-3 0,5-12 0,-4-3 0,3-7 0,-1 0 0,1 0 0,-3-2 0,3-3 0,2 3 0,-1-4 0,1-1 8,-2 2 1,-1-3 124,6 3 0,-1 3 193,2-3 0,2 8-48,-8 2 0,6 6 25,-6-6-208,8 8 0,-6 3-75,3 11 0,-2 5 41,-8 5 0,0-1-143,0 7 0,0-1 140,0 7 1,-8-7-22,-2 1 0,-3-7-12,2 1 1,-3-3 13,3-2 1,2-7-53,-1-3-20,6-5-103,-3-1 1,7-3 45,0-8 0,2 0-220,3-10 0,4-4 63,7-2 0,0-3-131,0-3 0,2 1 378,4 0 0,-4 0 0,3 0 0,2 0 0,-1-1 0,-1 8-144,-5 4 144,0 3 67,0 9 1,-7 4 146,-3 10 0,-4 6-70,-2 10 0,-6-1 37,1 7 0,-8-6 200,3 6 1,2-7-47,3 1 1,-2-3-361,2-2 1,-1-5-29,6 0 0,0-6-103,0 6-103,0-8-38,0 4 1,7-8 62,4-5 0,3-3-116,2-7 1,-5 5 98,0 1 147,0-1 0,3 0 371,-3 1 41,3 6 224,-12-3-351,5 7 1,-7 2 18,0 3 0,-5 4 16,-1 7 1,-6 0 38,1 0 1,2 0-301,-2 0 1,1 0 68,-7 1 1,3-1-398,3 0 1,-3-2-263,3-3 215,-3 3 1,0-10 100,3 6 319,-3-6 0,5 3 0,0-14-91,2-2 0,7-7 91,0 0 0,7 5 608,4 0-330,3 1 1,4-1 26,3 0 1,-3 8-164,4-3 0,-5 4-131,0 2 0,4 0 45,0 0 1,1 0-16,-6 0 1,0 0-188,0 0 1,0 0 27,0 0 0,-5 0-398,0 0 37,-8 8 38,4-7 410,-7 14 1,-1-14-3,-5 5 0,3-3 66,-8 3 150,0-4 1,1 5 12,-1-7 0,5 5-60,-4 0 0,4 8 246,-4-2 1,6 3-113,-1 2 1,-2-3-97,1 3 1,1-9-72,5 9 1,-2-4-97,-3 4 1,3 1-57,-3-1 1,3-6-80,2 1 0,0-6-204,0 6 206,0-7 0,2 3-197,3-7 1,2-2 41,4-3 0,1 1 144,-6-7 0,6 3 97,-1-3 1,-2-2 201,2 8-119,-1-8 1,1 12 346,0-5-279,-8 4 1,4 4-163,-7 4 0,0-3-15,0 8 66,0 0 0,0 5 0,0 0 0</inkml:trace>
  <inkml:trace contextRef="#ctx0" brushRef="#br0" timeOffset="6256">274 1159 7753,'9'0'1706,"-2"0"-1592,-7 0 0,0 2-59,0 3 0,0-1-75,0 6 0,0 1-309,0 5 0,0 0-337,0 0 1,-1-1 383,-5-5 1,3 5-228,-8-5 0,6 3 509,-6-2 0,7 3 0,-8-11 0,6 8 0,-6-7 0,3 3 0</inkml:trace>
  <inkml:trace contextRef="#ctx0" brushRef="#br0" timeOffset="6489">210 1255 7918,'-9'8'469,"2"-7"-364,7 6 1,2-7-85,3 0 1,-1 0 89,6 0 1,1 0-344,5 0 1,6-1 100,-1-5 1,0 5-247,-5-5 0,6-1 41,-1 2 1,1-6 335,-6 6 0,0-8 0,0 4 0</inkml:trace>
  <inkml:trace contextRef="#ctx0" brushRef="#br0" timeOffset="6938">403 1127 7743,'0'9'198,"-2"5"-130,-3-3 1,3 3-158,-3 2 1,-3 7 57,3 4 1,-7-2-17,1 2 0,-2 0-16,3 5 0,-5-2-93,5-3 1,1-2 92,-2-3 1,0-5-14,-5 5 1,5-11 124,1-6 102,6 4 11,-10-7 1,12 3-46,-3-10 1,5 1-69,5-7 0,-1 1-16,6-6 1,1 5-98,5 0 0,2 0 82,3-5 1,-3 2-140,4 3 0,-10-1 121,-1 6-32,0 1 57,5-2 1,-5 5-36,-1-3 1,-6 10 19,1 6 1,-5 3-68,-5 2 0,-4 0 1,-7 0 1,0 6-29,0-1 0,0 1-169,-1-6 0,7 0 76,-1 0 1,6-5-291,-6-1 311,7-6 259,-3 3 4,7-7 1,7-5-9,4-1 1,3-6 265,2 1 0,1-1-188,-1 1 1,0-3 71,0 3 1,0 2 54,0-2 1,0 6-76,0-6 1,0 6-124,0-6 0,-1 6-67,-5-6 1,5 7-387,-5-1-143,-2-4 13,6 0 1,-12-1 209,3-1 267,-3 0 0,-9-5 0,-2 0 0</inkml:trace>
  <inkml:trace contextRef="#ctx0" brushRef="#br0" timeOffset="7147">17 1223 7753,'0'9'0,"0"0"-425,0-4 170,-7-3-173,5 13 76,-5-7 195,7 9 0,2-3 103,3-3 1,-3-2 53,3-4 0,4 4 0,0 7 0</inkml:trace>
  <inkml:trace contextRef="#ctx0" brushRef="#br0" timeOffset="7419">33 1432 7753,'7'9'0,"-5"0"-41,3-3 0,-1-3 39,1 8 0,-3-6 170,3 6-198,4-7 1,-5 8 199,7-7-233,-8 8 0,4-9 29,-7 6 242,0-6-425,0 10 158,0-5 1,-2 5-86,-3-3 1,2-2 153,-8-4 1,5-1-16,-4 7 0,4-6-2,-4 6 316,-1-8-184,2 12 1,2-12 410,7 8-346,0 0 1,2 5 20,3 0 1,9-5-152,8-1 0,12-6 25,-2 1 0,11-3-93,0-2 0,3 0-198,2 0 0,-5-5-56,0-1 1,-2-6-194,2 1 1,-5-1-609,-11 1 1063,3-4 0,-12-1 0,5-9 0</inkml:trace>
  <inkml:trace contextRef="#ctx0" brushRef="#br0" timeOffset="8221">692 1368 7753,'0'11'98,"0"-1"1,0-4 431,0 5-385,0-8 1,8 10 116,2-8 0,5 0-279,1-5 0,2 0 84,3 0 1,-1 0-312,7 0 1,-2 0 145,1 0 1,3-7-403,-8-4 1,1 3 167,-6-3 0,0 0-49,0-5 1,-2 5-57,-3 1 437,-4-1 0,-7-5 0,0 0 0,-1 1 0,-5 5 0,3-5 135,-8 5 0,0 1-91,-5-2 0,0 2 441,0-2 0,5 2-114,0 4 0,6 3 377,-6-3-246,8 3-325,-12 2 1,14 7-5,-5 4 1,5 9-191,1 1 0,0 8-82,0-3 1,-6 5 50,1 1 0,-1 0-48,6 0 1,0 1-28,0-1 1,-1-5 102,-5-1 0,5-6-86,-5 1-205,4-3 154,2-2 66,0-7 1,0-3-199,0-12 1,2-4 56,4-12 0,-3 2-157,8-6 1,0-3 114,5-8 1,1 1 273,5-7 0,-4 2 0,3-2 0,3-2 0,-3 8 0,6-6 0,-6 5 0,6 1 0,-6 5 0,6 8-1,-5 8 1,-1 2 130,-5 9 304,0-1 0,-1 13-77,-5 4 1,3 9 42,-8 1 0,1 1-135,-6-6 0,0 0-78,0 0 1,0 0-41,0 0 0,-6 0-137,1 0 1,-8 0 6,3 0 1,-5-1 44,-1-5 0,6 3-407,-1-8 1,0 6-177,-5-6-117,0 1 174,7-6-75,2 0 320,7 0 137,0 0 1,7-6 49,4 1 0,3-6-31,2 6 0,0-6 230,0 6 1,-1-2 215,-5 1 75,5 5-362,-6-7 1,1 3 222,1 0-355,-7-1 160,3 6-286,-7 0-134,0 0 333,0 7 1,1 8 115,5 6 0,-4 13 28,3-2 0,-3 13-43,-2 3 1,0 2-175,0 9 0,0 6 107,0 4 1,0-1-134,0-9 0,0 0 13,0-10 1,0 1-238,0-13 0,-6-1 27,1-9 0,-6-4-465,6-7 724,-8-7 0,5 5 0,-9-5 0</inkml:trace>
  <inkml:trace contextRef="#ctx0" brushRef="#br0" timeOffset="8372">1223 1481 7742,'8'-9'399,"0"-6"1,9 14-235,-1-5 1,0-1-143,0 2 0,0-1-9,0 6 0,5 0-201,1 0 0,5-5 187,-6 0 0,8-8 0,-4 4 0</inkml:trace>
  <inkml:trace contextRef="#ctx0" brushRef="#br0" timeOffset="9892">1658 1030 7889,'9'0'730,"-2"7"-526,-7 2-82,0 7-242,0 0-387,0 1-259,0-1 357,0 0 2,0-7 173,0 5 111,0-12 0,2 5 20,3-7 0,-1 0 177,6 0 1,-4-2 59,4-3 0,-1 1-116,2-7 0,9 1 12,-4-6 1,3 0-25,-3-1 1,1 7 54,-1-1 0,0 0-27,0-5 0,-5 5 181,-1 1-123,-6 6 0,8-5 390,-6 4-205,-1 3 0,-7 0-112,-3 8 0,-4 12-196,-7-2 1,2 3 146,3-3 1,-2 0-144,8 1 0,-6-1-40,6 0 1,0 0-137,5 0 1,0 0 0,0 0 118,0-7 0,1 3-119,5-6 0,3-1 22,7-5 1,0 0-91,0 0 1,-5-5-200,-1-1 448,1 1-25,-2-2 129,-2 5 1,-9 0-122,-3 8 1,-4 4 128,-7-4 1,0 6 237,0-1 1,0-2-131,0 2 1,1-6 65,5 6 1,-5-8-76,5 3 1,2-3-199,3 3-54,-4-4-154,7 5 0,-3-7 65,10 0 0,-1-2-85,7-3 1,-1 3 46,6-4 0,1-1 89,-1 2 0,-6-1 114,1 6-9,0 0 180,5 0-100,-7 0 125,5 0 0,-12 2-103,3 4 1,-5 1 84,-5 4 1,-2 3-111,-4-3 0,-3-3-4,3 3 0,-3-2-99,-2 2 0,5 1 22,0-6 1,6 1-94,-6-2 60,8-3-33,-12 5 18,13-7 15,2 0 0,9 0-120,7 0 1,1 0 89,-1 0 0,2 0-3,3 0 0,-3-2-7,3-3 16,-3 3 0,-2-5 44,0 7 0,-7-2-16,-3-3 46,-5 3 0,-2-5 16,-5 7 1,-3 5 48,-7 1 0,0 1-84,0-2 1,0-3 37,0 3-74,0-3 1,0-2-218,0 0 189,0 0 0,7-7-142,3-4 0,4-3 168,2-2 0,0 0-15,0 0 0,2 0 187,4 0 0,-3 1-4,8 5 113,0 2 0,5 10-67,0 4 0,-5 4 28,-1 12 1,-6 3-144,1 7 1,2-5 64,-1 0 1,-1-1-54,-5 7 0,0-3-133,0-3 0,0 1-198,0-6 0,-2-1-27,-3-5-561,3-7 440,-5-2 408,0-7 0,5-7 0,-5-7 0,7-8 0,0 1 0,0 5 0,-2 0 0,-3 0 71,3-7 0,-7 5-6,4-4 0,3 10 434,-3 1-301,-4 7 0,0-3-178,-7 7 0,5 7 30,0 4 0,2 3-74,-2 3 0,-3-1-25,3 0 1,4 0-467,2 0-31,3-7 546,2 5 0,7-12 0,4 3 0,3-8 0,2-3 0,2-6 0,4 1 0,-3 2 72,8-2 1,-7 8 180,1-3 1,3 3-30,-3-2 0,0 3-74,-4-4 0,-1 5-164,0 1 0,0 1-138,0 5 152,0-4 0,7 12 0,2-5 0</inkml:trace>
  <inkml:trace contextRef="#ctx0" brushRef="#br0" timeOffset="10633">2333 1191 7706,'-7'9'323,"5"5"155,-5-5 1,7 7 45,0 0-327,0 0 1,-5 1-489,0-1 0,-1 0 87,6 0-126,0 0-220,0 0-372,0 0 353,0-7 233,7-2 1,-5-9 290,3-3 1,3-4-80,-3-7 0,6-5 342,-6-1 1,2 1-184,-1 5 0,-3-2 268,8-4 0,-6 10-98,6-4 0,-6 5 1,6 0 1,-6 4-24,6 7 1,-5 0-55,4 0 1,-4 0-64,4 0 1,-6 7-123,1 4 0,-3 3-22,-2 2 0,0 0 79,0 0 0,0 6-26,0-1 1,-2 1 49,-3-6 0,1 0-10,-6 0 1,4-5 18,-4 0 1,4-6 55,-5 6-72,8-8-5,-4 4 0,7-14-135,0-4 0,1-5 88,5-5 0,3-6-24,7-10 1,5 3 46,1-4 0,5 2 0,-6-1 1,6 3-9,-6-4 1,3 4 7,-3 2 1,-3 9 27,3 7 1,-8 2 215,-2 8-169,-1 1 0,-1 7 94,-3 3 1,-5 9-17,-1 8 1,0-1-77,0-5 0,-1 6-30,-5-1 1,4 1-4,-3-6 1,-2 0-6,2 0 1,-3-2-3,3-3 1,3 3-95,-3-3 0,3-2-69,2 2 0,0-6 28,0 6-370,0-8-42,0 12 7,0-14 382,7 6 1,2-8 30,7-5 0,-5-1-130,0-4 160,-1-3 441,7 5-250,-1 0-117,-7 2 1,-2 9 35,-7 3 1,0 10 29,0 6 0,-7 2 88,-4-1 1,-3 1 74,-3 4 1,0 1 7,-5-6 1,4 5-568,-3-6 1,3 1-95,2-6 0,0-7 191,0-4 0,5-3-8,0-2 1,8-2 237,-3-3 0,-3-4 0,0-7 0</inkml:trace>
  <inkml:trace contextRef="#ctx0" brushRef="#br0" timeOffset="10758">2591 1336 7706,'25'-6'-33,"-4"1"0,-3 0 24,-2 5 0,0 0 204,0 0 0,-5 2 26,0 3 1,0-2-100,5 8 0,0 0-44,0 5 1,0-5-171,0-1 1,0-1 226,0 2-135,-7 3 0,13-12 0,-5 5 0</inkml:trace>
  <inkml:trace contextRef="#ctx0" brushRef="#br0" timeOffset="11050">2768 1336 7706,'-9'9'942,"0"3"-568,3-6 1,5 6-59,-5-1 1,3 3-163,-3 2 0,5 0-75,-5 0 1,-1 6 21,2-1 0,-1 6-174,6-5 0,0-1-253,0-5 0,0 0 181,0 0-469,0 0 237,0-7 214,0-2 0,6-8 67,-1-5 0,8-3 7,-3-7 0,-1 6 51,2-1 1,0 7 110,5-1 1,-5-2-5,-1 1 0,-4 1-31,4 5 322,-6 0 0,3 2-102,-7 3 1,0 4 37,0 7 0,-2 0-117,-3 0 1,-4 0-48,-7 1 1,0-1-328,0 0 0,5 0 195,0 0 0,1 0 0,-7 0 0</inkml:trace>
  <inkml:trace contextRef="#ctx0" brushRef="#br0" timeOffset="11183">3282 1593 7672,'17'0'0,"-7"0"1782,1 0-1363,0-7-1487,5 5 1068,-7-5 0,-2 0 0,-7-2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8:52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814 900 7849,'-2'11'0,"-4"1"0,-2-7 0,-3 7 0,-5-6 342,5 5 0,-6-5-79,-7 6 0,3-3-158,-7 3 0,-3 3-28,-10-3 0,3-3 80,-8 3 1,2-8-168,-2 1 1,-4-3 72,3-2 1,3-7-39,-2-5 1,8-9-24,-3-2 1,11-10-114,1-1 0,6-5-9,-6-13 0,10 2-21,1-13 0,9-6 21,9-6 1,9-8-158,9 3 1,7 3 217,9 2 0,9 13 27,3 10 1,7 6-13,11 6 1,-5 13 6,16 4 1,-5 11-5,10 12 1,-3 10 3,10 7 0,-11 10 65,11 14 0,-12 9-18,0 7 0,-4 8 90,-2-1 0,-15 1-105,-8-1 0,-10-5 4,-7-7 0,-6-6 359,-11 0 1,-6-7-137,-12 1 0,-4-9-232,-7-2 0,-8 1-89,-4 11 1,-3-11-183,-3 5 1,-2-12 13,-3 0 1,4-9-55,-5-3 1,3-7 320,-3 2 0,5-4 0,-6-2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21.8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128 225 7880,'0'17'-87,"-2"-1"44,-4 0 0,3 5 200,-8 1 1,8 4-112,-3-4 0,4 5 343,2-6 1,2 4-196,4-9 1,3 2-355,7-13 1,7 1 86,4-6 1,3-9-134,2-7 0,0-2-462,1-9 0,-7 6 326,1-6 1,-7 5 112,1-4 1,-8 6 228,-2-1 0,-8 3 0,2 9 10,-10 3 1,-4 6 19,-7 6 1,0 4 80,0 12 1,-6 3 299,1 7 1,-6 2-133,6 4 1,-1-4-47,6 3 1,2-5-33,3-5 0,2 2-26,4-8-277,3 1 0,-3-8 17,10-3 1,-1-4-216,6-7 0,1 0 68,5 0 1,0 0-46,0 0 1,0 0-144,1 0 97,-1 0 335,0-7-69,-7 5 1,-4-5 262,-10 7 1,-4 0-62,-7 0 0,-8 1 131,-2 5 0,1-4-67,-2 3 0,5-3 43,-5-2 1,2-2-154,-1-3 1,-3-4-121,8-7 0,-1-2 3,6-4 0,5 3 93,1-8 1,6 0-232,-1-5 1,5 0 37,5-1 1,9 1-7,8 0 0,8 5 56,2 0 1,2 8-103,9-3 0,-2 4 123,2 2 0,-2 6-3,-3-1 0,-4 7 46,3-1 1,-10 12-42,-5 9 0,-6 7 179,-6 10 1,3-1-71,-8 0 0,-1 7 38,-9 4 0,-4-3-79,-7-3 1,-2-3 16,-4-2 1,4-1-82,-3-5 1,3 3-152,2-8 0,2-4-497,3-7 689,4-6 0,0 3 0,-2-7 0</inkml:trace>
  <inkml:trace contextRef="#ctx0" brushRef="#br0" timeOffset="456">964 81 7777,'0'-16'0,"0"5"274,0 0-223,-7 0 1,5 1 493,-3-1-483,3 7 1,4-3-281,3 7 0,-3 7 142,3 4 0,-3 0-99,-2 5 1,2-4 29,3 10 0,-3-4-228,3-2 0,-3 0-332,-2 0 705,0 0 0,-5 0 0,-1 0 0,-1 0 5,2 0 1,1-5 181,-6 0-68,6-8 185,-10 12 41,12-13-48,-5 5-290,7-14 1,7-2-35,4-7 1,-2-1-61,1 1 1,-4 6 64,4-1 0,-4 6 132,5-6-75,-8 7 0,6-3 26,-4 7 1,-3 7-49,4 4 1,-5 3 27,-1 2 1,0 0-266,0 1 1,0-1-47,0 0 270,0-7 0,0 5 0,0-5 0</inkml:trace>
  <inkml:trace contextRef="#ctx0" brushRef="#br0" timeOffset="1045">996 274 7381,'-9'7'699,"2"-5"1,7 7-375,0-4-392,-7 4 1,5 7 29,-3 0 1,3 0-70,2 0 1,0 0-45,0 0 1,-5 1-269,-1-1 0,1-6-552,5 1 970,0-7 0,0 10 0,0-5 0</inkml:trace>
  <inkml:trace contextRef="#ctx0" brushRef="#br0" timeOffset="1283">1093 193 7778,'0'16'-246,"0"0"1,0 1 131,0-1 1,0-6 232,0 1 1,0 0-102,0 5 1,0-5-182,0-1 149,0 1-230,7 5 203,-5 0-210,5 0 11,-7 0 1,0-5-89,0 0 328,0-8 0,0 12 0,0-6 0</inkml:trace>
  <inkml:trace contextRef="#ctx0" brushRef="#br0" timeOffset="1799">996 306 7778,'-9'7'-428,"-5"-3"-54,3 6 0,2-4 669,-1 4-8,-1 1 0,0 5-53,0 0 1,6 0-5,-6 1 1,6-1-53,-6 0 1,8 0-87,-3 0 0,5 0-40,1 0 219,0-7-266,0-2 0,7-7-2,3 0 1,7-7-34,4-4 0,-3-5 81,3-5 1,3 3-139,-3-4 1,0-1 133,-4 2 0,-1-1-8,0 6 1,0 0 115,0 0 0,-2 5-63,-3 1 1,3 4-1,-3-5 68,-4 8 99,0-4 1,-7 9-98,0 3 0,-2-2 137,-3 8 1,2 0-102,-8 5 0,7-5-14,-1-1 0,-2-4-185,1 5 233,1-1-177,5 6 0,2-1 46,3-5 0,-1 3-158,6-8 1,-4 6-14,5-6 122,-8 8 26,11-11 1,-10 12 54,7-3 1,-8-2 143,3 1 1,-5 1 89,-1 5 0,0-5-85,0 0 0,-7-1-5,-3 6 0,1-5-26,-2 0 0,0-2-31,-5 1 1,0 3-30,0-8-351,-7 1 177,-2-6 1,0 0-179,3 0 1,11-2 24,6-3 1,3-4 63,2-7 1,0 5 241,0 0-120,7 0 22,2 2 0,13 2-9,-1 7 0,6 0 31,-5 0 1,1 0 28,-2 0 0,-3 0-69,4 0 0,1 2-5,-2 3 1,1-1-343,-6 7 401,0-8 0,7 12 0,2-6 0</inkml:trace>
  <inkml:trace contextRef="#ctx0" brushRef="#br0" timeOffset="2054">1527 290 7712,'0'-9'383,"6"0"-147,-1 4 0,2 3-253,-2-4 0,-1 5 27,7 1 1,-6 0-73,6 0 1,-2 7 86,1 4 1,3 10-92,-8 6 0,6 3 79,-6 2 0,1 6-110,-6-1 0,0 1-16,0-6 1,-2 0 87,-3 0 1,1-7-558,-7-3 227,1-4 1,-7-4-301,1-3 655,0-4 0,0-14 0,0-2 0</inkml:trace>
  <inkml:trace contextRef="#ctx0" brushRef="#br0" timeOffset="2179">1511 386 7778,'16'0'0,"0"0"0,0 0 21,0 0 14,8 0 1,-6 4 80,3 7 0,-1 1-139,1 15 1,-3 0 23,3 5 1,3-2-196,-3-3 0,-1 4 43,-10-5 1,5-2 142,-5-3 8,-2-10 0,6 3 0,-5-5 0</inkml:trace>
  <inkml:trace contextRef="#ctx0" brushRef="#br0" timeOffset="2338">1543 419 7778,'0'16'-393,"2"-6"605,3 1 1,-3-6-63,4 6 0,1-6-641,-2 6 491,8-7 0,3 10 0,9-5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29.5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0 7697,'0'17'2683,"0"-7"-1476,0 1-1207,-7-7 0,-2 10 0,-7-5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26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219 210 7830,'-9'-7'0,"-4"3"109,8-7 94,-7 8 1,8-4 409,-7 7-459,8 0 1,-3 0-88,12 0 1,-3 7 55,8 3 1,0-1-164,5 2 0,0-6 61,0 6 0,0-7-101,0 1 1,0-3-306,0-2 0,0 5 3,0 1-162,1-1 66,-1-5 324,-7 7 1,-4 2 43,-10 7 0,-4 6 4,-7-1 0,-8 2 62,-3-1 0,2-3 154,-1 8 0,6-7 48,-1 1 1,-3-8-75,3-2 1,5-8 162,5 2-231,7-3 0,-3-11-93,7-7 1,9-2 49,7-8 0,0 4 13,6-5 1,-4 8-19,-2-3 0,0 4-28,0 2 0,0 7 5,0 4 1,-5 3 22,0 2 0,-6 2 20,6 3 1,-8 4-17,3 7 1,-5 2-4,-1 4 1,-7-3-24,-3 8 1,-5-2-7,-1 2 0,0 2 33,0-8 1,-5 6-3,-1-6 0,-5 2 103,6-1 1,-6-4-103,6 3 0,-6-3 269,5-2 1,-3 0 84,9 0 125,-3 0-314,17-7 1,4-1-118,14-8 0,7-2 45,9-4 1,2-3-97,4-7 1,-3-1-249,8-5 0,-7 4 131,1-3 0,-3 1-203,-1-1 0,-7 3-148,1-4 499,-7 4 0,3 2 0,-7 0 0</inkml:trace>
  <inkml:trace contextRef="#ctx0" brushRef="#br0" timeOffset="148">283 467 7830,'-16'7'-149,"0"0"55,0 4 1,0 3 261,0-3 1,5 9 50,0 1 0,8 10-66,-3 1 1,5 2-105,1 9 0,1-8-154,5 3 1,1-4 125,4-2 0,3-5-374,-3 0 0,3-15 20,2-1 1,-5-7 332,-1-4 0,8-8 0,7-1 0</inkml:trace>
  <inkml:trace contextRef="#ctx0" brushRef="#br0" timeOffset="306">364 515 7830,'0'11'-54,"0"0"0,0 0-105,0 5 1,0 3 287,0 8 0,0 9 210,0 17 0,0 12-202,0 10 1,1 5-277,5 6 0,-4 2 112,3 3 1,-3-5 122,-2-11 0,1-11-584,5-10 1,-3-8 503,8-8 1,-7-1 0,3-12-1</inkml:trace>
  <inkml:trace contextRef="#ctx0" brushRef="#br0" timeOffset="1342">846 81 7835,'-9'0'570,"0"5"-598,4 1 0,3 1 40,-3-2 1,1 2-113,-1 4 0,3 3-116,-3-3 0,3 3 114,2 3 0,-5-7-214,-1 1 130,1 0-60,5 5 0,0-6-154,0 1 312,0-7 1,2 3 32,3-7 1,-1-7 115,6-4 1,1-3 61,5-2 0,0 0-36,0 0 1,0-6 20,0 1 0,1-1-55,-1 6 0,0 0 92,0 0 0,0 2 30,0 3 223,0-3-337,0 5 1,-5 0 74,0 3-41,-8 5 1,3 4-23,-12 8 0,3 1-107,-8 15 1,2-5 108,-2 4 0,-3-1-99,3 2 1,4 2 10,2-8 0,-2 1-31,1-6-51,1 0-259,5 0 262,7-7 1,2-9-85,7-11 1,2-3 99,3-2 1,-8 0 3,3 0 0,-4 0 61,5 0 17,-1 7 0,-6-4 15,1 8-71,-7-1 19,3 13 0,-9 2-37,-3 8 0,1-1-147,-7 0 0,6 0 74,-6 0 1,1 2 140,-7 3 0,1-3 0,0 5 0</inkml:trace>
  <inkml:trace contextRef="#ctx0" brushRef="#br0" timeOffset="1792">894 451 7812,'-8'0'-194,"0"0"0,10-5 214,4-1 1,-3-6-3,8 1 0,5 2-52,5-2 1,3 1-123,-3-6 1,-3-1 76,3 1 0,-3 6-84,-2-1 1,0 7-26,1-1 1,-7 3-43,1 2 247,-7 0 1,3 7-12,-7 4 0,-7 3 160,-4 2 1,-3-5-101,-3 0 1,7 0 75,-1 5 1,2-6 11,-2 1 20,-3 0 0,7 5-210,-4 0 0,4-5 193,7 0-558,0-8 20,0 11 52,0-12 232,7 5 1,-3-7-64,6 0 85,-6 0-1,3-7 154,-7-2 1,0-7-113,0 0 0,-5 0 34,-1 0 0,-4 0 0,4 0 0,-1-2 0,2-4 0,3 3 103,-3-8 84,-4 7 1,7-3 15,-3 7-15,3 7 0,2 11 125,0 14 1,0 7-29,0 9 1,0 8-209,0 3 0,5-2 2,1 2 0,4-6-129,-4 6 1,1-6-24,-2 6 1,-3-12-194,3 1 1,2-5-244,-1 0-277,-1-4 359,-5-14 427,0-2 0,7-14 0,2-2 0</inkml:trace>
  <inkml:trace contextRef="#ctx0" brushRef="#br0" timeOffset="1979">975 564 7812,'-7'-9'-143,"3"-4"-57,-7 8 325,8-8-81,-11 11 0,6-3-181,-2 10 0,1 4 133,3 8 0,3-1-108,-8 0 0,8 0 83,-3 0 0,4-5 25,2-1 14,0 1 0,0 0-29,0-1 1,2-6 2,4 1 1,-3-5 27,8-5 0,5-4-133,5-7 0,3 0 50,-3 0 0,-1 0-140,7 0 0,-6-6 95,6 1 116,-8-1 0,12-1 0,-6-2 0</inkml:trace>
  <inkml:trace contextRef="#ctx0" brushRef="#br0" timeOffset="2931">1281 290 7845,'0'18'-2,"0"3"1,0-1-188,0 7 0,0-2 76,0 2 1,0 1-37,0-6 1,5-1 52,0-5 0,1 0-9,-6 1-45,0-9 24,0 0 0,5-10 2,0-4 0,6-8 15,-6-7 0,6-3 109,-5 3 0,4 3 0,-4-3 0,4 1 97,-4-1 0,6 8 155,-1-3 0,-2 5-87,2 1 1,-6-3-26,6 8-66,-8-1 1,6 8-61,-3 3 0,-5 4-13,5 7 1,-4 1 120,-2-1-95,0 0 0,0 0 135,0 0 0,-2-5-156,-4-1 0,5-4 5,-5 4-25,4-6-108,2 3 0,0-9 91,0-3 1,0-4-131,0-7 0,6 0-74,-1 0 0,8-2-9,-3-4 1,5 3 116,1-8 0,0 0 149,0-5 1,5 0 11,1 0 0,-1 1-45,-5 4 0,0-1 142,1 6 0,-7 6 266,1 6-208,-7 6 0,3-1-4,-7 10 1,0 6-138,0 10 1,-2-1 7,-3 7 0,1-6-10,-7 6 1,6-7-98,-6 1 1,8-8 74,-3-3-98,4 1 1,2 0-65,0-1 140,0-6 0,0 1-164,0-10 1,2 1 47,4-6 1,1 4 34,4-4 1,3-1 17,-3-5 1,-3 5-9,3 0 1,-5 6 60,4-6 1,-4 8 205,4-3 189,-6 5-254,3 1 1,-7 7 18,0 3 1,-2 5-27,-3 1 0,-4 5-10,-7 1 1,-6 6-106,1-1 1,0-2-124,4 2 1,-4-6 46,0 6 1,-3-7-151,3 1 0,8-8-220,-3-2 234,4-8-9,3 4 1,2-8 84,7-5 0,7-3 125,4-7 0,5 0 18,5 0 0,-3 2-54,3 3 1,-3-3 50,-2 3 1,6-2 34,-1 3 0,1-5 26,-6 5 0,0 1-84,0-2 0,0 2 55,0-2 1,-2 2-29,-3 4-7,4 3 47,-7-5-30,1 7 0,-1 7 37,-8 4 1,-2 3 124,-4 2 1,3 0-10,-8 1 1,2 4-64,-2 0 1,-3 6-56,3-5 0,4-1-20,2-5 0,-2 0 60,1 0-26,1 1-249,5-1 223,0-7-106,0-2 1,2-7 0,1-2 0,5-3 0,0-4-162,5 0 1,-4-4 14,2 8 0,-1-6 131,6 6 0,-5-1 37,0 6 0,-6 0 0,6 0 1,-6 0-30,6 0 87,-7 0 1,3 2 397,-7 3-175,0 4 0,-7 8-74,-4-1 0,2-2-144,-2-3 0,1 3-84,-7-3 0,1 1-389,0-1 442,7 3 0,-5-5 0,5 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32.4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146 321 7969,'9'-16'-364,"5"-8"0,-7-1 516,4-7 0,3 0 394,-3 0 0,3 1-89,2 5 0,-5-3-158,0 8 1,-6-1 159,6 6-303,-8 7 0,4 4-125,-7 10 1,-7 11 22,-3 11 0,-10 11-147,-2 4 1,-6 14 27,1 8 0,-3 1-241,-2 4 1,6-4-154,5-6 0,3 3 226,2-3 0,2-3-15,3-3 1,4-10 25,7-5 0,7-6 75,4-5 1,3-4 82,2-7 0,6 2 98,-1 3 1,2-1-72,-1 7 0,-10 0 156,4 5 0,-10 0-131,-1 0 1,-3 7-6,-2 4 0,-2-2 42,-3 2 1,-4-5-21,-7 5 0,0-2 1,0 2 0,-1 1 21,1-6 0,0-1 102,0-4 1,7-1-116,4 0 0,3 0 11,2 0 1,0 1 44,0-1 0,5 7-42,1 4 1,6 5 28,-1 6 0,5 3-53,6 7 1,-5 10-5,5 6 0,-4 1-339,-2 4 0,-2-1 126,-3 2 0,-4 0 139,-7 10 1,0-8 39,0 9 1,-2-12 180,-3 1 1,3-11-69,-3-5 1,3-11-35,2-5 1,0-6-83,0-5 0,2-4 6,3-7 0,-1-7-41,6-3 0,3-6 72,8-6 0,-10 5 0,3-6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32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0 7942,'-16'16'-14,"0"-1"1164,0-5 0,2 5-505,3-5 1,6 3-1844,10-2 1,4-4 1197,7-7 0,7 0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48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3025 8152,'9'-7'-420,"6"0"-53,-5-4 0,5-3 315,1 3 1,0-3 157,0-2 0,7-2 80,4-4 1,5 3-70,6-8 1,3 5 50,7-4 0,4-7-4,7-4 1,0-8 3,11 2 1,3-3-220,2-2 0,-33 20 0,2 0 184,1-1 1,1-1-1,3 0 1,2-1-243,0 2 1,0-1 0,3-1 0,1 0 238,-2 1 0,1 1 0,5-1 0,2 1-49,3-3 0,1 0 0,-1 2 0,0 1 40,3-3 0,0-1 0,2-2 0,0 1-334,0 1 0,1 1 1,2-3-1,1 0 308,2 0 1,0 1-1,-1 1 1,-1 0-287,2-2 0,0 0 1,-2 2-1,1 0 287,-2 0 1,0 1 0,4 0 0,0 0-4,2 0 1,0 0 0,1 0 0,1 1 14,0 2 0,1-1 0,2-2 1,2 0-11,0 0 0,1-1 1,3 1-1,1 0 26,-27 9 1,-1-1 0,1 1 0,25-8 0,1 2-262,4-1 1,1 1-1,-3 0 1,-1 0 248,-26 10 0,0-1 0,1 0 0,-1 1 0,0 0 0,1 0-5,4 1 0,2 0 0,-2 1 0,-4 0 0,0 0 0,0 1-1,3-2 1,0 0-1,0 0 1,-3 1 0,-1 0-1,2 1-1,1 0 1,1 0-1,0 0 1,2-1 0,1 1-1,-1 0 2,3 0 0,1 0 0,-1 0 0,-2 2 0,-1-1 0,0 1-2,0 0 0,0-1 1,-1 1-1,0 2 0,0 1 1,1 0-1,1 0 1,0 1-1,1-1 1,0 1-1,1-1 1,0 2-1,2 1 0,0 1 1,0 0-1,-1 0 1,-1 1-1,0 0 1,0 1 0,1 2 0,-1 0 0,-1 0 0,0 0 0,0 0 5,3 1 1,0 0 0,1 1 0,-1 0 0,0 1 0,2-1-6,1-1 0,1 0 1,-1 1-1,1 0 0,-1 0 1,0 1-1,-1 0 1,-1 0-1,1 0 1,1 0-1,0 0 1,0 0-12,2 0 1,1 0 0,0 0 0,0 0 0,1 0 0,0 0-2,-2 0 1,0 0-1,1 0 1,0 0-1,0 0 1,0 0-149,-4 0 1,0 0-1,-1 0 1,3 0 0,1 0-1,-1 0 156,0 0 0,-1-1 0,1 2 1,1 0-1,1 1 0,-1 0 8,-1 0 1,0-1 0,-1 1 0,1 2 0,0 1 0,-1-1-11,-4-1 1,-1 1-1,0 0 1,2 1-1,-1 0 1,1 1 69,0 0 1,0 2-1,0-1 1,1 1-1,-1 0 1,1 1-102,-3 1 0,1 1 0,-1 0 0,0 2 1,0 0-1,-1 1 88,-5 0 0,-2 0 0,1 1 1,2 0-1,0 0 0,0 1-47,-2 0 0,0 0 1,0 0-1,2 2 1,-1 0-1,0 0-35,-2 0 1,-1 0 0,0 0 0,32 9-1,0-1-33,-5-2 0,0 1 1,-2 1-1,1 1 55,1 0 0,0 0 0,-3 0 0,-1-1-8,-4-1 1,0-1-1,1-3 1,-1 1 76,-5-1 0,-1 0 1,-1 1-1,0-1-22,-1 3 0,0 1 0,-2-2 0,-1 0 145,-2-1 1,-1-1-1,-3 2 1,-1-1-165,-3-4 0,-1 1 0,-3 3 1,0-1-19,2-2 0,-2 0 0,-4 1 0,0 1 327,-3-5 0,-1 0 0,42 20-241,-7-9 0,-9-4-54,-7-2 0,-4 1 670,-6-6 0,-11 7-681,-11-12 0,-3 7 554,-2-8 1,-6 3-604,-5-2 0,-3 1 459,-2-7 1,-7 3-553,-4-3 246,-3-3-400,-2 5 1,-9-7 33,-7 0 1,-7 0 239,-9 0 0,-1 0 0,1 0 0</inkml:trace>
  <inkml:trace contextRef="#ctx0" brushRef="#br0" timeOffset="384">18179 1143 7679,'-9'7'-122,"1"-5"0,3 12 332,0-3 1,-1 0-63,6 5 0,2-4-31,4 10 1,2-4-225,9-2 0,-1 5 57,0 1 1,0-1-58,0-5 1,2 6 109,3-1 0,-8 0-11,3-5 0,-5 6-153,-1-1 0,-3 1 14,-7-6 1,-1 0-83,-5 0 0,-10-5 229,-11 0 0,-17-1 0,-6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54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81 162 7973,'7'-16'0,"0"0"-103,4 0 0,3-2-115,-3-4 1,3 4 462,2-3 1,0 8 254,0 3-340,0 6 0,0-3-13,1 7 0,-7 2-226,1 3 1,-7 4 148,1 7 0,-3 6-155,-2-1 1,-2 2-53,-3-1 0,-3-3-93,-2 8 1,-5-5 91,5 4 0,-5-6-145,-1 2 0,0 1 167,0-2 1,0 1 38,0-6 1,-2 0 67,-3 0 1,8-2-6,-3-3 1,4 1 165,-5-6 0,7 1-148,-1-2 238,7-3-215,-3 5 1,9-7 9,3 0 1,4 2-72,7 3 1,1-3 49,-1 4 0,0 3-144,0 1 0,-5-1 117,-1 2 0,-6 0-64,1 5 0,-3 0 34,-2 0 0,0 0-18,0 0 0,0 0 76,0 0 0,-5-5-54,-1 0 1,-4-6 114,4 6-99,-6-8 0,8 4 59,-7-7 0,8-7-40,-3-3 1,5-5 3,1-1 0,1-5-46,5-1 0,3-6-10,7 1 0,5-9 14,1-1 0,4-1 19,-4 6 0,7 0 121,-3 0 1,5 7-106,1 3 0,-2 6 2,-3 5 1,2-1-16,-8 6 0,1 1 5,-6 5 0,-7 2 2,-4 3 0,-3-1-11,-2 7 0,0-6 120,0 6 0,-2-1-100,-3 6 0,-4 0 99,-7 1 0,0-1-91,-1 0 1,1 0 77,0 0 0,2-5-59,3-1-17,-3 1 1,12 0 31,-3 0-30,3-8 1,9 2-74,4-10 1,5-4 72,5-7 1,4 5-134,8 1 0,1-1 63,3-5 1,-3 0-50,4 0 1,-4 1 76,-2 5 0,-7-3-71,-4 8 0,-3-1 94,-2 6 0,-7 2 7,-4 4 1,-3 2-19,-2 9 0,-12-1 11,-4 0 1,-6 0 92,1 0 1,1 0-98,-7 0 1,8 0 40,-3 0 1,4-5-64,2 0 1,0-8-193,0 3 114,7-5 113,-5-8 0,12-9 0,-12-9 0,5-7 0</inkml:trace>
  <inkml:trace contextRef="#ctx0" brushRef="#br0" timeOffset="160">595 65 7973,'9'2'-1076,"-3"3"1146,-4 19 0,-2 13 338,0 22 1,0 22-330,0-32 0,0 4 0,-1 4 0,0 2-346,-2 2 0,0 1 1,2 4-1,1 0 212,-3 1 0,0 0 1,2-1-1,0-1-27,1-5 0,0-2 0,0-6 0,0-2-70,0 30 0,2-7 19,4-8 1,-3-10-155,8-7 1,-6-8 71,6-13 1,-7-4 214,1-7 0,4-7 0,0-2 0</inkml:trace>
  <inkml:trace contextRef="#ctx0" brushRef="#br0" timeOffset="898">1078 130 7038,'9'-8'-75,"5"7"91,-5-6 1,7 7-74,0 0 0,-5 0-7,0 0 1,-6 0-42,6 0-19,-7 0 53,10 7 1,-12 2 37,3 7 0,-3-6 17,-2 1 0,-2 0-19,-3 5 1,1-5-2,-7-1 0,1-1 28,-6 2 1,5 2 26,0-8-34,0 7 0,-5-10 0,0 4 0,5-5 21,1-1 0,4 0-37,-4 0 45,6 0-12,-3 0 6,7-7-14,0 5 6,0-12 20,0 12-8,0 2 1,0 9 19,0 7 1,0-5-30,0 0 0,0 0-2,0 5 1,0-6-47,0 1-5,0 0-23,0 5-13,0 0 51,0-7 1,-2 0-38,-3-4 72,3-3 0,-5 5 0,7-9 0,0-3-17,0 3 1,0-12 16,0 3 0,0 2-3,0-1 0,0 4-4,0-5 0,0 6 11,0-6 0,0 6 12,0-6-18,0 8 1,0-12 2,0 14-3,0-14 2,0 14 1,2-7 65,3 8 5,-3 0-63,5 0 1,-5 0 15,3 0-17,-3 0 23,12 0-55,-5 0 5,7 0 1,-5 0-6,0 0 1,-6 0-30,6 0-8,-8 0 62,4 0 0,1 8 0,1 0 0</inkml:trace>
  <inkml:trace contextRef="#ctx0" brushRef="#br0" timeOffset="1258">1142 307 6355,'0'9'24,"0"-2"-25,0-7 0,0 1-6,0 5-8,8-4-11,-7 5 1,7 0 0,-8-4 51,0 8-47,0-7 1,0 5 20,0-4-18,0-3 16,0 5 0,0-7-289,0 0 275,7 0 1,-4 0-22,8 0 1,-2-2 20,2-3 11,3 3-7,-5-5 1,2 7-10,-1 0 71,-6 0 176,3 0-78,-7 0 1,0 2-72,0 3 0,-2-3 44,-3 3-100,3-3-176,-5-2 140,0 0-237,5-7 252,-5-2 0,14-14 0,2-2 0</inkml:trace>
  <inkml:trace contextRef="#ctx0" brushRef="#br0" timeOffset="1629">1529 49 7901,'0'11'0,"0"0"0,0-6-475,0 6 1,0-6 237,0 6 0,0-6 243,0 6 0,0-6 4,0 6 0,-2-6-23,-4 6 0,3-6 16,-8 6 0,6-2-48,-6 2 30,0 3 0,1-10-21,-1 6 2,7-6-15,-3 3-126,7-7 31,0 0 63,7 0 0,-3-5 33,7-1 48,-1-6 0,6 8 14,0-6-31,-7 6 69,6-3-23,-14 7 98,14 0 1,-13 7-28,3 4 0,-3 3 61,-2 2 1,1 2-96,5 3 0,-4-1 1,3 7 1,-3-6-65,-2 6 1,0 0-2,0 5 0,0-5-9,0 0 1,0-2-19,0 2 1,0 1-52,0-6 1,-2 1 79,-3-2 0,1-5-202,-7 1 0,6-3 64,-6-9 1,6 6 133,-6-6 0,0 1 0,-5-6 0</inkml:trace>
  <inkml:trace contextRef="#ctx0" brushRef="#br0" timeOffset="1768">1416 451 7901,'0'-25'-442,"0"4"1,2-2 323,3 1 0,-1 3 315,6 8 1,-4-2-163,4 8 1,1 0-94,5 5 1,0-2 45,0-4 0,1 5-13,-1-5 1,0 4-69,0 2 0,5-1 70,1-5 0,1 5 23,-2-5 0,4-3 0,8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9:58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0 7907,'0'16'-63,"0"-7"0,2 5-13,3-3 0,-3 3 54,3 2 1,-3 1-208,-2-1 0,0 0 72,0 0 0,6 0 42,-1 0-61,0 0 159,-5 0-166,0 0 126,0 0-100,0-7 71,0-2 1,-2-7-12,-3 0 0,3-1 97,-3-5 0,-4-3 0,2-7 0,-4 0 81,4 0 151,0 0-119,5 7-34,-5 2 1,7 9 37,0 3 0,0 4 16,0 7 0,0 6-132,0-1 0,0 8 66,0-3 1,2 3-119,3-2 0,-3 1-23,3-6 1,-3 5-106,-2-6 1,5 1 57,1-6 0,1-6 121,-2 1 0,-3-7 0,5 3 0</inkml:trace>
  <inkml:trace contextRef="#ctx0" brushRef="#br0" timeOffset="482">291 32 7907,'8'0'-1062,"1"6"542,-3-1 225,-4 0 300,5 2 1,-2-3 6,0 7 1,1-6 17,-6 6 1,0-6 6,0 6 1,-6-6-26,1 6 0,-2-2-9,2 2 8,3 3-8,-13-5 0,12 0 4,-8-4-7,8 4-6,-5-7-26,8 5-8,0-7-47,0 0 67,8 0 0,-5 0 18,8 0 1,-6 0-3,6 0 49,0 7 1,5 0 8,0 4 0,-5 3 7,-1-3 0,-6 9 14,1 1 0,-3 2-20,-2-1 0,0-2-21,0 6 1,0-4 5,0 5 1,-5-8-40,-1 3 0,-4-4-3,4-2 1,-6-6-22,1 1 1,2-5-39,-2 4-18,1-6 1,-6 3 73,-1-7 0,7 0-39,-1 0 1,6-2 29,-6-3 0,7-4 2,-1-7 0,3 0 11,2 0 0,0 0 3,0-1 1,0 1-12,0 0 1,7 0 5,4 0 0,-2 2-20,2 3 0,-1-3 16,7 3 1,-1 2-194,0-2 1,-6 8 199,1-3 0,0-2 0,5-1 0</inkml:trace>
  <inkml:trace contextRef="#ctx0" brushRef="#br0" timeOffset="640">419 386 5996,'16'7'0,"0"2"0</inkml:trace>
  <inkml:trace contextRef="#ctx0" brushRef="#br0" timeOffset="820">612 273 7907,'0'9'-1434,"0"-1"1300,0-8-13,0 7 121,0-5 26,0 5 0,-7 0 0,-2 2 0</inkml:trace>
  <inkml:trace contextRef="#ctx0" brushRef="#br0" timeOffset="1192">821 129 7887,'2'-11'-520,"4"0"1,-5 6 176,5-6 268,3 0 1,0 1 207,7-1 1,-6 7-78,1-1 0,0 1-11,5-1-29,0 3 1,0-5 9,0 7-46,-7 7 1,4 2-80,-8 7 1,0-5 83,-5 0 1,-1 1-10,-5 10 0,3-4 15,-8 3 0,2 2-9,-2-1 1,-1-1 54,6-5 1,-1 6-41,2-1 0,3 1 5,-3-6 1,3 0 30,2 0 0,5 0 14,1 0 1,6-5-22,-1 0 0,3-6 8,2 6 1,6-6-9,-1 6-7,1-8 1,-8 6-116,-3-3 0,-4-3 73,-7 8 0,-2-6-8,-3 6 0,-4-6-19,-7 6 0,-6-2-88,1 2 1,-6 1 137,5-6 0,-6 6 0,3-3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01.4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97 242 6530,'0'11'110,"0"-1"0,0-4-151,0 5 0,0 1-97,0 9 1,0-1 57,0 7 0,-2 0-136,-3 5 1,1-5 186,-7 0 0,6-2 29,-6 1 0,0 5 0,-5-6 0</inkml:trace>
  <inkml:trace contextRef="#ctx0" brushRef="#br0" timeOffset="647">0 515 8050,'16'-7'-732,"-7"-2"0,5-1 586,-3-1 0,3 7 180,3-1 1,-1 1-20,0-1 1,0 3 0,0-3 1,0 3-5,0 2 1,6-2 1,-1-3 1,2 1-50,-1-6 0,-4 1 0,3-2 0,-3-3-95,-2 3 0,-7 2 110,-4-2 0,2 6-50,-1-6 163,-1 8-43,-12-5 0,-2 10 70,-7 4 1,0 4-75,0 12 0,0-1 146,0 11 1,0-3-105,-1 9 1,1 1-43,0-2 0,6 1-42,-1-6 1,7-7-6,-1-3 1,3 1 8,2-2 1,0-5-215,0-5 90,0-7 1,7 1 24,4-10 1,3-4 26,2-7 0,0-6 15,1 1 0,-1-8-7,0 2 1,0-3 16,0-2 1,2 0-7,3-1 0,-3-4 125,4-1 1,-5 1-114,-1 5 1,1-1 191,-1 1 1,-2 2-82,-3 3 1,1 9-4,-6 8-42,6 6-12,-3-3 1,0 14-25,-4 4 1,-3 3 0,-2 2 1,0 0-22,0 0 0,0 0 19,0 0 1,2 0-24,3 1 0,-3-1 22,3 0 1,-1-6 46,1 1 0,-1 0-36,7 5 1,-6 0 1,6 0 1,-6 0-22,6 0 1,-6 0-11,6 1-48,0 6 0,-2-5 68,-4 3 1,2-3-55,-2-2 0,1-5 41,-6 0 0,-2-3-4,-3 3 1,-4-2 5,-7-4 1,5-3 2,0 4 1,-1-5 13,-10-1 0,4 0 9,-3 0 0,5-7-1,5-3 1,-3-5-18,3-1 1,2 0 45,-2 0 0,8 0-26,-3 0 0,5 0 18,1 0-29,0 0 0,7-1 1,2 9 0,5 8 0,-3 10 1,-2 10-121,-4 1 1,-3 8 110,3-2 1,-3 3-107,-2 2 0,0-5 22,0 0 0,-5-7 89,-1 1 0,1-3 0,-2 5 0,-2 2 0</inkml:trace>
  <inkml:trace contextRef="#ctx0" brushRef="#br0" timeOffset="1127">981 274 6940,'11'0'-80,"0"0"0,0 7 0,5 2 0</inkml:trace>
  <inkml:trace contextRef="#ctx0" brushRef="#br0" timeOffset="1466">949 467 7203,'-9'-7'-542,"2"3"572,7-6 18,0 6-48,0-3 0,7 7 0,4 0 1,-2-5-89,2-1-46,-1 1 0,7 3-44,-1-3 1,-6 3 92,1-3 0,-6 3 85,6 2 0,-7-2 0,1-3 0,4 3 0,-7-7 0,3 4 0,-3 3 21,-2-5 1,-2 7 111,-3 0 0,3 7-23,-3 4 1,-2 3 132,1 2 0,-1 0-90,2 0 0,3 2-53,-4 3 0,5-3-160,1 4 66,0-4 0,0-2-66,0 0 0,1-5 26,5-1-85,-4-6-57,12 3-42,-5-7 0,7-7-43,0-4 0,-5-9 261,-1-1 0,-6 0 0,10-3 0,-5-1 0</inkml:trace>
  <inkml:trace contextRef="#ctx0" brushRef="#br0" timeOffset="2081">1223 274 7940,'0'16'0,"0"2"0,0 4-515,0-5 1,0 8 36,0-3 450,0-4 1,0 5 31,0-7 0,2-7 4,3-4-65,-3-3 24,12-2 0,-7-2-131,4-3 1,3-4 94,-3-7 0,-2 0 69,2 0 0,-6 0 0,6 0 0,-6 0 0,6-1 0,-8 1 57,3 0 164,3 0-115,-8 7 55,7 2-111,-1 7 62,-6 0-154,7 7 1,-8-3 33,0 7 1,0-6-27,0 6-10,0-8 8,0 12 1,-6-12 26,1 8 1,-2-8 1,1 3 0,3-4 213,-8-2-157,8 7 1,-10-4 7,8 8 1,-3-6 110,3 6-63,3 0 1,-5 5-114,7 0 7,0 0 1,0 0-130,0 0 1,0-5 98,0 0 1,0-6-254,0 6 151,0-8 60,0 12 40,0-14-18,0 7 115,0-8 299,0 0-300,0-8 0,-2 7 90,-3-5 0,3 3-153,-3-3 61,3 5 0,2-8-118,0 3 41,0 5 0,2-7-50,3 8-28,-3 0-54,12 0 0,-7 2 17,4 4 98,4-5 0,-12 12 85,8-8-117,-8 8 177,5-4 0,-8 7-77,0 0 1,0-5 63,0-1-49,0 1 0,0 5 5,0 0 1,0-5-40,0 0 0,0-6-11,0 6-75,0-8 21,0 4 0,7-7-120,3 0 1,5-1 69,1-5 99,0-3 0,7-14 0,2-2 0</inkml:trace>
  <inkml:trace contextRef="#ctx0" brushRef="#br0" timeOffset="2251">1689 387 7940,'-10'16'-162,"-1"0"1,7-5-204,-1-1 0,-2-4 376,1 4 0,-4-4 36,4 5-72,-6-1 1,5 1-37,-4 0 0,2-6-326,4 6 145,3-8 242,-5 5 0,7-16 0,0-1 0</inkml:trace>
  <inkml:trace contextRef="#ctx0" brushRef="#br0" timeOffset="2377">1673 467 7940,'0'16'-213,"0"-3"52,0 3 1,0-9 103,0 9 1,0-3-127,0 3 1,0 2 165,0 3 44,0-3 0,0 5-104,0-7 0,0 0 2,0 0 1,0-5-260,0 0 334,0-8 0,0 5 0,0-8 0</inkml:trace>
  <inkml:trace contextRef="#ctx0" brushRef="#br0" timeOffset="2990">1898 162 7940,'0'10'374,"0"1"0,6-6-471,-1 6 0,0-6-13,-5 6 0,0 0-350,0 5 375,0 0 0,-1 0-130,-5 0 0,3 0 90,-8 0 2,0 0 1,-5 1 6,0-1 0,5-6 67,1 1 0,1-6 23,-2 6 0,-3-7 39,3 1 30,4 4-17,0-7 35,7 5-68,0-7 0,1-5 5,5-1 0,-3 1 9,8 5 0,-2-2-5,2-3 1,3 3-4,-3-3 1,-2 3-3,1 2 1,-1-2-1,2-3 1,-2 3 30,-4-3 5,-3 3 17,13 2 0,-14 2 9,5 3 0,-5-2-4,-1 8 1,-1-5-34,-5 4 0,3-1 64,-8 2 1,6 3-57,-6-3 1,7-2-2,-1 2 1,-2-6-38,1 6-15,-6-8 0,10 12 1,-5-12-211,7 8 127,0-8 76,0 5-93,7-8 93,2 0 0,7-2 9,0-4 1,-5 5-14,0-5 1,-6 5-2,6 1 1,-6-6-71,6 1-28,-7-1 160,3 6 0,-7 2-59,0 4 1,0-3 126,0 8 1,-2 0-62,-3 5 0,-3 0 271,-2 0-229,-5 0 0,8 0 120,-4 0-68,-3 0-68,12 0 1,-5-5-162,7 0 154,0-8 0,7 4-255,4-7 1,3-1-54,2-5 1,1-1-245,-1-4 499,0-3 0,7 5 0,2-7 0</inkml:trace>
  <inkml:trace contextRef="#ctx0" brushRef="#br0" timeOffset="3420">2365 33 7875,'-16'9'0,"5"3"-97,0-6 1,8 6-175,-3-1 1,5 5 273,1 5 0,0-3 279,0 4 0,0-3-239,0 3-168,7-4 0,0 5-191,4-7 0,3-5 104,-3 0 0,-2-8 212,1 2 0,1 4 0,5 0 0</inkml:trace>
  <inkml:trace contextRef="#ctx0" brushRef="#br0" timeOffset="3893">2413 113 7875,'0'-16'-490,"0"0"1,0 0 929,0 0-331,0 0 0,6 5 4,-1 0 0,7 8-40,-1-3 1,3 5-100,3 1 0,-1 1 21,0 5 1,0-3 84,0 8 0,4-6-227,-4 6 1,3-2 73,-8 2 1,-4 3-362,-1-3 200,-5 3 0,-1 2 115,0 0 1,-7 0-18,-4 1 1,-3-7-2,-2 1 1,0-2 140,0 2 0,0 1-89,0-6 0,-2 4 188,-4-4 1,10-1-151,-4-5 1,3 0 170,-3 0 1,5 0 38,1 0-133,6 0 1,-3-2-14,7-3 1,2 3 20,3-3-23,4-4 0,7 7 1,0-3 1,0-3-20,0 3 0,1 0 15,-1 5-20,0 0 1,0-6-124,0 1-232,-7 0 270,5 5 93,-12 7 0,5-4 0,-7 8 0,-2-2 0,-3 2 0,-4 3 0,-7-3 0,0 3 0,0 2 0,0 0 89,0 0 1,-1-5 127,1 0 0,2-6 84,3 6 1,-1-6-23,6 6-160,-6-7-107,10 3 0,-3-7 104,10 0 1,4 0-242,7 0 1,6-2 41,-1-3 1,1 3-217,-6-4 0,0-1-168,0 2 79,0-8 388,0 4 0,0-7 0,0 0 0</inkml:trace>
  <inkml:trace contextRef="#ctx0" brushRef="#br0" timeOffset="4426">2558 274 7875,'-11'6'-146,"1"-1"0,4 0 87,-5-5 1,6 6 10,-6-1 0,2 7 84,-1-1 1,-3 3-87,8 3 1,-8-1 88,3 0 0,1 2-157,-2 3 0,7-3-27,-1 3 0,3-3 125,2-2 0,-5 0-233,-1 1 105,1-9-277,5 7 425,0-13 0,2 3 0,3-10 0,-3 1 0,3-7 0,-3 6 0,-2-6 0,0 6-103,0-6 106,7 8 1,-5-6 277,3 3-210,-3 4 0,-2-3 50,0 10 1,0-1-86,0 7 1,0-1-16,0 7 1,0-1-19,0 0 1,0 0-24,0 0 1,0 0-72,0 0 0,0-5 11,0 0-176,0-1 160,0 6-14,0-7 6,0-2 104,0-7-24,0-7 1,0-2 23,0-7 0,0-2-9,0-3 1,2 3-9,3-3 1,-1-3 86,7 3 0,-8-1-33,3 6 10,3 0-39,0 0 1,1 7 9,1 4-44,-7 3 0,4 9 32,-2 4 1,-4 3-29,3 2 0,-3 0 22,-2 1 1,0-1-31,0 0 1,-2-6 3,-3 1 0,1-2-1,-7 2 1,6 1 19,-6-6 1,8 1-11,-3-2 38,-3-3 1,6 5 11,-8-7 226,7 0-245,-3 0 128,7 0 0,2-2-61,3-3 0,3 1-93,2-6 0,5 6-32,-5-1 1,10 1-153,2-1 1,-1 3 126,-5-3 69,0 3 0,0-5 0,0-2 0</inkml:trace>
  <inkml:trace contextRef="#ctx0" brushRef="#br0" timeOffset="4582">2590 660 7875,'-25'25'-527,"-5"4"-65,3-8 0,2 1 613,-2-6 0,0 5 1,-5 1 694,0-3-581,0-1 0,1-2 41,5 0 1,2-7 616,8-3-189,7 3-631,2-8 1,16 7 87,7-8 1,7-6-84,10 1 0,1-6 1,3 6 0,-1-6-262,7 6 0,-8-6-24,3 6 0,0-3-566,-6 3 873,3 3 0,-2-12 0,8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08.0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143 322 7913,'16'0'-66,"-2"-2"88,-3-3 0,3 3 181,-3-3 1,9-2-337,1 1 0,3-4-2,-3 4 1,-1-6 17,6 1 1,-6 2 82,2-2 1,1 6-113,-2-6 0,-5 8 81,-5-3-300,0 5 255,-2 1 1,-9 9 69,-11 7 1,-5 2 62,-6 8 1,-1-1-14,-4 2 0,-3 4 113,3-5 1,2-1-102,-2 2 1,8-7 22,-3 1 0,4-8-46,2-2 1,6-3 3,-1 3-324,7-4 206,-3-7 0,9-7-19,3-4 1,4-3 41,7-2 1,-5 0 91,0 0 0,0 0 0,5 0 0,-2 5 0,-3 0-47,3 8 9,-5-4 1,2 8 87,-1 5 0,-6 3-46,1 7 0,-3 0-19,-2 0 0,0 0 33,0 0 0,0 0-49,0 0 1,0 0 5,0 0-8,-7-7 30,5-1-8,-5-8 1,9-2 48,3-4 0,-1 3-41,6-8 1,-4 0 182,4-5 1,-4 6 2,5-1 1,-2 5 12,1-4-112,5 6 1,-7-5 12,9 4 1,-7 3-67,1-3 1,-6 3-159,6 2 1,-6-2-282,6-3 129,-7 3 279,3-5 0,-7 7 0,0 0 0</inkml:trace>
  <inkml:trace contextRef="#ctx0" brushRef="#br0" timeOffset="451">63 322 7898,'-11'2'0,"0"3"0,6-3-909,-6 4 650,8-5 0,-5 1 340,8 3-131,-7-3 72,5 13 1,-3-12-39,10 8 0,-3-6-114,4 6 0,1-6 56,-2 6 0,2-6-99,-1 6 140,-5 0 1,8 5-10,-3 0 1,-5-5 113,5-1-121,3 1 1,-6 3 115,8-3 1,-6-4-61,6-7 1,-5 6 17,4-1 0,-4 0 57,4-5 18,1 0-32,5 0-31,0 0 1,-5 0-38,0 0 38,-8 0 58,4 0-80,-7 0-12,-7 8 0,-2-1 37,-7 3-22,0 5 0,0-8 96,0 4 194,7-4-201,2 0 0,7-3-60,0 6 1,7-6 72,4 1 0,5-3-101,5-2 1,4 0-103,8 0 1,4 0 95,1 0 0,4 0-100,-4 0 1,7 0 62,-2 0 1,-4-5-19,-2-1 1,-3-4-115,-1 4 1,-3-5 71,-3 6 0,-4-7 83,-7 1 0,7-3 0,2-3 0</inkml:trace>
  <inkml:trace contextRef="#ctx0" brushRef="#br0" timeOffset="658">964 145 7846,'-9'0'-670,"1"0"0,10 0 578,4 0 0,3 0 215,7 0 1,5 0-239,0 0 1,1 0-55,-6 0 0,0-2 49,0-3 1,0 3 119,0-3 0,0-2 0,1 1 0,-1-6 0,0 3 0</inkml:trace>
  <inkml:trace contextRef="#ctx0" brushRef="#br0" timeOffset="1174">1124 0 7846,'-7'11'-151,"-4"0"0,3-6 93,-3 6 0,0 2 161,-5 8 0,0-1-95,0 6 1,-2 7-140,-3 4 1,1 6 107,-7-5 1,7 1-13,-1-2 1,3-10-45,2 0 0,7-7-396,4-4-114,3-7 589,2-2 0,7-9 0,4-3 0,-2-4 0,1-7 0,1-6 0,5 1 0,0-1 0,0 6 0,-5 0 0,0 0 0,0 7-33,5 4 1,-6-2 192,1 1 1,-6 1 60,6 5 1,-7 7-85,1 4 0,-3 5-167,-2 5 0,0-1 67,0 7 0,-2-6-20,-3 6 1,1-5-2,-7 4 1,8-6-25,-2 1 0,-3-8-99,3-2-6,0-8-217,5 4 267,0-7 1,1-8-70,5-9 0,-3 0 108,8-10 0,0 5 34,5-5 0,0 1 27,0-7 0,0 7 187,0-1 1,0 7-118,0-1 1,1 3 124,-1 2 1,0 7 10,0 3 0,-5 6-70,-1 6 1,-6 3-204,1 7 0,-1 7-43,1 4 1,-3 3-158,3 2 1,-8-1 166,-3-4 1,-6 1-103,1-6 0,-3-1 216,-2-5 1,0 0-99,0 0 0,5-1 196,0-5-121,0-2 124,-5-8 0,2-2-9,3-4 0,4 1-69,7-11 1,2 4-56,3-10 1,4-1-107,7 1 0,0-4-310,0 4 0,6-5 397,-1 6 0,15-15 0,-2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8:56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1 312 7758,'0'-9'-177,"0"1"293,0 8 48,0-8 288,0 6 25,7-5 33,-5 7-105,14 0-299,-7 7 1,7-3 71,-5 8 1,3-7-786,-8 7-290,7-8 897,-3 11 0,7-5 0,0 7 0</inkml:trace>
  <inkml:trace contextRef="#ctx0" brushRef="#br0" timeOffset="195">105 468 7616,'9'0'-183,"7"0"1,-7 0-1</inkml:trace>
  <inkml:trace contextRef="#ctx0" brushRef="#br0" timeOffset="1120">571 1 7771,'10'8'-351,"-2"-7"938,-8 7-296,7 0-543,-5-6-107,14 13 0,-14-11 194,3 8 1,-1-9-82,2 3 1,-4-2 100,4 2 0,-4-2 2,-2 7 1,0-5 142,0 5 0,-2-5 0,-4 6 0,2-1 37,-7 7 1,5-7 82,-6 1 0,3-1 288,-3 6 1,-1-5 15,7-1-107,-8 1 1,7-1 255,-5 1-240,5-8-201,7 4 0,2-8-82,3 0 1,7-6 102,11 0 0,-4-6-29,4 7 0,2-7-353,-2 6 1,6-5 26,-6 5 1,0 0 119,-6 6 1,1-2 123,-1-3 29,0 3 1,-7-4-9,-4 12-21,-4 3 0,-2 9-26,0-1 0,-8 6 6,-4 0 1,-3 0-97,-2-6 1,-1-1 101,1-5 0,0 3-201,0-8 0,-1 5 54,1-5 1,0 0-138,-1-6 1,7 0 56,-1 0 0,1 0 12,-7 0 0,7-2 70,-1-4 34,9-4 0,-5-7 132,8 0 0,0 5-85,0 1 0,0 5 275,0-6-154,0 9 1,2-5 96,4 8 1,-3 0-32,9 0 0,-6 0 39,5 0 0,-5 2-56,6 4 1,-9 3-42,3 8 1,-2 6-95,2 1 0,-4 6 84,3-1 1,-5 6-187,-5 5 0,-5-2 55,-7 9 1,-1-7-284,1 6 1,0-13 132,0 1 0,5-5-334,1 0 1,-1-4 11,-5-8 520,-1-7 0,1-2 0,0-8 0</inkml:trace>
  <inkml:trace contextRef="#ctx0" brushRef="#br0" timeOffset="1494">606 537 7771,'12'11'-60,"-1"1"0,-5 0 0,5 5 0,-5-6 567,6 1-266,-8-1 1,9 1-258,-7-1 78,7 1-125,-11 5 205,14-7-669,-15 5 304,7-13 0,-8 4 49,0-12 0,0 2 174,0-7 0,0 5-20,0-5 1,0-1 139,0-5 1,0-1-98,0 1 0,0 6 18,0-1 1,2 2-29,4-1 1,-2-3 97,7 9-9,-7-9 0,9 10 279,-7-7-303,8 7-2,-5-4 9,1 8 1,3 8-37,-7 4 1,0-3 9,-6 3 1,-2-1 0,-4 7 0,4-1-121,-4 0-230,-3 0-531,-1 1 508,1-1 314,1-7 0,0-3 0,-1-7 0</inkml:trace>
  <inkml:trace contextRef="#ctx0" brushRef="#br0" timeOffset="2317">1090 122 8597,'0'11'396,"0"1"0,-2-2-295,-3 1 0,3 10-71,-4-3 1,-2 3 1,2-4 1,-5 0-153,5 1 1,-5-1-165,5 0 213,-8 8 1,11-8-80,-9 1 41,8-1 75,-3-7-39,7-1 0,7-3-105,5-12 1,3 2 68,2-7 0,1-1 71,-1-5 1,0 0-23,1-1 1,5 3 1,0 4 1,-2-5-90,-10 5 1,5 1 29,-5-2 1,3 7-104,-3-7 155,5 8 2,-14-11 55,5 13 1,-7-8-59,0 5 1,-2 3 102,-3-4 1,1 2-52,-8-2 0,6 4 72,-5-3 1,5-3 17,-5 2 0,5 1 258,-6 5-182,8-8 57,-11 6 1,13-4-19,-4 12 0,-1-2-77,1 7 1,-2 3 51,2 9 0,3-2-56,-9 8 1,8 1-85,-2 11 1,-1-5 38,1 5 0,0-5-32,6-1 1,0-3-25,0-3 0,0-2-129,0-4 0,0-9-331,0 3 322,0-11 0,8-1-69,3-10 0,-1-5 28,2-7 0,-1-6-149,6 0 1,-1-6 92,-5 6 0,5 0 197,-5 5 0,-1 3 23,1 4 1,-5 1 401,6 4 254,-8 4-302,11-5-156,-13 14 1,5 3-73,-7 7 0,0 0-41,0 1 0,0-1-48,0 0 0,-5 3-133,-1 3 1,-7-4 5,1 4 0,2-4-163,-1-2 1,-1-5-342,-5-1 376,0 1 0,-1-2 187,1-5 1,6-3-68,-1-2 1,6 0 131,-5 0 0,7-7-24,-2-5-22,4-3 0,4-3 47,4 1 0,4 6 166,7-1 0,0 8 49,0-2 0,3 5-88,3 1 0,-4 0-95,4 0 1,-2 5-2,2 1 0,-2 8-189,8-3 0,-8 4-71,2 3 1,-3-3-219,-3-3 1,0 1 417,0-7 0,8 7 0,2-3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10.3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281 226 7893,'0'16'0,"0"-6"-227,0 1-57,0 0 0,0 5 136,0 0 0,0 0 130,0 0 0,0 0-269,0 0 1,5 1-100,1-1 386,-1 0 0,2 0 0,2 0 0</inkml:trace>
  <inkml:trace contextRef="#ctx0" brushRef="#br0" timeOffset="1165">233 387 6108,'7'-9'218,"4"3"0,3-3-209,2-1 1,7 1 10,4-2 1,-2 2-29,2-2 0,0-1-19,5 6 1,-7-4-27,-4 4 1,-3 1 5,-2 5 0,-5 7 14,0 4 0,-8 5-14,3 5 0,-12 3 25,-4 2 0,-5 5-16,-1-4 0,-5-2 38,-1 1 1,-5-8-38,6-2 0,0 0 145,4-5 1,1-4 32,0-1-27,0-5 0,0-1-56,0 0-20,7-7 0,2-2-21,7-7 0,0 0-5,0 0 0,7 2-46,4 3 0,-2-3 54,1 3 1,1-3-73,5-2 1,0 5 17,0 0 1,-1 6-91,-5-6 1,5 6 59,-4-6 1,-3 8-104,3-3 0,-5-1 102,4 2 65,-6-8 0,10 4 0,-5-7 0</inkml:trace>
  <inkml:trace contextRef="#ctx0" brushRef="#br0" timeOffset="1326">410 161 7598,'0'16'-269,"0"8"262,0 2 1,0 12-18,0 5 0,1 5 7,5 6 1,-4-10-89,3 5 0,-1-6 91,1 0 1,-3-10-288,3-6 70,-3-7 0,0 1 231,3-10 0,-3-4 0,5-7 0</inkml:trace>
  <inkml:trace contextRef="#ctx0" brushRef="#br0" timeOffset="1580">345 515 7843,'-7'16'-328,"0"0"26,-4 0 1,-1-5 189,6 0 0,-4 0-56,4 5 1,-4-6 167,4 1 0,1-5 80,5 4 127,0-6-114,0 3-92,7-7 0,2 0 0,7 0 1,5-7-12,1-4 1,-1 2-9,-5-2 1,6 3-86,-1-3 1,1-2 61,-6 8 0,2-6-16,3 6 0,-8-6 39,3 6 0,-4-6-12,4 6 0,-5-6 24,0 6 1,-6-6-50,6 6 60,-7-8-129,3 4 124,-7-7 0,-7 0 0,-2 0 0</inkml:trace>
  <inkml:trace contextRef="#ctx0" brushRef="#br0" timeOffset="1721">120 258 7843,'-2'11'-215,"-3"-1"0,3-4-311,-3 4 1,3-4 374,2 4 0,0-4 72,0 5 1,2-8 13,3 2 1,-1 3 64,6-3 0,1 8 0,5-5 0</inkml:trace>
  <inkml:trace contextRef="#ctx0" brushRef="#br0" timeOffset="1892">104 531 5970,'11'0'-41,"-1"0"0,-4 6 16,5-1 0,-8 2 25,2-1 0,-1 1 0,1 3 0,-3 5 0,5-6 0,-7 7 0</inkml:trace>
  <inkml:trace contextRef="#ctx0" brushRef="#br0" timeOffset="2046">56 692 7843,'-16'9'-1302,"1"0"1055,5-4 649,-5-3 1,15 5-266,0-7 0,4 0-57,12 0 1,4 0-30,12 0 1,2-5-127,3 0 1,-1-3-37,7 3 0,-2 3 125,2-3 0,3 3-40,-3 2 1,-2-5-23,2-1 0,-7 1-100,2 5 0,-4 0 14,-2 0 0,-5 0 134,-1 0 0,1 0 0,5 0 0</inkml:trace>
  <inkml:trace contextRef="#ctx0" brushRef="#br0" timeOffset="2432">989 0 7843,'16'0'-26,"0"0"171,0 0 1,-5 0 118,-1 0-229,-6 0 1,9 8-75,-8 2 0,0 5-274,-5 1 0,0 2 114,0 3 1,-2-3 106,-3 3 1,-4-3 74,-7-2 1,0 0 22,0 0 1,0 1-61,0-1 0,1-6 65,5 1 1,-5-7 13,5 1 51,3-3 13,-8-2-195,13 0 1,-3-2 43,10-3 0,-1 1-147,7-7 0,-1 1 141,7-6 1,-1 5-94,0 0 1,0 2 139,0-2 0,-5 4 136,-1 7-17,-6 0 1,3 7-95,-7 4-1,0 11 245,0 4 1,-9 7-55,-7 4 1,-2 6-128,-9 11 0,1-2-96,-7 7 1,7-8-171,-1 3 1,2-11 87,-2-6 1,4-3-145,7-1 1,1-8 254,5-4 0,-5-3 0,6-2 0</inkml:trace>
  <inkml:trace contextRef="#ctx0" brushRef="#br0" timeOffset="2882">989 435 7843,'7'-16'-1318,"2"0"1166,7 0 0,-5 5 152,-1 0 0,1 6-3,5-6 0,0 6 2,0-6 1,-5 7-199,0-1 185,0 3-2,-3 2 18,0 0 1,-8 7 1,0 2 28,0 7 0,0-5 223,0 0-125,-8 0 0,7 5-62,-5 0 1,5-6-72,1 1 94,0 0-86,0 5-7,0 0 1,5-5-22,0 0 1,2-6-25,-1 6 0,-4-6-13,3 6 1,-3-6 13,-2 6 0,0-6 3,0 6 0,-2-2-92,-3 2 0,-4 3 107,-7-3 0,-1-3-39,1 3 0,-5-2 46,-1 2 0,1-4 4,5-7 1,0 0 36,0 0 33,0 0-8,7 0 0,2-2 120,7-3 0,1 1 17,5-6 1,4 6-92,12-1 1,-2 3-74,6 2 0,-4 0 13,5 0 0,-6 0-3,6 0 0,-7 2-54,1 3 0,2-1-166,-1 6 0,-1-4 192,-5 4 0,7 1 0,2 5 0</inkml:trace>
  <inkml:trace contextRef="#ctx0" brushRef="#br0" timeOffset="3031">1552 628 7843,'-2'11'-227,"-3"-1"0,3-4-676,-4 4 903,5 1 0,-6 5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34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7998,'16'48'0,"0"1"0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15.9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338 387 7993,'0'-9'466,"0"1"-775,-7 23 1,-2 4-29,-7 19 0,5-4 160,1 3 0,-1-3-61,-5-1 1,0-1 221,0 0 0,5-7-8,0-4 1,6-4-144,-6-7-6,7-3 136,-3-7 0,7-7-7,0-3 1,7-5 117,4-1 1,-2 0-65,2 0 1,0 0 81,5 0 0,0 0-60,0 0 1,0 0 11,0-1 1,0 3-25,0 3 1,0-3 11,0 3 0,-5 4-13,0 2 5,0 3 0,3 4 40,-3 3 0,-4 6-5,-7 10 1,-7 13 92,-4 15 1,-9 8-74,-1 13 1,-3-1 15,3 12 1,3-6-10,-3 5 1,5-3 3,5-13 1,4-6-62,7-21 0,2-6 3,3-15 0,6-7-51,10-4 1,-1-12-39,7-9 1,-1-8-177,7-8 1,-1-5 10,0-1 0,-5-7 222,0 3 0,-8-5 0,4-1 0</inkml:trace>
  <inkml:trace contextRef="#ctx0" brushRef="#br0" timeOffset="157">547 740 8007,'0'11'164,"0"0"0,0 5-356,0 5 0,0 10-139,0 1 0,0 0 198,0 6 1,0-4-210,0-2 342,0 0 0,0 0 0,0 0 0</inkml:trace>
  <inkml:trace contextRef="#ctx0" brushRef="#br0" timeOffset="276">177 1078 7971,'-10'-16'0,"-1"0"-58,7 0 0,-3 5 11,7 1 1,4 1-12,6-2 1,5-2-164,17 8 1,-2-7 149,13 1 0,0-3 27,5-3 1,1-2-287,-1 3 1,-7-2 329,-3 12 0,-5-6 0,0 3 0</inkml:trace>
  <inkml:trace contextRef="#ctx0" brushRef="#br0" timeOffset="420">483 789 7971,'-9'10'0,"4"1"0,3 0-159,2 5 1,0 0-230,0 0 0,0 2 346,0 3 1,0 5-3,0 6 1,7-5-477,4-1 520,3-6 0,2 3 0,0-7 0</inkml:trace>
  <inkml:trace contextRef="#ctx0" brushRef="#br0" timeOffset="654">805 740 7971,'9'0'-195,"5"0"43,-12 0 167,5 8 0,-7 1-124,0 7 0,0-4 76,0 4 1,-2-1-66,-3 11 1,-2-4 82,-4 5 0,-2-2-8,8 1 0,-6 3-38,6-7-41,0-1 39,5-5 1,7-9 49,3-7 1,6-9-249,6-12 1,3-10-86,7-6 346,0-8 0,0 4 0,1-7 0</inkml:trace>
  <inkml:trace contextRef="#ctx0" brushRef="#br0" timeOffset="1034">1094 596 7931,'9'-16'-1751,"0"1"2277,-3 5-246,-5 2 1,5 16-249,-12 2 1,5 10 71,-5 1 0,-1 8-131,2-2 0,-6-4 68,6-1 0,-1-5-132,6-1 0,0 1 95,0-1-125,0 0 0,0-6-136,0 1 0,2-7-86,3 1 188,4-3 1,6-4-14,-5-3 168,5 3 0,-12-5 37,8 7 40,-8 0-1,5 0 143,-8 7 0,-2 0 87,-4 4-133,5 3 0,-12-10-152,8 6 1,-2-4-6,1 5 1,5-6-194,-5 6 0,-1-6 42,2 6-2,-8-1 1,10 7 98,-8-1 0,5-6 8,-4 1 0,6 0 32,-1 5 0,3-5-69,2-1-34,-7-6 64,5 3 23,2-7 0,9 0 24,7 0 1,-5-5-6,0-1 0,-1-4 12,6 4 0,2-4 94,4 4 1,-4 1 1,3 5 0,-3-6-53,-2 1 1,0 0-146,0 5 0,0 0-105,0 0 190,0 0 0,8-7 0,1-2 0</inkml:trace>
  <inkml:trace contextRef="#ctx0" brushRef="#br0" timeOffset="1562">1706 515 7866,'0'-9'492,"0"2"-732,0 7-525,0 0 582,0 7 1,0 2 42,0 7 1,0-5 100,0 0 1,-6 0-155,1 5 0,-6 0 187,6 0 0,-6 0 2,6 0 0,-6-5 12,6-1 322,-1-6-271,6 3-15,0-7 0,13-2-72,3-3 0,3-4 46,-2-7 0,4 0-124,0 0 0,6 1 39,-5 5 0,1-5-237,-2 5 304,-3 3 0,6-8 0,-8 6 0</inkml:trace>
  <inkml:trace contextRef="#ctx0" brushRef="#br0" timeOffset="1707">1802 708 7866,'-16'24'0,"0"-7"-1070,0 5 814,0-4 823,7-9-500,2-2 0,8-7-126,5 0 1,3-6 45,7 1 0,2-13-138,3 2 0,-3-4-420,3 4 571,-3 0 0,6 0 0,1 0 0</inkml:trace>
  <inkml:trace contextRef="#ctx0" brushRef="#br0" timeOffset="1862">1899 451 7818,'0'16'65,"-6"2"46,1 3 1,0 4-90,5 8 1,-6-1-243,1 0 0,-2 5 141,1 1 1,-3 5-45,-7-6 0,6 1 66,-1-6 1,0-5-102,-5 0 0,5-9-241,1-2-12,6-7 411,-3-9 0,7-8 0,0 0 0</inkml:trace>
  <inkml:trace contextRef="#ctx0" brushRef="#br0" timeOffset="1989">1915 740 7866,'10'0'-205,"1"0"1,0 0-257,5 0 0,-5 6 351,-1-1 0,1 2 168,5-1 1,-1-3-64,-5 8 25,5-7 0,-12 8-365,8-7 345,-8 8 0,5-11 0,-8 5 0</inkml:trace>
  <inkml:trace contextRef="#ctx0" brushRef="#br0" timeOffset="3098">1432 467 7866,'0'-9'0,"0"0"0,0 4-17,0 3-85,0-5 0,2 7 78,3 0-139,-3 0 0,7 2 82,-4 3 0,-3-1-253,3 6 156,-3-6 0,4 10 111,-1-3 1,0-2 52,-5 2 1,0-6-2,0 6 1,0-6 23,0 6-35,0-1 0,-5 7 91,0-1 0,-6-6-28,6 1 1,-6-6 104,5 6 1,-1-2-71,2 2 17,3 3-81,-5-5-2,7 7 0,0-5-88,0 0 1,2-6 98,3 6 0,-1-8-129,6 3 60,1-5-104,5 7 136,0-7 1,-7 14 63,-2-6-64,-7 7 1,-1-2 70,-5-3 0,3 1-57,-8-6 1,6 4 120,-6-4-95,0 6 103,-5-10 0,5 7 9,1-4-96,6-3 0,-1 5-18,10-7 1,4 0 7,7 0 1,7 0-100,4 0 0,5 0 97,6 0 0,-2 0-108,7 0 1,-1 0 82,7 0 0,-1 0-21,0 0 1,-1 0 29,-4 0 0,1 0 0,-6 0 1,-2-2-87,-10-3 0,3 3 0,-8-3 1,1-2-369,-6 1 252,0-6 194,-7 3 0,5-7 0,-5 0 0</inkml:trace>
  <inkml:trace contextRef="#ctx0" brushRef="#br0" timeOffset="4016">2429 370 7900,'0'11'-265,"0"0"1,0 0 318,0 5 1,0 0-29,0 0 1,0 5-38,0 1 1,-5 5-11,0-6 0,-6 6-101,6-6 1,-6 6 79,6-5 1,-6-6-93,5-6 1,-1-1-116,2 2-355,3-4 604,-5-7 0,7-7 0,0-4 0,0 2 0,0-1 0,0-1 0,0-5-49,0 0 0,2 7 91,3 3 1,-1 5 166,6 1 1,-4 1-68,5 5 1,-6 5-18,6 10 1,-6-1-133,6 6 1,-8 0 89,3 0 1,1 3-182,-2-8 0,2 1 17,-1-6 1,-3-2-110,8-3 1,-6-4 54,6-7 135,0 0 0,5-7 0,0-2 0</inkml:trace>
  <inkml:trace contextRef="#ctx0" brushRef="#br0" timeOffset="4233">2751 467 6754,'0'9'-673,"0"0"834,0-4-188,0-3 0,-5 12 127,-1-3 1,-6-2-84,1 2 0,-3-2 6,-2 1 0,-6 5-22,1-5 0,0-1 1,4 2 0,0-7-3,-5 1 1,10-3 15,-4-2-21,3 0 9,4 0 1,2-7-130,7-4 0,0-5 73,0-6 1,7 3-58,4-8 1,1 5 109,-1-4 0,10-1 0,-3-5 0</inkml:trace>
  <inkml:trace contextRef="#ctx0" brushRef="#br0" timeOffset="4379">2623 306 7517,'0'16'174,"0"0"0,5 8-6,0 2 1,6 12-141,-6 5 0,8 3 48,-2 3 0,3-1-214,2 0 0,0-7 126,0-3 0,-2-10-81,-3-1 1,3-7-74,-3 1 0,-2-5 86,2-5-272,-8-4-59,5-7-186,-1 0 597,-5-7 0,5-2 0,-7-7 0</inkml:trace>
  <inkml:trace contextRef="#ctx0" brushRef="#br0" timeOffset="4504">2799 258 7892,'8'9'-1968,"-7"5"1968,14-5 0,-6 7 0,7 0 0</inkml:trace>
  <inkml:trace contextRef="#ctx0" brushRef="#br0" timeOffset="4911">3186 274 7908,'-11'2'-332,"0"3"1,8-1-68,-3 6 1,-1 1 114,2 5 1,-6 6 283,6-1 0,-6 8 0,5-2 0,-6 3 0,3 2 0</inkml:trace>
  <inkml:trace contextRef="#ctx0" brushRef="#br0" timeOffset="5055">3105 467 7908,'16'-14'-436,"0"3"1,0-2 299,0 8 0,1-6-95,-1 6 0,2 0 261,3 5 1,-3-6-93,3 1 0,3 0 69,-3 5 1,0 0-107,-4 0 1,-7-6 98,1 1 0,-7-1 0,10 6 0,-5 0 0</inkml:trace>
  <inkml:trace contextRef="#ctx0" brushRef="#br0" timeOffset="5373">3282 274 7908,'0'16'-74,"0"0"0,-5-5 89,-1 0 1,1 5-190,5 5 0,0 6-83,0-6 1,-5 8 131,-1-2 0,-6 3 37,1 2 1,2-5 116,-2 0 1,1-7-2,-6 1 0,-1 2-22,1-1 0,2-6-29,3-5 0,-3-8-9,3 3 55,4-5-6,0-1-7,7 0 1,2-7-29,3-4 1,4 2-4,7-1 0,0 1-7,0-2 1,0-1-52,1 6-2,-1-6 56,0 10-16,0-5 142,0 7 0,-7 7-113,-4 4 1,-8 3-73,-3 2 0,-6 5 27,1 1 0,-3 5-4,-2-6 0,0 2 55,-1-1 0,1-6 6,0 0 0,7 0 0,-5-7 0,5 7 0</inkml:trace>
  <inkml:trace contextRef="#ctx0" brushRef="#br0" timeOffset="5525">3121 821 7908,'11'0'-260,"0"0"125,-1 0 1,6 0 0,1 0 71,-1 0 64,0 0 1,0 0 81,0 0 0,0 0-118,0 0 1,0 0 138,0 0 1,0 0 80,0 0-235,1-7 0,-1 3 6,0-7 1,-6 6-88,1-6 0,-5 2 7,4-1 0,-6-5-173,1 5 0,-3-5 297,-2-1 0,0 0 0,0 0 0</inkml:trace>
  <inkml:trace contextRef="#ctx0" brushRef="#br0" timeOffset="5776">3829 242 7837,'0'9'-1041,"7"-2"1197,-5-7-336,5 7 19,0-5 1,-3 5 17,7-7 1,-6 0 142,6 0 0,-8 0 0,6 0 0,-3 0 0,-5-7 0,6-2 0</inkml:trace>
  <inkml:trace contextRef="#ctx0" brushRef="#br0" timeOffset="6318">3813 354 7837,'-5'16'-323,"-1"1"1,-5-7 217,6 1 0,-7 5 85,1 6 1,4 1 49,1-2 0,-1-3-41,2 4 0,-2-5 288,1 0-20,5-1-54,-7-7-237,8-2-93,0-7 1,0-2-19,0-3 1,8 1 96,2-7 0,3 1 3,-2-7 0,3 7 7,-3-1 0,3 7 24,2-1 1,0-2-45,0 2 0,-5-1-56,0 6-29,-1 0 25,6 0 66,0 0-27,-7 0-228,6 0 193,-14 0 114,-1 0 0,-3-2 0,-8-3 0,6 1 0,-6-6 0,8-1 0,-10-5 0,8 0 0,-2 2 180,1 3 356,4-3-254,-5 12 1,2-4-125,-1 12 1,1 4-94,5 12 1,-2 3-5,-3 7 1,1 6-141,-6-1 1,4 8 45,-4-2 1,-3 1-155,-8-1 1,3 2 30,-4-7 1,4-1-220,2-5 178,-7-7 0,0-9 197,-4-10 0,4-6 0,7-6 0,1-3 0,5-7 0,-3-5 0,8-1 0,-1-4 0,6 4 0,0-5 0,0 6 0,8-6 43,2 6 1,-1-1 181,2 6 0,0 2 63,5 3 0,2 4-120,3 7 0,-1 2 30,7 3 0,-2 4-117,1 7 0,5-5 19,-4 0 1,8-1-16,3 6 1,-1 0-146,-4 1 1,-1-3-373,0-3 0,-5 1 181,0-7 1,-8 6-497,3-5 747,-12-1 0,5 2 0,-6 2 0</inkml:trace>
  <inkml:trace contextRef="#ctx0" brushRef="#br0" timeOffset="6889">4344 226 7429,'0'9'-518,"0"5"534,0-3 0,0 3 14,0 2 1,5 2-175,1 3 1,-1-3 71,-5 4 1,0-4 45,0-2 1,0 0-54,0 0-120,0 0 0,-5 0 3,-1 0 196,-6-7 0,8 4 28,-7-8 1,8 2-51,-3-2 0,-1-1 81,2 7 278,0-8-149,5 12-111,0-6-13,0 7-64,7 0 1,0-6-1,4 1 1,-2-7-99,-4 1-38,-3 4 127,5-7-10,-7 5 224,0-7-178,0 0-58,0-7 1,0-4-3,0-10 0,2 1-164,3-7 0,6 0-63,10-5 260,-3 0 0,12-7 0,-5-2 0</inkml:trace>
  <inkml:trace contextRef="#ctx0" brushRef="#br0" timeOffset="7278">4682 242 7803,'0'11'0,"0"-1"0,0 1-502,0 5 1,0-5 287,0-1 0,-2 1 155,-4 5 0,3-5 106,-8 0 0,6-2-22,-6 1 0,6 3 95,-6-8-62,0 8 1,-5-6-10,0 4 1,5-2-1,1-4 1,6-1-221,-1 6 159,3-6 0,2 5-245,0-4 165,0-3 17,0 5 52,0-7 1,0 2 215,0 3-90,0-3-34,0 12-24,0-5 59,0 7-58,0 0 18,0 1-109,0-9 85,0 0-351,0-8 99,7 0 68,2-8 0,7 0 116,0-9 0,-5 1-66,0 0 218,-1 7 0,1-3-58,0 6 1,-6 1 224,6 5 1,-8 9-66,3 7 0,-3 9 16,3 13 0,-4 3-69,3 7 0,-3 7-185,-2 4 0,0-1 13,0 1 0,0-2-192,0 2 0,2-6-81,3-10 0,-3-3 272,3-8 0,4-7 0,0-2 0</inkml:trace>
  <inkml:trace contextRef="#ctx0" brushRef="#br0" timeOffset="8103">5325 210 7804,'-9'10'-335,"4"1"485,3-7-155,2 10 1,0-10 6,0 6 243,0-6-231,0 3 0,2-7 186,3 0-275,4 0 0,7-2 66,0-3 0,0 3-57,0-3 0,-5-2 11,0 1 0,0-5-167,5 6 1,-6-6-134,1 6 266,-7 0 112,3 5 1,-7 1-81,0 5 1,-2 3 136,-3 7 0,-4 0-64,-7 0 1,1 0 15,5 0 1,-5-2-21,5-3 0,1 3 23,-2-3-272,7-4 232,-3 8-35,7-14 1,2 7-4,3-8 0,-1-6-49,7 1-19,-8-1 52,12-1 0,-14 4-35,5-8 11,-4 7 94,-2-10 1,0 5-55,0-7 0,0 5 53,0 1 0,0-1-16,0-5 1,-2 0 7,-4 0 1,5 0 95,-5 0 88,4-8 1,2 6-33,0-3 24,0 3 45,0 9-158,0 23 0,6 13-73,-1 22 1,1-1 74,-6 0 0,0 0-226,0 1 1,0 4 0,0 1 0,0-6 99,0-5 0,-2-7-7,-4 1 0,-1-10-11,-3-5 0,-3-5-274,8-1 351,-8-7 0,4-9 0,-7-9 0</inkml:trace>
  <inkml:trace contextRef="#ctx0" brushRef="#br0" timeOffset="8301">5325 499 7804,'0'-11'-290,"0"1"0,0 4 68,0-4 57,0 6 144,0-3-18,0 7-56,-7 0-23,5 7 109,-5-5 0,9 5-2,3-7 1,-1 5-100,6 1 1,-4-1 61,5-5 26,-1 0 1,6 0-2,0 0 0,1 0-3,-1 0 1,-6-2-160,1-3 97,0 3 1,5-10 87,0 6 0,-7-6 0,-2 3 0</inkml:trace>
  <inkml:trace contextRef="#ctx0" brushRef="#br0" timeOffset="8472">5132 194 6632,'0'10'-347,"0"1"1,5-6 346,1 6 0,-1-7 0,2 10 0,2-5 0</inkml:trace>
  <inkml:trace contextRef="#ctx0" brushRef="#br0" timeOffset="8783">5180 387 7804,'-10'14'0,"-1"-3"0,6 1-351,-6-7 1,5 8 63,-4-2 170,6-4 1,-3 2 28,7-4 62,0-3 1,2 5 61,3-7 0,-1 0 0,6 0 0,1 2-61,5 3 1,-5-3 76,0 3-282,-1-3 191,7 5 0,-7-3-20,1 7 1,-7-6 46,1 6-1,-3-8 51,-9 12 0,-2-8 127,-7 3 0,-1 5-120,1-5 1,0-1 113,0 2 1,5-5 264,1 4-173,6 1-132,-3 5 0,7-5 8,0-1 0,7-6-170,4 1 1,9-3-8,1-2 0,8 0-113,-3 0 1,5-2 39,1-3 1,0 3-152,0-3 1,-1-2 10,-5 1 1,3 1 65,-7 5 197,-1-7 0,-5 5 0,0-5 0</inkml:trace>
  <inkml:trace contextRef="#ctx0" brushRef="#br0" timeOffset="9502">5872 0 7854,'0'17'-850,"0"-1"1,-2-2 897,-3-3 0,3 3 618,-3-3 1,3 3-461,2 2-631,-7 0 0,3 0 104,-6 0 1,4 0 140,-5 1 1,6-9 163,-6-2 0,6 1 28,-6-2 84,8 8 0,-10-10-80,8 8 159,-1-7-127,6 3 0,2-9 24,4-3 0,3-2-159,7-4 1,5-3 66,1 3 1,-1-2 2,-5 3 1,-2 1 34,-3 3-12,3 5 0,-6-5 51,2 12 0,-3 4 5,-7 12 0,-1 3-20,-5 7 1,-3 5 15,-7 1 0,-2 7-6,-3-2 1,3-6-11,-3-5 1,8-1-81,2-10 0,2 6 21,-1-6 1,1-5-38,3-5 16,5-7 0,-7 1-96,8-10 0,6 1 42,-1-7 0,8-1-13,-3-10 1,5 5 63,1-5 1,-5 2-12,-1-1 0,1 3 59,5-3 1,0-3-5,0 3 1,0 0 113,0 4 1,-5 1-90,0 0 0,0 6 14,5-1 1,-6 2 32,1-2 1,-6 4-51,6 7 0,-5 0 23,4 0 0,-6 7-42,1 4 1,-3 3-7,-2 2 0,2 0-14,3 0 0,-3 1-12,3-1 1,-3 0 2,-2 0 0,0-5-4,0-1 0,0 1 10,0 5 1,0-5 4,0 0 1,-2-6-23,-3 6 0,1-2 18,-6 1 0,1-1-1,-2-3 0,-3-5 16,3 5 0,-3-4 4,-2-2 9,-1 0 1,1 0 1,0 0 1,6 0 165,-1 0-175,7 0 1,-5-6 64,4 1 43,3-1 30,2 6 1,9 0-137,7 0 0,2 2-4,4 4 1,-5-5-44,5 5 0,1 1-141,-1-2 0,4 2 181,-4-1 0,6-4 0,-3 5 0</inkml:trace>
  <inkml:trace contextRef="#ctx0" brushRef="#br0" timeOffset="9645">6306 547 7804,'-7'17'260,"5"-7"-668,-3 1 0,-2 0 64,2 5 0,-1-5 170,6-1 0,-5 1-91,0 5 265,-1-7 0,-1 5 0,-2-5 0</inkml:trace>
  <inkml:trace contextRef="#ctx0" brushRef="#br0" timeOffset="10567">6821 145 7819,'-16'0'47,"0"-7"1,0 0 335,0-4-487,7-3 101,2 5 1,9-5-90,3 3 0,-2-2 61,8 8 0,0-2 47,5 2 0,5 3-31,1-4 1,-2 3-17,-10-2 1,5 3-70,-5-4-313,5 5 268,1 1 108,-7 0 1,-2 1 297,-7 5 0,0 4-27,0 12 1,-7 6-35,-4 15 0,-9 2-103,-1 14 1,-6-5-11,6 5 1,-1-6 8,6 6 1,0-7-134,0 2 0,2-8-284,3-8 133,4-1-264,7-19 0,0-4 39,0-14 0,7-8 27,4-14 0,-3 2 386,3-6 0,-7-1 0,1-5 0,2 5 0,-1 0 0,-1 0 0,-5-5 0,5 0 0,1 0 0,-1-1 0,-5 1 0,5 0 20,1 0 0,5 7 159,-6 3 1,7 5 88,-1 1 0,3 7-128,3 3 1,-1 4-71,0 2 0,2 2 95,3 4 0,-3 3-10,3 7 1,-3 1 1,-2 5 0,-5 3-46,0 7 1,-8 0-165,3 0 1,-5-5 6,-1 0 0,0-7-91,0 1 1,-1-1 32,-5 1 1,-3-8-145,-7 3 0,0-11 83,0 1 0,-5-5-69,-1-1 0,1 0 5,5 0 0,-6 0 135,1 0 1,-2-7 34,1-3 1,4 1 89,-3-2 1,8-5 45,3-6 1,1 1-47,-2 5 1,4 0 199,7 0 0,0 0-144,0-1 0,2 7 47,3-1 1,4 0-113,7-5 0,7 2 46,4 3 1,-2-3-153,2 3 0,-2 2 20,2-1 1,1 4-76,-6-5 1,1 8 93,-2-3 0,-8-1-235,3 2 247,-4 0 9,5 5 41,-8 0 0,-9 5-53,-11 0 0,-4 6 93,-1-6 0,-1 8-57,-5-2 1,4 1 11,-3-1 1,-2 3-49,1-3 1,-1 3-7,1 2 1,5-1 45,-5-5 0,-1 5-6,1-5 183,1 5 0,5 1 56,0 0-74,0 0 0,7 0-22,3 0 0,14-2 107,8-3 0,7 2-229,9-8 1,7 0-108,4-5 1,4 0-11,1 0 1,2-5-530,4 0 627,-4-8 0,5-3 0,-7-9 0</inkml:trace>
  <inkml:trace contextRef="#ctx0" brushRef="#br0" timeOffset="11320">0 1867 8049,'0'21'93,"0"0"0,0 3-449,0-3 0,0 6-35,0 10 1,0 5-3,0 6 1,0-2 386,0-3 1,6-3 5,-1-8 0,0-2 0,-5-3 0,0-11 0,0-9 0,0-7 0,0 0 0</inkml:trace>
  <inkml:trace contextRef="#ctx0" brushRef="#br0" timeOffset="11793">129 1899 7862,'23'-32'0,"-5"-1"-322,4 1 0,3 9 183,1 7 0,-1 9 358,2 12 0,-2 6-38,2 10 1,2 4-64,-8 7 1,1 6-95,-6 0 1,-2 4-127,-3-4 1,1 5 41,-6-6 1,-1 1-124,-5-6 1,0-7-77,0-3 1,-2 1 93,-3-2 0,-4-6-81,-7-10 0,0 2 246,0-2 0,-2 1 0,-4-6 0,3 0 0,-8 0 0,5-7 0,-4-4 0,6-2-128,-2 3 1,-1-10 127,2 4 0,1-4 222,9 4 1,-1-5-55,7-1 1,-1 1-11,6 5 1,0 0-67,0 0 1,7 0-152,4-1 0,5 8 96,6 4 0,-5-2-82,5 2 0,1-1-71,-1 6 1,-1 0 64,-5 0 0,-5 2-118,0 3 0,-8 4 60,2 7 0,-3 1-1,-2-1 0,-2 0 110,-3 0 0,2-6 0,-8 1 0,5-7 0,-4 1 0,-1-3 0,-5-2 0,0 0 0,7-7 0,4-4 0,-3-5 0,3-5 0,0 1 0,5-7 0,1 6 23,5-6 1,-3 7 34,8-1 0,-6 5 120,6 5 1,0 6-95,5 10 1,-5 7 128,-1 15 0,-4 7-195,5 14 1,-8 8 64,2 3 0,3 5-208,-3 6 1,0-11 61,-5 0 0,2-9-278,4-7 341,-5-11 0,14-2 0,-6-5 0</inkml:trace>
  <inkml:trace contextRef="#ctx0" brushRef="#br0" timeOffset="12172">917 1754 7290,'16'-9'-337,"0"0"243,1 4 1,-7 3-116,1-3 1,0 3-209,5 2 247,0 0 170,0 0 0,-7 2 0,-4 3 0,-3 4 0,-2 7 0,-5 0 71,-1 0 1,-6-5 283,1 0-174,-3-1 0,-2 5 171,0-5 0,5 3-185,0-8 99,8 1-529,-5-6 1,8-8 94,0-2 0,0-5-50,0-1 1,6-5 217,-1-1 0,8-6 0,-4 3 0</inkml:trace>
  <inkml:trace contextRef="#ctx0" brushRef="#br0" timeOffset="12334">1014 1545 8081,'7'23'217,"-5"2"-92,3 7 1,-3 9-138,-2 8 1,2 4-6,3 6 0,-3 2-223,3-7 0,-1-3-127,1-8 0,-3-3 215,3-8 1,-3-2-525,-2-3 676,0-11 0,0-9 0,0-7 0</inkml:trace>
  <inkml:trace contextRef="#ctx0" brushRef="#br0" timeOffset="12474">966 2011 7787,'-9'-16'15,"-4"6"122,8-1-185,-1 7 59,6-10-205,0 12 0,8-7 10,2 4 255,5 3 0,6-10 4,0 6 0,1-5-84,-6 6 0,2-6-370,3 6 1,-3-6 102,4 6 1,-10 0 69,-1 5 0,0-6 206,5 1 0,-7-1 0,5 6 0,-5 0 0</inkml:trace>
  <inkml:trace contextRef="#ctx0" brushRef="#br0" timeOffset="12649">773 1818 7845,'0'-9'-1042,"0"2"1006,0 7 0,0 7-16,0 4 0,1-2-83,5 2 0,-3-2-71,8 1 1,-2 5 17,2-5 188,3-2 0,-12 6 0,5-5 0</inkml:trace>
  <inkml:trace contextRef="#ctx0" brushRef="#br0" timeOffset="12951">805 2011 7845,'-7'16'0,"3"-1"-181,-7-5-17,8 5 0,-4-12 216,7 8 21,0-7 1,1 3 13,5-7-47,3 0 1,7 0-12,0 0 0,0-2-35,0-3-266,0 3-162,0-5 138,-7 7 142,5 0 149,-12 0 0,-2 1 118,-11 5 0,-3-3-74,-2 8 1,0-6 141,0 6 1,0-5-13,0 4 0,5-4 243,0 4 0,8-4-53,-3 4 1,5-4-59,1 5 1,8-6-235,9 6 0,2-6-50,13 6 1,-3-8-198,9 3 1,1 1 188,-2-2 0,6 1-94,-5-6 0,5 0-25,-6 0 0,-1 0-167,-9 0 1,1-6-38,-6 1 0,-1-1-137,-5 6 485,0-7 0,1-2 0,-1-7 0</inkml:trace>
  <inkml:trace contextRef="#ctx0" brushRef="#br0" timeOffset="13637">1609 1513 7952,'0'10'-3,"0"1"1,-2-6-92,-3 6 1,-2 0 284,-4 5 1,-1 5-139,6 1 1,-6 1-242,1-1 0,2-5 25,-2 5 1,2-4-147,-1-2 0,1 0 158,3 0 0,5-5-252,-5-1 275,4-6-49,2 3 256,0-7 0,8-2-64,2-3 0,-1 1 113,2-6 0,0 4 37,5-4 0,-6 1 26,1-2 1,-5 4-146,4 7 0,-4-6 65,4 1 5,-6 0-62,3 12 1,-7 7-43,0 8 1,-7 6 47,-4-1 0,2 3 2,-1 3 1,-1-1-64,-5 0 0,0 0-8,0 0 1,5-7-13,0-3 0,8-4-246,-3-2-50,4 0 246,2-7 0,2-9-31,4-11 1,2-5 3,9-5 0,-1-3-21,0-3 0,0-3 95,0 3 0,0 2 8,0-2 0,0 2 19,0-1 0,0 2 128,0 8 1,-5 0 182,0 0-265,-8 7 0,6 2 69,-3 7 1,-4 4-68,3 6 0,-3 1 16,-2 11 1,0 1-60,0-2 0,0 6-13,0-6 1,0 1-6,0-6 0,1 0-253,5 0-49,-4 0 170,5 0-123,-7 0 198,0 1 0,-2-1-14,-3 0 0,1-6 79,-7 1 0,1 0 5,-7 5 1,1-5-16,0-1 1,0-6 105,0 1 0,5 2-44,1-1 226,-1-1-157,-5-12 0,7-2-59,4-7 0,5 0 38,5 0 1,4 5-97,7 0 1,5 6-19,1-6 0,1 8-7,-1-3 1,-3 5-12,8 1 1,-6 0-67,6 0 1,-7 1 98,1 5 1,3-3-307,-3 8 1,1 0 306,-6 5 0,0 0 0,0 0 0</inkml:trace>
  <inkml:trace contextRef="#ctx0" brushRef="#br0" timeOffset="14259">2172 1593 7800,'-9'0'302,"-5"-2"-201,3-3-564,4 3 301,0-5 240,7 7 0,7-2-191,4-3 1,8 1-1,3-6 1,-1 6 20,-5-1 0,0 1-91,1-1 0,-1 3-85,0-3 107,0 3 178,-7 9 1,-2 4 12,-7 10 1,-2-3 80,-3 3 0,-4 3-22,-7-3 0,1 6 153,5-6 0,-5 3-95,5-3 0,-5-5 18,-1 0 1,6 0-169,-1-5 1,5-4 174,-4-1-375,6 2 119,-3-6 0,9 4-85,3-12 0,2 3 80,4-8 0,3 6-87,-3-6 1,3 5 109,2-4 1,1 6-11,-1-1 1,0 3-35,0 2 1,-5-2-33,-1-3 88,1 3 8,5-5 10,-7 7-45,-2 0 81,-7 0 0,0 0 0,-2-5 0,-3-1 0,1-1 0,-6 2 0,4 3 0,-4-3 0,4-3 0,-4 3 72,6-7 311,-10 10-105,12-13-50,-5 14 0,7 1-144,0 10 1,0 5-25,0 1 0,0 7-193,0 4 1,-6 3 77,1 2 1,-6 2-35,6 4 0,-8-4-46,3 3 135,-5-3 0,-8-1 0,-2-1 0</inkml:trace>
  <inkml:trace contextRef="#ctx0" brushRef="#br0" timeOffset="14404">2092 2044 7800,'16'0'-204,"-6"-2"-51,1-4 0,0 5 271,5-5 1,2 4 77,3 2 1,-1 2 73,7 4 0,0-3-59,5 8 1,-5-6-245,-1 6 1,-4-7 66,5 1 1,-8 2-389,3-2 0,-4 1 456,-2-6 0,0 0 0,0 0 0</inkml:trace>
  <inkml:trace contextRef="#ctx0" brushRef="#br0" timeOffset="15138">2687 1625 7800,'9'0'118,"-2"0"-194,0 0 0,-5 2-94,3 3 0,-3-1 139,-2 7 1,0-1-91,0 7 0,0-1 127,0 0 1,-5-6-10,-1 1 1,1 5-112,5 6 0,0 1 9,0-2 1,0-3 10,0 4 0,0-4 44,0-2 31,7 7 0,2-5 17,7 3 1,-5-5 3,0-5 1,-6 2-23,6-8 13,-8 7 221,4-3-214,-7 7 0,-1 1 185,-5-1 0,-3-6 102,-7 1-97,0-7 0,0 5-149,0-4-72,0-3 0,2 3-30,3-10 1,4-4-212,7-7 1,7-8 77,4-2 1,3-5 56,2-1 0,5-5-36,1-1 0,5 0 173,-6 6 0,8 2 0,-2 3 0,-2-2 0,1 8 0,-4 1 0,5 10 0,-8-3 0,3 8 0,-4-1-75,-2 6 1,-7 8 77,-4 2 0,-5-1 55,-5 2 1,1 0-14,-7 5 0,1 5 2,-6 1 0,5-1-6,0-5 0,2-5 11,-2 0 1,-1-1-50,7 6 1,-6 1-2,5-1 1,1-6-39,5 1-230,0-7 139,0 10 113,0-12 0,2 3 14,3-10 0,-1 3 0,7-3 0,-8-4 26,11 7-23,-12-5 220,5 7 0,-7 2-58,0 3 1,0-2 67,0 8 0,0-5 190,0 4-294,0-6 1,0 5-8,0-4-204,0-3 61,0 5 0,2-9-174,3-3 1,-1 1 85,7-6 0,-2 4 31,1-4 263,5 6 1,-6-3-146,7 7 1,-5 2 70,-1 3 0,-1 4-19,2 7 1,1 9 20,-6 7 1,1 8-63,-2 8 1,-3 7-143,3 4 0,-3 11 33,-2 5 0,-5-4-228,-1-1 0,-4-4-174,4-1 0,-4-8 460,4-4 0,-6-10 0,3-3 0</inkml:trace>
  <inkml:trace contextRef="#ctx0" brushRef="#br0" timeOffset="17556">3572 1432 7833,'25'-7'38,"-2"5"205,-7-5-52,-7 7 19,-2 0 0,-9 9-196,-3 7 1,-2 2 113,-4 9 1,-9 0-412,4 5 1,-3-5 18,3-1 1,-1-1-155,1 2 0,2-9 145,3-7 0,-1-6-319,6 6 592,1-7 0,5-4 0,0-9 0,0-7 0,0-1 0,2 8 0,3 4 0,-1 3 48,7 2 1,-6 2 128,6 3 1,-6 6-15,6 11 1,-6-3 14,6 8 0,-8 0-223,3 5 0,1-5 78,-2 0 0,1-8-205,-6 3 0,1-4-132,5-2 21,-4 0 220,5-7 1,-7-4 62,0-10 0,0-6 0,0-10 0,0 1 0,0-7 0,5 2 0,0-2 0,6-5 0,-5 0 0,6-2 0,-1-9 0,3 6 0,2-6 0,6 5-64,-1-5 0,8 8 40,-3-3 1,3 11 0,-2 6 0,-2 8 107,-4 3 1,-8 6 140,3-1 1,-4 8-158,5 3 1,-9 6 23,-2-1 94,-4 10-126,-2 4 0,-2 0-61,-4-3 1,-2-4 32,-9-2 1,1 0-19,0 0 1,0 0-29,0 0 1,2-5-122,3-1 1,-3 1 1,3 5 1,2-7 24,-2-3 234,8 2-184,-4-6 143,7 5 0,7-8-65,4-5 1,-3 4 26,3-3 0,-2 2-3,2-3 7,3 4-5,-5-5-38,7 14 1,-5 2-42,0 7 0,-8 1 41,3-1-43,3 0 0,-8 0-13,5 0 0,1-5-4,-2-1 0,1-4 44,-6 4 1,1-6-16,5 1 111,-5 4 17,7-7-53,-8 5 25,0-7-215,0 0 0,1-7-92,5-4 0,-3-3 230,8-2 0,0-7 0,5-2 0</inkml:trace>
  <inkml:trace contextRef="#ctx0" brushRef="#br0" timeOffset="18289">4247 1304 7833,'9'10'364,"-3"1"-208,3 0 1,-6 7-94,8 3 1,-8-1-139,3 6 1,-4-6 85,-2 2 1,0-5-387,0 0 0,0-1 115,0 0 1,0-6-343,0 1 446,0-7 0,1 3-242,5-7 398,-5-7 0,8-2 0,-3-7 0,-3 0 0,8 0 0,-6-1 0,6 1 0,-7 0 2,1 0 1,2 5 69,-1 1 1,4 4 326,-4-4-289,6 6 0,-8-8 86,7 6-143,-8 1-199,11 5 88,-12 0 1,5 2 84,-7 3 1,0-1-122,0 6 0,0-4 80,0 4 0,-7 1 1,-4 5 1,-3 0 7,-2 0 1,0 0 8,0 1 0,-6-1 52,1 0 0,0 0 12,4 0 0,7-5-52,-1-1 1,6-1 2,-6 2 1,7-2-155,-1-4 97,3-3 0,4 5-259,3-7 337,4-7 1,7-2 27,0-7 35,1 7 235,-1-5-112,0 12 1,-7-3-72,-4 10 1,-3 4-12,-2 7 0,0 6-71,0-1 0,-6 8 6,1-3 1,-6-1-9,6 2 0,-2-2-164,1 2 0,3-4 141,-8-7 0,6 0-24,-6 1 1,6-1 117,-6 0 1,7-6-55,-1 1-14,-4-7-85,7 10-126,-12-12 1,12-2 73,-3-11 0,3-3-219,2-2 0,7-2 131,4-4 1,3-1-65,2-4 1,0-3 277,1 3 1,-1 4-159,0 1 1,0 5 269,0 1 1,-5 1-19,-1 4 0,1 4-17,5 7 0,-5 2-43,0 3 0,-8 10 72,3 6 0,-5 8-176,-1-2 0,0 3 88,0 2 1,0 0-198,0 1 0,-7-7 97,-4 1 0,3-2-63,-3 2 1,0 2 28,-5-8 0,2-5 26,3-5 0,-3-8-23,3 3 0,2-4-33,-2-2 79,8 0 1,-4-8 6,7-2 1,1-5-58,5-1 1,1-2-99,4-3 0,8 1-203,-3-6 0,4 6 355,-4-2 0,7-3 0,2 0 0</inkml:trace>
  <inkml:trace contextRef="#ctx0" brushRef="#br0" timeOffset="18445">4939 1915 7780,'0'16'0,"0"5"861,0 1-594,0-1 1,0-5-610,0 0-474,0 1 1,2-10 815,3-7 0,4-15 0,7-10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41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727 339 7681,'0'0'0</inkml:trace>
  <inkml:trace contextRef="#ctx0" brushRef="#br0" timeOffset="648">105 287 7904,'0'-42'0,"-6"5"50,0-3 1,-6 3 176,7 3 0,-7 5 45,6 0 0,-1 14 410,1-3-526,4 13 0,-11 7-113,7 15 0,-2 8 110,2 9 1,4 9 50,-3 3 1,3 4-156,2 2 1,2-2 32,3-4 1,5-6-336,7-11 1,3 2-27,3-8 0,-2-2-247,8-10 1,-6-3 172,5-8 1,1-2-174,6-4 0,-1-11 172,1-12 0,-8-3 77,-4-3 1,-6 0 276,-5 1 0,-4-1 0,-8 1 0,0 7 60,0 4 143,0 4 0,-8 9 391,-4 4 1,5 20-254,1 9 1,-2 2 147,2 3 0,1-1-210,5 2 1,5-4-109,1-8 0,8 1-266,-3-1 0,5-7 85,1-5 1,6-5-134,0-5 1,2-5-142,-2-7 1,-4-1-112,4 1 0,-9-6 139,-3 0 1,-7-6 31,2 6 0,-4-2 84,-2 2 1,6 4-28,-1-4 0,3 4-359,-2 1 526,-4 9 0,21-7 0,-4 7 0</inkml:trace>
  <inkml:trace contextRef="#ctx0" brushRef="#br0" timeOffset="932">1004 79 6905,'0'-9'-482,"0"1"341,7 8-210,3 0 351,7 0 0,1 8 0,-1 1 0</inkml:trace>
  <inkml:trace contextRef="#ctx0" brushRef="#br0" timeOffset="1070">986 252 7882,'10'0'-1077,"0"0"1077,-5 0 0,5 0 0,7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44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87 104 7946,'0'29'-481,"0"0"1,0-2 482,0 2 0,0 3 233,0-3 1,0 4-156,0 1 1,0-5-2,0 0 1,0-8-168,0 2 0,-2-2-45,-4 2-203,4-4 314,-13 14 0,7-14-89,-3 4 1,1-5 26,4-7-209,4 5 209,-5-14 42,7 5 0,0-9-44,0-3 1,0-5 32,0-7 1,-2-3-3,-4-3 1,4 4 55,-4-4 1,4-4 4,2-2 0,0 2 3,0-1 1,0 1 6,0-2 0,2-4-17,4 4 1,4-3-17,7-3 1,0 6-27,0 1 0,1 5 37,-1-6 0,8 6 2,4-6 1,2 13 5,-3-1 1,5 6-3,-4-1 0,2 4 38,-3 8 1,3 0 114,-8 0 1,0 8-106,-5 4 0,-9 9 105,-3 2 0,-4 0-129,-2-6 1,0 2 36,0 4 1,0-9-142,0 3 86,0-3 0,-6-3-13,0 1 0,-1-8 9,1 1-15,4-3 1,-6-4-86,8-3-70,0-5 1,0-7 164,0-1 0,0 7-17,0-1 1,0 6 229,0-5-137,0 7 280,8-4-203,-6 8 83,6 0-202,-8 8 0,0 2-31,0 7 0,0-5-292,0-1 196,0 1 1,-2 3-271,-4-3 126,4 3 88,-13-6 22,13 1 20,-14 5 130,14-13 79,-13 6 38,13-8-72,-6 0-80,8 0-168,0 0 126,0-8-46,8 6 78,-6-5 5,6 7 263,-1 0-173,-5 0 179,6 0-157,-8 7-89,0 3 1,-6 2 34,0-1-23,1-7 1,3 9-26,-4-7-199,4 8 127,-13-5 1,11 3 29,-8-1 51,9-7-44,-13 4 12,14 0 40,-13-7-35,13 7 63,-6-8 0,6 0 46,-3 0 126,3 0-188,-6 0 41,8 0-101,0 0-196,0 8 257,0-6-20,0 5 0,8-7 0,1 0 0</inkml:trace>
  <inkml:trace contextRef="#ctx0" brushRef="#br0" timeOffset="378">433 70 7932,'0'25'-524,"0"-4"-65,0 7 1,-2-4 371,-4 4 0,4 1 217,-4 6 0,-3-1 0,-1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48.1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 7837,'-16'2'1112,"5"3"0,3-1-2370,8 8 1258,0-8 0,8 11 0,1-5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45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1 7897,'-10'32'-38,"4"-3"0,2 4 3,-1-4 0,3-2 16,-4 1 0,4-5-219,2 6 1,0-8 134,0 2 0,-2 0-60,-4-5 1,4 3 162,-3-10 0,3 5 0,2 1 0</inkml:trace>
  <inkml:trace contextRef="#ctx0" brushRef="#br0" timeOffset="1102">174 70 6967,'0'-10'-196,"0"-5"0,7 13 167,5-4 1,3 4 16,2 2 1,1 2-58,-1 4 0,2-2-107,4 7 1,-3-1 94,3 1 1,-6 5-3,-6-5 83,5 5 0,-14 1 0,3 0 0,-5 1 0,-5-1 0,-5-6 30,-7 1 1,0-2 50,-1 1 1,-5 3-43,0-9 1,0 3 331,6-2-308,-8-4 0,6 5 119,-4-7-119,11 0 77,-3 0-273,13 0 0,2-5-21,11-1 1,-1-8-234,1 3 297,1-5 1,5-1 89,0 0 0,-7 5 44,-4 1-72,3 7 189,-7-4-133,6 8 0,-8 2 108,0 4 1,-8 4-57,-3 7 0,-3 0-27,3 0 1,-5 3-64,5 3 0,1-4-120,-1 4 0,-1-4 94,-5-2 0,0 3-145,-1 3 0,1-8 128,0 8 1,0-13 52,-1 7 0,7-11-18,-1 0 18,8-4 189,-3-2-170,7 0 1,7-6 97,5 0 1,9-7-97,2 1 0,0-1 7,-6 1 1,6-3-52,1 3 1,-1-1 45,-6 1 0,6-1-42,0 7 16,0-7 1,-6 11-16,1-4 84,-9 4-33,-1 2 1,-10 10 34,-4 7 0,-3 2 15,-9 10 0,3-8-59,3 2 1,-3 2 8,4-2 0,-3 0-12,3-6 0,-3-5-6,8-1-187,-7 1 74,11-2-280,-6-3 173,8-7 148,0 0-43,0-7 462,0 5-47,8-6-38,-6 8-218,6 8 0,-8 1-2,0 9 0,0-7-24,0 1-43,7-1-207,-5 6 187,6 1 1,-8-7-297,0 1 181,0-8 1,2 3-61,4-7 110,-4 0 95,5-7 0,-5-3 0,4-7 0,-2-1 0,7 1 0,-5 0-25,6 0 0,-3-1 63,3 1 0,3 0 13,-3-1 1,-3 7 5,3-1 0,-7 9 78,7-3-19,-8 4-56,11 2 0,-13 8-83,4 3 1,-4 4 59,-2 3 0,0-1-137,0 0 0,-2 1 75,-4-1 1,2 0-7,-7 0 1,5-1 20,-6-5 0,1 3-3,-6-8 1,5 5 38,1-5-6,-1 0 1,1-6-10,-1 0-14,8 0 52,-11 0-21,13 0-11,-6 0-3,16 0-8,1 0 0,3 0 9,0 0-14,-1 0 0,1 0-12,-1 0 1,-5 0 20,5 0 167,-7 0-153,12 0-75,-7 0 0,9-2-4,-1-4 0,0 2-142,0-7 1,1-7 186,-1-5 0,0-2 10,1 2 0,7-4 0,1-7 0</inkml:trace>
  <inkml:trace contextRef="#ctx0" brushRef="#br0" timeOffset="1618">710 243 7897,'17'-25'0,"0"4"-16,1-8 0,-3 13 98,-4-1 78,5 11 0,-14 1-93,4 10 1,-5 7-73,-1 11 1,0 4 126,0 7 0,-5 7-87,-1-1 0,-6 0 20,7-5 1,-7 5-132,6 1 0,-5-1 15,5-5 1,-2-3-161,3-3 0,3 2 74,-4-8 1,-2 0-62,2-6 0,1-5-84,5-1 154,0-7 234,-8 4-126,6-16 0,-11-1 8,7-9 1,0 1 39,6 0 0,0-8 20,0-4 0,0 2-39,0-2 1,2 0 8,4-5 1,3 1-89,9 4 0,-1-1 70,0 7 0,1-6-74,-1 6 0,6 5 58,0 7 0,2 5 13,-2-5 0,-4 7 3,4-2 1,-4 4-1,-1 2 1,-7 8 10,1 3 1,-8 5 14,1 1 1,-3 0 32,-2 0 0,0 3-48,0 3 0,-2-4 28,-3 4 0,-3-4-18,-4-1 1,-3-1-2,4 0 1,1-1-16,-2-5 1,9-1-3,-3-5-69,-4-3-58,8 6 0,-5-10-262,7-4 292,7-3 0,3-9 43,7 1 1,-5 8 90,-1 3 1,-5-2-62,6 2 38,-9 1-27,13 5 1,-14 1 105,3 5 241,-3-4-159,6 14 4,-6-7 0,6 3-151,-8-1 33,0-7 1,2 4-68,3-8-92,-3 0-102,6 0 1,0-2 206,3-4 0,5-4 0,1-7 0</inkml:trace>
  <inkml:trace contextRef="#ctx0" brushRef="#br0" timeOffset="2036">1263 277 7897,'0'18'0,"-2"5"0,-4 0 0,4 0-2,-3-6 0,1 2 90,-2 4 1,4-3-70,-4 3 1,4-4 56,2-2-262,0 0 22,0 1-329,0-9 90,0-1 320,8-8 1,2-8-144,7-3 1,-5-6 68,-1-7 1,1-1 72,5-3 0,6-5 61,0 4 1,0-9 22,-6-3 0,6 1 31,1 5 0,0 3-39,0 3 1,-5 4 124,4 8 0,-4 1-74,-2 5 0,-5 3 281,-1 8 0,-1 10-7,2 7 1,-5 8-26,-7 10 1,6 1-166,0 4 1,0-3-13,-6 3 0,0-5-34,0-6 0,0 1-129,0-7 1,0 6-127,0-6 175,-8 0-90,-2-5 1,-1-9 110,-1-3-132,8-4 0,-9-4 53,7-4 1,-2-3-118,3-9 1,3 1 109,-4 0 1,4 0-90,2-1 1,0 1 53,0 0 1,2-1-94,4 1 0,-2 0-49,7-1 0,-1 1 241,1 0 0,5 0 0,-7-1 0</inkml:trace>
  <inkml:trace contextRef="#ctx0" brushRef="#br0" timeOffset="2685">1851 260 7837,'0'-17'-476,"0"5"301,0 1 0,2 7 137,4-2 0,3-2 221,9 3 1,-1-1-127,0 6 1,2 0-61,4 0 1,-3-6-43,3 0 0,-4 2-134,-2 10 1,-1-2 128,-5 8 0,-1-1-8,-4 6 1,-5 1 31,5-1 0,-10 6-33,-1 0 1,-9 0 166,3-6 0,-5-1-50,-1-5 0,2 5 47,3-5 1,-3-1 20,3 1 49,-3-7-140,-3 4 1,7-8 2,-1 0 0,9-2-61,-3-4 1,6 2 51,6-7 1,1-1-85,5-5 1,9 0-12,-4-1 0,4 7-144,-3-1 1,5 1 51,0-6 1,6 5-141,-6 1 1,5 5 297,-4-6 0,6 1 0,-3-7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54.6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122 156 8049,'8'9'-574,"-5"7"-59,9-5 1,-8 5 632,2 1 0,-3 8 0,3 4 0,-4-4 0,6 0 0,-8-8 0</inkml:trace>
  <inkml:trace contextRef="#ctx0" brushRef="#br0" timeOffset="185">1 363 7888,'8'18'-493,"-7"-1"516,5 0 1,2 1 180,-2-1 1,5 0-133,-5 0 0,5 1-150,-5-1 0,0-5 109,-6-1 1,6 1-104,0 5 1,-1-6 50,-5 1-28,0-8-327,0 3 245,8-7 1,-4-9 130,7-8 0,1-16 0,5-11 0</inkml:trace>
  <inkml:trace contextRef="#ctx0" brushRef="#br0" timeOffset="432">520 0 8045,'0'25'0,"0"4"0,0 6-31,0 5 0,-8 4 251,-4 8 0,-5 6 331,-6-1 0,2 7-275,-8-7 1,8-7-74,-2-9 0,4-7-89,1-5-476,9-12-344,1-9 1,8-10 400,0-4 0,0-3-312,0-9 0,2-5 216,4 0 1,-2-9 400,7-3 0,-1 0-97,1-5 1,5 6 96,-5 5 0,5 10 293,1 7 0,2 8-151,4-2 0,-4 4 251,4 2 1,2 6-217,-2 0 0,8 7-113,-2-1 0,2 3-34,-2 3 0,3-3-363,-3-3 333,-4-5 0,8 1 0,-6 2 0</inkml:trace>
  <inkml:trace contextRef="#ctx0" brushRef="#br0" timeOffset="598">848 35 8013,'0'17'-481,"2"-5"336,4-1 1,-4 1 399,4 5 1,-5 8-113,-1 4 0,0 3-60,0 3 1,0-6-112,0 0 0,6-2-191,0 1 1,0-1 97,-6-4 0,0-3-274,0 3 395,0-12 0,7 4 0,3-5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0:56.1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154 277 7984,'0'10'0,"0"-3"0,0-7-177,0 0 1,7 0 131,5 0 1,3 0-209,3 0 0,5 0-68,0 0 321,0-7 0,2 5 0,2-6 0</inkml:trace>
  <inkml:trace contextRef="#ctx0" brushRef="#br0" timeOffset="303">33 692 7785,'-18'17'-215,"9"-7"1,3-8 430,12-8 0,3-9-91,9-2 1,7-3-241,4-8 1,3 6-14,3-1 1,-6-2-137,-1 2 0,1-2 149,6 2 0,-2-2-68,-5-4 1,-1 4 80,-4 8 0,-9 0-133,3 0 1,-9-1 234,3 1 0,-7 0 0,2-1 0,-12 9 0,-5 3 0,-5 4 58,-1 2 1,0 0 246,-1 0-157,1 0 1,0 8 293,-1 3 1,1 10-118,0 3 0,5 4 48,1-5 0,5 8-299,-6-2 1,9 2 76,-3-2 0,4 1-442,2-7 1,-6 6 174,0-6 1,1 0-173,5-5 1,2-3-398,3-4 685,-3 5 0,14-14 0,-7 5 0</inkml:trace>
  <inkml:trace contextRef="#ctx0" brushRef="#br0" timeOffset="463">309 571 7984,'10'2'-702,"-4"4"555,3-4 1,1 5-1,7-7 55,1 0 77,-1 0 0,0 0-4,0 0 1,1-2-275,-1-3 1,6 1 292,0-8 0,0 1 0,-5-6 0</inkml:trace>
  <inkml:trace contextRef="#ctx0" brushRef="#br0" timeOffset="695">603 381 7984,'-7'9'0,"5"7"-486,-4-5 0,4 5 243,2 1 0,0 0 452,0 1 0,0-7-67,0 1 1,0-7 10,0 7-37,0-8-5,0 4-265,0-8 282,0 0-211,8-8 0,-4 4 169,7-8-139,1 1 0,5-4 18,0 3 22,1-3 0,-1 11 17,0-8 1,-5 8-1,-1-1 1,-5 3 84,6 2 186,-9 0 135,5 0-192,-8 7-156,0 3 1,-8 5-106,-3-3 0,1 1-205,-1-7 0,1 2 87,-1-2 1,1-4 160,4 3 0,4 5 0,-5 0 0</inkml:trace>
  <inkml:trace contextRef="#ctx0" brushRef="#br0" timeOffset="853">915 433 8062,'9'0'871,"7"0"-578,-14 0 0,15-2 81,0-4-240,0-4 0,18-1 41,0-1 0,-1 1-10,7-6 0,1 5-531,-2 1 1,-1 5-800,-11-6 1,-3 8 1164,-7-1 0,-1-5 0,0 0 0</inkml:trace>
  <inkml:trace contextRef="#ctx0" brushRef="#br0" timeOffset="1003">1191 225 7984,'-9'25'0,"-1"2"459,4 8 1,4-1-168,-3 1 0,3 5-294,2 1 0,0-1-57,0-5 0,0-1-358,0 1 1,7-8 416,5-4 0,3 4 0,3-1 0</inkml:trace>
  <inkml:trace contextRef="#ctx0" brushRef="#br0" timeOffset="1721">1849 87 7899,'11'11'0,"1"1"0,-3-6-186,3 5 12,3 1 0,-13 5-6,4 0 0,-4 1 128,-2-1 0,-2-6 23,-4 1 0,-6 0 86,-11 5 0,4 0 68,-4 0 0,2-1-29,-2-5 0,4 3 115,-4-8-156,3 7 72,3-3-35,8-1-202,1-1-113,31-16 1,-10-1 78,16-9 0,-2 1 38,-4 0 1,0 7 51,-5 4 1,-7-1 37,1 1 1,-9 2-17,3 10 0,-4 3 13,-2 9 1,-8 1 20,-3 4 1,-4-2 12,-3 8 0,-5-8-184,0 2 169,0 4 1,6-8-477,-1 4 476,9-11 0,1-4 0,8-10 0,0-4 0,0-4 0,0-7 0,8 2 0,3 3 0,-1-3 0,2 3 457,-1-3-205,6-3 0,-5 7 43,-1-1 0,-5 9-139,6-3 1,-7 4 126,7 2-178,-8 0-212,11 0 0,-13 8-4,4 3 0,-4-1 64,-2 1 1,0 1-234,0 5 1,-6-5 149,0-1 1,-7 1 103,1 5 1,3 0 78,-3 1 1,3-1 200,-3 0 0,-1 0-74,7 1-24,0-1-769,6 0 441,0-7 0,8-2-75,3-8 0,5-8 39,1-4 0,0-3 208,1-2 0,-1-1 0,0 1 0,0 0 0,1 0 0</inkml:trace>
  <inkml:trace contextRef="#ctx0" brushRef="#br0" timeOffset="1954">2021 329 7899,'-9'8'977,"1"-6"-677,8 5-283,0 1 0,2-6 45,4 4 0,3-4 46,9-2 0,5-6-429,0 0 0,2-2 225,-2 3 1,-4 1-263,4-8 0,-4 8-10,-1-1 0,-3 1 368,-3-2 0,3-4 0,-5-7 0</inkml:trace>
  <inkml:trace contextRef="#ctx0" brushRef="#br0" timeOffset="2188">2177 156 7657,'-10'8'450,"5"3"0,-3 5-121,2 1 0,-1 10-314,1 7 1,4 1 45,-4 5 0,-2 3 24,3-3 1,-1 4-19,6-9 1,0 1-144,0-13 1,0 0-14,0-5 0,2-3 35,4-3 0,-3-5-204,9-7 1,-1-5 91,7-1 1,-1-10-356,0-1 0,6 0 115,0-6 1,1-4 87,-7-2 0,0-4 318,0-1 0,8-9 0,2-1 0</inkml:trace>
  <inkml:trace contextRef="#ctx0" brushRef="#br0" timeOffset="2350">2575 18 7899,'9'-8'-293,"7"6"407,-14-6 0,5 12 101,-7 8 1,0-1 90,0 12 1,-7 4-101,-5 2 1,3 4-268,-3 1 0,1 1-30,-7 0 0,1-3-158,0-3 0,1-2-37,5-4 0,-5-8-258,5 8 1,1-15 3,-1 4 540,7-9 0,-4-3 0,8-15 0,0-4 0</inkml:trace>
  <inkml:trace contextRef="#ctx0" brushRef="#br0" timeOffset="2493">2575 243 7899,'17'1'52,"0"5"0,1-4 14,-1 4 1,0 2-140,1-3 0,-1 3 78,0-2 1,0-2 105,1 7 1,-1-7-262,0 2 1,-5-2 89,-1 1 0,-7-1-747,2 8 487,-4-8 320,-2 3 0,0 1 0,0 2 0</inkml:trace>
  <inkml:trace contextRef="#ctx0" brushRef="#br0" timeOffset="2869">2627 381 7893,'-10'0'-146,"2"-8"-156,8 6 301,-7-5 0,5 5 56,-4-4 1,6 4-45,6-4 0,-2 4-311,7 2 231,1 0 1,5 2 1,0 4 0,-5-2-98,-1 7 1,-5-1 192,6 1 0,-9 5-29,3-5 0,-4 5 29,-2 1 1,0 0 143,0 1 1,0-1 33,0 0 1,0-5 132,0-1-195,0 1 0,0-1-63,0 1 1,2-8 1,4 1 0,-2-3-36,7-2 1,1-2-143,5-3 1,2 1-5,4-8 0,-3 3-168,3-3 1,2-3-73,-2 3 1,0-3 137,-6-2 1,6 1-99,0 5 0,0-3 298,-6 9 0,1-7-95,-1 6 0,0 0 134,1 6 0,-7 2-76,1 4 1,-8 0 169,1 11 1,-1-3 186,2 9 1,-4 2-49,4-2 1,-5 0-50,-1-6 1,0-5-102,0-1 1,2-7-2,4 2 0,-2-4-612,8-2 325,-1 0 1,6 0-85,1 0 1,-7 0 19,1 0 231,-1 0 0,7 0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19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399 70 7890,'-16'12'-232,"5"-1"1,-3-5-966,8 5 1226,-7 1 1,9 5 324,-7 0-118,7 1 0,-6-3 25,4-3-176,4-5 1,-11-5-39,7 4-74,0-4 0,1 4-21,-1-12-46,-7 4 1,9-11 72,-8 7 0,6-8-17,-5 3 1,5 1 102,-5-1 344,7 7 110,-4-11 137,8 13-267,0-6 0,0 16-132,0 3 1,8 4 52,3 3 1,-1-1-92,1 0 1,1 3 4,5 3 1,6-2-208,0 8 0,0-8-51,-5 2 1,-7 2-280,1-2 0,-1 2 66,7-2 1,-9-4-109,-3 4 0,2-4 160,-3-1 1,1-1-81,-6 0 1,-8 1-68,-3-1 1,-4-6-103,-3 1 1,-5-8-510,0 1 953,-8-3 0,4-2 0,-7 0 0</inkml:trace>
  <inkml:trace contextRef="#ctx0" brushRef="#br0" timeOffset="154">1 329 7890,'17'0'-78,"0"0"0,6-7-190,1-5 0,6 3 279,-1-3 1,10 1 192,1-7 1,8 3-127,-2 3 1,2-9-27,-2 4 1,4-4-141,-4 3 0,-3 7 100,-3-1 0,0 3-457,-5-3 0,-4 5 445,-14 7 0,0 0 0,0 0 0</inkml:trace>
  <inkml:trace contextRef="#ctx0" brushRef="#br0" timeOffset="359">641 364 7890,'-18'44'0,"3"4"100,3-7 1,-1-9 281,7-9 0,2-3-68,10-3 1,4-8-100,7-3 1,8-4-100,4-2 1,-2-8-70,2-3 1,-3-10-165,3-2 1,2-2 72,-8 2 1,0-4-219,-6-8 0,-1 6 146,-5 1 1,-1 1-49,-4-2 1,-4-2 17,3 8 0,-8 0 69,-3 6 1,-13 1 242,1 5 0,-5 3-9,0 8 0,-4 10 6,-7 7 0,5 8-239,0 10 0,8-1-157,-2 1 1,11-1-56,7 1 0,3-2 288,2-5 0,7 5 0,3-6 0</inkml:trace>
  <inkml:trace contextRef="#ctx0" brushRef="#br0" timeOffset="685">1021 329 7829,'-10'0'442,"3"0"1,9 0-422,3 0 1,-1 0-373,8 0 0,-6 8-102,5 4 1,-5-3 165,5 3 0,-5-1 19,6 7 1,-8-7 115,1 1 1,-3-1 151,-2 6 0,0 1 40,0-1-40,0 0 712,0 1-600,0-1 1,-2-2 960,-3-3-709,3-4 1,-8-8-33,4 0 1,4-2-88,-3-4 0,3-4-227,2-7 1,5 0 26,1-1 0,8 1-282,-3 0 0,-1-6-399,1 0 1,1-6 321,5 6 0,0-8 314,1 2 0,7-3 0,2-3 0</inkml:trace>
  <inkml:trace contextRef="#ctx0" brushRef="#br0" timeOffset="858">1350 18 8643,'0'23'470,"0"0"1,0 8-558,0-2 1,-2 3 101,-4 3 0,4 0-133,-4-1 1,4 1-113,2-1 0,0-5-375,0 0 0,0-8 605,0 2 0,0-4 0,0-1 0</inkml:trace>
  <inkml:trace contextRef="#ctx0" brushRef="#br0" timeOffset="1059">1419 278 7841,'9'-10'-1051,"7"0"1513,-5 5 1,-1 3 347,1-4-783,1 4-152,5-6-89,1 6-11,-1-5-368,0 7 376,-7 0 1,3 2-8,-7 3 20,0-3 1,-12 14 0,0-5 0,-7 5 329,1 1 0,-3 0 95,-2 0 1,-1 6 108,1 1 0,0 4-141,-1-5 0,7 6-70,-1-6 0,3 6-108,-3-6 0,-1 2-136,7-2 0,0-4-82,6 4 0,-6-9-18,1-3 225,-1 1 0,6 5 0,0 1 0</inkml:trace>
  <inkml:trace contextRef="#ctx0" brushRef="#br0" timeOffset="1214">1436 502 7841,'12'-5'71,"-1"-1"0,-5 0 96,5 6 1,1 0 25,5 0 1,-3 0-36,3 0 0,-4 0-105,11 0 1,-5 2-45,-2 4 0,0 1-351,1 5 1,-1 3 341,0-3 0,1 3 0,-1 3 0</inkml:trace>
  <inkml:trace contextRef="#ctx0" brushRef="#br0" timeOffset="1616">2007 156 8798,'-10'0'-707,"3"0"685,7 8 0,-2 2-117,-4 7 0,4 2-205,-4 4 0,4-3 110,2 3 0,-2-6-467,-3-6 701,3 5 0,-6-7 0,8 1-14,8-2 1,1-14-50,9 0 1,-7-7 174,1 1 0,-1 3 157,6-3 1,1 2-96,-1-1 0,0-4-30,1 3 0,-1 2-180,0-1 1,-5 1 110,-1-1 1,-1 1-447,1 4-8,-3 4 298,-8-5 1,0 14 59,0 5 1,-8 5-2,-3 6 1,-5-2 64,-1 8 0,-6-6 182,0 6 1,0-8 78,6 2 0,5 2-97,1-2 0,7-5-133,-2-7 1,4-5-103,2 6 0,2-9-217,4 3 1,5-6 126,12-6 118,-3-3 0,5-9 0,-8 1 0</inkml:trace>
  <inkml:trace contextRef="#ctx0" brushRef="#br0" timeOffset="1799">2162 122 7754,'-15'29'0,"4"0"0,1-1-60,4 7 0,2 7 72,-7 4 1,7-1 320,-2 1 1,4-2-157,2 2 0,0 2-328,0-8 1,0 1 14,0-7 0,0-7-500,0-4 350,0-4 0,2-9-146,4-4 1,2-6 431,3-6 0,5-4 0,-7-15 0,8-1 0</inkml:trace>
  <inkml:trace contextRef="#ctx0" brushRef="#br0" timeOffset="1943">2214 589 7754,'23'0'-807,"0"0"0,-5 0 811,-7 0 527,1 0 1,5 2-374,0 4 1,-7-3-550,-4 9 4,3-1 387,-7 7 0,6-1 0,-8 0 0</inkml:trace>
  <inkml:trace contextRef="#ctx0" brushRef="#br0" timeOffset="2209">1747 295 7214,'-9'2'718,"3"4"-634,4-5 0,2 9-46,0-4 0,2-2 5,4 7 0,-2-5-2,7 5 1,-5 1-93,5 5 1,-5 3 67,6 3 0,-3-4-79,3 4 1,-3 2 27,-3-2 1,2 6 17,3-6 1,3 2-1,-8-2 1,7-4-5,-1 4 1,3-9 45,2-3 0,1-7 93,-1 2 1,6 1-116,0-1 0,6 0 17,-6-6 0,6-6-213,-6 0 1,2-7-11,-2 1 0,-4 3-27,4-3 1,-4 1 228,-1-7 0,-1 1 0,0 0 0</inkml:trace>
  <inkml:trace contextRef="#ctx0" brushRef="#br0" timeOffset="2431">2543 105 9671,'0'11'390,"0"1"1,0-1-433,0 6 1,0 3 89,0 3 1,-8-2-594,-3 8 0,1 0 29,-1 5 1,5-7-828,-6-4 1343,8-4 0,-11 6 0,5 2 0</inkml:trace>
  <inkml:trace contextRef="#ctx0" brushRef="#br0" timeOffset="2586">2543 347 7754,'0'17'95,"0"0"1,0 1 241,0-1 0,0 2-159,0 4 0,6 2-39,-1 4 1,1 2-121,-6-8 1,2 2-235,4-2 1,-2-4-118,7 4 1,-5-9 107,6-3 224,-1-7 0,14 4 0,2-8 0</inkml:trace>
  <inkml:trace contextRef="#ctx0" brushRef="#br0" timeOffset="2731">2923 260 7754,'0'18'0,"-2"-1"-377,-3 0 207,3 0 0,-12 6 221,9 1 0,-9 1 322,3-2 0,-5-4-248,-1 4 1,5-10-93,1-1 0,-1-3-399,-5 3 0,5-4 174,1-8 1,-1 0-404,-5 0 595,8-8 0,-7-2 0,7-7 0</inkml:trace>
  <inkml:trace contextRef="#ctx0" brushRef="#br0" timeOffset="2875">2785 243 7754,'8'17'-335,"-1"1"234,5-1 1,3 0 382,-3 0 0,1 6 63,-1 1 1,3 4 106,-3-5 1,-3 0-212,3-5 0,-3-1-150,3 0 0,-2-5-122,-5-1 0,-1-7-639,8 2-850,-8 4 936,3-8 584,-7-2 0,0-10 0,0-7 0</inkml:trace>
  <inkml:trace contextRef="#ctx0" brushRef="#br0" timeOffset="3019">2941 1 7754,'0'9'-154,"5"1"281,1-4 0,2-4 595,-2 4-748,-4 3 0,13-1-613,-4 3 639,-3 5 0,7-7 0,-5 9 0</inkml:trace>
  <inkml:trace contextRef="#ctx0" brushRef="#br0" timeOffset="3190">3425 381 7722,'0'-9'741,"0"-7"-580,0 14 1,6-7 148,-1 3 1,9 4-255,-3-4 1,5 4-356,1 2 1,0 0 89,1 0 209,-1 0 0,8 8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8:59.9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0 243 8039,'0'10'1036,"0"-3"-782,0 1 0,2-6 128,4 4-332,-4-4 97,13-2 0,-5 0-377,7 0 238,1 7 0,-1-5-71,0 4 0,0-4-121,1-2 0,-1 0-712,0 0 1,1 0 895,-1 0 0,0 8 0,0 1 0</inkml:trace>
  <inkml:trace contextRef="#ctx0" brushRef="#br0" timeOffset="500">18 468 8819,'0'-10'577,"2"3"-723,3 7 147,-3 0-363,14 0 280,-7 0 1,7 2-105,-5 3 1,3-1-16,-9 8 0,3-7 10,-2 7 245,-4-1-148,5 7 198,-7-1-132,0 0 0,0-5 234,0-1-239,0-7 0,2 4-163,4-8 138,-4 0 1,6-8-132,-8-3 1,0-5 76,0-1 0,2 0 55,3-1 0,-3-5-3,4 0 1,-4-7-29,-2 1 0,0-2 135,0 2 1,0-2-65,0 8 0,0-5 241,0 5 0,0 0 23,0 5 0,0 7 25,0-1 1,2 8 13,4-1 0,-2 5-84,7 5 1,-5 5-96,5 7 1,-1 8 31,1 4 0,5 9-77,-5 3 1,5 5 23,1-6 0,6 8-117,0-2 0,0-3 42,-6-3 1,1 2-139,-1-1 0,0-3-118,1-9 0,-1-4-47,0-8-215,-7 0 150,5-7-26,-13-2 0,6-10-306,-8-4 437,0-4 0,-6-13 252,0 0 0,-7-7 0,3 3 0</inkml:trace>
  <inkml:trace contextRef="#ctx0" brushRef="#br0" timeOffset="650">312 105 7698,'9'-10'236,"-1"2"289,0 8-329,-6 0 1,11 2-261,-7 4 0,1 2 110,-1 3 0,-4 5-474,4-5 1,2-1 427,-3 1 0,9 1 0,-5 5 0</inkml:trace>
  <inkml:trace contextRef="#ctx0" brushRef="#br0" timeOffset="1215">761 18 8203,'0'-9'1195,"0"1"-1001,0 8 0,0 2-198,0 4 1,0-2-20,0 7-21,0 1 1,0 5-87,0 0 1,0 0-372,0 1 0,0 5-158,0 0 0,-6 0 277,1-6 1,-7 1-61,6-1 442,-7 0 0,3 0 0,-7 1 0</inkml:trace>
  <inkml:trace contextRef="#ctx0" brushRef="#br0" timeOffset="2462">675 260 7676,'11'-2'-773,"1"-3"0,-6 1 1104,5-8 1,-5 7 23,5-7 1,-1 6-417,2-5 0,3 5 62,-4-6 1,5 1-58,1-6 0,0 1 39,1 5 0,-1-5-52,0 5 1,-1 1 102,-5-1 1,5 7-134,-5-2-227,-3-4 57,7 9 97,-13-15 200,6 14 0,-8-4 121,0 12 1,-6-2 103,0 8 42,-7-1 1,9 6-178,-8 1 1,9-1-39,-3 0 0,4-5-113,2-1 1,0-5 151,0 6 0,0-7-559,0 7-6,0-8-281,0 4 495,8-8 1,-5 0 231,9 0 0,-6-6 0,5 0 0,-7-7 0,2 1 0,2 2 0,-3-1 0,9-1 0,-7-5-60,5 0 1,1-1 54,-7 1 1,2 2 275,-2 3 0,-4-3-47,3 3 1,-1 5 211,2 1-138,-4 4-81,6 2-260,-8 0 0,0 8 96,0 3 1,-6 5-85,0 1 1,-6 0 48,7 0 1,-3-1-109,2-5 0,4 5 69,-3-5 1,1-3-222,-2-2 156,4 3-197,-6-7 252,8 6 0,2-8-53,4 0-149,-4 0 133,13-8 43,-5-1 0,1-3 36,1 1 16,-8 7 24,4-12 25,-8 14 260,0-5-204,0 7 1,-6 2 127,0 3 0,-6 5-54,7 7 0,-9 1-6,3-1 1,1 8-49,-1 4 0,1-2 5,-2 1 0,-1 1-35,7 6 1,0-6-170,6-1 1,-5-6-6,-1 1 0,0-4 29,6-2 1,0-5-260,0-1-73,0-7 200,0 4 0,2-8 50,4 0 0,-4-2 17,4-4 1,-5-4 2,-1-7 1,2 0 1,4 0 1,-4-3 137,4-3 0,-2 4-117,1-4 1,-3-2 191,4 2 1,-2 2-98,2 9 0,-4-3 162,3 3 0,3 3 15,-2-3 0,2 8 165,-3-1-292,-3 3 0,8 4 23,-4 3 0,-4 5-129,3 7 1,-3 1 113,-2-1 1,0 0-5,0 1 1,0-1-134,0 0 1,0-5-195,0-1 0,0-5 152,0 5 1,0-5-175,0 6 244,-7-8 1,3 3-13,-8-7 1,6 0 156,-5 0-217,7 0 64,-11 0 0,11 0 133,-8 0 236,8 0-208,-3 0-63,7 0-120,0 0 1,2-5-20,3-1 1,-1 0 64,8 6-262,-8-8 224,11 6 1,-11-11 71,7 7 0,-7 0 0,4 6 0,-8 0 0,0 2 0,0 4 0,-2-2 0,-4 7 0,-3 1 0,-9 5 2,1 1 0,0-1 35,-1 0 1,-5 0 85,0 1 1,0-1 3,6 0 1,0-1 191,-1-5 0,1 3-153,0-9 1,7 3 324,4-2-399,5-4 1,2 6 38,5-8 0,0 0-88,11 0 1,-3-6 72,9 0 0,4-6-240,2 7 1,-3-7-84,3 6 1,-8-5-74,2 5 0,2-5-123,-2 5 1,1-6 157,-7 7 1,-2-3 244,-3 2 0,3 4 0,-13-13 0,6 13 0,-10-8 0,-4 5 0,2 3 0,-7-4 0,-1 4 0,-5 2-1,0 0 0,-1 0 244,1 0 70,0 0 1,1 2-86,5 4 1,-3-3-135,9 9 0,-1-6 52,6 5 1,-6-5-291,0 6 111,0-9-238,6 13-509,0-14 439,0 5 341,8-7 0,2 0 0,7 0 0</inkml:trace>
  <inkml:trace contextRef="#ctx0" brushRef="#br0" timeOffset="2595">1055 451 7676,'10'7'23,"3"-3"72,-7 8 1,0-7 12,-6 7 0,6-1 53,-1 7 1,1-1-276,-6 0 1,2 1-61,4-1 0,-4 0-72,3 1 1,-3-1 18,-2 0 1,6-5-459,0-1 685,0-7 0,1 11 0,3-5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24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0 381 9540,'8'10'2,"-6"5"-146,4-3 0,1 3 127,-1 2 0,0 6-106,-6 0 1,0 0 124,0-5 0,0 5-4,0 0 1,0 0-1151,0-6 443,0 0 353,0 1 198,0-1 97,0-7 1,0-5 16,0-10 0,0-5 132,0-7 1,0-8-96,0-4 0,2-6-4,3-5 1,-1 2 145,8-9 1,-3 7-73,3-6 1,3 6-29,-3-7 1,3 9-66,2-2 0,1 5-87,-1 6 0,0 2 18,1 4 0,-7 12-449,1-1 467,-8 8 0,9 18 81,-7 3 0,0 12 0,-6-2 0</inkml:trace>
  <inkml:trace contextRef="#ctx0" brushRef="#br0" timeOffset="434">294 156 7757,'0'-9'305,"0"1"-816,0 8 125,0 0 296,8 0 0,-6 2-118,4 4 194,3 3 0,-1 8-5,3 1 0,-1-1-9,-4 0 0,-2-1-56,7-5 114,-7 5-16,11-7 0,-11 7-12,8-5-12,-8-3 1,9-6 2,-7 4-80,-1-5-13,-5 7-35,0-8-12,0 0 0,-1 6 88,-5 0 0,-2 1 26,-3-1 1,-5-2 15,5 7 1,-5-1 213,-1 2 1,0 3-13,-1-3 0,3 3-111,4 2 1,-3-5-69,8-1 7,-7 1 1,9 3-88,-8-3 74,9 3 0,-5-5 0,8 7 0</inkml:trace>
  <inkml:trace contextRef="#ctx0" brushRef="#br0" timeOffset="621">190 571 7757,'0'10'46,"0"5"217,0-5-39,0 7 23,0 0-275,0-7 0,2 0-279,4-5 1,-2-3 47,7 4-204,1-4 1,5-2 113,1 0 349,-1 0 0,0-8 0,0-1 0</inkml:trace>
  <inkml:trace contextRef="#ctx0" brushRef="#br0" timeOffset="770">432 554 7757,'12'0'0,"0"0"200,-9 0 0,13 0-39,-5 0 0,-1 0-25,1 0 0,-5 6-54,6-1 0,-1 7-182,7-6 0,-7 7-13,1-1 1,-7 1-249,7-1 1,-8 3 21,1-3 1,3-3 112,-2 3 226,0-8 0,-6 11 0,0-5 0</inkml:trace>
  <inkml:trace contextRef="#ctx0" brushRef="#br0" timeOffset="1097">778 191 7945,'12'0'849,"-1"0"-641,-7 7 1,12 1-56,-5 4 0,-1-3-17,1-3 1,-5-2-126,6 7 1,-9-5 213,3 6-939,4-8 54,-8 11 172,5-5 1,-14 5 191,-5-4 1,-3 3-128,-2-8 1,-1-1 169,1-5 1,0 0 252,-1 0 0,7 0 0,-1 0 0,8-7 0,-3-3 271,7-7 18,0 7 0,0 10 3,0 12 1,2 3 138,3 2 0,-1 8-143,8 4 0,-6 4-67,5 1 0,-5-1-237,5-4 1,-7 4-36,2-5 0,2-3-61,-3-2 1,1-3-331,-6-3-581,8 0 1023,-6-7 0,13 5 0,-5-5 0</inkml:trace>
  <inkml:trace contextRef="#ctx0" brushRef="#br0" timeOffset="1641">1072 70 7757,'2'-16'0,"4"5"-76,-4-5 253,13 15-323,-13-7 0,6 10 9,-8 4 1,0 3 22,0 8 0,-2 6 141,-4 1 0,-1-1-93,-5-6 1,-1 0 47,7 0 1,-2 1-267,2-1 67,4 0 163,-5 1 94,7-9-41,0 7 0,7-14 9,5 3 0,3-3 38,3-2 0,-1-2 13,0-3 1,0 3-15,1-4 1,-1 4 6,0 2 1,-5 0 84,-1 0 1,-5 0-103,6 0 1,-8 2-45,1 4 1,-3 3 10,-2 9 1,-7-7-9,-5 1 1,2-1-18,-1 6 0,-1-1-18,-5-5 1,6 3 26,-1-8 1,2 1-12,-1-1 0,1-4-54,5 4 5,3-4 350,-6-2-181,8 0 259,0 0-219,8 0 1,1 5-45,8 1 1,-5 8-66,0-3 1,-1 4 6,6 3 1,-1 5-6,-5 0 1,3 0-10,-9-6 1,7 1-123,-6-1 1,1 6 21,-1 0 0,-4-6-142,4-5 0,-6-3 13,-6 3 0,2 1-199,-7-7 271,-1 0 0,-5-6-15,0 0 0,-1 0 77,1 0 1,6-2 26,-1-4 0,6-3 205,-5-9 1,7 1-158,-2 0 1,4-1 269,2 1 1,0 0-39,0 0 1,8-1 58,3 1 1,1 0-256,5-1 0,-3 1-282,9 0 0,-4-1 247,-2 1 0,8-8 0,2-2 0</inkml:trace>
  <inkml:trace contextRef="#ctx0" brushRef="#br0" timeOffset="1875">1505 225 8296,'-10'0'-920,"2"0"799,16 8 1,0-4-64,3 7 184,5-7 0,-7 12 0,9-7 0</inkml:trace>
  <inkml:trace contextRef="#ctx0" brushRef="#br0" timeOffset="2041">1505 450 7748,'-2'12'-23,"-4"-1"0,4 1-25,-4 5 0,4 0 307,2 1 0,0-1-94,0 0 1,0 1 208,0-1-80,8-8-140,2 7 1,1-14-72,1 3-231,-8-3 1,9-4 2,-7-3 1,1 1-237,-1-8 0,-2-1-254,8-10 1,-7 2 634,7-8 0,-1 0 0,7-6 0</inkml:trace>
  <inkml:trace contextRef="#ctx0" brushRef="#br0" timeOffset="2742">1799 1 7748,'0'9'223,"0"7"0,2-7-41,3 8 0,-3 1 108,4-1 0,-4 2-175,-2 4 0,0-3-120,0 3 1,0-4 207,0-2-284,0 0 0,0 1 1,0-7-623,0 1 301,0-8 1,0 1 156,0-10 1,0 1-75,0-8 0,8-5 112,3-6 1,-1-6 78,1 6 0,1-6 51,5 6 1,0 0 156,1 6 1,-3-1-131,-3 1 199,3 8 106,-5-7-101,-1 14 37,-1 2 1,-16 12 21,-3 11 1,-5-4 27,-1 4 0,-6 2-104,0-2 0,0 8 8,6-2 0,-1-2-52,1 1 0,5-1 33,1 2 0,5 2-156,-5-8 0,7 6-36,-2-6 0,4 0-125,2-6 0,2-7 23,4-4 0,-2-5-96,7-1 1,1 0 64,5 0 1,-2-7-64,-3-5 1,1-3 209,-7-2 1,6-1-63,-7 1 123,1 0 1,0-1-106,0 1 0,-1 0 222,-5 0 1,6-1 13,0 1 1,5 0 25,-5-1 1,6 7-134,-6-1 0,7 7 14,-2-7 1,-1 8-29,2-2 1,-1 4-6,6 2 0,-5 0 16,-1 0 0,-5 6-9,6 0 0,-8 7 193,1-1-180,-3 3 1,-4 3 9,-3-1 0,1 0-45,-8 1 1,1 5 0,-7 0 0,1 0-10,0-6 0,0 0-210,-1 1 47,1 7 1,2-6 16,3 4 62,-3-4 90,13-2 80,-6-7 0,16-2-11,3-8 0,5-2 202,1-4 1,-2 2-142,-3-7 0,3 7 81,-3-2 1,3-2-333,2 3 0,-5-7 67,-1 6 1,-5-5-82,6 5 1,-6-2-130,5 2 0,-5 5-113,5-5 1,-5 4 56,6 2 363,-8 0-63,3 0 541,1 0-130,-6 0 0,5 2 89,-7 4-403,8-5 1,-4 7-386,8-8 312,-9-8 0,13-1 0,-7-8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34.1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1211 7804,'0'18'-206,"-8"7"127,6-6 15,-13 14 0,13-7-257,-4 9 1,4 5-136,2 1 456,0-1 0,0-5 0,0-1 0</inkml:trace>
  <inkml:trace contextRef="#ctx0" brushRef="#br0" timeOffset="178">156 1281 7903,'17'9'-132,"-5"-1"68,-1-8 0,1 6 243,5-1 1,1 1-82,-1-6 0,0 0-494,0 0 0,1 0 43,-1 0 353,-7 0 0,5-8 0,-5-1 0</inkml:trace>
  <inkml:trace contextRef="#ctx0" brushRef="#br0" timeOffset="325">381 1004 7903,'6'17'124,"-1"0"0,1 1 268,-6-1 0,0 0-250,0 1 1,-2 1-173,-4 4 1,3-4-359,-9 4 1,6-4 267,-5-1 1,5-3-502,-6-3 1,7-5 620,-7-7 0,1 0 0,-7 0 0</inkml:trace>
  <inkml:trace contextRef="#ctx0" brushRef="#br0" timeOffset="473">346 1004 7903,'18'17'0,"-1"0"142,0 1 1,6-1-70,0 0 0,6 6-248,-6 0 0,6 6 189,-6-6 0,6 0-117,-6-5 1,0-9 35,-6-3 1,1-4-252,-1-2 0,-2-2-364,-3-4 682,3-3 0,-5-16 0,7-2 0</inkml:trace>
  <inkml:trace contextRef="#ctx0" brushRef="#br0" timeOffset="1002">727 1073 7903,'-2'15'-121,"-4"-3"-243,4 3 1061,-6-5-63,8 0-454,0-3 1,8-14-153,4-5 0,3-5-192,2-6 0,1 2 84,-1-8 1,-6 0-161,1-6 1,-1 3 71,7 3 1,-7-2 115,1 8 0,-8-6 2,1 6 1,-3 6-38,-2 5 1,-13 8 236,-4-1 1,-6 18 163,-1 10 0,3 16 191,-7 7 0,6 6-176,-1 5 1,12-5 25,5 0 0,4-8-275,2-9 0,14-3-267,3-3 1,12-11-29,0-13 0,3-5-122,3-5 0,1-15-258,5-14 0,-11-7 252,5-5 1,-6-4-118,0 4 1,-4-2 137,-8 2 1,-2 4 199,-3 7 1,-5 3 223,-7 3 28,0 4 691,0 15-375,0 2-314,-7 16 0,5 4 247,-4 11 1,4 2-19,2 4 1,2 3 111,4-3 1,-2-2-199,7 2 1,-1-8-229,1 2 0,5-4 21,-5-2 0,5-7-258,1-4 1,0-4-944,0-2 873,1 0 0,-1-8-232,0-3 0,-5-5 98,-1-1 0,-7 0-20,2-1 0,-4 1 414,-2 0 0,-2-1 0,-4 1 0,-1 6 0,-5-1 0,-3 2 0,3-1 0,-3-3 0,-3 9 0,1-1 0,0 6 0,0 0-193,-1 0 1,1 0 236,0 0 0,-1 0 20,1 0 1,0 2 109,0 4 0,5-3 191,1 9 1,1-6-87,-2 5 1,-1-5 568,7 6-343,0-9-288,6 5 1,2-8-277,4 0 0,6 0-12,11 0 0,-2-2-50,8-4 1,-1-1 120,7-5 0,7-11 0,2 4 0</inkml:trace>
  <inkml:trace contextRef="#ctx0" brushRef="#br0" timeOffset="1708">1401 848 7903,'-9'18'-215,"-5"-1"-55,8 0 1,1 0 488,5 1 1,-6-1 490,0 0 1,0 1-518,6-1 0,0-6 27,0 1 0,6-6-524,0 5 40,0-7 103,1 4 170,-5-8 1,6-2-49,-8-4 1,2-4-138,4-7 0,-5 0-148,5 0 0,-4-3 51,-2-3 0,2 4 57,4-4 0,-4-2 260,4 2 0,1 0-80,-1 6 0,2-1 141,-3 1 1,-1 7-99,8 5 151,-1-5 1,7 10-87,-1 0 0,0 2 8,0 10 1,-5-1 29,0 6 0,-1-5-48,6-1 1,-5-5-170,-1 6 25,1-8-91,5 3 0,-5-9 88,-1-3 0,-7 1-247,2-8 294,-4 1 1,-4-7-18,-4 1 1,2 7 391,-7 5-165,7 3 1,-11 2 335,5 0-301,-7 0 0,1 7-20,5 5-219,3-4-172,8 7 0,2-13-167,4 4 0,3-6 170,9-6 1,-1-4-32,0-7 0,6-2 128,0-4 0,2 4 20,-2-4 1,-3 3 67,3 3 1,-10 2 407,-1 3-218,-1 4 0,5 16 233,-5 4 0,3 13-74,-9 9 1,7 3-69,-6 9 0,1-2-183,-1 2 1,-2 4 11,7-4 1,-1-5-138,2-7 0,1-1 233,-7-10-412,0 0 65,1-13 150,-5 5-426,6-13 290,-8-2 1,0-10-151,0-7 0,-2-2 87,-4-4 0,2 2 254,-7-8 1,5-2-46,-6-9 0,7 1-40,-7-7 1,8 6 8,-1-6 1,3 1 29,2-1 0,0 4 80,0 7 0,0 9 333,0 2-232,7 13 1,3 3 82,7 8 0,-5 14-147,-1 3 1,-7 10-23,2-4 1,2 6-82,-3-6 1,1 6 36,-6-6 0,-2 2-149,-4-2 0,3-6-227,-9 0-42,8 1 1,-5-11 110,3 5-687,4-4 353,-6-8 588,8-16 0,0-3 0,0-16 0</inkml:trace>
  <inkml:trace contextRef="#ctx0" brushRef="#br0" timeOffset="2104">1989 260 7873,'12'2'494,"-1"4"1,-1 5-141,1 13 1,5 4-161,-5 13 1,5 5-154,1 11 1,-2-5 97,-3 0 1,3-4-181,-3-13 1,3-4 85,2-14 1,1-8-121,-1-3 0,0-4-170,0-2 0,1-8-574,-1-3 1,-5-4 12,-1-3 1,-5-5 517,5 0 1,-7-6 287,2 6 0,-4-6 0,-2 6 0,0 0 0,0 6 0,0 6 13,0-1-12,0 8 1,0 4 210,0 12 0,0 3 277,0 2 1,0 6-203,0 0 1,8 1-155,3-7 0,5-6-241,1 1 1,0-8 44,0 1 0,1-3-204,-1-2 1,0 0 0,1 0 0,-3-7-72,-4-5 1,3-3 337,-8-2 0,-1-1 0,-5 1 0,0 0 0,0-1 0,0 7 0,0-1-288,-7 1 339,-3 1 0,-1 2 280,-1 8-266,8 0 0,-3 2 27,7 4 1,0-2 22,0 8-7,0-9-69,7 5 0,-3-8 4,8 0 0,-7 0-43,7 0 0,-8-8 0,3-1 0</inkml:trace>
  <inkml:trace contextRef="#ctx0" brushRef="#br0" timeOffset="2296">2404 347 7837,'0'-10'-12,"-2"1"341,-4 3 15,5 4-232,-7-6-60,8 8 1,8 0-239,3 0 0,4 6-11,3 0 0,-1-1-550,0-5 747,1 0 0,7 0 0,1 0 0</inkml:trace>
  <inkml:trace contextRef="#ctx0" brushRef="#br0" timeOffset="2875">2785 226 7837,'0'11'-185,"0"1"0,0-6 317,0 5 1,0-5-103,0 5 0,0-5 96,0 6 0,1-7-96,5 7 1,-2-8 4,8 2 0,-7 1-192,7-1 1,-1 0 61,7-6 0,-7 5-40,1 1 1,-6 0 60,5-6 1,-7 2-43,2 4 9,3-4 0,-7 7-91,4-3-32,-4-4 22,-2 6-55,0-8 35,0 0 228,0-8 0,0 4 0,0-7 0,6 5 0,-1-6 0,3 6 0,-2-5 0,-4-1 0,11-5 60,-7 0 1,2 0 125,-3-1 1,-3 7 23,4-1 1,-2 1-83,2-7 1,-4 7-137,3-1 0,-3 1 44,-2-6 1,0 5-11,0 0 1,0 7-2,0-7 1,0 6-24,0-5-40,0 7-83,0-4 123,0 8 1,-2 0 93,-3 0 262,3 0-69,-6 8-195,8 2-220,0 7 82,0 0-278,0-7 246,8-2 0,1-8-84,9 0 1,-1-2-25,0-4 1,-5 2-104,-1-8 1,1 1 292,5-6 54,0-1 0,-1 1 110,-5 0 0,-1 1-4,-4 5 1,-4 1 528,3 4-203,-3 5-225,-2-7 1,0 10-140,0 4 1,6-3 60,0 9 0,0-6-190,-6 5 1,2-1-54,3 1 1,3 5-141,4-5 0,3-1-130,-4 1 85,5 1 0,1 3 75,0-3 0,1 1-32,-1-7 1,-6 6 61,1-7 10,-8 9-53,4-12 248,-1 5-39,-5 1 0,-2-6-29,-11 4 1,-1-4-160,-5-2 1,9 0-360,-9 0 515,3 0 0,-11-8 0,-2-2 0</inkml:trace>
  <inkml:trace contextRef="#ctx0" brushRef="#br0" timeOffset="3028">3338 208 7837,'23'0'-843,"0"0"0,0 0 869,-6 0 0,1-2 562,-1-3 0,0-3-558,1-4 1,-1-9-31,0 4 0,0-19 0,1-1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0:36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1813 1741 7720,'0'12'382,"0"-1"1,0 3-32,0 9 1,-8 4-364,-4 7 1,-7 3 76,-10 3 1,-3 2 159,-20 5 0,-6 8-459,-17-3 0,-5 2 337,34-30 0,-1-2 0,0 3 0,-2-2-43,-2-2 0,-1-2 0,-1-1 1,0-3 44,-2-2 1,0-3-1,3-3 1,1-2-136,-1-2 1,0-1 0,1-1-1,0-2 5,-41-4 1,5-20-150,7-16 1,9-9 115,1-7 0,11-14-61,13-16 1,24 40 0,1-2 57,3-5 1,2-1 0,2-2 0,3-2-2,1-3 0,3-2 0,2-2 0,4-1-177,5-5 0,3 0 0,3 0 0,3 0 213,8-6 1,4 0-1,5 5 1,4 0-338,7-6 1,4 2 0,5 8 0,4 2 342,5-1 1,3 3 0,3 5-1,3 3 53,5 1 0,4 3 0,-3 7 0,1 3-23,5 3 1,2 5 0,0 9-1,1 6 93,0 6 1,1 5 0,6 4 0,1 4-5,-2 7 1,1 6 0,1 3-1,-2 6-4,-7 9 1,-2 4-1,1 2 1,-1 3-100,-1 0 1,-2 2 0,-5 4-1,-2 2 39,-5 1 0,-3 2 0,-6 0 0,-5 2-187,-11-1 0,-5 2 0,-3-1 0,-4 0 196,-6-1 1,-4 2 0,-3-2 0,-3-1 222,5 48 1,-17-2-150,-17-3 0,-18-5 58,11-42 0,-3 0 1,-3 2-1,-2-2-48,-5 1 0,-1-1 1,1 0-1,-1-2-35,-4-3 0,-2-1 1,2 1-1,-1-2-215,-5-3 0,-2-2 1,0 4-1,-2-1 88,1-8 0,-1-1 1,-5 3-1,0-2-103,6-8 0,-2-2 0,-1-1 1,-1-3 84,0-2 1,0-3 0,1-3 0,-1-3-108,0 1 0,0-4 1,-41-14-268,16-10 1,12-16-265,-1-7 1,13-12 689,5-5 0,1 2 0,9-7 0,3-9 0,1-9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0:47.6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17 104 7720,'-7'-10'1035,"5"3"-409,-6 14 0,8 9 115,0 7-470,8 0 0,-4 2-38,7 4 1,1-2-17,5 1 1,2-4-121,4 4 1,-2-7 67,8 3 0,-6-7-130,6-6 1,0 3 49,6-8 1,-3-1 95,-3-5 1,4 0-302,-4 0 1,3-7-337,3-5 0,-6-3 245,-1-3 0,-1-5 84,2 0 1,4-7-86,-4 1 1,1-2 25,-1 2 1,2-3 197,-8 3 0,6 4-92,-6 2 0,-6 5 413,-5 7 72,-1 3-124,7 8 1,-3 10-36,-4 7 1,3 0-130,-8 6 1,5-3 25,-5-3 0,6 0 9,-7 1 1,9-7-124,-3 1 0,-1-3 85,1 3 0,1-5-171,5-7 0,2 0-63,4 0 0,-3 0-89,3 0 1,-4-2 7,-2-3 0,1-3 129,-1-3 1,0-5-5,0 5 1,1 1 5,-1-2 1,0 7-91,1-7 0,-1 6 5,0-5 181,0 7 1,1-4-53,-1 8 1,0 0 90,1 0 0,-7 0-12,1 0 1,-1 0 81,7 0 0,-7 2-69,1 4 0,-1-2-50,6 7 1,-3-7 24,3 2 1,-7 2-12,13-3 0,-8 1-43,8-6 1,-2 0 3,2 0 0,-1 0-76,6 0 0,-5-2 65,6-3 0,-8 3-12,2-4 1,2 2 16,-1-2 0,-1 4 0,-6-3 0,2 3 107,4 2 1,-8 0-99,9 0 1,-13 5 33,12 1 0,-7 2 17,7-2 1,-4-4 58,-2 3 0,0-3-74,1-2 0,-1 2 6,0 4 0,1-4-39,-1 4 1,0-4 34,0-2 1,1 0-71,-1 0 0,0 0 58,1 0 1,-7 0-48,1 0 0,-1-2 4,6-4 0,-5 4-84,0-4 1,-7 4 59,7 2 0,-6-6-12,5 1 0,-5-1 69,5 6 1,-5-6-37,6 0 0,-7-1 82,7 1 0,0 4-53,5-4 0,-6 4 6,1 2 0,-1-5 4,7-1-2,-1 0 1,0 0 1,1 1 0,-1-1-5,0 6 1,0 0 72,1 0 1,-7 0-58,1 0 49,7 0 0,0 0-54,4 0 1,2 6 80,-2-1 1,0 7-78,-5-6 0,-1 7-1,0-1 0,1-5-1,-1-1 0,6 2 17,0-3 0,0 1-87,-6-6 0,1 6 73,-1 0 0,0 0-93,0-6 1,7 0 76,-1 0 1,0-2-109,-6-4 1,2 2 21,4-8 0,-4 3 31,4-3 0,-3-3 38,-3 3 0,0-1-22,1 1 0,-1-1 89,0 7 1,0-1-86,1 1 0,-7 4 316,1-4-230,-1 4 0,7 2 23,-1 0 0,0 0-63,1 0 0,-7 0-2,1 0 0,-1 0-208,6 0 0,1 0 75,-1 0 0,-5 0-86,-1 0 1,1 0 39,5 0 0,-2 2-582,-3 4 0,3-4 285,-3 4 0,-3-5-1527,3-1 1986,-1 0 0,7-7 0,-1-3 0</inkml:trace>
  <inkml:trace contextRef="#ctx0" brushRef="#br0" timeOffset="1321">4946 52 7719,'0'-9'-244,"-8"-7"0,6 12 341,-3-7 656,-5 7-181,8-4-193,-6 8 1,8 8-32,0 4 1,2 9-141,4 2 1,-2 6-58,7-6 1,-1 2-72,2-2 1,3-6-101,-3 0 1,5 1 67,6-7 1,-2-3-8,8-3 0,-2-3 20,2-2 0,5-7-173,1-5 0,-1-9 13,7-2 1,1 0 61,-2 6 1,1-1 19,-7 1 1,-5 2-91,0 3 1,-8 3 22,2 3 0,-4 4 80,-1-4 0,-1 4-3,0 2 0,6 2-5,0 4 0,0-4 41,-5 4 1,5-5-50,0-1 1,2 0 100,-2 0 0,-4 0-43,4 0 1,-4 0 16,-1 0 1,-1 2 46,0 4 0,0-4-74,1 4 1,-1-2 40,0 1 0,6-1-33,0 8 0,-5-6 66,-7 5 1,1-5-48,5 5 0,0-7 1,1 2 1,-1 2 23,0-3 1,1 1 10,-1-6 0,6 0-54,0 0 0,0 0 2,-6 0 1,1 0-73,-1 0 84,-8 0 1,7 0-10,-7 0-125,9 0 0,-7 0 130,1 0-12,-1 0-169,-1 0 144,5 0-60,-5 0 1,7-6-218,1 1 126,-1-9 77,0 12 1,0-11-173,1 7 158,7-7 80,-6 3 0,6 0-96,-8 5 43,0 3 325,1 2-163,-1 0 10,0 7 0,1 3 5,-1 7-137,0 1 100,0 7 0,1 2 188,-1 7-115,0-7-33,1 6-73,-1-14 42,8 6-17,-6-8-193,14 0 162,-6 1 0,7-9 50,1-3-323,-8-4 152,5-2 0,-1-6 45,4 1-104,3-9 132,-11 4 1,8-7 156,-1 0-172,1 0 1,-2-1-6,-5 1 1,-1 5-7,-4 1 0,-2 7 224,8-2 0,-8 4-26,2 2 0,-1 0 85,1 0 1,-4 0-86,4 0 0,2 6-235,-2 0 0,6 0 96,-6-6 1,2 5-109,-2 1 1,-2 0 40,8-6 1,-8 6 47,2 0 1,2 1-87,-2-1 0,0-2 62,-6 7 0,-5-7-10,-1 2 1,1 2-97,5-3 0,-1 3-145,-5-2 0,5-4 58,-5 4 1,-1-5-484,1-1 175,1 0 0,-1 0-170,1 0-1479,-8 0 1186,3 0 972,-7 0 0,0-7 0,0-3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0:54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242 87 7818,'-7'-17'-461,"5"0"1379,-4-1-242,-4 9 120,9-7-552,-7 15 1,10-7-64,4 8 0,3 0-75,8 0 1,8 6 110,4-1 0,12 3-296,5-2 0,13 1 104,10 5 1,10-2-276,13-5 0,-41-4 1,0 0 267,4 2 1,0 0 0,3-2 0,1 0-26,-1 0 0,-1-2 0,3-2 1,1-2-14,3 0 1,-1-1-1,-8 1 1,0 0 12,0-1 1,-1 1 0,38 1-14,-5-2 1,-8 4 57,-10 2 0,-15 0-213,-8 0 0,-8 2 66,-3 4 0,-8-2-385,-4 7 84,-12-7-37,-3 11 693,-8-13 0,-2 6-327,-4-8 1,-9 0-61,-8 0 1,-10 0 24,-1 0 0,-3 0 85,-9 0 0,0 0-60,-6 0 0,-8 0-32,-3 0 0,-4 8 39,-2 3 1,-1-1 92,1 1 1,-2 1-58,-4 5 1,-4 0-175,-7 1 1,-1-1 309,1 0 0,-4-1-77,3-5 0,-1 3 72,13-9 1,0 3-87,6-2 1,2 2 75,3 3 0,-1 3-5,7-9 1,1 7 106,5-6 1,7-1 352,5-5-327,11 0 0,12-2 393,11-3-413,4 3 0,6-6 341,8 8 1,1-6-349,16 1 0,7-1 108,11 6 1,-1 0-90,6 0 1,-2 0-99,13 0 1,6 0-31,6 0 0,2 0-200,-2 0 1,4 0 181,7 0 1,6 0 35,1 0 0,-44 2 1,1 2-125,48 1 1,-47-1 0,0-2 40,1-2 0,0 0 1,2 0-1,0 0-149,-2 0 1,-1 0-1,3 0 1,-2 0 0,40 0 1,-7 0 123,-10 0 0,-6 0-731,-6 0 1,-11 0 321,-11 0 1,-13 0-296,-5 0 1,-3 0-162,-3 0-348,-7 0 1237,-3 0 108,-7 0 0,-7 0 1,-3 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0:55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9159,'2'10'339,"4"-4"1,5-5-206,13-1 0,10 0 16,12 0 1,6 6-14,6 0 1,11 0-150,12-6 0,5 0-298,6 0 0,-3 0 239,3 0 0,-6 0 54,-5 0 0,2 0-125,-8 0 0,-6 0 64,-6 0 1,-13 0-163,2 0 0,-12 0 65,1 0 1,-7 2-33,-5 3 1,-4-1 13,-8 8 0,1-8 487,-1 1-611,-7-3 312,-3-2-56,-7 0 1,-2 0-162,-3 0-3,-5 0 0,-7-2 165,-1-3 0,1 3 92,0-4 1,-6-2-115,0 2 1,0 1-12,5 5 0,-7 0-14,-3 0 1,1-6 13,-2 0 0,0 0 66,-6 6 1,1 0-51,-1 0 1,1 0 10,-1 0 0,-5 0 66,-1 0 0,-1 0-28,2 0 1,-2 2 75,-5 4 0,-3-4-23,4 4 1,4-2 71,2 1 0,3-3-66,3 4 1,-5 2 27,5-2 0,-3-1-55,14-5 1,-2 6 28,2 0 1,4 2-20,-4-3 0,4-3 52,1 4 1,1-4 56,0-2-62,-1 8 0,1-7-8,0 5 0,7-2 20,4 2-181,-3-4 176,7 5-465,-6-7 397,8 0 0,0 8 0,0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0:57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18 7756,'-9'0'-2001,"1"0"2451,0 0-219,7 0 0,-9 0 38,4 0-191,4 0 94,-5 0 167,7 0 1215,0 0-1477,7 0 1,-3 0 23,8 0 0,-1 0-25,6 0 1,1 0-17,-1 0 0,6 0-127,0 0 0,8 0 41,-2 0 0,3 0-57,3 0 1,1 0 1,5 0 0,-3 0 60,8 0 1,-5 0 7,5 0 1,-6 6 16,6-1 1,-7 1-34,1-6 0,-9 2-11,-2 4 1,-6-4-5,6 4 1,-10-3-155,-2 3 163,0-4-60,-7 6 28,0-8-5,-3 0-4,-7 0 31,0-8 1,0 4 11,0-7 0,-6 5 88,1-6-84,-9 9 1,7-7-1,-5 4 0,-3 4 4,3-3 0,3 3 1,-3 2 1,0 0-71,-5 0 1,6 0 63,-1 0 0,1 0 12,-7 0 1,1 0 9,0 0 1,-1 0-5,1 0-15,0 0 18,-8 0 1,4 0 89,-8 0 1,8 2-54,-2 3 1,3-1 154,3 8 1,0-8-31,0 1 1,-1 3 29,1-2 1,0 5-98,-1-5 0,1 6 8,0-7 0,0 1 21,-1-6 0,7 6 148,-1 0-164,1-1 79,-7 3-94,1-6 79,0 6-1,0-8-88,-1 0-4,1 0 1,0 0-125,-1 0 0,7 0 191,-1 0-125,1 0 35,-7 7 0,1-5-88,0 4 0,5-4 36,1-2 0,5 0-9,-5 0 0,5 0 39,-6 0-16,1 0 0,-1-6 44,1 0-18,7 1 32,-12 5-31,15 0-33,-7 0 36,8 0-116,0 0 0,8 0 41,3 0 0,4 0-93,3 0 0,-1 0 68,0 0 0,6 0-99,0 0 1,8 0 71,-2 0 0,-2 0-86,2 0 0,0 0 97,5 0 1,1 0-309,-1 0 1,1 0-61,-1 0 1,-1 0-305,-4 0 749,4 0 0,-7 0 0,9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1:00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104 122 7294,'-9'-8'106,"-1"6"379,4-3 1,3 3 89,-9 2-165,8 0-40,-11 0 1,11-6 182,-8 0-159,9 0-7,-13 6-271,14 0-58,-5 0-38,7 0-13,7 0 1,9 0 48,7 0 1,6 0-151,-6 0 1,9 6 23,3 0 1,5 0-4,6-6 1,4 0 49,-4 0 1,4 0-25,2 0 0,8 0 28,3 0 0,-3 0-1,-3 0 1,3 0 13,-2 0 1,3 0 4,-9 0 1,4 0-131,-10 0 0,-2 0 74,2 0 1,-2 0-121,2 0 0,-3 0 79,-9 0 1,1 0-51,-1 0 0,1 0 35,0 0 1,-7-2 28,1-4 0,-8 4 95,2-4 0,2 4-90,-2 2 1,1-5 81,-7-1 0,-6 0-118,1 6 169,-1 0 1,7 0-51,-1 0 0,-5 0 73,-1 0-122,1 0 3,5 0-12,0 0 1,0-2-7,1-4 1,-7 5 17,1-5 0,-6 2 5,5-2 0,-5 4-61,5-4 0,-7 3 5,2-3 37,4 4 42,-8-6 9,13 8 100,-13 0-143,6 0 113,-1 0-89,-5 0 8,6 0 13,-1 0-302,-5 0-15,6 0-240,-8 0 319,0 0 0,0-7 0,0-3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1:04.6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18 7187,'-10'0'696,"-5"0"-551,13 0 0,-8 0 105,5 0 13,3 0-101,-6 0 1,10 0 4,4 0 1,3 0-7,9 0 0,1 1-30,4 5 0,-2-2-26,8 8 1,5-3 46,7 3 0,7 3-134,-2-3 0,6-3 111,5 3 1,5-6-59,7 5 1,2-7 16,4 2 0,-4-4-168,4-2 1,-2 0 160,2 0 0,2-6 9,4 0 1,-6-5-149,-12 5 0,4-2 98,-3 2 0,1 4-134,-2-3 1,-3 3 92,-8 2 0,0 0-132,0 0 1,-2 0 18,-4 0 1,4 0 46,-4 0 1,-4 0 52,-2 0 1,3 0 151,-3 0 1,6 0-142,-6 0 0,3 0-10,-3 0 0,2 0 38,4 0 1,-1 0-37,-5 0 1,-4-6 8,5 0 1,1-5-64,-2 5 1,1-2-8,-7 2 0,1 5 54,0-5 1,-7 2-6,1-2 1,-6 4 1,6-4 1,-2 5-14,2 1 1,2 5 52,-8 1 1,5 0-46,-5-6 1,8 6 49,-2-1 0,-2 1-21,2-6 0,-6 0 5,6 0 0,-1 0-21,7 0 0,-6 0 7,0 0 0,-2-2 6,1-4 1,5 5-7,-4-5 0,-2 4 4,2 2 0,-8-6-3,2 0 0,2 1 6,-2 5 0,2 0-3,-2 0 1,-4 0-1,4 0 1,-2 0 1,2 0 0,-1 1-2,6 5 0,-7-4-93,3 4 0,0-4 86,0-2 1,4 0-39,-5 0 1,0 0 25,-5 0 1,5 0-5,0 0 0,0 0 8,-6 0 1,1 0-3,-1 0 0,2 0 41,4 0 0,-4 0-42,4 0 1,-9 0 15,-3 0 0,3 0-6,9 0 1,-10 0-116,5 0 0,-5 6 106,4-1 1,1 1-191,-1-6 142,0 0-112,1 0 1,-1 0-68,0 0 171,0 0 0,-1-2-921,-5-4 315,5 5 363,-7-15 0,1 12 318,-4-7 0,3 7 0,1-4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1:13.3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87 105 7890,'-18'0'-118,"1"0"464,0 0 259,7 0-260,-5-8 7,13 6-198,-6-6 1,8 6 10,0-3 0,2 3-99,4-4 119,4 4 0,7 2-223,0 0 0,2 0 98,4 0 0,-3 0 57,3 0 1,2 0-102,-2 0 0,8 0-110,-3 0 1,5 2 123,2 4 0,-1-4-7,1 3 0,5-3-36,0-2 1,8 0 64,-1 0 0,3 0-118,1 0 0,-4 0 101,-1 0 1,-2 0-129,2 0 1,8 0 35,-8 0 1,2 0-13,-8 0 0,-3 0-19,3 0 0,-3-2 60,-3-3 1,-1 3 21,-4-4 1,-2 4-33,-4 2 1,2 0 163,3 0 0,-3 0-94,-7 0 1,5 0 97,0 0 0,6 0-57,-6 0 0,2-6-37,-2 1 1,2-3-20,4 2 1,1 4-10,-7-4 0,6-1 6,-6 1 0,2 0 19,-2 6 0,-3-2-48,3-3 1,-4 3 16,-2-4 1,0 4-10,1 2 1,-1 0 1,0 0 0,1 6 0,-1-1 1,2 1-55,4-6 0,-4 6 63,4 0 0,-3 0-57,-3-6 0,2 0 45,4 0 0,-4 0-72,4 0 1,-3 0 54,-3 0 1,0 0-73,1 0 0,5 0 45,0 0 0,-6 0-6,-6 0 0,1-6 11,5 0 1,1 0 5,-1 6 0,-6 0 38,1 0-78,-1 0 81,7 0-34,-1 0 1,-2 2 63,-3 4-40,3-4 10,-5 6 1,5-7-2,-3 5 3,3-4 0,-5 6 12,7-8 1,-5 0-24,-1 0 1,-5 0 11,5 0 0,-5 0-8,6 0 0,-7 0 15,7 0-47,0 0-5,5 0 41,0 0-2,0 8 9,1-7 1,-1 7-14,0-8 0,-5 0 15,-1 0 0,-5 0-12,6 0 0,-7 0 7,7 0 0,-6 0 2,5 0-2,1 8 0,-1-6-4,1 3 1,-1-3 0,1-2-1,-1 0 1,-5 6-1,6 0 1,-7 0 0,7-6-1,-8 7 1,11-5 0,-7 8-1,3-4 0,5-4 1,-7 5 0,9-7-1,-1 0 1,-5 0-1,-1 0 0,1 0 1,5 0 43,0 0 1,-5 0-37,-1 0 19,1 0-14,5-7 4,0 5-33,1-6 33,-1 8-37,0 0 30,1 0 42,-1-8 1,-6 6-49,1-3 1,-6 3 249,5 2-154,-7 0 0,9-2 49,-7-4-49,0 4 15,2-6-143,-6 8 0,7 0 132,-3 0-259,-4 0 144,6 0 0,-7 0-259,5 0 159,-4 0 1,8 2-223,-4 4 104,-5-4 170,15 6 0,-12-8-133,7 0 1,-5 0 29,6 0-731,-9 0 894,13 7 0,1-5 0,10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9:03.7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7676,'0'12'-318,"0"-1"0,5-5 227,1 5 738,0-7-380,-6 12 1,2-13-161,4 9-64,-4-8-25,5 11 0,-1-11-187,0 8 0,0-7-40,-6 7 0,1-6 29,5 5-587,-4-7 318,6 11 449,-8-5 0,-8 0 0,4-3 0,-7-7 0,7 0 0,-10 2 0,9 4-58,-1-4 299,-2 6 56,6-1 0,-5-3-57,7 8 0,0-7-90,0 7 0,0-6-15,0 5 1,0 1 169,0 5-198,0 0 0,2 1-86,3-1 0,-1-2-83,8-3 1,-7 1 42,7-7 0,-6 0-322,5-6 1,-5 0 153,6 0 0,-7 0-94,7 0 0,-8-8 7,2-3 1,1-11 273,-1-1 0,2-2 0,-3 2 0,-3 4 0,4-4 0,-2 4-385,2 2 385,-4-8 0,11 5 487,-7-3-354,0 4 0,-1 2 521,1 0-421,8 7 1,-5 0-98,8 5 1,-5 3-26,0-4 1,-1 2-172,6-2 1,-5 4-489,-1-3 301,1 3-688,5 2 935,1 0 0,-1-8 0,0-2 0</inkml:trace>
  <inkml:trace contextRef="#ctx0" brushRef="#br0" timeOffset="420">277 1 7676,'0'9'-1341,"0"1"2364,0-4-525,0-4-308,0 13 0,0-5 247,0 7-243,0 0 1,0 1-1,0-1 0,0 6 24,0 0 1,0 0-285,0-6 0,0 1-395,0-1 0,-2-2 321,-3-3 0,3 3 49,-4-3-15,4 3 1,2-3-39,0-1 101,0-7-215,0 4 1,8-14 49,3 0 0,-1-7 44,1 1 0,-1 3 58,2-3 126,3 1 14,-5-7 356,7 9-223,-8 1 0,-1 10-95,-8 4 1,0-3 146,0 9 0,0 1-15,0 11 1,0-5-87,0 4 0,-6-4-40,1-2 1,-1 1 0,6-1 1,-2-6-43,-4 1 0,4-6-236,-4 5-139,5-7 113,8 4 95,3-8 1,7-6 47,0 0 1,-5-5-288,-1 5 187,1-7 1,5 9-105,1-8 0,-3 6-112,-4-5 398,5 7 0,-7-11 0,9 5 0,-1-7 0</inkml:trace>
  <inkml:trace contextRef="#ctx0" brushRef="#br0" timeOffset="537">606 347 7676,'0'17'-253,"0"0"1,2-5 101,4-1 0,-4-5 129,3 6 1,-1-7 16,2 7 0,-4-6-578,4 5 583,-4-7 0,5 11 0,3-5 0</inkml:trace>
  <inkml:trace contextRef="#ctx0" brushRef="#br0" timeOffset="678">952 485 7676,'0'10'-133,"0"-3"1,7 1 0,3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29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8261 8146 7763,'8'0'-1565,"4"-6"1701,-10 4 1,6-4-79,-3 6 1,-4 1-10,4 4 1,-3-2 62,-2 7-200,0-7 127,0 10 87,0-6-81,-7 8 1,4-7 95,-6-4 1,4 3 19,-5-3 0,6 1 200,-6-5 0,5 0 161,-4 0 1,4 0-153,-4 0 1,4 0 182,-4 0 1,4 0 172,-5 0-335,7 0 1,-3-1-145,6-4 0,6 0-181,4-9 0,15 3 72,8-8 1,19-8-92,10-1 1,-24 11-1,1 0-182,5 0 1,2 1 0,3 0 0,2 1 211,5-4 1,2 0 0,-2 3 0,0 0-74,-1-1 1,-1 1-1,-4 3 1,-1 2 35,-3 1 1,-2 1 0,35-7-133,-8 2 0,-9 6 44,-15 4 1,-1 0-429,-13 0 1,-4 2 226,-5-3 1,-9 2-477,0-2-291,-8 4 187,-7-5 0,0 4 334,0-3 1,-6 4 494,-3-4 0,-10-3 0,-3 0 0</inkml:trace>
  <inkml:trace contextRef="#ctx0" brushRef="#br0" timeOffset="1">9199 7748 9028,'16'0'1400,"3"0"0,3 0-1112,7 0 0,1 0-123,3 0 1,5 0-101,9 0 1,-9 2-46,0 2 1,-6 3 132,-4 2 1,-7 5-497,-7 0 1,-6 2 189,-8 8 1,-13-5-718,-6 5 1,-8-1 39,-6 6 0,-2-7 830,-3-3 0,-3-3 0,5-2 0</inkml:trace>
  <inkml:trace contextRef="#ctx0" brushRef="#br0" timeOffset="2">10266 7506 7766,'8'0'1429,"-2"7"-254,0-6-798,2 12 1,6-12-130,1 4 0,-1-3-45,0-2 0,0 0 149,0 0 0,5 0-91,0 0 1,5 0-311,-5 0 1,5 0-189,-5 0 0,0 0-272,-5 0 1,0 0-1208,0 0 755,0 0 358,1 0 1,-7-2-278,-4-3 485,-2 4 1,-8-10 394,-4 6 0,-3-4 0,-1 4 0,0-5 0,0 6 0,-2-6 0,-3 5 121,3-6 0,-4 5-74,5-3 0,6 1 237,0 3 1,4 3 149,-5-2 936,7 2-855,-3 8 1,6 7-43,0 6 0,1 1-296,4-1 0,-2-1-194,7 5 1,-5-4-446,4 5 1,-4-7 345,4 2 1,-4-8-1692,4-1 860,1-1 947,4-1 0,0-1 0,1-7 0</inkml:trace>
  <inkml:trace contextRef="#ctx0" brushRef="#br0" timeOffset="3">10607 7407 7542,'8'-8'1585,"-2"2"0,-6 12-1068,0 3 0,0 4-435,0 1 1,0 0 72,0 1 1,-5 4-367,1 0 1,-7 4 200,1-4 0,-3 5-583,-1-5 0,0 1 358,0-1 1,0-3-193,-1 3 0,-4 2-20,0-2 1,-4 0 133,4-5 0,0 0 378,5 0 0,-1-4-130,1-1 0,5-4 1012,-1 4-727,7-6 0,-3 2 364,6-10 0,6 2-173,4-6 1,2 4-20,2-4 1,2 1-70,3-2 1,-1 2-142,5 4 1,-5 2-149,1-3 0,1 4 138,-1 1 0,2 0-347,-2 0 0,-4 0 124,4 0 1,-8 0-323,-1 0 1,-1 0-300,6 0 232,-8 0 0,4-2-188,-6-3 94,0 4 317,-5-12 0,-2 7-63,-2-4 0,0 3 264,-5 2 0,4 3-275,-4-3 2295,-1 4-988,-4 1-304,0 0 0,0 1-255,-1 4 0,6 3-93,-1 6 0,3 5-296,-3 0 0,-3 2 52,4-2 1,-4-2-901,-1 7 0,0-5 446,0 4 1,-1-4-2161,1 5 2494,0-7 0,0 10 0,0-5 0</inkml:trace>
  <inkml:trace contextRef="#ctx0" brushRef="#br0" timeOffset="4">10536 7776 7766,'0'15'0,"0"-1"1026,0 0 0,5 0-405,-1 0 1,6 1 7,-6-1 0,1 2-223,-5 3 1,5-4 326,0 4-252,-1-3-379,3-2-107,-6 1-188,6-7-219,-7-2 1,0-12 248,0-4 1,4-3-168,1-1 0,6-5 94,-1 0 1,2-1-58,3 1 0,-6 3 22,0-3 0,1 8 467,4 2 1,-1 4-92,-4-5 306,4 7 0,-10-3 198,7 6-258,-7 0 1,3 6-252,-6 4 0,-5-2 43,1 1 1,-7 0-240,1 6 0,-1-6 53,1 1 0,-2-6-1135,2 6-90,-2-7 353,-2 3 1,4-6 914,1 0 0,5 0 0,-2 0 0</inkml:trace>
  <inkml:trace contextRef="#ctx0" brushRef="#br0" timeOffset="5">10948 7478 7981,'5'14'1501,"0"0"1,-1-4-922,-4-1 0,2 5-190,3 5 0,-4 2-174,4-2 0,1-3-45,-1 3 0,4-4-703,-4 0 0,2-3 437,-3-2 1,-1 1-2114,7-6 2208,-7-1 0,3-4 0,-6 0 0</inkml:trace>
  <inkml:trace contextRef="#ctx0" brushRef="#br0" timeOffset="6">11048 7492 8019,'0'14'1440,"0"0"1,0 1-829,0-1 1,-5 0 66,0 0 0,0 5-255,5 0 1,0 5-278,0-5 1,0 5 35,0-5 0,-4 4-731,-1-4 1,0 0-218,5-5 1,-5 1-598,1-1 0,-3-5 1362,3 1 0,-4-1 0,-6 5 0</inkml:trace>
  <inkml:trace contextRef="#ctx0" brushRef="#br0" timeOffset="7">10934 7691 7767,'0'-9'0,"0"-1"1363,0 1-427,0-6-249,6 1 1,2 6-263,6 4 0,-3 0-228,4 0 1,-3 2 18,12-3 0,0 4-78,4 1 1,0 0 21,1 0 0,-1 1-75,1 4 1,-6-2-11,1 7 0,-2-2 51,2 1 0,-8 4-231,-7-4 0,-4 4 75,5 1 0,-7 0-228,1 1 0,-4-6 157,-4 0 1,1-4-208,-7 5 1,1-2 105,-6 1 0,1-3-17,0-6 1,0 0 36,-1 0 0,1 0 57,0 0 0,5 0-200,-1 0 11,7 0 449,-3 0 1,6-1-70,0-4 0,6 2-22,3-7 0,4 1-30,1-5 1,0 0-58,1-1 1,-1 3 42,0 2 0,0-9 0,1 3 0</inkml:trace>
  <inkml:trace contextRef="#ctx0" brushRef="#br0" timeOffset="8">11531 7321 12390,'8'7'1569,"-2"-4"-1096,-6 6 0,0 2-332,0 8 0,2-3 9,3 3 0,-4-1-312,4 1 1,1-4-800,-1 4-93,0 3 1,-1-6-2038,1 3 3091,0-3 0,-5-2 0,0 0 0</inkml:trace>
  <inkml:trace contextRef="#ctx0" brushRef="#br0" timeOffset="9">11602 7336 7744,'0'-15'566,"0"1"-214,0 0 656,0 0-202,0 6 175,0 2-637,6 6 1,-2 0-45,5 0 0,-4 0-121,4 0 0,-4 6-257,5 3 1,-3-1 116,3 2 0,1-6-600,-6 6 504,6-1-503,-10 6 1,6-1 226,-7 0 0,0-4-58,0-1 0,-2-4 135,-3 4 1,2-1-84,-6 2 553,-1 2 1,-4-9-156,0 7 0,4-7 266,1 2 1,4 1 30,-4-1 89,5 0-114,-2 1-359,6-4-68,0 4-189,6-6 1,2-5 67,7 0 0,-1-4 53,0 4 0,0-4-81,0 4 1,-4-1-254,-1 1-98,1 3 43,-2-4 255,-2 6 1,-6 2 32,0 2 1,-6-1 57,-4 7 1,-7-1 187,-2 6 0,-5 4-52,5 0 1,-4-1 80,4-3 1,-5-1-70,5 0 1,0-1 530,5-4 1,4 2 353,1-6 218,6 6-735,-4-9 1,9 4 63,3-6 0,4-2-337,10-2 1,-1-4 39,5-6 0,-4-1-92,5 1 0,-7 1 39,2 4 1,2-4-254,-2 4 0,0-2 112,-5 1 0,-5-2-40,1 2 1,-5 2 140,4-1 346,-6 6-109,4-4 0,-14 7-53,-2 0 0,-1 7 173,-4 2 0,3 5-55,-8 5 1,3-1 8,2 5 1,0 0-63,0 0 1,1 6 119,3-1 1,-2 1-216,2 4 1,4-8-111,1-1 1,4-5-331,1 4 0,0-5 96,0 1-1050,0-4 959,0-7 0,1-1 62,4-7 1,-3-2-236,2-3 1,3 1-473,-3-11 1,6 4 532,-5-8 0,1 2 60,-1-2 1,-2 3 342,6-3 1,-6-1-64,2 1 1,-2 0 423,2 5 1,-3-1-263,2 1 1394,4 0-472,-6 0-496,4 6 0,-6 3-106,0 10 0,0 3 93,0 6 0,0 7-315,0 2 0,0 3-21,0-3 0,-5 4-83,1-3 1,-3-2 101,3 2 0,2-2-148,-3 1 1,-1-2 37,1-7 0,-4 0-123,4 1 0,-4-6-88,4 1 28,-6-7 0,8 3-231,-7-6 1,7-2 167,-2-2 1,4-1-265,1-9 1,1 3 156,4-8 0,3-3-102,6-2 1,0 2 83,1-2 0,0 0 131,4-4 0,-1 1 11,5 3 1,-4-1 123,5 6 1,-5 0 403,5 5 1,-5 5-197,4-1 0,-5 7 355,1-2 1,-5 5-247,-5 5 0,2 3 108,-6 6 0,0 0-160,-5 0 0,0 1-94,0-1 1,-6 2-15,-4 3 1,-3-4-138,-1 4 1,0-3-332,0-2 1,0-1 170,-1-4 1,-4 4-234,0-3 0,1-2 146,3 1 1,6-6-21,-1 2 0,6-4 71,-6-1 1,7-1 153,-2-4 1,5 2-4,5-6 0,3 4 146,6-5 0,0 2 27,1-1 0,0 1-108,4 3 0,-1 4 132,5-4 0,-4 3-66,5 2 1,-7 0-360,2 0 1,2 0 121,-2 0 0,1 0-782,-1 0 1,-3 0 939,3 0 0,3 7 0,0 1 0</inkml:trace>
  <inkml:trace contextRef="#ctx0" brushRef="#br0" timeOffset="10">12413 7421 7570,'7'0'1006,"0"0"0,-7 2-451,0 2 0,4 9-96,1 6 0,0 6-205,-5-1 0,0 3-16,0 1 0,0 1 24,0-1 1,0-1-112,0-3 1,0-4-35,0-6-513,0 1 333,0-1 80,0-6 0,0-4 6,0-8 1,0-4-97,0-6 0,-6-1-174,-4 1 247,4 0 0,-7 0 0,5-1 0</inkml:trace>
  <inkml:trace contextRef="#ctx0" brushRef="#br0" timeOffset="11">12299 7535 7709,'0'14'-50,"0"0"50,0 0 0,0 1 803,0-1 1,-5 5-311,0 0 0,1 0-127,4-5 1,0 0-332,0 0 0,0-4-622,0-1 67,0-6 1,6 4-1493,3-7 2012,-2 0 0,12-7 0,-4 0 0</inkml:trace>
  <inkml:trace contextRef="#ctx0" brushRef="#br0" timeOffset="12">12555 7606 7709,'14'1'806,"0"4"1,-4-3-332,-1 2 1,-4 0 82,4 0 1,-4-2-409,5 3 0,-6 1 180,6-1-1937,-7-1 1607,10-4 0,-6 7 0,8 1 0</inkml:trace>
  <inkml:trace contextRef="#ctx0" brushRef="#br0" timeOffset="13">12910 7265 7735,'8'1'1154,"-3"4"-172,-4-4-168,6 6 0,-6-6-341,4 4 0,-3-2-84,-2 7 1,0-6 54,0 6-487,0-1 0,0 6 114,0-1 0,-5 0-168,0 0 0,-6-4 114,2-1 1,1 1-872,-2 4 0,1-5 85,-6 1 0,6-2-169,0 1 0,4-1 359,-5-3 0,6-3-157,-6 2 652,7-2-159,-3-2 154,6 0 295,6-6 198,2 4 0,6-4 288,0 6 1,-4 0-330,-1 0 1,-4 1 71,4 4 1,-4-2-71,5 7 0,-7 4-317,2 5 0,1 0 57,-1-5 1,-1 5-472,-4 0 0,0 0 72,0-5 0,0 0-38,0 0 0,0 1-608,0-1-472,0-6 1412,0-2 0,7-6 0,1 0 0</inkml:trace>
  <inkml:trace contextRef="#ctx0" brushRef="#br0" timeOffset="14">12995 7336 7819,'7'-8'-115,"1"1"-59,6 7 1,-5-4 173,1-1 1108,-1 0-671,12 5 0,-5-1-154,3-4-101,-4 3 1,1-4-46,3 6 1,-3 0-114,3 0 0,-3-5-697,-2 1 1,0-1 394,0 5 1,1-5-984,-1 0 1261,-6-6 0,4 10 0,-4-6 0</inkml:trace>
  <inkml:trace contextRef="#ctx0" brushRef="#br0" timeOffset="15">13180 7151 7819,'-8'1'363,"4"4"-71,2-3 1,2 6-59,0-4 1,0 0 680,0 5-552,0 1 1,0 4-124,0 0 0,0 0-108,0 0 1,0 1-116,0-1 1,0 0-159,0 0 1,0 0 144,0 1 0,-2-6-414,-2 1-20,2-1 15,-10 5 1,8-1-92,-5-4 60,6-2 148,-4-7-60,1 0-18,5 6 77,-6-4 239,7 10 0,0-4 52,0 6 1,0-4 1108,0-1 1,0 1-532,0 4 0,5 0-285,0 0 1,-1 1-176,-4-1 1,0 0 9,0 0 0,0 2-153,0 3 1,0-8 64,0 3 0,0-3-85,0 4 1,0-6 69,0 1 1,0-6 71,0 6-260,0-7 1,0 5-432,0-3 277,0-4 1,0 4 101,0-10 1,0 2-358,0-6 328,0-1 1,0-9 253,0 0 1,5 0-41,0 5 1,0-2 125,-5-3 0,0 3-84,0-3 1,4 4 84,1 0 1,1 6 146,-1 0 1,-3 4 37,2-5 241,4 7-315,0-3 0,5 7-150,-4 4 0,2 3-10,-6 6 0,2 0-145,-3 1 1,-2-1 112,3 0 1,-4 0-119,-1 1 1,0-1-200,0 0 0,0-5 127,0 1 0,-5-1-278,1 6 302,-7-7 0,3 3 20,-6-7 1,-1 1 47,1-5 1,5 0 111,-1 0-35,1 0 1,-6 0 294,1 0-161,6-6 0,-3 3-139,6-7 0,1 5 21,4-4 1,0 4 25,0-4 1,1 6 47,4-2 0,-2-2 66,7 3 1,-6-1-6,6 5 0,-5 0-13,4 0 1,-1-2-347,2-2 254,2 2 28,-4-4-70,6 6 0,-6 1 38,-3 4-37,3-3 18,-7 10 1,6-9-119,-7 7 0,0-5-3,0 4 0,-2-1-296,-3 2 292,-2 2 0,-8-5-102,1 2 0,0 4 194,0-4 1,-1-3-81,1-1 0,5 1 359,-1-1 0,2 2-130,-1-3 1,1-2 194,3 3-156,4-4 0,-4-1 71,10 0 0,-2 0-205,6 0 0,2 0 7,8 0 0,-1 0-90,5 0 0,-1 0 59,2 0 1,1-1-38,-6-4 0,7 3 17,-3-2 0,-2 2-7,-2 2 1,-3-2-90,-2-2 0,0 2-196,0-3 0,-4 4-1203,-1 1 1508,-6 0 0,4 0 0,-7 0 0</inkml:trace>
  <inkml:trace contextRef="#ctx0" brushRef="#br0" timeOffset="16">13692 7279 7758,'-6'8'524,"4"4"1,-4-4 126,6 6 0,-2 1-256,-2-1 0,2 5 22,-3 0 0,4 4-84,1-4 1,0 5-353,0-5 1,0 0-31,0-5 0,1 0-93,4 1-136,-3-1 1,5-1-1380,-2-4 318,-3-3 1,6-6 1338,-4 0 0,4-6 0,7-2 0</inkml:trace>
  <inkml:trace contextRef="#ctx0" brushRef="#br0" timeOffset="17">13749 7321 7758,'8'0'1364,"5"0"-539,-12 0-458,12 0 0,-10 0 38,6 0 25,-5 0-461,8 7 0,-10-4 85,3 6 1,1-4-284,-1 5 0,-1-6 89,-4 6-421,0-1 0,0 6 250,0-1 1,-4-5-220,-1 1 1,-5-6-249,6 6 490,-7-7 0,7 3-79,-5-6 380,6 0 350,-10 0-300,12 0 863,-6 0-674,7 0 1,0 2 176,0 3 0,0-2-170,0 6 1,0-4-103,0 5 0,-5-1-134,1 5 0,-1 0 135,5 1 0,-2-1-433,-2 0 0,2 0 35,-3 1-846,4-1 481,-6 0-613,6-6 554,-5-2 664,6-6 0,0-6 0,4-2 0,1-6 0,5 0 0,-6-1 0,6 6 0,-6-1 0,8 6-75,-3-6 0,-1 5 94,1-4 1,1 6 218,4-2 0,-1 2-11,-4-2 0,4 4-26,-4-4 1,4-1-171,1 1 0,-4 0 61,-1 5 0,-4-5-172,4 1 0,-4-3 81,5 3 0,-7 0-405,1-5 245,4-1 0,-6-4 111,3 0 1,-2 0 108,2 0 85,-4-1 0,5 1 239,-6 0 0,0 4 84,0 1 25,0 6 1,2-4-163,3 7 0,-4 2 295,4 3-363,-3 3 0,-2 6-160,0 0-268,0 0-258,0 1-836,0-1 676,6 0-26,-4-6 0,5-2 236,-2-6 1,-3-1 124,3-4 1,-2 2 246,1-7 0,-2 1 0,9-5-76,-6-1 1,1 1-7,-1 0 1,-2 0 527,7-1 1,-7 1-57,1 0 814,4 0-498,0 0-107,6 6 1,-4 9-168,-1 13 0,-5 4-100,0 10 0,-1-2-90,2 7 1,-3-3-15,3-2 0,-2 5-124,1 1 1,-2-6 97,3-4 1,1-5-196,-1 4 0,0-5 53,-5 1 0,0-8-956,0-2 178,0-6 295,0 4 0,0-9 423,0-3 0,-7-3 0,-1-6 0</inkml:trace>
  <inkml:trace contextRef="#ctx0" brushRef="#br0" timeOffset="18">14574 7179 7728,'8'0'0,"3"-1"1210,-7-4 426,1 3-697,1-4-337,-4 6-78,4 0-622,-6 0 141,0 6 0,-6-2-73,-4 5 0,-2-1 97,-2 1 0,-1 2-608,1-6 1,0 5 90,0-6 1,0 6-97,-1-5 1,1 1 236,0-1 0,4-4 68,1 4 0,6-2 143,-2 2-136,-3-4 221,7 6 0,-6-6 184,7 4 0,5-2 196,0 7 1,4-6-84,-4 6 0,4-1 79,-4 6 1,1 4-2,-1 0 0,-3 6-65,3-1 1,-4 2-127,-1 3 1,-1-2 11,-4-4 1,3 3-191,-3-7 0,-1 4 61,1-4-137,-6 0-861,10-5 449,-12-6 19,12-1 1,-6-9 165,7-3 1,2-3-75,3-6 0,-2 0 82,6 0 0,-4-5 217,4 0 0,-1-5-24,2 5 0,2-1 79,-2 1 0,3 3 159,1-3 1,-5 3-82,1 2 0,-1 1 648,5 4-507,1-4 1,-1 12 716,0-4-623,-6 3 1,3 9 60,-6 2 0,-1 4-120,-4 1 1,0 2-231,0 3 1,-4-3 11,-1 2 0,-6-2 91,1-2 1,-2 1-530,-2-1 1,4-1 238,1-4 1,-1 2-502,-4-6 0,0 0 286,0-5 1,4 0-229,1 0 246,-1 0 1,-3-2-33,4-3 1,3 2 310,6-6 0,0-1 14,0-4 0,0 4 387,0 1 1,6 6-258,3-2 1,4 2 640,1-2 1,5 4-172,0-4 1,2 3 1,-2 2 1,-2 5-184,7 0 0,-5 4-54,4-4 1,-4 6-498,5-2 1,-7-1 200,2 2 1,2-5-279,-2 4 1,0-6 182,-5 2 0,0-3-1547,1-2 1670,-8 0 0,6 0 0,-5 0 0</inkml:trace>
  <inkml:trace contextRef="#ctx0" brushRef="#br0" timeOffset="19">14972 7165 7728,'0'8'0,"0"5"490,0-4-286,0 4 0,0 1 200,0 0 0,0 0 372,0 1 0,0 0-567,0 4 1,0-3-11,0 3 1,0-3-625,0-2 0,0-4 146,0-1-1273,0 1 592,0-3 23,6 0 569,-4-7 1,6-2 367,-4-3 0,-2 2 0,3-6 0,-4-1 0,-1-4 0,0 0 0,0 0 0,0-1 0,0 6-65,0-1 302,0 1 0,5 0 124,0-1 0,-1 5 308,-4-4-161,7 6 1,-4-8 119,6 6-214,-6 0-358,10 5 0,-10 0 231,7 0-263,-7 0 0,8 2 16,-6 2 1,-1 0-44,-4 5 37,0 1 1,0 9-60,0-1 0,-1 1-50,-4-4 0,-1 0 75,-4 4 1,-2-3-59,2 3 0,2-3 84,-1-2 0,6 0-187,-2 1 0,3-6-237,2 1 173,0-1 0,0 1 80,0-1 1,7-6 20,2 2 0,4-4 91,1-1 1,5 0-70,0 0 1,0 5 247,-5 0 1,0 1-75,1-1 1,-1-2 244,0 7 0,-6-6-22,-3 6 0,1-1 76,-1 6 1,-1-1-54,-4 0 1,-4 0 28,-1 0 1,-6 1 145,1-1-285,-2 0 0,-2-1-208,-1-4 1,1-2 63,0-7 1,4 0-1123,1 0 429,-1 0 1,-4 0-1417,0 0 2045,6 0 0,-5-13 0,6-3 0</inkml:trace>
  <inkml:trace contextRef="#ctx0" brushRef="#br0" timeOffset="20">15668 7592 7674,'-6'7'0,"4"0"64,-4-1 0,6-3-389,0 7 325,0-7 0,-6 10 0,-2-6 0</inkml:trace>
  <inkml:trace contextRef="#ctx0" brushRef="#br0" timeOffset="21">10365 9340 10659,'0'-8'1340,"6"2"-943,4 6 1,3-2-172,1-2 1,6 2-19,4-3 0,9 2 18,5-2 1,5 2-80,4-6 0,-1 6 66,6-2 1,-1-1 8,1 1 0,2-1-56,-7 1 1,0 3-167,-4-3 0,-7 4-591,-3 1 0,-3 0 111,-1 0-129,-7 0 0,-1 0 293,-7 0 0,-5 0-1160,1 0 923,-7 0 0,3-2 8,-6-2 0,5 0-309,0-5-48,-1-1 560,-10-4 1,0 5 341,-4-1 0,-2 7 0,2-2 0,-2 4 0,-3 1-146,1 0 212,0 0 59,0 0 276,-1 0 888,1 0-361,6 0 488,2 0-319,6 0-705,0 0 1,6 1-284,4 4 0,2-2 62,3 7 0,-1-2-144,0 1 1,0 4 17,1-4 0,-1-1 79,0 2 1,0-6-79,0 6 1,-1-5-197,-3 4-160,2 1 241,-10 4 0,4 0-640,-6 0 1,-6-4 67,-4-1 641,-2-6 0,-9 10 0,-1-5 0</inkml:trace>
  <inkml:trace contextRef="#ctx0" brushRef="#br0" timeOffset="22">12242 8885 7780,'6'-14'0,"-4"0"60,3 0 0,1-1 179,-1 1 1,-1 0 67,-4 0 382,0 0-342,0-1 1,0 6 330,0-1-278,0 1 0,-1-1-181,-4 1-40,3 6 0,-10-4 36,2 7-43,-2 0 0,-3 2-146,1 3 0,0-2 33,0 6 1,1 1-159,4 4 0,-2 2 78,6 3 1,0-3-188,5 3 1,0-4-8,0 0 1,0-1-9,0 0 1,5 0 15,0 0 1,4 1 68,-4-1 1,4 0-70,-4 0 1,6 1-200,-1-1 334,-4 0 1,5 0-79,-6 0 1,-1 1 240,-4-1-3,0 0 1,0 0 51,0 1 1,-1-6 11,-4 0 0,2-1-98,-6 2 0,4-2 95,-5-4 1,2 0 32,-1 5-151,-4-6 32,12 10 0,-10-10-128,6 7 1,0-6-124,5 6 220,0-7-104,6 10 67,2-6 0,2 8 88,-1-1 0,-4 0-85,5 0 1,-7 2 138,1 3 1,-2-2-75,-2 7 1,2 0 131,2 4 0,-2-4-65,3 0 1,-4-5-74,-1 4 1,0-1-206,0 2 0,0-3 76,0-7 1,0 0-611,0 0 1,0 1 322,0-1 1,0-5 358,0 1 0,7-7 0,0 3 0</inkml:trace>
  <inkml:trace contextRef="#ctx0" brushRef="#br0" timeOffset="23">12668 8601 7843,'-7'-2'727,"2"-2"-306,3 2 455,2-4-550,0 6 0,7 0-122,2 0 1,4 0-155,1 0 1,2 0 47,3 0 0,-2 0-132,7 0 1,-5 0 79,4 0 0,-1 0-144,2 0 0,1-2 51,-6-3 0,5 4-28,-5-4 1,0 4-212,-5 1-6,-6-7 0,0 6-212,-3-4-137,-4-3 288,-1 6 0,-8-4 56,-6 6 0,0-2 179,0-2 1,4 2-245,1-3 363,-1 4 1,-4-4-89,0 0 1,4-1 97,1 1 1,6 2 41,-2-6 283,-3 6 208,7-4-218,-12 1 288,11 4-158,-4-4-130,6 12 0,0 4-56,0 9 0,0-2-64,0 7 1,5 0-27,0 4 1,-1 0-43,-4 1 0,0-1-75,0 1 0,0-1 73,0 1 0,5-3-172,0-2 0,-1-3 45,-4-7 1,0 0-378,0 0-133,0-6-329,0-2-18,0-6 576,0-6 1,0-2-280,0-6 0,-1 0 137,-4 0 0,4-5 181,-4 0 0,3 0 75,2 5 1,-4-2 217,-1-3 1,0 3-159,5-3 1,0 3 368,0 2 1,0 5 35,0-1 206,-6 1-10,4 1 0,-6 1 171,4 7-477,2 7 0,-9 1-18,6 6 0,-4 0-515,4 0 0,-1 0-477,1 1-426,3-1 1239,-4 0 0,0 0 0,-2 1 0</inkml:trace>
  <inkml:trace contextRef="#ctx0" brushRef="#br0" timeOffset="24">12853 8686 7832,'14'0'365,"1"0"0,-6 2 144,1 3 1,-1-4 80,5 4 0,-4 1-219,-1-1 1,-1 1-114,2-1 1,2-2-345,-2 7 1,-2-7 130,1 2 1,-4 1-853,4-1 1,-4-1 214,5-4 592,-7 0 0,9 7 0,-4 1 0</inkml:trace>
  <inkml:trace contextRef="#ctx0" brushRef="#br0" timeOffset="25">13095 8544 8270,'0'10'1449,"0"-1"-695,0-6-339,0 10 57,0-5-535,0 6 0,0 0 156,0 0-1768,0-6 1675,0 5 0,-6-5 0,-2 6 0</inkml:trace>
  <inkml:trace contextRef="#ctx0" brushRef="#br0" timeOffset="26">13209 8501 7832,'9'8'367,"1"-3"1,-2-2-6,1 2 0,4-2 35,-4 7 0,-1-7 107,2 1-444,-1 4 1,4-4-471,-4 5 0,-1-6 212,-3 2-1523,-4 3 1067,6 0 654,-7 0 0,-7 4 0,-1-4 0</inkml:trace>
  <inkml:trace contextRef="#ctx0" brushRef="#br0" timeOffset="27">13195 8629 7829,'-8'7'0,"-3"-4"6,6 6 1,-5-4 320,6 5-13,-1-1 294,-1 5-276,4 0 1,-4-4 255,6-1-99,0 1-337,0 4-52,0-6 161,6 5-236,2-12 0,6 4-441,0-10 1,-4 2 253,-1-6 1,1 1-107,4-2 0,0-1 76,0 6 0,-4-4 531,-1 4 176,1 0-118,4 5 0,-4 0 71,-1 0-288,-6 7 1,3 1-510,-6 6 1,5-5 177,0 1 151,0-1 0,-5 6 0,0-1 0</inkml:trace>
  <inkml:trace contextRef="#ctx0" brushRef="#br0" timeOffset="28">13493 8487 6399,'8'0'2378,"-2"0"-1964,-6 0 1308,0 0-1592,7 0-102,-6 0 0,7 0 134,-3 0-287,-4 0 79,12 0-115,-5 0 12,6 0 147,0 0 0,-4 0-58,-1 0 0,-6 2 67,2 3 0,-2-2-40,2 6 0,-3-4 37,2 4 0,-2-4-10,-2 5 0,-2-1 11,-2 5 0,1-4 23,-7-1 1,5-1-26,-4 2 1,4 2-2,-4-2 0,4-2 143,-5 1-131,7-6 0,-5 8-183,4-6 194,2 0-1,-4 1-6,6-4-277,0 4 1,6-6 56,4 0 1,-3 0 136,3 0 0,-5 0 22,4 0-27,1 6 0,4 1 101,0 2 1,-4-1-89,-1-3 0,-6-2 257,2 6-146,3 1 118,-7 4 1,6 0-83,-7 1 1,-5-6-60,0 0 1,-6-1-55,2 2 0,1 1 61,-2-6 0,1-1-391,-5-4 1,4 0-38,1 0-1011,-1 0 718,-4 0 683,6-6 0,-5-8 0,6-8 0</inkml:trace>
  <inkml:trace contextRef="#ctx0" brushRef="#br0" timeOffset="29">13806 8459 7839,'-8'0'0,"0"0"-3,3 0-583,4 0 417,-6 0 320,7 0 51,0 6 48,-6-4-41,5 4 13,-6-6 29,7 0 423,0 0-368,0 6-72,0-4-97,0 4 0,2-6 101,3 0 133,-4 7-262,5-6 0,-6 7 136,0-3-184,0-4 180,0 6-344,0-7 86,7 6-150,-6-4 172,6 4-3,-7-6 0,0 1 55,0 4 3,0-3 1,0 6 83,0-4-76,0-2-77,0 11 0,0-10 106,0 6-352,0-6 209,0 10-113,0-11 0,0 6-162,0-4 150,0-2 70,0 4-37,0-6-383,0 0 436,0-6 178,0 4-182,0-4 261,0 6 274,0 0-474,0-6 64,0 4-47,0-4 10,0 6-990,0 0 0,-7 0 0,-1 0 1</inkml:trace>
  <inkml:trace contextRef="#ctx0" brushRef="#br0" timeOffset="30">13706 8644 7823,'-8'0'-270,"1"0"-34,2 0 0,2 0 102,-7 0 1140,7 6-540,-3-5 0,4 6 263,-3-7-117,4 0-359,-6 0 1,9 0 25,3 0 1,-2 0-129,6 0 0,2-5 84,8 0 0,-1-6-223,6 2 0,-1 1 59,6-2 0,-1 1-84,1-5 1,-3 4 30,-2 1 0,8 4 93,-4-4 0,2 4 16,-6-5 1,1 7 16,-6-2 1,5-1-102,-5 1 90,0 1 1,-10 5 6,1 4 1,-7 3-5,2 6 0,-10 0-147,-5 1 1,-2-1-95,-3 0 0,1 3-222,0-2 1,0 0-352,0-10 0,-1 0 324,1-5 0,0 0-265,0 0 1,4 0 686,1 0 0,-1-7 0,-4-7 0,0-8 0</inkml:trace>
  <inkml:trace contextRef="#ctx0" brushRef="#br0" timeOffset="31">13934 8487 7940,'6'8'1319,"-4"-2"-1033,4 1 1,-4 1-78,2 6 0,-2-5-128,3 1 1,-4-1 89,-1 6-426,7-1-1410,-6 0 1078,5 0 587,1 0 0,-6-6 0,6-1 0</inkml:trace>
  <inkml:trace contextRef="#ctx0" brushRef="#br0" timeOffset="32">13834 8459 7636,'-1'14'-248,"-4"0"708,3 0 1,-5 5 173,2 0 1,3 2-231,-3-2 0,4 3 81,1 6 1,0 1-120,0-1 0,5 1-229,-1-1 1,7-6-45,-1-3 1,4 0-160,5-5 1,-2 2 138,7-11 1,-6 0-92,0-5 0,0 0-581,1 0 0,-3-2 297,3-3 0,-4-1-343,0-4 1,-6-1-188,1 7-551,-7-7 1383,9 9 0,-10-11 0,4 6 0</inkml:trace>
  <inkml:trace contextRef="#ctx0" brushRef="#br0" timeOffset="33">14389 8317 7756,'0'8'726,"0"4"316,0-4-527,0 6-366,0 0-1162,0 1 532,0-1-1082,6-6 1563,-4 4 0,10-10 0,-4 4 0</inkml:trace>
  <inkml:trace contextRef="#ctx0" brushRef="#br0" timeOffset="34">14332 8445 7756,'-8'6'-168,"0"-5"1574,3 4-499,4-3-574,-6-2 0,12-2-221,0-3 0,6 4 56,-1-4 0,2-3-412,2-1 1,2 1 216,3-2 1,-3 2 165,3-1 1,-3-2-262,-2 6 1,0-4-1110,0 4 951,1 0 401,-1 5 0,-6 2 57,-4 3 0,-2 2-57,-2 8 0,-2 0 322,-2 4 0,-3-3-113,-2 3 1,-2 2-279,6-2 1,-1-2 105,1-7 1,3 2-1263,-2-2-144,2-4-814,2 0 2062,0-6 0,6-6 0,2-2 0</inkml:trace>
  <inkml:trace contextRef="#ctx0" brushRef="#br0" timeOffset="35">14545 8430 7756,'0'10'363,"0"-1"1,-1-1 295,-4 2-501,3 2 1,-4-4 43,6 6 0,0-4-324,0-1 1,0-4-243,0 5 0,0-6 364,0 6 0,-6-7 0,-2 3 0</inkml:trace>
  <inkml:trace contextRef="#ctx0" brushRef="#br0" timeOffset="36">14346 8516 8339,'0'9'606,"0"1"1,0-6-313,0 6 1,0-5 47,0 4-418,6-6 1,2 8 136,7-6 0,-1 0-490,0-5 1,2 0 274,3 0 1,-2-2-332,7-3 0,-7-1 243,2-3 0,-3-4-5,-2 3 0,0-1 134,1 2 1,-1-2-64,0 6-170,-6-6 12,-2 10 158,-6-6 170,0 7 0,-4 2 254,-1 3 1,-5-2 907,6 6 1,-6-4-629,5 4 0,1-4-98,4 5-501,0-1 1,0 5 195,0 1-157,0-1 0,0 0-141,0 0 153,0 0 1,0 1 97,0-1 1,0 0-69,0 0 1,0-4-21,0-1 0,0-4-44,0 4 0,-7-1-120,-2 2 0,-4 1 15,-1-6 0,0 1 143,0-1 0,-5-4-144,0 4 1,-5-3 46,5-2 1,-2 0 54,2 0 0,4 0-31,-4 0 0,9-2 79,6-3-21,2 4 155,2-12 0,6 7 65,4-4 1,7 2-62,2 4 1,5 2-16,-5-3 1,6 4-74,-1 1 1,-2 0-18,1 0 1,-4 0 47,5 0 0,-5 4-299,5 1 1,-7 0 100,2-5 1,-3 5 126,-2-1 0,0 1 0,1-5 0</inkml:trace>
  <inkml:trace contextRef="#ctx0" brushRef="#br0" timeOffset="37">14929 8217 7756,'-8'6'0,"2"2"859,6 7-546,-6-1 1,4 0 250,-3 0 1,4 0 286,1 1 0,0 4-638,0 0 1,0-1 1,0-3 0,0-1-324,0 0 1,0-4 189,0-1-1940,0-6 1087,0 4-1400,0-7 1454,0 0 0,4-7 389,1-2 1,0 1 381,-5-2 1,0 1-169,0-5 0,0-1 763,0 1-650,6 0-27,-4 0 1,6 1 810,-4 4 59,-2-4 1,6 10 5,-3-7-222,-4 7-688,6-3 193,-1 6-406,-5 0 202,6 6 0,-7 2 31,0 6 0,-2-1-77,-3-3 0,2 2-63,-6-2 0,1 2 97,-2 2 0,-1-4 29,7-1 0,-6-4 73,5 5 1,-4-6-52,4 6 1,-4-5-159,4 4 139,0-6 32,5 4 40,0-7 2,0 0 153,7 0-124,0 0-25,1 0 0,0 0 0,-3 0-156,-3 6 162,4-5-413,-6 6 190,0-1 1,0-3 92,0 7 0,-5-6 43,0 6 0,-6-5 1,2 4 0,1-4 159,-2 4 0,3-4-73,-3 5 0,-1-6 390,6 6-264,-6-7 0,8 5 127,-6-3-137,5-4-103,-2 6 0,6-7 1,2 0-17,2 0 1,0 0-108,5 0 0,-4 0 29,4 0-124,1 0 162,4 0 64,0 0 1,-4 0 23,-1 0 186,-6 6-204,4 2 0,-7 6 82,0 0 1,0-4-42,0-1 1,0-4 33,0 4-42,0 1-12,-7 4 1,4-1-153,-6-4 111,6-3-122,-4-6 1,6 0-156,-4 0 255,3 0-49,-4 0 5,6 0 58,0 0-51,6 0 323,-4 0-51,4 0-53,-6 0 1,5 2 435,0 3-213,-1-4 21,-4 6-60,0-7 255,0 0-909,7 0-393,-6 0 100,12 0 1,-7-2 48,4-3 0,2-3-426,-2-6 0,3 0 943,1 0 0,6 0 0,2-1 0</inkml:trace>
  <inkml:trace contextRef="#ctx0" brushRef="#br0" timeOffset="38">15327 8530 7994,'-8'8'-1605,"-4"-2"1605,10-6 0,-11 0 0,6 0 0</inkml:trace>
  <inkml:trace contextRef="#ctx0" brushRef="#br0" timeOffset="39">12825 9269 7826,'1'-8'0,"4"3"0,-3-2 0,6 5 462,-4-3-178,-2-3 0,6 7 262,-3-4-225,-4 3 1,7 7 97,-3 0-184,-4 6 0,6-3 145,-7 6 1,0 0-115,0 1 1,0-6-560,0 0 1,-2 1 186,-3 4 0,-1 0-346,-3 1 0,-4-1 193,3 0 1,-2 0-5,-2 0 1,1-4 53,4-1 1,-4 1 56,3 4 1,2-1 232,-1-4-204,6 4 269,-3-5-140,6 0 1,1-2 57,4-6 1,3 0-64,6 0 1,0-2-34,0-2 0,1 1-22,-1-7 1,0 2-135,0-1 0,0-2 17,1 6 1,-6-5-53,1 6 135,-7-7 0,8 3-2,-6-7 0,-1 6 103,-4 0-59,0 5 0,0-8 112,0 2 1,0 2-55,0-1 1,0 4 38,0-4 323,-6 6-94,4-4 3,-10 7 1,10 8-59,-2 6 1,2 2 36,2 8 1,0 1 2,0 8 1,0-1-118,0 6 1,0-2-47,0 2 0,0 3 0,0-3 1,0-2-94,0 2 0,0-11 115,0 1 0,0-9-285,0 0 0,0-3-33,0-2-320,0-6 1,-2-1-49,-2-7 1,2-7-232,-3-2 1,4-4-133,1-1 925,0-7 0,-7-1 0,-1-6 0</inkml:trace>
  <inkml:trace contextRef="#ctx0" brushRef="#br0" timeOffset="40">12782 9440 7826,'0'8'447,"0"-1"-48,0-2 0,5 3-70,0 6 0,-1-3-215,-4 4 0,0-4 108,0 8 0,0-2-191,0 2 1,0-3-23,0 3 1,0 1-12,0-1 0,0 0-77,0-5 1,0-4-340,0-1 1,0-4-12,0 5 1,-1-7-159,-4 1 92,4-2 306,-12-2 0,7-2 229,-4-2 1,2 1-29,3-7 1,4 1 86,-4-6 1,-1 1-110,1 0 1,-1 0 181,1 0 2,3-1 1,-4 1-100,6 0 1,0 4 85,0 1-115,6 6 0,-2-4 34,5 7-2,-6 0-62,10 0 1,-10 5 17,6 0 1,-4 6 0,5-2 0,-7-1 10,2 2 0,-4-1-14,-1 6 0,0-6-12,0 0 57,7-5-207,-6 8 91,5-10 1,-4 4-6,3-6 1,-2 0-11,6 0 0,-4 0-125,5 0 1,-1-1 37,5-4 1,0 2 40,1-7 66,-1 1 1,0-4-39,0 4 1,1-2 215,-1 6 1,-5 0-55,1 5 0,-6 0 217,6 0-331,-7 0-19,3 0 0,-6 6-139,0 4 1,0-2 88,0 1 0,-1-1-750,-4 2 844,-3 2 0,-6-4 0,0 6 0</inkml:trace>
  <inkml:trace contextRef="#ctx0" brushRef="#br0" timeOffset="41">12668 9767 7875,'0'8'542,"7"4"0,-4-5-474,6 2 1,-4 2 102,5-6 0,-6 4-553,6-4 0,-1 0-63,6-5 1,-1 0 444,0 0 0,0 0 0,0 0 0</inkml:trace>
  <inkml:trace contextRef="#ctx0" brushRef="#br0" timeOffset="42">12924 9696 7818,'8'0'0,"-1"6"255,-1-5-99,-5 6 0,7-7 264,-3 0-81,-3 6-100,4-4-353,0 4-305,2-6 1,2 0 265,-1 0 0,-4 0-543,4 0 0,-4 0 696,5 0 0,-1 0 0,5 0 0</inkml:trace>
  <inkml:trace contextRef="#ctx0" brushRef="#br0" timeOffset="43">13123 9568 8931,'8'0'223,"-1"6"0,-6-3-276,4 7 154,-3-7 0,5 3 186,-2-6-230,-3 0-1019,10 0 0,-8-1-791,5-4 1753,-6-3 0,8-6 0,-6-1 0,4 6-249,-4-1 203,0 1 1,-3-4 1099,2 4-569,-2 3 1,6 6 79,-4 0 0,-2 1-212,3 4 1,-4 3-12,-1 6 0,0 5-119,0 0 1,0 5-17,0-5 0,0 6-274,0-1 0,0-4 96,0-1 1,0 2-465,0-2 182,0-1 1,0-3-685,0-1 16,0-6 921,0-2 0,0-6 0,0 0 0</inkml:trace>
  <inkml:trace contextRef="#ctx0" brushRef="#br0" timeOffset="44">13564 9198 7780,'8'2'559,"-3"2"559,-4-2-320,-1 4 157,0 1-424,0 0 1,0 8-105,0-1 1,0 0-174,0 0 0,-1 5-309,-4 0 1,-3 7 108,-6-3 1,-2 9 150,-3 1 0,3 0-523,-3-4 1,2-6-811,-2 1 0,8-8-1442,-3-2 1101,3 0 1469,3-12 0,-5-9 0,5-8 0</inkml:trace>
  <inkml:trace contextRef="#ctx0" brushRef="#br0" timeOffset="45">13621 9269 7780,'22'8'0,"-4"3"87,-4-6 1,-3 6 251,8-2 0,-3 4-66,-2 1 1,0 0 480,0 1-397,0-1-50,1 0-449,-1 0 0,-5-4 230,1-1-1490,-7-6 913,3 4 489,-6-7 0,0 0 0,0 0 0</inkml:trace>
  <inkml:trace contextRef="#ctx0" brushRef="#br0" timeOffset="46">13564 9425 7780,'10'0'268,"-1"0"1,-4 0 12,4 0 0,-6 2 129,2 3-329,3-4 0,-2 7 297,4-3-329,3-3 0,-10 9 256,6-7-789,-6 7 250,4-3 0,-7 2-543,0-1 557,0 1 0,0-1-232,0 1 444,-7-7-188,-1 10 207,1-12 1,-4 7-146,6-3 214,0-4 0,5 7 68,0-3 200,0-3-291,0 10 1,2-5 273,2 2-104,-2 4 0,6-7-99,-3 3 1,-4 4 105,4-3 0,-4-3-38,-1 3 1,5-5 49,0 4 0,0-4-101,-5 4 0,0-4-28,0 5 0,-5-6 49,0 6-238,-6-7 1,3 3-90,-6-6 1,5 0-304,-1 0 0,1 0-425,-6 0 0,3-1 404,2-4 1,-2-3-347,2-6 831,4 0 0,-7-7 0,5-1 0</inkml:trace>
  <inkml:trace contextRef="#ctx0" brushRef="#br0" timeOffset="47">13536 9596 7780,'0'14'0,"0"1"0,0-1 0,0-5 0,0 1 0,0-1 0,0 5 0,0-4 0,0-1 0,1-1-60,4 2 58,-3-4 1,6-6-389,-4 0 0,-1 0 81,7 0 309,-1 0 0,12-6 0,1-2 0</inkml:trace>
  <inkml:trace contextRef="#ctx0" brushRef="#br0" timeOffset="48">13735 9639 7268,'14'0'-100,"0"0"1,-4 0 894,-1 0-429,1 6 0,2-3-149,-2 7 1,1-6-180,-6 6 174,-1-7-392,3 10 1,-6-10-222,4 6-287,-3-6 157,-2 4 245,0-7 286,0 0 0,-7 0 0,-1 0 0</inkml:trace>
  <inkml:trace contextRef="#ctx0" brushRef="#br0" timeOffset="49">12484 10662 7852,'-8'0'845,"3"2"-623,10 3 1,3 4-40,6 10 0,6 2 39,4 2 0,6 9-117,8-4 0,3 2 65,16-6 0,5 0-320,13-10 1,-34-6 0,1 0 226,4-5 0,2-2 0,-1 2 0,0-1-269,2-1 0,1-2 1,-1 1-1,0 0 209,-4 0 0,0 0 0,0 0 0,0 0-127,-2 0 1,-1 0-1,36 2-594,-7 3 0,-8 1 469,-11 3 1,-3 4-420,-6-4 1,-7-1 274,-3 2 0,-7-5 200,-3 4 1,-5-6 178,1 2 0,-10-3 0,-3-2 0</inkml:trace>
  <inkml:trace contextRef="#ctx0" brushRef="#br0" timeOffset="50">14033 10847 7824,'-22'0'0,"0"0"147,3 0 0,3 0 297,-3 0 0,4 2-178,0 2 0,3 0-48,2 5 1,4-4 32,6 4 1,0-4-17,0 5 1,6-6-264,4 6 0,2-6 76,3 6 1,4-7-223,0 2 1,1 1 25,-1-1 1,-3 1-62,3-1-140,-3-3 0,-4 10 145,-2-2 1,-4-2-306,-6 1 1,0 1 164,0 4 0,0-5 344,0 1 0,-6-1 0,-2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5:19.0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35 7716,'10'0'1513,"5"0"-483,-13 8-239,13-7-610,-13 7-77,14 0 0,-14-4-646,3 7 0,-1-7 192,2 2 350,-4 3 0,6 1 0,-8 7 0</inkml:trace>
  <inkml:trace contextRef="#ctx0" brushRef="#br0" timeOffset="291">1 225 12148,'6'-17'403,"-1"0"0,11 5-458,1 0 0,0 1-33,6-6 1,-3 1-72,-3 5 0,0-3 23,0 9 1,1-7-573,-1 6 253,0 0 262,1 6 0,-9 2 477,-3 4 0,2 4-143,-3 7 1,1 0 40,-6 1 1,-2 5-9,-3 0 0,3 6-52,-4-6 0,2 0-512,-2-6 1,4 0 57,-3 1-1426,3-1 833,2 0-1016,-8 0 1941,6-7 0,-6-2 0,8-8 0</inkml:trace>
  <inkml:trace contextRef="#ctx0" brushRef="#br0" timeOffset="435">243 104 7716,'2'12'436,"4"-1"1,-4-5 536,3 5-549,-3 1 1,-2 5-190,0 1 0,2-1 211,4 0-886,-4 0 1,6 1 284,-8-1 0,0-5-1709,0-1 1864,0-7 0,7 11 0,3-5 0</inkml:trace>
  <inkml:trace contextRef="#ctx0" brushRef="#br0" timeOffset="926">70 260 7790,'0'9'1281,"0"7"-1140,0-7 1,0 3 158,0-1 290,8-7 1,3 4-194,12-8 0,-4 0-147,5 0 0,-3-8-536,2-3 1,-4 1-702,4-1 0,2-1 570,-2-5 0,0-1 162,-6 1 1,-1 6-244,-5-1 229,5 8 0,-12-3 415,7 7 1,-7 1-106,2 5 0,-6-2 309,-6 8 1,2 5-20,-7 6 1,5 0 93,-6-6 1,6 1-114,-5-1 0,5 0-57,-5 0 0,7 1-117,-2-1 0,4 0 67,2 1 0,0-7-367,0 1-133,0-1 104,8 6 0,-6 1 54,3-1 0,3-5-299,-2-1-27,0-7 297,-6 11 0,-2-11-35,-4 8 0,2-8 89,-7 1 0,-1-3-102,-5-2 1,0 0 94,-1 0 1,1 0 82,0 0 1,-1 0-18,1 0 1,6 0 120,-1 0 1,6 0 138,-5 0-219,7-7 99,-4 5 0,16-6-61,3 8 1,5-2 5,1-4 1,0 4-19,1-3 1,5 3 36,0 2 0,6 0-193,-6 0 1,2 0-217,-2 0 1,-4 0 357,4 0 0,4 0 0,0 0 0</inkml:trace>
  <inkml:trace contextRef="#ctx0" brushRef="#br0" timeOffset="1621">796 0 7716,'0'10'1280,"0"5"1,0-5-764,0 7-484,0 0 1,0 1 134,0-1 1,0-5-770,0-1 0,0-5 34,0 5 0,0-5-1156,0 6 1061,0-8 122,0 3 540,8-7 0,-4-2 0,7-3 0,-7 1 0,2-8 0,-2 6 0,2-5 0,-5 5 237,5-5 0,2 5 236,-2-6 470,-1 8-643,3-11 0,-6 11 253,4-7-321,3 7-28,-7-4 1,8 8-206,-4 0 128,-4 0-243,5 0 0,-9 2-49,-3 4 0,1 2 1,-8 3 1,7 4 94,-7-3 1,0 3-27,-5 3 1,0-1 58,0 0 0,5-1-1,1-5 1,5 3 40,-6-9-39,8 9 0,-3-10 116,7 7-112,0-7 103,0 4-107,0-8-7,7 0 43,3 0 0,2 0-14,-1 0 63,-7 0 0,6 5-57,-5 1 1,-3 8 1,6-5 74,-8 9 0,0-7 333,0 1-125,0-1-67,-8 6-237,6 1 139,-13-1-77,13-7 1,-8-3 60,5-7-151,3 0 95,-6 0-169,8 0-67,0 0 142,8 0 37,-6 0 150,13 0-150,-13 0 1,8 6 457,-5 0 1,-3 0-207,6 1 1,-6-5-48,4 4-44,-5-4 0,9-2-1174,-4 0 791,-4 0 0,11-2-1682,-7-4 1921,7-3 0,-3-9 0,7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5:29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70 137 7717,'-17'-8'-136,"5"1"136,0-5 0,7 4 1427,-7 8-940,8 0 1,-3 10 197,7 7 1,0 10-247,0 13 0,0 7-125,0 10 1,0-5-157,0 0 1,2-2-55,3-10 0,7-1-249,11-10 1,-2-6 171,8-12 1,-6-3-593,6-8 0,0-16 289,5-7 0,-5-9-594,0-9 0,-2-3 282,2-8 0,-4 0 186,-8 1 1,-2 6 196,-3 5 0,-3 3 94,-3 3 1,-4-5 242,4 5 0,-6 3-198,-6 14 590,4 7 1,-11 4-265,7 12 0,0 12 480,6 10 1,0 13-276,0 5 1,0 10-84,0 1 1,0 1-97,0-6 1,8 0-204,3-1 1,5-1-210,1-3 0,2-7 156,4-11 1,-2-4-1313,8-8 1,-2-2 1281,2-3 0,4-4 0,-7-8 0</inkml:trace>
  <inkml:trace contextRef="#ctx0" brushRef="#br0" timeOffset="304">762 379 6470,'-10'0'918,"2"0"-297,8 0-555,8 0 1,2 0-225,7 0 1,2 0-456,4 0 0,-2 0 151,8 0 462,-8 0 0,12 0 0,-6 0 0</inkml:trace>
  <inkml:trace contextRef="#ctx0" brushRef="#br0" timeOffset="696">1228 223 6475,'0'18'-134,"0"-1"385,0 0 1,2 6 123,4 0 1,-4 0-50,4-5 0,-4 1-62,-2 4 0,2-6-96,3 1 0,-3-1 193,4-6-370,4 5 131,-1 1 83,9-7 0,-1-5-54,0-10 0,-1-5-655,-5-7 1,4-1 274,-3 1 0,1-8 131,-1-4 1,3 2-349,-3-1 1,-3-3 163,3-9 1,-2 3-101,1-3 0,3 9 122,-9 2 1,1 2 259,-6-2 0,0 4 0,0 16 0,0-7 0,0 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5:28.5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8775,'9'10'-409,"-1"-3"0,-6-7 409,4 0 0,-4 8 0,5 2 0</inkml:trace>
  <inkml:trace contextRef="#ctx0" brushRef="#br0" timeOffset="117">1 174 7712,'0'9'-7,"0"1"130,0-4-92,0-4-31,0 5 0,15-7 0,4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5:22.7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104 225 7736,'10'0'1224,"-3"0"-845,1 8 1,-4-6 123,7 4-349,1 3 0,3-5 71,-3 8 1,3-8-506,-3 1 1,3 3-97,2-2 1,-5 1-1045,-1-1 581,1-4 839,-2 13 0,5-5 0,-5 7 0</inkml:trace>
  <inkml:trace contextRef="#ctx0" brushRef="#br0" timeOffset="329">104 537 7736,'-17'17'13,"-1"-2"169,1-3 0,2 3 293,3-3 0,-1-3 256,7 3-340,0-8 1,8 3-92,4-7 0,4 0-61,7 0 1,0 0-27,0 0 0,3 0-228,3 0 0,-2 0-128,8 0 0,-8-5-180,2-1 0,-4-6-486,-2 7 1,1-3 405,-1 2 1,0 2-345,1-7 0,-3 5 278,-4-6 1,-1 7 468,-4-7 0,-4 6 0,4-5 0,-5-1 0,-1-5 0,0 5 0,0 1 0,-5-1 0,-1-5 0,-8 2 336,3 3-188,-4-3 0,-3 13 605,1-4 1,0 6-302,-1 6 0,7 5 134,-1 13 0,1 2-201,-6 9 1,5 2-244,0 3 1,7 4-30,-7 8 1,3 0-149,-3 0 0,-1-8-210,7-4 0,0-3-38,6-3 0,0-7-1528,0-4 845,0-11 656,0-5 1,0-30-1,0-5 1</inkml:trace>
  <inkml:trace contextRef="#ctx0" brushRef="#br0" timeOffset="494">191 727 7736,'17'0'132,"0"0"0,0 0 68,1 0 1,-1 6 136,0-1 0,1 1-125,-1-6 1,2 6 137,4 0 0,-4-1-57,4-5 1,-1 0-51,1 0 1,-4 0-207,4 0 0,-4 0 121,-2 0 1,-5 0-286,-1 0 0,-1-2 122,2-3 1,-3 1-1213,-3-8 930,-4 1 1,6-6-1281,-8-1 1567,0 1 0,-8-8 0,-2-2 0</inkml:trace>
  <inkml:trace contextRef="#ctx0" brushRef="#br0" timeOffset="1428">830 1 7760,'0'9'-83,"-7"-1"1,5-6 1103,-4 3-521,4 5 113,-6 7-282,6 8 0,-5-5-119,7 3-157,-8 4 0,4-2-255,-7 3 1,7 5 187,-2-4 1,-2-4-573,3-2 1,-3-4 151,2-2-687,4 1 411,-5-1 323,7-7 1,0-5 384,0-10 0,0 1 0,0-8 0,0 1-98,0-7 1,2 1 97,3 0 0,-3-1 290,4 1 1,4 6-162,1-1 0,-1 1 224,1-7 0,1 1-98,5 0 0,-5 5-56,-1 1 1,-5 5 90,5-6-348,1 1 1,3-1-19,-3 1 1,-3 7-9,-3-2-108,-4 4 155,6 2 1,-8 2 225,0 4 1,0 4-127,0 7 0,-2 6 139,-4 0 1,4 0-107,-4-6 0,5 1 10,1-1-334,0 0 1,0 0 5,0 1-114,0-9 1,1-1 127,5-8 1,-2-2-238,8-4 1,-1-3 125,6-9 0,-1 1 319,-5 0 0,5 0 0,-5-1 0,-1 3 0,1 3 0,-1-3 16,2 4 1,-5 1-100,-7-2 762,8 9-243,-6-5 287,5 8-224,-7 0-239,0 8 1,-1 1-157,-5 8 1,4-5-163,-4-1 0,4-5 85,2 6 0,0-6 93,0 5-288,0-7 1,0 6-57,0-5 76,0-3 0,2 6 59,4-8 1,-2 0-316,7 0-69,-7 0-10,11 0 198,-13-8 1,8 6 284,-4-3 0,-4 3 0,5-6 0,-7-2 0</inkml:trace>
  <inkml:trace contextRef="#ctx0" brushRef="#br0" timeOffset="1776">917 398 7760,'-12'0'-787,"1"0"394,7 0 1016,-11 0 0,11 0 301,-8 0-135,8 0-470,-3 0-173,7 0-463,0 0-130,0 8 262,-8-6 104,6 13 1,-6-11-199,8 8-132,0-9 326,-7 13 0,5-12-83,-4 7 194,4-7-121,2 4 225,0-8-205,0 0 100,8 7 1,-4-5-42,7 4 0,-5-4 210,5-2 1,-5 6-20,6 0 1,-6 5-15,5-5 0,-7 7-172,2-1 0,1 3 70,-1 2 1,0 1-135,-6-1 1,0 0 81,0 1 1,0-1-818,0 0 165,0 1 277,0-1 0,0-6 368,0 1 0,0-8 0,0 3 0</inkml:trace>
  <inkml:trace contextRef="#ctx0" brushRef="#br0" timeOffset="2179">969 571 7760,'11'-17'0,"1"0"0,-1 5 32,7 1 0,-1 1 164,0-2 1,-3-3 11,3 3 0,-4 3-6,10-3 1,-3 7-183,-3-7 0,0 6 70,1-5 1,-7 7-569,1-2 420,-1-3 0,1 7 244,-1-4-579,-7-4-49,4 8 0,-10-5 230,-4 7 0,2-2-56,-7-4 364,-1 4 0,-5-6-108,0 8 1,5 0 597,0 0-233,9 0-147,-13 0 85,14 0 0,-5 8 6,7 4 0,0 3-250,0 2 1,5 2 87,1 5 1,6-3-188,-7 7 0,7-4 49,-6 4 1,1-5-194,-1 6 0,-4-8 66,4 2 0,-4-1-314,-2 1 25,0-4 195,0 6 204,0-8 1,-8-7-61,-3-5 1,1-5 193,-2-5 0,3 1-112,-3-8 0,-1-1 165,7-10 1,0 2-10,6-8 1,0 6-108,0-6 1,0 2-116,0-2 0,8-1-199,4 6 1,1-4-81,-1 5 1,9 0 63,-4 5 279,4-7 0,-4 6 0,1-6 0</inkml:trace>
  <inkml:trace contextRef="#ctx0" brushRef="#br0" timeOffset="2732">1436 104 7760,'0'18'395,"0"-1"1,0-6 12,0 1 1,0-1-2,0 7 0,0 5-268,0 0 0,0 0-126,0-6 0,0 0-432,0 1 1,5-1 276,1 0 1,0-5-623,-6-1 369,0-7 1,2 4-1068,4-8 1217,-4 0 1,7-6 244,-3 0 0,-4-7 0,4 1 0,-4-3 0,-2-2 0,0 5 0,0 1 0,1-1 0,5-5 224,-4 0-69,6-1 1,-6 7 269,4-1-154,-5 8 44,7-3-228,0 7 19,-6 0-75,5 7 1,-7 3 32,0 7 1,0 1 25,0-1 0,0 0-26,0 0 0,0 1 33,0-1 1,0 2-45,0 4 0,0-3 7,0 3 1,0-4-160,0-2 1,0 0 105,0 1 1,2-7-152,4 1 0,-2-3 42,7 3 0,-5 1-127,6-7 186,-1 8 11,7-5 29,-1 1 204,-8 5 226,-1-13-263,-8 6 0,-8-8-34,-3 0 1,1 0-52,-1 0 0,-1 0-386,-5 0 0,0 0 307,-1 0 0,1-8 0,0-2 0</inkml:trace>
  <inkml:trace contextRef="#ctx0" brushRef="#br0" timeOffset="3468">2041 139 7710,'10'0'1679,"-3"0"-1171,1 0-212,-6 8-150,13 1 0,-13 8-139,4 1 1,2-7-44,-3 1 1,1-6-442,-6 5-157,0 1 1,0-1-14,0 1-438,-8-8 398,-1 11 439,-9-13 0,1 5 248,0-7 0,5-1 0,1-5 196,7 4 170,-11-6 236,13 8 1,-6 2-323,8 4 1,0 9 200,0 8 0,0 8-128,0-2 0,0 4-240,0 1 1,0 3 61,0 3 0,0-4-145,0 5 0,0-12-114,0-6 0,2-4-387,4-2 1,-2-1-1239,7-5 1709,-7-3 0,11-16 0,-5-1 0</inkml:trace>
  <inkml:trace contextRef="#ctx0" brushRef="#br0" timeOffset="3993">2266 173 7710,'17'0'-1223,"-5"0"1301,-1 0 647,1 0 1,5 0-287,0 0 0,-5 0-172,-1 0 0,-5 0-120,6 0 1,-9 2 62,3 4 0,-4-2-269,-2 7 1,0-5 95,0 6 0,0-6-582,0 5 1,0-5 87,0 5 1,-8-7-222,-3 2 1,1-4 355,-1-2 1,-1 0 321,-5 0 0,0 0 0,-1 0 0,1 0 0,0 0 0,-1 0 0,7 0 0,-1 0 209,9 0 0,-7 6 166,4-1 0,4 9 142,-4-3 0,5 7-189,1 5 1,0-2 65,0 8 0,1 0-269,5 5 0,-2-5 53,8 0 0,-1-8-206,6 2 1,-5-4 41,-1-2 0,1-7-235,5-4 1,1-4-218,-1-2 97,0 0 1,0-8 111,1-3 1,-7-5-24,1-1 1,-8 0 96,1-1 1,-3 1 13,-2 0 1,0-1 95,0 1 0,-2 2-69,-3 3 1,1-1 175,-8 7 0,1-6 17,-7 7 1,7-1 117,-1 6 1,1 4-36,-6 7 0,5 1 166,1 11 0,7-2-149,-2 2 0,4-4-57,2 4 1,0 2 105,0-2 0,8 6-139,3-6 1,10-2-61,2-9 0,6 3-14,-6-3 1,8-4-184,-2-3 0,-2-3-3,2-2 0,-8 0-230,2 0 0,-4 0-1038,-2 0 1439,-7 0 0,5-7 0,-5-3 0</inkml:trace>
  <inkml:trace contextRef="#ctx0" brushRef="#br0" timeOffset="5331">2940 156 7791,'-2'12'690,"-4"-1"0,5-5-807,-5 5-229,4 1 0,-4 5 197,0 1 1,1-1-214,5 0 1,0-5 141,0-1 1,0-5-94,0 6 106,0-9-125,0 5 607,0-8-175,0 0 176,7 0 0,1-2-102,3-4 1,3 3 148,-8-9-154,7 8-53,-3-11 0,5 11-16,-3-8-231,3 9 1,-11-5-92,7 8 153,-7 0-29,4 0 82,-8 0 1,-8 8 51,-3 3 1,-5 4-40,-1 3 0,0 5 106,-1 0 1,1 0-55,0-6 0,5-5 1,1-1-29,7 1 32,-4 5-145,8-7 0,8-3 111,3-7 0,5 0-266,1 0 0,0 0 66,1 0 0,-1-5 122,0-1 1,1 0-4,-1 6 0,-2-2-3,-3-4 265,3 5-222,-13-7 520,6 8-339,-8 0 1,-2 6-28,-4-1 1,-4 3-139,-7-2 1,6-4-180,-1 3 0,1 3-111,-7-2 1,1 0 132,0-6 0,-1 0 9,1 0 1,6-2-32,-1-4 0,1-6 185,-7-11 0,9 2 0,3-8 0,4 1 0,2-7 0,0-1-11,0-5 0,0 7 39,0-1 1,8 2 405,3 10 1,-1 8-207,1 9 1,1 4 148,5 2 0,-5 18-107,-1 10 1,-1 9 189,1 15 1,3-2-64,-8 13 1,5-5-343,-5 5 1,0-7-28,-6 2 0,5-12-128,1-6 0,2-5-96,-2-7 1,-4-8-793,3-9 125,5-7 1,-2-10 110,3-11 752,-3-12 0,-1-5 0,3-11 0</inkml:trace>
  <inkml:trace contextRef="#ctx0" brushRef="#br0" timeOffset="5451">3217 294 7537,'9'18'115,"1"-7"-57,-4 1 1,-4-6 91,3 5 0,3 1-107,-2 5 1,2-6-129,-3 1-170,-3-8 1,8 4 254,-4-8 0,-4 0 0,5 0 0</inkml:trace>
  <inkml:trace contextRef="#ctx0" brushRef="#br0" timeOffset="5626">3390 191 7750,'9'0'323,"5"2"-122,-8 3 1,5 5 122,-5 7 0,0 8-57,-6 4 1,5 4-13,1 1 1,0 7-55,-6-1 1,0 6-66,0-5 0,2-1 12,4-6 1,-4-5-107,3 0 0,-3-8-405,-2 2 0,0-9 27,0-3-1438,0-7 1774,0 4 0,-7-8 0,-3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5:35.2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70 7672,'10'0'877,"-2"0"-135,-8-8 152,0 6 56,0-6-677,0 8-104,7 0 1,-3 0 24,8 0 0,-7 6 0,7 0 0,-1 1 24,7-1 0,-7-4-24,1 4 0,-1 2-596,7-3 1,-1 3 231,0-2 1,-5-4-602,-1 4 1,-5-5-143,6-1 619,-9 8 1,5-4 9,-8 7 1,-8 1-135,-3 5 1,-6 1-8,-6-1 0,1 2 127,-6 4 1,6-4 82,-1 4 0,4-3 215,2-3 0,0 8 0,-8-6 0,-2 6 0</inkml:trace>
  <inkml:trace contextRef="#ctx0" brushRef="#br0" timeOffset="317">53 433 7672,'17'0'-788,"0"0"1,0-2 1329,1-4 0,-1 2-120,0-7 1,1-1-326,-1-5 1,2 0 56,4-1 1,-4 1-369,4 0 0,2-3 28,-2-3 0,2 4-105,-1-4 1,-5 4 131,4 2 1,-2 1-41,2 5 1,-4-5 219,4 5 0,-4 3-60,-1 2 0,-3 3 151,-3-3 1,3 4-102,-3-4 0,-3 6 833,3 6-470,-8 3 0,9 9 72,-7-1 1,5 0-137,-5 1 0,6-7-82,-7 1 0,9-3-247,-3 3 0,-1-5 63,1-7 0,1 0-68,5 0 0,1-1 24,-1-5 0,0-6-275,0-11 0,-5 2 120,0-8 0,-7 6-6,7-6 1,-8 8 236,1-2 0,-3 4 187,-2 2 1,-7 7 32,-5 4 0,-5 4-101,-6 2 1,2 8-213,-8 4 1,8 3 95,-2 2 1,3 1-330,3-1 0,2 0 99,3 0 151,-3 1 0,5 7 0,-7 2 0</inkml:trace>
  <inkml:trace contextRef="#ctx0" brushRef="#br0" timeOffset="452">1142 260 7620,'-17'0'0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45:33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 7715,'-10'0'1738,"2"0"-499,8 0 475,0 0-1399,8 0 1,2 6-246,7-1 1,0 7-13,1-6 1,-1 1-182,0-1 278,1-4 0,-1 11 32,0-7 0,-5 0-1853,-1-6 828,-7 8 164,4-6 1,-10 11 279,-4-7 1,-4 7 393,-7-1 0,-8 3 0,-2 2 0</inkml:trace>
  <inkml:trace contextRef="#ctx0" brushRef="#br0" timeOffset="157">52 312 7700,'18'-17'0,"-3"5"-83,-3 1 0,3-1 165,-4-5 1,11 2-138,1 3 0,0-1 64,-6 7 0,0-8-144,1 3 1,-1 1 134,0-1 0,8-1 0,2-5 0</inkml:trace>
  <inkml:trace contextRef="#ctx0" brushRef="#br0" timeOffset="845">450 105 7905,'0'17'520,"0"-6"-235,0 1 1,0-1 101,0 7 0,0-7-139,0 1 1,0-1-45,0 7 1,0-7-132,0 1 1,2-8 133,4 1 0,3-3-394,9-2-29,-1 0 0,0-7-157,1-5 1,-1-3 199,0-3 1,-5-5-97,-1 0 0,-7 0 228,2 6 0,-4 0-49,-2-1 0,0 7 161,0-1 1,-8 8-88,-3-1 1,-11 3 142,-1 2 1,-2 2-152,2 3 1,4 5-483,-4 7 506,4 1 0,-6-1 0,-2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29.767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20716 5431 7859,'-19'-2'225,"0"-3"0,0 2 375,5-6 0,4 6-639,1-2 103,-1 3-253,2 2 0,13 7 180,9 2 1,12 4-96,2 1 1,7-1 118,7-4 0,7 2 58,3-6-1,8 0 31,2-5 1,8 0-546,1 0 1,8-2 546,-35 0 1,2-1-1,4 2 1,2-1 20,2-3 0,1 1 0,5 2 0,0 0-423,-3 0 1,0 0 0,5 1 0,-1 0 362,1 1 0,0 0 1,2 0-1,1 0-113,-1 0 1,0 0 0,0 0 0,-1 0 18,-4 0 0,0 0 1,-1 1-1,-1 0-37,2 1 0,1 0 0,-1-1 0,0 0-170,-2 1 1,0 1 0,-1 0 0,-1 0 205,-5 0 0,-1-1 0,1 0 0,0 1-42,-1-3 0,1 0 1,2 0-1,-1 0-126,-1 0 1,-1 0-1,1-1 1,-2 0 161,-2-1 1,-2-1 0,0 2-1,-1-1-5,2-3 0,0 1 0,1 1 0,-2 1-6,-1-3 1,0 0 0,-2 1 0,0 0-57,30-5 0,0-2-125,0 6 1,-6-6 491,-4 2 0,-8 1-362,-6-2 0,-4 6 273,-5-6 0,-1 7-366,-8-2 0,-2 4 190,-8 1 0,-3 6 0,4 2 0</inkml:trace>
  <inkml:trace contextRef="#ctx0" brushRef="#br0" timeOffset="1">4010 10662 7887,'8'0'1705,"-2"0"-1101,-6 0 1,-6 2-190,-4 3 0,-6-4 165,-7 4 1,-3 3-101,-11 1 0,-9 2-84,-11-1 0,-8 2-54,-11-2 1,-3-4-395,37-3 0,-1-1 0,-3-1 0,0 0 11,-1-1 1,0 0 0,-2-1 0,0 0 54,-1-1 1,0-1 0,0-3 0,1-2 98,-1-3 0,0-2 0,2-2 0,0-3-176,-3 0 0,2-2 0,7 0 0,0-2-265,-1-1 1,1-2 0,9 0-1,3-2 115,3-3 0,2-1 1,-15-29-214,7-7 1,16 7 352,7-1 1,10 1-37,10-2 1,9 2 237,19-6 0,6 2-84,-17 33 0,3 1 0,3-1 1,3 2-138,1 4 0,2 2 1,4 0-1,3 1 204,0 1 0,2 4 0,4 2 0,1 3-244,0 3 0,3 4 0,5 0 0,2 2 324,3 1 1,1 4 0,7 3 0,2 2-91,2 2 0,1 1 0,-24-2 0,1 1 0,0 0-297,1 0 0,0 0 0,0 1 1,-1-1-1,1 1 0,0-1 215,2 1 0,-1-1 0,1 1 1,-2-1-1,1 1 0,-1-1-106,-3 1 0,0-1 1,-1 1-1,20 2 0,-2-1-69,-13 1 0,-3 0 0,-2-1 0,-1 2 145,-6 1 1,-2 0-1,-3 0 1,-2 1 220,23 13 0,-13 7-180,-16 3 0,-9 8 111,-5 1 0,-11 5-103,-8-5 0,-13 6 123,-11-6 1,-15 5-47,-9-5 1,-7-1 114,-6-8 1,-6 2-66,30-23 0,-2-1 0,0 1 1,-2-1-254,-4-1 1,0-2 0,-2 0-1,1-2-33,-4 1 1,0 0 0,0-3 0,0 1-30,1 2 1,-1-1-1,2-2 1,1-2-216,0 1 1,-1-2 0,3-1-1,0-2 94,2-2 0,1-2 0,-34-2-102,19-6 0,13-7-744,6-12 1116,7-7 0,1 2 0,3-7 0,5 1 0,1 1 0</inkml:trace>
  <inkml:trace contextRef="#ctx0" brushRef="#br0" timeOffset="2">3697 12439 7850,'8'7'-14,"0"-6"59,-3 4 1,-4 3 469,4 1-27,-4-2-156,-1 5 1,0-9-108,0 7 0,-6-7 86,-3 2 1,-6 1-54,-3-1 0,-5 1 18,-5-1 0,-2-3-63,-3 2 1,-2-2 12,-3-2 1,-9 0-56,-1 0 1,-5-6-14,-4-4 0,-6-4-349,-4-5 1,-5 0 294,31 5 0,1 0 0,-36-12-406,33 10 1,1-1 0,3 0 0,0-1 280,-1 2 0,0-1 0,3-2 0,0-1-84,-2 1 0,2 0 1,-23-22-110,8-2 1,12 5 271,7 0 0,5 0-31,4-4 0,5 4 170,9 0 0,4 5 137,6-5 0,8 0-98,6-5 1,8 5-16,11 0 0,5 2-104,10-2 1,10 2-122,13 3 1,-32 17 0,1 0 37,5-3 1,0 0-1,5 3 1,1 2-307,5-1 0,2 2 1,6 1-1,2 2 247,6 1 0,3 3 0,-1 2 1,2 0-355,4 2 0,1 0 1,-2 1-1,0 0 348,-1 1 0,0 0 0,-2 3 0,0 0 18,0 2 1,0 0 0,-10 1 0,-1 1-170,-3-1 1,-1 2 0,-5-1 0,-2 2 183,-3 0 1,-2 1 0,-4 0 0,0 2 74,1 2 1,-2 0 0,27 10-95,0-1 0,-11 6-1,-8 4 0,1 5 403,-11-5 0,-4 5-418,-14-5 1,-4 2 809,-5-2 0,-8-3-788,-2 3 1,-11-1 849,-8 1 0,-13-1-649,-11 6 0,-11 0-19,-8 4 1,-3-4-233,-11 0 1,34-19-1,0 0 12,-5 2 1,-2 1 0,-1 1 0,0 1 38,0 0 1,0-1-1,-2 1 1,0 0-98,2-2 1,-1-2 0,-1 0 0,-2-2-4,2 2 1,-1-2 0,0-2-1,0 0 65,0 1 1,1-1-1,2-3 1,0-2-372,4-1 1,2-1-1,-37 0-49,9-4 1,6-5-485,9-5 1,9-9 119,10-10 0,9-4 829,5-5 0,5-2 0,4-3 0,4 3 0</inkml:trace>
  <inkml:trace contextRef="#ctx0" brushRef="#br0" timeOffset="3">3128 2701 8124,'-9'-5'9,"-1"1"1,1-6 125,-5 5 0,4-4 260,1 4 0,-1 0-86,-4 5 0,0 0-133,0 0 40,-1 0 1,1 7-177,0 2 1,1-1 86,4 2 0,-4 4-90,4 5 1,-2 6 119,1-1 1,-7 3-37,3 1 0,-5 8-107,0 7 0,-3 6 107,-7 8 0,-4 11-399,0 3 1,13-33 0,0 0 306,1 0 0,0 0 1,-1 1-1,-1 1 12,0 2 0,0 1 0,0-1 0,1 0-140,1-2 1,0 0 0,-1-2 0,0 0 192,-13 28 0,5 4-15,4-4 1,-5 4-11,-4 1 1,5-3-3,4 3 0,0-2-23,10-29 1,0 1 0,0-1 0,0 0-78,-1 3 1,1 0 0,0 0 0,1 0-132,1 2 1,1 1 0,-2-2 0,0 2 87,4 3 0,-1 1 0,-2-2 0,-1 0 53,1 4 1,0 1 0,1-2-1,0 0-74,-1 2 1,1-1-1,2-2 1,0 1 25,0 1 1,-1 0-1,0 0 1,0 0 27,0-2 0,1 0 0,1 1 0,1-1 27,2-5 0,1 0 1,0 0-1,0 0-21,-1-2 1,1-1 0,-1 2 0,2 1-70,0-3 1,1 1 0,1 1 0,0-1 70,-3 33 1,3-35-1,0 0 64,1 39 1,-2-36 0,-1-1-41,1 0 0,0 0 0,-1 1 1,1 0 27,2 37 1,0-40 0,0 1-28,0 1 0,0 0 0,0 4 0,0 0-2,0 1 1,0-1 0,0 1 0,0-1-11,0-4 1,0-1 0,0 4 0,0 0 13,0 1 0,0 1 0,0 0 0,0 0-51,-1 0 0,2-1 0,1-4 0,2-1 32,6 34 1,2-5 1,3-5 1,-1 7-11,0-7 0,0 7 39,0-7 0,2 4-34,3 1 1,-1 5 15,5-1 0,-14-34 0,0-1-92,10 36 0,1 0 75,-1-5 0,0-3 200,-5-7 1,0-1-197,1-12 0,-6-1 280,1-4 0,-1-2-290,5-3 1,-1-5 483,-4-9 0,4 2-443,-3-2 0,-3 1 310,3-1 1,-5 1-273,4-6 250,-6 0-287,4-4-4,-7-8 72,0 0-68,0-7 96,0 0-313,-7-7 41,-1 0 1,-4-8-68,2 1 91,-2 0 1,4 0 44,-6-1 0,-1 0-137,1-4 0,5 1 68,-1-5 0,1 4 93,-6-5 1,1 5 21,0-5 1,0 1 161,0-6 0,1 2 98,3 4 1,-2 2 51,2 7 84,4 0-253,0-1 0,7 14 69,4 6 1,3 9-72,6 10 1,5-1-24,0 10 0,5 2-23,-5-2 1,4 0-18,-4-4 1,0-5-27,-4-1 1,3-5 52,1 1 0,0-4-53,-4 0 81,-1-7-178,0-2 126,0-6 0,-6-6-34,-3-4 1,1-3 30,-1-1 1,0-6-252,-5-4 1,0-4-158,0-6 1,0 1-582,0-9 967,0-4 0,6-17 0,2-2 0</inkml:trace>
  <inkml:trace contextRef="#ctx0" brushRef="#br0" timeOffset="4">2801 2801 8162,'-14'0'0,"5"0"-268,-1 0 0,5-5 162,-4 0 414,6 0 1,-10 5-162,4 0 1,1 0 13,-2 0 1,1 0-106,-5 0 1,-1 7 71,1 2 0,-5 5-127,0 5 1,-6-1 88,1 5 1,-3 3-112,-1 7 0,0-2 59,-1 7 0,-4 2 32,0 7 0,-10 4-241,5 6 0,-6 1 290,6 4 1,-3 3-12,20-30 1,-1 1 0,-1 1 0,-1 1-64,0 0 1,1 0 0,-2 3 0,2 0-248,1-1 0,1 1 0,1 1 0,-1 1 262,2 2 1,0 0-1,-1 1 1,1 1-109,2 3 1,1 0 0,-1-3 0,1 1 25,1-1 0,1 1 0,2-3 0,1 0-40,-1 2 0,0 0 1,1 0-1,0 0 8,-1 0 0,0 0 0,-1-1 0,-1-2 56,2-3 0,0-1 0,1 1 0,0-2-145,-12 33 1,4 0 115,-5-10 0,5-2 159,-5-8 1,5 3-84,-4-3 1,1 2 151,-2-2 1,3 4-71,7-4 1,-5 4-39,0 6 0,0 3-35,5 6 0,-5 6-192,10-37 1,-1 1 0,0 1 0,1 0 89,1 0 1,2 1 0,1 2 0,0 2 67,1 0 0,-1 0 0,1 0 0,-1 0-79,-3 0 1,1 0 0,2 1-1,1-1 63,-1 3 1,0 0-1,1-1 1,0 0-102,0-2 1,-1 0 0,-1-3-1,1-1 6,2-2 1,1-1 0,-3 34-37,5 2 0,0-5 88,0-5 1,0-7-27,0-7 1,0 0 111,0 5 0,0 0-73,0 0 0,0 4 175,0 1 0,5 6-100,0-2 0,0 8-3,-5 2 0,0-35 0,1 0 17,2-1 1,-1 1 0,-1 0 0,0 1-36,1 1 1,0 0-1,1 1 1,1 0-120,-2-1 1,0 0 0,3-1-1,0-1-37,0 35 0,6-2 57,-6-33 0,-1-1 1,2 28 30,-1-2 1,3-6 40,2-3 0,-3 1-58,3 4 0,-5-8 125,4 3 1,1-4-42,4 4 1,-5 2 153,1 2 1,-1-2-148,5 2 1,1-2 100,-1-2 0,0 1-162,0 4 0,1 1 207,-1 3 0,5 4-132,0-4 0,0 4 3,-5 1 1,0-7-187,0-2 1,-1-4-1,-4-1 1,4 2 106,-3 2 1,2-7 69,2 3 0,1-10 10,-1 1 1,5 1 36,0-2 0,1 0-78,-1-4 0,-1-5 221,5 0 0,-5-5-206,1 5 1,-4-6 1,0 1 1,4-3-58,0-2 0,0 1 145,-5-1 0,0 1-209,0-1 0,-4-4 193,-1-1 0,-1 1-80,2 4 0,1-4-59,-7 0 0,3-7 77,-3 2 1,-2-3-79,3-2 98,-4-6-69,-1-2 16,0-6 1,-1 0-79,-4 0 0,2 0-130,-7 0 0,6-4-53,-6-1 0,1-6 78,-6 1 0,1-2-20,0-2 1,0-1 36,0 1 0,-5-2-60,0-3 1,-2 2 89,2-7 0,-1 5 0,-4-4 1,-3 4 188,3-5 1,-1 7-59,1-2 0,-2 1 113,2-1 1,3 8 31,2-3 482,4 9-377,0-1 0,7 8 45,4 2 0,10 11-81,8 8 0,7 6-56,7 4 0,1-3-48,-1 3 1,0 2 19,1-2 1,4 0-87,0-4 0,0-3 74,-4-2 0,-2-3-117,-4-7 0,3-2 42,-7-2 0,0-4-76,-5-6 1,-5 0 61,1 0 1,-7-1-93,2-4 0,-4 2 105,-1-7 1,-1 1-1,-4-5 0,2-5-121,-7 0 1,2-2 96,-1 2 1,-4 2-390,4-7 1,1 0 155,-2-4 0,7-5 211,-1 0 0,-4-13 0,0 2 0</inkml:trace>
  <inkml:trace contextRef="#ctx0" brushRef="#br0" timeOffset="5">18029 9113 7667,'9'0'97,"0"0"1,-4 0-98,5 0 0,-6 0 347,6 0 0,-1 0 530,6 0 0,-1 0-706,0 0 0,5-2 22,0-3 1,2 2-163,-3-6 0,-2 4 104,3-4 1,-3 4-387,-2-5 0,0 7-306,1-2-448,-1-2 260,0 5-348,-6-4 59,-2 6 765,-12 0 0,-2 0 269,-6 0 0,0-5 0,-1 0 0,6 0 0,-1 5 0,1-1 0,-5-4 0,4 4 0,1-4 571,-1-3-427,-4 0 1,5-1 937,-1-1-425,7 7 321,-3-3-234,6-1-28,0 6-447,0 7 0,0 3-25,0 10 0,1-1-177,4 1 0,-2 3 108,7 6 1,-7-1-245,2-3 1,-2 3 90,1-4 0,-2 0-426,3 0 0,-4-5 217,-1 1 1,0-4-389,0 0 1,0-6-105,0 0-157,0 1 21,0-2-77,-6-2 827,-2-6 0,-4-1-24,2-4 0,-3 2-129,4-7 1,1 5-73,-1-4 1230,5 0 0,-7-1 113,7 1-663,-1-1 1,5 1-31,0-1 1,1 5 132,4-4 1,-2 4-388,7-4 0,-5 4 53,4-4 1,0 1-443,6-2 0,-1-3 172,0 4 1,-1 1-780,-4-1 1,4 1 84,-4-2 805,4-2 0,8 4 0,1-6 0</inkml:trace>
  <inkml:trace contextRef="#ctx0" brushRef="#br0" timeOffset="6">18484 8857 7667,'6'-8'1352,"-5"-5"1,7 12-634,-3-4 1012,-3 3-750,4-4-764,0 4 0,-4-2-166,3 8 0,1 0-359,-1 5 186,-1 1 1,-4 5-170,0 4 1,-4-3-33,-1 3 1,-5-3 73,6-2 1,-7 5-99,1 0 0,-2 0 27,-3-5 0,3 0 331,2 1 1,-2-1 35,2 0 0,-1 0 140,2 1 1,-3-6-86,8 0 1,-3-4-22,3 5-144,2-7 1,-3 3 67,10-6 0,-2-1-100,7-4 0,-1 2 52,5-7 1,1 2-269,-1-1 1,-2-4-42,-2 4 0,1 1-19,-6-2 0,4 6 31,-4-6 1,1 5-75,-1-4 0,-3 4 260,2-4 1,-2 4-54,-2-5 1,-2 6 108,-2-6 0,-3 6-60,-2-6 1,-4 2 279,4-1 1,-2-4-95,1 4 0,-2 1 719,2-2-47,-3 1-191,-1-6 1,2 6 746,2 0-875,4 5 1,6 1 332,0 13 0,1 1-259,4 12 0,3 7-76,6 8 0,5 5-107,0 4 0,2-1 17,-2 6 0,-2-1-374,7 1 1,-2-1 115,1-4 1,3-9-756,-7 0 1,0-13 431,-5-6 1,0-8-2392,0-1 1896,1-7 0,-8-3-292,-2-10 1,2-2 1078,-3-3 0,1-5 0,-5-2 0</inkml:trace>
  <inkml:trace contextRef="#ctx0" brushRef="#br0" timeOffset="7">18611 9141 7667,'-7'-14'-52,"2"0"0,-1 4 425,1 1 244,0 6 232,5-4 1,-5 9-373,1 3 1,-3 1 265,2 3 1,2 4-267,-6-3 0,-1 2-130,-4 2 0,0 1-120,0-1 1,0 0-11,-1 0 1,1 0-785,0 1 0,0-1-2279,-1 0 2846,1 0 0,0 1 0,0-1 0</inkml:trace>
  <inkml:trace contextRef="#ctx0" brushRef="#br0" timeOffset="8">18839 8971 7909,'6'7'390,"-4"1"-78,3-3 0,-4-2 1117,-1 7-1052,6-7-74,-4 10-897,4-12 517,1 12 1,-6-10-1365,4 6 797,-3-5-161,-2 2 557,0-6 1,0 1-126,0 4 0,-2-3 373,-3 2 0,-3-2 0,-6-2 0,0 0 0,0 0 0,0 0 0,-1 0 0,1 0 0,0 6 0,0-4 1683,-1 3-479,8-4-752,0-1 0,7 2-64,0 3 0,0-2-190,0 6 0,5-4-55,0 4 1,6 1-91,-2 4 0,2 0-94,-1 1 0,2-1 50,-2 0 1,-2 5-11,1 0 0,-4 0 28,4-5 0,-5 0 7,0 1 0,-2-6 3,-2 0 43,6 1-73,-4-2 119,4-2-358,-6-6 0,0-6 91,0-4 1,0-2-373,0-2 1,5-5-42,0 0 1,4-7-224,-4 3 1,6-4 776,-2-2 0,4 1 0,1 0 0</inkml:trace>
  <inkml:trace contextRef="#ctx0" brushRef="#br0" timeOffset="9">19081 8985 8157,'6'8'243,"-4"0"1466,2-4-672,4-2-615,0 4 1,6-6-347,1 0 1,-1 0-421,0 0 1,0 0 97,0 0 0,-4 0-657,-1 0-1194,1 0 2097,4 0 0,0-6 0,0-2 0</inkml:trace>
  <inkml:trace contextRef="#ctx0" brushRef="#br0" timeOffset="10">19038 9141 8013,'8'0'1307,"-2"0"0,-4 0-1178,3 0 0,-2 0 44,6 0 1,-4 0-89,4 0 89,1 0 0,3 2-679,-4 2 440,4 4 1,-7 7-334,3-1 91,-2 0-90,-1 0 200,-4 0 71,4-6-164,-6-1 251,0-7 0,5-7-123,-1-2 1,1-5 63,-5-5 0,0 1-288,0-5 0,0-1 69,0-4 1,0-1 140,0 1 1,0-6 133,0 1 0,0 0 210,0 5 1,0 1 986,0 3-657,0-3 292,0 11-300,0 2 1,2 16 284,2 12 1,0 8-313,5 11 0,1 5-5,4 10 0,0-3-154,0 8 0,0-1-102,1 5 0,-1-5-249,0 0 0,2-6 124,3 1 1,-3-3-496,3-1 1,-8-8 273,-2-7 1,-4-6-789,4-8-366,-5 1 228,2-7 0,-6-4-166,0-8 1,0-6 1235,0-9 0,-6-3 0,-2-6 0</inkml:trace>
  <inkml:trace contextRef="#ctx0" brushRef="#br0" timeOffset="11">19337 8786 7734,'0'-8'2124,"0"2"-1124,6 6-230,-5 0-728,12 0 1,-10 1 34,7 4 0,-6 1-1552,6 4 1475,-7 2 0,16 2 0,-3 9 0</inkml:trace>
  <inkml:trace contextRef="#ctx0" brushRef="#br0" timeOffset="12">19550 9042 11091,'1'-8'1116,"4"3"0,3 3-834,6 2 1,5 0-211,0 0 1,5-4-411,-5-1 1,5 0 274,-6 5 0,6-1-878,-5-4 1,0 3 513,-5-2 1,1 0-1451,-1 0 596,0 2 829,-6-11 0,-2 10 382,-6-6 1,-1 4-71,-4-4 0,-3 4 96,-6-5 0,0 7-23,-1-2 1,1-1 479,0 1 1,0-4-247,-1 4 1,1-1 1489,0 1-306,6 4-606,-5-6 0,10 9-231,-6 3 1,6 2-174,-2 8 1,3-1-129,2 0 0,2 7-14,3 2 1,-4-1-188,4 2 1,1 0 99,-1 4 0,5-1-164,-6-3 0,3 1-101,-3-6 0,-2 2-131,3-2 1,-4-4-188,-1 4 1,0-8-3,0-1 231,0-7 1,-1 3 43,-4-6 1,2 0 137,-7 0 0,6-1-98,-6-4 1,5-3 222,-4-6 0,6 0-65,-2-1 0,3 1 36,2 0 0,0-5-308,0 0 1,0 0 86,0 5 1,5-2-558,0-3 1,6 2 305,-2-7 0,4 5-483,1-5 919,7 7 0,-5-10 0,4 5 0</inkml:trace>
  <inkml:trace contextRef="#ctx0" brushRef="#br0" timeOffset="13">19934 8729 7727,'0'14'0,"-2"-4"0,-3-1 1845,4 1-1169,-6 4 0,7 0 166,0 0-576,0 0 1,0 1-118,0-1 1,0 0-149,0 0 0,0 0-960,0 1 1,0-6 270,0 1 688,0-1 0,7-1 0,1-2 0</inkml:trace>
  <inkml:trace contextRef="#ctx0" brushRef="#br0" timeOffset="14">19962 8800 7727,'6'-14'2029,"-2"6"-1086,5 3 1,-4 2 135,4-2 1,1 4-556,4-4 0,-4 3-16,-1 2 1,2 0-96,8 0 1,-3 0 187,3 0-794,-3 0 1,-2 0 201,0 0 1,-5 0-1327,1 0 623,-7 7 0,3 1-592,-6 6 1,-1-5 503,-4 1 0,2-2-2,-7 1 0,1 2-192,-5-6 0,4 0 976,1-5 0,-1 6 0,-4 2 0</inkml:trace>
  <inkml:trace contextRef="#ctx0" brushRef="#br0" timeOffset="15">20033 8828 6774,'-9'0'2142,"-1"0"-1007,7 0-438,-3 0 1,4 0 166,-3 0-609,4 0 0,-5 2-455,6 3 312,0-4-761,0 12 1,4-10 2,1 7 0,1-7-1583,-1 1 1164,-3-2 697,10 4 1,-8-4 247,5 3 0,-4-4 120,4-1 384,-6 0 1,5 0 481,-3 0 43,-3 0 0,4 2 58,-6 3 63,6-4-794,-4 5 103,4 1-228,-6 1 0,-1 4 88,-4-2 0,-2 2 1,-2-2 0,-4 3-72,4 1 0,-4-5-92,-1 1 0,0-1 69,0 5 1,1-4-3,3-1 1,-1-4-196,7 5 148,-1-7-376,5 3 0,2-6 158,2 0 1,-1 0-13,7 0 0,4 0 25,5 0 0,0 0 39,-5 0 1,0 2 240,1 2 0,-1 0 305,0 5 0,-1 5-18,-4 5 0,2 2 295,-6-2 0,0-4-150,-5 4 0,0 2-186,0-2 1,0 0-624,0-5 110,-7 7 1,0-7-75,-8 0 1,6-6-867,-1-8-1615,1 0 931,-5 0 0,1-6 280,4-4 1480,-4-2 0,5-9 0,-6-1 0</inkml:trace>
  <inkml:trace contextRef="#ctx0" brushRef="#br0" timeOffset="16">20005 9056 7727,'0'9'156,"0"1"1,0-5 825,0 4-517,-7 1 1,6 4-139,-4 0 0,-1 0-464,1 0 161,0 1 0,5-1-845,0 0 0,-4-4 247,-1-1 574,0-6 0,5 10 0,0-5 0</inkml:trace>
  <inkml:trace contextRef="#ctx0" brushRef="#br0" timeOffset="17">20047 9113 7727,'10'0'1397,"-1"0"-32,1 0-629,4-7 0,0 6-7,1-4 1,-6 4 152,1 1-1295,-1 0 0,5 0 328,0 0 1,-4 4-2559,-1 1 2643,1 0 0,-2 1 0,-2 2 0</inkml:trace>
  <inkml:trace contextRef="#ctx0" brushRef="#br0" timeOffset="18">20474 8715 7677,'0'14'3428,"0"0"-2643,0 0 1,-2 1-359,-2-1 1,2 5-261,-3 0 0,4 4 39,1-4 1,-2 2-273,-3-2 1,4-3 115,-4 3 1,4-8-469,1-2 369,0 1-434,0-3 0,0-2 155,0-10 0,0-2 83,0-8 1,1 1 137,4 0 0,1 0 208,4-1 0,1 6 162,-7 0-187,8-1 1,-6 1 62,3-1 0,2 5-92,-6-4-216,6 6 108,-3-4 1,2 3-447,-1-1 231,-6 0 140,4 5 279,-7 0 0,0 2-86,0 2 0,-2 0 109,-3 5 1,-1 1-42,-4 4 0,-2 0 385,2 0 1,-1 5-177,2 0 0,-2 0-34,6-5 1,-5 2-238,6 3 9,-7-3 0,9 4-614,-3-5 380,4-7-468,1 4 288,0-10 90,0 4 1,1-6 54,4 0 1,-2-5 57,7 1 1,-6-7 44,6 1 1,-5 2 219,4-1 275,1-1-288,4-4 1,-2 5 363,-2-1-316,3 7 0,-10-3 286,6 6-235,-6 0 0,4 1-98,-7 4 1,0-2-229,0 7 0,0-1 79,0 5 1,-7-4-661,-2-1 1,-4 1 333,-1 4 0,0 0-830,0 0 0,-5 1 283,0-1 1,-5-5-528,5 1 1435,-6-1 0,3 5 0,-7 1 0</inkml:trace>
  <inkml:trace contextRef="#ctx0" brushRef="#br0" timeOffset="19">20275 9127 7677,'6'8'2665,"-4"4"-2190,10-4 0,-8 5-106,5-4 1,-4 4 98,4-3-960,1-4 1,4 5 400,0-6 1,-1 1-2099,-4-1 2189,4-4 0,-5 6 0,6-7 0</inkml:trace>
  <inkml:trace contextRef="#ctx0" brushRef="#br0" timeOffset="20">20502 9170 7677,'0'14'659,"0"0"0,0-4-183,0-1 1,0-4 318,0 4-788,7-6 1,-4 5 96,6-3-768,1-3 0,4 4 434,0-6 0,-4 0 230,-1 0 0,1-6 0,4-2 0</inkml:trace>
  <inkml:trace contextRef="#ctx0" brushRef="#br0" timeOffset="21">20673 9184 7677,'14'0'0,"0"0"0,-4 1 332,-1 4 0,-4-3-68,5 2 0,-6 3 729,6-2-218,-7 6-797,10-4 1,-10 6-723,6-3 744,-6 2 0,10-4 0,-5 6 0</inkml:trace>
  <inkml:trace contextRef="#ctx0" brushRef="#br0" timeOffset="22">21114 8729 7689,'-2'9'318,"-3"1"0,4-5 954,-4 4-789,4 1 1,1-1-151,0 0 0,0 1-135,0 4 1,0-4-4,0-1 1,4 1 12,1 4 0,0 0-1,-5 0 1,0 0-13,0 1 1,0-1 98,0 0-294,0-6 0,-7 11 0,0-3 0</inkml:trace>
  <inkml:trace contextRef="#ctx0" brushRef="#br0" timeOffset="23">21043 8985 7689,'-15'0'-1197,"-3"5"897,-1-1 1,0 1 1239,4-5 0,6 0-349,-1 0 1,6 0 984,-6 0-591,7 0-560,-3 0 0,12-5-240,4 1 0,2-8-144,2 3 0,5-2-228,0 1 0,5-2 179,-5 2 1,0 2-344,-5-1 1,0 4 209,1-4 0,-1 4-207,0-4 1,-5 5 167,1 0 0,-5 2 113,4 2 0,-4 0 16,4 0 200,-5 0 1,2 2-135,-6 2 0,1 4 18,4 6 1,-3 1 647,3-1 1,-4 2-204,-1 3 0,0-4 481,0 4 0,0 2-434,0-2 0,0 0-202,0-5 0,0 5-211,0 0 1,0 0-139,0-5-54,0 0 0,0 1 162,0-1-1539,-6-6 1081,-2-2 0,-6-6-734,-1 0 1,6 0 306,-1 0 0,3-6 174,-3-4 0,-1-2 323,6-3 0,-4 1 136,4 0 1,-1-5 103,1 0 1,3 0-79,-2 5 0,2 0 532,2-1 0,-1 8-245,-4 2 728,3-3 1,-4 8-173,6 0 1,-5 6 73,0 8 1,-6 5-526,2 0 1,1 7-322,-1-3 0,1 3-237,-2-3 0,4 3-592,6-7 1,0-1-814,0-3 1715,0-7 0,0 4 0,0-4 0</inkml:trace>
  <inkml:trace contextRef="#ctx0" brushRef="#br0" timeOffset="24">21512 8843 9883,'0'8'2925,"0"-1"-2440,0-2 0,0-2-15,0 7 0,0-5-464,0 4 0,0-4-538,0 4 1,0 1-57,0 4 1,0-5-2023,0 1 1192,0-1 1,-5 6 1417,0-1 0,-12-6 0,1-2 0</inkml:trace>
  <inkml:trace contextRef="#ctx0" brushRef="#br0" timeOffset="25">21384 8985 7693,'0'8'1184,"0"0"-436,0-4 1,0-1-271,0 7 0,2-5 492,2 4-564,-2 1 0,6 4-141,-4 0 1,0-1-121,5-4 0,-4 2-91,4-6 1,-4 4-235,5-4-296,-1 6 0,5-9-968,0 3 0,-4-5 612,-1-5 1,-1 2 831,2-7 0,9-6 0,-3-6 0</inkml:trace>
  <inkml:trace contextRef="#ctx0" brushRef="#br0" timeOffset="26">21597 8914 7693,'8'-8'441,"5"-5"-178,-12 5 1,10-1 92,-6-1 749,6 7-674,-3-3 1,2 1 252,-1 0 22,0 1-400,6 4 1,-6 0-150,1 0 14,-1 0 1,5 0-219,1 0 0,-1 0-655,0 0-1167,0 0 890,0 0-1460,1 0 2439,-7 0 0,4-7 0,-4-1 0</inkml:trace>
  <inkml:trace contextRef="#ctx0" brushRef="#br0" timeOffset="27">21768 8772 7693,'0'-10'0,"0"1"348,-7 5 93,6-2 224,-5 6 0,6 2-134,0 2 0,-2 6 21,-3 9 0,4 1-184,-4 4 0,2 3-18,-2-3 0,3 2 156,-2 3 0,-3-1-158,3 1 1,-1-7-271,5-3 1,-5-3-77,0-2-422,1 0-131,4-6-83,0-2 0,4-7 240,1-4 1,6-1-219,-1-4 0,2-2-165,3 2 1,-1-3 321,0-1 0,-5 5 448,1-1 1,-5 7-145,4-2 1198,1 4-450,-2 1 1,-2 1 516,-6 4 1,0-2-619,0 7 1,0-1-82,0 5 0,0 1 387,0-1-606,-6 0 0,4 0 396,-3 1 1,-1-6 244,1 0-1219,0 1 1,5-1 290,0 1 0,0-5 130,0 4-157,0-6 0,2 8-165,3-6 1,-2 0-78,6-5 0,1 0-860,4 0 0,0-7 234,1-2 0,-1 1 413,0-1 0,0 1 78,0-2 0,-4-1-196,-1 6 369,1 1 0,-1 4-264,1 0 105,-7 0-81,3 0 562,-6 6 0,0-4 0,0 4 0</inkml:trace>
  <inkml:trace contextRef="#ctx0" brushRef="#br0" timeOffset="28">22180 8814 7693,'0'-9'0,"0"-1"0,2 2 1379,2-1 1,0-2-618,5 6 1,-4-4 130,4 4 1,-4-5-418,5 6 1,-1-1-136,5 5 0,2 0-141,3 0 0,-3 0-22,3 0 0,-3 0-37,-2 0 0,-2 1-100,-2 4 0,1-2-38,-6 7 0,4-1 100,-4 6 0,-2 0-422,-8 4 0,-4-3 140,-10 3 1,-2 3-608,-2 2 1,-6-2 376,1 2 1,4-2-703,-4 1 0,4-2 371,0-7 1,-1 0-434,6 1-428,0-7 1229,11-2 0,2-12 372,6-4 0,8-4 0,6-5 0,0 3-160,5-3 0,2 3 160,-2 2 0,0 0 2039,-5 0-1221,0 6 0,0 1 281,0 7 0,-4 7 367,-1 2 1,-5 10-721,0 5 0,-2 1-228,-2-1 1,0 3-165,0-4 1,0 4-862,0 2 0,-5-2-274,0-4 0,-1-2-566,1-7 1,4 0-3130,-4 0 4476,3-6 0,-4-1 0,-2-7 0</inkml:trace>
  <inkml:trace contextRef="#ctx0" brushRef="#br0" timeOffset="29">22436 9027 7693,'6'-7'696,"2"0"1042,6 7-1147,1-6 0,-1 4 181,0-2 1,-4 4-34,-1 4 0,-6-1-302,2 7 0,1-5-1185,-1 4 522,0 1 226,-5 4 0,6 0 0,2 0 0</inkml:trace>
  <inkml:trace contextRef="#ctx0" brushRef="#br0" timeOffset="30">22834 8672 7680,'-8'0'1714,"2"0"0,4 6-817,-2 4 1,2 14-396,-3 4 0,-1 10-26,1 0 1,-1 3-257,1 1 0,4 1-305,-4 0 0,3-7 92,2-3 1,0-4-131,0-6 1,0-2-702,0-7-328,0-6 0,2-2-1749,3-6 2901,-4 0 0,12-6 0,-5-2 0</inkml:trace>
  <inkml:trace contextRef="#ctx0" brushRef="#br0" timeOffset="31">22891 8772 7681,'6'-15'-599,"-4"6"420,3-1 0,3 2 2357,1-1-1384,4-4 1,6 10-77,0-6 0,1 4-280,-1-5 1,3 7-110,7-1 0,-1 0-14,0 0 1,1 2-57,-1-3 1,-1 5-85,-3 5 1,1 0 19,-6 9 0,0-1 136,-5 10 0,-1 1-12,-4 5 1,2 1 94,-6 3 1,0-2-57,-5 7 0,0-6-164,0 1 1,-2-3-172,-2-2 1,0-1 92,-5-3 0,4 1-595,-4-6 1,4-5-128,-4-4 1,4-5-1508,-5 4 1272,1-6 0,-5 4-427,-1-7 0,1 0-144,0 0 0,-5 0 1412,0 0 0,-6-7 0,3-1 0</inkml:trace>
  <inkml:trace contextRef="#ctx0" brushRef="#br0" timeOffset="32">23033 8871 7681,'0'-8'995,"5"0"-323,0 4-241,-1 2 0,1-6 495,0 3-327,6 4-359,-9-6 0,10 7-173,-2 0 1,-2 0 37,1 0 1,-4 0-224,4 0-126,-6 0 228,10 7 1,-11-4-135,2 6 1,-2-4 8,-2 5 0,-2-1 95,-2 5 0,0-4 53,-5-1 1,1 1 18,-1 4 0,-2-5 25,6 1-38,-6-1 0,8 4-51,-7-4 0,7-1 77,-2-3-194,4-3 1,2 4 96,4-6 0,3 0-54,6 0 0,0 0 4,0 0 0,1 0 21,-1 0 1,-5 2 203,1 2 0,-1-2-66,6 3 0,-8-2 300,-2 2 1,-3-2-148,-2 6 1,0-4 179,0 4 0,-2-5-110,-3 0 1,-2 3-268,-8-3 0,1 1-75,0-5 1,4 5-273,1 0-786,-1-1 1,-2-5 1125,2-4 0,-2-3 0,4-6 0</inkml:trace>
  <inkml:trace contextRef="#ctx0" brushRef="#br0" timeOffset="33">23858 9141 7204,'0'14'-1103,"0"-4"1762,0-1 1272,0-6-1667,0 10-264,0-11 0,0 10 0,0-4 0</inkml:trace>
  <inkml:trace contextRef="#ctx0" brushRef="#br0" timeOffset="34">20574 9951 12758,'0'15'394,"0"-1"-410,-7 0 0,6 0-39,-4 1 0,-1-1 75,1 0 0,-5 0-179,6 0 0,-7 1-5,1-1 1,2 0 64,-1 0 0,-1 1 46,-4-1 41,0 0 1,1 0 119,4 0 0,-2-4-94,6-1 68,0-5 0,5 3-137,0-2 27,0-3 1,2 4-309,2-6 0,0 0 145,5 0 1,1 0-449,4 0 0,-5 0 278,1 0 1,-1 0-207,5 0 1,1 0 3,-1 0 0,-5 0 563,1 0 0,6-6 0,6-2 0</inkml:trace>
  <inkml:trace contextRef="#ctx0" brushRef="#br0" timeOffset="35">20645 10151 7690,'-7'7'1635,"6"0"-1428,-12-1 1,10-3 679,-7 7 0,7-6-386,-1 6 1,-3-5-422,2 4 1,-6-1-20,2 2 0,1 2-15,-1-2 1,4-2 10,-5 1 0,2 0-353,-1 6-33,-4-1 0,5-1 162,-6-4 1,5 2-171,-1-6 50,7 6 73,-3-10 107,-1 6 106,6-7 1,-4 0 16,10 0 0,-2 5 9,7-1 1,-6 1 104,6-5 1,-6 2-90,6 2 1,-5-2 488,4 3-136,-6 3 429,10-1-524,-11 8 0,9-6 272,-7 1-406,1-7 1,-5 5-101,0-4 0,2-2-905,2 3 522,-2-4-810,11-7 0,-10-2 530,6-6 0,-6-5-516,2 0 1,1-2 133,-1 2 980,6 4 0,-3-12 0,6 5 0</inkml:trace>
  <inkml:trace contextRef="#ctx0" brushRef="#br0" timeOffset="36">20645 10122 7798,'0'-8'1268,"1"-3"-283,4 6-459,-3 1 1,5 4-157,-2 0 1,-2 0-56,7 0 0,-1 0-234,5 0 0,1 0 139,-1 0 0,0-2-664,0-3 0,1 4 351,-1-4 1,0 3-2136,0 2 374,0 0 1854,1-6 0,-1 5 0,0-6 0</inkml:trace>
  <inkml:trace contextRef="#ctx0" brushRef="#br0" timeOffset="37">20787 9966 7690,'0'8'3722,"6"-2"-3287,-4 0 1,4 2-128,-6 6 0,0 1-177,0-1 1,-2 2-127,-2 3 0,1-2-162,-7 7 1,5-2 200,-4 1 1,6 3-178,-2-7 1,-1 0 64,1-5 0,-1-2-785,1-2 171,3 3-66,-4-12 207,0 5 186,4-6 230,-4-6 0,10-2-188,1-6 292,6 0-165,-3 0 149,6-1 19,1 1 1,-3 5 294,-2-1 52,2 7 449,-4-3-91,0 6 0,0 1-303,-3 4 0,-4-2 196,4 7 0,-5-1-176,-5 5 1,2 5-224,-6 0 0,1 0-77,-2-5 1,-1 1-126,7-1 0,-6 0 9,5 0-194,-6 1 0,10-6-946,-4 1 593,3-7-35,2 3 1,7-8-152,2-2 439,4-4 1,6-5 154,0 4 0,-5-2 78,-5 6 0,1-5 60,4 6 1,-4-1 305,-1 5 0,-4 0 884,4 0-553,-6 0-164,4 0 1,-9 5-103,-3-1 0,2 7-187,-6-1-96,-1 3 1,-4-1-204,0-2 0,4 1-598,1-7-1161,6 1 1887,-4-5 0,7-6 0,0-2 0</inkml:trace>
  <inkml:trace contextRef="#ctx0" brushRef="#br0" timeOffset="38">21100 10037 7690,'-8'0'4831,"1"0"-3849,7 0-788,0-7 0,2 6-268,3-4 0,-2-1-313,6 1 1,1 0 150,4 5 1,0-4-251,0-1 1,-4 0 201,-1 5 0,1-5-58,4 1 1,-4-1 90,-1 5 1,-4 0-411,4 0 1011,-6 0 1,4 2-2,-7 2 1,0-1 209,0 7 1,-5-1-248,0 6 1,-6 4 56,2-1 1,-4 1-107,-1-4 0,4-1-38,1 0 0,-1 3-300,-4-2 0,5 2 73,-1-7 0,6 1-323,-6-2-32,7 4-8,-10-12 54,12 6-240,-6-7 196,14 0 1,2-7 97,10-2 0,-3 1 106,3-2 0,-2 1-11,2-5 0,-3 4 199,3 1 0,-3 1 71,-2-2 1,0-1 292,0 7 1,1-1 300,-7 5-359,-2 0 0,-8 0-75,-2 0 1,0 6-390,-5 4 0,-1-2 97,-4 1 1,0-6-245,0 2 1,0-3-183,-1-2 1,1 0-1250,0 0 539,0 0 360,-1 0 0,3-7 406,2-2 0,4-4 394,6-1 0,0-5 0,0 0 0,0-6 0,0 1 0,0-3 0,0-1 0,5 1 34,-1 3 0,6 4 72,-5 5 1,6 3 369,-2 2 0,-1 6 474,2 8 1,-7 12 233,2 13 0,1 2-592,-1 12 0,-1-2 179,-4 11 1,5 5-305,0 4 1,0 1-150,-5-5 0,0-2-66,0-3 1,0-3-199,0-6 0,0-8-260,0-7 1,4-6-1045,1-8-1948,0-6 1444,-5-1 474,0-20 1,0-1 728,0-10 1,0-3 550,0 4 0,-5 0 0,0 0 0,-1-3 0,1-7 0,4 3 0,-4-3 0,3 3 0,2 2 0,-4-1-112,-1 1 0,0 6 102,5 3 1868,0 9-1286,-6 4 0,3 14 145,-7 6 1,5 2-346,-4 8 1,4 4-219,-4 5 0,1 0-49,-2-4 1,-1-2-111,7-4 0,-6 3-978,5-7 0,1 0 189,4-5 794,0-6 0,-7 4 0,-1-4 0</inkml:trace>
  <inkml:trace contextRef="#ctx0" brushRef="#br0" timeOffset="39">21284 10264 7690,'15'-9'0,"-1"-1"0,5 7 1428,0-2 0,1-1-667,-1 1 1,-3 1 532,3 4 1,-3 0-609,-2 0 1,0 1-644,0 4 1,-1-2-601,-3 7 1,1-6-1906,-7 6 2462,7-7 0,-3 10 0,7-6 0</inkml:trace>
  <inkml:trace contextRef="#ctx0" brushRef="#br0" timeOffset="40">21754 9809 12311,'0'15'2280,"0"-1"-1941,0 0 0,0 2-118,0 3 1,-2-3-211,-3 2 1,4-2-321,-4-2 1,-1 1 283,1-1-362,-6 0 1,8-1 39,-7-4-673,7 4 392,-3-12 359,6 6 1,1-9 54,4-3 0,3-1 96,6-3 0,0-4 108,1 4 1,-6-4-25,1-1 1,-1-1 239,5 1 0,-1 5-99,-4-1 1,2 6-120,-6-6 1,1 7 343,-1-2 0,-3 5 391,3 5 0,-4 3-412,-1 6 1,-6 2-21,-4 3 0,-2 3-294,-3 6 1,0 2 99,-4 4 0,3-6-613,-3 0 1,3 1 304,2-5 0,0-4-929,-1-1 0,1-5 495,0-4 0,5 1-195,-1-6 302,1-1 538,-6-4 0,8-6 0,0-2 0</inkml:trace>
  <inkml:trace contextRef="#ctx0" brushRef="#br0" timeOffset="41">21611 10094 7705,'15'-7'0,"-1"6"333,0-4 0,5-1 161,0 1 0,2 0 111,-3 5 1,0 0-194,6 0 1,-6 0-35,6 0 0,-2 0-15,2 0 0,1 0-109,-6 0 0,5 0-490,-5 0 0,0 5 185,-5 0-808,-6-1 1,0-4-870,-3 0-491,-4 7 2219,-1-6 0,-8 12 0,-6-5 0</inkml:trace>
  <inkml:trace contextRef="#ctx0" brushRef="#br0" timeOffset="42">21739 10193 7705,'-14'14'0,"0"-4"504,0-1 803,6-5-749,1 8 0,9-10 53,3 2 1,4-2-311,10-2 1,3-2-80,7-2 0,-1-3-390,1-2 1,-6-4 182,1 4 0,-2 1-450,2-2 1,-4 3-23,-5-3 1,-1 2-386,0 3 0,-4 2-459,-1-6 456,-6 6 647,4-4 0,-14 3-24,-2-1 1,-4 0 258,-1 5 0,0 0-94,-1 0 0,1-5 280,0 1 1,0-1 135,0 5 0,-1 0 277,1 0 0,5 5 172,-1-1 0,7 7-356,-2-1 1,-1 3-78,1 1 0,0 5-69,5 0 0,0 1 91,0-1 0,0-3-60,0 3 0,2-3-75,3-2 1,-4 0-51,4 0-242,3 1 0,-6-6-704,2 1 516,-2-7-1827,-2 3 1512,0-6 1,-2 0-304,-2 0 1,0-6 92,-5-4 0,4 2 743,-4-1 0,-1-7 0,-4-6 0</inkml:trace>
  <inkml:trace contextRef="#ctx0" brushRef="#br0" timeOffset="43">21725 10222 7705,'0'14'-200,"0"0"1,0 5 442,0 0 0,-5 0 390,1-5 0,-1 0-612,5 1 1,0-1 6,0 0 0,0-5-1347,0 1 678,0-1 641,0-1 0,6-1 0,2-7 0</inkml:trace>
  <inkml:trace contextRef="#ctx0" brushRef="#br0" timeOffset="44">21853 10264 7705,'21'-6'0,"-9"3"255,7-7 1,-6 7-47,6-2 1,-3-1 227,-2 1 0,0 1-83,0 4 0,1 0-288,-1 0-178,0 0-25,0 0 1,-1 1 136,-4 4 0,4-3 0,-5 4 0</inkml:trace>
  <inkml:trace contextRef="#ctx0" brushRef="#br0" timeOffset="45">22194 9937 12395,'0'14'916,"0"1"-615,0-1 1,-1 2-228,-4 3 0,2-2 90,-7 7 1,1-7-710,-5 2 0,4 2-26,1-2 0,4-2-1269,-4-8 591,5 4-510,-8-11 1306,10 4 1,-3-12 200,10-4 1,1-2 331,4-3 0,3 1-154,-4 0 1,-1 4 640,1 1 0,-4 6 53,5-2 1,-6 3 484,6 2 1,-5 0-483,4 0 1,-6 7 75,2 2 1,1 4-320,-1 1 1,0 2-141,-5 3 1,0-2-309,0 7 0,0-2 91,0 2 1,0-4-743,0-6 0,0 1-160,0-1 1,-2-1-1689,-3-4 2567,4 4 0,-5-12 0,6 6 0</inkml:trace>
  <inkml:trace contextRef="#ctx0" brushRef="#br0" timeOffset="46">22379 9923 8606,'0'8'1711,"0"5"1,0-6-1408,0 8 1,0-6-8,0 1 0,-5-1-88,1 5 1,-6 1-38,5-1 0,-1-2 25,1-2 0,4 3 15,-4-4 0,-1-1 59,1 1-245,0-5 166,-1 8-180,4-10 1,-2 4-408,8-6 0,4-1 214,7-4 0,0 2-419,4-7 0,-1 1 272,5-6 1,-4 1 83,5 0 0,-5 0 96,5 0 0,-7 1 146,2 3 1,-3-2-109,-2 2 1,-5 2 193,1-1-209,-7 6 1,3-5 0,-6 3-145,0 4 0,-6-6 88,-3 7 0,-4-4-128,-1-1 0,4-2 70,1 3 1,-1 1 120,-4-7 0,5 5 23,-1-4 0,5 4 180,-4-4 1,6 4 243,-2-5-208,-3 7 1010,7-3-542,-6 0 37,7 4 1,0 2-111,0 10 0,5 7-31,0 2 1,1 8-68,-1 1 1,-4 7 73,4 8 0,-3 1-109,-2 3 1,4 4-131,1 6 0,0-1-73,-5 1 0,0-1 17,0-4 1,0-8-515,0-6 0,0-7 263,0 3 1,0-11-2118,0-4-14,0-9-771,0-4 1530,0-19 0,-2 4 1426,-2-10 0,-4-3 0,-7 0 0</inkml:trace>
  <inkml:trace contextRef="#ctx0" brushRef="#br0" timeOffset="47">22337 10193 15069,'15'-1'942,"4"-4"0,-1 3-1414,5-2 1,-4 0 353,5 0 0,-2 2-385,2-3 1,1 2-418,-6-2 1,5 4 919,-5-4 0,0-3 0,-5 0 0</inkml:trace>
  <inkml:trace contextRef="#ctx0" brushRef="#br0" timeOffset="48">22806 10023 7656,'-10'-2'1919,"1"-3"-1378,6 4 1,-5-6 1767,3 7-1269,3 0 1,7-1-842,9-4 1,5 3-140,0-2 1,-3 2 122,3 2 0,-3-1-12,-2-4 0,0 3 137,0-2 0,1 2 100,-1 2 322,-6 0-422,4 0 0,-12 6-284,0 4 0,-6 2 60,-8 3 0,-5 5-690,0 4 0,-6-2 80,1 2 1,3-5-232,2 4 0,-1-5-1257,1 1 1,5-8 284,4-2 1729,7-6 0,-9 4 0,4-7 0</inkml:trace>
  <inkml:trace contextRef="#ctx0" brushRef="#br0" timeOffset="49">22834 10122 7656,'0'8'0,"0"5"0,0-4 0,6 4 0,-4 1 0,3 0 0,-2 0 594,2 1 1231,-4-1 1,6 0-928,-7 0 1,1-1-592,4-4 0,-4 4-2896,4-4 1504,-3-2-526,4 5 1611,-4-10 0,10 4 0,-4-6 0</inkml:trace>
  <inkml:trace contextRef="#ctx0" brushRef="#br0" timeOffset="50">22962 10179 7208,'10'-8'727,"-1"3"0,-4 4-205,4 1 0,-4-5-137,4 0 1,-4 1-201,5 4 0,-6 0-265,6 0 0,-5 0-226,4 0 1,-4 0-1236,4 0 1541,-5 0 0,8 0 0,-4 0 0</inkml:trace>
  <inkml:trace contextRef="#ctx0" brushRef="#br0" timeOffset="51">23161 9980 7656,'8'-6'795,"5"4"1,-10-4-322,6 6 0,-6 1 821,2 4 0,-3 3-597,-2 6 0,0 7-46,0 2 0,0 3-248,0-3 1,0 9-40,0-4 0,0 2-452,0-6 0,0 1-349,0-6 0,0 5-2432,0-5 1635,-7 0-1953,6-11 3186,-5-2 0,6-6 0,0 0 0</inkml:trace>
  <inkml:trace contextRef="#ctx0" brushRef="#br0" timeOffset="52">23261 9966 7656,'14'-21'159,"-5"5"127,1-3 0,-1 4 27,6 0 0,-1 6 175,0-1 0,0 7 17,0-1 1,2 2 187,3 2 0,-3 0-44,3 0 0,3 6-268,2 4 0,-4 4 47,-1 5 0,-3 3-93,-2 6 1,0 3 49,1 2 0,-6-3-83,1 3 0,-7 2-92,2-2 1,1 0-187,-1-5 1,-1-1 67,-4-3 0,-1 1-526,-4-6 0,2-5 262,-7-4 0,6-7-1917,-6 2 1100,1-4 0,-6-2-179,1-4 1,0-1 550,0-4 0,-2-2-28,-3 2 0,3-3 312,-3-1 0,3 0 98,2 0 0,0 0 185,0-1 1,4 1-51,1 0 1,1 0 246,-1 0 0,-3 4 36,8 1 0,-6-1 268,5-4 0,1 4 167,4 1-168,0-1 0,0 1 217,0-1-359,6 7 0,2-5-224,6 4 0,0 2 110,1-3 0,-1 4-116,0 1 0,0 0 122,0 0-102,1 0 1,-1 0 53,0 0 0,-4 5 87,-1-1 1,-6 3-63,2-3 0,-3-1 135,-2 7-3,0-1-143,0 6 1,0-1-110,0 0 0,-5-4 185,0-1-432,-6-6 1,5 5-107,-4-3 1,2-4-823,4 4-480,2-3 697,-4-9 327,6 0 0,0-3 215,0 1 0,0 4-367,0-5 79,6 7 47,-4-9 600,4 10 0,-6-11 0,0 5 0</inkml:trace>
  <inkml:trace contextRef="#ctx0" brushRef="#br0" timeOffset="53">20389 10705 11869,'6'8'2005,"2"4"-1677,6-2 1,0-2-67,1 1 1,4-4-57,-1 5 0,8-6-252,-3 6 1,4-7-39,2 2 1,-2-4 4,-4-1 1,6 0 3,-1 0 0,-4-1-197,4-4 0,-4 2 27,0-7 1,3 2 55,-4-1 0,-2-2 210,-2 6 0,-3-4-89,-2 4 0,0-5 251,0 6 0,0-1 262,1 5-181,-1 0 1,0 2-120,0 2 1,0-1 84,1 7 1,-1-1-161,0 6 0,2-3 49,3-2 0,-3 1-128,3-6 1,1 4 112,-1-4 0,5-1-351,-5-4 0,4 0 25,-4 0 0,2-1-69,-2-4 0,-3 2 158,3-6 1,-4 5 74,0 0 0,1-3 169,2 3 1,-5-6-66,6 5 1,-6 1 245,6 4 1,-7 0-113,3 0 1,-8 0-3,12 0 0,-6 0-138,6 0 0,-3 0 18,-2 0 1,2 0-8,3 0 1,-2-5-123,7 0 1,-2-4 94,2 4 1,2-6-127,-2 1 1,1-1 221,-1 2 1,1-2-73,-6 6 0,7-4 124,-3 4 1,-1 0 24,2 5 1,-6 0 122,0 0 0,0 5-148,1 0 0,-3 4-65,3-4 1,-4 1-29,0-1 1,4-4-119,0 4 1,1-3-306,-1-2 0,-3 0 190,3 0 1,-2 0-235,2 0 1,-3 0 176,3 0 0,-3 0-197,-2 0 1,0 0-182,0 0 0,1 0-282,-1 0 0,0-5-476,0 0 0,2-6 1347,3 2 0,-3-4 0,4-1 0</inkml:trace>
  <inkml:trace contextRef="#ctx0" brushRef="#br0" timeOffset="54">22863 10677 7674,'14'-8'479,"0"-5"1,-5 11-480,1-2 0,-1-4 0,6 0 0</inkml:trace>
  <inkml:trace contextRef="#ctx0" brushRef="#br0" timeOffset="55">12697 9155 7662,'0'15'482,"0"-1"0,0 2-105,0 3 1,0-2 304,0 7 0,0-5 329,0 4 1,0-1-452,0 2 1,0 3-157,0-3 1,0-2-291,0 1 0,0-5-506,0 1-75,0-3 0,1-4-546,4-2 1,-2-4-1870,7-6 2882,-7 0 0,10-6 0,-5-2 0</inkml:trace>
  <inkml:trace contextRef="#ctx0" brushRef="#br0" timeOffset="56">13010 9056 7662,'8'9'1061,"-4"1"-181,-2-7-306,-2 10 1,0-5 111,0 6 1,-2-5-616,-2 1 0,0-1 74,-5 5-959,-1 1 1,-4-1 199,0 0 575,0 0 1,0-1-976,-1-4-1637,7-2 2651,-4-7 0,10 0-214,2-7 0,8 4 130,6-6 0,5 6 791,0-2 0,2 3-397,-2 2 1,-3-4 295,3-1 1,1 0-46,-1 5 1,5 0 36,-5 0 0,0 5-388,-5 0 1,0 1-292,0-1 1,-1-2-699,-4 6 1,2-4 498,-6 4 1,0-4-2030,-5 5 2309,0-7 0,-6 9 0,-2-4 0</inkml:trace>
  <inkml:trace contextRef="#ctx0" brushRef="#br0" timeOffset="57">13081 9255 7662,'-8'6'-227,"-3"2"1216,6 6 1,0 1-411,5-1 1,0 6 193,0 4 0,0 3-299,0 1 1,0 1-114,0-1 1,0 5-219,0 0 0,2-4-147,3-5 0,-4-2-194,4 1 0,-3 3-421,-2-7 1,1-5-2330,4-5 2948,-4 1 0,6-2 0,-7-2 0</inkml:trace>
  <inkml:trace contextRef="#ctx0" brushRef="#br0" timeOffset="58">7763 9440 7649,'2'-8'646,"3"3"0,-2 3-239,6 2 1,-4-1 1040,4-4-893,1 4 0,4-6-7,0 7 1,5 0-249,0 0 1,0 0-97,-4 0 1,-1 0-250,0 0 1,0 5 87,0 0 0,-1 6 161,-4-2 1,3 4-1,-8 1 1,3 0-13,-3 1 1,-2-1-196,3 0 0,-8 5-251,-2 0 1,-5 0-607,6-5 616,-8 0 234,11 1 94,-5-8-27,6 0 1,6-15 18,3-6 1,4-2 5,1-8 0,0 0-13,1-4 0,4 0-2316,0-1 0,4 1 649,-4-1 0,2-1 1125,-2-3 1,-3 3 472,2-3 0,-2 8 0,-1 1 0,-1 7-92,0-2 0,-1 8 645,-4 1-15,4 7 1,-12-2 697,4 10 0,-3 0-530,-2 9 1,0-3-168,0 8 0,-7 1-162,-2-1 1,1 7-181,-2-3 1,1-1-6,-5 2 1,0-6-789,-1 0 1,6 0 439,-1 1 1,1-5-2146,-5 0 2301,6 0 0,-5-6 0,5 7 0</inkml:trace>
  <inkml:trace contextRef="#ctx0" brushRef="#br0" timeOffset="59">8346 9369 7659,'14'0'0,"1"0"348,-1 0 1,0 0 1386,0 0-1271,1 0 1,-1 0-130,0 0 0,-5 1-508,1 4 198,-7-3 0,3 5-1586,-6-2 1237,0-3 1,-1 9-724,-4-6 0,-3 4 490,-6-4 1,5 4 556,-1-4 0,1 4 0,-6-4 0,3 1 0,2-1 0,-2-3-264,2 3 264,4 2 0,-5 1 847,6 7 0,0-1-291,5 0 0,0 2 459,0 3 1,0-2-437,0 7 0,2 0-224,3 4 0,-2-1-513,6-4 1,-4 4 182,4-3 1,-5 1-1033,0-1 0,3-3 1007,-3-7 0,7 0 0,-3 0 0</inkml:trace>
  <inkml:trace contextRef="#ctx0" brushRef="#br0" timeOffset="60">9043 9681 7663,'-14'15'0</inkml:trace>
  <inkml:trace contextRef="#ctx0" brushRef="#br0" timeOffset="61">6782 13562 7727,'0'8'2477,"0"-1"-2477,0-7 0,-6 0 0,-2 0 0</inkml:trace>
  <inkml:trace contextRef="#ctx0" brushRef="#br1" timeOffset="62">10138 14472 8649,'-10'0'713,"1"0"1,-1 5-316,-4 0 0,-2 0-71,-3-5 1,0 4-84,-9 1 0,3 1-30,-9-1 0,-2-3-12,-2 2 0,-3-2-162,-2-2 1,1-6-33,-1-4 1,5-7-81,0-2 1,7-11-6,-2 1 1,7-10 94,3-4 0,7 1-120,2-6 0,6 2 5,8-1 0,8 3-50,6-4 0,6 6 23,9 4 0,6 3 44,2 7 1,5 1 43,0 3 0,6 4 2,-1 5 1,7 3 3,-2 2 1,9 4 4,6 6 0,-4 8-86,-1 6 1,-6 7 92,-3 7 0,-3 7-102,-3 3 1,-9-2 104,0 2 0,-11-6-161,-3 1 1,-7-3 123,2-2 0,-5-1 121,-4-3 0,-4-2 36,-6-3 1,-3-2-90,-6 7 1,-2-5 3,-13 4 1,0 0 145,-4 0 0,-7 3-270,-3-8 1,2 6 87,-2-5 1,5 0-303,-5-5 0,5-4-58,-5-1 1,6-6-186,-1 2 0,4-3-167,6-2 1,2-2 4,7-3 723,6-9 0,2-2 0,6-4 0</inkml:trace>
  <inkml:trace contextRef="#ctx0" brushRef="#br1" timeOffset="63">10536 14188 7730,'0'-8'718,"0"-5"323,-7 12-248,6-5-18,-5 6-510,6 0 1,7 1-34,8 4 1,7-2-14,11 7 0,10-6-20,9 6 1,13-7-50,10 2 1,-32-5 0,1 0-285,7-3 1,3 1-1,2 1 1,1-1 237,5-3 1,-1 0-1,-3 3 1,0 0-54,-1-3 1,0 0 0,-5 3 0,0 1-66,0-2 1,0 1-1,-3 1 1,0 1 19,-3-1 0,-2 2 0,-2-1 0,-2 0-208,27 0 1,-6 0-92,-9 0 1,2 1 145,-7 4 1,-6-4-184,-7 4 1,-6-3 96,-4-2 0,-4 1-71,-5 4 1,-6-3-195,0 2 829,-5-2-1136,2-2 377,-6 0 0,-6 0-138,-4 0 1,-4 0 211,-5 0 1,2 0 353,-7 0 0,0 0 0,-4 0 0</inkml:trace>
  <inkml:trace contextRef="#ctx0" brushRef="#br1" timeOffset="64">12171 14060 11829,'6'13'925,"4"-4"1,2 2-731,2-6 1,2 6-178,3-2 1,-1-1 63,5 2 0,-1-5-24,2 4 1,-2-4 98,-3 4 1,-8-6-340,3 2-11,-9 3 0,0 0-155,-10 6 1,-4 0-171,-10 1 0,1-3-370,-5-2 1,1 1-1477,-2-6 2364,-3-1 0,5-4 0,-7 0 0</inkml:trace>
  <inkml:trace contextRef="#ctx0" brushRef="#br1" timeOffset="65">12981 14088 7686,'-1'-7'453,"-4"2"738,3-3-84,-10 0-381,10 0 1,-4 0 400,6 4-776,0 2 1,1-4 204,4 6 0,3 1-186,6 4 1,0-2-18,1 7 0,-1-6-174,0 6 0,0-5-106,1 4 0,-3-4 36,-2 4 1,2-4-185,-2 4 40,-4 1 1,0 4 12,-6 0 1,0 1-465,0-1 1,-1-2 229,-4-2 1,-3 7-114,-6-3 1,0 4 182,0-4 1,-1-4 104,1-1 1,0 1 76,0 4 0,4-5 204,1 1 1,6-6 181,-2 6-267,3-7 0,4 5-28,3-3 1,2-4-12,8 4 1,4-5-156,0-5 1,6 4 31,-1-4 0,1-1-70,-1 1 1,1-5-14,-6 6 1,1-3-191,-1 3 1,-8 2-1188,4-3 637,-4 4-636,-4-6 794,0 6 712,-7-5 0,0 6 0,0 0 0</inkml:trace>
  <inkml:trace contextRef="#ctx0" brushRef="#br1" timeOffset="66">13465 13961 7711,'-15'-7'395,"1"-1"1,5-4 662,-1 2 381,7-2-998,-3 4 1,6-2 139,0 1 0,1 6-142,4-2 1,3 3 51,6 2 1,-4 0-158,-1 0 0,1 0 22,4 0 1,-2 2 32,-2 3 1,3-2-53,-4 6 0,-1-1-200,1 2 0,-5 2 60,0-2 1,-2-2-915,-2 1 150,0 1 0,0 4-550,0 0 0,-5-5 420,0 1 1,-4-5-1131,4 4 807,-6-6 1,3 4 461,-6-7 0,5 0 303,-1 0 1,5-5 56,-4 0 1,6-6 523,-2 2 1,-1 1 446,1-2 584,0 7-132,5-3-84,0 6 1,0 8-448,0 6 0,0 2-294,0 7 0,5 6-35,0 4 1,1 5-125,-1-5 1,-2 5-335,6-5 0,-5 3-327,0-7 0,3 1-539,-3-11 0,3 0 48,-3-5 0,0-6-794,5-3 1,-4-5 1704,4-5 0,-6-9 0,4-8 0</inkml:trace>
  <inkml:trace contextRef="#ctx0" brushRef="#br1" timeOffset="67">13664 13861 7710,'6'-14'660,"-4"0"-127,2-1-105,-2 7-218,-2-4 0,0 12 205,0 0 1,-2 6-211,-2 8 1,-4 5-284,-7 0 0,6 5-88,0-5 0,-1 1-380,-4-1 0,1-8-289,4 4 0,1-6-2,3 1-29,3 2 866,-4-10 0,6 4 0,6-11 0,4 1 0,4-6 363,5 5 1,-1-4 156,5 4 0,-4 1 412,5 4 0,-2 0 97,2 0 0,3 0-497,-4 0 1,-2 0-58,-2 0 1,-3 1-123,-2 4 1,0-4-275,0 4 1,-4-3-221,-1-2-447,-6 0 182,4 0 0,-9 0-554,-3 0 0,-3 0-234,-6 0 1,-2 0 538,-3 0 0,4 0 492,-4 0 1,1-5 60,-1 0 1,4 1 160,-4 4 0,3-5 372,2 0 242,-1 0 0,1 7-35,0 3 1,4 3 544,1 6 0,6 2-432,-2 2 0,3 5-329,2 5 1,0-4-349,0-1 0,0 0 79,0 0 1,0 3-736,0-8 0,5 1 172,0-4 1,1-7-769,-1-4-1388,-3-2 1821,10-2 0,-9-6 171,7-4 1,-7-3 186,2-1 1,1-2 474,-1-3 1,1 4-139,-1-4 0,-2 3 577,7 2 0,-6 4-163,6 1 0,-6 6 204,6-2 1,-5-1 126,4 1 1,-4 2 408,4 7 1,-4 1-672,5 9 1,-7-3-203,2 8 0,-2-1-826,1 1 0,-2-4 459,3 4 1,-4-3-2684,-1-2 2819,7-6 0,1 5 0,6-5 0</inkml:trace>
  <inkml:trace contextRef="#ctx0" brushRef="#br1" timeOffset="68">14005 13747 7687,'14'0'1307,"0"0"-434,1 0 84,-1 0 1,0 2-417,0 3 0,-1 2 192,-4 8 1,2-1-287,-6 0 1,5-4 302,-6-1-794,7 7 0,-9 0-300,3 3 1,-4-4-54,-1 0 1,-1-6 327,-4 1 1,2-7-1080,-7 2 0,1-2 378,-5 1 1,4-2-107,1 3 0,-1-5 404,-4-5 0,1 2 5,4-7 357,-4 1 349,5-5 235,-6-1 0,5 8-132,-1 2 67,7 3 0,-3 4-127,6 3 0,0-2 855,0 6-720,0 1 1,6 4-31,3 0 0,-1-4-253,2-1 1,-1-6 11,6 2 1,-1-3-32,0-2 1,0 4 64,0 1 1,1 0-117,-1-5 1,0 0 238,0 0-370,1 0 0,-3 1-289,-2 4-268,-4-3 320,-6 10 0,0-9-181,0 7 0,-2-5 151,-2 4 1,-4-4 57,-6 4 1,-1 1 252,1 4 0,5-4-121,-1-1 1,2 0 156,-1 6 66,-4-1 0,12 0 363,-4 0-181,3-6-67,2-1 0,7-7 9,2 0 0,4-2-51,1-3 1,0-3 283,0-6 1,1 5-145,-1-1 0,0 7 52,0-2 1,0 4 71,1 1 0,-6 1 39,1 4 1,-3 4-204,3 10 0,1-1-39,-6 6 1,1-1-182,-1 6 0,-4-6 102,4 1 1,1-2-315,-1 2 0,0-2 96,-5-3-1452,0-3 949,0 4 0,-6-12-77,-4-3 0,-3-4-551,-1-1 0,0-1 569,0-4 0,0-3-142,-1-6 1,0 5 327,-4-1 1,3 1 352,-3-6 1,3 1 169,2 0 0,4 0 142,1 0 0,6 4-147,-2 1 1,3 4 31,2-5 1,0 6 734,0-6 1,2 7-313,3-2 0,3-1 32,6 1 1,5-4-146,0 4 1,4-5-720,-4 6 1,7-6 143,-3 6 175,4-8 0,2 5 0,-1-8 0</inkml:trace>
  <inkml:trace contextRef="#ctx0" brushRef="#br1" timeOffset="69">14531 13847 12061,'14'0'488,"0"-5"-243,1 0 0,0 1-19,4 4 0,-1 0 81,5 0 1,-4 0-56,5 0 1,-2 0 87,2 0 0,-4 0 118,-5 0 1,-1 4-103,0 1 1,-4 6 0,-1-1 1,-4 2-56,4 2 1,-6 7 11,2 3 1,-3 3-124,-2 1 0,0 2-51,0 3 0,0-1-25,0 6 1,0-7-144,0 2 1,0-4-20,0-5 1,-2-2-288,-3-3 1,4-8-1138,-4 3 700,4-9-228,-6 1 0,4-8 63,-6-2 0,-1-6-160,-4-9 0,4 2 481,1-7 1,-1 5-57,-4-5 1,0 6 670,0-6 0,-7 0 0,-1-4 0</inkml:trace>
  <inkml:trace contextRef="#ctx0" brushRef="#br1" timeOffset="70">14588 13961 7642,'0'7'1396,"0"6"0,5-10-949,-1 7 1,1-6 162,-5 6 1,5-5 129,0 4-349,-1 1 1,1 4-166,0 0 1,-1 0-183,-4 0 3,7 1 262,-6-1-630,6 0 190,-7-6-632,0-2 554,0-6 1,4-6-3,1-3 0,5 1 104,-6-2 1,6 5 184,-5-4 0,6 6 20,-2-2 0,-1-1 43,2 1 143,-7 0-170,9 5 1,-10 7-168,3 2 0,-4-1 74,-1 1 0,-5 1-574,1 4 1,-3-4-156,3-1 0,1-1-1216,-7 1 1924,7-2 0,-10-1 0,5 2 0</inkml:trace>
  <inkml:trace contextRef="#ctx0" brushRef="#br1" timeOffset="71">15213 13733 12618,'-7'0'1949,"-5"2"-986,8 2-883,-7 4 0,4 6 56,-2 1 1,-2 1-256,6 2 0,-6-2 143,2 3 1,1-3-260,-2-2 223,7 7 0,-8-5-284,6 3 57,0-4 1,5-5-366,0-1-267,0-6 609,7 4 0,1-12-287,6 0 0,0-6 194,0 2 0,-4-4 135,-1-1 0,1 4 145,4 1 0,-5 1 280,1-1-182,-7-4 157,10 11 12,-12-10 1,6 12 310,-7 0 1,0 1-147,0 9 0,-5-1-87,0 5 1,-4 2-421,4 3 0,-5-3-31,6 3 1,-3 1-61,3-1 1,2 7 152,-3-3 1,4 0 35,1 0 1,-2-1 142,-3 2 0,4 1-168,-4-6 1,4 2 200,1-2 0,0-8-54,0 3-332,-7-3 28,6-3-119,-6-2 0,7-7 135,0-4 1,0-8-18,0-6 0,2-1 167,3 1 1,-2 2-112,6-7 0,-4 6 205,5-1 0,-6 4-70,6 0 0,-6 1 384,6 0 1,-5 0-52,4 0 0,-4 6 69,4 3 1,-4 3 98,5 2-189,-7 0 0,5 0-233,-4 0 0,-2 7 165,3 2-181,-4 4 0,-1 1 144,0 0-559,0 0 57,-6 1 96,4-1 1,-6-5-191,4 1-203,2-7 352,-4 3 0,6-12-58,0-3 0,1-4 136,4-1 0,-2-7 39,7-3 1,-2-2 86,1-3 0,4-1 55,-4-3 1,4 1 231,1-6 1,-1 8 266,-4 2 525,4 0-301,-5 12 1,0 3-291,-4 13 0,-2 13 107,-2 11 1,0 2-146,0 3 1,0-2-95,0-4 1,0 4-162,0-3 0,2-4-115,2-1 0,0-4-31,5-6 0,-4 4-564,4-4 54,1-2 1,4-1 291,0-6 1,-4 0-163,-1 0 251,-6 0 1,4 1 178,-7 4 0,0 3 69,0 6 0,0 0 189,0 1 1,0-1-136,0 0 1,-5 0 282,0 1-994,0-1 336,5 0-235,7-6 0,1-2 219,6-6 1,-5-6 5,1-4 0,-2-2 132,1-2 1,-1-1 116,-3 1 1,-4 0 113,4 0 344,-3-1 0,-2 1-127,0 0 1,-2 6 350,-3 3 1,-3 4-565,-6 1 1,0 0 88,0 0 0,0 1-1202,-1 4 0,1 3 150,0 6 839,6 0 0,-5 7 0,5 1 0</inkml:trace>
  <inkml:trace contextRef="#ctx0" brushRef="#br1" timeOffset="72">15782 13705 8137,'-9'0'2415,"-1"0"-62,7 0-1585,-3 0 308,6 6-240,0-4 81,0 4-601,0-6 0,6 0-76,3 0 0,4 0-110,1 0 0,1 0-70,-1 0 1,0 0 92,0 0 0,0 0 142,1 0-96,-1 0 1,-6 1-46,-3 4-48,-4 3 1,-9 11-604,-6 0 1,-3 6-253,-12-1 1,4 1-594,-8-1 0,3 3 349,1-4 0,7-4-1834,3-4 730,10-1 2097,2-13 0,7-1 0,0-7 0</inkml:trace>
  <inkml:trace contextRef="#ctx0" brushRef="#br1" timeOffset="73">15811 13861 7613,'7'14'338,"-2"0"0,2 1 505,-3-1 1,6 2 78,-6 3 1,3-2-414,-2 7 0,-2-1-311,6 6 1,-6-7-12,2-3 1,1-3-494,-1-2 0,1-1-733,-1-4-867,-3-3 1679,4-6 227,-6 0 0,6-6 0,2-2 0</inkml:trace>
  <inkml:trace contextRef="#ctx0" brushRef="#br1" timeOffset="74">15924 14032 7613,'7'-8'-1527,"1"-5"1965,6 5 0,-5 0 739,1 4 1,-6 2-284,6 2 1,-2 2 45,1 2-1013,4 4 1,-7 6 124,4 1 1,2-6-774,-2 1 1,-4-6 300,-1 6 420,3-7 0,0 10 0,6-6 0</inkml:trace>
  <inkml:trace contextRef="#ctx0" brushRef="#br1" timeOffset="75">16180 13747 7613,'-8'0'5861,"2"0"-5393,6 0 0,6 0-14,4 0 1,4 0-441,5 0 1,-2 0 60,7 0 0,0 0-655,4 0 0,-4 0 431,0 0 1,-1 0-1177,6 0 1,-7-4 220,-3-1 0,-3-5 43,-2 6 0,-5-7 165,1 1 896,-7-3 0,-2-1 0,-5 0 0,-7 5 0,1-1 0,-2 2 0,-3-1 0,1 2 0,0 7 0,4-4 459,1-1 0,-1 2 404,-4 7 1,5 0 617,-1 5 0,1 2-794,-5 8 1,4-2-94,1 7 0,-1 0-80,-4 4 0,0 1-153,0-1 0,-1 1-595,1-1 0,1 0 222,4 1 1,-4-2-2045,4-4-80,3-2-1336,-1-7 3472,7-6 0,0-8 0,0-8 0</inkml:trace>
  <inkml:trace contextRef="#ctx0" brushRef="#br1" timeOffset="76">16294 13833 7613,'2'9'753,"2"1"0,-2-6-243,3 6 0,-2-1 113,2 5 0,-4 5-203,4 0 0,-4 2-163,-1-2 0,0-2-232,0 7 0,0-7 76,0 2 1,0-3-1141,0-2-317,0 0-1156,0-6 2512,7-1 0,1-14 0,6-1 0</inkml:trace>
  <inkml:trace contextRef="#ctx0" brushRef="#br1" timeOffset="77">16365 13961 7613,'8'-15'0,"3"1"0,-6 0 0,1 0 217,-1-1 1,-2 3 526,6 2 508,-5-2-231,8 10-419,-4-4 1,5 7 89,-4 4 1,2 8-288,-6 6 0,5 1-23,-6-1 1,6-1-121,-6 5 0,6-1-107,-5 2 0,-1-2-24,-4-3 1,2-3-48,3 3 16,-4-3 0,6-2-131,-7 0 0,-2-6-181,-3-3 0,2 1 112,-6-1 0,-1 0-112,-4-5 0,5-2 77,-1-3 1,2 2-17,-1-6 0,-2-1-68,6-4 0,0 0-136,5-1 1,0 1-76,0 0 1,0 0-205,0 0 1,6-2-686,4-3 0,3 3 654,1-3 1,0-3 664,0-2 0,7-3 0,1-1 0</inkml:trace>
  <inkml:trace contextRef="#ctx0" brushRef="#br1" timeOffset="78">16820 13733 8121,'0'8'2342,"0"0"-1198,0-3 0,2-4-792,2 4 1,4-4-165,6-1 0,-2 0-884,2 0 0,-3 0 462,8 0 1,-2 0-955,2 0 0,-3-4 602,3-1 0,-8-6-953,-2 1 1539,1 4 0,4-6 0,0 4 0</inkml:trace>
  <inkml:trace contextRef="#ctx0" brushRef="#br1" timeOffset="79">16962 13662 7613,'-9'-2'-477,"-1"-2"0,6 2 624,-6-3 1,5-1 1539,-4 1-525,6 1 298,-10 4-1039,11 0 1,-9 6 67,7 3 0,-3 9-134,3 1 0,0 6-135,-5-1 1,-1 2-536,-4 3 1,0-1 256,0 1 1,0-2-1016,-1-4 0,1 3 179,0-7 894,6-7 0,-11 1 0,3-5 0</inkml:trace>
  <inkml:trace contextRef="#ctx0" brushRef="#br1" timeOffset="80">16792 13847 7613,'0'14'1217,"0"0"1,0 0-661,0 1 0,0-1-200,0 0 1,1-4 308,4-1 1,-4 1-234,4 4 0,2-5-672,-3 1 1,3-6-710,-3 6 53,-2-7 0,6 3-407,-3-6-30,-4 0 1,7 0 423,-3 0 908,-4 0 0,6 0 0,-7-6-122,0 4 304,0-10 1,0 9 239,0-7 1,0 5-90,0-4 1,4 4 645,1-4-622,6-1 0,-8-4-152,7 0 1,-5 1-42,4 4 1,-4-2 216,4 6 273,-6-6 219,4 9-219,-7-4 1,0 8-146,0 2 1,0 4 83,0 6 1,0 2-223,0 3 0,0-3-136,0 3 0,0-3-126,0-2 1,1 0 43,4 0 1,1 1-202,4-1 0,3-6-253,-4-4 1,4-2-477,1-2 1,5-2-126,0-2 1,-5-6 901,-5-9 0,7-3 0,6-6 0</inkml:trace>
  <inkml:trace contextRef="#ctx0" brushRef="#br1" timeOffset="81">17261 13946 7613,'6'8'737,"-4"5"1,6-7 211,-4 4-1411,-2-4-417,4-6 879,-6 0 0,-6-13 0,-2-2 0</inkml:trace>
  <inkml:trace contextRef="#ctx0" brushRef="#br1" timeOffset="82">9114 14828 7168,'0'8'-648,"-2"-2"683,-2-6 490,2 6-316,-4 2 0,4 6-194,-3 1 1,4-1 65,-4 0 0,4 2-41,1 3 1,0-2 29,0 7 1,0 0-8,0 4 0,0-4-16,0-1 1,0 1-9,0 4 1,0 1-57,0-1 1,0 1 73,0-1 1,0 1-38,0-1 0,0 1 24,0-1 0,0 0-10,0 1 0,0-1 21,0 1 0,0-1-2,0 1 1,0-3 17,0-2 0,0 3-22,0-3 0,0-2-47,0 1 1,0-5 48,0 1 1,0 1-23,0-1 1,4 0 14,1-5 1,0 1-53,-5-1 1,0 0 12,0 0 0,5 1-14,-1-1 1,1 0 0,0 0-5,-1 0 0,3-1-42,-2-3 65,-4 2 0,7-4-29,-3 6 0,-4 0 22,4 1 1,-2-6-9,2 1 0,-3-1 6,2 5 0,-1-1 1,2-4 0,-3 4-4,3-3 0,-2-3 1,1 3 1,0-5-2,5 4 0,-4-4 2,4 4 0,-4-5-3,4 0 0,1-2 2,4-2 1,5 0-2,0 0 0,6 0-52,-1 0 1,3 0-111,1 0 0,1 0 30,-1 0 1,5 0 87,1 0 1,3 0 41,-3 0 0,-1 6-53,-5 4 0,2 2 178,3 3 0,2-1-100,3 0 0,3 0 159,-3 0 1,5 1-73,4-1 1,-1-5-46,6 1 0,-4-6-25,4 6 1,-2-2 12,2 1 0,-3 2 30,-6-6 0,0 5-28,-1-6 1,1 7-19,0-1 1,-6-2 6,1 1 0,-6 1 197,1 4 0,3-1-70,2-4 1,-3 2-40,-2-6 0,2 4-33,-2-4 1,5 0-10,-5-5 1,2 0-162,-2 0 0,-1 0 112,6 0 1,-2 0-127,2 0 0,-2-5 82,-2 0 0,-4 1-70,3 4 1,0-2 20,-5-3 0,4 4 40,-8-4 1,3 3 2,1 2 0,0 0 4,1 0 0,-5 0-144,-1 0 1,1 0 86,4 0 1,1-4-42,-1-1 0,-1-5 68,-3 6 1,3-7 18,-4 1 0,3 2 8,-3-1 1,3 1 70,-7-2 0,4-2-74,-4 2 0,6-1 25,-1 2 0,-2-2 24,2 6 0,-5-5-19,5 6 0,-5-6-133,4 6 1,-5-1 111,1 5 0,-4-5-29,0 0 0,4 1 27,0 4 0,-1-5-4,-3 0 1,4-6-61,0 2 1,1-4 0,-1-1 1,-3 0-68,3-1 0,-2 1 101,2 0 1,-3 0-139,3-1 0,-3 1 64,-2 0 0,0 5 115,0-1 0,1 1-13,-1-6 0,0 6 134,0-1 0,0 2-36,1-1 0,-1-4-59,0 4 1,-4-2 3,-1 1 1,-1-2-3,1 2 1,4-2-26,-3-3 1,-3 1 22,3 0 1,-5 0-68,4 0 0,-4-1 90,4 1 1,-4 0-5,5 0 0,-7-1-6,2 1 0,1 5 13,-1-1 1,-1 1-65,-4-5 0,0-1 39,0 1 0,5 5-10,0-1 0,0 1 15,-5-6 1,0 6 48,0 0 1,0-1-40,0-4 1,-2 1-2,-3 4 0,4-4 136,-4 4 28,-3-4 108,0-1-204,-6 0-56,0-1 0,1 6 97,4-1-165,-4 7 28,5-9 1,-5 8-13,4-5 0,1 6 13,3-2 0,2 3 50,-6 2 82,5-6-87,-8 5-150,4-6 124,-6 7-3,-1 0-56,1 0-27,0 0 139,0 0 1,1-1-66,4-4-12,-4 3 0,7-6 23,-4 4-55,-2 2 1,8-4 21,-5 6 1,4-5-6,-4 0 1,4 1 5,-4 4 1,4 0-6,-5 0-27,1 0 0,-5 0 23,-1 0 0,6 0-19,-1 0 21,1 0 1,-5-2-127,0-3 0,4 4 115,1-4 0,-1 3-15,-4 2 0,4 0-5,1 0 1,-1-4-43,-4-1 55,0 0 0,0 5 4,0 0 0,-1 0 190,1 0-186,0 0 0,0 0 104,0 0 0,-1 0-99,1 0 1,0 0-2,0 0 0,-1 0-25,1 0 1,0 0-7,0 0 1,0 0-37,-1 0 0,1 0 64,0 0 1,-5 0-12,0 0 0,0 0-9,5 0 0,-5 0 109,0 0 1,-2 0-44,2 0 1,4 0 130,-4 0 0,1-1-130,-1-4 0,4 3 21,-4-2 1,3 0-45,2 0 0,-1 2 34,1-3 1,5-1-92,-1 1 0,1-4 73,-6 4 1,1-1-89,0 1 1,0 3 36,0-2 1,-5-3-14,0 3 0,0-1 20,5 5 0,-1-5 1,1 0 1,-5 1-8,0 4 0,0-5 13,5 0 0,0 0 5,0 5 0,4-4-7,1-1 0,-1 0 35,-4 5 1,4-5-64,1 1 1,4-1-37,-4 5 32,6-6 15,-10 4 0,11-6-71,-2 3 1,2 2 73,2-6 1,0 4-1,0-4 1,2-1-13,2-4 0,-1 0-9,7-1 0,-5 1 42,4 0 0,-1 0 10,2 0 1,1-5 1,-7 0 1,6-2 74,-5 2 0,1 2 54,-1-7 0,-4 7-79,4-2 1,-2-2 1,2 2 0,-4-1-40,4 1 1,-3 3 10,-2-3 0,1-1-25,4 1 1,-3-2-10,2 2 1,-2 3-46,-2-3 1,0-1 60,0 1 0,-5 0-58,1 5 47,-8-7 1,6 1 0,-3-4 0,-4 5 10,4 9 0,-4-1 3,-1 7 0,-1-6 14,1 5 0,0-4 3,0 4 1,0 1-43,-1 4 0,1 0 25,0 0 1,0 0-34,-1 0 0,-3 0 29,-1 0 0,0 0-43,4 0 0,0 0 28,-4 0 0,3 1-3,-3 4 1,2-4 1,-2 4 1,3-3-1,-3-2 0,-2 4 4,2 1 0,-4 0 0,4-5 1,-5 5-21,5-1 1,-6 3 17,1-2 0,-3-4-49,-1 4 1,1 1 44,3-1 0,-7 4 9,2-4 0,-2 5-14,2-6 0,-4 3 89,0-3 0,0 0-43,4 5 0,-1-6 9,-3 2 0,3 1 7,-3-1 0,-2 1-26,2-1 0,0-3 0,4 2 1,1-2 7,-1-2 0,-4 5-62,0-1 1,0 1 25,4-5 0,1 5-9,0 0 0,-1 4-3,1-4 0,2 4-6,-2-4 1,7 1 9,-7-1 1,7-3 5,-2 2 0,4 3 3,-5-3 0,7 1-2,-2-5 1,1 0 5,-1 0 1,4 0-43,-4 0 0,3 0-3,2 0 0,-1 0 4,1 0 1,-2 0-9,-3 0 1,4 0 15,-4 0 0,3 0-3,2 0 1,-5 0 59,0 0 0,0 0-51,5 0 1,4 0 50,1 0 0,-1-1-92,-4-4 0,4 3-1,1-2 1,4 2 30,-4 2 0,4 0-43,-4 0-65,5 0 98,-8 0 0,9 0-177,-7 0 165,7 6 1,-5-3-83,3 7 74,4-7 34,-12 10 1,10-10-11,-7 6 0,6-4 9,-6 5 0,6-6-131,-6 6 0,5-5 52,-4 4-56,6 1 1,-8 4 100,6 0 0,-1-5-499,1 1 225,3-1 1,-4 6-68,6-1 1,0 0-71,0 0 476,0 0 0,-6 1 0,-2-1 0</inkml:trace>
  <inkml:trace contextRef="#ctx0" brushRef="#br1" timeOffset="83">16493 9312 7805,'0'-14'0,"0"-1"0,0 1 1671,0 6-446,0 2-548,0 0 501,0 4-736,0-4 1,0 7 14,0 4 0,0 9-43,0 10 1,0 3 190,0 1-355,0 1 1,0 4-294,0 0 1,0 0 125,0-4 1,0-1-652,0 0 0,0-1 399,0-3 1,0 1-3032,0-6 515,0 0 2685,0-5 0,6-6 0,2-1 0</inkml:trace>
  <inkml:trace contextRef="#ctx0" brushRef="#br1" timeOffset="84">16820 9127 7805,'-8'14'0,"3"0"0,2-4 389,-2-1 0,2 1 22,-6 4 0,4 0-127,-4 0 0,4 2-101,-5 3 1,3-3-86,-3 3 0,-3-3-36,4-2 1,1-5 104,-1 1 1,4-5-1718,-5 4 963,7-6 587,-3 4 0,6-7 0,0 0 0</inkml:trace>
  <inkml:trace contextRef="#ctx0" brushRef="#br1" timeOffset="85">16792 9269 7805,'20'-6'0,"-4"4"39,3-3 1,1 4 47,-1 1 0,2 0 671,-2 0 1,-2 0-281,7 0 1,-7 0-138,2 0 1,-3 0-205,-2 0 1,1 0-137,-1 0 0,-5 0-531,1 0 1,-6 0 248,6 0-570,-7 0 591,3 0 1,-6-2-715,0-2 0,-6 2 548,-3-3 0,-4 4 426,-1 1 0,0 0 0,-1 0 0,-1 0 0,-2 0 0,2 1 118,-3 4 0,5-2-68,4 7 1,-3-6 347,4 6 1,3-5-121,1 4 1,-1 1 397,1 4 0,0 2-212,5 3 1,0-2-98,0 7 0,5-1-201,0 6 1,1-1-121,-1 1 1,1-1-468,3 0 1,3-4 292,-8 0 0,6-2-823,-6 2 1,1-4 950,-5-6 0,7 1 0,0-1 0</inkml:trace>
  <inkml:trace contextRef="#ctx0" brushRef="#br1" timeOffset="86">20147 12027 7727,'0'-9'283,"0"-1"0,0 5 1161,0-4-808,-6 6 1,4-5 153,-3 3-212,4 4 1,7-6-196,4 7 0,4 5-40,5 0 1,-3 6-189,2-2 0,0 2-136,1-1 1,-3 2-100,3-2 1,-4 1 126,0-2 1,-6 4-106,1-3 1,-7-3-17,1 3 0,-2-5-12,-2 4 1,-2-1 77,-2 2 0,-4 1-93,-6-7 1,-5 6 154,0-5 1,0 4 118,5-4 1,-5 6-25,0-2 0,1-1 479,9 2-7,-4-1-107,12 5-289,-6 1 1,9-3-26,3-2 1,7-4-163,7-6 0,2 0-100,-2 0 1,-2 0-96,7 0 1,-5 0-65,4 0 0,-5 0-121,1 0 1,-4-5-369,0 1 0,-1-3 300,0 2 0,-1 2-666,-4-6 1,4 4 474,-4-4 1,-1 4 600,2-5 0,-1 1 0,5-5 0</inkml:trace>
  <inkml:trace contextRef="#ctx0" brushRef="#br1" timeOffset="87">20545 11928 7518,'0'-8'594,"0"1"365,0 7-381,0-6 229,6 4-129,-4-4 162,4 6-142,-6 0-88,7 0-364,1 0 1,4 2 43,-2 2 1,-2 0-92,-4 5 0,-1-4-153,7 4 119,-7 1 1,3 4-443,-6 0 0,0-4-192,0-1 1,0-4-421,0 4 0,0-4-1343,0 5 1015,-6-7 322,-2 3 293,-6-6 549,0 0-188,0 0 620,-1-6 1,6 4 402,-1-3 596,7-2-233,-3 5 0,6-3-490,0 10 1,0 4-23,0 10 0,0 4-260,0 5 0,1 7 144,4 3 1,3 9-144,6 5 1,-4-3-378,-1-2 1,-1-7 93,2-2 0,1-8-709,-7-2 1,3-7-870,-3-12 154,-2-2 1,4-9-1704,-6-3 3036,0-9 0,7-8 0,1-6 0</inkml:trace>
  <inkml:trace contextRef="#ctx0" brushRef="#br1" timeOffset="88">20787 11970 7726,'0'8'775,"0"0"1114,0-3-484,0-4-983,0 12 1,-2-5-706,-3 6 1,2 0 206,-6 1 0,4-1-1010,-4 0 1,4-5 573,-5 1 1,6-5-174,-6 4 0,5-6-242,-4 2 927,6-3 0,-4-2 0,7-7 0,0-2 0,0 1 0,0-2 0,5 6 0,0-6 0,6 5 0,-2-4 0,4 6 0,1-2 0,5 2 0,0-2 0,5 4 0,-5-4 0,6 3 213,-1 2 0,3 0 1353,1 0 1,-4 0 613,0 0 1,-5 0-1888,4 0 0,-5-1-140,1-4 1,-8 3-1446,-2-2 1029,-6 2 1,4 1-1025,-7-4 1,-7 3 376,-2-3 1,-4 4 285,-1 1 0,0 0 217,-1 0 0,-3 0 129,-1 0 0,-2 0 314,2 0 0,3 6-94,-3 4 0,8-2 497,2 1 1,-1 1-329,-4 4 1,6 5 688,3 0 1,-1 1-248,1-1 0,1-3 339,4 3-620,0 3 1,1-6-38,4 3 1,-2-10-795,7-4 1,-6-3 370,6-2 0,-5-2-861,4-3 1,-1-3 383,1-6 0,2-2 183,-6-3 0,5 2 418,-6-7 1,7 7-40,-1-2 1,-2-2 260,1 2 1,-4 1-216,5 3 1,-3 1 1122,3 0 1,-2 6 66,-3 3 137,-4 4 0,10 12-606,-6 3 0,0 10-99,-5-1 1,0 6-309,0 4 1,0-3-290,0 3 0,0-8-763,0-1 1,0-7 591,0 2 1,1-3-1312,4-2 798,-3-6 716,4-1 0,0-14 0,2-1 0</inkml:trace>
  <inkml:trace contextRef="#ctx0" brushRef="#br1" timeOffset="89">21284 11913 13706,'0'10'1219,"0"-1"-969,0 1 1,0 4 77,0 0 1,0 0-317,0 1 1,0-1 77,0 0 0,0-4-132,0-1 0,5-4 78,0 4 0,1-6-187,-1 2 0,-2-3-229,7-2 0,-1-2-394,5-3 0,-4-2 383,-1-8 1,1 1-54,4 0 1,-1-5 412,-4 0 1,4 0-238,-4 5 783,-3 0 0,6-1-321,-8 1 1,1 5 1195,-5-1-361,0 7-30,0-3-560,0 18 0,-5 4 41,1 13 0,-6-1-150,5 0 1,-1 1-122,1-1 0,4 1-163,-4-1 1,3 1 111,2-1 1,0-1-644,0-3 1,0-4-421,0-6 237,0 1 1,0-6-161,0 1 1,0-9-572,0-1 0,5-3 114,0-11 1,1 1 651,-1-11 0,-2 5-220,7-4 1,-6-1 493,6-4 0,-6-1 359,6 1 0,-5-1 0,4 1 0,-1 4 0,2 0 0,2 6 0,-2-6 0,-2 6 0,1 0 1019,-6 2-410,10 1 1553,-5 8-822,0 0 129,4 7-987,-10 0 0,9 2 451,-6 3-683,-1-4 0,-2 10-49,3-6 0,-4 1-84,4-1 25,-3-3 1,-2 6-201,0-4 0,0-1 126,0 7 1,0-5-352,0 4 1,0-4-2,0 4-74,-7 1 155,6 4 171,-12 0 0,12 0 21,-4 1 1,3-6-20,2 1 1,0-6 108,0 6-54,0-7 239,0 10-121,7-5 1,-4 6 114,6 0 1,-4-5-122,4 1 0,-5-5 48,0 4 1,-1-1-134,2 2 1,-3 2 192,2-2-339,-2 2 0,-7 2 71,1 1 1,-7-3-307,1-2 1,2 1-26,-1-6 0,-1-1-171,-4-4 0,0 0 190,0 0 1,-1 0-83,1 0 1,5-1 257,-1-4 1,2 2-46,-1-7 1,2 6 8,7-6 139,0 7 0,2-8 260,3 6 0,3 0-21,6 5 1,-3 0 149,3 0 0,-3 5-97,8 0 1,-3 4-1,-2-4 0,5 5-362,0-6 1,0 7 78,-5-1 1,5-2-340,0 1 0,0-4 21,-5 5-2496,1-7 2861,-1 9 0,0-4 0,0 6 0</inkml:trace>
  <inkml:trace contextRef="#ctx0" brushRef="#br1" timeOffset="90">21981 11871 7672,'8'0'3800,"-2"-2"-2943,-6-3-167,0 4 116,7-6-509,-6 7-303,6 7 0,-7 1-162,0 6 1,-2 0 195,-3 0 1,-3 5-58,-6 0 1,5 0-68,-1-5 0,1 2-65,-6 3 0,6-8-143,-1 3-25,1-2-697,-5 2 397,6-6 94,2-2 156,12-6 529,2 0 0,6-5-160,0 0 0,-4 1 818,-1 4-609,1 0 0,4 0 488,0 0 0,-4 4-273,-1 1 1,-4 5-64,4-6 0,-6 7 18,2-1 1,1-2-90,-1 1 1,2-5 131,-3 0-206,-2 4 0,6-6-864,-4 2 19,-2-2 1,9-8 475,-6-4 0,4-4 20,-4-5 0,6-1 83,-1-4 1,2-8-662,2 4 1,-4-4 208,-1 4 1,1-5 37,4-1 1,0-3 384,1 3 1,-1 3 500,0 7 1,0 0-109,0 10 226,1-3 516,-1 15-724,-6-4 0,-2 14 83,-6 6 0,0 2-94,0 8 0,0-6 120,0 6 0,0 0-126,0 4 0,5-4-111,0 0 1,-1-1-12,-4 6 1,5-2-25,0-4 1,1 4-72,-1-3 1,-4 1 93,4-1 1,1 3-141,-1-4 1,0 0 1,-5 0 0,0-5-406,0 1 0,0-8-34,0-2 1,-2-6-217,-2 2 1,-4-3 164,-6-2 1,-1-2-224,1-3 0,0-3 288,0-6 1,-1 0 113,1 0 1,2-1-210,2 1 1,-1-2 112,6-2 1,1 6 133,4-2 0,0 3 150,0-3 1,0 4 171,0 1 1,1 6-43,4-2 1,3 4 278,6 1 0,0 0-108,0 0 1,7 1 189,3 4 1,-2 1-131,1 4 0,1 2-56,5-2 0,-6 1-238,1-2 1,-2 4-203,2-4 1,-2 2-910,-3-1 447,-3 3 1,4-12 676,-6 4 0,-6-4 0,-1-1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1:39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16322 9326 7767,'0'-10'488,"0"1"-302,0 0 1,0-1 588,0 1-178,0 5-341,0-8 1,2 5 93,3-2-151,-4 3 1,7 1-36,-3 0 2,-3 0 1,4 4-77,-6-4 30,6 4-164,-4-6 1,6 7 98,-4 0 0,0 0-124,5 0 1,-6 2-100,2 3 192,3-4-91,0 5 1,6-4 50,0 3 0,-4-4-42,-1 4 1,-4-3 59,4-2-10,-6 0 5,10 6 1,-10-3 120,7 7 1,-7-6-12,2 6 0,-4-1-26,-1 6 0,0-1-57,0 0 0,0 0 8,0 0 1,0 1-71,0-1 0,0 0 80,0 0 1,0 0-162,0 1 1,-5-1 82,1 0 0,-1 0-114,5 1 0,0-1 68,0 0 1,-5 0-20,1 0 0,-1-4 54,5-1 1,-2 1-3,-3 4 0,4-4 54,-4-1 1,-1 1-53,1 4 1,-1-5 104,1 1 1,3-1-89,-2 5 1,-3-4 60,3-1 1,-1-4-44,5 5-111,-6-7 37,4 9-18,-4-10 30,6 4 11,0-6 48,0 0 214,6 0-169,-4 0 0,6 0 63,-4 0 4,-2 0 18,10 0-97,-4 0 9,7 0 1,-1 0-90,0 0 0,0 0 79,0 0 1,1 0-170,-1 0 0,0 0 29,0 0 0,1-4-91,-1-1 0,0 0 60,0 5 1,-4-2-196,-1-2 1,1 2-293,4-3 1,-5 4 44,1 1 596,-7-7 0,10 6 0,-5-5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5:54:21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1978 1313 7896,'10'-11'359,"-3"1"0,-1 1 1051,0-1-961,-8 6 156,-8-4-297,-7 8 0,-10 6 113,-7 0 11,-9 7-135,-9-3 0,-7 7 27,-4 1-309,-12-1-225,-12 8 1,-11-10 398,44-3 0,-1-1-1230,-5-7 0,-1 0 1024,-1 8 0,1-1 0,-4-6 0,1-2-403,3 2 1,1 1 305,-4-1 1,-1-2 0,3-3 0,-1-2-60,-4 1 1,2-4 0,9-5 0,2-5-60,1-3 0,2-4 1,8-5-1,4-4 10,-31-38 0,24-17 81,30 34 1,4 0 0,2-44 203,16-2 1,19 8-122,21 3 0,-18 43 1,3 2 148,3-2 0,2 1 0,4 2 0,4 1-1,4-1 1,2 2 0,7 1 0,3 3-166,3-3 1,1 1 0,7 1-1,2 3 195,4-1 0,2 4 0,-1 4 1,1 4-196,4 6 0,2 3 0,-2 4 0,1 3 205,2 7 0,1 4 0,-1 3 0,1 3-39,0 5 0,-1 3 0,-4 0 1,-1 4-114,-3 2 1,-1 2 0,-3 1 0,-1 1 224,-6-1 1,-2 2-1,-1 2 1,-1 1-314,-4-1 0,-3 0 1,-6 0-1,-4 1-17,-4-1 0,-3-1 0,24 29 174,-11-8 1,-13-2 77,-10-4 1,-16-2 362,-2-4 0,-14-1-444,-9 7 0,-19 0-54,-9 6 0,-12 2-99,-11 3 0,-8-1 298,28-24 1,-1 0 0,-3-3 0,-2-1-356,-3 5 1,0-2 0,4-6 0,0-2-105,-1 1 0,0-2 0,-41 9 323,4-8 0,12-12-475,5-5 0,21-6 79,8-6 0,21-3-492,19-9 835,7-7 0,18-2 0,2-7 0</inkml:trace>
  <inkml:trace contextRef="#ctx0" brushRef="#br0" timeOffset="138">3310 985 7478,'9'7'-378,"1"-5"-231,-4 4 609,-4-4 0,5-2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0:39:13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762 399 7712,'0'11'-432,"0"1"0,0-7 248,0 7 0,0-6 75,0 5 1,0-5-17,0 5 0,0-5 166,0 6-43,0-8 17,0 11 1,-6-11 87,0 7-60,0-7-3,-1 4 63,5 0-87,-14-7 0,13 7-191,-9-8 140,8 0-178,-11 0 198,5 0 15,1 0 0,-7 0 0,7 0 0</inkml:trace>
  <inkml:trace contextRef="#ctx0" brushRef="#br0" timeOffset="1262">1090 762 7770,'-17'0'-303,"7"0"216,-5 0 1,5 0 299,-7 0-130,0 0 1,-1 2 210,1 3 0,-2-3-99,-4 4 1,2-4 41,-8-2 1,0 0-52,-5 0 1,-1 0-129,0 0 0,-5 0 43,0 0 1,-3-2 19,3-4 1,2-3-13,-8-9 0,7 1-129,-1 0 1,-3-6 33,3 0 1,0-6 76,5 6 1,1 0-149,-1 5 1,2-5 86,5 0 1,-3 0-23,8 6 1,0 0 45,5-1 0,3 1-63,3 0 0,5 0 7,7-1 1,0 1-13,0 0 0,2-1-84,3 1 1,13-6 70,11 0 1,3-6-93,3 6 1,7-6 61,4 6 1,10-6-65,2 6 0,7 0 45,-2 6 0,6 0-240,6-1 0,4 3 256,8 3 0,5 5-350,0 7 1,8 0 428,-2 0 1,-48 3-1,0 1-37,48 8 0,-48-5 0,0 1 65,42 10 1,0-3-257,-5-3 1,-8 1 275,-4-7 1,-6 5-78,-6-5 1,-1 0 3,-5-6 0,-11 2 139,0 4 0,-15-3-128,-8 9 0,-4-1 429,-1 7 1,-9-1-436,-3 0 1,-6 3 491,-6 3 0,-11 0-306,-12 11 1,-3-7-14,-3 13 1,-7-7-38,-4 7 0,-10-1-125,-2 1 0,-7-3-169,2 3 1,1-3-51,-1-3 1,5 1 74,-5-1 0,7-9 97,-2-7 0,12-3-290,6-9 0,9-8 90,2-10 1,14-5-1021,-3-6 1257,13-4 0,-3-7 0,8-1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29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4195 5018 8029,'-8'0'-371,"-5"0"1,10-4 972,-7-1 92,7 0-462,-9 5 0,10-1 34,-3-4 1,2 3 173,-2-2 31,4 2-121,-5 2 59,6-6 48,0 4-48,0-4-107,0 6 0,7 0-97,8 0 1,0 4-82,9 1 0,0 0 55,4-5 1,7 5-34,3-1 0,9 1-98,6-5 0,3 5-63,6 0 1,8-1 46,5-4 1,-34 2-1,-1 1 103,36 2 1,0 4-223,-5-4 1,3 5-25,-3-6 0,-3 7-40,-11-1 0,0-4-65,0-1 0,4 1 60,1-1 1,-1 1-216,-4-1 0,0-3 88,0 2 1,0-2 1,0-2 0,-7 0 148,-2 0 1,-6 0 2,-4 0 0,2 0 44,-7 0 1,0 0 8,-4 0 0,-3 0 24,-2 0 1,3 0 109,-3 0 0,-4 0-24,-1 0 1,2 0-11,-2 0 0,4 0 31,-4 0 1,0 0-94,-5 0 73,1 0-66,-1 0 0,-2-2 257,-2-2-58,-4 2 158,-6-4-295,0-1 1,-1 6 5,-4-4 1,2-1-214,-7 1 1,-1 0 71,-8 5 0,2-1-111,-7-4 1,1 3 52,-6-2 1,-1 2-41,-3 2 1,1 2 30,-6 2 0,5-2-65,-5 3 0,2-2 238,-2 2 1,-5-4-88,1 4 0,-2-4 144,-9-1 0,6 5-43,-5 0 0,0 0 72,-5-5 0,0 1-191,0 4 1,0-3 114,0 2 0,1-2 23,-1-2 0,1 0-29,4 0 0,-1 0 40,5 0 1,-6 0-48,2 0 0,3 0 102,2 0 0,4-5-92,5 0 1,-4-4 116,-1 4 1,5-4-59,-5 4 0,9-1 175,-4 1 0,5 3-61,-5-2 0,6 0-53,-1 0 1,3 2 196,2-3 1,4 4-171,0 1 1,7 0 90,-2 0 0,5-2 144,4-2-65,-3 2-23,12-4-138,-5 6-12,6 0-218,0 0 1,6 0 111,3 0 0,6 0 14,4 0 1,3 1-13,6 4 0,2-3 17,3 2 1,8-2 73,7-2 0,7 0-79,2 0 1,1 0-107,9 0 0,1 0-6,7 0 1,6 0-161,-36 0 1,0 0-1,-1 0 1,1 0 166,2 0 0,0 0 0,2 0 1,0 0 42,1 0 1,0 0 0,1 0 0,0 0-184,-3 0 1,-1 0-1,-1 0 1,0 0 73,-1 0 1,0 0 0,0 0 0,0 0-217,-2 0 1,-1 0 0,0 0 0,-2 0 42,32 0 1,-1 0 56,0 0 1,-2 0 12,-2 0 0,-6 0 257,-9 0 0,2-5 47,-7 0 1,1 1 111,-6 4 1,-4 0-134,0 0 1,-6 1 352,1 4 1,0-3-274,-4 2 0,2 3 191,-7-3 1,-2 1-257,2-5 0,-5 0 10,4 0 0,-5 0-89,1 0 1,-3 0-321,-2 0 254,6 0 0,-4 0-140,3 0 1,-3 0 95,-2 0 1,-4 0-441,-1 0 1,-4-2-137,4-2-796,-6 2 1477,4-4 0,-1 0 0,2-2 0</inkml:trace>
  <inkml:trace contextRef="#ctx0" brushRef="#br0" timeOffset="1">7422 5004 9158,'0'-8'1326,"0"2"-1507,0 6 0,0-2-1304,0-2 1485,0 2 0,0-11 0,0 6 0</inkml:trace>
  <inkml:trace contextRef="#ctx0" brushRef="#br0" timeOffset="2">5616 3696 9657,'8'0'1637,"5"0"1,-5 0-1207,6 0 1,0 0-318,1 0 1,0 0 68,4 0 1,-1 0-293,5 0 0,-5 0 125,1 0 1,0-1-721,-5-4 108,10 3 209,-15-4 0,7 6-437,-7 0-401,-6 0 613,4-6 1,-9 4 196,-3-3 1,2 4 355,-6 1 0,-1-5-232,-4 0 463,0 1 0,0 4 350,-1 0 9,1 0 0,2 1-268,2 4 0,-1-2 139,6 7 0,-1-1 332,1 5 1,4 0-219,-4 1 1,3-1-103,2 0 1,0 2-151,0 3 1,0-2-110,0 7 0,2-5-70,3 5 1,-4-7-183,4 2 1,1-3-48,-1-2 1,0 0-430,-5 0 0,5-4-785,-1-1 616,1-6-1645,-5 10 1085,6-11 35,-4 4 1267,11-12 0,-12-2 0,5-6 0</inkml:trace>
  <inkml:trace contextRef="#ctx0" brushRef="#br0" timeOffset="3">5858 3796 7803,'8'0'1525,"5"0"-236,-12 0-366,12 0 2,-5 0-924,0 6 54,4-4 1,-9 4-290,7-6 0,-7 2 231,2 2 3,3-2 0,0 4 0,6-6 0</inkml:trace>
  <inkml:trace contextRef="#ctx0" brushRef="#br0" timeOffset="4">6086 3625 13167,'9'0'629,"1"0"1,-6 0-460,6 0 1,-5 2-16,4 3 1,-6-2-72,2 6 1,-2-4-26,2 4-470,-4 1-1507,6 4 1035,-7 0-157,0 0 1,0-4-295,0-1 140,-7-5 504,0 2 221,-8-6 585,1 0 0,0 0-160,0 0 0,4 0 488,1 0 0,4 0-127,-5 0 1321,7 0-1143,-3 0 1,1 6 279,0 4 1,1-2-290,4 1 1,4 2-200,1 8 1,2-3-208,-3 3 1,-1 1 82,7-1 1,-5 5-366,4-5 0,-1 0 190,2-5 1,-3 0-1537,-2 1 778,-3-1-419,10 0 1,-8-6 1188,5-3 0,-6 3 0,4-1 0</inkml:trace>
  <inkml:trace contextRef="#ctx0" brushRef="#br0" timeOffset="5">6299 3526 12414,'0'14'313,"0"-5"-849,0 1 0,-5-1 376,0 6 0,-1-1-1108,1 0 1,4-5 1267,-4 1 0,-3-1 0,0 6 0</inkml:trace>
  <inkml:trace contextRef="#ctx0" brushRef="#br0" timeOffset="6">6299 3583 10793,'8'0'1395,"4"0"-1306,-4 0 0,7 0 73,-1 0 0,-5 0-69,1 0 1,-6 4 102,6 1 0,-5 0-60,4-5 192,-6 0-19,10 6-312,-11 2 0,4 6 103,-6 0 0,-5 1-275,0-1 1,-6 0 89,2 0 0,-4 0-524,-1 1 1,0-3 290,0-2 0,-5 2-433,0-2 0,0-2 135,4 1 0,1-6 94,0 2 0,5-3-2,-1-2 1,5 0 139,-4 0 1,4 0 383,-4 0 0,5-7 0,-2 0 0,6-3 0,0 1 0,2 5 0,2 0 0,0-3-95,5 3 1,1-3 13,4 3 1,0 2 210,0-3 0,0-1-11,1 1 0,0-4 359,4 4 0,-3 0-153,3 5 0,2-4 132,-2-1 1,1 0-142,-1 5 1,-3 0-198,3 0 1,-3 0-195,-2 0-327,6 0 1,-4 5 52,3 0 0,-8-1 58,-1-4-827,-7 7 1118,3-6 0,-6 12 0,0-5 0</inkml:trace>
  <inkml:trace contextRef="#ctx0" brushRef="#br0" timeOffset="7">6356 3824 7768,'0'8'2728,"0"-2"-1265,0-6 210,0 0-2006,6 0 345,2 0-973,6 0 680,0 0 124,1 0 0,-1 0-304,0 0 1,-4-4-242,-1-1 0,-4 0 606,4 5 0,-6-1-158,2-4 300,3 3 20,-6-4 581,4 6-359,-6 0 1,-2 0 89,-2 0 0,0 5-9,-5-1 0,4 6 198,-4-5-344,-1 6 124,-4-3-61,0 6-123,0 0 1,4-4-162,1-1 58,6-6 122,-4 4-45,7-1-86,7-5 1,0 6 1,8-7 1,-6 0-855,1 0 1,-1 0-406,5 0 599,1 0 109,-1-7 242,0 6 4,0-12 72,-6 12 1,3-7-121,-6 3 96,0 3 0,-7-5-79,-3 2 195,4 3-51,-12-10 1,10 5 114,-7-2 1,7-4 84,-1 4 1,-3 1 448,2-2 497,1 7-506,4-10 699,0 12-820,0-5 0,0 12 162,0 3 0,0 9-176,0 1 0,0 6-137,0-1 1,0 4-65,0 5 0,4-1-117,1 6 1,2-7-444,-3 3 1,-2-4 273,3-2 0,-2 0-920,1 1 0,-2-7 527,3-3 0,-4-8-1888,-1-2 1335,0-5 1067,0 2 0,0-6 0,0 0 0</inkml:trace>
  <inkml:trace contextRef="#ctx0" brushRef="#br0" timeOffset="8">6797 3511 8977,'7'0'2324,"0"0"1,-7 2-1688,0 3 0,1-2 899,4 6-1312,-3 1 0,6 4 174,-4 0-187,-2 1 0,6-1 0,-4 0 1,-2-5-5359,3 1 2501,-4-7 2646,6 10 0,-6-5 0,6 6 0</inkml:trace>
  <inkml:trace contextRef="#ctx0" brushRef="#br0" timeOffset="9">6853 3540 11597,'8'-8'1225,"5"2"1,-7 4-1185,4-3 0,2 4 118,-2-4 0,-2 3-408,1 2 183,1 0 3,4 0 0,-5 5-491,1 0 1,-7 6-51,2-2-96,-4 4 1,-1 1 260,0 1 1,-6-3-82,-3-2 1,1 1 117,-2-7 0,1 8 2,-6-3 201,1-3 0,0 2 381,0-3-130,0-3 106,-1 4 687,7-6-434,2 0 30,6 0 1,0-2-124,0-2 1,2 2 137,2-3-342,4-3 1,7 5-115,-1-6 1,-5 6 85,1-2 0,-1 3-96,5 2 1,-4-5-451,-1 1 201,1-1-650,4 5 351,0 0-514,1 0 345,-8 0-504,0 0 1231,-7 0 0,0 0 0,0 0 0</inkml:trace>
  <inkml:trace contextRef="#ctx0" brushRef="#br0" timeOffset="10">6669 3782 8412,'9'0'986,"1"0"1,-6 0-492,6 0 0,4 0 24,5 0 0,5-2-298,-5-3 0,6 4-23,-1-4 1,2-1-170,3 1 0,-1-5 52,1 6 1,-6-6-68,1 5 1,-7-1 211,2 1-1254,-3 4 91,-8-12 356,-2 12 1,-6-7-17,0 3 0,-6 3 211,-3-2 0,-6 2 232,-4 2 1,4 2-47,-4 2 1,3 0 147,2 5 1,-1-4-65,1 4 1,0-4 564,0 4 1,0 1 55,-1 4 0,6-4 268,-1-1 1,6 1 8,-6 4 0,7 5-306,-2 0 1,4 0-291,1-5 1,0 0 11,0 0 1,0 1-375,0-1 0,0 0 211,0 0-272,0 0 0,4-4-583,1-1-843,0-6 678,-5 4 0,2-7-155,2 0 546,-2-7 1,4 0 224,-6-8 1,2 1 368,2 0 0,-2 0 0,3 0 0,-2-1-76,2 1 0,-4 0 76,4 0 0,-3-1 46,-2 1 1,4 5 284,1-1 1,0 6 1358,-5-6 541,6 7-1623,-4-3 1,4 12 63,-6 3 0,5 4-255,0 1 1,-1 5-29,-4 0 1,0 5-165,0-5 0,0 4-121,0-4 0,0 5-265,0-5 0,0 0 192,0-5 1,-1 0-413,-4 1 1,2-6 210,-7 1 1,6-2-324,-6 1 1,5-3-132,-4-6 476,-1 7 1,1-6-115,-1 4 168,7-10 0,-3-4-62,6-10 1,0 3 14,0-3 0,6-3-64,4-2 1,2-1 114,3 1 0,4-1 79,0 6 0,-1-1-75,-3 1 0,0 7 347,4-2 0,-3 5-171,3-1 0,-3 4-103,-2 6 1174,0 0-805,1 0 1,-3 6 34,-2 4 1,-4-2-86,-6 1 1,-1 1-271,-4 4 0,2 0-165,-7 0 1,1 5-190,-6 0 0,1 0 64,0-5 0,0 1-280,0-1 0,-1-2-690,1-2 412,0 3 386,0-12 1,4 5 104,1-6 0,6-1 221,-2-4 1,3-3 58,2-6 244,7 0 0,0 0 77,8-1 0,-1 7 435,0 4 1,-1 1 201,-4-2 1,4 3-387,-4-2 1,9 4-23,1 4 1,0-1-161,-5 7 0,0-5-73,0 4 0,1-4-78,-1 4 1,0-6-705,0 2 1,0 2-289,1-3 1,-1 1-1943,0-5 2736,-6 0 0,5 6 0,-6 2 0</inkml:trace>
  <inkml:trace contextRef="#ctx0" brushRef="#br0" timeOffset="11">7308 3639 8179,'0'-7'3295,"0"0"-1904,0 1-957,0 4 1,5-2 1,0 8 0,1 4-109,-1 6 0,-4 7-187,4 3 0,2 2 59,-3 3 1,6-5-164,-6-1 1,3 1-58,-2 4 0,-4-1-68,4-3 1,-2 1-160,2-6 0,-4 0 118,4-5 1,-3-4-1474,-2-1 717,0-6-1384,-7 4 1657,-1-7 1,-4-2-368,2-3 0,-1-2 980,7-8 0,-14 1 0,2 0 0</inkml:trace>
  <inkml:trace contextRef="#ctx0" brushRef="#br0" timeOffset="12">7266 3739 7729,'6'8'313,"-4"4"1,4-8-60,-6 5 0,0-4 372,0 4 1,2-4 164,2 5-487,-2-1 0,4 5-736,-6 0 391,0 1-1353,0-1 978,0 0-719,0 0 506,0-6 629,6-1 0,-4-7 0,4 0 0</inkml:trace>
  <inkml:trace contextRef="#ctx0" brushRef="#br0" timeOffset="13">7351 3782 7729,'6'7'107,"-3"5"227,7-8 1,-7 3 192,2-3 1,1-1-164,-1 7 1,1-7-6,-1 2 1,-2-2-447,7 2 1,-6-4 114,6 4 1,-5-3-596,4-2 1,-4 0 435,4 0 1,-4 0-681,4 0 0,-4 0 291,5 0 1,-6-2 112,6-3 1,-5 2 406,4-6 0,-6-1 0,2-4 0,-2 5 150,2-1-166,-3 1 0,9-6 802,-7 1 1,1 5-319,-5-1 1,5 5 1367,0-4-1281,6 6 0,-8-4-221,6 7 0,-4-4-99,4-1 0,-4 0-18,5 5-310,-7 0 182,9 0-217,-4 0 108,0 7 0,-1 0 41,-7 8 0,-2-1 35,-3 0 1,2 0 260,-6 1-280,-1-1 1,-2 0 25,2 0 1,-1-4-723,6-1 369,0-6-1115,-1 4 653,5-7-144,-6 0 0,7-2-174,0-3 595,0-3 1,0-6 189,0 0 0,0 0 285,0 0 0,0-5 0,0 0 0,0-2 0,0 2 0,0 3 0,0-3 0,0 2 0,0-2 681,0 3-267,0-4 1487,0 12-1127,0 2 1,2 17-21,3 3 1,-4 10-345,4-1 1,-4 4-165,-1 1 0,0 6-203,0-1 0,0 2 113,0-2 0,-4-3-625,-1 3 1,-1-8 380,1-1 0,2-7-2280,-7 2-690,7-3 1955,-9-8 1103,10-2 0,-4-6 0,6 0 0</inkml:trace>
  <inkml:trace contextRef="#ctx0" brushRef="#br0" timeOffset="14">7607 3938 7729,'14'0'0,"2"0"235,3 0 1,-2-2 365,7-2 1,-7 2 486,2-3 1,2 4-484,-2 1 0,4 4-107,-4 1 1,0 2-145,-4-3 0,-1-2-310,0 3 1,0 1 46,1-1 1,-6 1-1604,0-1 1101,-5-4 411,2 6 0,-12-1 0,-2 2 0</inkml:trace>
  <inkml:trace contextRef="#ctx0" brushRef="#br0" timeOffset="15">7877 3654 7795,'2'12'0,"2"-2"0,-2-2 844,3-4 0,-2-2-56,2 3 0,-2-2 1035,6 2-1412,1-4 1,4 5-77,0-6 1,0-1-661,1-4 0,-1 4 270,0-4 1,0-1-250,0 1 1,1-6 293,-1 1 0,-5 4-1242,1 1 0,-5-1-830,4 1 249,-6-6 1833,4 3 0,-7-6 0,0 0 0</inkml:trace>
  <inkml:trace contextRef="#ctx0" brushRef="#br0" timeOffset="16">8005 3568 7770,'-6'8'-1418,"4"5"3024,-4-5-1031,-1 6 1,6-5 789,-4 1-934,4-1 0,1 6-25,0-1 0,1 5-162,4 0 1,-4 0-564,4-5 0,2 0 287,-3 0 0,3 1-239,-3-1 1,-2-5 243,3 1-2571,3-1 2598,-7 5 0,12 1 0,-5-1 0</inkml:trace>
  <inkml:trace contextRef="#ctx0" brushRef="#br0" timeOffset="17">8062 3739 7770,'9'-2'0,"1"-2"906,-7 2-377,10-4-255,-5-1 1,1 6 398,1-4 1,-1 3-231,5 2 1,0-4-67,1-1 0,0-1-127,4 1 0,-1 3-20,5-2 1,-4-3-128,5 3 1,-7-1-144,2 5 0,-3-5 394,-2 0 45,1 1-1564,-1 4 883,-6 6 0,-2 2-110,-6 6 0,-6-4 73,-4-1 0,-2-1-78,-3 1 0,1 2 34,0-6 1,0 5 92,0-6 1,-1 1-322,1-5 1,5 0-201,-1 0 353,1 0 211,-5 0 0,1-1 277,3-4-207,4 3 876,6-4-177,0 0 157,0 4-226,0-4 1,5 7 224,0 4-805,6-3 0,-8 4 104,6-6-1433,-6 6 815,10-4 621,-11 4 0,10-6 0,-4 0 0</inkml:trace>
  <inkml:trace contextRef="#ctx0" brushRef="#br0" timeOffset="18">8176 3668 10710,'0'14'976,"0"0"0,0 0-371,0 1 0,0 4-212,0 0 0,4 4 2,1-4 0,6 2-251,-1-2 1,2-3-236,3 3 0,-1-10-647,0-4 1,0 1 521,0-1 1,2 0-1126,3-5 1,-3-7 594,3-2 0,-3-4-107,-2-1 1,-1 0 852,-4-1 0,10-5 0,-3-2 0</inkml:trace>
  <inkml:trace contextRef="#ctx0" brushRef="#br0" timeOffset="19">8517 3511 7754,'8'0'1907,"4"0"1,-8 5-1020,5 0-670,-6 0-116,10-5 0,-12 1-193,4 4-209,3-3-9,-6 10 0,4-9 230,-6 7-27,0-1 1,-2 6-358,-2-1 0,-4-2 173,-6-2 0,4 3 499,1-4 0,1 4-41,-2 1 1,-1-5 241,6 1 85,-6-1 96,10 5-358,-6-6 1,14-1-44,2-7 0,4 0-137,1 0 0,0 0 84,1 0 0,-1 4 194,0 1 0,5 1-32,0-1 1,-2-2 26,-7 7 0,2-1-162,-2 6 1,1-1 151,-2 0-479,-2 0 1,-7 0 162,0 1 1,0-1-649,0 0 0,-2-6 341,-3-3 0,-3 1-598,-6-1 1,5 0-194,-1-5 298,1 0 0,-5-2 292,-1-3 1,7 2 135,4-6 0,1-1 228,-2-4 0,3 0 88,-2-1 1,2 1 305,2 0 1,0 5-226,0-1 0,-2 7 1345,-2-2-660,2 4 39,-4 1 1,1 1-330,0 4 1,-6 4-363,2 10 1,1-1-64,-2 5 0,6-4-461,-6 5 466,7-7 0,-3 10 0,6-5 0</inkml:trace>
  <inkml:trace contextRef="#ctx0" brushRef="#br0" timeOffset="20">9014 3838 7735,'8'10'1479,"-3"-1"2024,3-5-2871,-6 8 0,9-9 166,-7 7-1194,1-7 386,-5 3-3329,6-6 3339,-4 0 0,4-6 0,-6-2 0</inkml:trace>
  <inkml:trace contextRef="#ctx0" brushRef="#br0" timeOffset="21">8986 3625 7774,'-2'10'1952,"-2"-1"-753,2-6 1131,-4 10-866,6-5-286,0 6-1592,0 0 392,0 0 1,1-1-2939,4-3 1935,-3-4 1025,10 0 0,-4-4 0,6 4 0</inkml:trace>
  <inkml:trace contextRef="#ctx0" brushRef="#br0" timeOffset="22">9413 3369 7784,'7'-6'921,"6"4"0,-7-6 1025,4 4-864,-4 2-597,1-4 0,-6 12-372,4 4 0,-5-1-462,-5 5 1,2-3 109,-7 8 1,1-3-475,-5-2 713,6 7 0,-5-5 0,5 4 0</inkml:trace>
  <inkml:trace contextRef="#ctx0" brushRef="#br0" timeOffset="23">9498 3398 7784,'0'8'1725,"0"4"-179,0-10-759,0 10 1,5-8 7,-1 5-522,1-6 0,0 5-672,0-3 402,-1-4 0,-4 7-279,0-3 29,0-3 0,0 6-973,0-4 841,-6-2 1,-2 4-150,-6-6 1,4 5 379,1 0 0,4-1-273,-4-4 1039,6 0-434,-10 0 161,11 7 1,-9-4-148,7 6 0,-1 1 602,5 4 1,0 0-169,0 1 1,0-1-46,0 0 1,0 5-299,0 0 1,-5 6-188,0-1 1,1-2-538,4 2 1,0-7 204,0 2-2114,0-3 1155,0-2-683,0 0 1872,0-6 0,6-8 0,2-8 0</inkml:trace>
  <inkml:trace contextRef="#ctx0" brushRef="#br0" timeOffset="24">9541 3597 7784,'9'0'230,"0"0"1,-4 0 953,5 0 342,-7 0-1050,10 0 0,-10 0-327,6 0 27,-6 0-1144,10 0-256,-11 6 800,4-4-1225,-6 10 1120,0-4 1,-2 5 140,-2-4 1,0-1 387,-5-3 0,4-3-198,-4 2 1,4 3 197,-5-3 798,7 1-476,-9 1 0,10-2 269,-3 5 0,4-4 2111,1 4-1957,0 1 1,0 4-1,0 0 0,-5 0-288,0 1 0,-1 0-192,1 4 1,2-3-447,-6 3 1,4 2-471,-5-2 1,1 0 28,-5-5 0,4 0-781,1 0 0,1-4-618,-2-1 2021,-2-6 0,4 4 0,-6-7 0</inkml:trace>
  <inkml:trace contextRef="#ctx0" brushRef="#br0" timeOffset="25">9612 3810 7784,'14'0'0,"0"0"0,0 0 0,2 5 1583,3-1 0,-3 1-722,3-5 0,-2 5 259,2 0 1,-1-1-542,5-4 0,-5 5-654,1 0 0,-4 0-503,0-5 1,-6 0-1909,1 0 2202,-7 6 284,3-4 0,-6 4 0,0-6 0</inkml:trace>
  <inkml:trace contextRef="#ctx0" brushRef="#br0" timeOffset="26">9882 3526 7699,'9'0'-274,"1"0"274,-1 0 0,5 4 1398,1 1 1,-1 0 132,0-5-1326,0 0 0,1 0 13,-1 0 1,0 0-451,0 0 1,-4 0-881,-1 0 908,1 0 1,-1-2-75,1-2 1,-7 0 33,1-5 1,-2 4-82,-2-4 1,0 4 67,0-4 1,-2 4 217,-2-5 0,1 6 91,-7-6 1,5 5 190,-4-4 1,4 6 243,-4-2 0,4 2-11,-5-2-135,7 3 0,-5-2-20,4 8 0,2 4 296,-3 7 0,4 0-178,1 4 1,0 2-63,0 3 0,0 2-198,0-2 0,0 3-93,0 1 1,0 1 17,0-1 1,0-4-171,0 0 0,4-7-461,1 2 1,0-3 327,-5-2 1,5-5-222,-1 1 1,1-5-110,-5 4-1002,0-6 271,6 4 655,-4-7 0,4-7 82,-6-2 0,-4-4-39,-1-1 0,-1 0 562,1 0 0,3-1 0,-2 1 0,-3-5 0,2 0 0,-1-1 0,1 1 0,4 3 0,-4-3 0,2 5 0,-2 4-56,4-2 0,-7 5 910,3-2-17,3 3 1,-9 12-199,7 3 0,-3 4-206,3 1 0,-3 7-477,-2 2 0,-2 0 76,6 0 0,-5-5-121,6 1 0,-1-4 115,5 0-1514,-6-1 1488,4-6 0,-4 4 0,6-4 0</inkml:trace>
  <inkml:trace contextRef="#ctx0" brushRef="#br0" timeOffset="27">9981 3668 7791,'15'0'0,"-1"0"0,0 0 1009,0 0 1,-4 0 261,-1 0-885,1 0 1,4 1-963,0 4 494,0-3-2244,0 4 2326,1-6 0,5 6 0,2 2 0</inkml:trace>
  <inkml:trace contextRef="#ctx0" brushRef="#br0" timeOffset="28">10195 3355 10900,'0'10'2222,"0"-1"-2228,0 1 0,0 4 139,0 0-852,6 0 1,-3-1 449,7-4 0,-6 2-986,6-6 1,-6 0-612,6-5 1866,-7 0 0,10 0 0,-5 0 0</inkml:trace>
  <inkml:trace contextRef="#ctx0" brushRef="#br0" timeOffset="29">10323 3355 7671,'7'0'1479,"0"0"1,-6 0-779,4 0-221,-3 0 224,4 0-437,-6 0 1,0 2-187,0 2 0,0 0 78,0 5 1,-5-4-208,0 4 1,-6 1-168,2 4 0,-4 0 170,-1 0 1,5 1-230,-1-1 0,1 0 120,-6 0 1,6 0-193,-1 1 223,7-1-260,-9 0 74,10 0-173,-4-6 164,12-1 1,2-7-186,6 0 351,0-7 0,1 1-198,-1-4 190,0 4 0,-4 5-234,-1-4 847,-6 3 70,10-4-85,-12 6 0,-1 5-103,-9-1 1,-4 7-81,-1-1 0,5 3-268,-1 1 0,1 0 89,-6 0 1,3-4-335,2-1 0,2-1 8,4 2 90,2 2 0,-4-9-217,6 7-123,0-7 485,6 3 0,2-6-88,6 0 0,0 0 171,1 0 0,-1 0-32,0 0 0,-4 0 239,-1 0-228,1 0 0,4 0 202,0 0-124,-6-6 0,0 4 324,-4-2-905,-2 2 311,4 2 1,-12 2-385,-3 2 0,1 0 212,-2 5 0,1-4-355,-5 4 1,4-6 326,1 2 1,1-2 344,-2 2 0,-2-3 0,4 4 0,-7-12 0,8-2 0,2-7 116,3 1 0,2 0-15,0 0 0,2 6 644,3 3 1,-2-1-287,6 1 1,-4 2 279,4 8 0,-4 4-263,5 10 1,-6 3-83,6 7 1,-7 1-273,2 3 0,-4-2 44,-1 7 1,0-4-314,0 3 1,0-7 162,0-1 1,0-2-771,0-8 1,0-5 50,0-5 703,0-5 0,-6-4 0,-2-8 0</inkml:trace>
  <inkml:trace contextRef="#ctx0" brushRef="#br0" timeOffset="30">10280 3696 7791,'0'8'913,"0"5"0,0-10 127,0 6 0,0-4-487,0 5 1,0-6-93,0 6 1,-2-2-121,-2 1 1,0 4-455,-5-4 1,-1-1-285,-4 2 0,5-2-341,-1 1 1,6 2 620,-6-6 117,7 0 0,-10 1 0,5 2 0</inkml:trace>
  <inkml:trace contextRef="#ctx0" brushRef="#br0" timeOffset="31">10664 3355 8778,'0'-8'3509,"0"2"-3304,0 6 1,0 1 214,0 4 0,0-2-206,0 7 1,0-5-326,0 4 236,0 1 0,0 4-82,0 0 0,-2 0-180,-3 0 0,2-4 46,-6-1 0,4 1-46,-4 4 1,4-4 79,-5-1 0,7-4-1,-2 4 64,-2-6-408,5 4-169,-4-7 187,12 0 0,2-2 87,6-3 0,-1-3 38,-4-6 1,4 2 146,-4 2 1,2-3-90,-1 4 1,1 1 827,-6-1 77,6 5-110,-10-8 0,6 12-172,-7 0 1,0 6 246,0 8 1,-7 7-273,-2 3 0,1 7-95,-2 2 1,6 5-524,-6-5 1,5 5 213,-4-4 0,4 3-936,-4-3 1,4-1 497,-4-5 1,5-6-1179,0-3 0,2-3 1623,2-2 0,-6-6 0,-2-1 0</inkml:trace>
  <inkml:trace contextRef="#ctx0" brushRef="#br0" timeOffset="32">10635 3597 7789,'15'0'827,"-1"0"0,0-5-174,0 0 0,0-1-360,1 1 1,0 2-337,4-6 1,-3 1-687,3-2 1,-3-1 486,-2 6 1,0-4-703,1 4 0,-6-4 492,1 4 0,-7-1-49,1 1 501,-2 3 0,-2-4 0,-2 6 0,-2 0 0,-4 0 0,-6 0 28,-1 0 77,7 0 657,-4 0 0,9 0 129,-7 0-98,7 0 1,-3 2 192,6 2-636,0 4 0,0 6-167,0 1 1,0-6 157,0 1-316,0-1 1,0 5 76,0 1 1,6-6-138,4 0 1,-3-4 61,3 5 1,-2-6-164,1 6 0,4-2 22,-4 1 1,-1 4 121,2-4 0,-6 4 67,6 1 0,-7 0 99,2 1 1,-4-6 35,-1 1 1,0-1-83,0 5 0,0-4-266,0-1 0,-6-1 107,-3 2 1,-4 1-498,-1-7 1,-2 1 238,-3-5 0,3 0-352,-3 0 1,3 0 252,2 0 1,0-1-32,0-4 1,1 2-183,4-7 396,2 1 1,7-5 296,0-1 1,2 6-146,3-1 1,4 7 481,10-2 0,-3 2-238,3-1 1,3 2 263,2-3 1,-2 4-129,2 1 1,-7 4 7,2 1 1,1 1-228,-1-1 1,5-2 70,-5 7 0,0-7-1539,-5 2 775,0 3 585,1-7 0,-1 6 0,0-7 0</inkml:trace>
  <inkml:trace contextRef="#ctx0" brushRef="#br0" timeOffset="33">14901 5018 11903,'14'0'442,"0"0"0,0 0-359,1 0 1,-1 0 80,0 0 0,0 0-194,0 0 0,1 0 31,-1 0 0,-5 0-122,1 0-358,-1 0 1,5 0 261,1 0 0,-6 0-620,1 0 0,-6 0-739,6 0-37,-7-6 1613,3 4 0,1-10 0,1 4 0</inkml:trace>
  <inkml:trace contextRef="#ctx0" brushRef="#br0" timeOffset="34">14901 5132 7764,'-15'0'2480,"8"0"-475,-6 0-932,11 0 662,-4 0-1235,6 0 1,8 0-128,6 0 1,2 0-335,8 0 0,-1 0-262,6 0 0,-2-5-620,-4 1 0,4-1 581,-3 5 1,-4-5-528,-1 0 1,2 1 225,-2 4 1,-5 0 562,-4 0 0,-1 0 0,5 0 0</inkml:trace>
  <inkml:trace contextRef="#ctx0" brushRef="#br0" timeOffset="35">16578 5089 8164,'-8'-7'2326,"-4"0"-1473,10 7-206,-4-6-30,6 4-402,0-4 0,1 6 24,4 0 1,3 0-26,6 0 1,1 0-314,-1 0 1,0 0 112,0 0 1,0 0-769,1 0 0,-1 0-75,0 0 0,-1 2-374,-4 2 1,4-2 1202,-4 3 0,4-4 0,1-1 0</inkml:trace>
  <inkml:trace contextRef="#ctx0" brushRef="#br0" timeOffset="36">16678 4947 7754,'0'8'1528,"0"-1"-984,0-1 1,0 2 187,0 6 0,0 0-104,0 0-370,0 1 0,0-1-355,0 0 0,0 5 124,0 0 1,0 0-290,0-5 1,0 0 193,0 1 68,6-1 0,2 6 0,6 2 0</inkml:trace>
  <inkml:trace contextRef="#ctx0" brushRef="#br0" timeOffset="37">17531 5104 12330,'-8'6'1182,"-3"2"-1069,6 6 0,-6 0 68,2 1 1,-4-1-317,-1 0 1,4 0 181,1 0 0,-1 1-931,-4-1 1,2-5-100,2 1 0,-3-7-1497,4 2 2480,3-4 0,-7-1 0,5 0 0</inkml:trace>
  <inkml:trace contextRef="#ctx0" brushRef="#br0" timeOffset="38">17403 4962 7768,'0'7'1604,"2"4"-957,2-6 1,-2 2 212,3-3 1,2-1 282,3 7-762,3-1 1,1 6 175,0-1 0,5 0-175,0 0 0,5 7-49,-5 2 1,6 6-122,-1 4 1,-4-3-26,-1 3 0,-3-3 15,-2-1 1,0-2-398,1-4 0,-1-2-144,0-7 0,-1-4-367,-4-1 1,4-6-2681,-4 2 1894,-2-4 1492,5-1 0,-10-12 0,4-4 0</inkml:trace>
  <inkml:trace contextRef="#ctx0" brushRef="#br0" timeOffset="39">14389 4691 7737,'0'-7'776,"0"-1"72,0 3-36,0 3 43,0-4-519,6 6 1,-3-5 63,7 1-290,-1-1 1,5 5 67,1 0 1,4 0-225,0 0 1,0 0 110,-5 0 0,5 0-159,0 0 1,0 5-289,-5-1 0,0 1-1226,0-5-387,0 0 828,1 0 1167,-7 0 0,-2 6 0,-6 2 0</inkml:trace>
  <inkml:trace contextRef="#ctx0" brushRef="#br0" timeOffset="40">14531 4592 7996,'-6'8'2736,"4"-2"-2314,-4 0 0,4 1-3,-3 2 1,4 4-8,-4-4 1,4 4-160,1 1 0,0-4-418,0-1 1,0 1 188,0 4 0,1 0-889,4 0 0,-2 1 865,6-1 0,-5 6 0,2 2 0</inkml:trace>
  <inkml:trace contextRef="#ctx0" brushRef="#br0" timeOffset="41">11176 3284 11591,'0'8'1666,"0"5"-1754,0-6 1,4 8-42,1-1 1,1-2-869,-1-2 1,-3 3 432,2-4 1,-2-1 563,-2 1 0,6 1 0,2 4 0</inkml:trace>
  <inkml:trace contextRef="#ctx0" brushRef="#br0" timeOffset="42">11119 3511 7738,'-8'0'3750,"1"0"-2802,7 0-247,0 0-488,7 0 0,1 0-119,6 0 0,5-6 66,0-3 1,1 1-295,-1-2 1,-1 2-324,5-1 0,-4-2 292,5 6 0,-7-4-275,2 4 0,-3-5 186,-2 6 1,-4-3 3,-1 3 0,-4 2-299,5-3 109,-7 4 219,3 1 1,-8 0 21,-2 0 1,1 4-78,-7 1 177,1 6 0,-6-3-8,1 6 1,5-4 25,-1-1 0,7 1 1244,-2 4 0,-1 2-589,1 3-1,1-2-143,4 7 1,0-2-141,0 2 1,0 3 87,0-4 1,4-1-115,1 2 1,1-5-209,-1 5-447,-3-7 0,6 4 281,-4-7 1,-2-5-1302,3 1 1047,-4-7 0,-7 3-589,-4-6 1,3 0 331,-3 0 1,5 0 79,-4 0 0,4-6-221,-4-4 762,5-2 0,-8-9 0,4-1 0</inkml:trace>
  <inkml:trace contextRef="#ctx0" brushRef="#br0" timeOffset="43">11275 3611 7738,'0'-8'-123,"0"0"513,0 3-126,0 4 1,0-4 317,0 10 1,-5 3-192,1 6 0,-7 0-39,1 0 1,-1 7-153,2 3 1,-4-2-405,3 1 0,-1-5 250,2 1-1618,-4 3 1572,5-6 0,-6 4 0,0-6 0</inkml:trace>
  <inkml:trace contextRef="#ctx0" brushRef="#br0" timeOffset="44">11744 3384 8407,'8'0'3139,"-1"0"-2116,-7 0 381,0 0-882,-7 0-516,-1 6 0,-6 2-115,0 6 1,0-5-140,-1 1 1,1-2-363,0 1 0,0 4 313,0-4 0,-1-1-90,1 2 1,5-7 80,-1 2 0,5 1 37,-4-1 1,4-1 18,-4-4 0,6 2 757,-2 3-155,3-4 0,2 7 288,0-3 1,0-2 804,0 7-1022,0-1 1,0 5-80,0 1 1,2-1-132,3 0 0,-4 0-153,4 0 1,1 1-166,-1-1 1,1 0-761,-1 0 386,-3 0 1,5 1-1587,-2-1-529,-3 0 1269,4 0 1325,-6-6 0,6 5 0,2-5 0</inkml:trace>
  <inkml:trace contextRef="#ctx0" brushRef="#br0" timeOffset="45">11588 3568 7752,'0'-9'622,"0"-1"-4,0 7-163,6-9 0,-3 4 182,7-7 1,-5 6-147,4 0 1,1 4-132,4-5 1,2 6-263,3-6 0,-2 7 103,7-2 1,-1-1-119,6 1 1,-1 0 64,1 5 0,-1 2 31,0 3 1,-1 3 11,-3 6 0,1 5-107,-6 0 1,-1 6 178,-9-1 0,2-2-93,-6 1 1,4 1 84,-4 5 0,0-6-63,-5 1 1,0-7 22,0 2-60,-6 3 0,-2-6-354,-7 3 1,3-8 29,2-1 1,-2-7-145,2 2 0,-2-4-920,-3-1 1,1 0 543,0 0 1,-5 0-611,0 0 0,5 0 624,4 0 0,-1-5-141,-8 1 0,3-7 816,-2 1 0,-5-9 0,1-3 0</inkml:trace>
  <inkml:trace contextRef="#ctx0" brushRef="#br0" timeOffset="46">11759 3568 7752,'7'-8'2016,"0"2"-1192,-1 6 632,-4 0-960,4 6 0,-6 2 459,0 7-630,0-1 1,0 0-81,0 0 1,0-4-145,0-1 252,0-6-541,6 10 1,-4-10 185,3 7-492,-4-7 1,1 3 217,2-6 1,0-2-209,5-2 1,-4 1 155,4-7 1,-1 5-279,2-4 694,2 6 1,-4-8-90,6 6 1,-4 0 56,-1 5 1,-4 0 12,5 0 591,-7 0-425,3 0 1,-6 2 18,0 3 1,0-2-203,0 6 0,-1-4-159,-4 4 1,2-1-815,-7 2 1,7-2 17,-2-4-895,-3-2 1798,7 4 0,-12 1 0,5 0 0</inkml:trace>
  <inkml:trace contextRef="#ctx0" brushRef="#br0" timeOffset="47">12569 3540 7714,'6'8'1295,"2"-2"1394,6-6-1644,1 0 2822,-8 0-1962,6 0-1581,-11 6-114,4-4 1,-8 4-1548,-2-6 1,1 2-785,-7 3 2121,7-4 0,-10 12 0,5-5 0</inkml:trace>
  <inkml:trace contextRef="#ctx0" brushRef="#br0" timeOffset="48">3370 6141 7473,'14'23'-132,"-1"-1"584,-4-3 1,4-4-59,-4 4 0,-2 2 8,-2-2 0,-5 0-112,-5-5 0,-3 5 220,-6 0 0,-7 2-83,-3-3 1,-9-2-71,-5 3 1,-4 2-131,-6-2 0,-2 0-14,-7-5 1,-6-1-150,-4-4 1,-2 2 148,-2-6 1,1-2-1,4-8 1,-2-9-182,6-10 0,-2-14-802,7-4 0,9-12 317,15-3 0,5-11-82,4-8 1,16 33 0,2 0 334,2 0 1,3 0 0,6 0-1,3-1 52,2 4 1,3 0 0,6-2-1,3 2 117,5 1 0,3 2 1,4-1-1,3 2-51,5 1 0,2 3 1,-1 3-1,2 3-221,4 3 0,2 3 0,-3 1 0,2 2 214,4 2 0,1 2 0,1 1 1,0 3 110,1 1 1,0 2 0,-2 2-1,0 3 36,-5 4 0,0 4 0,-1 0 0,0 3 29,-1 5 0,-2 3 1,0 0-1,-3 2-97,-4 3 0,-2 1 0,-4 1 1,-3 1 365,17 31 0,-10 6-14,-9 3 1,-7 4-94,-12 1 1,-9-2 22,-9-2 1,-15 1-76,-5-7 1,-8 6-177,-1-6 1,-3-7 95,-2-11 1,0-4-50,1-10 0,-1 1-348,0-11 0,2-2 43,3-8 0,-1-2-834,6-7 0,-4 0 1023,9 0 1,3-8 47,10-6 0,3-2 0,2-8 0,4 0 0</inkml:trace>
  <inkml:trace contextRef="#ctx0" brushRef="#br0" timeOffset="49">4209 6141 7825,'8'0'0,"4"0"5,-2 0 1,3 0-207,1 0 1,0 5 200,0 0 0,7 0 0,1-5 0</inkml:trace>
  <inkml:trace contextRef="#ctx0" brushRef="#br0" timeOffset="50">2901 10677 7868,'-14'0'-584,"-5"-5"708,0 0 1,-2 0 626,2 5 0,3 0-197,-3 0 0,4 0-158,0 0 0,6 0 205,0 0 1,5 2-202,0 3 1,8-4 104,6 4 1,9-2-135,4 2 1,11-4-135,4 4 1,7-3-91,3-2 1,5 0-120,0 0 0,2 0-88,2 0 0,-5 0 139,0 0 1,0 0-109,5 0 0,0 0 11,0 0 1,-7-2-523,-2-3 0,-9 2 227,-1-6 1,-8 4-890,-1-4 238,-14 5 468,-8-8 0,-14 10 80,-2-3 0,-10 4 4,-5 1 1,-9 6 30,-5 4 1,-3-2 166,-2 1 1,-4-1-131,0 1 0,-2 2 78,1-6 0,-1 5 40,-3-6 1,2 3 174,2-3 0,-2 0-32,-7 5 1,5-4 133,0 4 1,-1-5-30,-3 0 1,0 3 452,4-3 0,3 6-281,7-5 1,5 1 156,4-1 1,5-2 529,4 6-198,10-6 0,9 5-170,10-3 1,9-2 65,10 7 1,10-2-113,9 1 0,8 2 100,10-6 1,5 4-421,10-4 0,-3 0 167,3-5 0,-4 0 33,0 0 0,8 0-134,1 0 0,-2-5-125,-13 0 1,2-4-135,-6 4 1,-2-4-306,-8 4 1,-5-5-166,-9 6 0,-8-6-627,-6 5 0,-7 1-756,2 4 1,-8 0 1898,-1 0 0,-7-7 0,3-1 0</inkml:trace>
  <inkml:trace contextRef="#ctx0" brushRef="#br0" timeOffset="51">9569 7933 7991,'0'-14'-460,"0"6"913,0-5 1,6 7-359,4-4 0,4 2 53,5 4 1,3 2-66,7-3 1,1-1 64,3 1 0,5 0-70,9 5 0,4 0 93,5 0 1,3 0 1,2 0 1,4 0-343,6 0 0,2 0 303,3 0 0,0 0-123,-34 0 0,1 0 0,38 0 33,-39 0 1,1 0 0,0 0-1,-1 0-76,39 0 1,-39 0-1,1 0 56,2 0 1,0 0-1,-4 0 1,0 0 2,2 0 0,0 0 0,32 0 34,1 0 0,3 0 44,2 0 0,-4-1-2,-1-4 1,5 4 4,-39-2 1,1 1 0,1 1 0,0 0-98,6 1 1,0 0-1,-5 1 1,0 0 2,2 1 1,1 1-1,-4-3 1,0 1-38,-1 1 0,-1 1 0,4-2 0,0 1 41,1 1 0,1-1 0,-2-1 0,-1-1-34,1 3 0,-1-1 1,-2-1-1,0 0 38,0-1 0,0 0 0,2 0 0,1 0-68,2 0 1,-1 0 0,0 0 0,-1 0 14,2 0 1,-1 0 0,-3 0 0,1 0 12,-1 0 0,2 0 0,2 0 1,0 0 38,-1 0 1,1 0-1,0-1 1,0 0-188,-3-1 1,0-1-1,-1 3 1,1-1 180,2-2 1,0 1-1,0 1 1,0 0-9,0 1 1,0 0-1,0 0 1,0 0-14,-2 0 0,0 0 1,-1 0-1,0 0 11,3 0 0,1 0 1,-1 3-1,-1-1 0,2 0 0,-1 1 0,0 2 0,-1-1-7,-1-1 1,0-1 0,-1 1 0,1 0-3,2 0 0,0-1 0,0-1 0,0 0 0,0 1 0,0 1 1,0 0-1,-2 0-3,-2-1 1,-1 1-1,3 0 1,0 0 3,0 0 0,0-1 1,5-2-1,0 1 2,-3 2 0,1-1 0,0-1 0,0 0 1,-3-1 0,0 0 0,1 0 0,1 0 0,3 0 0,0 0 0,0 0 0,-1 0 0,1 0 0,0 0 0,-3 0 0,-1 0 0,-1 0 0,0 0 0,2 0 0,-1 0-20,2 0 0,-1 0 0,1 0 0,1 0 34,-2-1 1,0 2-1,2-1 1,-1 1-16,-3 1 0,0 1 0,1-2 0,-1-1 6,0 3 1,0-1 0,1-1 0,0 0-5,1-1 1,1 0-1,-2 2 1,-1 0-3,-2 1 0,0-1 1,2 1-1,0-1-17,0-2 1,0 0-1,3 0 1,0 0-4,0 0 0,-1 0 0,-1 0 1,0 0 17,-1 0 0,0 0 0,0 0 1,1 0-4,-1 0 1,0 0 0,5 0 0,0 0-37,-3 0 1,1 0 0,-1 0 0,0 0 31,-4 0 0,0 0 1,-1 0-1,1 2-9,0 0 0,-1 0 0,3-1 1,-1 0 3,-2 1 1,1 1 0,2-2 0,-1-1 33,36 0 0,-38 0 0,0 0-32,0 0 0,1 0 1,0 0-1,-1 0-137,1 0 1,0 0 0,37 0 147,1 0 0,-1 0 2,-37 0 0,0 0 0,-1 0 1,1 0 20,0 0 0,-1 0 0,39 0 1,0 0 0,-41 0 0,2 0-20,3 0 1,0 0 0,-2 0 0,1 0 0,1 0 1,0 0 0,-2 0 0,1 0-20,-2 0 0,1 0 0,37 0 20,1 0 0,-39 0 1,0 0-23,0 0 1,1 0 0,1 0 0,-1 0 14,33 0 0,4 0-1,-4 0 1,5 0 1,-5 0 0,-36 0 1,2 0-8,38 0 1,-1-1-14,-39-2 1,1 1 0,1 1 0,0 0 17,0-1 0,1 0 0,-1 0 0,0 0-5,33-2 0,4 2 22,-36 0 0,0-1 0,31-3 9,-3 1 0,-3 1 22,3 4 0,0-5 7,0 0 1,-1 0-1,-4 5 0,2 0-26,-6 0 0,7 0-78,2 0 1,-4 0 77,4 0 0,-8 0-185,3 0 0,1-1-48,4-4 1,-8 3-68,-6-2 0,-2 2-67,-8 2 0,1-5 198,-6 1 0,-7-1-305,-6 5 0,-3 0 104,-7 0 345,0 0 0,2 0 0,1 0 0</inkml:trace>
  <inkml:trace contextRef="#ctx0" brushRef="#br0" timeOffset="52">3953 13264 8425,'0'-14'0,"5"4"219,-1 1 0,8 4 419,-3-4 1,4 5-499,1 0 0,0 4-385,0 4 1,12 0 3,2 5 0,10 0 157,0 6 0,9-3-5,5-2 0,4 2 122,1-2 0,6-4-334,3-1 0,5 1 282,5-1 0,-2 0-378,7-5 0,-5 0 523,4 0 0,-2 0-132,-36 0 1,1 0 0,-2 0-1,0 0 44,4 0 1,0 0 0,-1-2-1,1-1 12,-1 1 1,2-1-1,0-2 1,1-1-23,2 1 0,1 1 0,-2 0 1,-1 1-7,1 1 1,-1 0-1,-2-1 1,0-1 14,2 2 1,1 0 0,-1-3 0,1 0-18,1 3 1,1-1 0,-1 0 0,0 0-2,-1 0 1,-1 1-1,0 2 1,-1-1 6,-1-1 0,0-1 0,-1 0 0,0 0-3,4 0 1,-1 1 0,-2-1 0,-1 1-6,1 2 1,0 0 0,-2 0-1,1 0-21,-2 1 1,1-2-1,1-1 1,0 0-53,4-1 0,-1 1 1,-5-1-1,0 1 65,3 2 0,0 0 0,-1-2 0,0-1-50,1 1 1,0 0-1,4-2 1,-1 1 8,0 1 1,-1 0 0,-4 0-1,1 0-10,-2-2 0,1-1 0,34 0 9,-36 0 0,-1 1 0,36-1 7,-36 0 1,0 0 0,30 2 42,1-1 0,-10-3-118,1 2 0,-4 1 124,-1 4 0,-6 0-30,-4 0 0,-2 0 6,-3 0 1,1 0-67,-1 0 1,-5 0-11,-4 0 0,-3 0 11,-2 0 0,-4 4-58,0 1 1,-7 0 206,2-5 0,-3 5-542,-2-1-79,-6 1 270,-2-5 1,-6 2 266,0 3 0,-6-4 0,-2 5 0</inkml:trace>
  <inkml:trace contextRef="#ctx0" brushRef="#br0" timeOffset="53">3981 14472 8374,'15'-14'0,"-1"0"0,2 0 0,3-1 0,3 1 349,6 0 0,7 5-118,3-1 0,8 7-202,1-2 0,13 4 62,2 1 0,7 0-581,7 0 1,3 0 424,-37 0 1,1 0 0,0 0 0,0 0 57,-1 0 0,1 0 0,0 0 1,-1 0-61,1 0 0,0 0 0,2 0 0,1 0-4,1 0 1,1 0 0,0 0 0,0 0 64,0 0 0,-1 0 0,2 0 1,0 0-8,-2 0 1,1 0 0,1 0 0,1 0-6,3 0 0,-1 0 1,-4 0-1,0 0-171,2 0 1,-1 0 0,0 0 0,-1 0 220,2 0 1,-1 0 0,1 0 0,0 0 51,0 0 1,-1 0-1,-1 0 1,-1 0-73,1 0 0,-1 0 0,-2 0 0,0 0 7,2 0 0,1 0 0,-1 0 0,1 0 4,1 0 1,1 0 0,-2 0 0,-1 0-45,0-1 1,1 2 0,-3 1 0,0 0 32,2 0 1,1 1-1,-1 2 1,0 0-9,3-3 1,0 0 0,-1 1 0,0-1-39,-2-2 1,1 0 0,1 2-1,0 1-7,-2-1 1,0 0-1,2 1 1,0-1 10,1-1 1,0-2-1,-1 1 1,0 0-2,-2 0 1,0 0 0,2 0-1,-1 0 8,-3 0 0,0 0 0,3 0 1,0 0 7,0 0 0,-1 0 0,-1 0 0,0 0-13,-1 0 0,0 0 0,-2 0 0,1 0-108,-2 0 1,1 0 0,0 0 0,1 0 130,1 0 0,0 0 0,-4 0 0,0 0 10,2 0 1,-1 0 0,36-1 0,-38-2 0,0 1 0,41 0 15,-38 0 0,-1 0 1,36 0-36,-7 2 1,4-2 36,-3-2 0,3 2-27,1-3 1,-8 2-71,3-2 0,-4 4 35,-1-4 0,3-1-8,-2 1 0,-4 0 14,-1 5 0,-4 0-56,-1 0 1,0-4-47,0-1 1,-7 0 92,-2 5 1,-4 0-190,-2 0 1,1 0 309,0 0 0,-8 0-598,-7 0 519,0-6 0,-10 9 0,6-3 0,-1 3 0</inkml:trace>
  <inkml:trace contextRef="#ctx0" brushRef="#br0" timeOffset="54">4124 15453 8130,'26'-12'-676,"-2"2"0,5-3 520,-1 4 0,0 3 156,6 1 0,2-1 101,2 1 1,5 0-80,4 5 0,-1 0 49,6 0 1,0 0-43,5 0 1,6 0-187,3 0 1,-1 0 185,2 0 1,0-1 1,9-4 0,0 3-22,-33 0 1,-1 0 0,36 0-243,-36 2 1,1 0-1,35 0 236,2 0 1,-38 0-1,1 0-7,2 0 0,0 0 0,1 0 0,-2 0-2,-1 0 0,0 0 0,-1 0 1,1 0 11,0 0 1,-1 0 0,3 0-1,0 0-20,0 0 1,1 0-1,-1-1 1,0 0 19,-3-1 1,1 0 0,0 1-1,-1 0 0,1-1 0,-1-1 0,1 2 0,0 1-3,0 0 1,-1 0 0,39 0 4,-1 0 0,-4 0-6,5 0 0,-2 0-1,1 0 0,-1 0-6,-3 0 1,-2 0 11,7 0 0,-2 0-5,1 0 1,-38 0 0,-2 0 0,36 0 0,0 0-139,-5 0 0,8-5 173,-3 0 1,3 1 7,-13 4 0,4-5-23,1 0 1,3 0 2,-3 5 1,4-4-50,-9-1 1,-1 0 48,1 5 1,-1 0-33,1 0 0,-1-5 21,-3 1 0,-2-1-48,6 5 0,-1-5 27,1 0 0,-3 1-4,-6 4 1,0 0 6,0 0 1,4-5 0,1 0 1,0 0 2,-5 5 0,-1 0 0,1 0 0,-1-4-39,-4-1 0,1 0 52,-5 5 0,4 0 2,-5 0 0,4-5 183,-8 1 0,2-1-190,-7 5 0,-1 0 293,1 0 0,-7 0-367,2 0 1,-3 0 91,-1 0 1,-6 0-127,1 0 0,-6 0-293,0 0 393,-2 0 0,-8 0 0,-2 0 0</inkml:trace>
  <inkml:trace contextRef="#ctx0" brushRef="#br0" timeOffset="55">4052 16605 8149,'-9'-10'68,"0"1"0,5 4 430,0-4-361,2 5 1,4-2-142,2 6 1,4 0 26,6 0 1,7 2-194,3 2 1,4-2 192,5 3 1,2 1-93,3-1 1,9 4 1,1-4 0,6 5 49,2-6 0,8 7-320,2-1 1,5-4 345,5-1 0,-2-4-11,7-1 0,-39 0 0,1 0 4,2 0 0,0 0 0,0 0 1,0 0-2,-2 0 0,-1 0 0,3 0 1,0 0 52,0 0 1,0 0 0,5 0 0,0 0-46,-3 0 1,1 0-1,0 0 1,0 0 27,-3 0 1,0 0-1,-1 0 1,-1 0-20,2 0 1,0 0 0,3 0 0,0 0 0,0 0 0,-1 0 0,1 0 0,-1 0 2,-4 0 1,-1 0-1,1 0 1,0 0 0,-1 0 1,1 0 0,2 2 0,0 1-18,0 0 1,0-1 0,1 1 0,0-1-6,-1-2 1,0 0-1,-1 0 1,0 0-21,3-1 1,1 2-1,-1 1 1,-1 0 28,1 1 1,1-1 0,1 1-1,0-1-272,-2-2 1,1 0 0,-2 0 0,1 0 240,0 0 1,1 0 0,0-1 0,2 0 4,-1-1 1,1 0 0,-1 1 0,-1 0 9,-6-1 1,1-1 0,-1 2-1,1 1-2,0 0 1,-1 0 0,3-2 0,-1-1-128,-1 1 1,-1-1 0,0 0-1,0 1 141,34 2 1,-4 0-71,4 0 1,0 0 51,-5 0 0,3 0-213,-7 0 1,2 0 71,2 0 0,-6 0-188,-3 0 0,-4-4-164,-1-1 507,0 0 0,-5 5 0,0-3 0,-1-3 0,-5-4 0,-5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07:52:29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5459 8129,'-8'-1'938,"4"-4"-434,2 3-160,2-4 1,2 6-83,2 0 0,6 1 28,9 4 1,3-3 1,6 3 0,7 1 136,3-1 1,16 4-194,7-4 0,-18-2 0,1-1-438,5-2 0,2 0 0,6-3 0,3-1 315,3 0 0,2-1 0,4-1 0,2-1-331,5 0 1,0 0 0,2 0 0,0 0 238,-2-1 0,0 1 1,-3 3-1,-1 1 37,-7 0 0,-2 1 0,-2 1 0,0 0-138,-2 1 0,0 0 0,-2 0 0,-1 0-146,-4 0 0,0 0 0,-3 0 0,0 0 127,-6 0 1,-1 0 0,1 2 0,-1 1-4,1-1 0,0 1 1,1-1-1,0 0-95,-1-1 0,-1-2 0,2 1 0,-1 0-113,33 0 0,-2 0 429,-7 0 0,-1-1-532,-9-4 1,1 4 101,-10-4 1,-1-1 745,-4 1 0,-7 0-656,-3 5 1,-7 0 287,-3 0 0,-4 0-714,5 0 832,-7 0-1100,4 0 979,-13 0 1,-2 13-1,-6 2 1</inkml:trace>
  <inkml:trace contextRef="#ctx0" brushRef="#br0" timeOffset="1">8161 5530 8851,'-7'0'-507,"0"0"0,1-6 0,-2-2 0</inkml:trace>
  <inkml:trace contextRef="#ctx0" brushRef="#br0" timeOffset="2">2489 7179 8089,'0'-14'-7,"-5"5"311,0-1 19,0 7 479,5-10-400,0 12 1,5-4-109,0 10 0,6-2-177,-2 6 0,4 1 129,1 4 0,0 0-145,1 1 0,-1-1 74,0 0 1,0 0-146,1 0 0,-1 1 18,0-1 1,0-2-51,0-2 0,5 1-17,0-6 1,0 4-185,-5-4 0,2 0-41,3-5 0,-3-2 116,3-3 1,2 2-26,-3-6 0,6-5 64,-5-5 1,0 0 90,-5 4 1,5-4-62,0 0 0,0 1 109,-5 3 0,1 3 0,-1 2 0,0-1 191,0 6 1,0 1-90,1 4 0,-6 1 127,1 4 0,-1 3-14,5 6 1,-1-4-112,-4-1 0,4 1 106,-3 4-130,2 0 1,2-5-178,1 1 0,-1-7 41,0 2 1,0-4 52,1-1-139,-1 0 0,0 0 81,0 0 1,0-1-79,1-4 1,-6-1 59,1-4 0,-1-2-76,5 2 0,-1 2 89,-4-1 0,4 1 39,-4-2 0,3 2 25,-3 4 1,4 2 9,-4-3 1,4 4 43,1 1 0,-3 1 184,3 4 0,-3-2-13,8 7 0,2-5-120,-2 4 1,1-4-102,-1 4 1,-1-6 68,5 2 0,-5 1-161,1-1 1,1 0 100,-1-5 0,0 0-138,-5 0 0,5 2 26,0 2 0,0-2 40,-5 3 0,1-4-80,-1-1 1,-5 0 91,1 0 0,-1 0-99,6 0 0,-1-1 89,0-4 0,0 3-33,0-2 0,1 2 22,-1 2 1,0 0 35,0 0 1,0-5-7,1 0 1,-1 1-27,0 4 0,5 0 131,0 0 0,0 0-68,-5 0 0,2 4-40,3 1 1,-3 0 15,3-5 1,-3 0-45,-2 0 0,2 0-5,3 0 1,-4 0-101,4 0 0,-1 0 13,1 0 0,-4-2 55,4-2 1,2 0-40,-2-5 0,0 4 44,-5-4 0,2 1 69,3-2-124,-3-2 251,10 10 1,-10-4-107,3 6 0,-3 0-55,-2 0 0,0 6 254,1 4 1,-1 4 283,0 5 1,0-3-229,1 3 1,-1-4-71,0 0 1,0-1-181,0 0 0,2-5 69,3 1 0,2-7-342,2 2 1,9-5-43,-4-5 1,9-4-195,-4-10 1,5 1 207,-5-5 1,5-1 42,-5-4 1,5 4 315,-5 0 1,0 5-103,-4-5 0,-6 7 104,1-2 0,-2 10-23,2 4 1,-2 3 461,-3 2 0,-3 7-8,3 2 1,1 5 167,-1 5 1,2 2-232,-2 3 0,3 2-183,6-2 1,-1-3-265,-3-2 0,4-4 88,1 0 1,-1-6-53,5 1 0,-3-7 96,-1 1 0,-1-2-424,1-2 1,-1 0 141,1 0 0,-1-6-351,0-4 0,-4-1 144,0 2 0,-5-4 18,4 4 1,0-2 29,0 1 0,-1-1 96,-3 6 1,-3-4 230,3 4 1,-3 0-105,-2 5 0,0 0 67,1 0 0,-1 7 27,0 2 1,0-1 112,0 1 0,-1 1-508,-3 4 1,5 0 140,-5 1 0,6-6-1489,-7 1 0,4-1 1712,1 5 0,7 0 0,1 1 0</inkml:trace>
  <inkml:trace contextRef="#ctx0" brushRef="#br0" timeOffset="3">2176 5857 14392,'-7'14'1043,"1"5"-818,-3 0 0,-6 11-833,1-1 0,0 9 437,-5 0 0,-2-2-338,3 2 1,-1-8 368,4-2-3113,1 1 1487,6-14 1766,2 0 0,6-15 0,0-8 0</inkml:trace>
  <inkml:trace contextRef="#ctx0" brushRef="#br0" timeOffset="4">2076 6085 7808,'14'6'1292,"-6"2"-601,5 6 1,-10 0 77,7 0-568,-7 1 1,3-1-860,-6 0 1,5 0 453,0 1 1,-1-6-1766,-4 1 1969,0-1 0,7-1 0,1-2 0</inkml:trace>
  <inkml:trace contextRef="#ctx0" brushRef="#br0" timeOffset="5">2176 6099 7808,'6'-8'0,"-3"-3"743,7 6 0,-1-4 6,5 4 1,1-6 161,-1 1 0,2 3-100,3-3 1,-4 1-348,4-6 1,2 3-383,-2 2 1,6-2 74,-1 2 0,-4 2 50,-1-1 1,-3 4-221,-2-4 0,1 4-710,-1-5 1,-5 7 144,1-2 1,-7 2-1607,2-2 196,-4 4 1478,-7-5 0,-2 6 200,-6 0 1,0 0 88,-1 0 1,1 0 246,0 0 0,4 0-106,1 0 0,-1 0 993,-4 0-589,6 0 0,-3 1 96,7 4 0,-3-4 1509,2 4-786,4 3-408,-5 0 1,6 6-293,0 0 1,0 1 77,0-1 1,4 6-140,1 4 0,6 6-219,-1 8 1,1 2-19,-2 12 1,4-2-112,-4 2 1,4 4 185,1-4 0,0-3-13,1-2 1,-3-14-2352,-2-4 2144,2-10 0,-4 1 0,6-6 0</inkml:trace>
  <inkml:trace contextRef="#ctx0" brushRef="#br0" timeOffset="6">2673 5843 13432,'-4'14'1437,"-1"0"0,0 1-1032,5-1 1,-5 0-407,1 0 1,-1 5 87,5 0 1,-5 0-1172,0-5 0,1 1-139,4-1 0,0-5 1223,0 1 0,6-7 0,2 3 0</inkml:trace>
  <inkml:trace contextRef="#ctx0" brushRef="#br0" timeOffset="7">2744 5999 7835,'-7'15'1946,"2"-1"-1303,-3 0 1171,6 0-1172,-4 0 0,1 1 497,1-1-543,-1 0 1,0 0 445,0 0-442,1 1 1,4-6-414,0 1-35,0-7-520,0 9 0,6-10 289,3 3 1,1-4-730,4-1 0,-3-6 401,8-3 1,-3-4-391,-2-1 0,2-2 275,3-3 1,-3 3 337,3-3 0,-4 3 232,0 2 0,-6 2 338,1 2 1,-3 2 777,3 3 0,-2 4-607,-3-4 1,-4 5-247,4 5 1,-3 3 102,-2 6 1,0 0 212,0 0 1,0 1-237,0-1 1,0 0-1258,0 0-88,0 0 1,1-1-2999,4-3 3952,-4 2 0,12-10 0,-5 4 0</inkml:trace>
  <inkml:trace contextRef="#ctx0" brushRef="#br0" timeOffset="8">3071 5729 10006,'0'10'1535,"0"-1"1,5-4-470,0 4-644,0 1 0,-4 4-358,4 0 0,-3 1-480,2-1 1,3-5-91,-3 1 0,1-6-622,-5 6 0,5-5-935,0 4 685,-1-6 1378,-4 4 0,7-1 0,1 2 0</inkml:trace>
  <inkml:trace contextRef="#ctx0" brushRef="#br0" timeOffset="9">3114 5758 7844,'0'-15'-70,"0"1"87,0 0 1,5-5 489,0 0 1,-1 0-130,-4 5 0,5 0 137,0-1 0,6 1-161,-2 0 0,-1 1 393,2 4 1,-1 1 30,5 3 1,-4 4 168,-1-4 1,1 8 148,4 2 0,-4 11-501,-1-2 1,-6 8-410,2-3 0,1 5 21,-1-5 0,0 6-388,-5-1 0,0-4 181,0-1 0,0-3-1145,0-2 1,0 0 656,0 1 0,0-1-1551,0 0 1,0-5 707,0 1 1,-2-7-777,-3 2 1581,-2 3 0,-8-7 181,1 4 1,5-5 458,-1-5 0,2 2-182,-1-6 196,-4-1 1,7-4 186,-4 0 1,2 4 1012,4 1-749,2-1 1,-4 1 1303,6-1-1428,0 7 0,0-5 71,0 4-662,0 2 0,5-6 196,-1 3-339,7 4-278,-3-6-566,6 7 881,1 0 1,-6 0-231,1 0 647,-7 7 0,3 1-93,-6 6 1,0-5 204,0 1 0,0-1-94,0 6 0,0-6 96,0 0 1,-1 1-43,-4 4 0,3-4 158,-3-1-144,4 1-214,1 4-77,0 0 0,0-4 128,0-1-185,6-6 1,-3 5 76,7-3 0,-5-4-53,4 4 0,-4-3-47,4-2 89,-6 0 0,5 1-12,-3 4 35,-3-3-109,4 4 0,-6-5 12,0 4-149,0-3 176,-6 10 1,-2-5 102,-6 2 0,-1 2 92,1-6 1,1 6 614,4-1-240,-4-4-375,5 7 0,1-10-36,2 6 41,3-6 1,10 4-134,6-7 1,2 0 87,8 0 1,1-5 218,8 0 0,-1-4-92,6 4 0,-2-5 24,2 6 0,-3-6-161,-7 6 0,4-1 11,-4 5 1,2-5-114,-11 0 1,-5-1 255,-4 1-1589,-1 4 1041,-1-12 1,-8 7-1083,-9-4 0,1-2 22,-2 2 1377,1 4 0,-12-13 0,-1 3 0</inkml:trace>
  <inkml:trace contextRef="#ctx0" brushRef="#br0" timeOffset="10">3811 5544 7816,'8'-14'1370,"-2"0"-891,-6 0 1,0 4 902,0 1 1,5 4-657,-1-4 0,8 5 649,-3 0 1,2 1-542,-1-2 1,4 3-189,0-3 1,0 4 62,5 1 0,-3 5-284,-2-1 0,-4 6-61,-1-5 0,-1 6-113,2-2 0,1 4-239,-7 1 0,1-5-316,-5 1 0,0-1-394,0 6 1,0-1-363,0 0 0,-5 0-1272,1 0 1,-7 1 1141,1-1 1,2 0 1189,-1 0 0,-1 1 0,-4-1 0</inkml:trace>
  <inkml:trace contextRef="#ctx0" brushRef="#br0" timeOffset="11">3967 5857 7338,'7'8'3372,"-4"3"-2407,6-6 1,-6 1 932,2-1-1393,3-4 1,-5 7-1111,7-3 0,-6-2 225,6 7 380,-7-7 0,10 10 0,-6-6 0</inkml:trace>
  <inkml:trace contextRef="#ctx0" brushRef="#br0" timeOffset="12">4564 5786 7785,'0'16'0,"0"3"0,0-2 1144,0 7 0,0 4-505,0 6 0,0 0 218,0-1 0,0-3-324,0 4 0,5-4-418,0-2 1,6-6-77,-2-3 1,4-5-99,1-4 1,0 1-853,1-6 1,-1-2 633,0-8 0,0-1-1277,1-4 0,-3-7 593,-2 3 0,1-4 539,-7 4 0,1 0 422,-5 0 0,0-1 0,0 1 0,0 0 59,0 0 0,-1 1 0,-4 4 0,2-4 309,-7 4 0,5 2-170,-4 2 1,4 4 964,-4 1 0,4 0 344,-4 0-804,-1 0 0,-4 6-259,0 4 0,1 2-265,4 3 1,-4 0-85,3 4 0,-4-1-140,-5 5 1,3-4-117,-3 5 0,4-7 179,0 2 1,3-3-1609,2-2 1128,-9 1 0,10-8-1058,-10-2 413,3-3 966,2-2 0,6-2 105,3-3 0,4-2 96,1-8 1,1 1 372,4 0 1,3 0-282,6-1 0,0 1 69,1 0 0,5-5 30,4 0 0,3-5-202,1 6 1,1-3 117,-1 2 0,0 2 4,1-7 0,-1 8-3,1 2 0,-2 1 114,-4 9 1,3-6 202,-7 5 1,-5 2-161,-5 8 1,-4 3 127,4 6 1,-5 2-90,0 3 0,-2-2-141,-2 7 1,-5-5 43,0 4 0,-1-5 435,1 1-813,4-3 0,-6-2 217,7 0-586,-6-6 391,5-2-559,-6-6 0,7-6 301,0-4 0,2-2-79,3-2 0,-2-2 91,6-3 1,1 3-415,4-3 986,0 3 1,0 4-206,1 2 1,-3 2 453,-2 4 1,2 2-116,-2-3 169,-4 10 1,5 3-211,-6 6 1,0 0 10,-5 1 1,0-1 166,0 0-474,0 0 1,-5 0 357,0 1 13,-6-7-2545,3 4 1,-1-10-107,-1 2 2246,7-2 0,-10-8 0,6-2 0</inkml:trace>
  <inkml:trace contextRef="#ctx0" brushRef="#br0" timeOffset="13">5275 5772 7785,'0'8'5397,"0"-2"-4304,0 0 0,-1 1 206,-4 2 0,2 4-505,-7-4-621,7 4-19,-10 1 0,6 0-440,-8 1 0,1-1-602,0 0 1,0 0-404,-1 0 1013,1 1 1,5-7-2945,-1-4 1226,7-2 631,-3-2 575,6 0 1235,6 0-405,2-6 1,6 4 889,0-3 0,-4 8-155,-1 2 0,-4 6 489,5-1 1,-7-2-565,2 1 1,1 1-278,-1 4 1,-1 0-535,-4 0 1,0 0 138,0 1 1,0-6-1957,0 1-77,0-1-1371,0-1 3376,0-2 0,7 1 0,1 0 0</inkml:trace>
  <inkml:trace contextRef="#ctx0" brushRef="#br0" timeOffset="14">5361 5772 10407,'1'-8'1740,"4"3"0,-2-1-913,6 1-555,1 0 1,-1 1-198,1-1 1,1 0 98,8 5 0,-3 0-54,3 0 0,-2 0 85,2 0 1,-3 2 155,3 3 0,-3 7-113,-2 7 1,0 5 142,0-5 0,-4 6-99,-1-1 1,-6 7 24,2 3 0,-2-1-304,2-5 0,-3 1 82,2-1 0,-2-6-127,-2-3 0,-2-3 87,-2-2 0,2 0-1486,-3 0 655,-3-6-525,0-1 0,-6-9 187,0-3 0,5-1-72,-1-3 1,1-4-158,-6 3 0,6-2 1343,-1-2 0,-5-7 0,-8-1 0</inkml:trace>
  <inkml:trace contextRef="#ctx0" brushRef="#br0" timeOffset="15">5403 5871 7770,'0'8'665,"0"5"-13,0-12 194,0 12-253,0-5 1,0 2 779,0-1-912,0-6 0,0 10 298,0-4 1,0-1-303,0 2 0,0-6-26,0 6 2,0-7-1,0 10-853,0-12-296,0 6 1,5-9 189,0-3 1,6-3-411,-2-6 0,-1 0 479,2 0 0,-1-1 84,5 1 0,-4 2 585,-1 2 1,-1 2-195,2 3 588,2 4 1,-9-5-132,7 6 1,-7 1 71,2 4 0,-4 3-272,-1 6 1,0-4-42,0-1 1,-4 0-773,-1 6 0,-5-6 206,6 1-2754,-7-1 3087,3-1 0,-7 5 0,1-5 0</inkml:trace>
  <inkml:trace contextRef="#ctx0" brushRef="#br0" timeOffset="16">5943 5644 7236,'-7'0'1567,"0"0"-1152,7 0 0,0 1-173,0 4 1,-5-2 118,1 7 0,-3-1-117,3 6 1,-3-1-400,-2 0 1,1 0 201,3 0 0,2 1-1096,-6-1 1,5 0-372,0 0 1420,2-6 0,-4 5 0,-2-5 0</inkml:trace>
  <inkml:trace contextRef="#ctx0" brushRef="#br0" timeOffset="17">5972 5758 9699,'0'8'986,"-6"4"1,-1-4-788,-2 6 1,-4 1 11,4-1 1,-4 0 0,-1 0 0,4 0-13,1 1 0,1-1 12,-2 0 1,-1-4 212,7-1-3964,-7-6 1799,9 10 1041,-4-12 878,6 6 0,4-6-37,1 4 0,5-2 15,-6 7 1,6-6 222,-5 6 1,4-5-154,-4 4 1,1 1 52,-1 4 0,-4 0-80,4 0 0,-3 0-510,-2 1 1,0-6 109,0 1-1524,0-1 1070,0-1 0,1-2-591,4-6 1246,-3 0 0,4 0 0,-6 0 0</inkml:trace>
  <inkml:trace contextRef="#ctx0" brushRef="#br0" timeOffset="18">6071 5615 7726,'0'8'115,"0"5"1,0-5 1536,0 6-1095,0 0 0,0-4 122,0-1 0,0 1-269,0 4 1,0 0-471,0 0 90,0 1 1,0-1-977,0 0 1,0-4 327,0-1-2284,0-6 1493,0 4 1409,0-7 0,7-7 0,-4-1 0,6-6 0,-5 5 0,0-1 0,4 1 0,0-6 0,0 1 0,5 0 586,-12 0 254,12 6 1,-10-3-229,6 6-372,-5 0 0,4 5-192,-4 0 0,-2 2 120,3 3 0,-4 3-210,-1 6 0,5 0 3,0 0 1,-1 2 256,-4 3 0,0 3-4,0 7 1,0-1 171,0 0 0,0-1 56,0-3 1,0 3-73,0-4 0,0 3-116,0-3 0,0-2 144,0-7-229,0 7 1,-1-5 228,-4 2-375,3-2-172,-10-8-110,4-2 0,-6-6-155,0 0 0,4 0 233,1 0 0,4-6 15,-5-3 0,6 1 55,-6-2 1,7 1 66,-2-5 0,4 4-67,1 1 1,0-1 181,0-4 1,1 0-103,4 0 0,3 4-200,6 1 0,-4-1-393,-1-4 1,1 0 255,4-1 1,-2 1-913,-2 0 0,2 0 1280,-2 0 0,3-1 0,1 1 0</inkml:trace>
  <inkml:trace contextRef="#ctx0" brushRef="#br0" timeOffset="19">6470 5715 7707,'-8'0'2240,"1"0"-1242,7 0-803,0 0-30,0 6 1,0-3-1102,0 7 1,0-5 504,0 4 1,0-4-582,0 4 1,0 1 240,0 4 771,0 0 0,-4 1 0,-1-1 0,-6 0 0,3 0 0,-2-1 0,1-4 0,6-2 0,-10-1 746,12-5 33,-6 6-378,7-7 1,2 0-95,3 0 1,-4 1 100,4 4 383,3-3-457,0 10 1,1-8 303,1 5-404,-7-6 0,8 5-209,-6-3 0,1-4-114,-1 4 1,-2-3-272,6-2 0,-4-5-189,4 0 1,-4-6 313,5 2 1,-2-9-888,1-1 1,4 0 592,-4 5 1,-1 0 528,2 0 0,-3 0 0,3-1 0,1 6-145,-6-1 0,1 7 739,-1-2 33,-4 4 0,7 6-43,-3-1 0,-3 3 148,2-3-441,4-2 253,-6 4-1153,10-6 0,-5-1 386,2-4 1,-1-1-750,-3-4 0,-2-2 580,7 2 1,-7 2 391,1-1 0,0 1 0,0-2 0,-2-2 0,3 2 0,-2 2 0,2-1 0,-4-1 0,4-4 0,1 5 0,-1-1 217,0 1 1,-1-6 421,1 1 0,1 6 344,-1 4-308,-3-4 0,6 6 523,-4-3-843,-2 4 0,9 7 75,-6 4 1,0 9-88,-5 4 1,0 4-24,0 2 1,0-1-83,0 0 1,0 1 97,0-1 0,0 1-196,0-1 0,0 1-182,0-1 1,0-6-545,0-3 0,0 2 376,0-2 1,0-5-2161,0-5 1075,0-6-1455,0 4 2057,0-7 1,0-7 692,0-2 0,0-8 0,0-2 0,-7-7 0,-1 4 0</inkml:trace>
  <inkml:trace contextRef="#ctx0" brushRef="#br0" timeOffset="20">7052 5587 15434,'2'8'1750,"3"-3"0,-2-2-630,6 2 1,-4-4-549,5 4 1,-6 1 34,6-1 0,-5 4-219,4-4 0,-4 5-391,4-6 0,-6 3 139,2-3-2032,3 4 1183,-6 7 1,2-3-344,-8-2 0,0 2-485,-5-2 1,0 2-2775,-6 3 4315,1-1 0,0 0 0,0 0 0</inkml:trace>
  <inkml:trace contextRef="#ctx0" brushRef="#br0" timeOffset="21">7052 5942 8561,'7'8'2150,"-6"-1"0,10-6-1136,-6 4-2500,6-3 1486,-3 4 0,6-6 0,1 0 0</inkml:trace>
  <inkml:trace contextRef="#ctx0" brushRef="#br0" timeOffset="22">4650 11885 7457,'-8'6'216,"1"-4"1,6 4 384,-4-6-295,4 0 0,-7 0 230,3 0 202,3 0-327,-4 0 25,0 0 0,4 0-25,-4 0 25,6 0 3000,0 0-3590,6 0 0,2 0 188,6 0 0,0 0-758,1 0 1,0 0 232,4 0 0,-3 0-65,3 0 0,-3 0-131,-2 0 0,-4-5-257,-1 1 0,1-3-129,4 3 0,-6 0 1073,-4-5 0,4-1 0,0-4 0</inkml:trace>
  <inkml:trace contextRef="#ctx0" brushRef="#br0" timeOffset="23">4707 11771 7787,'-8'0'339,"1"0"0,6 5-59,-4 0 0,3 1 460,-2-1 1,2-2 390,2 6-573,0 1 1,0 4-252,0 0 0,0 0-126,0 1 0,0-1-208,0 0 0,5 0-306,0 1 1,4-1-1878,-4 0 2210,0 0 0,7 0 0,4 1 0</inkml:trace>
  <inkml:trace contextRef="#ctx0" brushRef="#br0" timeOffset="24">5446 12127 10074,'8'0'1127,"0"0"-921,-4 0 1,0 0-177,5 0 1,0 0 96,6 0 0,-1 0-641,0 0 1,0 0-587,1 0 202,-1 0 1,0 0 897,0 0 0,0-7 0,1-1 0</inkml:trace>
  <inkml:trace contextRef="#ctx0" brushRef="#br0" timeOffset="25">5446 12240 7802,'-14'7'65,"1"-4"1653,3 6-1169,4-6 1,1 5 838,1-3-487,-1-3-479,11 4 0,2-6-261,6 0 1,1 0-92,-1 0 0,5 0-527,0 0 0,1 0 353,-1 0 1,-3 0-1283,3 0 1,2-5 1385,-3 1 0,8-1 0,-4 5 0</inkml:trace>
  <inkml:trace contextRef="#ctx0" brushRef="#br0" timeOffset="26">5915 12183 7736,'-14'0'1433,"0"0"1,4 0-658,1 0 1122,5 0-844,-2 0-594,6 0 1,2 0-194,2 0 0,4-4-257,7-1 1,-1-1 149,0 1 0,2 3 52,3-2 1,-3-3-1239,3 3 1,-2-1 445,2 5 1,-3 0-2461,3 0 3040,-4 0 0,6-6 0,1-2 0</inkml:trace>
  <inkml:trace contextRef="#ctx0" brushRef="#br0" timeOffset="27">6313 12041 12086,'0'21'912,"5"-2"-587,0 9 0,1 1-94,-1 13 1,3-2-32,6 7 0,-2-3-101,-2-1 0,6-2 26,-7-3 0,7-5-176,-7-9 0,4-5 26,1-10-206,1-2 1,-3-9-241,-2-3 1,1-7 205,-7-7 0,6-8 108,-5-2 1,-1 1 8,-4-5 0,5 3-248,0 1 1,0-4 225,-5 0 0,0-2 346,0 2 0,0 3-37,0-3 1,0 3 151,0 2 1,0 1 55,0 3 0,0 3 115,0 7-193,0 0-16,0 6-746,0 2 148,0 6-191,6 6-1345,-5 2 1342,6 6 0,-7 0 539,0 1 0,6-1 0,2 0 0</inkml:trace>
  <inkml:trace contextRef="#ctx0" brushRef="#br0" timeOffset="28">6327 12070 7732,'-8'-7'1,"-3"4"676,7-6 1022,-7 6-1179,9-10 1,-9 10 643,6-7-336,0 7-512,5-9 0,7 8 75,2-5 1,1 6-86,4-2 0,-3 3-95,8 2 0,2 0-45,-3 0 1,8 0-105,-3 0 1,0 0-308,0 0 0,-4 0 226,5 0 1,-7 0-1088,2 0 1,-3 0 556,-2 0 0,0 0 549,1 0 0,-1 7 0,0 1 0</inkml:trace>
  <inkml:trace contextRef="#ctx0" brushRef="#br0" timeOffset="29">9669 12297 9040,'-8'0'3480,"1"0"-3054,7 0 0,7 0-334,2 0 1,4 0 9,1 0 0,0 5-139,0 0 0,2-1 100,3-4 0,-3 0-810,3 0 1,-3 0-151,-2 0 0,0 0-1469,0 0 2366,1 0 0,-1 0 0,0 0 0</inkml:trace>
  <inkml:trace contextRef="#ctx0" brushRef="#br0" timeOffset="30">9811 12198 7736,'-2'9'709,"-3"1"1,4-6-231,-4 6 1,2-5 386,-2 4 1,4-4-356,-4 4 1,3 1-193,2 4 0,0-5-277,0 1 1,0-1-215,0 6 1,0 4-247,0 0 0,2 0-1300,3-5 1718,2 0 0,8 0 0,-1 0 0</inkml:trace>
  <inkml:trace contextRef="#ctx0" brushRef="#br0" timeOffset="31">10095 12809 8068,'-6'8'940,"4"5"0,-6-12 107,3 4-614,4-4 1,-7-1 169,3 0-414,4 0-88,-12 0 1,11-6-64,-2-3 1,1-4 100,-2-1 0,3 0-145,-2-1 1,2-5 47,2-4 0,0 2-79,0-2 1,0-4-129,0-5 0,0-7 79,0 2 0,0-3-71,0-1 0,5-1 48,-1 0 1,7-3 26,-1 4 0,-2-2 118,1 10 1,1-2 134,4 8 1,-1-2 40,-4 11 1,4 0 64,-4 5-220,10-1 1,-3 3 29,3 2 1,-3 4-99,-2 6 62,0 0 0,-4 0-119,-1 0 0,-6 1 18,2 4-26,3 3 1,-6 6 49,2 1 1,-4-1-8,-4 0 1,0 0-44,-5 0 0,-1 2 68,-4 3 1,0-3-109,0 3 1,-2-3 90,-3-2 0,3-1-10,-3-4 1,3 4 145,2-4 92,0 4 0,1-4-48,4 1-34,-4-7-196,12 3 0,1-6 77,9 0 1,4 0-129,1 0 0,2-5 48,3 1 1,-3-6-129,3 6 0,-4-1 91,0 5 1,-1 0 94,0 0 1,-5 0 976,1 0-702,-7 0 1,3 1 306,-6 4 1,-1-2-233,-4 7 0,-3-2-45,-6 1 1,-5 4-146,0-4 1,0-1-283,5 2 0,0-7-451,-1 1-291,1 4 0,5-6-2785,-1 3 3669,7 3 0,3 0 0,8 6 0</inkml:trace>
  <inkml:trace contextRef="#ctx0" brushRef="#br0" timeOffset="32">10365 12411 7711,'0'-8'1226,"0"2"1,0 7 445,0 4-1131,0 3 1,0 6-41,0 0 1,0 1-225,0-1 1,0 0 117,0 0-398,0 0 106,6 1 0,-2-7-578,5-4 0,-4-2 351,4-2 0,-4 0-1067,5 0 0,-6-2 252,6-2 1,-7 0 25,2-5 1,1 4 149,-1-4 0,-1 4 763,-4-5 0,7 7 0,1-3 0</inkml:trace>
  <inkml:trace contextRef="#ctx0" brushRef="#br0" timeOffset="33">4920 14231 7805,'0'14'-524,"0"0"809,0 0 78,0-6 132,6 5 0,-4-5-207,4 6 23,-6-6 60,0 4 26,0-10 38,0 4-22,0-6-96,0 0 1,0-6-309,0-3-38,0-4 1,-5-6-74,1 0 0,-1 0 92,5 5 1,0-7-90,0-2 1,0 1-12,0-2 0,0 0 88,0-4 1,0-2 25,0-3 1,5 1-1,-1-6 1,3 5 107,-3-5 0,3 5 15,2-5 1,4 6 96,-4-1 1,-1 5-106,2 4 0,-6-1-13,6 6 1,-7 0-104,2 5 0,1 4 177,-1 1-183,0 5 0,-4-2 81,4 6 1,-4 6 38,4 4 1,-3 3-46,-2 1 1,0 0-5,0 0 0,0 5-28,0 0 0,-2 0 59,-3-5-22,4 7 0,-10-5 55,6 3-119,-6-4 1,8 0 46,-7-1 1,7-5-157,-2 1 1,2-6 71,-1 6 60,2-7 0,-4 5-488,6-3-222,0-4-68,0 6 478,6-7 1,2 0-265,6 0 328,0 0 0,1 0 230,-1 0 0,-5 0-38,1 0 315,-7 0 162,3 0 81,-6 6 0,-1-3-28,-4 7 0,2-7-164,-7 2 1,1 1-248,-5-1 1,-1-1 70,1-4 0,5 2-520,-1 3 0,1-4-197,-6 4 1,6-3-517,-1-2 0,6 0 415,-6 0 636,7 0 0,-3-7 0,6-1 0</inkml:trace>
  <inkml:trace contextRef="#ctx0" brushRef="#br0" timeOffset="34">5503 13818 7831,'-8'8'2755,"-5"-1"-998,12-1-716,-6-5-241,7 6-539,0-1 0,2-4-185,3 2 1,2-2-137,8-2 0,-1 0-296,0 0 1,0-2-613,1-2-137,-1 2 1,0-9-1537,0 6 2641,-6 1 0,5-3 0,-5-1 0</inkml:trace>
  <inkml:trace contextRef="#ctx0" brushRef="#br0" timeOffset="35">5531 13946 7831,'-6'8'963,"3"3"26,-7-6 1,7 1 154,-2-1-33,4-3-747,1 4 0,6-6-315,4 0 0,2 0-248,2 0 0,2-5 199,3 0 0,3-6 0,7 4 0</inkml:trace>
  <inkml:trace contextRef="#ctx0" brushRef="#br0" timeOffset="36">7607 13321 7223,'-8'-7'925,"2"6"0,4-5-38,-3 6-267,4 0 31,-6 0-114,7 0 176,0 0-502,0 6 1,0-3-186,0 7 0,2-7 82,3 1 0,-2 0-362,6 0 1,1-2-63,4 3 0,-4-4-199,-1-1 1,1 0-268,4 0-476,0 0 145,0 0 721,0 0 0,-4 0-614,-1 0 1006,-5-6 0,8-2 0,-4-6 0</inkml:trace>
  <inkml:trace contextRef="#ctx0" brushRef="#br0" timeOffset="37">7650 13250 7727,'-8'0'-9,"-5"0"304,11 0 654,-10 0-581,10 0 1,-4 6 420,6 3-530,0 4 1,0 3-102,0 3 0,2-3-142,2 3 1,-2 1-285,3-1 0,-2 2-633,1-2 901,-2-4 0,11 12 0,-5-5 0</inkml:trace>
  <inkml:trace contextRef="#ctx0" brushRef="#br0" timeOffset="38">8574 11885 11927,'14'0'194,"0"0"1,0 0-129,1 0 1,4 5-103,0-1 0,-1 1-371,-3-5 1,-3 2-455,-2 2 1,2-2-67,-2 3-728,3-4 1132,1-1 0,-5 0 523,1 0 0,-7 0 0,3 0 0,-6 0 0</inkml:trace>
  <inkml:trace contextRef="#ctx0" brushRef="#br0" timeOffset="39">8687 11842 7719,'-6'-8'0,"5"0"7,-4 4 291,-3 2 257,6-4 285,-4 6-494,6 0 0,0 6-135,0 4 0,0 2 1,0 2 0,0 5-14,0 0 1,2 5-306,2-5 0,-2 2-162,3-2 0,1-4-940,-1 4 1209,6-3 0,-3-2 0,6 1 0</inkml:trace>
  <inkml:trace contextRef="#ctx0" brushRef="#br0" timeOffset="40">3797 17529 7832,'-2'9'435,"-3"1"1,2-5-54,-6 4 0,4-1 23,-5 1 1,6 4-66,-6-3 0,2 2-86,-1 2 1,-4 1-136,4-1 0,-2 0-124,1 0 1,-2-4-531,2-1 0,2-1 272,-1 2-756,-1-4 1,-4-6 81,0 0 937,6 0 0,-5-13 0,5-3 0</inkml:trace>
  <inkml:trace contextRef="#ctx0" brushRef="#br0" timeOffset="41">3626 17401 7826,'2'9'418,"2"1"0,-1-5-39,7 4 0,-5 2 247,4 8 1,2-2-193,8 7 1,-3 0-22,3 4 1,3 1-403,2-1 1,-2 1 70,2-1 1,-6-4-651,6-1 1,-5-5 433,5 1 1,-7-10 133,2-4 0,-3-3 0,-2-2 0</inkml:trace>
  <inkml:trace contextRef="#ctx0" brushRef="#br0" timeOffset="42">4308 17429 11227,'7'8'361,"2"-3"0,4 1-578,1-1 1,0 5-122,1-6 1,-1 3-419,0-3 0,5-2 75,0 3 0,0-4 160,-5-1 521,0 0 0,0 0 0,1 0 0</inkml:trace>
  <inkml:trace contextRef="#ctx0" brushRef="#br0" timeOffset="43">4422 17543 7779,'-9'5'320,"-1"0"0,5 1 463,-4-1-521,6-4 1,-3 7 141,6-3 1,6-4-149,3 4 0,4 1-235,1-1 0,2 2-651,3-3 0,-2-2 440,7 3 0,-7-2 190,2 1 0,3-2 0,1 4 0</inkml:trace>
  <inkml:trace contextRef="#ctx0" brushRef="#br0" timeOffset="44">11232 17500 7837,'-7'0'1911,"-1"0"-631,3 0-385,3 0-149,-4 0-594,12 0 1,2 0 25,6 0 1,5 0-363,0 0 1,7 0 196,-3 0 1,3 0-664,-3 0 0,3 0 355,-7 0 1,4 0-1678,-4 0 1972,0 0 0,-5-6 0,1-2 0</inkml:trace>
  <inkml:trace contextRef="#ctx0" brushRef="#br0" timeOffset="45">11858 17301 7730,'-8'0'1749,"2"0"0,4 2-1331,-3 3 0,4-2-201,-4 6 0,2 1-11,-2 4 0,4 0-205,-4 0 1,-1 1-19,1-1 1,-5 5 11,6 0 0,-6 0 8,5-5 1,-6 0-332,2 0 0,1-1 123,-1-3 1,4 1-325,-5-7 374,1 7 22,1-3-131,2 0 170,6-2-47,0-6 0,1 0 74,4 0 1,-2 0-79,7 0 71,-1 0 126,5 0 81,1 7 0,-6-1-62,0 4 0,-5 2 179,0-2 1,-2 2-86,-2 3 1,0-1 407,0 0-301,0 0 1,-2 0-112,-2 1 1,2-6-50,-3 1 0,4-6-129,1 6-195,0-7 126,0 3-494,6-18 1,-3 2 269,7-9 0,-1 2-687,5-2 1,1-3 205,-1-7 0,0 1-373,0-1 1164,0 1 0,1-7 0,-1-1 0</inkml:trace>
  <inkml:trace contextRef="#ctx0" brushRef="#br0" timeOffset="46">12000 17316 7889,'0'9'1178,"0"1"18,0-7-254,0 9-589,0-4 0,0 6-39,0 1 0,0-6 98,0 1-443,-6-1 1,-2 5-66,-6 1 1,4-8-236,1-2 152,-1 3 0,-2-5-757,2 7 262,-2-7 203,4 3-105,0-6 251,1 0 649,7 7-113,0 0 1,0 8 45,0-1 1,5 2-72,0 3 0,1-2 75,-1 7 1,-3-5-62,2 4 0,-2-1-90,-2 2 1,1 1-102,4-6 0,-3 5-82,3-5 1,-4-5-588,-1-4 11,0-1-386,0-1 189,0-2 0,5-12 336,0-3 0,4-9-138,-4-1 648,6-6 0,-3-3 0,6-9 0</inkml:trace>
  <inkml:trace contextRef="#ctx0" brushRef="#br0" timeOffset="47">12100 17358 7796,'4'10'396,"1"-1"1,0-4 480,-5 4-427,0 1 1,0 4-130,0 0 0,0-4 64,0-1 1,0-4-68,0 5-148,0-1 0,-2 4-217,-2-4 1,0 2 206,-5-6-250,6 6 1,-10-5 37,4 4-152,2-4 81,-5-6 1,9 0 56,-7 0 6,7 0 47,-3 0 30,6 0 13,0 0 46,0 6-63,0-4 0,1 9 130,4-6 1,-2 4-86,7-4 1,-7 1 91,2-1 1,-2 1 147,1 4-1,-2 2 1,4-8 340,-6 5-207,7-6-396,-6 10 282,6-12-633,-1 6 0,0-9 32,4-3 1,1 2-122,-7-6 0,6-1-154,-5-4 1,6 0-544,-2 0 1,4-5 1101,1 0 0,0-6 0,0 2 0</inkml:trace>
  <inkml:trace contextRef="#ctx0" brushRef="#br0" timeOffset="48">12427 17429 11572,'14'0'-15,"0"0"1,-4 0-108,-1 0 0,1-1-187,4-4 1,0 3-258,0-2 1,-1 1-150,-4-2-655,4 3 926,-5-10 1,5 8 106,-4-5 0,-3 4 372,-6-4-35,0 6 0,0-10 0,-6 5 247,-2 0 113,-6-5 0,1 13 240,4 0 1,-2 2-169,6 8 0,-1 4 180,1 5 1,3 4-143,-2-4 1,-3 7-160,3-3 1,-3 4-97,3 2 0,2-1 16,-3 0 1,-1 1-42,1-1 0,0-4-53,5 0 1,-1-7-77,-4 2 1,3-3-71,-2-2 1,2-4-418,2-1-715,0-6 868,0 4 0,0-9-677,0-3 1,0-4 372,0-10 1,0 1-45,0-5 1,5 4 620,0-5 0,12-6 0,-1-6 0</inkml:trace>
  <inkml:trace contextRef="#ctx0" brushRef="#br0" timeOffset="49">12697 17230 7790,'0'10'814,"0"-1"0,-2-4 471,-2 4-858,2 1 0,-9 4-149,6 0 0,-6 1-180,2-1 1,1 0-161,-2 0 1,1-1-430,-5-4 1,4 4 334,1-4 0,1-1-613,-2 2 0,2-7-93,4 2-200,2-4 503,-4-1 588,6 0-107,0 0 176,6 0 1,-3 0 489,7 0 1,-6 0-278,6 0 0,-5 5 150,4 0 1,-6 6-115,2-2 0,1-1-134,-1 2 1,0-6-129,-5 6 0,1-2-289,4 1-105,-3 4-567,4-5 69,-6 0 344,0-2-903,0-6 911,0 0 1,5-2 454,-1-2 0,3-4 0,-2-6 0,-2-2 0,6-3 0,-4 3-65,4-3 1,1 2 64,4-2 0,-4 3 46,-1-3 1,1 8 75,4 2 1,-5 1 321,1-2 1,-1-1-158,5 6 1,-4 1 372,-1 4 36,1 0-207,4 0-313,-6 6 1,-2 2 0,-6 6 1,0 0-119,0 0 1,0-4 58,0-1 1,-6 1-100,-4 4 1,3-4 80,-3-1 1,1-1-332,-6 1 1,6-1-18,-1-3 1,1-2-148,-5 7 0,4-7 62,1 2 1,4-4-103,-4-1 0,4 0 4,-5 0 1,7-1 82,-2-4 1,4 2 171,1-7 163,0 1-32,0-5 209,0-1 31,0 7 1,1 2 315,4 6 0,-3 2-265,3 2 1,-4 6 382,-1 9 0,0-2-204,0 7 1,0 0-115,0 4 0,0 0-132,0 1 0,2-1-116,2 1 1,-2-1-37,3 1 1,-4-7-318,-1-3 1,0-3-441,0-2 1,5-5-2,0 1 17,0-7 1,-5 2 241,0-10 1,0 2 471,0-7 0,0 1 0,0-5 0,0-1 0,0 1 0,0 0 0,0 0 0,0-1 0,0 1 61,0 0 1,1 0 23,4 0 0,-4 4 480,4 1-344,-3 5 0,-1-7 634,4 7-583,-3-1-434,10 5 1,-9 2 158,7 2 0,-7-1 181,2 7 43,-4-1 1,-1 6-107,0-1 0,0 0 11,0 0 0,0-4 34,0-1-137,-6 1-40,-2 4 1,-4-5-295,2 1 267,-3-7-97,6 3 0,-3-10-88,1-1 1,5-1 45,0 1 0,2 2 138,2-7-50,0 7 151,0-3 1,6 6-46,4 0 0,-2 0 23,1 0 0,1 0-75,4 0 1,5 0-72,0 0 0,0 1-52,-5 4 1,2-3 69,3 2 1,-2-2-697,7-2 790,-7 0 0,10 0 0,-5 0 0</inkml:trace>
  <inkml:trace contextRef="#ctx0" brushRef="#br0" timeOffset="50">13223 17415 7813,'-8'-1'517,"3"-4"168,4 3 1,1-6-112,0 4 1,1 2-186,4-3 0,-2 4-603,7 1 1,1 0 216,8 0 1,-4 0-627,4 0 117,-3 0 1,-2 0-1377,1 0 1882,-1 0 0,0-7 0,0-1 0</inkml:trace>
  <inkml:trace contextRef="#ctx0" brushRef="#br0" timeOffset="51">13308 17316 7813,'-1'12'127,"-4"-2"0,3 2 268,-2-2 1,0 2 18,0 3 1,2-1-142,-3 0 0,2 0-473,-2 1 0,4 4 64,-4-1 0,2 1-97,-2-4 1,4-1-599,-4 0-777,3 0 1608,2 0 0,-6 1 0,-2-1 0</inkml:trace>
  <inkml:trace contextRef="#ctx0" brushRef="#br0" timeOffset="52">13109 17486 7813,'-5'10'491,"1"-1"849,-7-6-438,3 10-449,0-5 1,2 1-288,6 1 1,0-5 171,0 4-670,0-6 0,1 3 34,4-6 1,-2 0-245,6 0 1,1 0 324,4 0 0,0 0-246,1 0 0,-1-4 184,0-1 0,0-4-16,1 4 1,-1-5 401,0 6-132,0-7 0,0 7 280,1-5-182,-1 6 1,0-4 49,0 7 0,-4 0-117,-1 0 1,-4 0-34,4 0 34,-5 0-13,2 0 0,-6 2 359,0 3-298,0 3 0,0 6 266,0 0 0,0 0-111,0 0 1,-5 2 30,0 3 0,1-3-129,4 3 0,0-2-38,0 2 0,0-3 70,0 3-208,0-3 1,0-2 3,0 0 0,0-4 104,0-1-296,0-6 94,0 4 1,-7-7 12,-2 0 0,1 0 183,-1 0-19,-1 0 28,-4-7 21,0 0-81,6-8 14,1 1 1,7 0-269,0 0 1,7-1 93,2 1 1,4 0-733,1 0 905,0 0 0,7-7 0,1-1 0</inkml:trace>
  <inkml:trace contextRef="#ctx0" brushRef="#br0" timeOffset="53">13593 17500 7813,'-7'8'1572,"-1"-1"-820,0-7 1,2 1 883,6 4-1330,0-3 1,0 5-190,0-2 1,6-3-577,4 2 0,3-2 361,1-2 0,0 0-947,0 0 0,0 0 599,1 0 1,-6-2-767,1-2 631,-1 2 1,1-9-310,-1 6 890,-6-6 0,4 3 0,-7-6 0,0 0 0,0 0 0,0 0 0,0 4 23,0 1 0,0 4 38,0-5 0,-2 7 1216,-3-2-858,4 4 1,-10 7 53,6 4 0,-1 4-113,1 5 0,3 1 14,-3 4 1,-1 3-234,1-3 1,1 2 28,4 3 1,0-5-187,0-1 0,0-1 71,0 2 1,0-3-913,0-7 228,0 0-96,0 0 251,0-6 1,0-3-1040,0-10 1513,0-3 0,0-6 0,0 0 0</inkml:trace>
  <inkml:trace contextRef="#ctx0" brushRef="#br0" timeOffset="54">13550 17685 8452,'0'-8'2850,"2"2"-2687,2 6 1,-1-2-290,7-2 0,-5 2-727,4-3 0,1-1 560,4 1 1,2-4-352,3 4 1,-4-6 166,4 2 477,3 2 0,1-12 0,5 3 0</inkml:trace>
  <inkml:trace contextRef="#ctx0" brushRef="#br0" timeOffset="55">13806 17387 7811,'0'8'1207,"0"-2"0,0-5-428,0 4-683,6-3 1,2 4 58,6-6 0,1 0-193,-1 0 1,0 0-246,0 0 0,0-1-323,1-4 0,-1 3-193,0-3-1086,0-2 1458,0-1 1,-6-2 426,-3 1 0,-3 6 0,-2-10 0,0 10 0,0-7 0,0 7 0,-5-5 0,0 3 40,-6 4 0,8-5 214,-6 6 0,5 1 299,0 4 0,-3-2-178,3 7 1,-1-6 124,5 6 0,-2-1-135,-2 5 1,2 1-90,-3-1 0,4 2-74,1 3 0,0-4-13,0 4 0,0-3-28,0-2 1,1 5-121,4 0 1,-3 0-117,2-5 0,3 1 94,-3-1 1,6 0-158,-5 0 1,4 1 48,-4-1 0,1 0-19,-1 0 1,-4-4-1,4-1 50,-3 1-108,-2 4-25,-7 0 1,-1-6-275,-6-3 1,0-4 181,0-1 0,0 0-335,-1 0 1,1 0 197,0 0 0,1-1-27,4-4 0,-4 2 405,4-7 0,2 6-76,3-6 152,2 7-207,2-10 582,0 12 1,2-6-251,2 7 0,4 0 165,7 0 0,0 0-87,4 0 1,-3-4-309,3-1 0,2 0-188,-2 5 1,4 0-807,-4 0 1065,6-6 0,-9 4 0,5-4 0</inkml:trace>
  <inkml:trace contextRef="#ctx0" brushRef="#br0" timeOffset="56">14545 17415 9700,'-8'0'625,"-4"0"0,8 2-1008,-5 2 0,1 0 329,-1 5 0,-4 1-206,4 4 1,1-2 208,-2-2 1,2 3-353,-1-4 1,-2 4-262,6 1 410,-6 0 1,9 0 154,-2 0 1,-3-4 234,3-1-560,-1-5 302,5 8 0,1-10-408,4 3 324,-3-4 1,10-2 205,-2-4 0,-4 3 0,7-17 0,-5 3 0</inkml:trace>
  <inkml:trace contextRef="#ctx0" brushRef="#br0" timeOffset="57">14417 17429 7811,'-6'15'91,"4"4"123,-2-1 0,2 3 73,2-2 1,0 1 88,0 4 0,0 3-161,0-3 0,0 3 5,0 1 1,0-1-443,0-3 1,0-2 227,0-3 0,0-4-300,0 4 1,-2-3-134,-2-2 0,2-4-1471,-3-1 1212,-3-5 686,1 2 0,-1-12 0,1-2 0</inkml:trace>
  <inkml:trace contextRef="#ctx0" brushRef="#br0" timeOffset="58">14403 17657 7811,'0'9'-343,"0"1"1,0-6 2141,0 6-1244,0-7 0,2 8 3,2-6 0,-1 0-221,7-5 1,-5 0-267,4 0 1,1 0-53,4 0 1,0 0-265,0 0 0,1-2-917,-1-3 0,5-1 283,0-3 879,0-4 0,-5-1 0,0-8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49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52 7716,'10'-17'600,"-3"8"10,1-7 1,2 14-329,7-3 0,0 3-171,0 2 0,1 2-133,-1 3 1,0-1-163,1 8 0,-1-3-427,0 3 0,0 1 377,1-7 234,-1 7 0,0-3 0,1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49.6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267 745 7764,'-19'0'0,"-4"0"0,4 5 266,-4 1 1,-2 0-1,2-6 1,-6 6-161,6-1 1,0 1 270,5-6 51,1 0-280,0 0 1,9-8 0,8-3 0,18-6 31,16-6 0,18-4-33,17-8 0,18-5-87,-37 19 1,3 1-1,10-3 1,3 0-308,7 3 1,4 0 0,10-4-1,3 0 208,-26 8 0,1 0 0,2 2 1,3 0-1,1 0 0,1 1-286,3 1 1,0 1-1,0 0 1,-1 1-1,0 0 1,1 1 112,0 1 0,0 0 0,0 1 0,-2 0 0,0 1 0,0 0 46,-5-2 0,-1 0 0,-1 1 1,26-4-1,-3 1-200,-10-2 1,-2 0-1,-8 0 1,0 0 230,1-2 0,-2-1 0,-8-1 0,-3 1-106,-1 3 1,-2 1 0,40-12 62,-19 6 0,-2 1 373,-15 5 1,-8 3-781,-10 8 585,-11 0 0,11 8 0,-3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49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7690,'0'-10'1713,"2"2"-1285,3 8 1,7 0-338,11 0 0,6 0-60,11 0 1,4 0-149,8 0 1,8 8 32,3 4 0,3-3-180,-3 3 1,-3-6 171,-9 5 1,-1-7 44,-4 2 0,-5 1-455,-12-1-18,-4 0 288,-16-6 0,-11 8 21,-15 3 1,-8-1-142,-10 1 1,-7 1 44,-4 5 307,-4 0 0,-9 8 0,-3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0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7743,'17'17'863,"-7"1"0,5-1-342,-3 0 0,3 10-310,2 8 1,1 1-62,-1 10 0,0-1-77,1 1 0,-9 2-310,-3-8 0,2-1-1501,-3-11-323,1-3 2061,-6-15 0,-8-10 0,-1-10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0.5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7743,'12'2'128,"-1"4"1,1-4 1,5 6-101,0-8 0,1 0-50,-1 0 0,-6 0-351,1 0-110,0 0 0,5 0 102,0 0 380,-7 0 0,5 0 0,-5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0.8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7743,'0'17'170,"0"0"0,0 1 343,0-1 1,0 2-350,0 4 0,0-4-13,0 4 0,5-9-144,1-3 0,2-1-45,-2 1 0,-3-3-188,9-8 1,-6 0 83,5 0 0,-1-2-166,1-4 1,-1-3 121,-4-8 1,-4-1-49,3 1 1,-3 0 155,-2-1 0,6 7-63,0-1 1,0 7 711,-6-7-327,7 8 1,1-5 416,4 3-525,3 4 1,-7-8-24,3 5-249,5 3-500,-7-6-574,1 0 883,5 6 1,-15-3 70,0 10 1,-8 5 255,-9 7 0,-2 8 0,-4 4 0,-4 4 0,-8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0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9072,'8'10'369,"2"-1"-159,7-3 0,2 2-367,4 3 0,-2 3 177,8-9 0,-6 7-840,6-6 0,0-1 820,6-5 0,-1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6:01:51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7743,'10'10'1915,"-1"-3"-1242,-3-7-496,-4 8 1,11-4-68,-7 7-166,8-7 0,-10 10-772,7-9-95,1 1 0,5-6 494,0 0 0,0-2-85,1-3 1,-1-3 513,0-4 0,1-3 0,-1 3 0,0 5 0,1 1 0,-1-2 0,0 3 0,-5-1-34,-1 6 0,-5 0 34,5 0 0,-5 0 1242,6 0-459,-8 0-723,11 0 149,-13 0-209,13 0 0,-5 0 0,7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799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3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04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4042-069D-4400-9F56-F6EA673461E4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90C5D-6BBE-4F07-A96C-7D0CD251E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9232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327D6-A4C5-4085-9339-B3F5791E92ED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E5471-1643-4734-A4AC-2AC8E4F20B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606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9787BB-2096-4E36-8CB2-41900EC8D652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94BEB-BD4D-415B-A00F-90205C1F91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944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EC324-83BF-401E-BE90-9770A6B6AA8F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0A456-DD0B-42FC-9A33-7C642C99A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7246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8CDB9-B18E-4466-95BF-C2BF438E6289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CAC4E-3E86-412E-B43A-17D0DEAE7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503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8FD61-8CEF-4F07-9C32-B2684E086716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2B9A6-F022-4C79-8293-C7471AB53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903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02EDA-73E6-43F4-8A6D-DACC51111223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E841-F67F-4C04-86CB-AD8F0B787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3815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5/29/22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338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264F7-1BFE-427D-A20F-FC67C49DF10B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C12D1-7DA3-45CA-AF26-BD17B33CC4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9836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B1B13-C4D8-4226-9C98-22AC0E96346D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149E7-25A1-40C0-94DC-EEB32E3F2C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842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08711-5B2B-4272-BED9-99846145F7D4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4D037-E23C-4B84-94BE-61EFCE801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573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E8A9D-8163-44BF-95B4-4B57AEFBF442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33D59-606C-4DA8-A501-C17827AB48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7018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8308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872" y="219075"/>
            <a:ext cx="10363200" cy="7688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23458" y="1367518"/>
            <a:ext cx="10898378" cy="4804682"/>
          </a:xfrm>
        </p:spPr>
        <p:txBody>
          <a:bodyPr vert="horz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72607" y="1043396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485046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8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051371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40441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676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5/29/22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627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50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685199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50609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148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966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71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497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071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01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145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5/29/22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2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8" y="6742114"/>
            <a:ext cx="12170833" cy="115887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6DFF08F-DC6B-4601-B491-B0F83F6DD2DA}" type="datetimeFigureOut">
              <a:rPr lang="en-US" smtClean="0"/>
              <a:pPr/>
              <a:t>5/29/22</a:t>
            </a:fld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3FB95F-A3D6-4253-93F6-7519C4874E3C}" type="datetimeFigureOut">
              <a:rPr lang="en-US" altLang="zh-CN"/>
              <a:pPr/>
              <a:t>5/29/22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2EB95E6-8900-441A-9F9B-AE884EFF4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0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5/29/22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4.xml"/><Relationship Id="rId21" Type="http://schemas.openxmlformats.org/officeDocument/2006/relationships/image" Target="../media/image218.png"/><Relationship Id="rId42" Type="http://schemas.openxmlformats.org/officeDocument/2006/relationships/customXml" Target="../ink/ink242.xml"/><Relationship Id="rId47" Type="http://schemas.openxmlformats.org/officeDocument/2006/relationships/image" Target="../media/image233.png"/><Relationship Id="rId63" Type="http://schemas.openxmlformats.org/officeDocument/2006/relationships/image" Target="../media/image242.png"/><Relationship Id="rId68" Type="http://schemas.openxmlformats.org/officeDocument/2006/relationships/customXml" Target="../ink/ink255.xml"/><Relationship Id="rId16" Type="http://schemas.openxmlformats.org/officeDocument/2006/relationships/customXml" Target="../ink/ink229.xml"/><Relationship Id="rId11" Type="http://schemas.openxmlformats.org/officeDocument/2006/relationships/image" Target="../media/image213.png"/><Relationship Id="rId24" Type="http://schemas.openxmlformats.org/officeDocument/2006/relationships/customXml" Target="../ink/ink233.xml"/><Relationship Id="rId32" Type="http://schemas.openxmlformats.org/officeDocument/2006/relationships/customXml" Target="../ink/ink237.xml"/><Relationship Id="rId37" Type="http://schemas.openxmlformats.org/officeDocument/2006/relationships/image" Target="../media/image227.png"/><Relationship Id="rId40" Type="http://schemas.openxmlformats.org/officeDocument/2006/relationships/customXml" Target="../ink/ink241.xml"/><Relationship Id="rId45" Type="http://schemas.openxmlformats.org/officeDocument/2006/relationships/image" Target="../media/image232.png"/><Relationship Id="rId53" Type="http://schemas.openxmlformats.org/officeDocument/2006/relationships/image" Target="../media/image236.png"/><Relationship Id="rId58" Type="http://schemas.openxmlformats.org/officeDocument/2006/relationships/customXml" Target="../ink/ink250.xml"/><Relationship Id="rId66" Type="http://schemas.openxmlformats.org/officeDocument/2006/relationships/customXml" Target="../ink/ink254.xml"/><Relationship Id="rId74" Type="http://schemas.openxmlformats.org/officeDocument/2006/relationships/customXml" Target="../ink/ink258.xml"/><Relationship Id="rId79" Type="http://schemas.openxmlformats.org/officeDocument/2006/relationships/image" Target="../media/image251.png"/><Relationship Id="rId5" Type="http://schemas.openxmlformats.org/officeDocument/2006/relationships/image" Target="../media/image209.png"/><Relationship Id="rId61" Type="http://schemas.openxmlformats.org/officeDocument/2006/relationships/image" Target="../media/image241.png"/><Relationship Id="rId19" Type="http://schemas.openxmlformats.org/officeDocument/2006/relationships/image" Target="../media/image217.png"/><Relationship Id="rId14" Type="http://schemas.openxmlformats.org/officeDocument/2006/relationships/customXml" Target="../ink/ink228.xml"/><Relationship Id="rId22" Type="http://schemas.openxmlformats.org/officeDocument/2006/relationships/customXml" Target="../ink/ink232.xml"/><Relationship Id="rId27" Type="http://schemas.openxmlformats.org/officeDocument/2006/relationships/image" Target="../media/image222.png"/><Relationship Id="rId30" Type="http://schemas.openxmlformats.org/officeDocument/2006/relationships/customXml" Target="../ink/ink236.xml"/><Relationship Id="rId35" Type="http://schemas.openxmlformats.org/officeDocument/2006/relationships/image" Target="../media/image226.png"/><Relationship Id="rId43" Type="http://schemas.openxmlformats.org/officeDocument/2006/relationships/image" Target="../media/image231.png"/><Relationship Id="rId48" Type="http://schemas.openxmlformats.org/officeDocument/2006/relationships/customXml" Target="../ink/ink245.xml"/><Relationship Id="rId56" Type="http://schemas.openxmlformats.org/officeDocument/2006/relationships/customXml" Target="../ink/ink249.xml"/><Relationship Id="rId64" Type="http://schemas.openxmlformats.org/officeDocument/2006/relationships/customXml" Target="../ink/ink253.xml"/><Relationship Id="rId69" Type="http://schemas.openxmlformats.org/officeDocument/2006/relationships/image" Target="../media/image245.png"/><Relationship Id="rId77" Type="http://schemas.openxmlformats.org/officeDocument/2006/relationships/image" Target="../media/image249.png"/><Relationship Id="rId8" Type="http://schemas.openxmlformats.org/officeDocument/2006/relationships/customXml" Target="../ink/ink225.xml"/><Relationship Id="rId51" Type="http://schemas.openxmlformats.org/officeDocument/2006/relationships/image" Target="../media/image235.png"/><Relationship Id="rId72" Type="http://schemas.openxmlformats.org/officeDocument/2006/relationships/customXml" Target="../ink/ink257.xml"/><Relationship Id="rId3" Type="http://schemas.openxmlformats.org/officeDocument/2006/relationships/image" Target="../media/image470.png"/><Relationship Id="rId12" Type="http://schemas.openxmlformats.org/officeDocument/2006/relationships/customXml" Target="../ink/ink227.xml"/><Relationship Id="rId17" Type="http://schemas.openxmlformats.org/officeDocument/2006/relationships/image" Target="../media/image216.png"/><Relationship Id="rId25" Type="http://schemas.openxmlformats.org/officeDocument/2006/relationships/image" Target="../media/image221.png"/><Relationship Id="rId33" Type="http://schemas.openxmlformats.org/officeDocument/2006/relationships/image" Target="../media/image225.png"/><Relationship Id="rId38" Type="http://schemas.openxmlformats.org/officeDocument/2006/relationships/customXml" Target="../ink/ink240.xml"/><Relationship Id="rId46" Type="http://schemas.openxmlformats.org/officeDocument/2006/relationships/customXml" Target="../ink/ink244.xml"/><Relationship Id="rId59" Type="http://schemas.openxmlformats.org/officeDocument/2006/relationships/image" Target="../media/image239.png"/><Relationship Id="rId67" Type="http://schemas.openxmlformats.org/officeDocument/2006/relationships/image" Target="../media/image244.png"/><Relationship Id="rId20" Type="http://schemas.openxmlformats.org/officeDocument/2006/relationships/customXml" Target="../ink/ink231.xml"/><Relationship Id="rId41" Type="http://schemas.openxmlformats.org/officeDocument/2006/relationships/image" Target="../media/image229.png"/><Relationship Id="rId54" Type="http://schemas.openxmlformats.org/officeDocument/2006/relationships/customXml" Target="../ink/ink248.xml"/><Relationship Id="rId62" Type="http://schemas.openxmlformats.org/officeDocument/2006/relationships/customXml" Target="../ink/ink252.xml"/><Relationship Id="rId70" Type="http://schemas.openxmlformats.org/officeDocument/2006/relationships/customXml" Target="../ink/ink256.xml"/><Relationship Id="rId75" Type="http://schemas.openxmlformats.org/officeDocument/2006/relationships/image" Target="../media/image248.png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224.xml"/><Relationship Id="rId15" Type="http://schemas.openxmlformats.org/officeDocument/2006/relationships/image" Target="../media/image215.png"/><Relationship Id="rId23" Type="http://schemas.openxmlformats.org/officeDocument/2006/relationships/image" Target="../media/image219.png"/><Relationship Id="rId28" Type="http://schemas.openxmlformats.org/officeDocument/2006/relationships/customXml" Target="../ink/ink235.xml"/><Relationship Id="rId36" Type="http://schemas.openxmlformats.org/officeDocument/2006/relationships/customXml" Target="../ink/ink239.xml"/><Relationship Id="rId49" Type="http://schemas.openxmlformats.org/officeDocument/2006/relationships/image" Target="../media/image234.png"/><Relationship Id="rId57" Type="http://schemas.openxmlformats.org/officeDocument/2006/relationships/image" Target="../media/image238.png"/><Relationship Id="rId10" Type="http://schemas.openxmlformats.org/officeDocument/2006/relationships/customXml" Target="../ink/ink226.xml"/><Relationship Id="rId31" Type="http://schemas.openxmlformats.org/officeDocument/2006/relationships/image" Target="../media/image224.png"/><Relationship Id="rId44" Type="http://schemas.openxmlformats.org/officeDocument/2006/relationships/customXml" Target="../ink/ink243.xml"/><Relationship Id="rId52" Type="http://schemas.openxmlformats.org/officeDocument/2006/relationships/customXml" Target="../ink/ink247.xml"/><Relationship Id="rId60" Type="http://schemas.openxmlformats.org/officeDocument/2006/relationships/customXml" Target="../ink/ink251.xml"/><Relationship Id="rId65" Type="http://schemas.openxmlformats.org/officeDocument/2006/relationships/image" Target="../media/image243.png"/><Relationship Id="rId73" Type="http://schemas.openxmlformats.org/officeDocument/2006/relationships/image" Target="../media/image247.png"/><Relationship Id="rId78" Type="http://schemas.openxmlformats.org/officeDocument/2006/relationships/customXml" Target="../ink/ink260.xml"/><Relationship Id="rId4" Type="http://schemas.openxmlformats.org/officeDocument/2006/relationships/customXml" Target="../ink/ink223.xml"/><Relationship Id="rId9" Type="http://schemas.openxmlformats.org/officeDocument/2006/relationships/image" Target="../media/image212.png"/><Relationship Id="rId13" Type="http://schemas.openxmlformats.org/officeDocument/2006/relationships/image" Target="../media/image214.png"/><Relationship Id="rId18" Type="http://schemas.openxmlformats.org/officeDocument/2006/relationships/customXml" Target="../ink/ink230.xml"/><Relationship Id="rId39" Type="http://schemas.openxmlformats.org/officeDocument/2006/relationships/image" Target="../media/image228.png"/><Relationship Id="rId34" Type="http://schemas.openxmlformats.org/officeDocument/2006/relationships/customXml" Target="../ink/ink238.xml"/><Relationship Id="rId50" Type="http://schemas.openxmlformats.org/officeDocument/2006/relationships/customXml" Target="../ink/ink246.xml"/><Relationship Id="rId55" Type="http://schemas.openxmlformats.org/officeDocument/2006/relationships/image" Target="../media/image237.png"/><Relationship Id="rId76" Type="http://schemas.openxmlformats.org/officeDocument/2006/relationships/customXml" Target="../ink/ink259.xml"/><Relationship Id="rId7" Type="http://schemas.openxmlformats.org/officeDocument/2006/relationships/image" Target="../media/image211.png"/><Relationship Id="rId71" Type="http://schemas.openxmlformats.org/officeDocument/2006/relationships/image" Target="../media/image246.png"/><Relationship Id="rId2" Type="http://schemas.openxmlformats.org/officeDocument/2006/relationships/customXml" Target="../ink/ink222.xml"/><Relationship Id="rId29" Type="http://schemas.openxmlformats.org/officeDocument/2006/relationships/image" Target="../media/image2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4.xml"/><Relationship Id="rId13" Type="http://schemas.openxmlformats.org/officeDocument/2006/relationships/image" Target="../media/image256.png"/><Relationship Id="rId18" Type="http://schemas.openxmlformats.org/officeDocument/2006/relationships/customXml" Target="../ink/ink269.xml"/><Relationship Id="rId26" Type="http://schemas.openxmlformats.org/officeDocument/2006/relationships/customXml" Target="../ink/ink273.xml"/><Relationship Id="rId3" Type="http://schemas.openxmlformats.org/officeDocument/2006/relationships/image" Target="../media/image480.png"/><Relationship Id="rId21" Type="http://schemas.openxmlformats.org/officeDocument/2006/relationships/image" Target="../media/image261.png"/><Relationship Id="rId7" Type="http://schemas.openxmlformats.org/officeDocument/2006/relationships/image" Target="../media/image253.png"/><Relationship Id="rId12" Type="http://schemas.openxmlformats.org/officeDocument/2006/relationships/customXml" Target="../ink/ink266.xml"/><Relationship Id="rId17" Type="http://schemas.openxmlformats.org/officeDocument/2006/relationships/image" Target="../media/image258.png"/><Relationship Id="rId25" Type="http://schemas.openxmlformats.org/officeDocument/2006/relationships/image" Target="../media/image263.png"/><Relationship Id="rId2" Type="http://schemas.openxmlformats.org/officeDocument/2006/relationships/customXml" Target="../ink/ink261.xml"/><Relationship Id="rId16" Type="http://schemas.openxmlformats.org/officeDocument/2006/relationships/customXml" Target="../ink/ink268.xml"/><Relationship Id="rId20" Type="http://schemas.openxmlformats.org/officeDocument/2006/relationships/customXml" Target="../ink/ink270.xml"/><Relationship Id="rId29" Type="http://schemas.openxmlformats.org/officeDocument/2006/relationships/image" Target="../media/image265.png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263.xml"/><Relationship Id="rId11" Type="http://schemas.openxmlformats.org/officeDocument/2006/relationships/image" Target="../media/image255.png"/><Relationship Id="rId24" Type="http://schemas.openxmlformats.org/officeDocument/2006/relationships/customXml" Target="../ink/ink272.xml"/><Relationship Id="rId5" Type="http://schemas.openxmlformats.org/officeDocument/2006/relationships/image" Target="../media/image252.png"/><Relationship Id="rId15" Type="http://schemas.openxmlformats.org/officeDocument/2006/relationships/image" Target="../media/image257.png"/><Relationship Id="rId23" Type="http://schemas.openxmlformats.org/officeDocument/2006/relationships/image" Target="../media/image262.png"/><Relationship Id="rId28" Type="http://schemas.openxmlformats.org/officeDocument/2006/relationships/customXml" Target="../ink/ink274.xml"/><Relationship Id="rId10" Type="http://schemas.openxmlformats.org/officeDocument/2006/relationships/customXml" Target="../ink/ink265.xml"/><Relationship Id="rId19" Type="http://schemas.openxmlformats.org/officeDocument/2006/relationships/image" Target="../media/image259.png"/><Relationship Id="rId31" Type="http://schemas.openxmlformats.org/officeDocument/2006/relationships/image" Target="../media/image266.png"/><Relationship Id="rId4" Type="http://schemas.openxmlformats.org/officeDocument/2006/relationships/customXml" Target="../ink/ink262.xml"/><Relationship Id="rId9" Type="http://schemas.openxmlformats.org/officeDocument/2006/relationships/image" Target="../media/image254.png"/><Relationship Id="rId14" Type="http://schemas.openxmlformats.org/officeDocument/2006/relationships/customXml" Target="../ink/ink267.xml"/><Relationship Id="rId22" Type="http://schemas.openxmlformats.org/officeDocument/2006/relationships/customXml" Target="../ink/ink271.xml"/><Relationship Id="rId27" Type="http://schemas.openxmlformats.org/officeDocument/2006/relationships/image" Target="../media/image264.png"/><Relationship Id="rId30" Type="http://schemas.openxmlformats.org/officeDocument/2006/relationships/customXml" Target="../ink/ink27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63" Type="http://schemas.openxmlformats.org/officeDocument/2006/relationships/image" Target="../media/image35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23" Type="http://schemas.openxmlformats.org/officeDocument/2006/relationships/image" Target="../media/image65.png"/><Relationship Id="rId128" Type="http://schemas.openxmlformats.org/officeDocument/2006/relationships/customXml" Target="../ink/ink64.xml"/><Relationship Id="rId5" Type="http://schemas.openxmlformats.org/officeDocument/2006/relationships/image" Target="../media/image6.png"/><Relationship Id="rId90" Type="http://schemas.openxmlformats.org/officeDocument/2006/relationships/customXml" Target="../ink/ink45.xml"/><Relationship Id="rId95" Type="http://schemas.openxmlformats.org/officeDocument/2006/relationships/image" Target="../media/image51.png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3.png"/><Relationship Id="rId80" Type="http://schemas.openxmlformats.org/officeDocument/2006/relationships/customXml" Target="../ink/ink40.xml"/><Relationship Id="rId85" Type="http://schemas.openxmlformats.org/officeDocument/2006/relationships/image" Target="../media/image46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8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3.xml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49" Type="http://schemas.openxmlformats.org/officeDocument/2006/relationships/image" Target="../media/image28.png"/><Relationship Id="rId114" Type="http://schemas.openxmlformats.org/officeDocument/2006/relationships/customXml" Target="../ink/ink57.xml"/><Relationship Id="rId119" Type="http://schemas.openxmlformats.org/officeDocument/2006/relationships/image" Target="../media/image63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1.png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68.xml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105" Type="http://schemas.openxmlformats.org/officeDocument/2006/relationships/image" Target="../media/image56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98" Type="http://schemas.openxmlformats.org/officeDocument/2006/relationships/customXml" Target="../ink/ink49.xml"/><Relationship Id="rId121" Type="http://schemas.openxmlformats.org/officeDocument/2006/relationships/image" Target="../media/image64.png"/><Relationship Id="rId142" Type="http://schemas.openxmlformats.org/officeDocument/2006/relationships/customXml" Target="../ink/ink71.xml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116" Type="http://schemas.openxmlformats.org/officeDocument/2006/relationships/customXml" Target="../ink/ink58.xml"/><Relationship Id="rId137" Type="http://schemas.openxmlformats.org/officeDocument/2006/relationships/image" Target="../media/image72.png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32" Type="http://schemas.openxmlformats.org/officeDocument/2006/relationships/customXml" Target="../ink/ink66.xml"/><Relationship Id="rId15" Type="http://schemas.openxmlformats.org/officeDocument/2006/relationships/image" Target="../media/image11.png"/><Relationship Id="rId36" Type="http://schemas.openxmlformats.org/officeDocument/2006/relationships/customXml" Target="../ink/ink18.xml"/><Relationship Id="rId57" Type="http://schemas.openxmlformats.org/officeDocument/2006/relationships/image" Target="../media/image32.png"/><Relationship Id="rId106" Type="http://schemas.openxmlformats.org/officeDocument/2006/relationships/customXml" Target="../ink/ink53.xml"/><Relationship Id="rId127" Type="http://schemas.openxmlformats.org/officeDocument/2006/relationships/image" Target="../media/image67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52" Type="http://schemas.openxmlformats.org/officeDocument/2006/relationships/customXml" Target="../ink/ink26.xml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1.xml"/><Relationship Id="rId143" Type="http://schemas.openxmlformats.org/officeDocument/2006/relationships/image" Target="../media/image75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26" Type="http://schemas.openxmlformats.org/officeDocument/2006/relationships/customXml" Target="../ink/ink13.xml"/><Relationship Id="rId47" Type="http://schemas.openxmlformats.org/officeDocument/2006/relationships/image" Target="../media/image27.png"/><Relationship Id="rId68" Type="http://schemas.openxmlformats.org/officeDocument/2006/relationships/customXml" Target="../ink/ink34.xml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33" Type="http://schemas.openxmlformats.org/officeDocument/2006/relationships/image" Target="../media/image70.png"/><Relationship Id="rId16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250.png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" Type="http://schemas.openxmlformats.org/officeDocument/2006/relationships/image" Target="../media/image200.png"/><Relationship Id="rId21" Type="http://schemas.openxmlformats.org/officeDocument/2006/relationships/image" Target="../media/image290.png"/><Relationship Id="rId7" Type="http://schemas.openxmlformats.org/officeDocument/2006/relationships/image" Target="../media/image220.png"/><Relationship Id="rId12" Type="http://schemas.openxmlformats.org/officeDocument/2006/relationships/customXml" Target="../ink/ink77.xml"/><Relationship Id="rId17" Type="http://schemas.openxmlformats.org/officeDocument/2006/relationships/image" Target="../media/image270.png"/><Relationship Id="rId25" Type="http://schemas.openxmlformats.org/officeDocument/2006/relationships/image" Target="../media/image310.png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330.png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74.xml"/><Relationship Id="rId11" Type="http://schemas.openxmlformats.org/officeDocument/2006/relationships/image" Target="../media/image240.png"/><Relationship Id="rId24" Type="http://schemas.openxmlformats.org/officeDocument/2006/relationships/customXml" Target="../ink/ink83.xml"/><Relationship Id="rId5" Type="http://schemas.openxmlformats.org/officeDocument/2006/relationships/image" Target="../media/image210.png"/><Relationship Id="rId15" Type="http://schemas.openxmlformats.org/officeDocument/2006/relationships/image" Target="../media/image260.png"/><Relationship Id="rId23" Type="http://schemas.openxmlformats.org/officeDocument/2006/relationships/image" Target="../media/image300.png"/><Relationship Id="rId28" Type="http://schemas.openxmlformats.org/officeDocument/2006/relationships/customXml" Target="../ink/ink85.xml"/><Relationship Id="rId10" Type="http://schemas.openxmlformats.org/officeDocument/2006/relationships/customXml" Target="../ink/ink76.xml"/><Relationship Id="rId19" Type="http://schemas.openxmlformats.org/officeDocument/2006/relationships/image" Target="../media/image280.png"/><Relationship Id="rId31" Type="http://schemas.openxmlformats.org/officeDocument/2006/relationships/image" Target="../media/image340.png"/><Relationship Id="rId4" Type="http://schemas.openxmlformats.org/officeDocument/2006/relationships/customXml" Target="../ink/ink73.xml"/><Relationship Id="rId9" Type="http://schemas.openxmlformats.org/officeDocument/2006/relationships/image" Target="../media/image230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320.png"/><Relationship Id="rId30" Type="http://schemas.openxmlformats.org/officeDocument/2006/relationships/customXml" Target="../ink/ink8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3" Type="http://schemas.openxmlformats.org/officeDocument/2006/relationships/oleObject" Target="../embeddings/oleObject1.bin"/><Relationship Id="rId7" Type="http://schemas.openxmlformats.org/officeDocument/2006/relationships/image" Target="../media/image370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87.xml"/><Relationship Id="rId11" Type="http://schemas.openxmlformats.org/officeDocument/2006/relationships/image" Target="../media/image78.png"/><Relationship Id="rId5" Type="http://schemas.openxmlformats.org/officeDocument/2006/relationships/image" Target="../media/image76.png"/><Relationship Id="rId10" Type="http://schemas.openxmlformats.org/officeDocument/2006/relationships/customXml" Target="../ink/ink89.xml"/><Relationship Id="rId4" Type="http://schemas.openxmlformats.org/officeDocument/2006/relationships/image" Target="../media/image5.wmf"/><Relationship Id="rId9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90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90.xml"/><Relationship Id="rId5" Type="http://schemas.openxmlformats.org/officeDocument/2006/relationships/image" Target="../media/image80.png"/><Relationship Id="rId4" Type="http://schemas.openxmlformats.org/officeDocument/2006/relationships/image" Target="../media/image77.w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117" Type="http://schemas.openxmlformats.org/officeDocument/2006/relationships/customXml" Target="../ink/ink145.xml"/><Relationship Id="rId21" Type="http://schemas.openxmlformats.org/officeDocument/2006/relationships/customXml" Target="../ink/ink97.xml"/><Relationship Id="rId42" Type="http://schemas.openxmlformats.org/officeDocument/2006/relationships/image" Target="../media/image98.png"/><Relationship Id="rId47" Type="http://schemas.openxmlformats.org/officeDocument/2006/relationships/customXml" Target="../ink/ink110.xml"/><Relationship Id="rId63" Type="http://schemas.openxmlformats.org/officeDocument/2006/relationships/customXml" Target="../ink/ink118.xml"/><Relationship Id="rId68" Type="http://schemas.openxmlformats.org/officeDocument/2006/relationships/image" Target="../media/image111.png"/><Relationship Id="rId84" Type="http://schemas.openxmlformats.org/officeDocument/2006/relationships/image" Target="../media/image119.png"/><Relationship Id="rId89" Type="http://schemas.openxmlformats.org/officeDocument/2006/relationships/customXml" Target="../ink/ink131.xml"/><Relationship Id="rId112" Type="http://schemas.openxmlformats.org/officeDocument/2006/relationships/image" Target="../media/image133.png"/><Relationship Id="rId16" Type="http://schemas.openxmlformats.org/officeDocument/2006/relationships/image" Target="../media/image85.png"/><Relationship Id="rId107" Type="http://schemas.openxmlformats.org/officeDocument/2006/relationships/customXml" Target="../ink/ink140.xml"/><Relationship Id="rId11" Type="http://schemas.openxmlformats.org/officeDocument/2006/relationships/customXml" Target="../ink/ink92.xml"/><Relationship Id="rId32" Type="http://schemas.openxmlformats.org/officeDocument/2006/relationships/image" Target="../media/image93.png"/><Relationship Id="rId37" Type="http://schemas.openxmlformats.org/officeDocument/2006/relationships/customXml" Target="../ink/ink105.xml"/><Relationship Id="rId53" Type="http://schemas.openxmlformats.org/officeDocument/2006/relationships/customXml" Target="../ink/ink113.xml"/><Relationship Id="rId58" Type="http://schemas.openxmlformats.org/officeDocument/2006/relationships/image" Target="../media/image106.png"/><Relationship Id="rId74" Type="http://schemas.openxmlformats.org/officeDocument/2006/relationships/image" Target="../media/image114.png"/><Relationship Id="rId79" Type="http://schemas.openxmlformats.org/officeDocument/2006/relationships/customXml" Target="../ink/ink126.xml"/><Relationship Id="rId102" Type="http://schemas.openxmlformats.org/officeDocument/2006/relationships/image" Target="../media/image128.png"/><Relationship Id="rId123" Type="http://schemas.openxmlformats.org/officeDocument/2006/relationships/customXml" Target="../ink/ink148.xml"/><Relationship Id="rId5" Type="http://schemas.openxmlformats.org/officeDocument/2006/relationships/oleObject" Target="../embeddings/oleObject4.bin"/><Relationship Id="rId90" Type="http://schemas.openxmlformats.org/officeDocument/2006/relationships/image" Target="../media/image122.png"/><Relationship Id="rId95" Type="http://schemas.openxmlformats.org/officeDocument/2006/relationships/customXml" Target="../ink/ink134.xml"/><Relationship Id="rId22" Type="http://schemas.openxmlformats.org/officeDocument/2006/relationships/image" Target="../media/image88.png"/><Relationship Id="rId27" Type="http://schemas.openxmlformats.org/officeDocument/2006/relationships/customXml" Target="../ink/ink100.xml"/><Relationship Id="rId43" Type="http://schemas.openxmlformats.org/officeDocument/2006/relationships/customXml" Target="../ink/ink108.xml"/><Relationship Id="rId48" Type="http://schemas.openxmlformats.org/officeDocument/2006/relationships/image" Target="../media/image101.png"/><Relationship Id="rId64" Type="http://schemas.openxmlformats.org/officeDocument/2006/relationships/image" Target="../media/image109.png"/><Relationship Id="rId69" Type="http://schemas.openxmlformats.org/officeDocument/2006/relationships/customXml" Target="../ink/ink121.xml"/><Relationship Id="rId113" Type="http://schemas.openxmlformats.org/officeDocument/2006/relationships/customXml" Target="../ink/ink143.xml"/><Relationship Id="rId118" Type="http://schemas.openxmlformats.org/officeDocument/2006/relationships/image" Target="../media/image136.png"/><Relationship Id="rId80" Type="http://schemas.openxmlformats.org/officeDocument/2006/relationships/image" Target="../media/image117.png"/><Relationship Id="rId85" Type="http://schemas.openxmlformats.org/officeDocument/2006/relationships/customXml" Target="../ink/ink129.xml"/><Relationship Id="rId12" Type="http://schemas.openxmlformats.org/officeDocument/2006/relationships/image" Target="../media/image83.png"/><Relationship Id="rId17" Type="http://schemas.openxmlformats.org/officeDocument/2006/relationships/customXml" Target="../ink/ink95.xml"/><Relationship Id="rId33" Type="http://schemas.openxmlformats.org/officeDocument/2006/relationships/customXml" Target="../ink/ink103.xml"/><Relationship Id="rId38" Type="http://schemas.openxmlformats.org/officeDocument/2006/relationships/image" Target="../media/image96.png"/><Relationship Id="rId59" Type="http://schemas.openxmlformats.org/officeDocument/2006/relationships/customXml" Target="../ink/ink116.xml"/><Relationship Id="rId103" Type="http://schemas.openxmlformats.org/officeDocument/2006/relationships/customXml" Target="../ink/ink138.xml"/><Relationship Id="rId108" Type="http://schemas.openxmlformats.org/officeDocument/2006/relationships/image" Target="../media/image131.png"/><Relationship Id="rId124" Type="http://schemas.openxmlformats.org/officeDocument/2006/relationships/image" Target="../media/image139.png"/><Relationship Id="rId54" Type="http://schemas.openxmlformats.org/officeDocument/2006/relationships/image" Target="../media/image104.png"/><Relationship Id="rId70" Type="http://schemas.openxmlformats.org/officeDocument/2006/relationships/image" Target="../media/image112.png"/><Relationship Id="rId75" Type="http://schemas.openxmlformats.org/officeDocument/2006/relationships/customXml" Target="../ink/ink124.xml"/><Relationship Id="rId91" Type="http://schemas.openxmlformats.org/officeDocument/2006/relationships/customXml" Target="../ink/ink132.xml"/><Relationship Id="rId96" Type="http://schemas.openxmlformats.org/officeDocument/2006/relationships/image" Target="../media/image12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79.wmf"/><Relationship Id="rId23" Type="http://schemas.openxmlformats.org/officeDocument/2006/relationships/customXml" Target="../ink/ink98.xml"/><Relationship Id="rId28" Type="http://schemas.openxmlformats.org/officeDocument/2006/relationships/image" Target="../media/image91.png"/><Relationship Id="rId49" Type="http://schemas.openxmlformats.org/officeDocument/2006/relationships/customXml" Target="../ink/ink111.xml"/><Relationship Id="rId114" Type="http://schemas.openxmlformats.org/officeDocument/2006/relationships/image" Target="../media/image134.png"/><Relationship Id="rId119" Type="http://schemas.openxmlformats.org/officeDocument/2006/relationships/customXml" Target="../ink/ink146.xml"/><Relationship Id="rId44" Type="http://schemas.openxmlformats.org/officeDocument/2006/relationships/image" Target="../media/image99.png"/><Relationship Id="rId60" Type="http://schemas.openxmlformats.org/officeDocument/2006/relationships/image" Target="../media/image107.png"/><Relationship Id="rId65" Type="http://schemas.openxmlformats.org/officeDocument/2006/relationships/customXml" Target="../ink/ink119.xml"/><Relationship Id="rId81" Type="http://schemas.openxmlformats.org/officeDocument/2006/relationships/customXml" Target="../ink/ink127.xml"/><Relationship Id="rId86" Type="http://schemas.openxmlformats.org/officeDocument/2006/relationships/image" Target="../media/image120.png"/><Relationship Id="rId13" Type="http://schemas.openxmlformats.org/officeDocument/2006/relationships/customXml" Target="../ink/ink93.xml"/><Relationship Id="rId18" Type="http://schemas.openxmlformats.org/officeDocument/2006/relationships/image" Target="../media/image86.png"/><Relationship Id="rId39" Type="http://schemas.openxmlformats.org/officeDocument/2006/relationships/customXml" Target="../ink/ink106.xml"/><Relationship Id="rId109" Type="http://schemas.openxmlformats.org/officeDocument/2006/relationships/customXml" Target="../ink/ink141.xml"/><Relationship Id="rId34" Type="http://schemas.openxmlformats.org/officeDocument/2006/relationships/image" Target="../media/image94.png"/><Relationship Id="rId50" Type="http://schemas.openxmlformats.org/officeDocument/2006/relationships/image" Target="../media/image102.png"/><Relationship Id="rId55" Type="http://schemas.openxmlformats.org/officeDocument/2006/relationships/customXml" Target="../ink/ink114.xml"/><Relationship Id="rId76" Type="http://schemas.openxmlformats.org/officeDocument/2006/relationships/image" Target="../media/image115.png"/><Relationship Id="rId97" Type="http://schemas.openxmlformats.org/officeDocument/2006/relationships/customXml" Target="../ink/ink135.xml"/><Relationship Id="rId104" Type="http://schemas.openxmlformats.org/officeDocument/2006/relationships/image" Target="../media/image129.png"/><Relationship Id="rId120" Type="http://schemas.openxmlformats.org/officeDocument/2006/relationships/image" Target="../media/image137.png"/><Relationship Id="rId125" Type="http://schemas.openxmlformats.org/officeDocument/2006/relationships/customXml" Target="../ink/ink149.xml"/><Relationship Id="rId7" Type="http://schemas.openxmlformats.org/officeDocument/2006/relationships/oleObject" Target="../embeddings/oleObject5.bin"/><Relationship Id="rId71" Type="http://schemas.openxmlformats.org/officeDocument/2006/relationships/customXml" Target="../ink/ink122.xml"/><Relationship Id="rId92" Type="http://schemas.openxmlformats.org/officeDocument/2006/relationships/image" Target="../media/image123.png"/><Relationship Id="rId2" Type="http://schemas.openxmlformats.org/officeDocument/2006/relationships/slideLayout" Target="../slideLayouts/slideLayout25.xml"/><Relationship Id="rId29" Type="http://schemas.openxmlformats.org/officeDocument/2006/relationships/customXml" Target="../ink/ink101.xml"/><Relationship Id="rId24" Type="http://schemas.openxmlformats.org/officeDocument/2006/relationships/image" Target="../media/image89.png"/><Relationship Id="rId40" Type="http://schemas.openxmlformats.org/officeDocument/2006/relationships/image" Target="../media/image97.png"/><Relationship Id="rId45" Type="http://schemas.openxmlformats.org/officeDocument/2006/relationships/customXml" Target="../ink/ink109.xml"/><Relationship Id="rId66" Type="http://schemas.openxmlformats.org/officeDocument/2006/relationships/image" Target="../media/image110.png"/><Relationship Id="rId87" Type="http://schemas.openxmlformats.org/officeDocument/2006/relationships/customXml" Target="../ink/ink130.xml"/><Relationship Id="rId110" Type="http://schemas.openxmlformats.org/officeDocument/2006/relationships/image" Target="../media/image132.png"/><Relationship Id="rId115" Type="http://schemas.openxmlformats.org/officeDocument/2006/relationships/customXml" Target="../ink/ink144.xml"/><Relationship Id="rId61" Type="http://schemas.openxmlformats.org/officeDocument/2006/relationships/customXml" Target="../ink/ink117.xml"/><Relationship Id="rId82" Type="http://schemas.openxmlformats.org/officeDocument/2006/relationships/image" Target="../media/image118.png"/><Relationship Id="rId19" Type="http://schemas.openxmlformats.org/officeDocument/2006/relationships/customXml" Target="../ink/ink96.xml"/><Relationship Id="rId14" Type="http://schemas.openxmlformats.org/officeDocument/2006/relationships/image" Target="../media/image84.png"/><Relationship Id="rId30" Type="http://schemas.openxmlformats.org/officeDocument/2006/relationships/image" Target="../media/image92.png"/><Relationship Id="rId35" Type="http://schemas.openxmlformats.org/officeDocument/2006/relationships/customXml" Target="../ink/ink104.xml"/><Relationship Id="rId56" Type="http://schemas.openxmlformats.org/officeDocument/2006/relationships/image" Target="../media/image105.png"/><Relationship Id="rId77" Type="http://schemas.openxmlformats.org/officeDocument/2006/relationships/customXml" Target="../ink/ink125.xml"/><Relationship Id="rId100" Type="http://schemas.openxmlformats.org/officeDocument/2006/relationships/image" Target="../media/image127.png"/><Relationship Id="rId105" Type="http://schemas.openxmlformats.org/officeDocument/2006/relationships/customXml" Target="../ink/ink139.xml"/><Relationship Id="rId126" Type="http://schemas.openxmlformats.org/officeDocument/2006/relationships/image" Target="../media/image140.png"/><Relationship Id="rId8" Type="http://schemas.openxmlformats.org/officeDocument/2006/relationships/image" Target="../media/image80.wmf"/><Relationship Id="rId51" Type="http://schemas.openxmlformats.org/officeDocument/2006/relationships/customXml" Target="../ink/ink112.xml"/><Relationship Id="rId72" Type="http://schemas.openxmlformats.org/officeDocument/2006/relationships/image" Target="../media/image113.png"/><Relationship Id="rId93" Type="http://schemas.openxmlformats.org/officeDocument/2006/relationships/customXml" Target="../ink/ink133.xml"/><Relationship Id="rId98" Type="http://schemas.openxmlformats.org/officeDocument/2006/relationships/image" Target="../media/image126.png"/><Relationship Id="rId121" Type="http://schemas.openxmlformats.org/officeDocument/2006/relationships/customXml" Target="../ink/ink147.xml"/><Relationship Id="rId3" Type="http://schemas.openxmlformats.org/officeDocument/2006/relationships/oleObject" Target="../embeddings/oleObject3.bin"/><Relationship Id="rId25" Type="http://schemas.openxmlformats.org/officeDocument/2006/relationships/customXml" Target="../ink/ink99.xml"/><Relationship Id="rId46" Type="http://schemas.openxmlformats.org/officeDocument/2006/relationships/image" Target="../media/image100.png"/><Relationship Id="rId67" Type="http://schemas.openxmlformats.org/officeDocument/2006/relationships/customXml" Target="../ink/ink120.xml"/><Relationship Id="rId116" Type="http://schemas.openxmlformats.org/officeDocument/2006/relationships/image" Target="../media/image135.png"/><Relationship Id="rId20" Type="http://schemas.openxmlformats.org/officeDocument/2006/relationships/image" Target="../media/image87.png"/><Relationship Id="rId41" Type="http://schemas.openxmlformats.org/officeDocument/2006/relationships/customXml" Target="../ink/ink107.xml"/><Relationship Id="rId62" Type="http://schemas.openxmlformats.org/officeDocument/2006/relationships/image" Target="../media/image108.png"/><Relationship Id="rId83" Type="http://schemas.openxmlformats.org/officeDocument/2006/relationships/customXml" Target="../ink/ink128.xml"/><Relationship Id="rId88" Type="http://schemas.openxmlformats.org/officeDocument/2006/relationships/image" Target="../media/image121.png"/><Relationship Id="rId111" Type="http://schemas.openxmlformats.org/officeDocument/2006/relationships/customXml" Target="../ink/ink142.xml"/><Relationship Id="rId15" Type="http://schemas.openxmlformats.org/officeDocument/2006/relationships/customXml" Target="../ink/ink94.xml"/><Relationship Id="rId36" Type="http://schemas.openxmlformats.org/officeDocument/2006/relationships/image" Target="../media/image95.png"/><Relationship Id="rId57" Type="http://schemas.openxmlformats.org/officeDocument/2006/relationships/customXml" Target="../ink/ink115.xml"/><Relationship Id="rId106" Type="http://schemas.openxmlformats.org/officeDocument/2006/relationships/image" Target="../media/image130.png"/><Relationship Id="rId10" Type="http://schemas.openxmlformats.org/officeDocument/2006/relationships/image" Target="../media/image430.png"/><Relationship Id="rId31" Type="http://schemas.openxmlformats.org/officeDocument/2006/relationships/customXml" Target="../ink/ink102.xml"/><Relationship Id="rId52" Type="http://schemas.openxmlformats.org/officeDocument/2006/relationships/image" Target="../media/image103.png"/><Relationship Id="rId73" Type="http://schemas.openxmlformats.org/officeDocument/2006/relationships/customXml" Target="../ink/ink123.xml"/><Relationship Id="rId78" Type="http://schemas.openxmlformats.org/officeDocument/2006/relationships/image" Target="../media/image116.png"/><Relationship Id="rId94" Type="http://schemas.openxmlformats.org/officeDocument/2006/relationships/image" Target="../media/image124.png"/><Relationship Id="rId99" Type="http://schemas.openxmlformats.org/officeDocument/2006/relationships/customXml" Target="../ink/ink136.xml"/><Relationship Id="rId101" Type="http://schemas.openxmlformats.org/officeDocument/2006/relationships/customXml" Target="../ink/ink137.xml"/><Relationship Id="rId122" Type="http://schemas.openxmlformats.org/officeDocument/2006/relationships/image" Target="../media/image138.png"/><Relationship Id="rId4" Type="http://schemas.openxmlformats.org/officeDocument/2006/relationships/image" Target="../media/image78.wmf"/><Relationship Id="rId9" Type="http://schemas.openxmlformats.org/officeDocument/2006/relationships/customXml" Target="../ink/ink9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customXml" Target="../ink/ink154.xml"/><Relationship Id="rId3" Type="http://schemas.openxmlformats.org/officeDocument/2006/relationships/oleObject" Target="../embeddings/oleObject6.bin"/><Relationship Id="rId7" Type="http://schemas.openxmlformats.org/officeDocument/2006/relationships/customXml" Target="../ink/ink151.xml"/><Relationship Id="rId12" Type="http://schemas.openxmlformats.org/officeDocument/2006/relationships/image" Target="../media/image143.pn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8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0.png"/><Relationship Id="rId11" Type="http://schemas.openxmlformats.org/officeDocument/2006/relationships/customXml" Target="../ink/ink153.xml"/><Relationship Id="rId5" Type="http://schemas.openxmlformats.org/officeDocument/2006/relationships/customXml" Target="../ink/ink150.xml"/><Relationship Id="rId15" Type="http://schemas.openxmlformats.org/officeDocument/2006/relationships/customXml" Target="../ink/ink155.xml"/><Relationship Id="rId10" Type="http://schemas.openxmlformats.org/officeDocument/2006/relationships/image" Target="../media/image142.png"/><Relationship Id="rId4" Type="http://schemas.openxmlformats.org/officeDocument/2006/relationships/image" Target="../media/image5.wmf"/><Relationship Id="rId9" Type="http://schemas.openxmlformats.org/officeDocument/2006/relationships/customXml" Target="../ink/ink152.xml"/><Relationship Id="rId14" Type="http://schemas.openxmlformats.org/officeDocument/2006/relationships/image" Target="../media/image1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149.png"/><Relationship Id="rId18" Type="http://schemas.openxmlformats.org/officeDocument/2006/relationships/customXml" Target="../ink/ink164.xml"/><Relationship Id="rId26" Type="http://schemas.openxmlformats.org/officeDocument/2006/relationships/customXml" Target="../ink/ink168.xml"/><Relationship Id="rId3" Type="http://schemas.openxmlformats.org/officeDocument/2006/relationships/image" Target="../media/image450.png"/><Relationship Id="rId21" Type="http://schemas.openxmlformats.org/officeDocument/2006/relationships/image" Target="../media/image153.png"/><Relationship Id="rId7" Type="http://schemas.openxmlformats.org/officeDocument/2006/relationships/image" Target="../media/image146.png"/><Relationship Id="rId12" Type="http://schemas.openxmlformats.org/officeDocument/2006/relationships/customXml" Target="../ink/ink161.xml"/><Relationship Id="rId17" Type="http://schemas.openxmlformats.org/officeDocument/2006/relationships/image" Target="../media/image151.png"/><Relationship Id="rId25" Type="http://schemas.openxmlformats.org/officeDocument/2006/relationships/image" Target="../media/image155.png"/><Relationship Id="rId2" Type="http://schemas.openxmlformats.org/officeDocument/2006/relationships/customXml" Target="../ink/ink156.xml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29" Type="http://schemas.openxmlformats.org/officeDocument/2006/relationships/image" Target="../media/image157.png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158.xml"/><Relationship Id="rId11" Type="http://schemas.openxmlformats.org/officeDocument/2006/relationships/image" Target="../media/image148.png"/><Relationship Id="rId24" Type="http://schemas.openxmlformats.org/officeDocument/2006/relationships/customXml" Target="../ink/ink167.xml"/><Relationship Id="rId5" Type="http://schemas.openxmlformats.org/officeDocument/2006/relationships/image" Target="../media/image145.png"/><Relationship Id="rId15" Type="http://schemas.openxmlformats.org/officeDocument/2006/relationships/image" Target="../media/image150.png"/><Relationship Id="rId23" Type="http://schemas.openxmlformats.org/officeDocument/2006/relationships/image" Target="../media/image154.png"/><Relationship Id="rId28" Type="http://schemas.openxmlformats.org/officeDocument/2006/relationships/customXml" Target="../ink/ink169.xml"/><Relationship Id="rId10" Type="http://schemas.openxmlformats.org/officeDocument/2006/relationships/customXml" Target="../ink/ink160.xml"/><Relationship Id="rId19" Type="http://schemas.openxmlformats.org/officeDocument/2006/relationships/image" Target="../media/image152.png"/><Relationship Id="rId4" Type="http://schemas.openxmlformats.org/officeDocument/2006/relationships/customXml" Target="../ink/ink157.xml"/><Relationship Id="rId9" Type="http://schemas.openxmlformats.org/officeDocument/2006/relationships/image" Target="../media/image147.png"/><Relationship Id="rId14" Type="http://schemas.openxmlformats.org/officeDocument/2006/relationships/customXml" Target="../ink/ink162.xml"/><Relationship Id="rId22" Type="http://schemas.openxmlformats.org/officeDocument/2006/relationships/customXml" Target="../ink/ink166.xml"/><Relationship Id="rId27" Type="http://schemas.openxmlformats.org/officeDocument/2006/relationships/image" Target="../media/image15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.xml"/><Relationship Id="rId21" Type="http://schemas.openxmlformats.org/officeDocument/2006/relationships/image" Target="../media/image165.png"/><Relationship Id="rId42" Type="http://schemas.openxmlformats.org/officeDocument/2006/relationships/customXml" Target="../ink/ink190.xml"/><Relationship Id="rId47" Type="http://schemas.openxmlformats.org/officeDocument/2006/relationships/image" Target="../media/image178.png"/><Relationship Id="rId63" Type="http://schemas.openxmlformats.org/officeDocument/2006/relationships/image" Target="../media/image186.png"/><Relationship Id="rId68" Type="http://schemas.openxmlformats.org/officeDocument/2006/relationships/customXml" Target="../ink/ink203.xml"/><Relationship Id="rId84" Type="http://schemas.openxmlformats.org/officeDocument/2006/relationships/customXml" Target="../ink/ink211.xml"/><Relationship Id="rId89" Type="http://schemas.openxmlformats.org/officeDocument/2006/relationships/image" Target="../media/image199.png"/><Relationship Id="rId16" Type="http://schemas.openxmlformats.org/officeDocument/2006/relationships/customXml" Target="../ink/ink177.xml"/><Relationship Id="rId11" Type="http://schemas.openxmlformats.org/officeDocument/2006/relationships/image" Target="../media/image160.png"/><Relationship Id="rId32" Type="http://schemas.openxmlformats.org/officeDocument/2006/relationships/customXml" Target="../ink/ink185.xml"/><Relationship Id="rId37" Type="http://schemas.openxmlformats.org/officeDocument/2006/relationships/image" Target="../media/image173.png"/><Relationship Id="rId53" Type="http://schemas.openxmlformats.org/officeDocument/2006/relationships/image" Target="../media/image181.png"/><Relationship Id="rId58" Type="http://schemas.openxmlformats.org/officeDocument/2006/relationships/customXml" Target="../ink/ink198.xml"/><Relationship Id="rId74" Type="http://schemas.openxmlformats.org/officeDocument/2006/relationships/customXml" Target="../ink/ink206.xml"/><Relationship Id="rId79" Type="http://schemas.openxmlformats.org/officeDocument/2006/relationships/image" Target="../media/image194.png"/><Relationship Id="rId102" Type="http://schemas.openxmlformats.org/officeDocument/2006/relationships/customXml" Target="../ink/ink220.xml"/><Relationship Id="rId5" Type="http://schemas.openxmlformats.org/officeDocument/2006/relationships/image" Target="../media/image82.png"/><Relationship Id="rId90" Type="http://schemas.openxmlformats.org/officeDocument/2006/relationships/customXml" Target="../ink/ink214.xml"/><Relationship Id="rId95" Type="http://schemas.openxmlformats.org/officeDocument/2006/relationships/image" Target="../media/image203.png"/><Relationship Id="rId22" Type="http://schemas.openxmlformats.org/officeDocument/2006/relationships/customXml" Target="../ink/ink180.xml"/><Relationship Id="rId27" Type="http://schemas.openxmlformats.org/officeDocument/2006/relationships/image" Target="../media/image168.png"/><Relationship Id="rId43" Type="http://schemas.openxmlformats.org/officeDocument/2006/relationships/image" Target="../media/image176.png"/><Relationship Id="rId48" Type="http://schemas.openxmlformats.org/officeDocument/2006/relationships/customXml" Target="../ink/ink193.xml"/><Relationship Id="rId64" Type="http://schemas.openxmlformats.org/officeDocument/2006/relationships/customXml" Target="../ink/ink201.xml"/><Relationship Id="rId69" Type="http://schemas.openxmlformats.org/officeDocument/2006/relationships/image" Target="../media/image189.png"/><Relationship Id="rId80" Type="http://schemas.openxmlformats.org/officeDocument/2006/relationships/customXml" Target="../ink/ink209.xml"/><Relationship Id="rId85" Type="http://schemas.openxmlformats.org/officeDocument/2006/relationships/image" Target="../media/image197.png"/><Relationship Id="rId12" Type="http://schemas.openxmlformats.org/officeDocument/2006/relationships/customXml" Target="../ink/ink175.xml"/><Relationship Id="rId17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customXml" Target="../ink/ink188.xml"/><Relationship Id="rId59" Type="http://schemas.openxmlformats.org/officeDocument/2006/relationships/image" Target="../media/image184.png"/><Relationship Id="rId103" Type="http://schemas.openxmlformats.org/officeDocument/2006/relationships/image" Target="../media/image207.png"/><Relationship Id="rId20" Type="http://schemas.openxmlformats.org/officeDocument/2006/relationships/customXml" Target="../ink/ink179.xml"/><Relationship Id="rId41" Type="http://schemas.openxmlformats.org/officeDocument/2006/relationships/image" Target="../media/image175.png"/><Relationship Id="rId54" Type="http://schemas.openxmlformats.org/officeDocument/2006/relationships/customXml" Target="../ink/ink196.xml"/><Relationship Id="rId62" Type="http://schemas.openxmlformats.org/officeDocument/2006/relationships/customXml" Target="../ink/ink200.xml"/><Relationship Id="rId70" Type="http://schemas.openxmlformats.org/officeDocument/2006/relationships/customXml" Target="../ink/ink204.xml"/><Relationship Id="rId75" Type="http://schemas.openxmlformats.org/officeDocument/2006/relationships/image" Target="../media/image192.png"/><Relationship Id="rId83" Type="http://schemas.openxmlformats.org/officeDocument/2006/relationships/image" Target="../media/image196.png"/><Relationship Id="rId88" Type="http://schemas.openxmlformats.org/officeDocument/2006/relationships/customXml" Target="../ink/ink213.xml"/><Relationship Id="rId91" Type="http://schemas.openxmlformats.org/officeDocument/2006/relationships/image" Target="../media/image201.png"/><Relationship Id="rId96" Type="http://schemas.openxmlformats.org/officeDocument/2006/relationships/customXml" Target="../ink/ink217.xml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172.xml"/><Relationship Id="rId15" Type="http://schemas.openxmlformats.org/officeDocument/2006/relationships/image" Target="../media/image162.png"/><Relationship Id="rId23" Type="http://schemas.openxmlformats.org/officeDocument/2006/relationships/image" Target="../media/image166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image" Target="../media/image179.png"/><Relationship Id="rId57" Type="http://schemas.openxmlformats.org/officeDocument/2006/relationships/image" Target="../media/image183.png"/><Relationship Id="rId10" Type="http://schemas.openxmlformats.org/officeDocument/2006/relationships/customXml" Target="../ink/ink174.xml"/><Relationship Id="rId31" Type="http://schemas.openxmlformats.org/officeDocument/2006/relationships/image" Target="../media/image170.png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60" Type="http://schemas.openxmlformats.org/officeDocument/2006/relationships/customXml" Target="../ink/ink199.xml"/><Relationship Id="rId65" Type="http://schemas.openxmlformats.org/officeDocument/2006/relationships/image" Target="../media/image187.png"/><Relationship Id="rId73" Type="http://schemas.openxmlformats.org/officeDocument/2006/relationships/image" Target="../media/image191.png"/><Relationship Id="rId78" Type="http://schemas.openxmlformats.org/officeDocument/2006/relationships/customXml" Target="../ink/ink208.xml"/><Relationship Id="rId81" Type="http://schemas.openxmlformats.org/officeDocument/2006/relationships/image" Target="../media/image195.png"/><Relationship Id="rId86" Type="http://schemas.openxmlformats.org/officeDocument/2006/relationships/customXml" Target="../ink/ink212.xml"/><Relationship Id="rId94" Type="http://schemas.openxmlformats.org/officeDocument/2006/relationships/customXml" Target="../ink/ink216.xml"/><Relationship Id="rId99" Type="http://schemas.openxmlformats.org/officeDocument/2006/relationships/image" Target="../media/image205.png"/><Relationship Id="rId101" Type="http://schemas.openxmlformats.org/officeDocument/2006/relationships/image" Target="../media/image206.png"/><Relationship Id="rId4" Type="http://schemas.openxmlformats.org/officeDocument/2006/relationships/customXml" Target="../ink/ink171.xml"/><Relationship Id="rId9" Type="http://schemas.openxmlformats.org/officeDocument/2006/relationships/image" Target="../media/image159.png"/><Relationship Id="rId13" Type="http://schemas.openxmlformats.org/officeDocument/2006/relationships/image" Target="../media/image161.png"/><Relationship Id="rId18" Type="http://schemas.openxmlformats.org/officeDocument/2006/relationships/customXml" Target="../ink/ink178.xml"/><Relationship Id="rId39" Type="http://schemas.openxmlformats.org/officeDocument/2006/relationships/image" Target="../media/image174.png"/><Relationship Id="rId34" Type="http://schemas.openxmlformats.org/officeDocument/2006/relationships/customXml" Target="../ink/ink186.xml"/><Relationship Id="rId50" Type="http://schemas.openxmlformats.org/officeDocument/2006/relationships/customXml" Target="../ink/ink194.xml"/><Relationship Id="rId55" Type="http://schemas.openxmlformats.org/officeDocument/2006/relationships/image" Target="../media/image182.png"/><Relationship Id="rId76" Type="http://schemas.openxmlformats.org/officeDocument/2006/relationships/customXml" Target="../ink/ink207.xml"/><Relationship Id="rId97" Type="http://schemas.openxmlformats.org/officeDocument/2006/relationships/image" Target="../media/image204.png"/><Relationship Id="rId104" Type="http://schemas.openxmlformats.org/officeDocument/2006/relationships/customXml" Target="../ink/ink221.xml"/><Relationship Id="rId7" Type="http://schemas.openxmlformats.org/officeDocument/2006/relationships/image" Target="../media/image158.png"/><Relationship Id="rId71" Type="http://schemas.openxmlformats.org/officeDocument/2006/relationships/image" Target="../media/image190.png"/><Relationship Id="rId92" Type="http://schemas.openxmlformats.org/officeDocument/2006/relationships/customXml" Target="../ink/ink215.xml"/><Relationship Id="rId2" Type="http://schemas.openxmlformats.org/officeDocument/2006/relationships/customXml" Target="../ink/ink170.xml"/><Relationship Id="rId29" Type="http://schemas.openxmlformats.org/officeDocument/2006/relationships/image" Target="../media/image169.png"/><Relationship Id="rId24" Type="http://schemas.openxmlformats.org/officeDocument/2006/relationships/customXml" Target="../ink/ink181.xml"/><Relationship Id="rId40" Type="http://schemas.openxmlformats.org/officeDocument/2006/relationships/customXml" Target="../ink/ink189.xml"/><Relationship Id="rId45" Type="http://schemas.openxmlformats.org/officeDocument/2006/relationships/image" Target="../media/image177.png"/><Relationship Id="rId66" Type="http://schemas.openxmlformats.org/officeDocument/2006/relationships/customXml" Target="../ink/ink202.xml"/><Relationship Id="rId87" Type="http://schemas.openxmlformats.org/officeDocument/2006/relationships/image" Target="../media/image198.png"/><Relationship Id="rId61" Type="http://schemas.openxmlformats.org/officeDocument/2006/relationships/image" Target="../media/image185.png"/><Relationship Id="rId82" Type="http://schemas.openxmlformats.org/officeDocument/2006/relationships/customXml" Target="../ink/ink210.xml"/><Relationship Id="rId19" Type="http://schemas.openxmlformats.org/officeDocument/2006/relationships/image" Target="../media/image164.png"/><Relationship Id="rId14" Type="http://schemas.openxmlformats.org/officeDocument/2006/relationships/customXml" Target="../ink/ink176.xml"/><Relationship Id="rId30" Type="http://schemas.openxmlformats.org/officeDocument/2006/relationships/customXml" Target="../ink/ink184.xml"/><Relationship Id="rId35" Type="http://schemas.openxmlformats.org/officeDocument/2006/relationships/image" Target="../media/image172.png"/><Relationship Id="rId56" Type="http://schemas.openxmlformats.org/officeDocument/2006/relationships/customXml" Target="../ink/ink197.xml"/><Relationship Id="rId77" Type="http://schemas.openxmlformats.org/officeDocument/2006/relationships/image" Target="../media/image193.png"/><Relationship Id="rId100" Type="http://schemas.openxmlformats.org/officeDocument/2006/relationships/customXml" Target="../ink/ink219.xml"/><Relationship Id="rId105" Type="http://schemas.openxmlformats.org/officeDocument/2006/relationships/image" Target="../media/image208.png"/><Relationship Id="rId8" Type="http://schemas.openxmlformats.org/officeDocument/2006/relationships/customXml" Target="../ink/ink173.xml"/><Relationship Id="rId51" Type="http://schemas.openxmlformats.org/officeDocument/2006/relationships/image" Target="../media/image180.png"/><Relationship Id="rId72" Type="http://schemas.openxmlformats.org/officeDocument/2006/relationships/customXml" Target="../ink/ink205.xml"/><Relationship Id="rId93" Type="http://schemas.openxmlformats.org/officeDocument/2006/relationships/image" Target="../media/image202.png"/><Relationship Id="rId98" Type="http://schemas.openxmlformats.org/officeDocument/2006/relationships/customXml" Target="../ink/ink218.xml"/><Relationship Id="rId3" Type="http://schemas.openxmlformats.org/officeDocument/2006/relationships/image" Target="../media/image460.png"/><Relationship Id="rId25" Type="http://schemas.openxmlformats.org/officeDocument/2006/relationships/image" Target="../media/image167.png"/><Relationship Id="rId46" Type="http://schemas.openxmlformats.org/officeDocument/2006/relationships/customXml" Target="../ink/ink192.xml"/><Relationship Id="rId67" Type="http://schemas.openxmlformats.org/officeDocument/2006/relationships/image" Target="../media/image1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481217"/>
            <a:ext cx="10972800" cy="14700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最优化技术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0477825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智能优化技术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215118"/>
            <a:ext cx="10898378" cy="48046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启发式算法</a:t>
            </a:r>
            <a:endParaRPr lang="en-US" altLang="zh-CN" dirty="0"/>
          </a:p>
          <a:p>
            <a:pPr lvl="2"/>
            <a:r>
              <a:rPr lang="zh-CN" altLang="en-US" dirty="0"/>
              <a:t>遗传算法：求解问题时从多个解开始，然后通过一定的法则进行逐步迭代以产生新的解。</a:t>
            </a:r>
            <a:endParaRPr lang="en-US" altLang="zh-CN" dirty="0"/>
          </a:p>
          <a:p>
            <a:pPr lvl="3"/>
            <a:r>
              <a:rPr lang="zh-CN" altLang="en-US" dirty="0"/>
              <a:t>初始种群</a:t>
            </a:r>
            <a:r>
              <a:rPr lang="en-US" altLang="zh-CN" dirty="0"/>
              <a:t>-》</a:t>
            </a:r>
            <a:r>
              <a:rPr lang="zh-CN" altLang="en-US" dirty="0"/>
              <a:t>选择父母（基于概率的轮盘赌）</a:t>
            </a:r>
            <a:r>
              <a:rPr lang="en-US" altLang="zh-CN" dirty="0"/>
              <a:t>-》</a:t>
            </a:r>
            <a:r>
              <a:rPr lang="zh-CN" altLang="en-US" dirty="0"/>
              <a:t>生成后代（复制，交叉和变异）</a:t>
            </a:r>
            <a:r>
              <a:rPr lang="en-US" altLang="zh-CN" dirty="0"/>
              <a:t>-》</a:t>
            </a:r>
            <a:r>
              <a:rPr lang="zh-CN" altLang="en-US" dirty="0"/>
              <a:t>产生新种群</a:t>
            </a:r>
            <a:endParaRPr lang="en-US" altLang="zh-CN" dirty="0"/>
          </a:p>
          <a:p>
            <a:pPr lvl="2"/>
            <a:r>
              <a:rPr lang="zh-CN" altLang="en-US" dirty="0"/>
              <a:t>粒子群算法</a:t>
            </a:r>
            <a:endParaRPr lang="en-US" altLang="zh-CN" dirty="0"/>
          </a:p>
          <a:p>
            <a:pPr lvl="3"/>
            <a:r>
              <a:rPr lang="zh-CN" altLang="en-US" dirty="0"/>
              <a:t>初始粒子</a:t>
            </a:r>
            <a:r>
              <a:rPr lang="en-US" altLang="zh-CN" dirty="0"/>
              <a:t>-》</a:t>
            </a:r>
            <a:r>
              <a:rPr lang="zh-CN" altLang="en-US" dirty="0"/>
              <a:t>粒子速度更新</a:t>
            </a:r>
            <a:endParaRPr lang="en-US" altLang="zh-CN" dirty="0"/>
          </a:p>
          <a:p>
            <a:pPr lvl="2"/>
            <a:r>
              <a:rPr lang="zh-CN" altLang="en-US" dirty="0"/>
              <a:t>人工神经网络</a:t>
            </a:r>
            <a:endParaRPr lang="en-US" altLang="zh-CN" dirty="0"/>
          </a:p>
          <a:p>
            <a:pPr lvl="3"/>
            <a:r>
              <a:rPr lang="zh-CN" altLang="en-US" dirty="0"/>
              <a:t>神经元模型</a:t>
            </a:r>
            <a:endParaRPr lang="en-US" altLang="zh-CN" dirty="0"/>
          </a:p>
          <a:p>
            <a:pPr lvl="3"/>
            <a:r>
              <a:rPr lang="zh-CN" altLang="en-US" dirty="0"/>
              <a:t>基本结构</a:t>
            </a:r>
            <a:endParaRPr lang="en-US" altLang="zh-CN" dirty="0"/>
          </a:p>
          <a:p>
            <a:pPr lvl="3"/>
            <a:r>
              <a:rPr lang="zh-CN" altLang="en-US" dirty="0"/>
              <a:t>反向传播算法</a:t>
            </a:r>
            <a:endParaRPr lang="en-US" altLang="zh-CN" dirty="0"/>
          </a:p>
          <a:p>
            <a:pPr lvl="3"/>
            <a:r>
              <a:rPr lang="zh-CN" altLang="en-US" dirty="0"/>
              <a:t>训练过程</a:t>
            </a:r>
            <a:endParaRPr lang="en-US" altLang="zh-CN" dirty="0"/>
          </a:p>
          <a:p>
            <a:pPr lvl="2"/>
            <a:r>
              <a:rPr lang="zh-CN" altLang="en-US" dirty="0"/>
              <a:t>模拟退火算法</a:t>
            </a:r>
            <a:endParaRPr lang="en-US" altLang="zh-CN" dirty="0"/>
          </a:p>
          <a:p>
            <a:pPr lvl="3"/>
            <a:r>
              <a:rPr lang="zh-CN" altLang="en-US" dirty="0"/>
              <a:t>爬山算法的改进</a:t>
            </a:r>
            <a:r>
              <a:rPr lang="en-US" altLang="zh-CN" dirty="0"/>
              <a:t>:</a:t>
            </a:r>
            <a:r>
              <a:rPr lang="zh-CN" altLang="en-US" dirty="0"/>
              <a:t>Metropolis准则</a:t>
            </a:r>
            <a:endParaRPr lang="en-US" altLang="zh-CN" dirty="0"/>
          </a:p>
          <a:p>
            <a:pPr lvl="3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04B07D-D905-4325-B76C-822FDBB29724}"/>
                  </a:ext>
                </a:extLst>
              </p14:cNvPr>
              <p14:cNvContentPartPr/>
              <p14:nvPr/>
            </p14:nvContentPartPr>
            <p14:xfrm>
              <a:off x="604080" y="302040"/>
              <a:ext cx="10743840" cy="56966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04B07D-D905-4325-B76C-822FDBB29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20" y="292680"/>
                <a:ext cx="10762560" cy="57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22CFF8E9-456E-EDF9-90A3-33AD08080B47}"/>
                  </a:ext>
                </a:extLst>
              </p14:cNvPr>
              <p14:cNvContentPartPr/>
              <p14:nvPr/>
            </p14:nvContentPartPr>
            <p14:xfrm>
              <a:off x="4383820" y="2482191"/>
              <a:ext cx="2951280" cy="442800"/>
            </p14:xfrm>
          </p:contentPart>
        </mc:Choice>
        <mc:Fallback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22CFF8E9-456E-EDF9-90A3-33AD08080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8700" y="2467059"/>
                <a:ext cx="2981880" cy="47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墨迹 12">
                <a:extLst>
                  <a:ext uri="{FF2B5EF4-FFF2-40B4-BE49-F238E27FC236}">
                    <a16:creationId xmlns:a16="http://schemas.microsoft.com/office/drawing/2014/main" id="{82A2F308-0C45-B8B4-BC19-C5D9AC848503}"/>
                  </a:ext>
                </a:extLst>
              </p14:cNvPr>
              <p14:cNvContentPartPr/>
              <p14:nvPr/>
            </p14:nvContentPartPr>
            <p14:xfrm>
              <a:off x="7490260" y="2818791"/>
              <a:ext cx="137520" cy="224280"/>
            </p14:xfrm>
          </p:contentPart>
        </mc:Choice>
        <mc:Fallback>
          <p:pic>
            <p:nvPicPr>
              <p:cNvPr id="12" name="墨迹 12">
                <a:extLst>
                  <a:ext uri="{FF2B5EF4-FFF2-40B4-BE49-F238E27FC236}">
                    <a16:creationId xmlns:a16="http://schemas.microsoft.com/office/drawing/2014/main" id="{82A2F308-0C45-B8B4-BC19-C5D9AC8485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5100" y="2803336"/>
                <a:ext cx="168200" cy="254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墨迹 30">
                <a:extLst>
                  <a:ext uri="{FF2B5EF4-FFF2-40B4-BE49-F238E27FC236}">
                    <a16:creationId xmlns:a16="http://schemas.microsoft.com/office/drawing/2014/main" id="{B1F020B0-F1F5-C0A1-32F3-7991C2D407D1}"/>
                  </a:ext>
                </a:extLst>
              </p14:cNvPr>
              <p14:cNvContentPartPr/>
              <p14:nvPr/>
            </p14:nvContentPartPr>
            <p14:xfrm>
              <a:off x="7708060" y="2787471"/>
              <a:ext cx="1344600" cy="348840"/>
            </p14:xfrm>
          </p:contentPart>
        </mc:Choice>
        <mc:Fallback>
          <p:pic>
            <p:nvPicPr>
              <p:cNvPr id="30" name="墨迹 30">
                <a:extLst>
                  <a:ext uri="{FF2B5EF4-FFF2-40B4-BE49-F238E27FC236}">
                    <a16:creationId xmlns:a16="http://schemas.microsoft.com/office/drawing/2014/main" id="{B1F020B0-F1F5-C0A1-32F3-7991C2D407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92936" y="2772351"/>
                <a:ext cx="1375208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墨迹 44">
                <a:extLst>
                  <a:ext uri="{FF2B5EF4-FFF2-40B4-BE49-F238E27FC236}">
                    <a16:creationId xmlns:a16="http://schemas.microsoft.com/office/drawing/2014/main" id="{82CBE0C1-B5DF-F5EF-F2B4-E4B9993DBBC3}"/>
                  </a:ext>
                </a:extLst>
              </p14:cNvPr>
              <p14:cNvContentPartPr/>
              <p14:nvPr/>
            </p14:nvContentPartPr>
            <p14:xfrm>
              <a:off x="9127540" y="2751111"/>
              <a:ext cx="1724760" cy="311040"/>
            </p14:xfrm>
          </p:contentPart>
        </mc:Choice>
        <mc:Fallback>
          <p:pic>
            <p:nvPicPr>
              <p:cNvPr id="44" name="墨迹 44">
                <a:extLst>
                  <a:ext uri="{FF2B5EF4-FFF2-40B4-BE49-F238E27FC236}">
                    <a16:creationId xmlns:a16="http://schemas.microsoft.com/office/drawing/2014/main" id="{82CBE0C1-B5DF-F5EF-F2B4-E4B9993DB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12420" y="2735631"/>
                <a:ext cx="17553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墨迹 47">
                <a:extLst>
                  <a:ext uri="{FF2B5EF4-FFF2-40B4-BE49-F238E27FC236}">
                    <a16:creationId xmlns:a16="http://schemas.microsoft.com/office/drawing/2014/main" id="{B806523A-32FC-0818-FB28-E0354BA7F9F7}"/>
                  </a:ext>
                </a:extLst>
              </p14:cNvPr>
              <p14:cNvContentPartPr/>
              <p14:nvPr/>
            </p14:nvContentPartPr>
            <p14:xfrm>
              <a:off x="5012740" y="2980431"/>
              <a:ext cx="1469520" cy="149760"/>
            </p14:xfrm>
          </p:contentPart>
        </mc:Choice>
        <mc:Fallback>
          <p:pic>
            <p:nvPicPr>
              <p:cNvPr id="47" name="墨迹 47">
                <a:extLst>
                  <a:ext uri="{FF2B5EF4-FFF2-40B4-BE49-F238E27FC236}">
                    <a16:creationId xmlns:a16="http://schemas.microsoft.com/office/drawing/2014/main" id="{B806523A-32FC-0818-FB28-E0354BA7F9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7260" y="2965311"/>
                <a:ext cx="1500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墨迹 71">
                <a:extLst>
                  <a:ext uri="{FF2B5EF4-FFF2-40B4-BE49-F238E27FC236}">
                    <a16:creationId xmlns:a16="http://schemas.microsoft.com/office/drawing/2014/main" id="{D0DAE48C-004D-596A-5E21-278D6B343F10}"/>
                  </a:ext>
                </a:extLst>
              </p14:cNvPr>
              <p14:cNvContentPartPr/>
              <p14:nvPr/>
            </p14:nvContentPartPr>
            <p14:xfrm>
              <a:off x="5691340" y="3266991"/>
              <a:ext cx="1263960" cy="374040"/>
            </p14:xfrm>
          </p:contentPart>
        </mc:Choice>
        <mc:Fallback>
          <p:pic>
            <p:nvPicPr>
              <p:cNvPr id="71" name="墨迹 71">
                <a:extLst>
                  <a:ext uri="{FF2B5EF4-FFF2-40B4-BE49-F238E27FC236}">
                    <a16:creationId xmlns:a16="http://schemas.microsoft.com/office/drawing/2014/main" id="{D0DAE48C-004D-596A-5E21-278D6B343F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5860" y="3251871"/>
                <a:ext cx="12945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9" name="墨迹 80">
                <a:extLst>
                  <a:ext uri="{FF2B5EF4-FFF2-40B4-BE49-F238E27FC236}">
                    <a16:creationId xmlns:a16="http://schemas.microsoft.com/office/drawing/2014/main" id="{DC661696-A597-CE6A-98B4-A89F165B943D}"/>
                  </a:ext>
                </a:extLst>
              </p14:cNvPr>
              <p14:cNvContentPartPr/>
              <p14:nvPr/>
            </p14:nvContentPartPr>
            <p14:xfrm>
              <a:off x="2429020" y="3547071"/>
              <a:ext cx="641520" cy="186840"/>
            </p14:xfrm>
          </p:contentPart>
        </mc:Choice>
        <mc:Fallback>
          <p:pic>
            <p:nvPicPr>
              <p:cNvPr id="79" name="墨迹 80">
                <a:extLst>
                  <a:ext uri="{FF2B5EF4-FFF2-40B4-BE49-F238E27FC236}">
                    <a16:creationId xmlns:a16="http://schemas.microsoft.com/office/drawing/2014/main" id="{DC661696-A597-CE6A-98B4-A89F165B94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3900" y="3531980"/>
                <a:ext cx="672120" cy="21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0" name="墨迹 80">
                <a:extLst>
                  <a:ext uri="{FF2B5EF4-FFF2-40B4-BE49-F238E27FC236}">
                    <a16:creationId xmlns:a16="http://schemas.microsoft.com/office/drawing/2014/main" id="{5CC8EC44-25F5-E908-3FFD-CAF581AB4C48}"/>
                  </a:ext>
                </a:extLst>
              </p14:cNvPr>
              <p14:cNvContentPartPr/>
              <p14:nvPr/>
            </p14:nvContentPartPr>
            <p14:xfrm>
              <a:off x="1750420" y="3976551"/>
              <a:ext cx="983880" cy="74880"/>
            </p14:xfrm>
          </p:contentPart>
        </mc:Choice>
        <mc:Fallback>
          <p:pic>
            <p:nvPicPr>
              <p:cNvPr id="80" name="墨迹 80">
                <a:extLst>
                  <a:ext uri="{FF2B5EF4-FFF2-40B4-BE49-F238E27FC236}">
                    <a16:creationId xmlns:a16="http://schemas.microsoft.com/office/drawing/2014/main" id="{5CC8EC44-25F5-E908-3FFD-CAF581AB4C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5300" y="3961503"/>
                <a:ext cx="1014480" cy="104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3" name="墨迹 83">
                <a:extLst>
                  <a:ext uri="{FF2B5EF4-FFF2-40B4-BE49-F238E27FC236}">
                    <a16:creationId xmlns:a16="http://schemas.microsoft.com/office/drawing/2014/main" id="{A959D3FA-3D26-78C7-C150-2F396179770C}"/>
                  </a:ext>
                </a:extLst>
              </p14:cNvPr>
              <p14:cNvContentPartPr/>
              <p14:nvPr/>
            </p14:nvContentPartPr>
            <p14:xfrm>
              <a:off x="1731700" y="4406391"/>
              <a:ext cx="840960" cy="43920"/>
            </p14:xfrm>
          </p:contentPart>
        </mc:Choice>
        <mc:Fallback>
          <p:pic>
            <p:nvPicPr>
              <p:cNvPr id="83" name="墨迹 83">
                <a:extLst>
                  <a:ext uri="{FF2B5EF4-FFF2-40B4-BE49-F238E27FC236}">
                    <a16:creationId xmlns:a16="http://schemas.microsoft.com/office/drawing/2014/main" id="{A959D3FA-3D26-78C7-C150-2F39617977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6580" y="4390911"/>
                <a:ext cx="8712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5376E2A7-76B7-25C6-CCAF-56D2FB131E82}"/>
                  </a:ext>
                </a:extLst>
              </p14:cNvPr>
              <p14:cNvContentPartPr/>
              <p14:nvPr/>
            </p14:nvContentPartPr>
            <p14:xfrm>
              <a:off x="3350260" y="4169511"/>
              <a:ext cx="75240" cy="26820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5376E2A7-76B7-25C6-CCAF-56D2FB131E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34706" y="4154010"/>
                <a:ext cx="105987" cy="298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3A417050-D631-125F-7D33-AB682A5C14DB}"/>
                  </a:ext>
                </a:extLst>
              </p14:cNvPr>
              <p14:cNvContentPartPr/>
              <p14:nvPr/>
            </p14:nvContentPartPr>
            <p14:xfrm>
              <a:off x="3325420" y="4244391"/>
              <a:ext cx="87480" cy="648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3A417050-D631-125F-7D33-AB682A5C14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09940" y="4229726"/>
                <a:ext cx="1180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503E2227-4F7B-037A-2741-6271B387D2CB}"/>
                  </a:ext>
                </a:extLst>
              </p14:cNvPr>
              <p14:cNvContentPartPr/>
              <p14:nvPr/>
            </p14:nvContentPartPr>
            <p14:xfrm>
              <a:off x="3456100" y="4144671"/>
              <a:ext cx="68760" cy="12492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503E2227-4F7B-037A-2741-6271B387D2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0620" y="4129191"/>
                <a:ext cx="993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0C50BC92-266B-913C-A8D9-EE0BC7623149}"/>
                  </a:ext>
                </a:extLst>
              </p14:cNvPr>
              <p14:cNvContentPartPr/>
              <p14:nvPr/>
            </p14:nvContentPartPr>
            <p14:xfrm>
              <a:off x="3506140" y="4206951"/>
              <a:ext cx="112320" cy="6264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0C50BC92-266B-913C-A8D9-EE0BC76231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90660" y="4191471"/>
                <a:ext cx="142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FF6E857B-52B5-B0A4-B7EC-8E126111B92D}"/>
                  </a:ext>
                </a:extLst>
              </p14:cNvPr>
              <p14:cNvContentPartPr/>
              <p14:nvPr/>
            </p14:nvContentPartPr>
            <p14:xfrm>
              <a:off x="3468700" y="4256631"/>
              <a:ext cx="168480" cy="18072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FF6E857B-52B5-B0A4-B7EC-8E126111B9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53220" y="4241151"/>
                <a:ext cx="1990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F6AF6E2A-E5F8-53C0-8C47-6210DE01C1E0}"/>
                  </a:ext>
                </a:extLst>
              </p14:cNvPr>
              <p14:cNvContentPartPr/>
              <p14:nvPr/>
            </p14:nvContentPartPr>
            <p14:xfrm>
              <a:off x="3680380" y="4287951"/>
              <a:ext cx="56520" cy="10620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F6AF6E2A-E5F8-53C0-8C47-6210DE01C1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64900" y="4272471"/>
                <a:ext cx="871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7501E210-9EF7-7820-790F-978B51A6453E}"/>
                  </a:ext>
                </a:extLst>
              </p14:cNvPr>
              <p14:cNvContentPartPr/>
              <p14:nvPr/>
            </p14:nvContentPartPr>
            <p14:xfrm>
              <a:off x="3686500" y="4263111"/>
              <a:ext cx="131040" cy="15588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7501E210-9EF7-7820-790F-978B51A645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1020" y="4247667"/>
                <a:ext cx="161640" cy="18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675AD441-4405-42C1-A337-8D7D35DB76FC}"/>
                  </a:ext>
                </a:extLst>
              </p14:cNvPr>
              <p14:cNvContentPartPr/>
              <p14:nvPr/>
            </p14:nvContentPartPr>
            <p14:xfrm>
              <a:off x="3848500" y="4163391"/>
              <a:ext cx="87480" cy="23076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675AD441-4405-42C1-A337-8D7D35DB76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33020" y="4147887"/>
                <a:ext cx="118080" cy="261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6C79A311-3759-D40F-61B3-3E81369B6730}"/>
                  </a:ext>
                </a:extLst>
              </p14:cNvPr>
              <p14:cNvContentPartPr/>
              <p14:nvPr/>
            </p14:nvContentPartPr>
            <p14:xfrm>
              <a:off x="3904300" y="4263111"/>
              <a:ext cx="43920" cy="2520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6C79A311-3759-D40F-61B3-3E81369B67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88820" y="4247631"/>
                <a:ext cx="745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7361A4C0-225C-990C-7D1D-830038DE51CE}"/>
                  </a:ext>
                </a:extLst>
              </p14:cNvPr>
              <p14:cNvContentPartPr/>
              <p14:nvPr/>
            </p14:nvContentPartPr>
            <p14:xfrm>
              <a:off x="3898180" y="4318911"/>
              <a:ext cx="131040" cy="7524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7361A4C0-225C-990C-7D1D-830038DE51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82700" y="4303357"/>
                <a:ext cx="161640" cy="105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EDCAF0D6-F3D2-5B84-583C-86350886D107}"/>
                  </a:ext>
                </a:extLst>
              </p14:cNvPr>
              <p14:cNvContentPartPr/>
              <p14:nvPr/>
            </p14:nvContentPartPr>
            <p14:xfrm>
              <a:off x="4072420" y="4306671"/>
              <a:ext cx="187200" cy="1296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EDCAF0D6-F3D2-5B84-583C-86350886D1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56940" y="4291191"/>
                <a:ext cx="217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939152E0-DDEA-9964-EA56-6D56B5FC6F71}"/>
                  </a:ext>
                </a:extLst>
              </p14:cNvPr>
              <p14:cNvContentPartPr/>
              <p14:nvPr/>
            </p14:nvContentPartPr>
            <p14:xfrm>
              <a:off x="4334140" y="4200831"/>
              <a:ext cx="43920" cy="23688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939152E0-DDEA-9964-EA56-6D56B5FC6F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18660" y="4185351"/>
                <a:ext cx="745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3AE44210-59AD-9E2D-A4C2-450D6239DA67}"/>
                  </a:ext>
                </a:extLst>
              </p14:cNvPr>
              <p14:cNvContentPartPr/>
              <p14:nvPr/>
            </p14:nvContentPartPr>
            <p14:xfrm>
              <a:off x="4446100" y="4194711"/>
              <a:ext cx="131040" cy="1908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3AE44210-59AD-9E2D-A4C2-450D6239DA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30662" y="4179231"/>
                <a:ext cx="161556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3" name="墨迹 123">
                <a:extLst>
                  <a:ext uri="{FF2B5EF4-FFF2-40B4-BE49-F238E27FC236}">
                    <a16:creationId xmlns:a16="http://schemas.microsoft.com/office/drawing/2014/main" id="{002356DA-3CDF-7E06-105C-B2CB4B89F44C}"/>
                  </a:ext>
                </a:extLst>
              </p14:cNvPr>
              <p14:cNvContentPartPr/>
              <p14:nvPr/>
            </p14:nvContentPartPr>
            <p14:xfrm>
              <a:off x="4458340" y="4094991"/>
              <a:ext cx="1563120" cy="324000"/>
            </p14:xfrm>
          </p:contentPart>
        </mc:Choice>
        <mc:Fallback>
          <p:pic>
            <p:nvPicPr>
              <p:cNvPr id="123" name="墨迹 123">
                <a:extLst>
                  <a:ext uri="{FF2B5EF4-FFF2-40B4-BE49-F238E27FC236}">
                    <a16:creationId xmlns:a16="http://schemas.microsoft.com/office/drawing/2014/main" id="{002356DA-3CDF-7E06-105C-B2CB4B89F4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43220" y="4079871"/>
                <a:ext cx="1593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6" name="墨迹 126">
                <a:extLst>
                  <a:ext uri="{FF2B5EF4-FFF2-40B4-BE49-F238E27FC236}">
                    <a16:creationId xmlns:a16="http://schemas.microsoft.com/office/drawing/2014/main" id="{053A4229-C679-E9E8-6611-FA06CBB2487D}"/>
                  </a:ext>
                </a:extLst>
              </p14:cNvPr>
              <p14:cNvContentPartPr/>
              <p14:nvPr/>
            </p14:nvContentPartPr>
            <p14:xfrm>
              <a:off x="3182140" y="4568751"/>
              <a:ext cx="3044520" cy="118080"/>
            </p14:xfrm>
          </p:contentPart>
        </mc:Choice>
        <mc:Fallback>
          <p:pic>
            <p:nvPicPr>
              <p:cNvPr id="126" name="墨迹 126">
                <a:extLst>
                  <a:ext uri="{FF2B5EF4-FFF2-40B4-BE49-F238E27FC236}">
                    <a16:creationId xmlns:a16="http://schemas.microsoft.com/office/drawing/2014/main" id="{053A4229-C679-E9E8-6611-FA06CBB248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67020" y="4553631"/>
                <a:ext cx="3075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9" name="墨迹 129">
                <a:extLst>
                  <a:ext uri="{FF2B5EF4-FFF2-40B4-BE49-F238E27FC236}">
                    <a16:creationId xmlns:a16="http://schemas.microsoft.com/office/drawing/2014/main" id="{65E96143-498F-894F-E8A8-2BA4B63E2D76}"/>
                  </a:ext>
                </a:extLst>
              </p14:cNvPr>
              <p14:cNvContentPartPr/>
              <p14:nvPr/>
            </p14:nvContentPartPr>
            <p14:xfrm>
              <a:off x="6344740" y="4487031"/>
              <a:ext cx="118800" cy="236880"/>
            </p14:xfrm>
          </p:contentPart>
        </mc:Choice>
        <mc:Fallback>
          <p:pic>
            <p:nvPicPr>
              <p:cNvPr id="129" name="墨迹 129">
                <a:extLst>
                  <a:ext uri="{FF2B5EF4-FFF2-40B4-BE49-F238E27FC236}">
                    <a16:creationId xmlns:a16="http://schemas.microsoft.com/office/drawing/2014/main" id="{65E96143-498F-894F-E8A8-2BA4B63E2D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29620" y="4471911"/>
                <a:ext cx="149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5" name="墨迹 135">
                <a:extLst>
                  <a:ext uri="{FF2B5EF4-FFF2-40B4-BE49-F238E27FC236}">
                    <a16:creationId xmlns:a16="http://schemas.microsoft.com/office/drawing/2014/main" id="{2C9237CB-A6F6-8E32-93D7-C319D825401A}"/>
                  </a:ext>
                </a:extLst>
              </p14:cNvPr>
              <p14:cNvContentPartPr/>
              <p14:nvPr/>
            </p14:nvContentPartPr>
            <p14:xfrm>
              <a:off x="6469300" y="4412511"/>
              <a:ext cx="367560" cy="398880"/>
            </p14:xfrm>
          </p:contentPart>
        </mc:Choice>
        <mc:Fallback>
          <p:pic>
            <p:nvPicPr>
              <p:cNvPr id="135" name="墨迹 135">
                <a:extLst>
                  <a:ext uri="{FF2B5EF4-FFF2-40B4-BE49-F238E27FC236}">
                    <a16:creationId xmlns:a16="http://schemas.microsoft.com/office/drawing/2014/main" id="{2C9237CB-A6F6-8E32-93D7-C319D82540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54180" y="4397031"/>
                <a:ext cx="3981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7" name="墨迹 147">
                <a:extLst>
                  <a:ext uri="{FF2B5EF4-FFF2-40B4-BE49-F238E27FC236}">
                    <a16:creationId xmlns:a16="http://schemas.microsoft.com/office/drawing/2014/main" id="{9EBA792E-0F56-F3FE-33BE-11F113B549DE}"/>
                  </a:ext>
                </a:extLst>
              </p14:cNvPr>
              <p14:cNvContentPartPr/>
              <p14:nvPr/>
            </p14:nvContentPartPr>
            <p14:xfrm>
              <a:off x="6873940" y="4424751"/>
              <a:ext cx="616680" cy="330480"/>
            </p14:xfrm>
          </p:contentPart>
        </mc:Choice>
        <mc:Fallback>
          <p:pic>
            <p:nvPicPr>
              <p:cNvPr id="147" name="墨迹 147">
                <a:extLst>
                  <a:ext uri="{FF2B5EF4-FFF2-40B4-BE49-F238E27FC236}">
                    <a16:creationId xmlns:a16="http://schemas.microsoft.com/office/drawing/2014/main" id="{9EBA792E-0F56-F3FE-33BE-11F113B549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58820" y="4409631"/>
                <a:ext cx="6472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4" name="墨迹 154">
                <a:extLst>
                  <a:ext uri="{FF2B5EF4-FFF2-40B4-BE49-F238E27FC236}">
                    <a16:creationId xmlns:a16="http://schemas.microsoft.com/office/drawing/2014/main" id="{ACBFCFBF-247C-3C68-A51D-FD5573430555}"/>
                  </a:ext>
                </a:extLst>
              </p14:cNvPr>
              <p14:cNvContentPartPr/>
              <p14:nvPr/>
            </p14:nvContentPartPr>
            <p14:xfrm>
              <a:off x="5012740" y="6114951"/>
              <a:ext cx="815760" cy="333720"/>
            </p14:xfrm>
          </p:contentPart>
        </mc:Choice>
        <mc:Fallback>
          <p:pic>
            <p:nvPicPr>
              <p:cNvPr id="154" name="墨迹 154">
                <a:extLst>
                  <a:ext uri="{FF2B5EF4-FFF2-40B4-BE49-F238E27FC236}">
                    <a16:creationId xmlns:a16="http://schemas.microsoft.com/office/drawing/2014/main" id="{ACBFCFBF-247C-3C68-A51D-FD55734305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7260" y="6099471"/>
                <a:ext cx="8463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2D6ED6FA-B4C0-E9AD-31DC-C91B88044998}"/>
                  </a:ext>
                </a:extLst>
              </p14:cNvPr>
              <p14:cNvContentPartPr/>
              <p14:nvPr/>
            </p14:nvContentPartPr>
            <p14:xfrm>
              <a:off x="6120820" y="6361191"/>
              <a:ext cx="131040" cy="16236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2D6ED6FA-B4C0-E9AD-31DC-C91B880449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05340" y="6345711"/>
                <a:ext cx="1616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8" name="墨迹 198">
                <a:extLst>
                  <a:ext uri="{FF2B5EF4-FFF2-40B4-BE49-F238E27FC236}">
                    <a16:creationId xmlns:a16="http://schemas.microsoft.com/office/drawing/2014/main" id="{D14F1624-2B2A-52D3-EE4C-7905C9D46A79}"/>
                  </a:ext>
                </a:extLst>
              </p14:cNvPr>
              <p14:cNvContentPartPr/>
              <p14:nvPr/>
            </p14:nvContentPartPr>
            <p14:xfrm>
              <a:off x="6102100" y="6161751"/>
              <a:ext cx="859320" cy="50040"/>
            </p14:xfrm>
          </p:contentPart>
        </mc:Choice>
        <mc:Fallback>
          <p:pic>
            <p:nvPicPr>
              <p:cNvPr id="198" name="墨迹 198">
                <a:extLst>
                  <a:ext uri="{FF2B5EF4-FFF2-40B4-BE49-F238E27FC236}">
                    <a16:creationId xmlns:a16="http://schemas.microsoft.com/office/drawing/2014/main" id="{D14F1624-2B2A-52D3-EE4C-7905C9D46A7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86620" y="6146631"/>
                <a:ext cx="8899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1" name="墨迹 201">
                <a:extLst>
                  <a:ext uri="{FF2B5EF4-FFF2-40B4-BE49-F238E27FC236}">
                    <a16:creationId xmlns:a16="http://schemas.microsoft.com/office/drawing/2014/main" id="{DBA79C2E-C554-08A9-8337-4E08E37D802C}"/>
                  </a:ext>
                </a:extLst>
              </p14:cNvPr>
              <p14:cNvContentPartPr/>
              <p14:nvPr/>
            </p14:nvContentPartPr>
            <p14:xfrm>
              <a:off x="6587740" y="6248871"/>
              <a:ext cx="87480" cy="93600"/>
            </p14:xfrm>
          </p:contentPart>
        </mc:Choice>
        <mc:Fallback>
          <p:pic>
            <p:nvPicPr>
              <p:cNvPr id="201" name="墨迹 201">
                <a:extLst>
                  <a:ext uri="{FF2B5EF4-FFF2-40B4-BE49-F238E27FC236}">
                    <a16:creationId xmlns:a16="http://schemas.microsoft.com/office/drawing/2014/main" id="{DBA79C2E-C554-08A9-8337-4E08E37D802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72260" y="6233751"/>
                <a:ext cx="1180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4" name="墨迹 214">
                <a:extLst>
                  <a:ext uri="{FF2B5EF4-FFF2-40B4-BE49-F238E27FC236}">
                    <a16:creationId xmlns:a16="http://schemas.microsoft.com/office/drawing/2014/main" id="{DB0B3F1B-221F-2542-4A37-5B332C584185}"/>
                  </a:ext>
                </a:extLst>
              </p14:cNvPr>
              <p14:cNvContentPartPr/>
              <p14:nvPr/>
            </p14:nvContentPartPr>
            <p14:xfrm>
              <a:off x="6170500" y="5813271"/>
              <a:ext cx="579240" cy="317520"/>
            </p14:xfrm>
          </p:contentPart>
        </mc:Choice>
        <mc:Fallback>
          <p:pic>
            <p:nvPicPr>
              <p:cNvPr id="214" name="墨迹 214">
                <a:extLst>
                  <a:ext uri="{FF2B5EF4-FFF2-40B4-BE49-F238E27FC236}">
                    <a16:creationId xmlns:a16="http://schemas.microsoft.com/office/drawing/2014/main" id="{DB0B3F1B-221F-2542-4A37-5B332C58418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55380" y="5797809"/>
                <a:ext cx="609840" cy="348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6" name="墨迹 226">
                <a:extLst>
                  <a:ext uri="{FF2B5EF4-FFF2-40B4-BE49-F238E27FC236}">
                    <a16:creationId xmlns:a16="http://schemas.microsoft.com/office/drawing/2014/main" id="{BD4E3AD2-0262-63F3-3F8B-542D51602600}"/>
                  </a:ext>
                </a:extLst>
              </p14:cNvPr>
              <p14:cNvContentPartPr/>
              <p14:nvPr/>
            </p14:nvContentPartPr>
            <p14:xfrm>
              <a:off x="6631300" y="5794551"/>
              <a:ext cx="573120" cy="380160"/>
            </p14:xfrm>
          </p:contentPart>
        </mc:Choice>
        <mc:Fallback>
          <p:pic>
            <p:nvPicPr>
              <p:cNvPr id="226" name="墨迹 226">
                <a:extLst>
                  <a:ext uri="{FF2B5EF4-FFF2-40B4-BE49-F238E27FC236}">
                    <a16:creationId xmlns:a16="http://schemas.microsoft.com/office/drawing/2014/main" id="{BD4E3AD2-0262-63F3-3F8B-542D5160260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15820" y="5779431"/>
                <a:ext cx="6037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9" name="墨迹 229">
                <a:extLst>
                  <a:ext uri="{FF2B5EF4-FFF2-40B4-BE49-F238E27FC236}">
                    <a16:creationId xmlns:a16="http://schemas.microsoft.com/office/drawing/2014/main" id="{40B9BB9F-784A-B82D-526D-3AA9A0A5B3E6}"/>
                  </a:ext>
                </a:extLst>
              </p14:cNvPr>
              <p14:cNvContentPartPr/>
              <p14:nvPr/>
            </p14:nvContentPartPr>
            <p14:xfrm>
              <a:off x="6973660" y="5919111"/>
              <a:ext cx="280440" cy="249120"/>
            </p14:xfrm>
          </p:contentPart>
        </mc:Choice>
        <mc:Fallback>
          <p:pic>
            <p:nvPicPr>
              <p:cNvPr id="229" name="墨迹 229">
                <a:extLst>
                  <a:ext uri="{FF2B5EF4-FFF2-40B4-BE49-F238E27FC236}">
                    <a16:creationId xmlns:a16="http://schemas.microsoft.com/office/drawing/2014/main" id="{40B9BB9F-784A-B82D-526D-3AA9A0A5B3E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58540" y="5903653"/>
                <a:ext cx="311040" cy="279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2" name="墨迹 232">
                <a:extLst>
                  <a:ext uri="{FF2B5EF4-FFF2-40B4-BE49-F238E27FC236}">
                    <a16:creationId xmlns:a16="http://schemas.microsoft.com/office/drawing/2014/main" id="{09B02A3F-A65A-1F3D-6C18-2AAB499CD6F2}"/>
                  </a:ext>
                </a:extLst>
              </p14:cNvPr>
              <p14:cNvContentPartPr/>
              <p14:nvPr/>
            </p14:nvContentPartPr>
            <p14:xfrm>
              <a:off x="7403140" y="6006231"/>
              <a:ext cx="155880" cy="367560"/>
            </p14:xfrm>
          </p:contentPart>
        </mc:Choice>
        <mc:Fallback>
          <p:pic>
            <p:nvPicPr>
              <p:cNvPr id="232" name="墨迹 232">
                <a:extLst>
                  <a:ext uri="{FF2B5EF4-FFF2-40B4-BE49-F238E27FC236}">
                    <a16:creationId xmlns:a16="http://schemas.microsoft.com/office/drawing/2014/main" id="{09B02A3F-A65A-1F3D-6C18-2AAB499CD6F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88020" y="5990751"/>
                <a:ext cx="1864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7" name="墨迹 237">
                <a:extLst>
                  <a:ext uri="{FF2B5EF4-FFF2-40B4-BE49-F238E27FC236}">
                    <a16:creationId xmlns:a16="http://schemas.microsoft.com/office/drawing/2014/main" id="{2C2CD308-04EF-91E7-8588-6AE550CAB5C0}"/>
                  </a:ext>
                </a:extLst>
              </p14:cNvPr>
              <p14:cNvContentPartPr/>
              <p14:nvPr/>
            </p14:nvContentPartPr>
            <p14:xfrm>
              <a:off x="4446100" y="6170751"/>
              <a:ext cx="330480" cy="330840"/>
            </p14:xfrm>
          </p:contentPart>
        </mc:Choice>
        <mc:Fallback>
          <p:pic>
            <p:nvPicPr>
              <p:cNvPr id="237" name="墨迹 237">
                <a:extLst>
                  <a:ext uri="{FF2B5EF4-FFF2-40B4-BE49-F238E27FC236}">
                    <a16:creationId xmlns:a16="http://schemas.microsoft.com/office/drawing/2014/main" id="{2C2CD308-04EF-91E7-8588-6AE550CAB5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30980" y="6155631"/>
                <a:ext cx="36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5" name="墨迹 245">
                <a:extLst>
                  <a:ext uri="{FF2B5EF4-FFF2-40B4-BE49-F238E27FC236}">
                    <a16:creationId xmlns:a16="http://schemas.microsoft.com/office/drawing/2014/main" id="{BBDFAFFA-0E3F-6430-C3AC-0DC2ACA542B5}"/>
                  </a:ext>
                </a:extLst>
              </p14:cNvPr>
              <p14:cNvContentPartPr/>
              <p14:nvPr/>
            </p14:nvContentPartPr>
            <p14:xfrm>
              <a:off x="7863940" y="6055911"/>
              <a:ext cx="1631520" cy="274320"/>
            </p14:xfrm>
          </p:contentPart>
        </mc:Choice>
        <mc:Fallback>
          <p:pic>
            <p:nvPicPr>
              <p:cNvPr id="245" name="墨迹 245">
                <a:extLst>
                  <a:ext uri="{FF2B5EF4-FFF2-40B4-BE49-F238E27FC236}">
                    <a16:creationId xmlns:a16="http://schemas.microsoft.com/office/drawing/2014/main" id="{BBDFAFFA-0E3F-6430-C3AC-0DC2ACA542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48460" y="6040791"/>
                <a:ext cx="1661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9" name="墨迹 249">
                <a:extLst>
                  <a:ext uri="{FF2B5EF4-FFF2-40B4-BE49-F238E27FC236}">
                    <a16:creationId xmlns:a16="http://schemas.microsoft.com/office/drawing/2014/main" id="{BAD2368D-7CE6-45BA-8B22-6743BD57403A}"/>
                  </a:ext>
                </a:extLst>
              </p14:cNvPr>
              <p14:cNvContentPartPr/>
              <p14:nvPr/>
            </p14:nvContentPartPr>
            <p14:xfrm>
              <a:off x="9675460" y="5965911"/>
              <a:ext cx="342720" cy="274320"/>
            </p14:xfrm>
          </p:contentPart>
        </mc:Choice>
        <mc:Fallback>
          <p:pic>
            <p:nvPicPr>
              <p:cNvPr id="249" name="墨迹 249">
                <a:extLst>
                  <a:ext uri="{FF2B5EF4-FFF2-40B4-BE49-F238E27FC236}">
                    <a16:creationId xmlns:a16="http://schemas.microsoft.com/office/drawing/2014/main" id="{BAD2368D-7CE6-45BA-8B22-6743BD57403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60340" y="5950791"/>
                <a:ext cx="3733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25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期末成绩构成：阅读报告</a:t>
            </a:r>
            <a:r>
              <a:rPr lang="en-US" altLang="zh-CN" dirty="0"/>
              <a:t>(1</a:t>
            </a:r>
            <a:r>
              <a:rPr lang="zh-CN" altLang="en-US" dirty="0"/>
              <a:t>个</a:t>
            </a:r>
            <a:r>
              <a:rPr lang="en-US" altLang="zh-CN" dirty="0"/>
              <a:t>10%)+</a:t>
            </a:r>
            <a:r>
              <a:rPr lang="zh-CN" altLang="en-US" dirty="0"/>
              <a:t>实验报告</a:t>
            </a:r>
            <a:r>
              <a:rPr lang="en-US" altLang="zh-CN" dirty="0"/>
              <a:t>(4</a:t>
            </a:r>
            <a:r>
              <a:rPr lang="zh-CN" altLang="en-US" dirty="0"/>
              <a:t>个，</a:t>
            </a:r>
            <a:r>
              <a:rPr lang="en-US" altLang="zh-CN" dirty="0"/>
              <a:t>40%)+</a:t>
            </a:r>
            <a:r>
              <a:rPr lang="zh-CN" altLang="en-US" dirty="0"/>
              <a:t>期末考试</a:t>
            </a:r>
            <a:r>
              <a:rPr lang="en-US" altLang="zh-CN" dirty="0"/>
              <a:t>(</a:t>
            </a:r>
            <a:r>
              <a:rPr lang="zh-CN" altLang="en-US" dirty="0"/>
              <a:t>开卷，</a:t>
            </a:r>
            <a:r>
              <a:rPr lang="en-US" altLang="zh-CN" dirty="0"/>
              <a:t>50%)</a:t>
            </a:r>
          </a:p>
          <a:p>
            <a:r>
              <a:rPr lang="zh-CN" altLang="en-US" dirty="0"/>
              <a:t>期末题型：计算题，</a:t>
            </a:r>
            <a:r>
              <a:rPr lang="zh-CN" altLang="en-US"/>
              <a:t>应用题，简答题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16E0CB7-FB76-1EBE-B0A7-C49760910F75}"/>
                  </a:ext>
                </a:extLst>
              </p14:cNvPr>
              <p14:cNvContentPartPr/>
              <p14:nvPr/>
            </p14:nvContentPartPr>
            <p14:xfrm>
              <a:off x="2615760" y="2548800"/>
              <a:ext cx="6700320" cy="1612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16E0CB7-FB76-1EBE-B0A7-C49760910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6400" y="2539440"/>
                <a:ext cx="671904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D78F5928-EF26-7C55-1589-9DB75391C5C2}"/>
                  </a:ext>
                </a:extLst>
              </p14:cNvPr>
              <p14:cNvContentPartPr/>
              <p14:nvPr/>
            </p14:nvContentPartPr>
            <p14:xfrm>
              <a:off x="2578420" y="4250511"/>
              <a:ext cx="1114560" cy="367560"/>
            </p14:xfrm>
          </p:contentPart>
        </mc:Choice>
        <mc:Fallback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D78F5928-EF26-7C55-1589-9DB75391C5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3300" y="4235391"/>
                <a:ext cx="11451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墨迹 38">
                <a:extLst>
                  <a:ext uri="{FF2B5EF4-FFF2-40B4-BE49-F238E27FC236}">
                    <a16:creationId xmlns:a16="http://schemas.microsoft.com/office/drawing/2014/main" id="{504CA4E3-F02C-6655-4980-8F4260422B1F}"/>
                  </a:ext>
                </a:extLst>
              </p14:cNvPr>
              <p14:cNvContentPartPr/>
              <p14:nvPr/>
            </p14:nvContentPartPr>
            <p14:xfrm>
              <a:off x="2459980" y="5719671"/>
              <a:ext cx="616680" cy="248760"/>
            </p14:xfrm>
          </p:contentPart>
        </mc:Choice>
        <mc:Fallback>
          <p:pic>
            <p:nvPicPr>
              <p:cNvPr id="36" name="墨迹 38">
                <a:extLst>
                  <a:ext uri="{FF2B5EF4-FFF2-40B4-BE49-F238E27FC236}">
                    <a16:creationId xmlns:a16="http://schemas.microsoft.com/office/drawing/2014/main" id="{504CA4E3-F02C-6655-4980-8F4260422B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4860" y="5704551"/>
                <a:ext cx="647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墨迹 38">
                <a:extLst>
                  <a:ext uri="{FF2B5EF4-FFF2-40B4-BE49-F238E27FC236}">
                    <a16:creationId xmlns:a16="http://schemas.microsoft.com/office/drawing/2014/main" id="{9312AB29-FE08-E781-E6E0-EFA61B136B94}"/>
                  </a:ext>
                </a:extLst>
              </p14:cNvPr>
              <p14:cNvContentPartPr/>
              <p14:nvPr/>
            </p14:nvContentPartPr>
            <p14:xfrm>
              <a:off x="2416420" y="5308911"/>
              <a:ext cx="1108440" cy="292680"/>
            </p14:xfrm>
          </p:contentPart>
        </mc:Choice>
        <mc:Fallback>
          <p:pic>
            <p:nvPicPr>
              <p:cNvPr id="37" name="墨迹 38">
                <a:extLst>
                  <a:ext uri="{FF2B5EF4-FFF2-40B4-BE49-F238E27FC236}">
                    <a16:creationId xmlns:a16="http://schemas.microsoft.com/office/drawing/2014/main" id="{9312AB29-FE08-E781-E6E0-EFA61B136B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1300" y="5293810"/>
                <a:ext cx="1139040" cy="322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墨迹 38">
                <a:extLst>
                  <a:ext uri="{FF2B5EF4-FFF2-40B4-BE49-F238E27FC236}">
                    <a16:creationId xmlns:a16="http://schemas.microsoft.com/office/drawing/2014/main" id="{F58512B9-FA3B-567E-372D-79A9A4B5D8D3}"/>
                  </a:ext>
                </a:extLst>
              </p14:cNvPr>
              <p14:cNvContentPartPr/>
              <p14:nvPr/>
            </p14:nvContentPartPr>
            <p14:xfrm>
              <a:off x="2497420" y="4760991"/>
              <a:ext cx="878400" cy="398880"/>
            </p14:xfrm>
          </p:contentPart>
        </mc:Choice>
        <mc:Fallback>
          <p:pic>
            <p:nvPicPr>
              <p:cNvPr id="38" name="墨迹 38">
                <a:extLst>
                  <a:ext uri="{FF2B5EF4-FFF2-40B4-BE49-F238E27FC236}">
                    <a16:creationId xmlns:a16="http://schemas.microsoft.com/office/drawing/2014/main" id="{F58512B9-FA3B-567E-372D-79A9A4B5D8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2294" y="4745871"/>
                <a:ext cx="909013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墨迹 43">
                <a:extLst>
                  <a:ext uri="{FF2B5EF4-FFF2-40B4-BE49-F238E27FC236}">
                    <a16:creationId xmlns:a16="http://schemas.microsoft.com/office/drawing/2014/main" id="{6F7584A7-64B2-B78B-E87C-9A66257F2EE6}"/>
                  </a:ext>
                </a:extLst>
              </p14:cNvPr>
              <p14:cNvContentPartPr/>
              <p14:nvPr/>
            </p14:nvContentPartPr>
            <p14:xfrm>
              <a:off x="4452220" y="4200831"/>
              <a:ext cx="959040" cy="292680"/>
            </p14:xfrm>
          </p:contentPart>
        </mc:Choice>
        <mc:Fallback>
          <p:pic>
            <p:nvPicPr>
              <p:cNvPr id="43" name="墨迹 43">
                <a:extLst>
                  <a:ext uri="{FF2B5EF4-FFF2-40B4-BE49-F238E27FC236}">
                    <a16:creationId xmlns:a16="http://schemas.microsoft.com/office/drawing/2014/main" id="{6F7584A7-64B2-B78B-E87C-9A66257F2E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7100" y="4185730"/>
                <a:ext cx="989640" cy="322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墨迹 51">
                <a:extLst>
                  <a:ext uri="{FF2B5EF4-FFF2-40B4-BE49-F238E27FC236}">
                    <a16:creationId xmlns:a16="http://schemas.microsoft.com/office/drawing/2014/main" id="{7F6F1561-686F-F0D6-19FE-A6EF374B14B7}"/>
                  </a:ext>
                </a:extLst>
              </p14:cNvPr>
              <p14:cNvContentPartPr/>
              <p14:nvPr/>
            </p14:nvContentPartPr>
            <p14:xfrm>
              <a:off x="4409380" y="4755591"/>
              <a:ext cx="771480" cy="310680"/>
            </p14:xfrm>
          </p:contentPart>
        </mc:Choice>
        <mc:Fallback>
          <p:pic>
            <p:nvPicPr>
              <p:cNvPr id="51" name="墨迹 51">
                <a:extLst>
                  <a:ext uri="{FF2B5EF4-FFF2-40B4-BE49-F238E27FC236}">
                    <a16:creationId xmlns:a16="http://schemas.microsoft.com/office/drawing/2014/main" id="{7F6F1561-686F-F0D6-19FE-A6EF374B14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4260" y="4740488"/>
                <a:ext cx="802080" cy="340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墨迹 59">
                <a:extLst>
                  <a:ext uri="{FF2B5EF4-FFF2-40B4-BE49-F238E27FC236}">
                    <a16:creationId xmlns:a16="http://schemas.microsoft.com/office/drawing/2014/main" id="{1481BB41-6B85-5259-EFDD-52B226EA9C9E}"/>
                  </a:ext>
                </a:extLst>
              </p14:cNvPr>
              <p14:cNvContentPartPr/>
              <p14:nvPr/>
            </p14:nvContentPartPr>
            <p14:xfrm>
              <a:off x="4377700" y="5172111"/>
              <a:ext cx="566640" cy="355320"/>
            </p14:xfrm>
          </p:contentPart>
        </mc:Choice>
        <mc:Fallback>
          <p:pic>
            <p:nvPicPr>
              <p:cNvPr id="59" name="墨迹 59">
                <a:extLst>
                  <a:ext uri="{FF2B5EF4-FFF2-40B4-BE49-F238E27FC236}">
                    <a16:creationId xmlns:a16="http://schemas.microsoft.com/office/drawing/2014/main" id="{1481BB41-6B85-5259-EFDD-52B226EA9C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2230" y="5156631"/>
                <a:ext cx="596861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墨迹 75">
                <a:extLst>
                  <a:ext uri="{FF2B5EF4-FFF2-40B4-BE49-F238E27FC236}">
                    <a16:creationId xmlns:a16="http://schemas.microsoft.com/office/drawing/2014/main" id="{572D106D-D44A-4971-3458-B01155A6FE0D}"/>
                  </a:ext>
                </a:extLst>
              </p14:cNvPr>
              <p14:cNvContentPartPr/>
              <p14:nvPr/>
            </p14:nvContentPartPr>
            <p14:xfrm>
              <a:off x="4265380" y="5676111"/>
              <a:ext cx="1065240" cy="299160"/>
            </p14:xfrm>
          </p:contentPart>
        </mc:Choice>
        <mc:Fallback>
          <p:pic>
            <p:nvPicPr>
              <p:cNvPr id="75" name="墨迹 75">
                <a:extLst>
                  <a:ext uri="{FF2B5EF4-FFF2-40B4-BE49-F238E27FC236}">
                    <a16:creationId xmlns:a16="http://schemas.microsoft.com/office/drawing/2014/main" id="{572D106D-D44A-4971-3458-B01155A6FE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50255" y="5660991"/>
                <a:ext cx="109585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9" name="墨迹 79">
                <a:extLst>
                  <a:ext uri="{FF2B5EF4-FFF2-40B4-BE49-F238E27FC236}">
                    <a16:creationId xmlns:a16="http://schemas.microsoft.com/office/drawing/2014/main" id="{2C5C3B95-F141-3C48-6565-4E474BED1F70}"/>
                  </a:ext>
                </a:extLst>
              </p14:cNvPr>
              <p14:cNvContentPartPr/>
              <p14:nvPr/>
            </p14:nvContentPartPr>
            <p14:xfrm>
              <a:off x="6214060" y="4125951"/>
              <a:ext cx="983880" cy="336600"/>
            </p14:xfrm>
          </p:contentPart>
        </mc:Choice>
        <mc:Fallback>
          <p:pic>
            <p:nvPicPr>
              <p:cNvPr id="79" name="墨迹 79">
                <a:extLst>
                  <a:ext uri="{FF2B5EF4-FFF2-40B4-BE49-F238E27FC236}">
                    <a16:creationId xmlns:a16="http://schemas.microsoft.com/office/drawing/2014/main" id="{2C5C3B95-F141-3C48-6565-4E474BED1F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98940" y="4110831"/>
                <a:ext cx="10144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260483D8-A052-7280-8123-379D3D10D0C1}"/>
                  </a:ext>
                </a:extLst>
              </p14:cNvPr>
              <p14:cNvContentPartPr/>
              <p14:nvPr/>
            </p14:nvContentPartPr>
            <p14:xfrm>
              <a:off x="6537700" y="4723551"/>
              <a:ext cx="93600" cy="12492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260483D8-A052-7280-8123-379D3D10D0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2580" y="4708431"/>
                <a:ext cx="1242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B39AD144-D8C6-685D-2FF8-23F42621E449}"/>
                  </a:ext>
                </a:extLst>
              </p14:cNvPr>
              <p14:cNvContentPartPr/>
              <p14:nvPr/>
            </p14:nvContentPartPr>
            <p14:xfrm>
              <a:off x="6512860" y="4941711"/>
              <a:ext cx="68760" cy="2520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B39AD144-D8C6-685D-2FF8-23F42621E4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97740" y="4926231"/>
                <a:ext cx="993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3576B145-6C53-3241-BBA2-25F7E3D1D1F7}"/>
                  </a:ext>
                </a:extLst>
              </p14:cNvPr>
              <p14:cNvContentPartPr/>
              <p14:nvPr/>
            </p14:nvContentPartPr>
            <p14:xfrm>
              <a:off x="8372370" y="4603958"/>
              <a:ext cx="119880" cy="14760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3576B145-6C53-3241-BBA2-25F7E3D1D1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57250" y="4588838"/>
                <a:ext cx="150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0CE375DF-C83B-DD43-9091-4A594F2B3891}"/>
                  </a:ext>
                </a:extLst>
              </p14:cNvPr>
              <p14:cNvContentPartPr/>
              <p14:nvPr/>
            </p14:nvContentPartPr>
            <p14:xfrm>
              <a:off x="8409090" y="4852358"/>
              <a:ext cx="55440" cy="3708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0CE375DF-C83B-DD43-9091-4A594F2B38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93970" y="4837238"/>
                <a:ext cx="860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墨迹 86">
                <a:extLst>
                  <a:ext uri="{FF2B5EF4-FFF2-40B4-BE49-F238E27FC236}">
                    <a16:creationId xmlns:a16="http://schemas.microsoft.com/office/drawing/2014/main" id="{468A2964-B47A-0CCD-3621-F3B348AEB3B4}"/>
                  </a:ext>
                </a:extLst>
              </p14:cNvPr>
              <p14:cNvContentPartPr/>
              <p14:nvPr/>
            </p14:nvContentPartPr>
            <p14:xfrm>
              <a:off x="7710690" y="4014278"/>
              <a:ext cx="1472760" cy="479520"/>
            </p14:xfrm>
          </p:contentPart>
        </mc:Choice>
        <mc:Fallback>
          <p:pic>
            <p:nvPicPr>
              <p:cNvPr id="86" name="墨迹 86">
                <a:extLst>
                  <a:ext uri="{FF2B5EF4-FFF2-40B4-BE49-F238E27FC236}">
                    <a16:creationId xmlns:a16="http://schemas.microsoft.com/office/drawing/2014/main" id="{468A2964-B47A-0CCD-3621-F3B348AEB3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5570" y="3999158"/>
                <a:ext cx="150336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5404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55590" y="1268665"/>
            <a:ext cx="10750378" cy="53133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传统的最优化技术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一维搜索技术：黄金分割法，斐波那契数列法，二分法，牛顿法，割线法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梯度方法：最速梯度下降法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共轭梯度法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线性规划方法：单纯形法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动态规划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智能优化技术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基于生物学原理的优化算法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遗传算法：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粒子群算法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人工神经网络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基于物理学原理的优化算法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模拟退火算法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881348" y="2940908"/>
            <a:ext cx="2154719" cy="1130694"/>
            <a:chOff x="8147223" y="2965622"/>
            <a:chExt cx="2154719" cy="1130694"/>
          </a:xfrm>
        </p:grpSpPr>
        <p:sp>
          <p:nvSpPr>
            <p:cNvPr id="4" name="文本框 3"/>
            <p:cNvSpPr txBox="1"/>
            <p:nvPr/>
          </p:nvSpPr>
          <p:spPr>
            <a:xfrm>
              <a:off x="8501449" y="2965622"/>
              <a:ext cx="1800493" cy="1130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dirty="0"/>
                <a:t>无约束优化问题</a:t>
              </a:r>
              <a:endParaRPr lang="en-US" altLang="zh-CN" dirty="0"/>
            </a:p>
            <a:p>
              <a:pPr>
                <a:lnSpc>
                  <a:spcPct val="200000"/>
                </a:lnSpc>
              </a:pPr>
              <a:r>
                <a:rPr lang="zh-CN" altLang="en-US" dirty="0"/>
                <a:t>约束优化问题</a:t>
              </a:r>
            </a:p>
          </p:txBody>
        </p:sp>
        <p:sp>
          <p:nvSpPr>
            <p:cNvPr id="5" name="十字星 4"/>
            <p:cNvSpPr/>
            <p:nvPr/>
          </p:nvSpPr>
          <p:spPr>
            <a:xfrm>
              <a:off x="8147223" y="3205217"/>
              <a:ext cx="296561" cy="29656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五角星 5"/>
            <p:cNvSpPr/>
            <p:nvPr/>
          </p:nvSpPr>
          <p:spPr>
            <a:xfrm>
              <a:off x="8159579" y="3756473"/>
              <a:ext cx="313037" cy="33775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大括号 7"/>
          <p:cNvSpPr/>
          <p:nvPr/>
        </p:nvSpPr>
        <p:spPr>
          <a:xfrm>
            <a:off x="8310732" y="3138910"/>
            <a:ext cx="359508" cy="8987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73903" y="3477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优化问题</a:t>
            </a:r>
          </a:p>
        </p:txBody>
      </p:sp>
      <p:sp>
        <p:nvSpPr>
          <p:cNvPr id="10" name="十字星 9"/>
          <p:cNvSpPr/>
          <p:nvPr/>
        </p:nvSpPr>
        <p:spPr>
          <a:xfrm>
            <a:off x="8668290" y="1733104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4445913" y="2145480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2930878" y="2539927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3119281" y="5157621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1344D375-B496-4FAD-F612-903544DCA9F5}"/>
                  </a:ext>
                </a:extLst>
              </p14:cNvPr>
              <p14:cNvContentPartPr/>
              <p14:nvPr/>
            </p14:nvContentPartPr>
            <p14:xfrm>
              <a:off x="1634860" y="2788911"/>
              <a:ext cx="1018440" cy="738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1344D375-B496-4FAD-F612-903544DCA9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9740" y="2773791"/>
                <a:ext cx="1049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8">
                <a:extLst>
                  <a:ext uri="{FF2B5EF4-FFF2-40B4-BE49-F238E27FC236}">
                    <a16:creationId xmlns:a16="http://schemas.microsoft.com/office/drawing/2014/main" id="{3C349798-340E-47AD-9951-3DDAF5F43C12}"/>
                  </a:ext>
                </a:extLst>
              </p14:cNvPr>
              <p14:cNvContentPartPr/>
              <p14:nvPr/>
            </p14:nvContentPartPr>
            <p14:xfrm>
              <a:off x="3338020" y="2557431"/>
              <a:ext cx="1388520" cy="311400"/>
            </p14:xfrm>
          </p:contentPart>
        </mc:Choice>
        <mc:Fallback xmlns="">
          <p:pic>
            <p:nvPicPr>
              <p:cNvPr id="28" name="墨迹 28">
                <a:extLst>
                  <a:ext uri="{FF2B5EF4-FFF2-40B4-BE49-F238E27FC236}">
                    <a16:creationId xmlns:a16="http://schemas.microsoft.com/office/drawing/2014/main" id="{3C349798-340E-47AD-9951-3DDAF5F43C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2540" y="2541969"/>
                <a:ext cx="1419120" cy="34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墨迹 32">
                <a:extLst>
                  <a:ext uri="{FF2B5EF4-FFF2-40B4-BE49-F238E27FC236}">
                    <a16:creationId xmlns:a16="http://schemas.microsoft.com/office/drawing/2014/main" id="{DCCF2B6D-0797-1BFD-13B3-3FC949850CC7}"/>
                  </a:ext>
                </a:extLst>
              </p14:cNvPr>
              <p14:cNvContentPartPr/>
              <p14:nvPr/>
            </p14:nvContentPartPr>
            <p14:xfrm>
              <a:off x="3182140" y="3167271"/>
              <a:ext cx="977760" cy="75600"/>
            </p14:xfrm>
          </p:contentPart>
        </mc:Choice>
        <mc:Fallback xmlns="">
          <p:pic>
            <p:nvPicPr>
              <p:cNvPr id="32" name="墨迹 32">
                <a:extLst>
                  <a:ext uri="{FF2B5EF4-FFF2-40B4-BE49-F238E27FC236}">
                    <a16:creationId xmlns:a16="http://schemas.microsoft.com/office/drawing/2014/main" id="{DCCF2B6D-0797-1BFD-13B3-3FC949850C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7020" y="3152079"/>
                <a:ext cx="1008360" cy="106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1198C09-3538-3869-6C50-03D135A4152E}"/>
                  </a:ext>
                </a:extLst>
              </p14:cNvPr>
              <p14:cNvContentPartPr/>
              <p14:nvPr/>
            </p14:nvContentPartPr>
            <p14:xfrm>
              <a:off x="1638460" y="3571911"/>
              <a:ext cx="828360" cy="3780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1198C09-3538-3869-6C50-03D135A415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2980" y="3556791"/>
                <a:ext cx="858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DFFD040-380B-22A0-30B1-6CB0CD526E91}"/>
                  </a:ext>
                </a:extLst>
              </p14:cNvPr>
              <p14:cNvContentPartPr/>
              <p14:nvPr/>
            </p14:nvContentPartPr>
            <p14:xfrm>
              <a:off x="1289620" y="3628071"/>
              <a:ext cx="504000" cy="3801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DFFD040-380B-22A0-30B1-6CB0CD526E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4500" y="3612951"/>
                <a:ext cx="534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墨迹 40">
                <a:extLst>
                  <a:ext uri="{FF2B5EF4-FFF2-40B4-BE49-F238E27FC236}">
                    <a16:creationId xmlns:a16="http://schemas.microsoft.com/office/drawing/2014/main" id="{348EFC84-394C-7A93-5343-79C1AC0C8ECB}"/>
                  </a:ext>
                </a:extLst>
              </p14:cNvPr>
              <p14:cNvContentPartPr/>
              <p14:nvPr/>
            </p14:nvContentPartPr>
            <p14:xfrm>
              <a:off x="2839780" y="3659031"/>
              <a:ext cx="542160" cy="311760"/>
            </p14:xfrm>
          </p:contentPart>
        </mc:Choice>
        <mc:Fallback xmlns="">
          <p:pic>
            <p:nvPicPr>
              <p:cNvPr id="40" name="墨迹 40">
                <a:extLst>
                  <a:ext uri="{FF2B5EF4-FFF2-40B4-BE49-F238E27FC236}">
                    <a16:creationId xmlns:a16="http://schemas.microsoft.com/office/drawing/2014/main" id="{348EFC84-394C-7A93-5343-79C1AC0C8E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4650" y="3643911"/>
                <a:ext cx="5727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墨迹 47">
                <a:extLst>
                  <a:ext uri="{FF2B5EF4-FFF2-40B4-BE49-F238E27FC236}">
                    <a16:creationId xmlns:a16="http://schemas.microsoft.com/office/drawing/2014/main" id="{D1695CBD-9E06-4B6D-B6CF-ADB44B354EAD}"/>
                  </a:ext>
                </a:extLst>
              </p14:cNvPr>
              <p14:cNvContentPartPr/>
              <p14:nvPr/>
            </p14:nvContentPartPr>
            <p14:xfrm>
              <a:off x="3425140" y="3640311"/>
              <a:ext cx="417600" cy="293040"/>
            </p14:xfrm>
          </p:contentPart>
        </mc:Choice>
        <mc:Fallback xmlns="">
          <p:pic>
            <p:nvPicPr>
              <p:cNvPr id="47" name="墨迹 47">
                <a:extLst>
                  <a:ext uri="{FF2B5EF4-FFF2-40B4-BE49-F238E27FC236}">
                    <a16:creationId xmlns:a16="http://schemas.microsoft.com/office/drawing/2014/main" id="{D1695CBD-9E06-4B6D-B6CF-ADB44B354E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9660" y="3625191"/>
                <a:ext cx="447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墨迹 52">
                <a:extLst>
                  <a:ext uri="{FF2B5EF4-FFF2-40B4-BE49-F238E27FC236}">
                    <a16:creationId xmlns:a16="http://schemas.microsoft.com/office/drawing/2014/main" id="{FC4F4663-D517-C2F5-539B-22F8C77C15B4}"/>
                  </a:ext>
                </a:extLst>
              </p14:cNvPr>
              <p14:cNvContentPartPr/>
              <p14:nvPr/>
            </p14:nvContentPartPr>
            <p14:xfrm>
              <a:off x="3941740" y="3659031"/>
              <a:ext cx="348840" cy="187560"/>
            </p14:xfrm>
          </p:contentPart>
        </mc:Choice>
        <mc:Fallback xmlns="">
          <p:pic>
            <p:nvPicPr>
              <p:cNvPr id="52" name="墨迹 52">
                <a:extLst>
                  <a:ext uri="{FF2B5EF4-FFF2-40B4-BE49-F238E27FC236}">
                    <a16:creationId xmlns:a16="http://schemas.microsoft.com/office/drawing/2014/main" id="{FC4F4663-D517-C2F5-539B-22F8C77C15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6620" y="3643882"/>
                <a:ext cx="379440" cy="218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墨迹 55">
                <a:extLst>
                  <a:ext uri="{FF2B5EF4-FFF2-40B4-BE49-F238E27FC236}">
                    <a16:creationId xmlns:a16="http://schemas.microsoft.com/office/drawing/2014/main" id="{C7640A44-58A7-84A2-6A56-D5A443C17D0B}"/>
                  </a:ext>
                </a:extLst>
              </p14:cNvPr>
              <p14:cNvContentPartPr/>
              <p14:nvPr/>
            </p14:nvContentPartPr>
            <p14:xfrm>
              <a:off x="1968220" y="4082391"/>
              <a:ext cx="833760" cy="290880"/>
            </p14:xfrm>
          </p:contentPart>
        </mc:Choice>
        <mc:Fallback xmlns="">
          <p:pic>
            <p:nvPicPr>
              <p:cNvPr id="55" name="墨迹 55">
                <a:extLst>
                  <a:ext uri="{FF2B5EF4-FFF2-40B4-BE49-F238E27FC236}">
                    <a16:creationId xmlns:a16="http://schemas.microsoft.com/office/drawing/2014/main" id="{C7640A44-58A7-84A2-6A56-D5A443C17D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3100" y="4067271"/>
                <a:ext cx="864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5D5DE509-6BC4-49C7-BCA0-282DCE318C3E}"/>
                  </a:ext>
                </a:extLst>
              </p14:cNvPr>
              <p14:cNvContentPartPr/>
              <p14:nvPr/>
            </p14:nvContentPartPr>
            <p14:xfrm>
              <a:off x="1937260" y="5489271"/>
              <a:ext cx="803520" cy="2433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5D5DE509-6BC4-49C7-BCA0-282DCE318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21780" y="5474151"/>
                <a:ext cx="8341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3A02992-874D-3242-1609-DFC50D43F65D}"/>
                  </a:ext>
                </a:extLst>
              </p14:cNvPr>
              <p14:cNvContentPartPr/>
              <p14:nvPr/>
            </p14:nvContentPartPr>
            <p14:xfrm>
              <a:off x="1862380" y="4730031"/>
              <a:ext cx="417600" cy="3132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3A02992-874D-3242-1609-DFC50D43F6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7260" y="4714551"/>
                <a:ext cx="447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E4B52E79-3E71-B797-F9B0-71FA69666A7E}"/>
                  </a:ext>
                </a:extLst>
              </p14:cNvPr>
              <p14:cNvContentPartPr/>
              <p14:nvPr/>
            </p14:nvContentPartPr>
            <p14:xfrm>
              <a:off x="1918540" y="5028831"/>
              <a:ext cx="548280" cy="313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E4B52E79-3E71-B797-F9B0-71FA69666A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03420" y="5013351"/>
                <a:ext cx="578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727D1CE4-A678-5120-CD0D-7002FCF80641}"/>
                  </a:ext>
                </a:extLst>
              </p14:cNvPr>
              <p14:cNvContentPartPr/>
              <p14:nvPr/>
            </p14:nvContentPartPr>
            <p14:xfrm>
              <a:off x="1974700" y="5327631"/>
              <a:ext cx="996480" cy="378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727D1CE4-A678-5120-CD0D-7002FCF806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59220" y="5312511"/>
                <a:ext cx="1027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5158ABF5-6182-6EFC-AE4D-0EECD5ECDFDE}"/>
                  </a:ext>
                </a:extLst>
              </p14:cNvPr>
              <p14:cNvContentPartPr/>
              <p14:nvPr/>
            </p14:nvContentPartPr>
            <p14:xfrm>
              <a:off x="1918540" y="6012351"/>
              <a:ext cx="654120" cy="3132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5158ABF5-6182-6EFC-AE4D-0EECD5ECDF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03420" y="5997231"/>
                <a:ext cx="684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墨迹 63">
                <a:extLst>
                  <a:ext uri="{FF2B5EF4-FFF2-40B4-BE49-F238E27FC236}">
                    <a16:creationId xmlns:a16="http://schemas.microsoft.com/office/drawing/2014/main" id="{8C396F33-741C-2982-EB21-659F31F090EA}"/>
                  </a:ext>
                </a:extLst>
              </p14:cNvPr>
              <p14:cNvContentPartPr/>
              <p14:nvPr/>
            </p14:nvContentPartPr>
            <p14:xfrm>
              <a:off x="9196660" y="3143151"/>
              <a:ext cx="739800" cy="802800"/>
            </p14:xfrm>
          </p:contentPart>
        </mc:Choice>
        <mc:Fallback xmlns="">
          <p:pic>
            <p:nvPicPr>
              <p:cNvPr id="63" name="墨迹 63">
                <a:extLst>
                  <a:ext uri="{FF2B5EF4-FFF2-40B4-BE49-F238E27FC236}">
                    <a16:creationId xmlns:a16="http://schemas.microsoft.com/office/drawing/2014/main" id="{8C396F33-741C-2982-EB21-659F31F090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81540" y="3128031"/>
                <a:ext cx="77040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墨迹 17">
                <a:extLst>
                  <a:ext uri="{FF2B5EF4-FFF2-40B4-BE49-F238E27FC236}">
                    <a16:creationId xmlns:a16="http://schemas.microsoft.com/office/drawing/2014/main" id="{9EAEDCF0-3D8D-8C73-F263-72DC7C4D05A0}"/>
                  </a:ext>
                </a:extLst>
              </p14:cNvPr>
              <p14:cNvContentPartPr/>
              <p14:nvPr/>
            </p14:nvContentPartPr>
            <p14:xfrm>
              <a:off x="4608100" y="1461591"/>
              <a:ext cx="180720" cy="137160"/>
            </p14:xfrm>
          </p:contentPart>
        </mc:Choice>
        <mc:Fallback xmlns="">
          <p:pic>
            <p:nvPicPr>
              <p:cNvPr id="17" name="墨迹 17">
                <a:extLst>
                  <a:ext uri="{FF2B5EF4-FFF2-40B4-BE49-F238E27FC236}">
                    <a16:creationId xmlns:a16="http://schemas.microsoft.com/office/drawing/2014/main" id="{9EAEDCF0-3D8D-8C73-F263-72DC7C4D05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92620" y="1446471"/>
                <a:ext cx="2113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墨迹 23">
                <a:extLst>
                  <a:ext uri="{FF2B5EF4-FFF2-40B4-BE49-F238E27FC236}">
                    <a16:creationId xmlns:a16="http://schemas.microsoft.com/office/drawing/2014/main" id="{711FD03A-A934-CC37-E86C-CACEF626F1AA}"/>
                  </a:ext>
                </a:extLst>
              </p14:cNvPr>
              <p14:cNvContentPartPr/>
              <p14:nvPr/>
            </p14:nvContentPartPr>
            <p14:xfrm>
              <a:off x="4869460" y="1418031"/>
              <a:ext cx="597960" cy="168480"/>
            </p14:xfrm>
          </p:contentPart>
        </mc:Choice>
        <mc:Fallback xmlns="">
          <p:pic>
            <p:nvPicPr>
              <p:cNvPr id="23" name="墨迹 23">
                <a:extLst>
                  <a:ext uri="{FF2B5EF4-FFF2-40B4-BE49-F238E27FC236}">
                    <a16:creationId xmlns:a16="http://schemas.microsoft.com/office/drawing/2014/main" id="{711FD03A-A934-CC37-E86C-CACEF626F1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53980" y="1402911"/>
                <a:ext cx="6285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墨迹 28">
                <a:extLst>
                  <a:ext uri="{FF2B5EF4-FFF2-40B4-BE49-F238E27FC236}">
                    <a16:creationId xmlns:a16="http://schemas.microsoft.com/office/drawing/2014/main" id="{8512B25C-988D-E8C8-E274-0BEAB69675FD}"/>
                  </a:ext>
                </a:extLst>
              </p14:cNvPr>
              <p14:cNvContentPartPr/>
              <p14:nvPr/>
            </p14:nvContentPartPr>
            <p14:xfrm>
              <a:off x="5579020" y="1405431"/>
              <a:ext cx="56520" cy="254880"/>
            </p14:xfrm>
          </p:contentPart>
        </mc:Choice>
        <mc:Fallback xmlns="">
          <p:pic>
            <p:nvPicPr>
              <p:cNvPr id="27" name="墨迹 28">
                <a:extLst>
                  <a:ext uri="{FF2B5EF4-FFF2-40B4-BE49-F238E27FC236}">
                    <a16:creationId xmlns:a16="http://schemas.microsoft.com/office/drawing/2014/main" id="{8512B25C-988D-E8C8-E274-0BEAB69675F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63900" y="1390311"/>
                <a:ext cx="867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墨迹 30">
                <a:extLst>
                  <a:ext uri="{FF2B5EF4-FFF2-40B4-BE49-F238E27FC236}">
                    <a16:creationId xmlns:a16="http://schemas.microsoft.com/office/drawing/2014/main" id="{EF146F75-17DF-F462-FF48-F071F17DBA10}"/>
                  </a:ext>
                </a:extLst>
              </p14:cNvPr>
              <p14:cNvContentPartPr/>
              <p14:nvPr/>
            </p14:nvContentPartPr>
            <p14:xfrm>
              <a:off x="5734900" y="1312191"/>
              <a:ext cx="180720" cy="243000"/>
            </p14:xfrm>
          </p:contentPart>
        </mc:Choice>
        <mc:Fallback xmlns="">
          <p:pic>
            <p:nvPicPr>
              <p:cNvPr id="30" name="墨迹 30">
                <a:extLst>
                  <a:ext uri="{FF2B5EF4-FFF2-40B4-BE49-F238E27FC236}">
                    <a16:creationId xmlns:a16="http://schemas.microsoft.com/office/drawing/2014/main" id="{EF146F75-17DF-F462-FF48-F071F17DBA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19420" y="1297071"/>
                <a:ext cx="2113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墨迹 41">
                <a:extLst>
                  <a:ext uri="{FF2B5EF4-FFF2-40B4-BE49-F238E27FC236}">
                    <a16:creationId xmlns:a16="http://schemas.microsoft.com/office/drawing/2014/main" id="{440A6251-8B54-CC7B-ACF5-87E8AA6B7C51}"/>
                  </a:ext>
                </a:extLst>
              </p14:cNvPr>
              <p14:cNvContentPartPr/>
              <p14:nvPr/>
            </p14:nvContentPartPr>
            <p14:xfrm>
              <a:off x="5958820" y="1330911"/>
              <a:ext cx="604080" cy="205560"/>
            </p14:xfrm>
          </p:contentPart>
        </mc:Choice>
        <mc:Fallback xmlns="">
          <p:pic>
            <p:nvPicPr>
              <p:cNvPr id="41" name="墨迹 41">
                <a:extLst>
                  <a:ext uri="{FF2B5EF4-FFF2-40B4-BE49-F238E27FC236}">
                    <a16:creationId xmlns:a16="http://schemas.microsoft.com/office/drawing/2014/main" id="{440A6251-8B54-CC7B-ACF5-87E8AA6B7C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43700" y="1315458"/>
                <a:ext cx="634680" cy="235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墨迹 48">
                <a:extLst>
                  <a:ext uri="{FF2B5EF4-FFF2-40B4-BE49-F238E27FC236}">
                    <a16:creationId xmlns:a16="http://schemas.microsoft.com/office/drawing/2014/main" id="{DF1C7AC7-43D6-012D-5910-6FFFB5AF931F}"/>
                  </a:ext>
                </a:extLst>
              </p14:cNvPr>
              <p14:cNvContentPartPr/>
              <p14:nvPr/>
            </p14:nvContentPartPr>
            <p14:xfrm>
              <a:off x="4527100" y="1088631"/>
              <a:ext cx="604080" cy="255240"/>
            </p14:xfrm>
          </p:contentPart>
        </mc:Choice>
        <mc:Fallback xmlns="">
          <p:pic>
            <p:nvPicPr>
              <p:cNvPr id="48" name="墨迹 48">
                <a:extLst>
                  <a:ext uri="{FF2B5EF4-FFF2-40B4-BE49-F238E27FC236}">
                    <a16:creationId xmlns:a16="http://schemas.microsoft.com/office/drawing/2014/main" id="{DF1C7AC7-43D6-012D-5910-6FFFB5AF93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11620" y="1073490"/>
                <a:ext cx="634680" cy="285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墨迹 53">
                <a:extLst>
                  <a:ext uri="{FF2B5EF4-FFF2-40B4-BE49-F238E27FC236}">
                    <a16:creationId xmlns:a16="http://schemas.microsoft.com/office/drawing/2014/main" id="{2BA517FC-5A8B-51F2-C919-D2E6A81432E9}"/>
                  </a:ext>
                </a:extLst>
              </p14:cNvPr>
              <p14:cNvContentPartPr/>
              <p14:nvPr/>
            </p14:nvContentPartPr>
            <p14:xfrm>
              <a:off x="5149540" y="1131471"/>
              <a:ext cx="224640" cy="112680"/>
            </p14:xfrm>
          </p:contentPart>
        </mc:Choice>
        <mc:Fallback xmlns="">
          <p:pic>
            <p:nvPicPr>
              <p:cNvPr id="53" name="墨迹 53">
                <a:extLst>
                  <a:ext uri="{FF2B5EF4-FFF2-40B4-BE49-F238E27FC236}">
                    <a16:creationId xmlns:a16="http://schemas.microsoft.com/office/drawing/2014/main" id="{2BA517FC-5A8B-51F2-C919-D2E6A81432E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34420" y="1116303"/>
                <a:ext cx="254880" cy="143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863E7830-404A-A1C6-2FAE-102BD3C016B4}"/>
                  </a:ext>
                </a:extLst>
              </p14:cNvPr>
              <p14:cNvContentPartPr/>
              <p14:nvPr/>
            </p14:nvContentPartPr>
            <p14:xfrm>
              <a:off x="6961060" y="932391"/>
              <a:ext cx="6480" cy="648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863E7830-404A-A1C6-2FAE-102BD3C016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45940" y="917271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墨迹 77">
                <a:extLst>
                  <a:ext uri="{FF2B5EF4-FFF2-40B4-BE49-F238E27FC236}">
                    <a16:creationId xmlns:a16="http://schemas.microsoft.com/office/drawing/2014/main" id="{4FA73D8A-1121-DCB4-1C8B-04375F973213}"/>
                  </a:ext>
                </a:extLst>
              </p14:cNvPr>
              <p14:cNvContentPartPr/>
              <p14:nvPr/>
            </p14:nvContentPartPr>
            <p14:xfrm>
              <a:off x="5529340" y="758151"/>
              <a:ext cx="1289160" cy="492120"/>
            </p14:xfrm>
          </p:contentPart>
        </mc:Choice>
        <mc:Fallback xmlns="">
          <p:pic>
            <p:nvPicPr>
              <p:cNvPr id="77" name="墨迹 77">
                <a:extLst>
                  <a:ext uri="{FF2B5EF4-FFF2-40B4-BE49-F238E27FC236}">
                    <a16:creationId xmlns:a16="http://schemas.microsoft.com/office/drawing/2014/main" id="{4FA73D8A-1121-DCB4-1C8B-04375F9732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14220" y="742671"/>
                <a:ext cx="13194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7" name="墨迹 87">
                <a:extLst>
                  <a:ext uri="{FF2B5EF4-FFF2-40B4-BE49-F238E27FC236}">
                    <a16:creationId xmlns:a16="http://schemas.microsoft.com/office/drawing/2014/main" id="{23876556-AC64-7385-2C15-6A4F1CAA3DE8}"/>
                  </a:ext>
                </a:extLst>
              </p14:cNvPr>
              <p14:cNvContentPartPr/>
              <p14:nvPr/>
            </p14:nvContentPartPr>
            <p14:xfrm>
              <a:off x="6183100" y="2136591"/>
              <a:ext cx="405000" cy="750240"/>
            </p14:xfrm>
          </p:contentPart>
        </mc:Choice>
        <mc:Fallback xmlns="">
          <p:pic>
            <p:nvPicPr>
              <p:cNvPr id="87" name="墨迹 87">
                <a:extLst>
                  <a:ext uri="{FF2B5EF4-FFF2-40B4-BE49-F238E27FC236}">
                    <a16:creationId xmlns:a16="http://schemas.microsoft.com/office/drawing/2014/main" id="{23876556-AC64-7385-2C15-6A4F1CAA3DE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67620" y="2121471"/>
                <a:ext cx="4356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0" name="墨迹 100">
                <a:extLst>
                  <a:ext uri="{FF2B5EF4-FFF2-40B4-BE49-F238E27FC236}">
                    <a16:creationId xmlns:a16="http://schemas.microsoft.com/office/drawing/2014/main" id="{A867027A-F352-52CE-9D3F-F98D70666F78}"/>
                  </a:ext>
                </a:extLst>
              </p14:cNvPr>
              <p14:cNvContentPartPr/>
              <p14:nvPr/>
            </p14:nvContentPartPr>
            <p14:xfrm>
              <a:off x="6612580" y="2519991"/>
              <a:ext cx="940320" cy="336240"/>
            </p14:xfrm>
          </p:contentPart>
        </mc:Choice>
        <mc:Fallback xmlns="">
          <p:pic>
            <p:nvPicPr>
              <p:cNvPr id="100" name="墨迹 100">
                <a:extLst>
                  <a:ext uri="{FF2B5EF4-FFF2-40B4-BE49-F238E27FC236}">
                    <a16:creationId xmlns:a16="http://schemas.microsoft.com/office/drawing/2014/main" id="{A867027A-F352-52CE-9D3F-F98D70666F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97460" y="2504528"/>
                <a:ext cx="970920" cy="366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0" name="墨迹 120">
                <a:extLst>
                  <a:ext uri="{FF2B5EF4-FFF2-40B4-BE49-F238E27FC236}">
                    <a16:creationId xmlns:a16="http://schemas.microsoft.com/office/drawing/2014/main" id="{D6D39243-ACF3-D2AB-B8E3-FE18CF2F50F4}"/>
                  </a:ext>
                </a:extLst>
              </p14:cNvPr>
              <p14:cNvContentPartPr/>
              <p14:nvPr/>
            </p14:nvContentPartPr>
            <p14:xfrm>
              <a:off x="7589980" y="2370591"/>
              <a:ext cx="1718280" cy="342000"/>
            </p14:xfrm>
          </p:contentPart>
        </mc:Choice>
        <mc:Fallback xmlns="">
          <p:pic>
            <p:nvPicPr>
              <p:cNvPr id="120" name="墨迹 120">
                <a:extLst>
                  <a:ext uri="{FF2B5EF4-FFF2-40B4-BE49-F238E27FC236}">
                    <a16:creationId xmlns:a16="http://schemas.microsoft.com/office/drawing/2014/main" id="{D6D39243-ACF3-D2AB-B8E3-FE18CF2F50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74863" y="2355111"/>
                <a:ext cx="1748874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D657A45B-F75A-9145-A1AE-25CB4DA77B10}"/>
                  </a:ext>
                </a:extLst>
              </p14:cNvPr>
              <p14:cNvContentPartPr/>
              <p14:nvPr/>
            </p14:nvContentPartPr>
            <p14:xfrm>
              <a:off x="7250403" y="1477300"/>
              <a:ext cx="371160" cy="26100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D657A45B-F75A-9145-A1AE-25CB4DA77B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35283" y="1461820"/>
                <a:ext cx="401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0" name="墨迹 140">
                <a:extLst>
                  <a:ext uri="{FF2B5EF4-FFF2-40B4-BE49-F238E27FC236}">
                    <a16:creationId xmlns:a16="http://schemas.microsoft.com/office/drawing/2014/main" id="{C21C1267-275E-923C-DC12-8CBB727AD057}"/>
                  </a:ext>
                </a:extLst>
              </p14:cNvPr>
              <p14:cNvContentPartPr/>
              <p14:nvPr/>
            </p14:nvContentPartPr>
            <p14:xfrm>
              <a:off x="7858443" y="1187500"/>
              <a:ext cx="1233720" cy="313200"/>
            </p14:xfrm>
          </p:contentPart>
        </mc:Choice>
        <mc:Fallback xmlns="">
          <p:pic>
            <p:nvPicPr>
              <p:cNvPr id="140" name="墨迹 140">
                <a:extLst>
                  <a:ext uri="{FF2B5EF4-FFF2-40B4-BE49-F238E27FC236}">
                    <a16:creationId xmlns:a16="http://schemas.microsoft.com/office/drawing/2014/main" id="{C21C1267-275E-923C-DC12-8CBB727AD0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3323" y="1172380"/>
                <a:ext cx="12643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22438240-97E9-D061-2A38-EA999A01CA5C}"/>
                  </a:ext>
                </a:extLst>
              </p14:cNvPr>
              <p14:cNvContentPartPr/>
              <p14:nvPr/>
            </p14:nvContentPartPr>
            <p14:xfrm>
              <a:off x="9103683" y="1413580"/>
              <a:ext cx="92880" cy="23400"/>
            </p14:xfrm>
          </p:contentPart>
        </mc:Choice>
        <mc:Fallback xmlns=""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22438240-97E9-D061-2A38-EA999A01CA5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88563" y="1398100"/>
                <a:ext cx="123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6" name="墨迹 146">
                <a:extLst>
                  <a:ext uri="{FF2B5EF4-FFF2-40B4-BE49-F238E27FC236}">
                    <a16:creationId xmlns:a16="http://schemas.microsoft.com/office/drawing/2014/main" id="{F48AF559-7B44-2EDF-8DFF-D147D1111790}"/>
                  </a:ext>
                </a:extLst>
              </p14:cNvPr>
              <p14:cNvContentPartPr/>
              <p14:nvPr/>
            </p14:nvContentPartPr>
            <p14:xfrm>
              <a:off x="9477363" y="926860"/>
              <a:ext cx="286920" cy="324720"/>
            </p14:xfrm>
          </p:contentPart>
        </mc:Choice>
        <mc:Fallback xmlns="">
          <p:pic>
            <p:nvPicPr>
              <p:cNvPr id="146" name="墨迹 146">
                <a:extLst>
                  <a:ext uri="{FF2B5EF4-FFF2-40B4-BE49-F238E27FC236}">
                    <a16:creationId xmlns:a16="http://schemas.microsoft.com/office/drawing/2014/main" id="{F48AF559-7B44-2EDF-8DFF-D147D111179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62224" y="911740"/>
                <a:ext cx="317558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9" name="墨迹 160">
                <a:extLst>
                  <a:ext uri="{FF2B5EF4-FFF2-40B4-BE49-F238E27FC236}">
                    <a16:creationId xmlns:a16="http://schemas.microsoft.com/office/drawing/2014/main" id="{6B849EDE-CBE2-3A31-7935-042A8144631A}"/>
                  </a:ext>
                </a:extLst>
              </p14:cNvPr>
              <p14:cNvContentPartPr/>
              <p14:nvPr/>
            </p14:nvContentPartPr>
            <p14:xfrm>
              <a:off x="9370083" y="1372900"/>
              <a:ext cx="970560" cy="457920"/>
            </p14:xfrm>
          </p:contentPart>
        </mc:Choice>
        <mc:Fallback xmlns="">
          <p:pic>
            <p:nvPicPr>
              <p:cNvPr id="159" name="墨迹 160">
                <a:extLst>
                  <a:ext uri="{FF2B5EF4-FFF2-40B4-BE49-F238E27FC236}">
                    <a16:creationId xmlns:a16="http://schemas.microsoft.com/office/drawing/2014/main" id="{6B849EDE-CBE2-3A31-7935-042A8144631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54963" y="1357780"/>
                <a:ext cx="10011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0" name="墨迹 160">
                <a:extLst>
                  <a:ext uri="{FF2B5EF4-FFF2-40B4-BE49-F238E27FC236}">
                    <a16:creationId xmlns:a16="http://schemas.microsoft.com/office/drawing/2014/main" id="{A5BC3B88-24DD-AFDB-913B-23C741350773}"/>
                  </a:ext>
                </a:extLst>
              </p14:cNvPr>
              <p14:cNvContentPartPr/>
              <p14:nvPr/>
            </p14:nvContentPartPr>
            <p14:xfrm>
              <a:off x="9648003" y="776380"/>
              <a:ext cx="608400" cy="504000"/>
            </p14:xfrm>
          </p:contentPart>
        </mc:Choice>
        <mc:Fallback xmlns="">
          <p:pic>
            <p:nvPicPr>
              <p:cNvPr id="160" name="墨迹 160">
                <a:extLst>
                  <a:ext uri="{FF2B5EF4-FFF2-40B4-BE49-F238E27FC236}">
                    <a16:creationId xmlns:a16="http://schemas.microsoft.com/office/drawing/2014/main" id="{A5BC3B88-24DD-AFDB-913B-23C7413507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32883" y="761271"/>
                <a:ext cx="639000" cy="534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D52CA950-E12D-FEBB-980B-E121BD5B814E}"/>
                  </a:ext>
                </a:extLst>
              </p14:cNvPr>
              <p14:cNvContentPartPr/>
              <p14:nvPr/>
            </p14:nvContentPartPr>
            <p14:xfrm>
              <a:off x="10516683" y="1731820"/>
              <a:ext cx="17640" cy="6120"/>
            </p14:xfrm>
          </p:contentPart>
        </mc:Choice>
        <mc:Fallback xmlns=""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D52CA950-E12D-FEBB-980B-E121BD5B81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01563" y="1716700"/>
                <a:ext cx="48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0" name="墨迹 170">
                <a:extLst>
                  <a:ext uri="{FF2B5EF4-FFF2-40B4-BE49-F238E27FC236}">
                    <a16:creationId xmlns:a16="http://schemas.microsoft.com/office/drawing/2014/main" id="{02720C2F-26F4-4924-F4AA-730B14C5DE77}"/>
                  </a:ext>
                </a:extLst>
              </p14:cNvPr>
              <p14:cNvContentPartPr/>
              <p14:nvPr/>
            </p14:nvContentPartPr>
            <p14:xfrm>
              <a:off x="9781203" y="1488820"/>
              <a:ext cx="533520" cy="284040"/>
            </p14:xfrm>
          </p:contentPart>
        </mc:Choice>
        <mc:Fallback xmlns="">
          <p:pic>
            <p:nvPicPr>
              <p:cNvPr id="170" name="墨迹 170">
                <a:extLst>
                  <a:ext uri="{FF2B5EF4-FFF2-40B4-BE49-F238E27FC236}">
                    <a16:creationId xmlns:a16="http://schemas.microsoft.com/office/drawing/2014/main" id="{02720C2F-26F4-4924-F4AA-730B14C5DE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66073" y="1473340"/>
                <a:ext cx="564141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3" name="墨迹 173">
                <a:extLst>
                  <a:ext uri="{FF2B5EF4-FFF2-40B4-BE49-F238E27FC236}">
                    <a16:creationId xmlns:a16="http://schemas.microsoft.com/office/drawing/2014/main" id="{CFC9238C-18F8-6C11-9517-C588545B9462}"/>
                  </a:ext>
                </a:extLst>
              </p14:cNvPr>
              <p14:cNvContentPartPr/>
              <p14:nvPr/>
            </p14:nvContentPartPr>
            <p14:xfrm>
              <a:off x="4563363" y="2968060"/>
              <a:ext cx="145080" cy="472680"/>
            </p14:xfrm>
          </p:contentPart>
        </mc:Choice>
        <mc:Fallback xmlns="">
          <p:pic>
            <p:nvPicPr>
              <p:cNvPr id="173" name="墨迹 173">
                <a:extLst>
                  <a:ext uri="{FF2B5EF4-FFF2-40B4-BE49-F238E27FC236}">
                    <a16:creationId xmlns:a16="http://schemas.microsoft.com/office/drawing/2014/main" id="{CFC9238C-18F8-6C11-9517-C588545B946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243" y="2952940"/>
                <a:ext cx="1756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2" name="墨迹 182">
                <a:extLst>
                  <a:ext uri="{FF2B5EF4-FFF2-40B4-BE49-F238E27FC236}">
                    <a16:creationId xmlns:a16="http://schemas.microsoft.com/office/drawing/2014/main" id="{2E693DFB-73F7-9A52-1A67-6352122C68D2}"/>
                  </a:ext>
                </a:extLst>
              </p14:cNvPr>
              <p14:cNvContentPartPr/>
              <p14:nvPr/>
            </p14:nvContentPartPr>
            <p14:xfrm>
              <a:off x="5281563" y="3370900"/>
              <a:ext cx="451800" cy="306360"/>
            </p14:xfrm>
          </p:contentPart>
        </mc:Choice>
        <mc:Fallback xmlns="">
          <p:pic>
            <p:nvPicPr>
              <p:cNvPr id="182" name="墨迹 182">
                <a:extLst>
                  <a:ext uri="{FF2B5EF4-FFF2-40B4-BE49-F238E27FC236}">
                    <a16:creationId xmlns:a16="http://schemas.microsoft.com/office/drawing/2014/main" id="{2E693DFB-73F7-9A52-1A67-6352122C68D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66095" y="3355798"/>
                <a:ext cx="482016" cy="33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8" name="墨迹 188">
                <a:extLst>
                  <a:ext uri="{FF2B5EF4-FFF2-40B4-BE49-F238E27FC236}">
                    <a16:creationId xmlns:a16="http://schemas.microsoft.com/office/drawing/2014/main" id="{B2F198EF-DFC2-9666-00FA-585D5D2FFDB2}"/>
                  </a:ext>
                </a:extLst>
              </p14:cNvPr>
              <p14:cNvContentPartPr/>
              <p14:nvPr/>
            </p14:nvContentPartPr>
            <p14:xfrm>
              <a:off x="5796723" y="3179740"/>
              <a:ext cx="730440" cy="625320"/>
            </p14:xfrm>
          </p:contentPart>
        </mc:Choice>
        <mc:Fallback xmlns="">
          <p:pic>
            <p:nvPicPr>
              <p:cNvPr id="188" name="墨迹 188">
                <a:extLst>
                  <a:ext uri="{FF2B5EF4-FFF2-40B4-BE49-F238E27FC236}">
                    <a16:creationId xmlns:a16="http://schemas.microsoft.com/office/drawing/2014/main" id="{B2F198EF-DFC2-9666-00FA-585D5D2FFDB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81596" y="3164620"/>
                <a:ext cx="761055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1" name="墨迹 191">
                <a:extLst>
                  <a:ext uri="{FF2B5EF4-FFF2-40B4-BE49-F238E27FC236}">
                    <a16:creationId xmlns:a16="http://schemas.microsoft.com/office/drawing/2014/main" id="{CEB8CCC1-75AD-D534-F270-E1FD385A84A2}"/>
                  </a:ext>
                </a:extLst>
              </p14:cNvPr>
              <p14:cNvContentPartPr/>
              <p14:nvPr/>
            </p14:nvContentPartPr>
            <p14:xfrm>
              <a:off x="6590163" y="3185500"/>
              <a:ext cx="220680" cy="272520"/>
            </p14:xfrm>
          </p:contentPart>
        </mc:Choice>
        <mc:Fallback xmlns="">
          <p:pic>
            <p:nvPicPr>
              <p:cNvPr id="191" name="墨迹 191">
                <a:extLst>
                  <a:ext uri="{FF2B5EF4-FFF2-40B4-BE49-F238E27FC236}">
                    <a16:creationId xmlns:a16="http://schemas.microsoft.com/office/drawing/2014/main" id="{CEB8CCC1-75AD-D534-F270-E1FD385A84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75018" y="3170380"/>
                <a:ext cx="25133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E454CFBD-1A97-2765-255D-A2A5C958323E}"/>
                  </a:ext>
                </a:extLst>
              </p14:cNvPr>
              <p14:cNvContentPartPr/>
              <p14:nvPr/>
            </p14:nvContentPartPr>
            <p14:xfrm>
              <a:off x="5246643" y="3834220"/>
              <a:ext cx="226080" cy="174240"/>
            </p14:xfrm>
          </p:contentPart>
        </mc:Choice>
        <mc:Fallback xmlns=""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E454CFBD-1A97-2765-255D-A2A5C958323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31523" y="3819100"/>
                <a:ext cx="256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2" name="墨迹 202">
                <a:extLst>
                  <a:ext uri="{FF2B5EF4-FFF2-40B4-BE49-F238E27FC236}">
                    <a16:creationId xmlns:a16="http://schemas.microsoft.com/office/drawing/2014/main" id="{520841E5-B180-7DC0-176B-0AD8ACFBBC70}"/>
                  </a:ext>
                </a:extLst>
              </p14:cNvPr>
              <p14:cNvContentPartPr/>
              <p14:nvPr/>
            </p14:nvContentPartPr>
            <p14:xfrm>
              <a:off x="5240883" y="4107100"/>
              <a:ext cx="747360" cy="271800"/>
            </p14:xfrm>
          </p:contentPart>
        </mc:Choice>
        <mc:Fallback xmlns="">
          <p:pic>
            <p:nvPicPr>
              <p:cNvPr id="202" name="墨迹 202">
                <a:extLst>
                  <a:ext uri="{FF2B5EF4-FFF2-40B4-BE49-F238E27FC236}">
                    <a16:creationId xmlns:a16="http://schemas.microsoft.com/office/drawing/2014/main" id="{520841E5-B180-7DC0-176B-0AD8ACFBBC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25763" y="4091620"/>
                <a:ext cx="7779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5" name="墨迹 215">
                <a:extLst>
                  <a:ext uri="{FF2B5EF4-FFF2-40B4-BE49-F238E27FC236}">
                    <a16:creationId xmlns:a16="http://schemas.microsoft.com/office/drawing/2014/main" id="{1309B13E-A3FA-EC77-75C4-96C6442C76BD}"/>
                  </a:ext>
                </a:extLst>
              </p14:cNvPr>
              <p14:cNvContentPartPr/>
              <p14:nvPr/>
            </p14:nvContentPartPr>
            <p14:xfrm>
              <a:off x="5982123" y="4083340"/>
              <a:ext cx="805320" cy="289800"/>
            </p14:xfrm>
          </p:contentPart>
        </mc:Choice>
        <mc:Fallback xmlns="">
          <p:pic>
            <p:nvPicPr>
              <p:cNvPr id="215" name="墨迹 215">
                <a:extLst>
                  <a:ext uri="{FF2B5EF4-FFF2-40B4-BE49-F238E27FC236}">
                    <a16:creationId xmlns:a16="http://schemas.microsoft.com/office/drawing/2014/main" id="{1309B13E-A3FA-EC77-75C4-96C6442C76B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67003" y="4067860"/>
                <a:ext cx="8359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3" name="墨迹 243">
                <a:extLst>
                  <a:ext uri="{FF2B5EF4-FFF2-40B4-BE49-F238E27FC236}">
                    <a16:creationId xmlns:a16="http://schemas.microsoft.com/office/drawing/2014/main" id="{5C6408B9-CC1A-B34A-EFB6-B0C5B6DED762}"/>
                  </a:ext>
                </a:extLst>
              </p14:cNvPr>
              <p14:cNvContentPartPr/>
              <p14:nvPr/>
            </p14:nvContentPartPr>
            <p14:xfrm>
              <a:off x="6265803" y="3648820"/>
              <a:ext cx="2543040" cy="637560"/>
            </p14:xfrm>
          </p:contentPart>
        </mc:Choice>
        <mc:Fallback xmlns="">
          <p:pic>
            <p:nvPicPr>
              <p:cNvPr id="243" name="墨迹 243">
                <a:extLst>
                  <a:ext uri="{FF2B5EF4-FFF2-40B4-BE49-F238E27FC236}">
                    <a16:creationId xmlns:a16="http://schemas.microsoft.com/office/drawing/2014/main" id="{5C6408B9-CC1A-B34A-EFB6-B0C5B6DED76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50681" y="3633700"/>
                <a:ext cx="2573644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9" name="墨迹 249">
                <a:extLst>
                  <a:ext uri="{FF2B5EF4-FFF2-40B4-BE49-F238E27FC236}">
                    <a16:creationId xmlns:a16="http://schemas.microsoft.com/office/drawing/2014/main" id="{6722F658-6F08-FB5C-15EF-F7C76D0C1DE8}"/>
                  </a:ext>
                </a:extLst>
              </p14:cNvPr>
              <p14:cNvContentPartPr/>
              <p14:nvPr/>
            </p14:nvContentPartPr>
            <p14:xfrm>
              <a:off x="2843283" y="4592740"/>
              <a:ext cx="2733840" cy="712800"/>
            </p14:xfrm>
          </p:contentPart>
        </mc:Choice>
        <mc:Fallback xmlns="">
          <p:pic>
            <p:nvPicPr>
              <p:cNvPr id="249" name="墨迹 249">
                <a:extLst>
                  <a:ext uri="{FF2B5EF4-FFF2-40B4-BE49-F238E27FC236}">
                    <a16:creationId xmlns:a16="http://schemas.microsoft.com/office/drawing/2014/main" id="{6722F658-6F08-FB5C-15EF-F7C76D0C1DE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28163" y="4577620"/>
                <a:ext cx="27644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2" name="墨迹 252">
                <a:extLst>
                  <a:ext uri="{FF2B5EF4-FFF2-40B4-BE49-F238E27FC236}">
                    <a16:creationId xmlns:a16="http://schemas.microsoft.com/office/drawing/2014/main" id="{B5F5B8EB-23EC-AF39-7695-92E4A92EE020}"/>
                  </a:ext>
                </a:extLst>
              </p14:cNvPr>
              <p14:cNvContentPartPr/>
              <p14:nvPr/>
            </p14:nvContentPartPr>
            <p14:xfrm>
              <a:off x="6312243" y="4592740"/>
              <a:ext cx="167760" cy="185760"/>
            </p14:xfrm>
          </p:contentPart>
        </mc:Choice>
        <mc:Fallback xmlns="">
          <p:pic>
            <p:nvPicPr>
              <p:cNvPr id="252" name="墨迹 252">
                <a:extLst>
                  <a:ext uri="{FF2B5EF4-FFF2-40B4-BE49-F238E27FC236}">
                    <a16:creationId xmlns:a16="http://schemas.microsoft.com/office/drawing/2014/main" id="{B5F5B8EB-23EC-AF39-7695-92E4A92EE0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97123" y="4577620"/>
                <a:ext cx="19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2" name="墨迹 272">
                <a:extLst>
                  <a:ext uri="{FF2B5EF4-FFF2-40B4-BE49-F238E27FC236}">
                    <a16:creationId xmlns:a16="http://schemas.microsoft.com/office/drawing/2014/main" id="{A8BA596F-82BB-2A76-BC3F-7359A059F562}"/>
                  </a:ext>
                </a:extLst>
              </p14:cNvPr>
              <p14:cNvContentPartPr/>
              <p14:nvPr/>
            </p14:nvContentPartPr>
            <p14:xfrm>
              <a:off x="6636603" y="4500220"/>
              <a:ext cx="1801440" cy="370800"/>
            </p14:xfrm>
          </p:contentPart>
        </mc:Choice>
        <mc:Fallback xmlns="">
          <p:pic>
            <p:nvPicPr>
              <p:cNvPr id="272" name="墨迹 272">
                <a:extLst>
                  <a:ext uri="{FF2B5EF4-FFF2-40B4-BE49-F238E27FC236}">
                    <a16:creationId xmlns:a16="http://schemas.microsoft.com/office/drawing/2014/main" id="{A8BA596F-82BB-2A76-BC3F-7359A059F56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21483" y="4485115"/>
                <a:ext cx="1832040" cy="401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5" name="墨迹 275">
                <a:extLst>
                  <a:ext uri="{FF2B5EF4-FFF2-40B4-BE49-F238E27FC236}">
                    <a16:creationId xmlns:a16="http://schemas.microsoft.com/office/drawing/2014/main" id="{34FDC003-4C55-D796-21C7-3A3FCA27BA8E}"/>
                  </a:ext>
                </a:extLst>
              </p14:cNvPr>
              <p14:cNvContentPartPr/>
              <p14:nvPr/>
            </p14:nvContentPartPr>
            <p14:xfrm>
              <a:off x="6352923" y="4970020"/>
              <a:ext cx="185400" cy="156240"/>
            </p14:xfrm>
          </p:contentPart>
        </mc:Choice>
        <mc:Fallback xmlns="">
          <p:pic>
            <p:nvPicPr>
              <p:cNvPr id="275" name="墨迹 275">
                <a:extLst>
                  <a:ext uri="{FF2B5EF4-FFF2-40B4-BE49-F238E27FC236}">
                    <a16:creationId xmlns:a16="http://schemas.microsoft.com/office/drawing/2014/main" id="{34FDC003-4C55-D796-21C7-3A3FCA27BA8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37473" y="4954540"/>
                <a:ext cx="215581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7" name="墨迹 286">
                <a:extLst>
                  <a:ext uri="{FF2B5EF4-FFF2-40B4-BE49-F238E27FC236}">
                    <a16:creationId xmlns:a16="http://schemas.microsoft.com/office/drawing/2014/main" id="{578F1AA3-A6E3-E175-7CC4-4830F5C8C404}"/>
                  </a:ext>
                </a:extLst>
              </p14:cNvPr>
              <p14:cNvContentPartPr/>
              <p14:nvPr/>
            </p14:nvContentPartPr>
            <p14:xfrm>
              <a:off x="6330243" y="5391940"/>
              <a:ext cx="150120" cy="145080"/>
            </p14:xfrm>
          </p:contentPart>
        </mc:Choice>
        <mc:Fallback xmlns="">
          <p:pic>
            <p:nvPicPr>
              <p:cNvPr id="287" name="墨迹 286">
                <a:extLst>
                  <a:ext uri="{FF2B5EF4-FFF2-40B4-BE49-F238E27FC236}">
                    <a16:creationId xmlns:a16="http://schemas.microsoft.com/office/drawing/2014/main" id="{578F1AA3-A6E3-E175-7CC4-4830F5C8C40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15123" y="5376820"/>
                <a:ext cx="1807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0" name="墨迹 300">
                <a:extLst>
                  <a:ext uri="{FF2B5EF4-FFF2-40B4-BE49-F238E27FC236}">
                    <a16:creationId xmlns:a16="http://schemas.microsoft.com/office/drawing/2014/main" id="{8AF8E2C9-EAAA-C92A-CE6B-F4FE869F730D}"/>
                  </a:ext>
                </a:extLst>
              </p14:cNvPr>
              <p14:cNvContentPartPr/>
              <p14:nvPr/>
            </p14:nvContentPartPr>
            <p14:xfrm>
              <a:off x="6653883" y="4911340"/>
              <a:ext cx="1210680" cy="770760"/>
            </p14:xfrm>
          </p:contentPart>
        </mc:Choice>
        <mc:Fallback xmlns="">
          <p:pic>
            <p:nvPicPr>
              <p:cNvPr id="300" name="墨迹 300">
                <a:extLst>
                  <a:ext uri="{FF2B5EF4-FFF2-40B4-BE49-F238E27FC236}">
                    <a16:creationId xmlns:a16="http://schemas.microsoft.com/office/drawing/2014/main" id="{8AF8E2C9-EAAA-C92A-CE6B-F4FE869F730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38763" y="4896220"/>
                <a:ext cx="12412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9" name="墨迹 309">
                <a:extLst>
                  <a:ext uri="{FF2B5EF4-FFF2-40B4-BE49-F238E27FC236}">
                    <a16:creationId xmlns:a16="http://schemas.microsoft.com/office/drawing/2014/main" id="{361CB8DD-DDD4-A555-2DE2-83231B7C42C9}"/>
                  </a:ext>
                </a:extLst>
              </p14:cNvPr>
              <p14:cNvContentPartPr/>
              <p14:nvPr/>
            </p14:nvContentPartPr>
            <p14:xfrm>
              <a:off x="6330243" y="5687500"/>
              <a:ext cx="666000" cy="249480"/>
            </p14:xfrm>
          </p:contentPart>
        </mc:Choice>
        <mc:Fallback xmlns="">
          <p:pic>
            <p:nvPicPr>
              <p:cNvPr id="309" name="墨迹 309">
                <a:extLst>
                  <a:ext uri="{FF2B5EF4-FFF2-40B4-BE49-F238E27FC236}">
                    <a16:creationId xmlns:a16="http://schemas.microsoft.com/office/drawing/2014/main" id="{361CB8DD-DDD4-A555-2DE2-83231B7C42C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15115" y="5672020"/>
                <a:ext cx="696617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7" name="墨迹 316">
                <a:extLst>
                  <a:ext uri="{FF2B5EF4-FFF2-40B4-BE49-F238E27FC236}">
                    <a16:creationId xmlns:a16="http://schemas.microsoft.com/office/drawing/2014/main" id="{3C71ED90-B811-B90D-BC7D-8AED26987E31}"/>
                  </a:ext>
                </a:extLst>
              </p14:cNvPr>
              <p14:cNvContentPartPr/>
              <p14:nvPr/>
            </p14:nvContentPartPr>
            <p14:xfrm>
              <a:off x="7731003" y="5832220"/>
              <a:ext cx="11880" cy="23400"/>
            </p14:xfrm>
          </p:contentPart>
        </mc:Choice>
        <mc:Fallback xmlns="">
          <p:pic>
            <p:nvPicPr>
              <p:cNvPr id="317" name="墨迹 316">
                <a:extLst>
                  <a:ext uri="{FF2B5EF4-FFF2-40B4-BE49-F238E27FC236}">
                    <a16:creationId xmlns:a16="http://schemas.microsoft.com/office/drawing/2014/main" id="{3C71ED90-B811-B90D-BC7D-8AED26987E3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15883" y="5817100"/>
                <a:ext cx="42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18" name="墨迹 318">
                <a:extLst>
                  <a:ext uri="{FF2B5EF4-FFF2-40B4-BE49-F238E27FC236}">
                    <a16:creationId xmlns:a16="http://schemas.microsoft.com/office/drawing/2014/main" id="{4D14A2AE-4DE9-7952-C697-A5960B64C962}"/>
                  </a:ext>
                </a:extLst>
              </p14:cNvPr>
              <p14:cNvContentPartPr/>
              <p14:nvPr/>
            </p14:nvContentPartPr>
            <p14:xfrm>
              <a:off x="6847563" y="5641060"/>
              <a:ext cx="675360" cy="579600"/>
            </p14:xfrm>
          </p:contentPart>
        </mc:Choice>
        <mc:Fallback xmlns="">
          <p:pic>
            <p:nvPicPr>
              <p:cNvPr id="318" name="墨迹 318">
                <a:extLst>
                  <a:ext uri="{FF2B5EF4-FFF2-40B4-BE49-F238E27FC236}">
                    <a16:creationId xmlns:a16="http://schemas.microsoft.com/office/drawing/2014/main" id="{4D14A2AE-4DE9-7952-C697-A5960B64C96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32443" y="5625940"/>
                <a:ext cx="7059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19" name="墨迹 318">
                <a:extLst>
                  <a:ext uri="{FF2B5EF4-FFF2-40B4-BE49-F238E27FC236}">
                    <a16:creationId xmlns:a16="http://schemas.microsoft.com/office/drawing/2014/main" id="{38281578-394C-D735-0688-FC6ED6A453B1}"/>
                  </a:ext>
                </a:extLst>
              </p14:cNvPr>
              <p14:cNvContentPartPr/>
              <p14:nvPr/>
            </p14:nvContentPartPr>
            <p14:xfrm>
              <a:off x="5929923" y="4535500"/>
              <a:ext cx="104760" cy="1314360"/>
            </p14:xfrm>
          </p:contentPart>
        </mc:Choice>
        <mc:Fallback xmlns="">
          <p:pic>
            <p:nvPicPr>
              <p:cNvPr id="319" name="墨迹 318">
                <a:extLst>
                  <a:ext uri="{FF2B5EF4-FFF2-40B4-BE49-F238E27FC236}">
                    <a16:creationId xmlns:a16="http://schemas.microsoft.com/office/drawing/2014/main" id="{38281578-394C-D735-0688-FC6ED6A453B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14803" y="4520380"/>
                <a:ext cx="135000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20" name="墨迹 319">
                <a:extLst>
                  <a:ext uri="{FF2B5EF4-FFF2-40B4-BE49-F238E27FC236}">
                    <a16:creationId xmlns:a16="http://schemas.microsoft.com/office/drawing/2014/main" id="{891AA975-30E4-F0AA-5351-00F9584ACD9B}"/>
                  </a:ext>
                </a:extLst>
              </p14:cNvPr>
              <p14:cNvContentPartPr/>
              <p14:nvPr/>
            </p14:nvContentPartPr>
            <p14:xfrm>
              <a:off x="6202803" y="5826460"/>
              <a:ext cx="28800" cy="35280"/>
            </p14:xfrm>
          </p:contentPart>
        </mc:Choice>
        <mc:Fallback xmlns="">
          <p:pic>
            <p:nvPicPr>
              <p:cNvPr id="320" name="墨迹 319">
                <a:extLst>
                  <a:ext uri="{FF2B5EF4-FFF2-40B4-BE49-F238E27FC236}">
                    <a16:creationId xmlns:a16="http://schemas.microsoft.com/office/drawing/2014/main" id="{891AA975-30E4-F0AA-5351-00F9584ACD9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87683" y="5810980"/>
                <a:ext cx="590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23" name="墨迹 323">
                <a:extLst>
                  <a:ext uri="{FF2B5EF4-FFF2-40B4-BE49-F238E27FC236}">
                    <a16:creationId xmlns:a16="http://schemas.microsoft.com/office/drawing/2014/main" id="{9FC7BF99-6CD7-B3B2-62B5-2889D09F31ED}"/>
                  </a:ext>
                </a:extLst>
              </p14:cNvPr>
              <p14:cNvContentPartPr/>
              <p14:nvPr/>
            </p14:nvContentPartPr>
            <p14:xfrm>
              <a:off x="2895483" y="3920980"/>
              <a:ext cx="6602400" cy="1089360"/>
            </p14:xfrm>
          </p:contentPart>
        </mc:Choice>
        <mc:Fallback xmlns="">
          <p:pic>
            <p:nvPicPr>
              <p:cNvPr id="323" name="墨迹 323">
                <a:extLst>
                  <a:ext uri="{FF2B5EF4-FFF2-40B4-BE49-F238E27FC236}">
                    <a16:creationId xmlns:a16="http://schemas.microsoft.com/office/drawing/2014/main" id="{9FC7BF99-6CD7-B3B2-62B5-2889D09F31E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80363" y="3905860"/>
                <a:ext cx="663300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30" name="墨迹 330">
                <a:extLst>
                  <a:ext uri="{FF2B5EF4-FFF2-40B4-BE49-F238E27FC236}">
                    <a16:creationId xmlns:a16="http://schemas.microsoft.com/office/drawing/2014/main" id="{43E88001-5517-87B7-1D10-66EE258E39B2}"/>
                  </a:ext>
                </a:extLst>
              </p14:cNvPr>
              <p14:cNvContentPartPr/>
              <p14:nvPr/>
            </p14:nvContentPartPr>
            <p14:xfrm>
              <a:off x="9821883" y="4332100"/>
              <a:ext cx="619920" cy="603000"/>
            </p14:xfrm>
          </p:contentPart>
        </mc:Choice>
        <mc:Fallback xmlns="">
          <p:pic>
            <p:nvPicPr>
              <p:cNvPr id="330" name="墨迹 330">
                <a:extLst>
                  <a:ext uri="{FF2B5EF4-FFF2-40B4-BE49-F238E27FC236}">
                    <a16:creationId xmlns:a16="http://schemas.microsoft.com/office/drawing/2014/main" id="{43E88001-5517-87B7-1D10-66EE258E39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06403" y="4316971"/>
                <a:ext cx="650520" cy="633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36" name="墨迹 336">
                <a:extLst>
                  <a:ext uri="{FF2B5EF4-FFF2-40B4-BE49-F238E27FC236}">
                    <a16:creationId xmlns:a16="http://schemas.microsoft.com/office/drawing/2014/main" id="{B044C7DC-EFBF-8D58-68C6-02D1ED5D1CFB}"/>
                  </a:ext>
                </a:extLst>
              </p14:cNvPr>
              <p14:cNvContentPartPr/>
              <p14:nvPr/>
            </p14:nvContentPartPr>
            <p14:xfrm>
              <a:off x="10533963" y="4338220"/>
              <a:ext cx="388440" cy="203040"/>
            </p14:xfrm>
          </p:contentPart>
        </mc:Choice>
        <mc:Fallback xmlns="">
          <p:pic>
            <p:nvPicPr>
              <p:cNvPr id="336" name="墨迹 336">
                <a:extLst>
                  <a:ext uri="{FF2B5EF4-FFF2-40B4-BE49-F238E27FC236}">
                    <a16:creationId xmlns:a16="http://schemas.microsoft.com/office/drawing/2014/main" id="{B044C7DC-EFBF-8D58-68C6-02D1ED5D1CF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518843" y="4322740"/>
                <a:ext cx="419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49" name="墨迹 349">
                <a:extLst>
                  <a:ext uri="{FF2B5EF4-FFF2-40B4-BE49-F238E27FC236}">
                    <a16:creationId xmlns:a16="http://schemas.microsoft.com/office/drawing/2014/main" id="{B8CA4BB9-E85A-465E-574F-764229F060CB}"/>
                  </a:ext>
                </a:extLst>
              </p14:cNvPr>
              <p14:cNvContentPartPr/>
              <p14:nvPr/>
            </p14:nvContentPartPr>
            <p14:xfrm>
              <a:off x="9080643" y="4714420"/>
              <a:ext cx="973440" cy="330480"/>
            </p14:xfrm>
          </p:contentPart>
        </mc:Choice>
        <mc:Fallback xmlns="">
          <p:pic>
            <p:nvPicPr>
              <p:cNvPr id="349" name="墨迹 349">
                <a:extLst>
                  <a:ext uri="{FF2B5EF4-FFF2-40B4-BE49-F238E27FC236}">
                    <a16:creationId xmlns:a16="http://schemas.microsoft.com/office/drawing/2014/main" id="{B8CA4BB9-E85A-465E-574F-764229F060C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65163" y="4699300"/>
                <a:ext cx="10036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54" name="墨迹 354">
                <a:extLst>
                  <a:ext uri="{FF2B5EF4-FFF2-40B4-BE49-F238E27FC236}">
                    <a16:creationId xmlns:a16="http://schemas.microsoft.com/office/drawing/2014/main" id="{0A26DBF5-E70B-5A94-8AF2-F38206394703}"/>
                  </a:ext>
                </a:extLst>
              </p14:cNvPr>
              <p14:cNvContentPartPr/>
              <p14:nvPr/>
            </p14:nvContentPartPr>
            <p14:xfrm>
              <a:off x="10158483" y="4702900"/>
              <a:ext cx="451080" cy="232200"/>
            </p14:xfrm>
          </p:contentPart>
        </mc:Choice>
        <mc:Fallback xmlns="">
          <p:pic>
            <p:nvPicPr>
              <p:cNvPr id="354" name="墨迹 354">
                <a:extLst>
                  <a:ext uri="{FF2B5EF4-FFF2-40B4-BE49-F238E27FC236}">
                    <a16:creationId xmlns:a16="http://schemas.microsoft.com/office/drawing/2014/main" id="{0A26DBF5-E70B-5A94-8AF2-F3820639470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143015" y="4687757"/>
                <a:ext cx="481656" cy="262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5" name="墨迹 365">
                <a:extLst>
                  <a:ext uri="{FF2B5EF4-FFF2-40B4-BE49-F238E27FC236}">
                    <a16:creationId xmlns:a16="http://schemas.microsoft.com/office/drawing/2014/main" id="{628C1CD1-3E65-4111-E4E1-6B93F4130DB3}"/>
                  </a:ext>
                </a:extLst>
              </p14:cNvPr>
              <p14:cNvContentPartPr/>
              <p14:nvPr/>
            </p14:nvContentPartPr>
            <p14:xfrm>
              <a:off x="10699563" y="4633420"/>
              <a:ext cx="558720" cy="301680"/>
            </p14:xfrm>
          </p:contentPart>
        </mc:Choice>
        <mc:Fallback xmlns="">
          <p:pic>
            <p:nvPicPr>
              <p:cNvPr id="365" name="墨迹 365">
                <a:extLst>
                  <a:ext uri="{FF2B5EF4-FFF2-40B4-BE49-F238E27FC236}">
                    <a16:creationId xmlns:a16="http://schemas.microsoft.com/office/drawing/2014/main" id="{628C1CD1-3E65-4111-E4E1-6B93F4130DB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84083" y="4618300"/>
                <a:ext cx="5893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2" name="墨迹 411">
                <a:extLst>
                  <a:ext uri="{FF2B5EF4-FFF2-40B4-BE49-F238E27FC236}">
                    <a16:creationId xmlns:a16="http://schemas.microsoft.com/office/drawing/2014/main" id="{E7E871FC-25ED-5B76-7C81-46703A8B4F39}"/>
                  </a:ext>
                </a:extLst>
              </p14:cNvPr>
              <p14:cNvContentPartPr/>
              <p14:nvPr/>
            </p14:nvContentPartPr>
            <p14:xfrm>
              <a:off x="10684803" y="4616140"/>
              <a:ext cx="11880" cy="35280"/>
            </p14:xfrm>
          </p:contentPart>
        </mc:Choice>
        <mc:Fallback xmlns="">
          <p:pic>
            <p:nvPicPr>
              <p:cNvPr id="412" name="墨迹 411">
                <a:extLst>
                  <a:ext uri="{FF2B5EF4-FFF2-40B4-BE49-F238E27FC236}">
                    <a16:creationId xmlns:a16="http://schemas.microsoft.com/office/drawing/2014/main" id="{E7E871FC-25ED-5B76-7C81-46703A8B4F3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669323" y="4600660"/>
                <a:ext cx="42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13" name="墨迹 413">
                <a:extLst>
                  <a:ext uri="{FF2B5EF4-FFF2-40B4-BE49-F238E27FC236}">
                    <a16:creationId xmlns:a16="http://schemas.microsoft.com/office/drawing/2014/main" id="{8694D5B1-DE3A-7A00-889B-198293054872}"/>
                  </a:ext>
                </a:extLst>
              </p14:cNvPr>
              <p14:cNvContentPartPr/>
              <p14:nvPr/>
            </p14:nvContentPartPr>
            <p14:xfrm>
              <a:off x="8762043" y="5102500"/>
              <a:ext cx="2600640" cy="1013760"/>
            </p14:xfrm>
          </p:contentPart>
        </mc:Choice>
        <mc:Fallback xmlns="">
          <p:pic>
            <p:nvPicPr>
              <p:cNvPr id="413" name="墨迹 413">
                <a:extLst>
                  <a:ext uri="{FF2B5EF4-FFF2-40B4-BE49-F238E27FC236}">
                    <a16:creationId xmlns:a16="http://schemas.microsoft.com/office/drawing/2014/main" id="{8694D5B1-DE3A-7A00-889B-19829305487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46923" y="5087380"/>
                <a:ext cx="2631240" cy="10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18" name="墨迹 418">
                <a:extLst>
                  <a:ext uri="{FF2B5EF4-FFF2-40B4-BE49-F238E27FC236}">
                    <a16:creationId xmlns:a16="http://schemas.microsoft.com/office/drawing/2014/main" id="{A78285E7-2EE7-EE3E-B457-726FA8D9C308}"/>
                  </a:ext>
                </a:extLst>
              </p14:cNvPr>
              <p14:cNvContentPartPr/>
              <p14:nvPr/>
            </p14:nvContentPartPr>
            <p14:xfrm>
              <a:off x="9021700" y="6108471"/>
              <a:ext cx="386280" cy="190440"/>
            </p14:xfrm>
          </p:contentPart>
        </mc:Choice>
        <mc:Fallback xmlns="">
          <p:pic>
            <p:nvPicPr>
              <p:cNvPr id="418" name="墨迹 418">
                <a:extLst>
                  <a:ext uri="{FF2B5EF4-FFF2-40B4-BE49-F238E27FC236}">
                    <a16:creationId xmlns:a16="http://schemas.microsoft.com/office/drawing/2014/main" id="{A78285E7-2EE7-EE3E-B457-726FA8D9C30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06580" y="6093351"/>
                <a:ext cx="4168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21" name="墨迹 421">
                <a:extLst>
                  <a:ext uri="{FF2B5EF4-FFF2-40B4-BE49-F238E27FC236}">
                    <a16:creationId xmlns:a16="http://schemas.microsoft.com/office/drawing/2014/main" id="{A7E3F237-D211-D479-3FD4-B6A9E66D7510}"/>
                  </a:ext>
                </a:extLst>
              </p14:cNvPr>
              <p14:cNvContentPartPr/>
              <p14:nvPr/>
            </p14:nvContentPartPr>
            <p14:xfrm>
              <a:off x="9563500" y="6049791"/>
              <a:ext cx="162360" cy="230760"/>
            </p14:xfrm>
          </p:contentPart>
        </mc:Choice>
        <mc:Fallback xmlns="">
          <p:pic>
            <p:nvPicPr>
              <p:cNvPr id="421" name="墨迹 421">
                <a:extLst>
                  <a:ext uri="{FF2B5EF4-FFF2-40B4-BE49-F238E27FC236}">
                    <a16:creationId xmlns:a16="http://schemas.microsoft.com/office/drawing/2014/main" id="{A7E3F237-D211-D479-3FD4-B6A9E66D751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48020" y="6034671"/>
                <a:ext cx="1926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27" name="墨迹 426">
                <a:extLst>
                  <a:ext uri="{FF2B5EF4-FFF2-40B4-BE49-F238E27FC236}">
                    <a16:creationId xmlns:a16="http://schemas.microsoft.com/office/drawing/2014/main" id="{E17649CB-5C12-51DA-9FBE-D9AD61D49A99}"/>
                  </a:ext>
                </a:extLst>
              </p14:cNvPr>
              <p14:cNvContentPartPr/>
              <p14:nvPr/>
            </p14:nvContentPartPr>
            <p14:xfrm>
              <a:off x="10596700" y="6161751"/>
              <a:ext cx="12960" cy="19080"/>
            </p14:xfrm>
          </p:contentPart>
        </mc:Choice>
        <mc:Fallback xmlns="">
          <p:pic>
            <p:nvPicPr>
              <p:cNvPr id="427" name="墨迹 426">
                <a:extLst>
                  <a:ext uri="{FF2B5EF4-FFF2-40B4-BE49-F238E27FC236}">
                    <a16:creationId xmlns:a16="http://schemas.microsoft.com/office/drawing/2014/main" id="{E17649CB-5C12-51DA-9FBE-D9AD61D49A9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581580" y="6146631"/>
                <a:ext cx="43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28" name="墨迹 428">
                <a:extLst>
                  <a:ext uri="{FF2B5EF4-FFF2-40B4-BE49-F238E27FC236}">
                    <a16:creationId xmlns:a16="http://schemas.microsoft.com/office/drawing/2014/main" id="{DAAECF63-C337-5C1A-137D-225862F35F0B}"/>
                  </a:ext>
                </a:extLst>
              </p14:cNvPr>
              <p14:cNvContentPartPr/>
              <p14:nvPr/>
            </p14:nvContentPartPr>
            <p14:xfrm>
              <a:off x="9656740" y="6012351"/>
              <a:ext cx="797400" cy="261720"/>
            </p14:xfrm>
          </p:contentPart>
        </mc:Choice>
        <mc:Fallback xmlns="">
          <p:pic>
            <p:nvPicPr>
              <p:cNvPr id="428" name="墨迹 428">
                <a:extLst>
                  <a:ext uri="{FF2B5EF4-FFF2-40B4-BE49-F238E27FC236}">
                    <a16:creationId xmlns:a16="http://schemas.microsoft.com/office/drawing/2014/main" id="{DAAECF63-C337-5C1A-137D-225862F35F0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41620" y="5997231"/>
                <a:ext cx="8276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33" name="墨迹 433">
                <a:extLst>
                  <a:ext uri="{FF2B5EF4-FFF2-40B4-BE49-F238E27FC236}">
                    <a16:creationId xmlns:a16="http://schemas.microsoft.com/office/drawing/2014/main" id="{969AE929-EB1F-B23A-19AE-20DBB3555EB5}"/>
                  </a:ext>
                </a:extLst>
              </p14:cNvPr>
              <p14:cNvContentPartPr/>
              <p14:nvPr/>
            </p14:nvContentPartPr>
            <p14:xfrm>
              <a:off x="9320500" y="6491871"/>
              <a:ext cx="324360" cy="230760"/>
            </p14:xfrm>
          </p:contentPart>
        </mc:Choice>
        <mc:Fallback xmlns="">
          <p:pic>
            <p:nvPicPr>
              <p:cNvPr id="433" name="墨迹 433">
                <a:extLst>
                  <a:ext uri="{FF2B5EF4-FFF2-40B4-BE49-F238E27FC236}">
                    <a16:creationId xmlns:a16="http://schemas.microsoft.com/office/drawing/2014/main" id="{969AE929-EB1F-B23A-19AE-20DBB3555EB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05363" y="6476391"/>
                <a:ext cx="354994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46" name="墨迹 446">
                <a:extLst>
                  <a:ext uri="{FF2B5EF4-FFF2-40B4-BE49-F238E27FC236}">
                    <a16:creationId xmlns:a16="http://schemas.microsoft.com/office/drawing/2014/main" id="{76619626-47F3-5291-F694-D4AD1D1CC0BC}"/>
                  </a:ext>
                </a:extLst>
              </p14:cNvPr>
              <p14:cNvContentPartPr/>
              <p14:nvPr/>
            </p14:nvContentPartPr>
            <p14:xfrm>
              <a:off x="9582940" y="6454431"/>
              <a:ext cx="1182600" cy="259920"/>
            </p14:xfrm>
          </p:contentPart>
        </mc:Choice>
        <mc:Fallback xmlns="">
          <p:pic>
            <p:nvPicPr>
              <p:cNvPr id="446" name="墨迹 446">
                <a:extLst>
                  <a:ext uri="{FF2B5EF4-FFF2-40B4-BE49-F238E27FC236}">
                    <a16:creationId xmlns:a16="http://schemas.microsoft.com/office/drawing/2014/main" id="{76619626-47F3-5291-F694-D4AD1D1CC0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67460" y="6439311"/>
                <a:ext cx="1212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64" name="墨迹 464">
                <a:extLst>
                  <a:ext uri="{FF2B5EF4-FFF2-40B4-BE49-F238E27FC236}">
                    <a16:creationId xmlns:a16="http://schemas.microsoft.com/office/drawing/2014/main" id="{E0860F07-B365-16CF-8821-A5C01BD4FD7E}"/>
                  </a:ext>
                </a:extLst>
              </p14:cNvPr>
              <p14:cNvContentPartPr/>
              <p14:nvPr/>
            </p14:nvContentPartPr>
            <p14:xfrm>
              <a:off x="2117620" y="6080751"/>
              <a:ext cx="1295280" cy="273600"/>
            </p14:xfrm>
          </p:contentPart>
        </mc:Choice>
        <mc:Fallback xmlns="">
          <p:pic>
            <p:nvPicPr>
              <p:cNvPr id="464" name="墨迹 464">
                <a:extLst>
                  <a:ext uri="{FF2B5EF4-FFF2-40B4-BE49-F238E27FC236}">
                    <a16:creationId xmlns:a16="http://schemas.microsoft.com/office/drawing/2014/main" id="{E0860F07-B365-16CF-8821-A5C01BD4FD7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102500" y="6065631"/>
                <a:ext cx="1325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74" name="墨迹 474">
                <a:extLst>
                  <a:ext uri="{FF2B5EF4-FFF2-40B4-BE49-F238E27FC236}">
                    <a16:creationId xmlns:a16="http://schemas.microsoft.com/office/drawing/2014/main" id="{DBBF746B-6266-E66A-0609-734739FE54DC}"/>
                  </a:ext>
                </a:extLst>
              </p14:cNvPr>
              <p14:cNvContentPartPr/>
              <p14:nvPr/>
            </p14:nvContentPartPr>
            <p14:xfrm>
              <a:off x="3506140" y="6074631"/>
              <a:ext cx="790920" cy="261720"/>
            </p14:xfrm>
          </p:contentPart>
        </mc:Choice>
        <mc:Fallback xmlns="">
          <p:pic>
            <p:nvPicPr>
              <p:cNvPr id="474" name="墨迹 474">
                <a:extLst>
                  <a:ext uri="{FF2B5EF4-FFF2-40B4-BE49-F238E27FC236}">
                    <a16:creationId xmlns:a16="http://schemas.microsoft.com/office/drawing/2014/main" id="{DBBF746B-6266-E66A-0609-734739FE54D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90660" y="6059511"/>
                <a:ext cx="8215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85" name="墨迹 485">
                <a:extLst>
                  <a:ext uri="{FF2B5EF4-FFF2-40B4-BE49-F238E27FC236}">
                    <a16:creationId xmlns:a16="http://schemas.microsoft.com/office/drawing/2014/main" id="{FD175E24-3D13-42B7-4719-F478E2918490}"/>
                  </a:ext>
                </a:extLst>
              </p14:cNvPr>
              <p14:cNvContentPartPr/>
              <p14:nvPr/>
            </p14:nvContentPartPr>
            <p14:xfrm>
              <a:off x="430660" y="4997511"/>
              <a:ext cx="1282680" cy="560880"/>
            </p14:xfrm>
          </p:contentPart>
        </mc:Choice>
        <mc:Fallback xmlns="">
          <p:pic>
            <p:nvPicPr>
              <p:cNvPr id="485" name="墨迹 485">
                <a:extLst>
                  <a:ext uri="{FF2B5EF4-FFF2-40B4-BE49-F238E27FC236}">
                    <a16:creationId xmlns:a16="http://schemas.microsoft.com/office/drawing/2014/main" id="{FD175E24-3D13-42B7-4719-F478E291849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5540" y="4982381"/>
                <a:ext cx="1313280" cy="591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0" grpId="0" animBg="1"/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模型的建立与标准化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优化问题的模型：目标函数和约束条件</a:t>
            </a:r>
            <a:endParaRPr lang="en-US" altLang="zh-CN" dirty="0"/>
          </a:p>
          <a:p>
            <a:r>
              <a:rPr lang="zh-CN" altLang="en-US" dirty="0"/>
              <a:t>模型的标准化：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327" y="2774687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目标函数求最大值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所有约束条件均由等式表示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每个约束条件右端常数常为非负值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所有决策变量为非负值</a:t>
            </a:r>
            <a:endParaRPr lang="en-US" altLang="zh-CN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7AC3642-C73A-4327-705A-EDE4878F8D08}"/>
                  </a:ext>
                </a:extLst>
              </p14:cNvPr>
              <p14:cNvContentPartPr/>
              <p14:nvPr/>
            </p14:nvContentPartPr>
            <p14:xfrm>
              <a:off x="1739260" y="193671"/>
              <a:ext cx="1078920" cy="8632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7AC3642-C73A-4327-705A-EDE4878F8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140" y="178551"/>
                <a:ext cx="11091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A8859E33-9F1C-D7D5-E8A7-DA700CDDD7C2}"/>
                  </a:ext>
                </a:extLst>
              </p14:cNvPr>
              <p14:cNvContentPartPr/>
              <p14:nvPr/>
            </p14:nvContentPartPr>
            <p14:xfrm>
              <a:off x="3549700" y="1841391"/>
              <a:ext cx="2913840" cy="149760"/>
            </p14:xfrm>
          </p:contentPart>
        </mc:Choice>
        <mc:Fallback xmlns=""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A8859E33-9F1C-D7D5-E8A7-DA700CDDD7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220" y="1825911"/>
                <a:ext cx="29444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4ED1A29-A502-AAEA-8619-033015D4FA22}"/>
                  </a:ext>
                </a:extLst>
              </p14:cNvPr>
              <p14:cNvContentPartPr/>
              <p14:nvPr/>
            </p14:nvContentPartPr>
            <p14:xfrm>
              <a:off x="1937260" y="2532231"/>
              <a:ext cx="828360" cy="1188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4ED1A29-A502-AAEA-8619-033015D4FA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1780" y="2517111"/>
                <a:ext cx="8589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7330F7C-1404-2E7D-A0B0-6367062B53D9}"/>
                  </a:ext>
                </a:extLst>
              </p14:cNvPr>
              <p14:cNvContentPartPr/>
              <p14:nvPr/>
            </p14:nvContentPartPr>
            <p14:xfrm>
              <a:off x="2148940" y="3155031"/>
              <a:ext cx="554400" cy="565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7330F7C-1404-2E7D-A0B0-6367062B53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3460" y="3139551"/>
                <a:ext cx="585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DB8FAE2-E691-CF16-34A2-1BEE52AE8926}"/>
                  </a:ext>
                </a:extLst>
              </p14:cNvPr>
              <p14:cNvContentPartPr/>
              <p14:nvPr/>
            </p14:nvContentPartPr>
            <p14:xfrm>
              <a:off x="2733940" y="3484791"/>
              <a:ext cx="348840" cy="500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DB8FAE2-E691-CF16-34A2-1BEE52AE89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8820" y="3469671"/>
                <a:ext cx="3794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91A1FE8-6E48-9875-C046-8735FF5EF664}"/>
                  </a:ext>
                </a:extLst>
              </p14:cNvPr>
              <p14:cNvContentPartPr/>
              <p14:nvPr/>
            </p14:nvContentPartPr>
            <p14:xfrm>
              <a:off x="3493540" y="3851991"/>
              <a:ext cx="691560" cy="439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91A1FE8-6E48-9875-C046-8735FF5EF6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8420" y="3836871"/>
                <a:ext cx="7218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645DAFF-628B-40E8-0CCA-BFE416463E1E}"/>
                  </a:ext>
                </a:extLst>
              </p14:cNvPr>
              <p14:cNvContentPartPr/>
              <p14:nvPr/>
            </p14:nvContentPartPr>
            <p14:xfrm>
              <a:off x="1526140" y="4219551"/>
              <a:ext cx="1612800" cy="500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645DAFF-628B-40E8-0CCA-BFE416463E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1020" y="4204071"/>
                <a:ext cx="16434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8A54860-8BFF-B6C6-AF89-3539ADD1A6CC}"/>
                  </a:ext>
                </a:extLst>
              </p14:cNvPr>
              <p14:cNvContentPartPr/>
              <p14:nvPr/>
            </p14:nvContentPartPr>
            <p14:xfrm>
              <a:off x="2298340" y="3851991"/>
              <a:ext cx="1245600" cy="500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8A54860-8BFF-B6C6-AF89-3539ADD1A6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2860" y="3836871"/>
                <a:ext cx="12758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7A2179C-BA43-C7CC-5F6F-68C591675377}"/>
                  </a:ext>
                </a:extLst>
              </p14:cNvPr>
              <p14:cNvContentPartPr/>
              <p14:nvPr/>
            </p14:nvContentPartPr>
            <p14:xfrm>
              <a:off x="2948400" y="2574360"/>
              <a:ext cx="2692440" cy="14076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7A2179C-BA43-C7CC-5F6F-68C5916753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39040" y="2565000"/>
                <a:ext cx="271116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墨迹 21">
                <a:extLst>
                  <a:ext uri="{FF2B5EF4-FFF2-40B4-BE49-F238E27FC236}">
                    <a16:creationId xmlns:a16="http://schemas.microsoft.com/office/drawing/2014/main" id="{079A9C0F-D753-50DD-EE8F-A07E94E4D1F8}"/>
                  </a:ext>
                </a:extLst>
              </p14:cNvPr>
              <p14:cNvContentPartPr/>
              <p14:nvPr/>
            </p14:nvContentPartPr>
            <p14:xfrm>
              <a:off x="5049820" y="3285711"/>
              <a:ext cx="330480" cy="212040"/>
            </p14:xfrm>
          </p:contentPart>
        </mc:Choice>
        <mc:Fallback xmlns="">
          <p:pic>
            <p:nvPicPr>
              <p:cNvPr id="21" name="墨迹 21">
                <a:extLst>
                  <a:ext uri="{FF2B5EF4-FFF2-40B4-BE49-F238E27FC236}">
                    <a16:creationId xmlns:a16="http://schemas.microsoft.com/office/drawing/2014/main" id="{079A9C0F-D753-50DD-EE8F-A07E94E4D1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34700" y="3270231"/>
                <a:ext cx="3607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墨迹 41">
                <a:extLst>
                  <a:ext uri="{FF2B5EF4-FFF2-40B4-BE49-F238E27FC236}">
                    <a16:creationId xmlns:a16="http://schemas.microsoft.com/office/drawing/2014/main" id="{421EB639-F6AA-825F-D281-A71890DBC124}"/>
                  </a:ext>
                </a:extLst>
              </p14:cNvPr>
              <p14:cNvContentPartPr/>
              <p14:nvPr/>
            </p14:nvContentPartPr>
            <p14:xfrm>
              <a:off x="7085620" y="3759471"/>
              <a:ext cx="542160" cy="254880"/>
            </p14:xfrm>
          </p:contentPart>
        </mc:Choice>
        <mc:Fallback xmlns="">
          <p:pic>
            <p:nvPicPr>
              <p:cNvPr id="39" name="墨迹 41">
                <a:extLst>
                  <a:ext uri="{FF2B5EF4-FFF2-40B4-BE49-F238E27FC236}">
                    <a16:creationId xmlns:a16="http://schemas.microsoft.com/office/drawing/2014/main" id="{421EB639-F6AA-825F-D281-A71890DBC1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70490" y="3744351"/>
                <a:ext cx="5727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墨迹 41">
                <a:extLst>
                  <a:ext uri="{FF2B5EF4-FFF2-40B4-BE49-F238E27FC236}">
                    <a16:creationId xmlns:a16="http://schemas.microsoft.com/office/drawing/2014/main" id="{B7D54133-B245-988A-AE96-1D6170F97EB1}"/>
                  </a:ext>
                </a:extLst>
              </p14:cNvPr>
              <p14:cNvContentPartPr/>
              <p14:nvPr/>
            </p14:nvContentPartPr>
            <p14:xfrm>
              <a:off x="6662260" y="3851991"/>
              <a:ext cx="12960" cy="75240"/>
            </p14:xfrm>
          </p:contentPart>
        </mc:Choice>
        <mc:Fallback xmlns="">
          <p:pic>
            <p:nvPicPr>
              <p:cNvPr id="40" name="墨迹 41">
                <a:extLst>
                  <a:ext uri="{FF2B5EF4-FFF2-40B4-BE49-F238E27FC236}">
                    <a16:creationId xmlns:a16="http://schemas.microsoft.com/office/drawing/2014/main" id="{B7D54133-B245-988A-AE96-1D6170F97E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47140" y="3836871"/>
                <a:ext cx="432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墨迹 41">
                <a:extLst>
                  <a:ext uri="{FF2B5EF4-FFF2-40B4-BE49-F238E27FC236}">
                    <a16:creationId xmlns:a16="http://schemas.microsoft.com/office/drawing/2014/main" id="{E19F8E2D-5472-3E8C-2D51-B153D7099B1C}"/>
                  </a:ext>
                </a:extLst>
              </p14:cNvPr>
              <p14:cNvContentPartPr/>
              <p14:nvPr/>
            </p14:nvContentPartPr>
            <p14:xfrm>
              <a:off x="5230540" y="3715191"/>
              <a:ext cx="1251360" cy="361440"/>
            </p14:xfrm>
          </p:contentPart>
        </mc:Choice>
        <mc:Fallback xmlns="">
          <p:pic>
            <p:nvPicPr>
              <p:cNvPr id="41" name="墨迹 41">
                <a:extLst>
                  <a:ext uri="{FF2B5EF4-FFF2-40B4-BE49-F238E27FC236}">
                    <a16:creationId xmlns:a16="http://schemas.microsoft.com/office/drawing/2014/main" id="{E19F8E2D-5472-3E8C-2D51-B153D7099B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15064" y="3700071"/>
                <a:ext cx="1281951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墨迹 49">
                <a:extLst>
                  <a:ext uri="{FF2B5EF4-FFF2-40B4-BE49-F238E27FC236}">
                    <a16:creationId xmlns:a16="http://schemas.microsoft.com/office/drawing/2014/main" id="{26732BBB-1048-AD0B-8C0E-65FB27B0309D}"/>
                  </a:ext>
                </a:extLst>
              </p14:cNvPr>
              <p14:cNvContentPartPr/>
              <p14:nvPr/>
            </p14:nvContentPartPr>
            <p14:xfrm>
              <a:off x="7490260" y="4094991"/>
              <a:ext cx="411120" cy="155880"/>
            </p14:xfrm>
          </p:contentPart>
        </mc:Choice>
        <mc:Fallback xmlns="">
          <p:pic>
            <p:nvPicPr>
              <p:cNvPr id="48" name="墨迹 49">
                <a:extLst>
                  <a:ext uri="{FF2B5EF4-FFF2-40B4-BE49-F238E27FC236}">
                    <a16:creationId xmlns:a16="http://schemas.microsoft.com/office/drawing/2014/main" id="{26732BBB-1048-AD0B-8C0E-65FB27B030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75140" y="4079871"/>
                <a:ext cx="4417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墨迹 49">
                <a:extLst>
                  <a:ext uri="{FF2B5EF4-FFF2-40B4-BE49-F238E27FC236}">
                    <a16:creationId xmlns:a16="http://schemas.microsoft.com/office/drawing/2014/main" id="{09E87B05-2D32-F3AF-CF59-A8F1E021B720}"/>
                  </a:ext>
                </a:extLst>
              </p14:cNvPr>
              <p14:cNvContentPartPr/>
              <p14:nvPr/>
            </p14:nvContentPartPr>
            <p14:xfrm>
              <a:off x="7060780" y="4125951"/>
              <a:ext cx="218160" cy="112320"/>
            </p14:xfrm>
          </p:contentPart>
        </mc:Choice>
        <mc:Fallback xmlns="">
          <p:pic>
            <p:nvPicPr>
              <p:cNvPr id="49" name="墨迹 49">
                <a:extLst>
                  <a:ext uri="{FF2B5EF4-FFF2-40B4-BE49-F238E27FC236}">
                    <a16:creationId xmlns:a16="http://schemas.microsoft.com/office/drawing/2014/main" id="{09E87B05-2D32-F3AF-CF59-A8F1E021B7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45660" y="4110831"/>
                <a:ext cx="24876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33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一维搜索技术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313728"/>
            <a:ext cx="11181140" cy="5158789"/>
          </a:xfrm>
        </p:spPr>
        <p:txBody>
          <a:bodyPr>
            <a:normAutofit/>
          </a:bodyPr>
          <a:lstStyle/>
          <a:p>
            <a:r>
              <a:rPr lang="zh-CN" altLang="en-US" dirty="0"/>
              <a:t>搜索区间的确定：进退法（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从一点出发，按一定的步长，试图确定出函数值呈现出</a:t>
            </a:r>
            <a:r>
              <a:rPr lang="zh-CN" altLang="en-US" sz="2800" dirty="0">
                <a:ea typeface="仿宋_GB2312" pitchFamily="49" charset="-122"/>
              </a:rPr>
              <a:t>”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高－低－高</a:t>
            </a:r>
            <a:r>
              <a:rPr lang="zh-CN" altLang="en-US" sz="2800" dirty="0">
                <a:ea typeface="仿宋_GB2312" pitchFamily="49" charset="-122"/>
              </a:rPr>
              <a:t>“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的三个点。一个方向不成功，就退回来沿相反方向搜索。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试探法：黄金分割法，二分法，斐波纳契法</a:t>
            </a:r>
            <a:endParaRPr lang="en-US" altLang="zh-CN" dirty="0"/>
          </a:p>
          <a:p>
            <a:r>
              <a:rPr lang="zh-CN" altLang="en-US" dirty="0"/>
              <a:t>插值法：牛顿插值法（切线法），割线法</a:t>
            </a:r>
            <a:endParaRPr lang="en-US" altLang="zh-CN" dirty="0"/>
          </a:p>
          <a:p>
            <a:pPr lvl="2"/>
            <a:r>
              <a:rPr lang="zh-CN" altLang="en-US" dirty="0"/>
              <a:t>牛顿法：</a:t>
            </a:r>
            <a:endParaRPr lang="en-US" altLang="zh-CN" dirty="0"/>
          </a:p>
          <a:p>
            <a:pPr lvl="2"/>
            <a:r>
              <a:rPr lang="zh-CN" altLang="en-US" dirty="0"/>
              <a:t>割线法：</a:t>
            </a:r>
            <a:endParaRPr lang="en-US" altLang="zh-CN" dirty="0"/>
          </a:p>
          <a:p>
            <a:r>
              <a:rPr lang="zh-CN" altLang="en-US" dirty="0"/>
              <a:t>试探法与插值法的区别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01725"/>
              </p:ext>
            </p:extLst>
          </p:nvPr>
        </p:nvGraphicFramePr>
        <p:xfrm>
          <a:off x="2681940" y="4744476"/>
          <a:ext cx="1417491" cy="4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1940" y="4744476"/>
                        <a:ext cx="1417491" cy="48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26546" r="10403" b="21218"/>
          <a:stretch/>
        </p:blipFill>
        <p:spPr>
          <a:xfrm>
            <a:off x="2395070" y="5271247"/>
            <a:ext cx="2203825" cy="46616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298141" y="4885765"/>
            <a:ext cx="2412613" cy="851647"/>
            <a:chOff x="5298141" y="4885765"/>
            <a:chExt cx="2412613" cy="851647"/>
          </a:xfrm>
        </p:grpSpPr>
        <p:sp>
          <p:nvSpPr>
            <p:cNvPr id="6" name="右弧形箭头 5"/>
            <p:cNvSpPr/>
            <p:nvPr/>
          </p:nvSpPr>
          <p:spPr>
            <a:xfrm>
              <a:off x="5298141" y="4885765"/>
              <a:ext cx="502024" cy="85164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10261" y="504175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不存在二阶导数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91FA3CA-DE1E-30F5-9F70-9A1904E2333A}"/>
                  </a:ext>
                </a:extLst>
              </p14:cNvPr>
              <p14:cNvContentPartPr/>
              <p14:nvPr/>
            </p14:nvContentPartPr>
            <p14:xfrm>
              <a:off x="399240" y="956880"/>
              <a:ext cx="8548200" cy="4975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91FA3CA-DE1E-30F5-9F70-9A1904E233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880" y="947520"/>
                <a:ext cx="8566920" cy="49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41902FD-C500-C363-1352-C679F2635DD3}"/>
                  </a:ext>
                </a:extLst>
              </p14:cNvPr>
              <p14:cNvContentPartPr/>
              <p14:nvPr/>
            </p14:nvContentPartPr>
            <p14:xfrm>
              <a:off x="5875920" y="3316320"/>
              <a:ext cx="144000" cy="1897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41902FD-C500-C363-1352-C679F2635D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6560" y="3306960"/>
                <a:ext cx="1627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3">
                <a:extLst>
                  <a:ext uri="{FF2B5EF4-FFF2-40B4-BE49-F238E27FC236}">
                    <a16:creationId xmlns:a16="http://schemas.microsoft.com/office/drawing/2014/main" id="{8545D729-E446-2893-EEBA-73AB66A1FF37}"/>
                  </a:ext>
                </a:extLst>
              </p14:cNvPr>
              <p14:cNvContentPartPr/>
              <p14:nvPr/>
            </p14:nvContentPartPr>
            <p14:xfrm>
              <a:off x="3366820" y="1368711"/>
              <a:ext cx="1204200" cy="546840"/>
            </p14:xfrm>
          </p:contentPart>
        </mc:Choice>
        <mc:Fallback xmlns="">
          <p:pic>
            <p:nvPicPr>
              <p:cNvPr id="13" name="墨迹 13">
                <a:extLst>
                  <a:ext uri="{FF2B5EF4-FFF2-40B4-BE49-F238E27FC236}">
                    <a16:creationId xmlns:a16="http://schemas.microsoft.com/office/drawing/2014/main" id="{8545D729-E446-2893-EEBA-73AB66A1FF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1695" y="1353591"/>
                <a:ext cx="1234809" cy="5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779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一种爬山算法，迭代算法</a:t>
            </a:r>
            <a:endParaRPr lang="en-US" altLang="zh-CN" dirty="0"/>
          </a:p>
          <a:p>
            <a:r>
              <a:rPr lang="zh-CN" altLang="en-US" dirty="0"/>
              <a:t>一阶收敛性。</a:t>
            </a:r>
            <a:endParaRPr lang="en-US" altLang="zh-CN" dirty="0"/>
          </a:p>
          <a:p>
            <a:r>
              <a:rPr lang="zh-CN" altLang="en-US" dirty="0"/>
              <a:t>一维的梯度下降法：当前梯度方向与前一个点梯度方向互相垂直。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多维的梯度下降法</a:t>
            </a:r>
            <a:endParaRPr lang="en-US" altLang="zh-CN" dirty="0"/>
          </a:p>
          <a:p>
            <a:r>
              <a:rPr lang="zh-CN" altLang="en-US" dirty="0"/>
              <a:t>梯度下降法的特点</a:t>
            </a:r>
            <a:endParaRPr lang="en-US" altLang="zh-CN" dirty="0"/>
          </a:p>
          <a:p>
            <a:pPr lvl="2"/>
            <a:r>
              <a:rPr lang="zh-CN" altLang="en-US" dirty="0"/>
              <a:t>时间，空间复杂度低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靠近极小值时收敛速度减慢，求解需要多次迭代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/>
              <a:t>可能会有“之字形”地下降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不能保证全局最优解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31002"/>
              </p:ext>
            </p:extLst>
          </p:nvPr>
        </p:nvGraphicFramePr>
        <p:xfrm>
          <a:off x="4849906" y="1559859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3" imgW="1992488" imgH="406365" progId="">
                  <p:embed/>
                </p:oleObj>
              </mc:Choice>
              <mc:Fallback>
                <p:oleObj r:id="rId3" imgW="1992488" imgH="406365" progId="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906" y="1559859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 flipH="1">
                <a:off x="1669676" y="2860017"/>
                <a:ext cx="3469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/>
                  <a:t>x</a:t>
                </a:r>
                <a14:m>
                  <m:oMath xmlns:m="http://schemas.openxmlformats.org/officeDocument/2006/math">
                    <m:r>
                      <a:rPr lang="en-US" altLang="zh-CN" sz="2000" b="0" i="1" baseline="3000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baseline="260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baseline="30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69676" y="2860017"/>
                <a:ext cx="346907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81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402BF5D-7283-FA35-CD13-FBFD4FC466A8}"/>
                  </a:ext>
                </a:extLst>
              </p14:cNvPr>
              <p14:cNvContentPartPr/>
              <p14:nvPr/>
            </p14:nvContentPartPr>
            <p14:xfrm>
              <a:off x="824760" y="1182240"/>
              <a:ext cx="7887240" cy="48214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402BF5D-7283-FA35-CD13-FBFD4FC466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400" y="1172880"/>
                <a:ext cx="7905960" cy="48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060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一种迭代算法</a:t>
            </a:r>
            <a:endParaRPr lang="en-US" altLang="zh-CN" dirty="0"/>
          </a:p>
          <a:p>
            <a:r>
              <a:rPr lang="zh-CN" altLang="en-US" dirty="0"/>
              <a:t>共轭方向</a:t>
            </a:r>
            <a:r>
              <a:rPr lang="en-US" altLang="zh-CN" dirty="0"/>
              <a:t>+</a:t>
            </a:r>
            <a:r>
              <a:rPr lang="zh-CN" altLang="en-US" dirty="0"/>
              <a:t>梯度下降法</a:t>
            </a:r>
            <a:endParaRPr lang="en-US" altLang="zh-CN" dirty="0"/>
          </a:p>
          <a:p>
            <a:r>
              <a:rPr lang="zh-CN" altLang="en-US" dirty="0"/>
              <a:t>概念掌握：共轭方向</a:t>
            </a:r>
            <a:endParaRPr lang="en-US" altLang="zh-CN" dirty="0"/>
          </a:p>
          <a:p>
            <a:r>
              <a:rPr lang="zh-CN" altLang="en-US" dirty="0"/>
              <a:t>共轭梯度方向：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迭代过程中的步长：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71107"/>
              </p:ext>
            </p:extLst>
          </p:nvPr>
        </p:nvGraphicFramePr>
        <p:xfrm>
          <a:off x="1299574" y="4147762"/>
          <a:ext cx="3292463" cy="4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3" imgW="1752480" imgH="241200" progId="Equation.3">
                  <p:embed/>
                </p:oleObj>
              </mc:Choice>
              <mc:Fallback>
                <p:oleObj name="公式" r:id="rId3" imgW="1752480" imgH="24120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574" y="4147762"/>
                        <a:ext cx="3292463" cy="4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55275"/>
              </p:ext>
            </p:extLst>
          </p:nvPr>
        </p:nvGraphicFramePr>
        <p:xfrm>
          <a:off x="1378603" y="4713273"/>
          <a:ext cx="1907343" cy="53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5" imgW="1587240" imgH="444240" progId="Equation.3">
                  <p:embed/>
                </p:oleObj>
              </mc:Choice>
              <mc:Fallback>
                <p:oleObj name="公式" r:id="rId5" imgW="1587240" imgH="44424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603" y="4713273"/>
                        <a:ext cx="1907343" cy="53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71927"/>
              </p:ext>
            </p:extLst>
          </p:nvPr>
        </p:nvGraphicFramePr>
        <p:xfrm>
          <a:off x="1299574" y="6031720"/>
          <a:ext cx="2837366" cy="50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7" imgW="2489040" imgH="444240" progId="Equation.3">
                  <p:embed/>
                </p:oleObj>
              </mc:Choice>
              <mc:Fallback>
                <p:oleObj name="公式" r:id="rId7" imgW="2489040" imgH="444240" progId="Equation.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9574" y="6031720"/>
                        <a:ext cx="2837366" cy="506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0A9FCEC-E07B-A080-46B1-5FB508C8238E}"/>
                  </a:ext>
                </a:extLst>
              </p14:cNvPr>
              <p14:cNvContentPartPr/>
              <p14:nvPr/>
            </p14:nvContentPartPr>
            <p14:xfrm>
              <a:off x="716760" y="1939680"/>
              <a:ext cx="4540320" cy="4488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0A9FCEC-E07B-A080-46B1-5FB508C823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00" y="1930320"/>
                <a:ext cx="4559040" cy="45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6AE8081-7A42-CD77-ECF9-45C04EC3A7C1}"/>
                  </a:ext>
                </a:extLst>
              </p14:cNvPr>
              <p14:cNvContentPartPr/>
              <p14:nvPr/>
            </p14:nvContentPartPr>
            <p14:xfrm>
              <a:off x="3692620" y="5862951"/>
              <a:ext cx="100080" cy="378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6AE8081-7A42-CD77-ECF9-45C04EC3A7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7500" y="5847831"/>
                <a:ext cx="1303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37307D3-9F28-F234-D00F-4BEBF999C9AE}"/>
                  </a:ext>
                </a:extLst>
              </p14:cNvPr>
              <p14:cNvContentPartPr/>
              <p14:nvPr/>
            </p14:nvContentPartPr>
            <p14:xfrm>
              <a:off x="2563300" y="5912631"/>
              <a:ext cx="1316880" cy="2804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37307D3-9F28-F234-D00F-4BEBF999C9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47820" y="5897511"/>
                <a:ext cx="1347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3C242E9-6F15-FD9E-2C4E-4F9B89F6DDB8}"/>
                  </a:ext>
                </a:extLst>
              </p14:cNvPr>
              <p14:cNvContentPartPr/>
              <p14:nvPr/>
            </p14:nvContentPartPr>
            <p14:xfrm>
              <a:off x="3518380" y="5881671"/>
              <a:ext cx="277920" cy="81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3C242E9-6F15-FD9E-2C4E-4F9B89F6DD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03260" y="5866551"/>
                <a:ext cx="3081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AB19F91-0CDC-C7D4-4B71-51FF7A13BF6D}"/>
                  </a:ext>
                </a:extLst>
              </p14:cNvPr>
              <p14:cNvContentPartPr/>
              <p14:nvPr/>
            </p14:nvContentPartPr>
            <p14:xfrm>
              <a:off x="3947860" y="5769711"/>
              <a:ext cx="68760" cy="1782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AB19F91-0CDC-C7D4-4B71-51FF7A13BF6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32740" y="5754231"/>
                <a:ext cx="99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12AE12F-79B6-C396-737B-3DE58E647495}"/>
                  </a:ext>
                </a:extLst>
              </p14:cNvPr>
              <p14:cNvContentPartPr/>
              <p14:nvPr/>
            </p14:nvContentPartPr>
            <p14:xfrm>
              <a:off x="4016620" y="5838111"/>
              <a:ext cx="75240" cy="64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12AE12F-79B6-C396-737B-3DE58E6474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01140" y="5822991"/>
                <a:ext cx="105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2C782A8-B008-3607-3F46-C6339C63B48E}"/>
                  </a:ext>
                </a:extLst>
              </p14:cNvPr>
              <p14:cNvContentPartPr/>
              <p14:nvPr/>
            </p14:nvContentPartPr>
            <p14:xfrm>
              <a:off x="4004020" y="5906511"/>
              <a:ext cx="83880" cy="75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2C782A8-B008-3607-3F46-C6339C63B4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88900" y="5891391"/>
                <a:ext cx="114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DE679AE-D459-3209-D9F5-9478C174257A}"/>
                  </a:ext>
                </a:extLst>
              </p14:cNvPr>
              <p14:cNvContentPartPr/>
              <p14:nvPr/>
            </p14:nvContentPartPr>
            <p14:xfrm>
              <a:off x="3916900" y="6018471"/>
              <a:ext cx="112320" cy="313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DE679AE-D459-3209-D9F5-9478C174257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01780" y="6003351"/>
                <a:ext cx="142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D5D8F66-81E5-4407-8175-DE48DA87CD52}"/>
                  </a:ext>
                </a:extLst>
              </p14:cNvPr>
              <p14:cNvContentPartPr/>
              <p14:nvPr/>
            </p14:nvContentPartPr>
            <p14:xfrm>
              <a:off x="4078900" y="5993631"/>
              <a:ext cx="149760" cy="313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D5D8F66-81E5-4407-8175-DE48DA87CD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3420" y="5978511"/>
                <a:ext cx="180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84AD45FC-C058-78CB-C3D1-2CDCF01F1BD6}"/>
                  </a:ext>
                </a:extLst>
              </p14:cNvPr>
              <p14:cNvContentPartPr/>
              <p14:nvPr/>
            </p14:nvContentPartPr>
            <p14:xfrm>
              <a:off x="4271860" y="5788431"/>
              <a:ext cx="199440" cy="1933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84AD45FC-C058-78CB-C3D1-2CDCF01F1B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56380" y="5772951"/>
                <a:ext cx="2300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6590EA1-0A14-DEB4-2FB6-4BB8C9008DE7}"/>
                  </a:ext>
                </a:extLst>
              </p14:cNvPr>
              <p14:cNvContentPartPr/>
              <p14:nvPr/>
            </p14:nvContentPartPr>
            <p14:xfrm>
              <a:off x="4576780" y="5925231"/>
              <a:ext cx="6480" cy="500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6590EA1-0A14-DEB4-2FB6-4BB8C9008DE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61660" y="5910111"/>
                <a:ext cx="37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07A4E3D-F7D5-CEBE-1137-EFA836034B2C}"/>
                  </a:ext>
                </a:extLst>
              </p14:cNvPr>
              <p14:cNvContentPartPr/>
              <p14:nvPr/>
            </p14:nvContentPartPr>
            <p14:xfrm>
              <a:off x="2709100" y="6118191"/>
              <a:ext cx="3424320" cy="4298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07A4E3D-F7D5-CEBE-1137-EFA836034B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93980" y="6103071"/>
                <a:ext cx="3454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7475B16-5A2B-CFD9-AE05-286D831B642A}"/>
                  </a:ext>
                </a:extLst>
              </p14:cNvPr>
              <p14:cNvContentPartPr/>
              <p14:nvPr/>
            </p14:nvContentPartPr>
            <p14:xfrm>
              <a:off x="5805820" y="6037191"/>
              <a:ext cx="268920" cy="1872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7475B16-5A2B-CFD9-AE05-286D831B64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90700" y="6022071"/>
                <a:ext cx="2991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墨迹 33">
                <a:extLst>
                  <a:ext uri="{FF2B5EF4-FFF2-40B4-BE49-F238E27FC236}">
                    <a16:creationId xmlns:a16="http://schemas.microsoft.com/office/drawing/2014/main" id="{0465FB6C-28F7-EA4B-3C3D-4F6FF4DBFACD}"/>
                  </a:ext>
                </a:extLst>
              </p14:cNvPr>
              <p14:cNvContentPartPr/>
              <p14:nvPr/>
            </p14:nvContentPartPr>
            <p14:xfrm>
              <a:off x="6363460" y="5875551"/>
              <a:ext cx="1500480" cy="413280"/>
            </p14:xfrm>
          </p:contentPart>
        </mc:Choice>
        <mc:Fallback xmlns="">
          <p:pic>
            <p:nvPicPr>
              <p:cNvPr id="33" name="墨迹 33">
                <a:extLst>
                  <a:ext uri="{FF2B5EF4-FFF2-40B4-BE49-F238E27FC236}">
                    <a16:creationId xmlns:a16="http://schemas.microsoft.com/office/drawing/2014/main" id="{0465FB6C-28F7-EA4B-3C3D-4F6FF4DBFAC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48344" y="5860071"/>
                <a:ext cx="1530713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墨迹 44">
                <a:extLst>
                  <a:ext uri="{FF2B5EF4-FFF2-40B4-BE49-F238E27FC236}">
                    <a16:creationId xmlns:a16="http://schemas.microsoft.com/office/drawing/2014/main" id="{73208226-4C53-015D-76F3-8F0BA6A35B42}"/>
                  </a:ext>
                </a:extLst>
              </p14:cNvPr>
              <p14:cNvContentPartPr/>
              <p14:nvPr/>
            </p14:nvContentPartPr>
            <p14:xfrm>
              <a:off x="8063020" y="5850711"/>
              <a:ext cx="1463400" cy="423720"/>
            </p14:xfrm>
          </p:contentPart>
        </mc:Choice>
        <mc:Fallback xmlns="">
          <p:pic>
            <p:nvPicPr>
              <p:cNvPr id="44" name="墨迹 44">
                <a:extLst>
                  <a:ext uri="{FF2B5EF4-FFF2-40B4-BE49-F238E27FC236}">
                    <a16:creationId xmlns:a16="http://schemas.microsoft.com/office/drawing/2014/main" id="{73208226-4C53-015D-76F3-8F0BA6A35B4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47900" y="5835231"/>
                <a:ext cx="14940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墨迹 88">
                <a:extLst>
                  <a:ext uri="{FF2B5EF4-FFF2-40B4-BE49-F238E27FC236}">
                    <a16:creationId xmlns:a16="http://schemas.microsoft.com/office/drawing/2014/main" id="{33B0457F-7C81-4785-B647-C959C04A2C59}"/>
                  </a:ext>
                </a:extLst>
              </p14:cNvPr>
              <p14:cNvContentPartPr/>
              <p14:nvPr/>
            </p14:nvContentPartPr>
            <p14:xfrm>
              <a:off x="6338620" y="4182111"/>
              <a:ext cx="1980000" cy="339840"/>
            </p14:xfrm>
          </p:contentPart>
        </mc:Choice>
        <mc:Fallback xmlns="">
          <p:pic>
            <p:nvPicPr>
              <p:cNvPr id="88" name="墨迹 88">
                <a:extLst>
                  <a:ext uri="{FF2B5EF4-FFF2-40B4-BE49-F238E27FC236}">
                    <a16:creationId xmlns:a16="http://schemas.microsoft.com/office/drawing/2014/main" id="{33B0457F-7C81-4785-B647-C959C04A2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23500" y="4166991"/>
                <a:ext cx="20106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6" name="墨迹 96">
                <a:extLst>
                  <a:ext uri="{FF2B5EF4-FFF2-40B4-BE49-F238E27FC236}">
                    <a16:creationId xmlns:a16="http://schemas.microsoft.com/office/drawing/2014/main" id="{BC15D363-FD8F-1042-693F-6FEE27B02651}"/>
                  </a:ext>
                </a:extLst>
              </p14:cNvPr>
              <p14:cNvContentPartPr/>
              <p14:nvPr/>
            </p14:nvContentPartPr>
            <p14:xfrm>
              <a:off x="8641900" y="4157271"/>
              <a:ext cx="772200" cy="286200"/>
            </p14:xfrm>
          </p:contentPart>
        </mc:Choice>
        <mc:Fallback xmlns="">
          <p:pic>
            <p:nvPicPr>
              <p:cNvPr id="96" name="墨迹 96">
                <a:extLst>
                  <a:ext uri="{FF2B5EF4-FFF2-40B4-BE49-F238E27FC236}">
                    <a16:creationId xmlns:a16="http://schemas.microsoft.com/office/drawing/2014/main" id="{BC15D363-FD8F-1042-693F-6FEE27B0265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26780" y="4141791"/>
                <a:ext cx="8028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7" name="墨迹 117">
                <a:extLst>
                  <a:ext uri="{FF2B5EF4-FFF2-40B4-BE49-F238E27FC236}">
                    <a16:creationId xmlns:a16="http://schemas.microsoft.com/office/drawing/2014/main" id="{D3CF2096-4E9A-8E57-2DED-D192E34739FB}"/>
                  </a:ext>
                </a:extLst>
              </p14:cNvPr>
              <p14:cNvContentPartPr/>
              <p14:nvPr/>
            </p14:nvContentPartPr>
            <p14:xfrm>
              <a:off x="9523180" y="4076271"/>
              <a:ext cx="1653120" cy="420840"/>
            </p14:xfrm>
          </p:contentPart>
        </mc:Choice>
        <mc:Fallback xmlns="">
          <p:pic>
            <p:nvPicPr>
              <p:cNvPr id="117" name="墨迹 117">
                <a:extLst>
                  <a:ext uri="{FF2B5EF4-FFF2-40B4-BE49-F238E27FC236}">
                    <a16:creationId xmlns:a16="http://schemas.microsoft.com/office/drawing/2014/main" id="{D3CF2096-4E9A-8E57-2DED-D192E34739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08057" y="4061151"/>
                <a:ext cx="1683727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1" name="墨迹 121">
                <a:extLst>
                  <a:ext uri="{FF2B5EF4-FFF2-40B4-BE49-F238E27FC236}">
                    <a16:creationId xmlns:a16="http://schemas.microsoft.com/office/drawing/2014/main" id="{2623EE10-2E35-DA79-B38F-8C7943B3BAC8}"/>
                  </a:ext>
                </a:extLst>
              </p14:cNvPr>
              <p14:cNvContentPartPr/>
              <p14:nvPr/>
            </p14:nvContentPartPr>
            <p14:xfrm>
              <a:off x="7023340" y="4674591"/>
              <a:ext cx="293040" cy="279720"/>
            </p14:xfrm>
          </p:contentPart>
        </mc:Choice>
        <mc:Fallback xmlns="">
          <p:pic>
            <p:nvPicPr>
              <p:cNvPr id="121" name="墨迹 121">
                <a:extLst>
                  <a:ext uri="{FF2B5EF4-FFF2-40B4-BE49-F238E27FC236}">
                    <a16:creationId xmlns:a16="http://schemas.microsoft.com/office/drawing/2014/main" id="{2623EE10-2E35-DA79-B38F-8C7943B3BAC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08220" y="4659471"/>
                <a:ext cx="323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6" name="墨迹 126">
                <a:extLst>
                  <a:ext uri="{FF2B5EF4-FFF2-40B4-BE49-F238E27FC236}">
                    <a16:creationId xmlns:a16="http://schemas.microsoft.com/office/drawing/2014/main" id="{9CEE9C87-EAAE-1A66-ED9D-AA311F0511FD}"/>
                  </a:ext>
                </a:extLst>
              </p14:cNvPr>
              <p14:cNvContentPartPr/>
              <p14:nvPr/>
            </p14:nvContentPartPr>
            <p14:xfrm>
              <a:off x="7440580" y="4748751"/>
              <a:ext cx="405000" cy="162000"/>
            </p14:xfrm>
          </p:contentPart>
        </mc:Choice>
        <mc:Fallback xmlns="">
          <p:pic>
            <p:nvPicPr>
              <p:cNvPr id="126" name="墨迹 126">
                <a:extLst>
                  <a:ext uri="{FF2B5EF4-FFF2-40B4-BE49-F238E27FC236}">
                    <a16:creationId xmlns:a16="http://schemas.microsoft.com/office/drawing/2014/main" id="{9CEE9C87-EAAE-1A66-ED9D-AA311F0511F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25100" y="4733305"/>
                <a:ext cx="435600" cy="192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0" name="墨迹 130">
                <a:extLst>
                  <a:ext uri="{FF2B5EF4-FFF2-40B4-BE49-F238E27FC236}">
                    <a16:creationId xmlns:a16="http://schemas.microsoft.com/office/drawing/2014/main" id="{040A9147-5E52-D75D-71E0-E29ACBF38469}"/>
                  </a:ext>
                </a:extLst>
              </p14:cNvPr>
              <p14:cNvContentPartPr/>
              <p14:nvPr/>
            </p14:nvContentPartPr>
            <p14:xfrm>
              <a:off x="7863940" y="4727151"/>
              <a:ext cx="280440" cy="258480"/>
            </p14:xfrm>
          </p:contentPart>
        </mc:Choice>
        <mc:Fallback xmlns="">
          <p:pic>
            <p:nvPicPr>
              <p:cNvPr id="130" name="墨迹 130">
                <a:extLst>
                  <a:ext uri="{FF2B5EF4-FFF2-40B4-BE49-F238E27FC236}">
                    <a16:creationId xmlns:a16="http://schemas.microsoft.com/office/drawing/2014/main" id="{040A9147-5E52-D75D-71E0-E29ACBF384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48460" y="4712031"/>
                <a:ext cx="3110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8" name="墨迹 139">
                <a:extLst>
                  <a:ext uri="{FF2B5EF4-FFF2-40B4-BE49-F238E27FC236}">
                    <a16:creationId xmlns:a16="http://schemas.microsoft.com/office/drawing/2014/main" id="{EB4E4D9C-595C-5C0E-58B7-B2DAD671EF69}"/>
                  </a:ext>
                </a:extLst>
              </p14:cNvPr>
              <p14:cNvContentPartPr/>
              <p14:nvPr/>
            </p14:nvContentPartPr>
            <p14:xfrm>
              <a:off x="8822620" y="4723551"/>
              <a:ext cx="205920" cy="293040"/>
            </p14:xfrm>
          </p:contentPart>
        </mc:Choice>
        <mc:Fallback xmlns="">
          <p:pic>
            <p:nvPicPr>
              <p:cNvPr id="138" name="墨迹 139">
                <a:extLst>
                  <a:ext uri="{FF2B5EF4-FFF2-40B4-BE49-F238E27FC236}">
                    <a16:creationId xmlns:a16="http://schemas.microsoft.com/office/drawing/2014/main" id="{EB4E4D9C-595C-5C0E-58B7-B2DAD671EF6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07500" y="4708431"/>
                <a:ext cx="2361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9" name="墨迹 139">
                <a:extLst>
                  <a:ext uri="{FF2B5EF4-FFF2-40B4-BE49-F238E27FC236}">
                    <a16:creationId xmlns:a16="http://schemas.microsoft.com/office/drawing/2014/main" id="{5A1E1CEE-3AC7-A84B-4821-14A1378BD06C}"/>
                  </a:ext>
                </a:extLst>
              </p14:cNvPr>
              <p14:cNvContentPartPr/>
              <p14:nvPr/>
            </p14:nvContentPartPr>
            <p14:xfrm>
              <a:off x="8187580" y="4742271"/>
              <a:ext cx="492480" cy="168840"/>
            </p14:xfrm>
          </p:contentPart>
        </mc:Choice>
        <mc:Fallback xmlns="">
          <p:pic>
            <p:nvPicPr>
              <p:cNvPr id="139" name="墨迹 139">
                <a:extLst>
                  <a:ext uri="{FF2B5EF4-FFF2-40B4-BE49-F238E27FC236}">
                    <a16:creationId xmlns:a16="http://schemas.microsoft.com/office/drawing/2014/main" id="{5A1E1CEE-3AC7-A84B-4821-14A1378BD06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72449" y="4727119"/>
                <a:ext cx="523102" cy="199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2" name="墨迹 142">
                <a:extLst>
                  <a:ext uri="{FF2B5EF4-FFF2-40B4-BE49-F238E27FC236}">
                    <a16:creationId xmlns:a16="http://schemas.microsoft.com/office/drawing/2014/main" id="{ADAED257-9A98-A40F-D9E9-6EEBCA42A08C}"/>
                  </a:ext>
                </a:extLst>
              </p14:cNvPr>
              <p14:cNvContentPartPr/>
              <p14:nvPr/>
            </p14:nvContentPartPr>
            <p14:xfrm>
              <a:off x="9034300" y="4646151"/>
              <a:ext cx="417240" cy="183600"/>
            </p14:xfrm>
          </p:contentPart>
        </mc:Choice>
        <mc:Fallback xmlns="">
          <p:pic>
            <p:nvPicPr>
              <p:cNvPr id="142" name="墨迹 142">
                <a:extLst>
                  <a:ext uri="{FF2B5EF4-FFF2-40B4-BE49-F238E27FC236}">
                    <a16:creationId xmlns:a16="http://schemas.microsoft.com/office/drawing/2014/main" id="{ADAED257-9A98-A40F-D9E9-6EEBCA42A08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019193" y="4631031"/>
                <a:ext cx="447454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7" name="墨迹 158">
                <a:extLst>
                  <a:ext uri="{FF2B5EF4-FFF2-40B4-BE49-F238E27FC236}">
                    <a16:creationId xmlns:a16="http://schemas.microsoft.com/office/drawing/2014/main" id="{E1C78636-637E-785B-25D9-D1B83094D3AD}"/>
                  </a:ext>
                </a:extLst>
              </p14:cNvPr>
              <p14:cNvContentPartPr/>
              <p14:nvPr/>
            </p14:nvContentPartPr>
            <p14:xfrm>
              <a:off x="9501220" y="4499631"/>
              <a:ext cx="473400" cy="174600"/>
            </p14:xfrm>
          </p:contentPart>
        </mc:Choice>
        <mc:Fallback xmlns="">
          <p:pic>
            <p:nvPicPr>
              <p:cNvPr id="157" name="墨迹 158">
                <a:extLst>
                  <a:ext uri="{FF2B5EF4-FFF2-40B4-BE49-F238E27FC236}">
                    <a16:creationId xmlns:a16="http://schemas.microsoft.com/office/drawing/2014/main" id="{E1C78636-637E-785B-25D9-D1B83094D3A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85740" y="4484511"/>
                <a:ext cx="504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8" name="墨迹 158">
                <a:extLst>
                  <a:ext uri="{FF2B5EF4-FFF2-40B4-BE49-F238E27FC236}">
                    <a16:creationId xmlns:a16="http://schemas.microsoft.com/office/drawing/2014/main" id="{190360FE-DB72-3DCC-4563-3463609F6528}"/>
                  </a:ext>
                </a:extLst>
              </p14:cNvPr>
              <p14:cNvContentPartPr/>
              <p14:nvPr/>
            </p14:nvContentPartPr>
            <p14:xfrm>
              <a:off x="7210180" y="4586751"/>
              <a:ext cx="311760" cy="155880"/>
            </p14:xfrm>
          </p:contentPart>
        </mc:Choice>
        <mc:Fallback xmlns="">
          <p:pic>
            <p:nvPicPr>
              <p:cNvPr id="158" name="墨迹 158">
                <a:extLst>
                  <a:ext uri="{FF2B5EF4-FFF2-40B4-BE49-F238E27FC236}">
                    <a16:creationId xmlns:a16="http://schemas.microsoft.com/office/drawing/2014/main" id="{190360FE-DB72-3DCC-4563-3463609F652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95060" y="4571631"/>
                <a:ext cx="3420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63" name="墨迹 163">
                <a:extLst>
                  <a:ext uri="{FF2B5EF4-FFF2-40B4-BE49-F238E27FC236}">
                    <a16:creationId xmlns:a16="http://schemas.microsoft.com/office/drawing/2014/main" id="{BC2D5A0D-6E25-64A8-BD8F-EDE61BEB41A6}"/>
                  </a:ext>
                </a:extLst>
              </p14:cNvPr>
              <p14:cNvContentPartPr/>
              <p14:nvPr/>
            </p14:nvContentPartPr>
            <p14:xfrm>
              <a:off x="6400900" y="5240511"/>
              <a:ext cx="355320" cy="274320"/>
            </p14:xfrm>
          </p:contentPart>
        </mc:Choice>
        <mc:Fallback xmlns="">
          <p:pic>
            <p:nvPicPr>
              <p:cNvPr id="163" name="墨迹 163">
                <a:extLst>
                  <a:ext uri="{FF2B5EF4-FFF2-40B4-BE49-F238E27FC236}">
                    <a16:creationId xmlns:a16="http://schemas.microsoft.com/office/drawing/2014/main" id="{BC2D5A0D-6E25-64A8-BD8F-EDE61BEB41A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85780" y="5225031"/>
                <a:ext cx="3855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AED06CEA-1622-890B-A759-782AD30409CD}"/>
                  </a:ext>
                </a:extLst>
              </p14:cNvPr>
              <p14:cNvContentPartPr/>
              <p14:nvPr/>
            </p14:nvContentPartPr>
            <p14:xfrm>
              <a:off x="6811660" y="5259231"/>
              <a:ext cx="118800" cy="261720"/>
            </p14:xfrm>
          </p:contentPart>
        </mc:Choice>
        <mc:Fallback xmlns=""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AED06CEA-1622-890B-A759-782AD30409C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796540" y="5243751"/>
                <a:ext cx="1490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D18D4E0A-E289-7F9C-D1AD-25E726D430AB}"/>
                  </a:ext>
                </a:extLst>
              </p14:cNvPr>
              <p14:cNvContentPartPr/>
              <p14:nvPr/>
            </p14:nvContentPartPr>
            <p14:xfrm>
              <a:off x="6836500" y="5346351"/>
              <a:ext cx="31320" cy="13104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D18D4E0A-E289-7F9C-D1AD-25E726D430A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21380" y="5330871"/>
                <a:ext cx="61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41C75811-0030-09A9-E4AB-3D4724017877}"/>
                  </a:ext>
                </a:extLst>
              </p14:cNvPr>
              <p14:cNvContentPartPr/>
              <p14:nvPr/>
            </p14:nvContentPartPr>
            <p14:xfrm>
              <a:off x="6898780" y="5365071"/>
              <a:ext cx="62640" cy="12960"/>
            </p14:xfrm>
          </p:contentPart>
        </mc:Choice>
        <mc:Fallback xmlns=""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41C75811-0030-09A9-E4AB-3D472401787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883660" y="5349591"/>
                <a:ext cx="93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1A4BE079-FD00-A71F-0A7A-8F003BC30134}"/>
                  </a:ext>
                </a:extLst>
              </p14:cNvPr>
              <p14:cNvContentPartPr/>
              <p14:nvPr/>
            </p14:nvContentPartPr>
            <p14:xfrm>
              <a:off x="6998500" y="5240511"/>
              <a:ext cx="12960" cy="68760"/>
            </p14:xfrm>
          </p:contentPart>
        </mc:Choice>
        <mc:Fallback xmlns=""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1A4BE079-FD00-A71F-0A7A-8F003BC3013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83380" y="5225031"/>
                <a:ext cx="432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5D289097-47A1-4F58-22FB-C762DAB9A3DB}"/>
                  </a:ext>
                </a:extLst>
              </p14:cNvPr>
              <p14:cNvContentPartPr/>
              <p14:nvPr/>
            </p14:nvContentPartPr>
            <p14:xfrm>
              <a:off x="6979780" y="5259231"/>
              <a:ext cx="75240" cy="308880"/>
            </p14:xfrm>
          </p:contentPart>
        </mc:Choice>
        <mc:Fallback xmlns=""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5D289097-47A1-4F58-22FB-C762DAB9A3D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964660" y="5243751"/>
                <a:ext cx="1054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FA11CDED-EE88-1FD0-F670-49E1EB78C729}"/>
                  </a:ext>
                </a:extLst>
              </p14:cNvPr>
              <p14:cNvContentPartPr/>
              <p14:nvPr/>
            </p14:nvContentPartPr>
            <p14:xfrm>
              <a:off x="6967540" y="5383791"/>
              <a:ext cx="62640" cy="87480"/>
            </p14:xfrm>
          </p:contentPart>
        </mc:Choice>
        <mc:Fallback xmlns=""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FA11CDED-EE88-1FD0-F670-49E1EB78C72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52060" y="5368311"/>
                <a:ext cx="932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7CAEAAEE-9221-2AE0-4A1A-F6110C042A04}"/>
                  </a:ext>
                </a:extLst>
              </p14:cNvPr>
              <p14:cNvContentPartPr/>
              <p14:nvPr/>
            </p14:nvContentPartPr>
            <p14:xfrm>
              <a:off x="7023340" y="5414751"/>
              <a:ext cx="37800" cy="6876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7CAEAAEE-9221-2AE0-4A1A-F6110C042A0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008220" y="5399631"/>
                <a:ext cx="680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2A165B8B-EFE5-53BD-60EF-AACA3A61FC04}"/>
                  </a:ext>
                </a:extLst>
              </p14:cNvPr>
              <p14:cNvContentPartPr/>
              <p14:nvPr/>
            </p14:nvContentPartPr>
            <p14:xfrm>
              <a:off x="7147900" y="5246631"/>
              <a:ext cx="131040" cy="224640"/>
            </p14:xfrm>
          </p:contentPart>
        </mc:Choice>
        <mc:Fallback xmlns=""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2A165B8B-EFE5-53BD-60EF-AACA3A61FC0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132780" y="5231511"/>
                <a:ext cx="161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2" name="墨迹 171">
                <a:extLst>
                  <a:ext uri="{FF2B5EF4-FFF2-40B4-BE49-F238E27FC236}">
                    <a16:creationId xmlns:a16="http://schemas.microsoft.com/office/drawing/2014/main" id="{3B5C9501-A228-2587-70B4-C65C7CCD8140}"/>
                  </a:ext>
                </a:extLst>
              </p14:cNvPr>
              <p14:cNvContentPartPr/>
              <p14:nvPr/>
            </p14:nvContentPartPr>
            <p14:xfrm>
              <a:off x="7316020" y="5315031"/>
              <a:ext cx="93600" cy="180720"/>
            </p14:xfrm>
          </p:contentPart>
        </mc:Choice>
        <mc:Fallback xmlns="">
          <p:pic>
            <p:nvPicPr>
              <p:cNvPr id="172" name="墨迹 171">
                <a:extLst>
                  <a:ext uri="{FF2B5EF4-FFF2-40B4-BE49-F238E27FC236}">
                    <a16:creationId xmlns:a16="http://schemas.microsoft.com/office/drawing/2014/main" id="{3B5C9501-A228-2587-70B4-C65C7CCD814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00900" y="5299911"/>
                <a:ext cx="124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3" name="墨迹 172">
                <a:extLst>
                  <a:ext uri="{FF2B5EF4-FFF2-40B4-BE49-F238E27FC236}">
                    <a16:creationId xmlns:a16="http://schemas.microsoft.com/office/drawing/2014/main" id="{0BA275D0-3E9A-84C0-F88C-2D34057A1806}"/>
                  </a:ext>
                </a:extLst>
              </p14:cNvPr>
              <p14:cNvContentPartPr/>
              <p14:nvPr/>
            </p14:nvContentPartPr>
            <p14:xfrm>
              <a:off x="7434460" y="5389911"/>
              <a:ext cx="25200" cy="6480"/>
            </p14:xfrm>
          </p:contentPart>
        </mc:Choice>
        <mc:Fallback xmlns="">
          <p:pic>
            <p:nvPicPr>
              <p:cNvPr id="173" name="墨迹 172">
                <a:extLst>
                  <a:ext uri="{FF2B5EF4-FFF2-40B4-BE49-F238E27FC236}">
                    <a16:creationId xmlns:a16="http://schemas.microsoft.com/office/drawing/2014/main" id="{0BA275D0-3E9A-84C0-F88C-2D34057A18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18980" y="5374431"/>
                <a:ext cx="55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C4542C52-1D11-1319-B1AE-A5E6F7B76098}"/>
                  </a:ext>
                </a:extLst>
              </p14:cNvPr>
              <p14:cNvContentPartPr/>
              <p14:nvPr/>
            </p14:nvContentPartPr>
            <p14:xfrm>
              <a:off x="7527700" y="5259231"/>
              <a:ext cx="50040" cy="205920"/>
            </p14:xfrm>
          </p:contentPart>
        </mc:Choice>
        <mc:Fallback xmlns=""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C4542C52-1D11-1319-B1AE-A5E6F7B7609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512580" y="5243751"/>
                <a:ext cx="80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7339BC25-1133-51FF-E6A1-C851837024F1}"/>
                  </a:ext>
                </a:extLst>
              </p14:cNvPr>
              <p14:cNvContentPartPr/>
              <p14:nvPr/>
            </p14:nvContentPartPr>
            <p14:xfrm>
              <a:off x="7639660" y="5246631"/>
              <a:ext cx="93600" cy="230760"/>
            </p14:xfrm>
          </p:contentPart>
        </mc:Choice>
        <mc:Fallback xmlns=""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7339BC25-1133-51FF-E6A1-C851837024F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624540" y="5231511"/>
                <a:ext cx="124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896654C8-4EEA-2AFF-9ABB-0208DFA34405}"/>
                  </a:ext>
                </a:extLst>
              </p14:cNvPr>
              <p14:cNvContentPartPr/>
              <p14:nvPr/>
            </p14:nvContentPartPr>
            <p14:xfrm>
              <a:off x="7839100" y="5296311"/>
              <a:ext cx="68760" cy="155880"/>
            </p14:xfrm>
          </p:contentPart>
        </mc:Choice>
        <mc:Fallback xmlns=""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896654C8-4EEA-2AFF-9ABB-0208DFA3440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823620" y="5281191"/>
                <a:ext cx="993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5DF8503B-7602-0703-8772-49249AB73746}"/>
                  </a:ext>
                </a:extLst>
              </p14:cNvPr>
              <p14:cNvContentPartPr/>
              <p14:nvPr/>
            </p14:nvContentPartPr>
            <p14:xfrm>
              <a:off x="7913620" y="5284071"/>
              <a:ext cx="106200" cy="37800"/>
            </p14:xfrm>
          </p:contentPart>
        </mc:Choice>
        <mc:Fallback xmlns=""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5DF8503B-7602-0703-8772-49249AB7374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98500" y="5268591"/>
                <a:ext cx="136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0CF133EB-E074-9F42-0587-1A6F72147093}"/>
                  </a:ext>
                </a:extLst>
              </p14:cNvPr>
              <p14:cNvContentPartPr/>
              <p14:nvPr/>
            </p14:nvContentPartPr>
            <p14:xfrm>
              <a:off x="7963300" y="5240511"/>
              <a:ext cx="280440" cy="243000"/>
            </p14:xfrm>
          </p:contentPart>
        </mc:Choice>
        <mc:Fallback xmlns=""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0CF133EB-E074-9F42-0587-1A6F7214709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48180" y="5225031"/>
                <a:ext cx="311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94DF809C-B80D-AF00-FA4F-31428408640C}"/>
                  </a:ext>
                </a:extLst>
              </p14:cNvPr>
              <p14:cNvContentPartPr/>
              <p14:nvPr/>
            </p14:nvContentPartPr>
            <p14:xfrm>
              <a:off x="8262460" y="5377311"/>
              <a:ext cx="31320" cy="56520"/>
            </p14:xfrm>
          </p:contentPart>
        </mc:Choice>
        <mc:Fallback xmlns=""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94DF809C-B80D-AF00-FA4F-31428408640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46980" y="5362191"/>
                <a:ext cx="619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0CF466C2-8FDE-52E3-4182-D8871D19B6C2}"/>
                  </a:ext>
                </a:extLst>
              </p14:cNvPr>
              <p14:cNvContentPartPr/>
              <p14:nvPr/>
            </p14:nvContentPartPr>
            <p14:xfrm>
              <a:off x="8573500" y="5228631"/>
              <a:ext cx="212040" cy="198360"/>
            </p14:xfrm>
          </p:contentPart>
        </mc:Choice>
        <mc:Fallback xmlns=""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0CF466C2-8FDE-52E3-4182-D8871D19B6C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558380" y="5213511"/>
                <a:ext cx="242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03ABC87B-1361-4E6D-F709-0A75508BA5AB}"/>
                  </a:ext>
                </a:extLst>
              </p14:cNvPr>
              <p14:cNvContentPartPr/>
              <p14:nvPr/>
            </p14:nvContentPartPr>
            <p14:xfrm>
              <a:off x="8792020" y="5240511"/>
              <a:ext cx="49320" cy="124200"/>
            </p14:xfrm>
          </p:contentPart>
        </mc:Choice>
        <mc:Fallback xmlns=""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03ABC87B-1361-4E6D-F709-0A75508BA5A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776900" y="5225031"/>
                <a:ext cx="799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91760B34-AFC0-2651-1C3F-BD5917D04F0E}"/>
                  </a:ext>
                </a:extLst>
              </p14:cNvPr>
              <p14:cNvContentPartPr/>
              <p14:nvPr/>
            </p14:nvContentPartPr>
            <p14:xfrm>
              <a:off x="8847460" y="5302791"/>
              <a:ext cx="56520" cy="81360"/>
            </p14:xfrm>
          </p:contentPart>
        </mc:Choice>
        <mc:Fallback xmlns=""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91760B34-AFC0-2651-1C3F-BD5917D04F0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832340" y="5287311"/>
                <a:ext cx="86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18AB03F5-4134-53EC-F2EC-19E82684F799}"/>
                  </a:ext>
                </a:extLst>
              </p14:cNvPr>
              <p14:cNvContentPartPr/>
              <p14:nvPr/>
            </p14:nvContentPartPr>
            <p14:xfrm>
              <a:off x="8909740" y="5253471"/>
              <a:ext cx="112320" cy="179640"/>
            </p14:xfrm>
          </p:contentPart>
        </mc:Choice>
        <mc:Fallback xmlns=""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18AB03F5-4134-53EC-F2EC-19E82684F79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894620" y="5238351"/>
                <a:ext cx="142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4999327D-6328-FCA7-C819-D9BE57AE71E3}"/>
                  </a:ext>
                </a:extLst>
              </p14:cNvPr>
              <p14:cNvContentPartPr/>
              <p14:nvPr/>
            </p14:nvContentPartPr>
            <p14:xfrm>
              <a:off x="9009460" y="5178231"/>
              <a:ext cx="25200" cy="25200"/>
            </p14:xfrm>
          </p:contentPart>
        </mc:Choice>
        <mc:Fallback xmlns=""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4999327D-6328-FCA7-C819-D9BE57AE71E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993980" y="5163111"/>
                <a:ext cx="55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52EFC510-2289-35A2-D3A0-13EDDF382796}"/>
                  </a:ext>
                </a:extLst>
              </p14:cNvPr>
              <p14:cNvContentPartPr/>
              <p14:nvPr/>
            </p14:nvContentPartPr>
            <p14:xfrm>
              <a:off x="9059140" y="5277951"/>
              <a:ext cx="124920" cy="68760"/>
            </p14:xfrm>
          </p:contentPart>
        </mc:Choice>
        <mc:Fallback xmlns=""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52EFC510-2289-35A2-D3A0-13EDDF38279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044020" y="5262471"/>
                <a:ext cx="155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21AF07F2-AE94-4E7C-BAED-6981777286B6}"/>
                  </a:ext>
                </a:extLst>
              </p14:cNvPr>
              <p14:cNvContentPartPr/>
              <p14:nvPr/>
            </p14:nvContentPartPr>
            <p14:xfrm>
              <a:off x="9134020" y="5221791"/>
              <a:ext cx="124920" cy="174600"/>
            </p14:xfrm>
          </p:contentPart>
        </mc:Choice>
        <mc:Fallback xmlns=""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21AF07F2-AE94-4E7C-BAED-6981777286B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118540" y="5206671"/>
                <a:ext cx="155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CA2EDB2C-E715-A014-5B3E-E2854C4B150E}"/>
                  </a:ext>
                </a:extLst>
              </p14:cNvPr>
              <p14:cNvContentPartPr/>
              <p14:nvPr/>
            </p14:nvContentPartPr>
            <p14:xfrm>
              <a:off x="9376660" y="5227911"/>
              <a:ext cx="205920" cy="149760"/>
            </p14:xfrm>
          </p:contentPart>
        </mc:Choice>
        <mc:Fallback xmlns=""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CA2EDB2C-E715-A014-5B3E-E2854C4B15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361540" y="5212791"/>
                <a:ext cx="236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D9F17243-FF8D-3967-01E8-F90F1459184C}"/>
                  </a:ext>
                </a:extLst>
              </p14:cNvPr>
              <p14:cNvContentPartPr/>
              <p14:nvPr/>
            </p14:nvContentPartPr>
            <p14:xfrm>
              <a:off x="9694180" y="5209911"/>
              <a:ext cx="130320" cy="248760"/>
            </p14:xfrm>
          </p:contentPart>
        </mc:Choice>
        <mc:Fallback xmlns=""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D9F17243-FF8D-3967-01E8-F90F1459184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679060" y="5194791"/>
                <a:ext cx="160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89" name="墨迹 188">
                <a:extLst>
                  <a:ext uri="{FF2B5EF4-FFF2-40B4-BE49-F238E27FC236}">
                    <a16:creationId xmlns:a16="http://schemas.microsoft.com/office/drawing/2014/main" id="{BED65879-6DE3-A17E-F1CF-F5282A453497}"/>
                  </a:ext>
                </a:extLst>
              </p14:cNvPr>
              <p14:cNvContentPartPr/>
              <p14:nvPr/>
            </p14:nvContentPartPr>
            <p14:xfrm>
              <a:off x="9924580" y="5209911"/>
              <a:ext cx="37800" cy="74520"/>
            </p14:xfrm>
          </p:contentPart>
        </mc:Choice>
        <mc:Fallback xmlns="">
          <p:pic>
            <p:nvPicPr>
              <p:cNvPr id="189" name="墨迹 188">
                <a:extLst>
                  <a:ext uri="{FF2B5EF4-FFF2-40B4-BE49-F238E27FC236}">
                    <a16:creationId xmlns:a16="http://schemas.microsoft.com/office/drawing/2014/main" id="{BED65879-6DE3-A17E-F1CF-F5282A45349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909100" y="5194791"/>
                <a:ext cx="680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AD470FB5-5310-7DC1-4C7D-C44B0EA5D50B}"/>
                  </a:ext>
                </a:extLst>
              </p14:cNvPr>
              <p14:cNvContentPartPr/>
              <p14:nvPr/>
            </p14:nvContentPartPr>
            <p14:xfrm>
              <a:off x="9955540" y="5199111"/>
              <a:ext cx="199440" cy="203760"/>
            </p14:xfrm>
          </p:contentPart>
        </mc:Choice>
        <mc:Fallback xmlns=""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AD470FB5-5310-7DC1-4C7D-C44B0EA5D50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940420" y="5183631"/>
                <a:ext cx="2300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00A15F5A-C4DB-07BF-83FE-D36D5BB3DDC3}"/>
                  </a:ext>
                </a:extLst>
              </p14:cNvPr>
              <p14:cNvContentPartPr/>
              <p14:nvPr/>
            </p14:nvContentPartPr>
            <p14:xfrm>
              <a:off x="10111420" y="5084631"/>
              <a:ext cx="50040" cy="68760"/>
            </p14:xfrm>
          </p:contentPart>
        </mc:Choice>
        <mc:Fallback xmlns=""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00A15F5A-C4DB-07BF-83FE-D36D5BB3DDC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095940" y="5069511"/>
                <a:ext cx="80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165CB6A2-9927-B7FF-53F2-4DAF945A0325}"/>
                  </a:ext>
                </a:extLst>
              </p14:cNvPr>
              <p14:cNvContentPartPr/>
              <p14:nvPr/>
            </p14:nvContentPartPr>
            <p14:xfrm>
              <a:off x="10204660" y="5240511"/>
              <a:ext cx="93600" cy="75240"/>
            </p14:xfrm>
          </p:contentPart>
        </mc:Choice>
        <mc:Fallback xmlns=""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165CB6A2-9927-B7FF-53F2-4DAF945A032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189540" y="5225031"/>
                <a:ext cx="1242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93" name="墨迹 192">
                <a:extLst>
                  <a:ext uri="{FF2B5EF4-FFF2-40B4-BE49-F238E27FC236}">
                    <a16:creationId xmlns:a16="http://schemas.microsoft.com/office/drawing/2014/main" id="{311E12AA-2149-7172-0C6E-42E367835A9A}"/>
                  </a:ext>
                </a:extLst>
              </p14:cNvPr>
              <p14:cNvContentPartPr/>
              <p14:nvPr/>
            </p14:nvContentPartPr>
            <p14:xfrm>
              <a:off x="10266940" y="5184351"/>
              <a:ext cx="131040" cy="162360"/>
            </p14:xfrm>
          </p:contentPart>
        </mc:Choice>
        <mc:Fallback xmlns="">
          <p:pic>
            <p:nvPicPr>
              <p:cNvPr id="193" name="墨迹 192">
                <a:extLst>
                  <a:ext uri="{FF2B5EF4-FFF2-40B4-BE49-F238E27FC236}">
                    <a16:creationId xmlns:a16="http://schemas.microsoft.com/office/drawing/2014/main" id="{311E12AA-2149-7172-0C6E-42E367835A9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251820" y="5169231"/>
                <a:ext cx="1616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BC226FF5-A7CD-EBC7-1E5F-27A46A6DBB8F}"/>
                  </a:ext>
                </a:extLst>
              </p14:cNvPr>
              <p14:cNvContentPartPr/>
              <p14:nvPr/>
            </p14:nvContentPartPr>
            <p14:xfrm>
              <a:off x="10453780" y="5128911"/>
              <a:ext cx="535680" cy="223920"/>
            </p14:xfrm>
          </p:contentPart>
        </mc:Choice>
        <mc:Fallback xmlns=""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BC226FF5-A7CD-EBC7-1E5F-27A46A6DBB8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438300" y="5113791"/>
                <a:ext cx="566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B8762813-F355-EAFA-F3C9-F8354E1CB466}"/>
                  </a:ext>
                </a:extLst>
              </p14:cNvPr>
              <p14:cNvContentPartPr/>
              <p14:nvPr/>
            </p14:nvContentPartPr>
            <p14:xfrm>
              <a:off x="11125900" y="5227911"/>
              <a:ext cx="56520" cy="12960"/>
            </p14:xfrm>
          </p:contentPart>
        </mc:Choice>
        <mc:Fallback xmlns=""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B8762813-F355-EAFA-F3C9-F8354E1CB46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110780" y="5212791"/>
                <a:ext cx="8676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172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牛顿法是一种迭代算法，每一步都需要求解目标函数的</a:t>
            </a:r>
            <a:r>
              <a:rPr lang="en-US" altLang="zh-CN" dirty="0"/>
              <a:t>Hessian</a:t>
            </a:r>
            <a:r>
              <a:rPr lang="zh-CN" altLang="en-US" dirty="0"/>
              <a:t>矩阵的逆矩阵，计算比较复杂。</a:t>
            </a:r>
          </a:p>
          <a:p>
            <a:pPr lvl="1"/>
            <a:r>
              <a:rPr lang="zh-CN" altLang="en-US" dirty="0"/>
              <a:t>牛顿法具有二阶收敛性，收敛速度快，对于正定二次函数一步迭代即达最优解。</a:t>
            </a:r>
          </a:p>
          <a:p>
            <a:pPr lvl="1"/>
            <a:r>
              <a:rPr lang="zh-CN" altLang="en-US" dirty="0"/>
              <a:t>牛顿法是局部收敛的，当初始点选择不当时，往往导致不收敛；</a:t>
            </a:r>
          </a:p>
          <a:p>
            <a:pPr lvl="1"/>
            <a:r>
              <a:rPr lang="zh-CN" altLang="en-US" dirty="0"/>
              <a:t>二阶海塞矩阵必须可逆，否则算法进行困难。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40829"/>
              </p:ext>
            </p:extLst>
          </p:nvPr>
        </p:nvGraphicFramePr>
        <p:xfrm>
          <a:off x="1023469" y="1367518"/>
          <a:ext cx="1417491" cy="4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469" y="1367518"/>
                        <a:ext cx="1417491" cy="48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CE77514-036D-C557-408F-30BBC2D331A6}"/>
                  </a:ext>
                </a:extLst>
              </p14:cNvPr>
              <p14:cNvContentPartPr/>
              <p14:nvPr/>
            </p14:nvContentPartPr>
            <p14:xfrm>
              <a:off x="1028880" y="1555920"/>
              <a:ext cx="10134720" cy="2646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CE77514-036D-C557-408F-30BBC2D33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9520" y="1546560"/>
                <a:ext cx="10153440" cy="26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CF8C3A2-472E-86BE-59E4-B1543F0C87B5}"/>
                  </a:ext>
                </a:extLst>
              </p14:cNvPr>
              <p14:cNvContentPartPr/>
              <p14:nvPr/>
            </p14:nvContentPartPr>
            <p14:xfrm>
              <a:off x="6407020" y="4175991"/>
              <a:ext cx="4993200" cy="626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CF8C3A2-472E-86BE-59E4-B1543F0C87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1900" y="4160511"/>
                <a:ext cx="5023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94FAD31-9D8F-56DB-AE09-5F091101206E}"/>
                  </a:ext>
                </a:extLst>
              </p14:cNvPr>
              <p14:cNvContentPartPr/>
              <p14:nvPr/>
            </p14:nvContentPartPr>
            <p14:xfrm>
              <a:off x="1146700" y="4592871"/>
              <a:ext cx="479880" cy="1310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94FAD31-9D8F-56DB-AE09-5F09110120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1220" y="4577751"/>
                <a:ext cx="5101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10">
                <a:extLst>
                  <a:ext uri="{FF2B5EF4-FFF2-40B4-BE49-F238E27FC236}">
                    <a16:creationId xmlns:a16="http://schemas.microsoft.com/office/drawing/2014/main" id="{7140FE20-8DA5-E22E-B48C-1D7F2519E4B0}"/>
                  </a:ext>
                </a:extLst>
              </p14:cNvPr>
              <p14:cNvContentPartPr/>
              <p14:nvPr/>
            </p14:nvContentPartPr>
            <p14:xfrm>
              <a:off x="4383820" y="5203071"/>
              <a:ext cx="5105160" cy="81360"/>
            </p14:xfrm>
          </p:contentPart>
        </mc:Choice>
        <mc:Fallback xmlns="">
          <p:pic>
            <p:nvPicPr>
              <p:cNvPr id="10" name="墨迹 10">
                <a:extLst>
                  <a:ext uri="{FF2B5EF4-FFF2-40B4-BE49-F238E27FC236}">
                    <a16:creationId xmlns:a16="http://schemas.microsoft.com/office/drawing/2014/main" id="{7140FE20-8DA5-E22E-B48C-1D7F2519E4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68700" y="5187951"/>
                <a:ext cx="5135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墨迹 22">
                <a:extLst>
                  <a:ext uri="{FF2B5EF4-FFF2-40B4-BE49-F238E27FC236}">
                    <a16:creationId xmlns:a16="http://schemas.microsoft.com/office/drawing/2014/main" id="{31C67796-487B-B1DB-303F-737935611101}"/>
                  </a:ext>
                </a:extLst>
              </p14:cNvPr>
              <p14:cNvContentPartPr/>
              <p14:nvPr/>
            </p14:nvContentPartPr>
            <p14:xfrm>
              <a:off x="5700700" y="4555791"/>
              <a:ext cx="868680" cy="286560"/>
            </p14:xfrm>
          </p:contentPart>
        </mc:Choice>
        <mc:Fallback xmlns="">
          <p:pic>
            <p:nvPicPr>
              <p:cNvPr id="22" name="墨迹 22">
                <a:extLst>
                  <a:ext uri="{FF2B5EF4-FFF2-40B4-BE49-F238E27FC236}">
                    <a16:creationId xmlns:a16="http://schemas.microsoft.com/office/drawing/2014/main" id="{31C67796-487B-B1DB-303F-7379356111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85574" y="4540311"/>
                <a:ext cx="899293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0BEAA6F-BA57-1BC1-E286-64DD94CA0B83}"/>
                  </a:ext>
                </a:extLst>
              </p14:cNvPr>
              <p14:cNvContentPartPr/>
              <p14:nvPr/>
            </p14:nvContentPartPr>
            <p14:xfrm>
              <a:off x="5031100" y="4493511"/>
              <a:ext cx="336600" cy="330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0BEAA6F-BA57-1BC1-E286-64DD94CA0B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15980" y="4478031"/>
                <a:ext cx="367200" cy="3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899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解的分类：唯一最优解，无穷多个最优解，无界解，无可行解</a:t>
            </a:r>
            <a:endParaRPr lang="en-US" altLang="zh-CN" dirty="0"/>
          </a:p>
          <a:p>
            <a:r>
              <a:rPr lang="zh-CN" altLang="en-US" dirty="0"/>
              <a:t>图形法</a:t>
            </a:r>
            <a:endParaRPr lang="en-US" altLang="zh-CN" dirty="0"/>
          </a:p>
          <a:p>
            <a:r>
              <a:rPr lang="zh-CN" altLang="en-US" dirty="0"/>
              <a:t>单纯形法</a:t>
            </a:r>
            <a:endParaRPr lang="en-US" altLang="zh-CN" dirty="0"/>
          </a:p>
          <a:p>
            <a:pPr lvl="1"/>
            <a:r>
              <a:rPr lang="zh-CN" altLang="en-US" dirty="0"/>
              <a:t>工具：单纯形表</a:t>
            </a:r>
            <a:endParaRPr lang="en-US" altLang="zh-CN" dirty="0"/>
          </a:p>
          <a:p>
            <a:pPr lvl="1"/>
            <a:r>
              <a:rPr lang="zh-CN" altLang="en-US" dirty="0"/>
              <a:t>不存在现成的单位矩阵：大</a:t>
            </a:r>
            <a:r>
              <a:rPr lang="en-US" altLang="zh-CN" dirty="0"/>
              <a:t>M</a:t>
            </a:r>
            <a:r>
              <a:rPr lang="zh-CN" altLang="en-US" dirty="0"/>
              <a:t>法和两阶段法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CBE4B38-11E4-1F18-6405-554C2AF49137}"/>
                  </a:ext>
                </a:extLst>
              </p14:cNvPr>
              <p14:cNvContentPartPr/>
              <p14:nvPr/>
            </p14:nvContentPartPr>
            <p14:xfrm>
              <a:off x="1218240" y="1612800"/>
              <a:ext cx="9996840" cy="2957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CBE4B38-11E4-1F18-6405-554C2AF49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880" y="1603440"/>
                <a:ext cx="10015560" cy="29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D9E03F9-F50C-3DFA-FBCA-29CE72759A8E}"/>
                  </a:ext>
                </a:extLst>
              </p14:cNvPr>
              <p14:cNvContentPartPr/>
              <p14:nvPr/>
            </p14:nvContentPartPr>
            <p14:xfrm>
              <a:off x="4271860" y="1461591"/>
              <a:ext cx="12960" cy="129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D9E03F9-F50C-3DFA-FBCA-29CE72759A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380" y="1446471"/>
                <a:ext cx="432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墨迹 26">
                <a:extLst>
                  <a:ext uri="{FF2B5EF4-FFF2-40B4-BE49-F238E27FC236}">
                    <a16:creationId xmlns:a16="http://schemas.microsoft.com/office/drawing/2014/main" id="{D6550EAC-7C57-3096-79EA-3FBA34B4BB5C}"/>
                  </a:ext>
                </a:extLst>
              </p14:cNvPr>
              <p14:cNvContentPartPr/>
              <p14:nvPr/>
            </p14:nvContentPartPr>
            <p14:xfrm>
              <a:off x="2727820" y="1274751"/>
              <a:ext cx="1289160" cy="317880"/>
            </p14:xfrm>
          </p:contentPart>
        </mc:Choice>
        <mc:Fallback xmlns="">
          <p:pic>
            <p:nvPicPr>
              <p:cNvPr id="26" name="墨迹 26">
                <a:extLst>
                  <a:ext uri="{FF2B5EF4-FFF2-40B4-BE49-F238E27FC236}">
                    <a16:creationId xmlns:a16="http://schemas.microsoft.com/office/drawing/2014/main" id="{D6550EAC-7C57-3096-79EA-3FBA34B4BB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2700" y="1259631"/>
                <a:ext cx="13194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墨迹 40">
                <a:extLst>
                  <a:ext uri="{FF2B5EF4-FFF2-40B4-BE49-F238E27FC236}">
                    <a16:creationId xmlns:a16="http://schemas.microsoft.com/office/drawing/2014/main" id="{CD374422-6B71-BE7F-6848-F454EC5A8BA0}"/>
                  </a:ext>
                </a:extLst>
              </p14:cNvPr>
              <p14:cNvContentPartPr/>
              <p14:nvPr/>
            </p14:nvContentPartPr>
            <p14:xfrm>
              <a:off x="4943980" y="1306071"/>
              <a:ext cx="1214640" cy="268200"/>
            </p14:xfrm>
          </p:contentPart>
        </mc:Choice>
        <mc:Fallback xmlns="">
          <p:pic>
            <p:nvPicPr>
              <p:cNvPr id="40" name="墨迹 40">
                <a:extLst>
                  <a:ext uri="{FF2B5EF4-FFF2-40B4-BE49-F238E27FC236}">
                    <a16:creationId xmlns:a16="http://schemas.microsoft.com/office/drawing/2014/main" id="{CD374422-6B71-BE7F-6848-F454EC5A8B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8856" y="1290591"/>
                <a:ext cx="1245249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墨迹 44">
                <a:extLst>
                  <a:ext uri="{FF2B5EF4-FFF2-40B4-BE49-F238E27FC236}">
                    <a16:creationId xmlns:a16="http://schemas.microsoft.com/office/drawing/2014/main" id="{7BA46B58-9F3C-3981-4B68-F2526961590F}"/>
                  </a:ext>
                </a:extLst>
              </p14:cNvPr>
              <p14:cNvContentPartPr/>
              <p14:nvPr/>
            </p14:nvContentPartPr>
            <p14:xfrm>
              <a:off x="4596220" y="1318311"/>
              <a:ext cx="242280" cy="218160"/>
            </p14:xfrm>
          </p:contentPart>
        </mc:Choice>
        <mc:Fallback xmlns="">
          <p:pic>
            <p:nvPicPr>
              <p:cNvPr id="44" name="墨迹 44">
                <a:extLst>
                  <a:ext uri="{FF2B5EF4-FFF2-40B4-BE49-F238E27FC236}">
                    <a16:creationId xmlns:a16="http://schemas.microsoft.com/office/drawing/2014/main" id="{7BA46B58-9F3C-3981-4B68-F252696159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80763" y="1303191"/>
                <a:ext cx="272475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墨迹 49">
                <a:extLst>
                  <a:ext uri="{FF2B5EF4-FFF2-40B4-BE49-F238E27FC236}">
                    <a16:creationId xmlns:a16="http://schemas.microsoft.com/office/drawing/2014/main" id="{D378DD9B-8BDA-9FFB-5C37-188E17686971}"/>
                  </a:ext>
                </a:extLst>
              </p14:cNvPr>
              <p14:cNvContentPartPr/>
              <p14:nvPr/>
            </p14:nvContentPartPr>
            <p14:xfrm>
              <a:off x="8729380" y="1324431"/>
              <a:ext cx="299160" cy="230040"/>
            </p14:xfrm>
          </p:contentPart>
        </mc:Choice>
        <mc:Fallback xmlns="">
          <p:pic>
            <p:nvPicPr>
              <p:cNvPr id="49" name="墨迹 49">
                <a:extLst>
                  <a:ext uri="{FF2B5EF4-FFF2-40B4-BE49-F238E27FC236}">
                    <a16:creationId xmlns:a16="http://schemas.microsoft.com/office/drawing/2014/main" id="{D378DD9B-8BDA-9FFB-5C37-188E176869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13900" y="1309311"/>
                <a:ext cx="3297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墨迹 58">
                <a:extLst>
                  <a:ext uri="{FF2B5EF4-FFF2-40B4-BE49-F238E27FC236}">
                    <a16:creationId xmlns:a16="http://schemas.microsoft.com/office/drawing/2014/main" id="{A7268622-252B-E0E2-DE6D-F50494646311}"/>
                  </a:ext>
                </a:extLst>
              </p14:cNvPr>
              <p14:cNvContentPartPr/>
              <p14:nvPr/>
            </p14:nvContentPartPr>
            <p14:xfrm>
              <a:off x="9115300" y="1218591"/>
              <a:ext cx="635040" cy="286920"/>
            </p14:xfrm>
          </p:contentPart>
        </mc:Choice>
        <mc:Fallback xmlns="">
          <p:pic>
            <p:nvPicPr>
              <p:cNvPr id="58" name="墨迹 58">
                <a:extLst>
                  <a:ext uri="{FF2B5EF4-FFF2-40B4-BE49-F238E27FC236}">
                    <a16:creationId xmlns:a16="http://schemas.microsoft.com/office/drawing/2014/main" id="{A7268622-252B-E0E2-DE6D-F504946463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99829" y="1203452"/>
                <a:ext cx="665623" cy="317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9AAE6D62-6304-7989-860A-382CD9E11500}"/>
                  </a:ext>
                </a:extLst>
              </p14:cNvPr>
              <p14:cNvContentPartPr/>
              <p14:nvPr/>
            </p14:nvContentPartPr>
            <p14:xfrm>
              <a:off x="9762580" y="1349631"/>
              <a:ext cx="84600" cy="5004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9AAE6D62-6304-7989-860A-382CD9E115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47460" y="1334151"/>
                <a:ext cx="1152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F76244E0-E3E1-7F2A-AB58-D79CA1E8A247}"/>
                  </a:ext>
                </a:extLst>
              </p14:cNvPr>
              <p14:cNvContentPartPr/>
              <p14:nvPr/>
            </p14:nvContentPartPr>
            <p14:xfrm>
              <a:off x="9974260" y="1474191"/>
              <a:ext cx="360" cy="1296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F76244E0-E3E1-7F2A-AB58-D79CA1E8A2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9140" y="1458711"/>
                <a:ext cx="30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墨迹 67">
                <a:extLst>
                  <a:ext uri="{FF2B5EF4-FFF2-40B4-BE49-F238E27FC236}">
                    <a16:creationId xmlns:a16="http://schemas.microsoft.com/office/drawing/2014/main" id="{D5283035-3157-D800-B499-0FE3B1729A1B}"/>
                  </a:ext>
                </a:extLst>
              </p14:cNvPr>
              <p14:cNvContentPartPr/>
              <p14:nvPr/>
            </p14:nvContentPartPr>
            <p14:xfrm>
              <a:off x="7291180" y="1288071"/>
              <a:ext cx="1021320" cy="308160"/>
            </p14:xfrm>
          </p:contentPart>
        </mc:Choice>
        <mc:Fallback xmlns="">
          <p:pic>
            <p:nvPicPr>
              <p:cNvPr id="67" name="墨迹 67">
                <a:extLst>
                  <a:ext uri="{FF2B5EF4-FFF2-40B4-BE49-F238E27FC236}">
                    <a16:creationId xmlns:a16="http://schemas.microsoft.com/office/drawing/2014/main" id="{D5283035-3157-D800-B499-0FE3B1729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5700" y="1272591"/>
                <a:ext cx="10519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墨迹 74">
                <a:extLst>
                  <a:ext uri="{FF2B5EF4-FFF2-40B4-BE49-F238E27FC236}">
                    <a16:creationId xmlns:a16="http://schemas.microsoft.com/office/drawing/2014/main" id="{43073304-28B8-1680-C704-91782067E46A}"/>
                  </a:ext>
                </a:extLst>
              </p14:cNvPr>
              <p14:cNvContentPartPr/>
              <p14:nvPr/>
            </p14:nvContentPartPr>
            <p14:xfrm>
              <a:off x="7297300" y="577431"/>
              <a:ext cx="946800" cy="759960"/>
            </p14:xfrm>
          </p:contentPart>
        </mc:Choice>
        <mc:Fallback xmlns="">
          <p:pic>
            <p:nvPicPr>
              <p:cNvPr id="74" name="墨迹 74">
                <a:extLst>
                  <a:ext uri="{FF2B5EF4-FFF2-40B4-BE49-F238E27FC236}">
                    <a16:creationId xmlns:a16="http://schemas.microsoft.com/office/drawing/2014/main" id="{43073304-28B8-1680-C704-91782067E4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2180" y="562311"/>
                <a:ext cx="97704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4" name="墨迹 84">
                <a:extLst>
                  <a:ext uri="{FF2B5EF4-FFF2-40B4-BE49-F238E27FC236}">
                    <a16:creationId xmlns:a16="http://schemas.microsoft.com/office/drawing/2014/main" id="{D7E9487B-4316-60D4-74B7-A13A21DC070C}"/>
                  </a:ext>
                </a:extLst>
              </p14:cNvPr>
              <p14:cNvContentPartPr/>
              <p14:nvPr/>
            </p14:nvContentPartPr>
            <p14:xfrm>
              <a:off x="7614820" y="515151"/>
              <a:ext cx="1133640" cy="311760"/>
            </p14:xfrm>
          </p:contentPart>
        </mc:Choice>
        <mc:Fallback xmlns="">
          <p:pic>
            <p:nvPicPr>
              <p:cNvPr id="84" name="墨迹 84">
                <a:extLst>
                  <a:ext uri="{FF2B5EF4-FFF2-40B4-BE49-F238E27FC236}">
                    <a16:creationId xmlns:a16="http://schemas.microsoft.com/office/drawing/2014/main" id="{D7E9487B-4316-60D4-74B7-A13A21DC07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99695" y="500031"/>
                <a:ext cx="116425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14E8C2B6-B46A-D601-9D9D-817D17511320}"/>
                  </a:ext>
                </a:extLst>
              </p14:cNvPr>
              <p14:cNvContentPartPr/>
              <p14:nvPr/>
            </p14:nvContentPartPr>
            <p14:xfrm>
              <a:off x="8841340" y="558711"/>
              <a:ext cx="286560" cy="8748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14E8C2B6-B46A-D601-9D9D-817D17511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25860" y="543591"/>
                <a:ext cx="317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064E2C57-60ED-569E-985A-0CDD81CE2AAB}"/>
                  </a:ext>
                </a:extLst>
              </p14:cNvPr>
              <p14:cNvContentPartPr/>
              <p14:nvPr/>
            </p14:nvContentPartPr>
            <p14:xfrm>
              <a:off x="8810020" y="714591"/>
              <a:ext cx="162360" cy="3780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064E2C57-60ED-569E-985A-0CDD81CE2A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94900" y="699111"/>
                <a:ext cx="19260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326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ea typeface="仿宋"/>
              </a:rPr>
              <a:t>将多阶段决策过程转化为一系列单阶段问题。</a:t>
            </a:r>
            <a:endParaRPr lang="en-US" altLang="zh-CN" dirty="0"/>
          </a:p>
          <a:p>
            <a:r>
              <a:rPr lang="en-US" altLang="zh-CN" dirty="0"/>
              <a:t>01</a:t>
            </a:r>
            <a:r>
              <a:rPr lang="zh-CN" altLang="en-US" dirty="0"/>
              <a:t>背包问题</a:t>
            </a:r>
            <a:endParaRPr lang="en-US" altLang="zh-CN" dirty="0"/>
          </a:p>
          <a:p>
            <a:r>
              <a:rPr lang="en-US" altLang="zh-CN" dirty="0"/>
              <a:t>TSP</a:t>
            </a:r>
            <a:r>
              <a:rPr lang="zh-CN" altLang="en-US" dirty="0"/>
              <a:t>旅行商问题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D25D7F3-1836-93E3-3D68-D0835D6C2331}"/>
                  </a:ext>
                </a:extLst>
              </p14:cNvPr>
              <p14:cNvContentPartPr/>
              <p14:nvPr/>
            </p14:nvContentPartPr>
            <p14:xfrm>
              <a:off x="680760" y="1842480"/>
              <a:ext cx="6618600" cy="2154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D25D7F3-1836-93E3-3D68-D0835D6C2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1833120"/>
                <a:ext cx="6637320" cy="21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30B0610A-34E1-7157-0480-74B30FF9F23C}"/>
                  </a:ext>
                </a:extLst>
              </p14:cNvPr>
              <p14:cNvContentPartPr/>
              <p14:nvPr/>
            </p14:nvContentPartPr>
            <p14:xfrm>
              <a:off x="3742660" y="2221191"/>
              <a:ext cx="486000" cy="348840"/>
            </p14:xfrm>
          </p:contentPart>
        </mc:Choice>
        <mc:Fallback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30B0610A-34E1-7157-0480-74B30FF9F2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7180" y="2205711"/>
                <a:ext cx="5166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墨迹 11">
                <a:extLst>
                  <a:ext uri="{FF2B5EF4-FFF2-40B4-BE49-F238E27FC236}">
                    <a16:creationId xmlns:a16="http://schemas.microsoft.com/office/drawing/2014/main" id="{6EA12AED-C721-508D-13FA-994CEBF46026}"/>
                  </a:ext>
                </a:extLst>
              </p14:cNvPr>
              <p14:cNvContentPartPr/>
              <p14:nvPr/>
            </p14:nvContentPartPr>
            <p14:xfrm>
              <a:off x="4308940" y="2270871"/>
              <a:ext cx="50040" cy="174960"/>
            </p14:xfrm>
          </p:contentPart>
        </mc:Choice>
        <mc:Fallback>
          <p:pic>
            <p:nvPicPr>
              <p:cNvPr id="11" name="墨迹 11">
                <a:extLst>
                  <a:ext uri="{FF2B5EF4-FFF2-40B4-BE49-F238E27FC236}">
                    <a16:creationId xmlns:a16="http://schemas.microsoft.com/office/drawing/2014/main" id="{6EA12AED-C721-508D-13FA-994CEBF460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3820" y="2255720"/>
                <a:ext cx="80640" cy="205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墨迹 20">
                <a:extLst>
                  <a:ext uri="{FF2B5EF4-FFF2-40B4-BE49-F238E27FC236}">
                    <a16:creationId xmlns:a16="http://schemas.microsoft.com/office/drawing/2014/main" id="{A0209A02-D59C-4F84-B8B4-FDBC9D9A3BC4}"/>
                  </a:ext>
                </a:extLst>
              </p14:cNvPr>
              <p14:cNvContentPartPr/>
              <p14:nvPr/>
            </p14:nvContentPartPr>
            <p14:xfrm>
              <a:off x="5031100" y="2314431"/>
              <a:ext cx="87480" cy="87480"/>
            </p14:xfrm>
          </p:contentPart>
        </mc:Choice>
        <mc:Fallback>
          <p:pic>
            <p:nvPicPr>
              <p:cNvPr id="19" name="墨迹 20">
                <a:extLst>
                  <a:ext uri="{FF2B5EF4-FFF2-40B4-BE49-F238E27FC236}">
                    <a16:creationId xmlns:a16="http://schemas.microsoft.com/office/drawing/2014/main" id="{A0209A02-D59C-4F84-B8B4-FDBC9D9A3B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5980" y="2299311"/>
                <a:ext cx="1180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墨迹 20">
                <a:extLst>
                  <a:ext uri="{FF2B5EF4-FFF2-40B4-BE49-F238E27FC236}">
                    <a16:creationId xmlns:a16="http://schemas.microsoft.com/office/drawing/2014/main" id="{6A1AEFF1-ED97-2B65-2D4F-CCACCF8EB54A}"/>
                  </a:ext>
                </a:extLst>
              </p14:cNvPr>
              <p14:cNvContentPartPr/>
              <p14:nvPr/>
            </p14:nvContentPartPr>
            <p14:xfrm>
              <a:off x="4439980" y="2289591"/>
              <a:ext cx="460800" cy="212040"/>
            </p14:xfrm>
          </p:contentPart>
        </mc:Choice>
        <mc:Fallback>
          <p:pic>
            <p:nvPicPr>
              <p:cNvPr id="20" name="墨迹 20">
                <a:extLst>
                  <a:ext uri="{FF2B5EF4-FFF2-40B4-BE49-F238E27FC236}">
                    <a16:creationId xmlns:a16="http://schemas.microsoft.com/office/drawing/2014/main" id="{6A1AEFF1-ED97-2B65-2D4F-CCACCF8EB5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4512" y="2274471"/>
                <a:ext cx="491016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墨迹 25">
                <a:extLst>
                  <a:ext uri="{FF2B5EF4-FFF2-40B4-BE49-F238E27FC236}">
                    <a16:creationId xmlns:a16="http://schemas.microsoft.com/office/drawing/2014/main" id="{F56292D3-D4C8-F8A1-CE75-98E4005E1A8E}"/>
                  </a:ext>
                </a:extLst>
              </p14:cNvPr>
              <p14:cNvContentPartPr/>
              <p14:nvPr/>
            </p14:nvContentPartPr>
            <p14:xfrm>
              <a:off x="5355100" y="2121471"/>
              <a:ext cx="703800" cy="411120"/>
            </p14:xfrm>
          </p:contentPart>
        </mc:Choice>
        <mc:Fallback>
          <p:pic>
            <p:nvPicPr>
              <p:cNvPr id="25" name="墨迹 25">
                <a:extLst>
                  <a:ext uri="{FF2B5EF4-FFF2-40B4-BE49-F238E27FC236}">
                    <a16:creationId xmlns:a16="http://schemas.microsoft.com/office/drawing/2014/main" id="{F56292D3-D4C8-F8A1-CE75-98E4005E1A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9620" y="2106351"/>
                <a:ext cx="7344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墨迹 33">
                <a:extLst>
                  <a:ext uri="{FF2B5EF4-FFF2-40B4-BE49-F238E27FC236}">
                    <a16:creationId xmlns:a16="http://schemas.microsoft.com/office/drawing/2014/main" id="{C1AFDE52-C847-42B0-DA99-07BE866E4AB4}"/>
                  </a:ext>
                </a:extLst>
              </p14:cNvPr>
              <p14:cNvContentPartPr/>
              <p14:nvPr/>
            </p14:nvContentPartPr>
            <p14:xfrm>
              <a:off x="6288940" y="2152431"/>
              <a:ext cx="815760" cy="380160"/>
            </p14:xfrm>
          </p:contentPart>
        </mc:Choice>
        <mc:Fallback>
          <p:pic>
            <p:nvPicPr>
              <p:cNvPr id="33" name="墨迹 33">
                <a:extLst>
                  <a:ext uri="{FF2B5EF4-FFF2-40B4-BE49-F238E27FC236}">
                    <a16:creationId xmlns:a16="http://schemas.microsoft.com/office/drawing/2014/main" id="{C1AFDE52-C847-42B0-DA99-07BE866E4A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73460" y="2137311"/>
                <a:ext cx="8463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F3C2DD81-9EAA-7C12-D8CB-1CAB4DB055EB}"/>
                  </a:ext>
                </a:extLst>
              </p14:cNvPr>
              <p14:cNvContentPartPr/>
              <p14:nvPr/>
            </p14:nvContentPartPr>
            <p14:xfrm>
              <a:off x="7216300" y="2233431"/>
              <a:ext cx="81360" cy="3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F3C2DD81-9EAA-7C12-D8CB-1CAB4DB055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00820" y="2217951"/>
                <a:ext cx="111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C989CFAF-6597-3160-E702-573A0CBDCC3A}"/>
                  </a:ext>
                </a:extLst>
              </p14:cNvPr>
              <p14:cNvContentPartPr/>
              <p14:nvPr/>
            </p14:nvContentPartPr>
            <p14:xfrm>
              <a:off x="7235020" y="2246031"/>
              <a:ext cx="75240" cy="14364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C989CFAF-6597-3160-E702-573A0CBDCC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9466" y="2230551"/>
                <a:ext cx="105987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96612DA9-33B6-785B-7D8E-77384F9F9FA6}"/>
                  </a:ext>
                </a:extLst>
              </p14:cNvPr>
              <p14:cNvContentPartPr/>
              <p14:nvPr/>
            </p14:nvContentPartPr>
            <p14:xfrm>
              <a:off x="7346980" y="2301831"/>
              <a:ext cx="31320" cy="14292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96612DA9-33B6-785B-7D8E-77384F9F9F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31500" y="2286351"/>
                <a:ext cx="61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C3218CB8-B4AF-F127-C41E-186308879C32}"/>
                  </a:ext>
                </a:extLst>
              </p14:cNvPr>
              <p14:cNvContentPartPr/>
              <p14:nvPr/>
            </p14:nvContentPartPr>
            <p14:xfrm>
              <a:off x="7372180" y="2246031"/>
              <a:ext cx="25200" cy="648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C3218CB8-B4AF-F127-C41E-186308879C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6700" y="2231366"/>
                <a:ext cx="5580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429819C0-A7E7-6845-8700-B94EE9614850}"/>
                  </a:ext>
                </a:extLst>
              </p14:cNvPr>
              <p14:cNvContentPartPr/>
              <p14:nvPr/>
            </p14:nvContentPartPr>
            <p14:xfrm>
              <a:off x="7484140" y="2221191"/>
              <a:ext cx="62640" cy="1310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429819C0-A7E7-6845-8700-B94EE96148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8660" y="2205711"/>
                <a:ext cx="932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2CFD52F-D55F-2104-FDE7-9CA88C244AAC}"/>
                  </a:ext>
                </a:extLst>
              </p14:cNvPr>
              <p14:cNvContentPartPr/>
              <p14:nvPr/>
            </p14:nvContentPartPr>
            <p14:xfrm>
              <a:off x="7820380" y="2301831"/>
              <a:ext cx="31320" cy="5652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2CFD52F-D55F-2104-FDE7-9CA88C244A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4900" y="2286711"/>
                <a:ext cx="619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墨迹 57">
                <a:extLst>
                  <a:ext uri="{FF2B5EF4-FFF2-40B4-BE49-F238E27FC236}">
                    <a16:creationId xmlns:a16="http://schemas.microsoft.com/office/drawing/2014/main" id="{1DB75A05-B054-AFF7-1DA0-59B1C4259A2C}"/>
                  </a:ext>
                </a:extLst>
              </p14:cNvPr>
              <p14:cNvContentPartPr/>
              <p14:nvPr/>
            </p14:nvContentPartPr>
            <p14:xfrm>
              <a:off x="9115300" y="2202471"/>
              <a:ext cx="380160" cy="311040"/>
            </p14:xfrm>
          </p:contentPart>
        </mc:Choice>
        <mc:Fallback>
          <p:pic>
            <p:nvPicPr>
              <p:cNvPr id="56" name="墨迹 57">
                <a:extLst>
                  <a:ext uri="{FF2B5EF4-FFF2-40B4-BE49-F238E27FC236}">
                    <a16:creationId xmlns:a16="http://schemas.microsoft.com/office/drawing/2014/main" id="{1DB75A05-B054-AFF7-1DA0-59B1C4259A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99820" y="2186991"/>
                <a:ext cx="4107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墨迹 57">
                <a:extLst>
                  <a:ext uri="{FF2B5EF4-FFF2-40B4-BE49-F238E27FC236}">
                    <a16:creationId xmlns:a16="http://schemas.microsoft.com/office/drawing/2014/main" id="{CBE8D71E-0235-13DD-0D6D-A96B369D8D63}"/>
                  </a:ext>
                </a:extLst>
              </p14:cNvPr>
              <p14:cNvContentPartPr/>
              <p14:nvPr/>
            </p14:nvContentPartPr>
            <p14:xfrm>
              <a:off x="8056900" y="2140911"/>
              <a:ext cx="909000" cy="360720"/>
            </p14:xfrm>
          </p:contentPart>
        </mc:Choice>
        <mc:Fallback>
          <p:pic>
            <p:nvPicPr>
              <p:cNvPr id="57" name="墨迹 57">
                <a:extLst>
                  <a:ext uri="{FF2B5EF4-FFF2-40B4-BE49-F238E27FC236}">
                    <a16:creationId xmlns:a16="http://schemas.microsoft.com/office/drawing/2014/main" id="{CBE8D71E-0235-13DD-0D6D-A96B369D8D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41786" y="2125431"/>
                <a:ext cx="939228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墨迹 64">
                <a:extLst>
                  <a:ext uri="{FF2B5EF4-FFF2-40B4-BE49-F238E27FC236}">
                    <a16:creationId xmlns:a16="http://schemas.microsoft.com/office/drawing/2014/main" id="{9EC91195-4275-D0D7-F562-9705C1DFD8C8}"/>
                  </a:ext>
                </a:extLst>
              </p14:cNvPr>
              <p14:cNvContentPartPr/>
              <p14:nvPr/>
            </p14:nvContentPartPr>
            <p14:xfrm>
              <a:off x="9594460" y="2177631"/>
              <a:ext cx="710280" cy="212040"/>
            </p14:xfrm>
          </p:contentPart>
        </mc:Choice>
        <mc:Fallback>
          <p:pic>
            <p:nvPicPr>
              <p:cNvPr id="64" name="墨迹 64">
                <a:extLst>
                  <a:ext uri="{FF2B5EF4-FFF2-40B4-BE49-F238E27FC236}">
                    <a16:creationId xmlns:a16="http://schemas.microsoft.com/office/drawing/2014/main" id="{9EC91195-4275-D0D7-F562-9705C1DFD8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79332" y="2162151"/>
                <a:ext cx="740896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墨迹 67">
                <a:extLst>
                  <a:ext uri="{FF2B5EF4-FFF2-40B4-BE49-F238E27FC236}">
                    <a16:creationId xmlns:a16="http://schemas.microsoft.com/office/drawing/2014/main" id="{47C774D4-CABD-AC12-FBB2-97A137C751A8}"/>
                  </a:ext>
                </a:extLst>
              </p14:cNvPr>
              <p14:cNvContentPartPr/>
              <p14:nvPr/>
            </p14:nvContentPartPr>
            <p14:xfrm>
              <a:off x="10453780" y="2221191"/>
              <a:ext cx="93600" cy="100080"/>
            </p14:xfrm>
          </p:contentPart>
        </mc:Choice>
        <mc:Fallback>
          <p:pic>
            <p:nvPicPr>
              <p:cNvPr id="67" name="墨迹 67">
                <a:extLst>
                  <a:ext uri="{FF2B5EF4-FFF2-40B4-BE49-F238E27FC236}">
                    <a16:creationId xmlns:a16="http://schemas.microsoft.com/office/drawing/2014/main" id="{47C774D4-CABD-AC12-FBB2-97A137C751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38300" y="2205711"/>
                <a:ext cx="1242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4B37F1EF-97CC-1197-69E9-22520A309E82}"/>
                  </a:ext>
                </a:extLst>
              </p14:cNvPr>
              <p14:cNvContentPartPr/>
              <p14:nvPr/>
            </p14:nvContentPartPr>
            <p14:xfrm>
              <a:off x="11350180" y="1984671"/>
              <a:ext cx="75240" cy="35532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4B37F1EF-97CC-1197-69E9-22520A309E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35060" y="1969191"/>
                <a:ext cx="1054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5F279C17-77BC-8EF1-423D-5D44FCDA52CB}"/>
                  </a:ext>
                </a:extLst>
              </p14:cNvPr>
              <p14:cNvContentPartPr/>
              <p14:nvPr/>
            </p14:nvContentPartPr>
            <p14:xfrm>
              <a:off x="11555740" y="2345751"/>
              <a:ext cx="12960" cy="1296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5F279C17-77BC-8EF1-423D-5D44FCDA52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40260" y="2330271"/>
                <a:ext cx="432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5" name="墨迹 75">
                <a:extLst>
                  <a:ext uri="{FF2B5EF4-FFF2-40B4-BE49-F238E27FC236}">
                    <a16:creationId xmlns:a16="http://schemas.microsoft.com/office/drawing/2014/main" id="{D5A21AAB-2A5C-9E2F-8B1B-68791C3BCF00}"/>
                  </a:ext>
                </a:extLst>
              </p14:cNvPr>
              <p14:cNvContentPartPr/>
              <p14:nvPr/>
            </p14:nvContentPartPr>
            <p14:xfrm>
              <a:off x="10709020" y="2196351"/>
              <a:ext cx="510840" cy="137160"/>
            </p14:xfrm>
          </p:contentPart>
        </mc:Choice>
        <mc:Fallback>
          <p:pic>
            <p:nvPicPr>
              <p:cNvPr id="75" name="墨迹 75">
                <a:extLst>
                  <a:ext uri="{FF2B5EF4-FFF2-40B4-BE49-F238E27FC236}">
                    <a16:creationId xmlns:a16="http://schemas.microsoft.com/office/drawing/2014/main" id="{D5A21AAB-2A5C-9E2F-8B1B-68791C3BCF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93540" y="2180871"/>
                <a:ext cx="541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8" name="墨迹 78">
                <a:extLst>
                  <a:ext uri="{FF2B5EF4-FFF2-40B4-BE49-F238E27FC236}">
                    <a16:creationId xmlns:a16="http://schemas.microsoft.com/office/drawing/2014/main" id="{D49C1AA3-D45F-F239-6266-D1931C7C27B8}"/>
                  </a:ext>
                </a:extLst>
              </p14:cNvPr>
              <p14:cNvContentPartPr/>
              <p14:nvPr/>
            </p14:nvContentPartPr>
            <p14:xfrm>
              <a:off x="3705220" y="2894031"/>
              <a:ext cx="174600" cy="348120"/>
            </p14:xfrm>
          </p:contentPart>
        </mc:Choice>
        <mc:Fallback>
          <p:pic>
            <p:nvPicPr>
              <p:cNvPr id="78" name="墨迹 78">
                <a:extLst>
                  <a:ext uri="{FF2B5EF4-FFF2-40B4-BE49-F238E27FC236}">
                    <a16:creationId xmlns:a16="http://schemas.microsoft.com/office/drawing/2014/main" id="{D49C1AA3-D45F-F239-6266-D1931C7C27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90100" y="2878911"/>
                <a:ext cx="2052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ECEFD7F-94C4-4220-D5CD-31D1DDFAE2B0}"/>
                  </a:ext>
                </a:extLst>
              </p14:cNvPr>
              <p14:cNvContentPartPr/>
              <p14:nvPr/>
            </p14:nvContentPartPr>
            <p14:xfrm>
              <a:off x="3986020" y="2899791"/>
              <a:ext cx="86760" cy="33048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ECEFD7F-94C4-4220-D5CD-31D1DDFAE2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70900" y="2884311"/>
                <a:ext cx="1173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BB167DAC-95A6-9822-7369-77D611AD3528}"/>
                  </a:ext>
                </a:extLst>
              </p14:cNvPr>
              <p14:cNvContentPartPr/>
              <p14:nvPr/>
            </p14:nvContentPartPr>
            <p14:xfrm>
              <a:off x="4495780" y="2949471"/>
              <a:ext cx="87480" cy="18720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BB167DAC-95A6-9822-7369-77D611AD352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80660" y="2934351"/>
                <a:ext cx="1180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墨迹 84">
                <a:extLst>
                  <a:ext uri="{FF2B5EF4-FFF2-40B4-BE49-F238E27FC236}">
                    <a16:creationId xmlns:a16="http://schemas.microsoft.com/office/drawing/2014/main" id="{097643B4-4174-A66D-C107-3B013D2BF255}"/>
                  </a:ext>
                </a:extLst>
              </p14:cNvPr>
              <p14:cNvContentPartPr/>
              <p14:nvPr/>
            </p14:nvContentPartPr>
            <p14:xfrm>
              <a:off x="4166020" y="3011751"/>
              <a:ext cx="199440" cy="149760"/>
            </p14:xfrm>
          </p:contentPart>
        </mc:Choice>
        <mc:Fallback>
          <p:pic>
            <p:nvPicPr>
              <p:cNvPr id="84" name="墨迹 84">
                <a:extLst>
                  <a:ext uri="{FF2B5EF4-FFF2-40B4-BE49-F238E27FC236}">
                    <a16:creationId xmlns:a16="http://schemas.microsoft.com/office/drawing/2014/main" id="{097643B4-4174-A66D-C107-3B013D2BF2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50540" y="2996631"/>
                <a:ext cx="2300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E5E52977-C54F-7754-7FA4-920C6121FD53}"/>
                  </a:ext>
                </a:extLst>
              </p14:cNvPr>
              <p14:cNvContentPartPr/>
              <p14:nvPr/>
            </p14:nvContentPartPr>
            <p14:xfrm>
              <a:off x="4751020" y="2893311"/>
              <a:ext cx="68760" cy="26820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E5E52977-C54F-7754-7FA4-920C6121FD5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35900" y="2878191"/>
                <a:ext cx="993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墨迹 88">
                <a:extLst>
                  <a:ext uri="{FF2B5EF4-FFF2-40B4-BE49-F238E27FC236}">
                    <a16:creationId xmlns:a16="http://schemas.microsoft.com/office/drawing/2014/main" id="{19530ED1-33A4-ED89-CD86-DC20794FBDAE}"/>
                  </a:ext>
                </a:extLst>
              </p14:cNvPr>
              <p14:cNvContentPartPr/>
              <p14:nvPr/>
            </p14:nvContentPartPr>
            <p14:xfrm>
              <a:off x="5018860" y="2986911"/>
              <a:ext cx="155880" cy="68760"/>
            </p14:xfrm>
          </p:contentPart>
        </mc:Choice>
        <mc:Fallback>
          <p:pic>
            <p:nvPicPr>
              <p:cNvPr id="88" name="墨迹 88">
                <a:extLst>
                  <a:ext uri="{FF2B5EF4-FFF2-40B4-BE49-F238E27FC236}">
                    <a16:creationId xmlns:a16="http://schemas.microsoft.com/office/drawing/2014/main" id="{19530ED1-33A4-ED89-CD86-DC20794FBD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03740" y="2971431"/>
                <a:ext cx="1864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" name="墨迹 92">
                <a:extLst>
                  <a:ext uri="{FF2B5EF4-FFF2-40B4-BE49-F238E27FC236}">
                    <a16:creationId xmlns:a16="http://schemas.microsoft.com/office/drawing/2014/main" id="{AD8EBC1D-F988-0A31-C2C7-435AE5B4F074}"/>
                  </a:ext>
                </a:extLst>
              </p14:cNvPr>
              <p14:cNvContentPartPr/>
              <p14:nvPr/>
            </p14:nvContentPartPr>
            <p14:xfrm>
              <a:off x="5548060" y="2962071"/>
              <a:ext cx="429840" cy="137160"/>
            </p14:xfrm>
          </p:contentPart>
        </mc:Choice>
        <mc:Fallback>
          <p:pic>
            <p:nvPicPr>
              <p:cNvPr id="92" name="墨迹 92">
                <a:extLst>
                  <a:ext uri="{FF2B5EF4-FFF2-40B4-BE49-F238E27FC236}">
                    <a16:creationId xmlns:a16="http://schemas.microsoft.com/office/drawing/2014/main" id="{AD8EBC1D-F988-0A31-C2C7-435AE5B4F0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32580" y="2946591"/>
                <a:ext cx="460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0" name="墨迹 100">
                <a:extLst>
                  <a:ext uri="{FF2B5EF4-FFF2-40B4-BE49-F238E27FC236}">
                    <a16:creationId xmlns:a16="http://schemas.microsoft.com/office/drawing/2014/main" id="{BCAC9928-EEE9-CD1A-788F-B7FDEF358A08}"/>
                  </a:ext>
                </a:extLst>
              </p14:cNvPr>
              <p14:cNvContentPartPr/>
              <p14:nvPr/>
            </p14:nvContentPartPr>
            <p14:xfrm>
              <a:off x="5622580" y="3111471"/>
              <a:ext cx="336600" cy="193320"/>
            </p14:xfrm>
          </p:contentPart>
        </mc:Choice>
        <mc:Fallback>
          <p:pic>
            <p:nvPicPr>
              <p:cNvPr id="100" name="墨迹 100">
                <a:extLst>
                  <a:ext uri="{FF2B5EF4-FFF2-40B4-BE49-F238E27FC236}">
                    <a16:creationId xmlns:a16="http://schemas.microsoft.com/office/drawing/2014/main" id="{BCAC9928-EEE9-CD1A-788F-B7FDEF358A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07460" y="3095991"/>
                <a:ext cx="367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6AA23F8A-5446-9C06-04E0-A8B446327BE7}"/>
                  </a:ext>
                </a:extLst>
              </p14:cNvPr>
              <p14:cNvContentPartPr/>
              <p14:nvPr/>
            </p14:nvContentPartPr>
            <p14:xfrm>
              <a:off x="6151780" y="2831031"/>
              <a:ext cx="81360" cy="38628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6AA23F8A-5446-9C06-04E0-A8B446327BE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36660" y="2815911"/>
                <a:ext cx="1119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墨迹 113">
                <a:extLst>
                  <a:ext uri="{FF2B5EF4-FFF2-40B4-BE49-F238E27FC236}">
                    <a16:creationId xmlns:a16="http://schemas.microsoft.com/office/drawing/2014/main" id="{EC6950D6-AC88-CD5C-2256-1C04E3A080C2}"/>
                  </a:ext>
                </a:extLst>
              </p14:cNvPr>
              <p14:cNvContentPartPr/>
              <p14:nvPr/>
            </p14:nvContentPartPr>
            <p14:xfrm>
              <a:off x="7490260" y="2918151"/>
              <a:ext cx="124920" cy="100080"/>
            </p14:xfrm>
          </p:contentPart>
        </mc:Choice>
        <mc:Fallback>
          <p:pic>
            <p:nvPicPr>
              <p:cNvPr id="111" name="墨迹 113">
                <a:extLst>
                  <a:ext uri="{FF2B5EF4-FFF2-40B4-BE49-F238E27FC236}">
                    <a16:creationId xmlns:a16="http://schemas.microsoft.com/office/drawing/2014/main" id="{EC6950D6-AC88-CD5C-2256-1C04E3A080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75140" y="2903031"/>
                <a:ext cx="1555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" name="墨迹 113">
                <a:extLst>
                  <a:ext uri="{FF2B5EF4-FFF2-40B4-BE49-F238E27FC236}">
                    <a16:creationId xmlns:a16="http://schemas.microsoft.com/office/drawing/2014/main" id="{BD350641-1901-C925-45EF-C56CCFED4282}"/>
                  </a:ext>
                </a:extLst>
              </p14:cNvPr>
              <p14:cNvContentPartPr/>
              <p14:nvPr/>
            </p14:nvContentPartPr>
            <p14:xfrm>
              <a:off x="6998500" y="2899791"/>
              <a:ext cx="330480" cy="174600"/>
            </p14:xfrm>
          </p:contentPart>
        </mc:Choice>
        <mc:Fallback>
          <p:pic>
            <p:nvPicPr>
              <p:cNvPr id="112" name="墨迹 113">
                <a:extLst>
                  <a:ext uri="{FF2B5EF4-FFF2-40B4-BE49-F238E27FC236}">
                    <a16:creationId xmlns:a16="http://schemas.microsoft.com/office/drawing/2014/main" id="{BD350641-1901-C925-45EF-C56CCFED42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83380" y="2884311"/>
                <a:ext cx="360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3" name="墨迹 113">
                <a:extLst>
                  <a:ext uri="{FF2B5EF4-FFF2-40B4-BE49-F238E27FC236}">
                    <a16:creationId xmlns:a16="http://schemas.microsoft.com/office/drawing/2014/main" id="{7B0F296E-BCDA-44CF-D71B-39D610B5C611}"/>
                  </a:ext>
                </a:extLst>
              </p14:cNvPr>
              <p14:cNvContentPartPr/>
              <p14:nvPr/>
            </p14:nvContentPartPr>
            <p14:xfrm>
              <a:off x="6444460" y="2856231"/>
              <a:ext cx="417600" cy="280440"/>
            </p14:xfrm>
          </p:contentPart>
        </mc:Choice>
        <mc:Fallback>
          <p:pic>
            <p:nvPicPr>
              <p:cNvPr id="113" name="墨迹 113">
                <a:extLst>
                  <a:ext uri="{FF2B5EF4-FFF2-40B4-BE49-F238E27FC236}">
                    <a16:creationId xmlns:a16="http://schemas.microsoft.com/office/drawing/2014/main" id="{7B0F296E-BCDA-44CF-D71B-39D610B5C61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29340" y="2840751"/>
                <a:ext cx="4478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5" name="墨迹 127">
                <a:extLst>
                  <a:ext uri="{FF2B5EF4-FFF2-40B4-BE49-F238E27FC236}">
                    <a16:creationId xmlns:a16="http://schemas.microsoft.com/office/drawing/2014/main" id="{C0C5CBC7-AA38-93EE-8266-D42001B52F8B}"/>
                  </a:ext>
                </a:extLst>
              </p14:cNvPr>
              <p14:cNvContentPartPr/>
              <p14:nvPr/>
            </p14:nvContentPartPr>
            <p14:xfrm>
              <a:off x="8617060" y="2818791"/>
              <a:ext cx="454680" cy="261720"/>
            </p14:xfrm>
          </p:contentPart>
        </mc:Choice>
        <mc:Fallback>
          <p:pic>
            <p:nvPicPr>
              <p:cNvPr id="125" name="墨迹 127">
                <a:extLst>
                  <a:ext uri="{FF2B5EF4-FFF2-40B4-BE49-F238E27FC236}">
                    <a16:creationId xmlns:a16="http://schemas.microsoft.com/office/drawing/2014/main" id="{C0C5CBC7-AA38-93EE-8266-D42001B52F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01940" y="2803311"/>
                <a:ext cx="485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6" name="墨迹 127">
                <a:extLst>
                  <a:ext uri="{FF2B5EF4-FFF2-40B4-BE49-F238E27FC236}">
                    <a16:creationId xmlns:a16="http://schemas.microsoft.com/office/drawing/2014/main" id="{2C335203-66BC-424D-EE5C-E187222054A8}"/>
                  </a:ext>
                </a:extLst>
              </p14:cNvPr>
              <p14:cNvContentPartPr/>
              <p14:nvPr/>
            </p14:nvContentPartPr>
            <p14:xfrm>
              <a:off x="8069140" y="2868471"/>
              <a:ext cx="317880" cy="243000"/>
            </p14:xfrm>
          </p:contentPart>
        </mc:Choice>
        <mc:Fallback>
          <p:pic>
            <p:nvPicPr>
              <p:cNvPr id="126" name="墨迹 127">
                <a:extLst>
                  <a:ext uri="{FF2B5EF4-FFF2-40B4-BE49-F238E27FC236}">
                    <a16:creationId xmlns:a16="http://schemas.microsoft.com/office/drawing/2014/main" id="{2C335203-66BC-424D-EE5C-E187222054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54020" y="2853351"/>
                <a:ext cx="3484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7" name="墨迹 127">
                <a:extLst>
                  <a:ext uri="{FF2B5EF4-FFF2-40B4-BE49-F238E27FC236}">
                    <a16:creationId xmlns:a16="http://schemas.microsoft.com/office/drawing/2014/main" id="{72C1C70E-488E-AD31-D9C8-44DAA8411836}"/>
                  </a:ext>
                </a:extLst>
              </p14:cNvPr>
              <p14:cNvContentPartPr/>
              <p14:nvPr/>
            </p14:nvContentPartPr>
            <p14:xfrm>
              <a:off x="7782940" y="2806191"/>
              <a:ext cx="143640" cy="305280"/>
            </p14:xfrm>
          </p:contentPart>
        </mc:Choice>
        <mc:Fallback>
          <p:pic>
            <p:nvPicPr>
              <p:cNvPr id="127" name="墨迹 127">
                <a:extLst>
                  <a:ext uri="{FF2B5EF4-FFF2-40B4-BE49-F238E27FC236}">
                    <a16:creationId xmlns:a16="http://schemas.microsoft.com/office/drawing/2014/main" id="{72C1C70E-488E-AD31-D9C8-44DAA84118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67820" y="2791071"/>
                <a:ext cx="1738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3109EA37-0904-3AD6-8968-23FE66E39B7E}"/>
                  </a:ext>
                </a:extLst>
              </p14:cNvPr>
              <p14:cNvContentPartPr/>
              <p14:nvPr/>
            </p14:nvContentPartPr>
            <p14:xfrm>
              <a:off x="8866180" y="2775231"/>
              <a:ext cx="56520" cy="305280"/>
            </p14:xfrm>
          </p:contentPart>
        </mc:Choice>
        <mc:Fallback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3109EA37-0904-3AD6-8968-23FE66E39B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51060" y="2759751"/>
                <a:ext cx="867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8EA879D1-99C7-9D1C-B586-B2E475F39BBE}"/>
                  </a:ext>
                </a:extLst>
              </p14:cNvPr>
              <p14:cNvContentPartPr/>
              <p14:nvPr/>
            </p14:nvContentPartPr>
            <p14:xfrm>
              <a:off x="9096580" y="2818791"/>
              <a:ext cx="56520" cy="24300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8EA879D1-99C7-9D1C-B586-B2E475F39BB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81100" y="2803311"/>
                <a:ext cx="86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5C3DC02D-3C04-2122-DA9A-54CCAD8437F6}"/>
                  </a:ext>
                </a:extLst>
              </p14:cNvPr>
              <p14:cNvContentPartPr/>
              <p14:nvPr/>
            </p14:nvContentPartPr>
            <p14:xfrm>
              <a:off x="9339220" y="2806191"/>
              <a:ext cx="56520" cy="19944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5C3DC02D-3C04-2122-DA9A-54CCAD8437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24100" y="2791071"/>
                <a:ext cx="86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4FF5744C-53AA-4F0D-F72C-5E025D5F43F0}"/>
                  </a:ext>
                </a:extLst>
              </p14:cNvPr>
              <p14:cNvContentPartPr/>
              <p14:nvPr/>
            </p14:nvContentPartPr>
            <p14:xfrm>
              <a:off x="9526060" y="2999151"/>
              <a:ext cx="19080" cy="1908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4FF5744C-53AA-4F0D-F72C-5E025D5F43F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10940" y="2984031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F57AB14E-1299-A919-9AAC-8A920837468E}"/>
                  </a:ext>
                </a:extLst>
              </p14:cNvPr>
              <p14:cNvContentPartPr/>
              <p14:nvPr/>
            </p14:nvContentPartPr>
            <p14:xfrm>
              <a:off x="9594460" y="2700351"/>
              <a:ext cx="68760" cy="37404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F57AB14E-1299-A919-9AAC-8A920837468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79340" y="2685231"/>
                <a:ext cx="99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4E410ED6-DC2C-3E83-7E38-1C2EEE8B84ED}"/>
                  </a:ext>
                </a:extLst>
              </p14:cNvPr>
              <p14:cNvContentPartPr/>
              <p14:nvPr/>
            </p14:nvContentPartPr>
            <p14:xfrm>
              <a:off x="9918100" y="3080151"/>
              <a:ext cx="31320" cy="648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4E410ED6-DC2C-3E83-7E38-1C2EEE8B84E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02980" y="3065031"/>
                <a:ext cx="619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3" name="墨迹 143">
                <a:extLst>
                  <a:ext uri="{FF2B5EF4-FFF2-40B4-BE49-F238E27FC236}">
                    <a16:creationId xmlns:a16="http://schemas.microsoft.com/office/drawing/2014/main" id="{86D02041-35EA-9B96-8E9F-F29C54C08389}"/>
                  </a:ext>
                </a:extLst>
              </p14:cNvPr>
              <p14:cNvContentPartPr/>
              <p14:nvPr/>
            </p14:nvContentPartPr>
            <p14:xfrm>
              <a:off x="3699100" y="3868191"/>
              <a:ext cx="1002600" cy="444960"/>
            </p14:xfrm>
          </p:contentPart>
        </mc:Choice>
        <mc:Fallback>
          <p:pic>
            <p:nvPicPr>
              <p:cNvPr id="143" name="墨迹 143">
                <a:extLst>
                  <a:ext uri="{FF2B5EF4-FFF2-40B4-BE49-F238E27FC236}">
                    <a16:creationId xmlns:a16="http://schemas.microsoft.com/office/drawing/2014/main" id="{86D02041-35EA-9B96-8E9F-F29C54C0838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83620" y="3852711"/>
                <a:ext cx="1033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7" name="墨迹 147">
                <a:extLst>
                  <a:ext uri="{FF2B5EF4-FFF2-40B4-BE49-F238E27FC236}">
                    <a16:creationId xmlns:a16="http://schemas.microsoft.com/office/drawing/2014/main" id="{DF2D4614-A970-3559-7328-93C42BA2593F}"/>
                  </a:ext>
                </a:extLst>
              </p14:cNvPr>
              <p14:cNvContentPartPr/>
              <p14:nvPr/>
            </p14:nvContentPartPr>
            <p14:xfrm>
              <a:off x="5006260" y="4045311"/>
              <a:ext cx="467280" cy="131040"/>
            </p14:xfrm>
          </p:contentPart>
        </mc:Choice>
        <mc:Fallback>
          <p:pic>
            <p:nvPicPr>
              <p:cNvPr id="147" name="墨迹 147">
                <a:extLst>
                  <a:ext uri="{FF2B5EF4-FFF2-40B4-BE49-F238E27FC236}">
                    <a16:creationId xmlns:a16="http://schemas.microsoft.com/office/drawing/2014/main" id="{DF2D4614-A970-3559-7328-93C42BA259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91140" y="4029831"/>
                <a:ext cx="4978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7" name="墨迹 157">
                <a:extLst>
                  <a:ext uri="{FF2B5EF4-FFF2-40B4-BE49-F238E27FC236}">
                    <a16:creationId xmlns:a16="http://schemas.microsoft.com/office/drawing/2014/main" id="{5680EE48-FFF2-09C6-218D-35C692EC620B}"/>
                  </a:ext>
                </a:extLst>
              </p14:cNvPr>
              <p14:cNvContentPartPr/>
              <p14:nvPr/>
            </p14:nvContentPartPr>
            <p14:xfrm>
              <a:off x="4807180" y="4350231"/>
              <a:ext cx="797040" cy="224280"/>
            </p14:xfrm>
          </p:contentPart>
        </mc:Choice>
        <mc:Fallback>
          <p:pic>
            <p:nvPicPr>
              <p:cNvPr id="157" name="墨迹 157">
                <a:extLst>
                  <a:ext uri="{FF2B5EF4-FFF2-40B4-BE49-F238E27FC236}">
                    <a16:creationId xmlns:a16="http://schemas.microsoft.com/office/drawing/2014/main" id="{5680EE48-FFF2-09C6-218D-35C692EC62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92067" y="4335135"/>
                <a:ext cx="827266" cy="254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A2D8F5F3-E9CE-A24E-ABB4-D35CCA308A7C}"/>
                  </a:ext>
                </a:extLst>
              </p14:cNvPr>
              <p14:cNvContentPartPr/>
              <p14:nvPr/>
            </p14:nvContentPartPr>
            <p14:xfrm>
              <a:off x="5722300" y="3845871"/>
              <a:ext cx="62640" cy="461160"/>
            </p14:xfrm>
          </p:contentPart>
        </mc:Choice>
        <mc:Fallback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A2D8F5F3-E9CE-A24E-ABB4-D35CCA308A7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07180" y="3830751"/>
                <a:ext cx="932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4" name="墨迹 164">
                <a:extLst>
                  <a:ext uri="{FF2B5EF4-FFF2-40B4-BE49-F238E27FC236}">
                    <a16:creationId xmlns:a16="http://schemas.microsoft.com/office/drawing/2014/main" id="{957775C1-DFFB-CFCD-857C-3313B7DCDDC5}"/>
                  </a:ext>
                </a:extLst>
              </p14:cNvPr>
              <p14:cNvContentPartPr/>
              <p14:nvPr/>
            </p14:nvContentPartPr>
            <p14:xfrm>
              <a:off x="6027220" y="3867471"/>
              <a:ext cx="448920" cy="383400"/>
            </p14:xfrm>
          </p:contentPart>
        </mc:Choice>
        <mc:Fallback>
          <p:pic>
            <p:nvPicPr>
              <p:cNvPr id="164" name="墨迹 164">
                <a:extLst>
                  <a:ext uri="{FF2B5EF4-FFF2-40B4-BE49-F238E27FC236}">
                    <a16:creationId xmlns:a16="http://schemas.microsoft.com/office/drawing/2014/main" id="{957775C1-DFFB-CFCD-857C-3313B7DCDDC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12088" y="3851991"/>
                <a:ext cx="479545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CE4D8525-08D7-D42F-1494-173CA72B9563}"/>
                  </a:ext>
                </a:extLst>
              </p14:cNvPr>
              <p14:cNvContentPartPr/>
              <p14:nvPr/>
            </p14:nvContentPartPr>
            <p14:xfrm>
              <a:off x="8193700" y="3902031"/>
              <a:ext cx="12960" cy="143640"/>
            </p14:xfrm>
          </p:contentPart>
        </mc:Choice>
        <mc:Fallback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CE4D8525-08D7-D42F-1494-173CA72B956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78580" y="3886551"/>
                <a:ext cx="432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2D875833-4A53-914C-A643-9C9DE62F3D1B}"/>
                  </a:ext>
                </a:extLst>
              </p14:cNvPr>
              <p14:cNvContentPartPr/>
              <p14:nvPr/>
            </p14:nvContentPartPr>
            <p14:xfrm>
              <a:off x="8399260" y="3764871"/>
              <a:ext cx="93600" cy="417600"/>
            </p14:xfrm>
          </p:contentPart>
        </mc:Choice>
        <mc:Fallback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2D875833-4A53-914C-A643-9C9DE62F3D1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84140" y="3749751"/>
                <a:ext cx="1242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F2EB781E-7E78-6727-110C-5A728DBF1886}"/>
                  </a:ext>
                </a:extLst>
              </p14:cNvPr>
              <p14:cNvContentPartPr/>
              <p14:nvPr/>
            </p14:nvContentPartPr>
            <p14:xfrm>
              <a:off x="8641900" y="4163391"/>
              <a:ext cx="19080" cy="12960"/>
            </p14:xfrm>
          </p:contentPart>
        </mc:Choice>
        <mc:Fallback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F2EB781E-7E78-6727-110C-5A728DBF188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26780" y="4148271"/>
                <a:ext cx="49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0" name="墨迹 182">
                <a:extLst>
                  <a:ext uri="{FF2B5EF4-FFF2-40B4-BE49-F238E27FC236}">
                    <a16:creationId xmlns:a16="http://schemas.microsoft.com/office/drawing/2014/main" id="{FB6414C6-7A91-2021-3224-4614218B0F4F}"/>
                  </a:ext>
                </a:extLst>
              </p14:cNvPr>
              <p14:cNvContentPartPr/>
              <p14:nvPr/>
            </p14:nvContentPartPr>
            <p14:xfrm>
              <a:off x="7565140" y="3932991"/>
              <a:ext cx="504720" cy="268200"/>
            </p14:xfrm>
          </p:contentPart>
        </mc:Choice>
        <mc:Fallback>
          <p:pic>
            <p:nvPicPr>
              <p:cNvPr id="180" name="墨迹 182">
                <a:extLst>
                  <a:ext uri="{FF2B5EF4-FFF2-40B4-BE49-F238E27FC236}">
                    <a16:creationId xmlns:a16="http://schemas.microsoft.com/office/drawing/2014/main" id="{FB6414C6-7A91-2021-3224-4614218B0F4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49660" y="3917871"/>
                <a:ext cx="5349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1" name="墨迹 182">
                <a:extLst>
                  <a:ext uri="{FF2B5EF4-FFF2-40B4-BE49-F238E27FC236}">
                    <a16:creationId xmlns:a16="http://schemas.microsoft.com/office/drawing/2014/main" id="{37ED88CE-7C8F-E9CD-8DDE-D80D1F901BCF}"/>
                  </a:ext>
                </a:extLst>
              </p14:cNvPr>
              <p14:cNvContentPartPr/>
              <p14:nvPr/>
            </p14:nvContentPartPr>
            <p14:xfrm>
              <a:off x="7235020" y="3983031"/>
              <a:ext cx="131040" cy="124920"/>
            </p14:xfrm>
          </p:contentPart>
        </mc:Choice>
        <mc:Fallback>
          <p:pic>
            <p:nvPicPr>
              <p:cNvPr id="181" name="墨迹 182">
                <a:extLst>
                  <a:ext uri="{FF2B5EF4-FFF2-40B4-BE49-F238E27FC236}">
                    <a16:creationId xmlns:a16="http://schemas.microsoft.com/office/drawing/2014/main" id="{37ED88CE-7C8F-E9CD-8DDE-D80D1F901B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19900" y="3967551"/>
                <a:ext cx="1616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2" name="墨迹 182">
                <a:extLst>
                  <a:ext uri="{FF2B5EF4-FFF2-40B4-BE49-F238E27FC236}">
                    <a16:creationId xmlns:a16="http://schemas.microsoft.com/office/drawing/2014/main" id="{D263E195-D5A7-3690-F855-B14CEDC13F84}"/>
                  </a:ext>
                </a:extLst>
              </p14:cNvPr>
              <p14:cNvContentPartPr/>
              <p14:nvPr/>
            </p14:nvContentPartPr>
            <p14:xfrm>
              <a:off x="6531580" y="3946311"/>
              <a:ext cx="554400" cy="235800"/>
            </p14:xfrm>
          </p:contentPart>
        </mc:Choice>
        <mc:Fallback>
          <p:pic>
            <p:nvPicPr>
              <p:cNvPr id="182" name="墨迹 182">
                <a:extLst>
                  <a:ext uri="{FF2B5EF4-FFF2-40B4-BE49-F238E27FC236}">
                    <a16:creationId xmlns:a16="http://schemas.microsoft.com/office/drawing/2014/main" id="{D263E195-D5A7-3690-F855-B14CEDC13F8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16460" y="3930855"/>
                <a:ext cx="585000" cy="266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451076"/>
      </p:ext>
    </p:extLst>
  </p:cSld>
  <p:clrMapOvr>
    <a:masterClrMapping/>
  </p:clrMapOvr>
  <p:transition>
    <p:fade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144</TotalTime>
  <Words>547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通用_蓝</vt:lpstr>
      <vt:lpstr>1_通用_蓝</vt:lpstr>
      <vt:lpstr>平衡</vt:lpstr>
      <vt:lpstr>《最优化技术》总结</vt:lpstr>
      <vt:lpstr>主要内容</vt:lpstr>
      <vt:lpstr>模型的建立与标准化</vt:lpstr>
      <vt:lpstr>一维搜索技术</vt:lpstr>
      <vt:lpstr>梯度下降法</vt:lpstr>
      <vt:lpstr>共轭梯度下降法</vt:lpstr>
      <vt:lpstr>牛顿法</vt:lpstr>
      <vt:lpstr>线性规划</vt:lpstr>
      <vt:lpstr>动态规划</vt:lpstr>
      <vt:lpstr>智能优化技术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胡 哲诚</cp:lastModifiedBy>
  <cp:revision>19</cp:revision>
  <dcterms:created xsi:type="dcterms:W3CDTF">2020-06-05T00:35:55Z</dcterms:created>
  <dcterms:modified xsi:type="dcterms:W3CDTF">2022-05-29T12:51:00Z</dcterms:modified>
</cp:coreProperties>
</file>