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23" r:id="rId2"/>
  </p:sldMasterIdLst>
  <p:notesMasterIdLst>
    <p:notesMasterId r:id="rId7"/>
  </p:notesMasterIdLst>
  <p:sldIdLst>
    <p:sldId id="454" r:id="rId3"/>
    <p:sldId id="455" r:id="rId4"/>
    <p:sldId id="456" r:id="rId5"/>
    <p:sldId id="458" r:id="rId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800000"/>
    <a:srgbClr val="FF3300"/>
    <a:srgbClr val="0033CC"/>
    <a:srgbClr val="0066FF"/>
    <a:srgbClr val="663300"/>
    <a:srgbClr val="6699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7" autoAdjust="0"/>
    <p:restoredTop sz="93939" autoAdjust="0"/>
  </p:normalViewPr>
  <p:slideViewPr>
    <p:cSldViewPr>
      <p:cViewPr>
        <p:scale>
          <a:sx n="50" d="100"/>
          <a:sy n="50" d="100"/>
        </p:scale>
        <p:origin x="-1542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fld id="{E0036CD3-C1AF-4B46-8633-AC621B7459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779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CBA01-C704-4103-B558-15DBEBB45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58A9-C398-4CE0-A7C2-D6FE227EA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FB59B-E7B1-494E-9361-88040FC26C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46095-AD97-47D1-9FEB-848636181C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A977-C4DE-4D6A-AE6A-9E6E78524A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69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6973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973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973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8FD7CEF-5BCF-48B2-A36E-0C94A186BB2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9735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738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8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73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73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A2A89-FB4C-4D46-BAD0-34AE4DEAC9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8B287-A6F3-41FA-87BF-8573EFC8EA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3906B-00B4-4EE9-9B70-32D3231573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B4A6C-2A7C-41FA-A74E-0C73C94891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6006E-3D31-4D95-B9FD-29DCC47E99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14CCF-ADB1-491E-A91B-67AE9890D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67B5D-0A41-4947-8AF5-4766997F58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C279F-0635-4D21-A0CC-1B75552D59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3B05A-42CC-44FE-8970-A66CCFC6C2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4FD6A-447C-44EA-9FA5-BC249C5E72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69F26-B9D0-4D52-A34E-DA760AB7C8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E659577-5524-4823-8E68-F9B5AF8A48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07A5726-0013-4172-B8D5-7DE69B7C14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6082F1D-9457-475D-A03D-1274249521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025CF-2925-46D0-BA19-F03D6D433B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4CF94-6093-47F9-82BE-FD8AE8CC40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B11B2-E260-4731-A31D-0A805258D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7C4C8-B708-448F-91F2-54AFCFD565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3EEC4-507C-4998-84A9-0429304FC4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6E6D5-F1BE-42FB-8AFB-953B858A89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14ABF-033E-4942-8C4F-5189BC312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2E11BE4E-EDF8-4A95-9AB9-FB81AA28A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1" r:id="rId2"/>
    <p:sldLayoutId id="2147483720" r:id="rId3"/>
    <p:sldLayoutId id="2147483719" r:id="rId4"/>
    <p:sldLayoutId id="2147483718" r:id="rId5"/>
    <p:sldLayoutId id="2147483717" r:id="rId6"/>
    <p:sldLayoutId id="2147483716" r:id="rId7"/>
    <p:sldLayoutId id="2147483715" r:id="rId8"/>
    <p:sldLayoutId id="2147483714" r:id="rId9"/>
    <p:sldLayoutId id="2147483713" r:id="rId10"/>
    <p:sldLayoutId id="2147483712" r:id="rId11"/>
    <p:sldLayoutId id="2147483711" r:id="rId12"/>
    <p:sldLayoutId id="214748371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 b="1">
          <a:solidFill>
            <a:srgbClr val="A50021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单击此处编辑母版标题样式</a:t>
            </a:r>
          </a:p>
        </p:txBody>
      </p:sp>
      <p:sp>
        <p:nvSpPr>
          <p:cNvPr id="6963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单击此处编辑母版文本样式</a:t>
            </a:r>
          </a:p>
          <a:p>
            <a:pPr lvl="1"/>
            <a:r>
              <a:rPr lang="en-US" altLang="zh-CN" smtClean="0"/>
              <a:t>第二级</a:t>
            </a:r>
          </a:p>
          <a:p>
            <a:pPr lvl="2"/>
            <a:r>
              <a:rPr lang="en-US" altLang="zh-CN" smtClean="0"/>
              <a:t>第三级</a:t>
            </a:r>
          </a:p>
          <a:p>
            <a:pPr lvl="3"/>
            <a:r>
              <a:rPr lang="en-US" altLang="zh-CN" smtClean="0"/>
              <a:t>第四级</a:t>
            </a:r>
          </a:p>
          <a:p>
            <a:pPr lvl="4"/>
            <a:r>
              <a:rPr lang="en-US" altLang="zh-CN" smtClean="0"/>
              <a:t>第五级</a:t>
            </a:r>
          </a:p>
        </p:txBody>
      </p:sp>
      <p:sp>
        <p:nvSpPr>
          <p:cNvPr id="6963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6963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6963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95EBEF-5B8E-48CE-BCBA-0F6A337BC6A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963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4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320388-3C2F-4270-9A2B-A9FF10D6660E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11296" y="1428736"/>
            <a:ext cx="630397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题目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一名大学生还有</a:t>
            </a:r>
            <a:r>
              <a:rPr lang="en-US" altLang="zh-CN" sz="2800" dirty="0"/>
              <a:t>7</a:t>
            </a:r>
            <a:r>
              <a:rPr lang="zh-CN" altLang="en-US" sz="2800" dirty="0"/>
              <a:t>天就要进入有四门考试科目的期末考试</a:t>
            </a:r>
            <a:r>
              <a:rPr lang="zh-CN" altLang="en-US" sz="2800" dirty="0" smtClean="0"/>
              <a:t>。他</a:t>
            </a:r>
            <a:r>
              <a:rPr lang="zh-CN" altLang="en-US" sz="2800" dirty="0"/>
              <a:t>想尽可能有效地分配这</a:t>
            </a:r>
            <a:r>
              <a:rPr lang="en-US" altLang="zh-CN" sz="2800" dirty="0"/>
              <a:t>7</a:t>
            </a:r>
            <a:r>
              <a:rPr lang="zh-CN" altLang="en-US" sz="2800" dirty="0"/>
              <a:t>天复习时间，每门学科至少</a:t>
            </a:r>
            <a:r>
              <a:rPr lang="zh-CN" altLang="en-US" sz="2800" dirty="0" smtClean="0"/>
              <a:t>需要</a:t>
            </a:r>
            <a:r>
              <a:rPr lang="en-US" altLang="zh-CN" sz="2800" dirty="0" smtClean="0"/>
              <a:t>1</a:t>
            </a:r>
            <a:r>
              <a:rPr lang="zh-CN" altLang="en-US" sz="2800" dirty="0"/>
              <a:t>天复习时间。他喜欢每天只复习一门课，所以他可能分</a:t>
            </a:r>
            <a:r>
              <a:rPr lang="zh-CN" altLang="en-US" sz="2800" dirty="0" smtClean="0"/>
              <a:t>配给</a:t>
            </a:r>
            <a:r>
              <a:rPr lang="zh-CN" altLang="en-US" sz="2800" dirty="0"/>
              <a:t>每门功课的时间是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或</a:t>
            </a:r>
            <a:r>
              <a:rPr lang="en-US" altLang="zh-CN" sz="2800" dirty="0"/>
              <a:t>4</a:t>
            </a:r>
            <a:r>
              <a:rPr lang="zh-CN" altLang="en-US" sz="2800" dirty="0"/>
              <a:t>天，由于最近学习了</a:t>
            </a:r>
            <a:r>
              <a:rPr lang="zh-CN" altLang="en-US" sz="2800" dirty="0" smtClean="0"/>
              <a:t>运筹学他</a:t>
            </a:r>
            <a:r>
              <a:rPr lang="zh-CN" altLang="en-US" sz="2800" dirty="0"/>
              <a:t>希望用</a:t>
            </a:r>
            <a:r>
              <a:rPr lang="en-US" altLang="zh-CN" sz="2800" dirty="0"/>
              <a:t>DP</a:t>
            </a:r>
            <a:r>
              <a:rPr lang="zh-CN" altLang="en-US" sz="2800" dirty="0"/>
              <a:t>方法安排时间以使能从这四门课中得到最高的总</a:t>
            </a:r>
            <a:r>
              <a:rPr lang="zh-CN" altLang="en-US" sz="2800" dirty="0" smtClean="0"/>
              <a:t>学分</a:t>
            </a:r>
            <a:r>
              <a:rPr lang="zh-CN" altLang="en-US" sz="2800" dirty="0"/>
              <a:t>，他估计每门课的时间分配可能产生的学分如下表。用</a:t>
            </a:r>
            <a:r>
              <a:rPr lang="en-US" altLang="zh-CN" sz="2800" dirty="0" smtClean="0"/>
              <a:t>DP</a:t>
            </a:r>
            <a:r>
              <a:rPr lang="zh-CN" altLang="en-US" sz="2800" dirty="0" smtClean="0"/>
              <a:t>方法</a:t>
            </a:r>
            <a:r>
              <a:rPr lang="zh-CN" altLang="en-US" sz="2800" dirty="0"/>
              <a:t>求解这个问题。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320388-3C2F-4270-9A2B-A9FF10D6660E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1524000" y="1397000"/>
          <a:ext cx="6096000" cy="3705352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      </a:t>
                      </a: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课程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学分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复习天数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1       2      3      4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1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2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3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4"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3      5       2</a:t>
                      </a:r>
                    </a:p>
                    <a:p>
                      <a:pPr marL="533400" marR="0" lvl="0" indent="-5334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4        5      6       4</a:t>
                      </a:r>
                    </a:p>
                    <a:p>
                      <a:pPr marL="533400" marR="0" lvl="0" indent="-5334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5        6      8       7</a:t>
                      </a:r>
                    </a:p>
                    <a:p>
                      <a:pPr marL="533400" marR="0" lvl="0" indent="-5334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8        7       8      8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320388-3C2F-4270-9A2B-A9FF10D6660E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11296" y="404664"/>
            <a:ext cx="630397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题目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：</a:t>
            </a:r>
            <a:r>
              <a:rPr lang="zh-CN" altLang="en-US" sz="2800" dirty="0" smtClean="0"/>
              <a:t>某国为了防御敌国的导弹袭击，发展出一种导弹拦截系统。但是这种导弹拦截系统有一个缺陷：下一发导弹的发射高度只能高于或等于前一发。某天，雷达捕捉到敌国的导弹来袭。由于该系统还在试用阶段，所以只有一套系统，因此有可能不能拦截所有的导弹。</a:t>
            </a:r>
          </a:p>
          <a:p>
            <a:r>
              <a:rPr lang="zh-CN" altLang="en-US" sz="2800" dirty="0" smtClean="0"/>
              <a:t> 输入导弹依次飞来的高度（雷达给出的高度数据是小于正无穷的正整数），计算这套系统最多能拦截多少导弹，</a:t>
            </a:r>
            <a:endParaRPr lang="zh-CN" altLang="en-US" sz="28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03648" y="4924325"/>
            <a:ext cx="630397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样例：雷达数据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65 158 170 299 300 155 207 389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F6A-BCB1-4BF9-B01B-CD144527014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5473700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例题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：</a:t>
            </a:r>
            <a:r>
              <a:rPr lang="zh-CN" altLang="en-US" sz="2800" b="1" dirty="0"/>
              <a:t>数字三角形问题</a:t>
            </a:r>
          </a:p>
        </p:txBody>
      </p:sp>
      <p:sp>
        <p:nvSpPr>
          <p:cNvPr id="726021" name="Rectangle 5"/>
          <p:cNvSpPr>
            <a:spLocks noChangeArrowheads="1"/>
          </p:cNvSpPr>
          <p:nvPr/>
        </p:nvSpPr>
        <p:spPr bwMode="auto">
          <a:xfrm>
            <a:off x="179388" y="836613"/>
            <a:ext cx="7885112" cy="9159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．问题描述</a:t>
            </a:r>
          </a:p>
          <a:p>
            <a:r>
              <a:rPr lang="zh-CN" altLang="en-US"/>
              <a:t>    设有一个三角形的数塔，顶点结点称为根结点，每个结点有一个整数数值。从顶点出发，可以向左走，也可以向右走。如图</a:t>
            </a:r>
            <a:r>
              <a:rPr lang="en-US" altLang="zh-CN"/>
              <a:t>10</a:t>
            </a:r>
            <a:r>
              <a:rPr lang="zh-CN" altLang="en-US"/>
              <a:t>一</a:t>
            </a:r>
            <a:r>
              <a:rPr lang="en-US" altLang="zh-CN"/>
              <a:t>1</a:t>
            </a:r>
            <a:r>
              <a:rPr lang="zh-CN" altLang="en-US"/>
              <a:t>所示。</a:t>
            </a:r>
          </a:p>
        </p:txBody>
      </p:sp>
      <p:pic>
        <p:nvPicPr>
          <p:cNvPr id="726022" name="Picture 6" descr="dtg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844675"/>
            <a:ext cx="4876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23" name="Rectangle 7"/>
          <p:cNvSpPr>
            <a:spLocks noChangeArrowheads="1"/>
          </p:cNvSpPr>
          <p:nvPr/>
        </p:nvSpPr>
        <p:spPr bwMode="auto">
          <a:xfrm>
            <a:off x="179388" y="5084763"/>
            <a:ext cx="8208962" cy="6413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b="1"/>
              <a:t> 问题：当三角形数塔给出之后，找出一条从第一层到达底层的路径，使路径的值最大。若这样的路径存在多条，任意给出一条即可。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0" grpId="0"/>
      <p:bldP spid="726021" grpId="0"/>
      <p:bldP spid="726023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5E5C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5E5C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4567</TotalTime>
  <Words>376</Words>
  <Application>Microsoft Office PowerPoint</Application>
  <PresentationFormat>全屏显示(4:3)</PresentationFormat>
  <Paragraphs>26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Level</vt:lpstr>
      <vt:lpstr>Network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 散 数 学</dc:title>
  <dc:creator>User</dc:creator>
  <cp:lastModifiedBy>A8</cp:lastModifiedBy>
  <cp:revision>229</cp:revision>
  <dcterms:created xsi:type="dcterms:W3CDTF">2006-08-12T02:20:25Z</dcterms:created>
  <dcterms:modified xsi:type="dcterms:W3CDTF">2014-10-21T06:47:30Z</dcterms:modified>
</cp:coreProperties>
</file>