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56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2EF4-D95C-4A3D-AD15-0DEE45AFE70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AF5-8AB5-4071-A2FE-31FD3E946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43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2EF4-D95C-4A3D-AD15-0DEE45AFE70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AF5-8AB5-4071-A2FE-31FD3E946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75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2EF4-D95C-4A3D-AD15-0DEE45AFE70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AF5-8AB5-4071-A2FE-31FD3E946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2EF4-D95C-4A3D-AD15-0DEE45AFE70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AF5-8AB5-4071-A2FE-31FD3E946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4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2EF4-D95C-4A3D-AD15-0DEE45AFE70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AF5-8AB5-4071-A2FE-31FD3E946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5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2EF4-D95C-4A3D-AD15-0DEE45AFE70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AF5-8AB5-4071-A2FE-31FD3E946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4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2EF4-D95C-4A3D-AD15-0DEE45AFE70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AF5-8AB5-4071-A2FE-31FD3E946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44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2EF4-D95C-4A3D-AD15-0DEE45AFE70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AF5-8AB5-4071-A2FE-31FD3E946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13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2EF4-D95C-4A3D-AD15-0DEE45AFE70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AF5-8AB5-4071-A2FE-31FD3E946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35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2EF4-D95C-4A3D-AD15-0DEE45AFE70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AF5-8AB5-4071-A2FE-31FD3E946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79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2EF4-D95C-4A3D-AD15-0DEE45AFE70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EAF5-8AB5-4071-A2FE-31FD3E946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2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A2EF4-D95C-4A3D-AD15-0DEE45AFE702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2EAF5-8AB5-4071-A2FE-31FD3E946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35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784" y="4397099"/>
            <a:ext cx="636748" cy="1149758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784" y="5711963"/>
            <a:ext cx="2263056" cy="44757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5521" y="692331"/>
            <a:ext cx="701475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en-US" altLang="zh-CN" sz="1600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java.io.FileInputStream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java.io.FileOutputStream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FileTest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 {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	public static void main(String[] 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args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) throws Exception {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 data1 = -2;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FileOutputStream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fout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 = new 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FileOutputStream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("f1.txt");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fout.write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(data1);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fout.write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(new byte[] { -1, -2 });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fout.close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FileInputStream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 fin = new 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FileInputStream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("f1.txt");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 data2 = 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fin.read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		byte[] b = new byte[4];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 count = 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fin.read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(b);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fin.close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		for (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 : b) {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			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System.out.println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		}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System.out.println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(count);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600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System.out.printf</a:t>
            </a: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("data1=%d,data2=%d",data1,data2);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1600" kern="1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5521" y="69233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15521" y="322999"/>
            <a:ext cx="335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部分作业评讲：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530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6" y="901338"/>
            <a:ext cx="5384351" cy="66630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01782" y="1763486"/>
            <a:ext cx="736745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Data1</a:t>
            </a:r>
            <a:r>
              <a:rPr lang="zh-CN" altLang="en-US" dirty="0" smtClean="0"/>
              <a:t>在内存中以补码的形式存储：</a:t>
            </a:r>
            <a:endParaRPr lang="en-US" altLang="zh-CN" dirty="0" smtClean="0"/>
          </a:p>
          <a:p>
            <a:r>
              <a:rPr lang="en-US" altLang="zh-CN" dirty="0" smtClean="0"/>
              <a:t>-2</a:t>
            </a:r>
            <a:r>
              <a:rPr lang="zh-CN" altLang="en-US" dirty="0" smtClean="0"/>
              <a:t>的补码：</a:t>
            </a:r>
            <a:r>
              <a:rPr lang="en-US" altLang="zh-CN" dirty="0" smtClean="0"/>
              <a:t>111111111111111111111111</a:t>
            </a:r>
            <a:r>
              <a:rPr lang="en-US" altLang="zh-CN" dirty="0" smtClean="0">
                <a:solidFill>
                  <a:srgbClr val="C00000"/>
                </a:solidFill>
              </a:rPr>
              <a:t>11111110</a:t>
            </a:r>
            <a:r>
              <a:rPr lang="zh-CN" altLang="en-US" dirty="0" smtClean="0"/>
              <a:t>（共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01782" y="2751909"/>
            <a:ext cx="736745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fout.write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</a:rPr>
              <a:t>(data1</a:t>
            </a:r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，一次只能写一个字节的内容</a:t>
            </a:r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将低</a:t>
            </a:r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en-US" altLang="zh-CN" dirty="0">
                <a:solidFill>
                  <a:srgbClr val="C00000"/>
                </a:solidFill>
              </a:rPr>
              <a:t> 11111110</a:t>
            </a:r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写入</a:t>
            </a:r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f1.txt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82" y="3605349"/>
            <a:ext cx="6238879" cy="4397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01782" y="4252203"/>
            <a:ext cx="736745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</a:rPr>
              <a:t>分别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将“</a:t>
            </a:r>
            <a:r>
              <a:rPr lang="en-US" altLang="zh-CN" dirty="0"/>
              <a:t>1111 1111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”（</a:t>
            </a:r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）与“</a:t>
            </a:r>
            <a:r>
              <a:rPr lang="en-US" altLang="zh-CN" dirty="0"/>
              <a:t>1111 </a:t>
            </a:r>
            <a:r>
              <a:rPr lang="en-US" altLang="zh-CN" dirty="0" smtClean="0"/>
              <a:t>1110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”（</a:t>
            </a:r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-2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）写入</a:t>
            </a:r>
            <a:r>
              <a:rPr lang="en-US" altLang="zh-CN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f1.txt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3742381" y="1567644"/>
            <a:ext cx="450796" cy="195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3742381" y="2474387"/>
            <a:ext cx="450796" cy="195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3762593" y="4039429"/>
            <a:ext cx="450796" cy="195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88430" y="5728680"/>
            <a:ext cx="736745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读第一个字节“</a:t>
            </a:r>
            <a:r>
              <a:rPr lang="en-US" altLang="zh-CN" dirty="0" smtClean="0"/>
              <a:t>11111110</a:t>
            </a:r>
            <a:r>
              <a:rPr lang="zh-CN" altLang="en-US" dirty="0" smtClean="0"/>
              <a:t>”，赋值给</a:t>
            </a:r>
            <a:r>
              <a:rPr lang="en-US" altLang="zh-CN" dirty="0" smtClean="0"/>
              <a:t>data2</a:t>
            </a:r>
            <a:r>
              <a:rPr lang="zh-CN" altLang="en-US" dirty="0" smtClean="0"/>
              <a:t>，高</a:t>
            </a:r>
            <a:r>
              <a:rPr lang="en-US" altLang="zh-CN" dirty="0" smtClean="0"/>
              <a:t>24</a:t>
            </a:r>
            <a:r>
              <a:rPr lang="zh-CN" altLang="en-US" dirty="0" smtClean="0"/>
              <a:t>位使用</a:t>
            </a:r>
            <a:r>
              <a:rPr lang="en-US" altLang="zh-CN" dirty="0" smtClean="0"/>
              <a:t>0</a:t>
            </a:r>
            <a:r>
              <a:rPr lang="zh-CN" altLang="en-US" dirty="0" smtClean="0"/>
              <a:t>补足（此时</a:t>
            </a:r>
            <a:r>
              <a:rPr lang="en-US" altLang="zh-CN" dirty="0" smtClean="0"/>
              <a:t>data2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254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430" y="4828644"/>
            <a:ext cx="6152231" cy="561983"/>
          </a:xfrm>
          <a:prstGeom prst="rect">
            <a:avLst/>
          </a:prstGeom>
        </p:spPr>
      </p:pic>
      <p:sp>
        <p:nvSpPr>
          <p:cNvPr id="14" name="下箭头 13"/>
          <p:cNvSpPr/>
          <p:nvPr/>
        </p:nvSpPr>
        <p:spPr>
          <a:xfrm>
            <a:off x="3762593" y="5521536"/>
            <a:ext cx="450796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74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566" y="822960"/>
            <a:ext cx="3426911" cy="58059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73191" y="1888199"/>
            <a:ext cx="736745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依次读出</a:t>
            </a:r>
            <a:r>
              <a:rPr lang="en-US" altLang="zh-CN" dirty="0" smtClean="0"/>
              <a:t>f1.txt</a:t>
            </a:r>
            <a:r>
              <a:rPr lang="zh-CN" altLang="en-US" dirty="0" smtClean="0"/>
              <a:t>后面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个字节的内容，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-2</a:t>
            </a:r>
            <a:r>
              <a:rPr lang="zh-CN" altLang="en-US" dirty="0" smtClean="0"/>
              <a:t>分别赋值给</a:t>
            </a:r>
            <a:r>
              <a:rPr lang="en-US" altLang="zh-CN" dirty="0" smtClean="0"/>
              <a:t>b[0],b[1].</a:t>
            </a:r>
          </a:p>
          <a:p>
            <a:r>
              <a:rPr lang="en-US" altLang="zh-CN" dirty="0" smtClean="0"/>
              <a:t>Count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3958046" y="1403552"/>
            <a:ext cx="444137" cy="484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958" y="2886891"/>
            <a:ext cx="5371952" cy="130071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62" y="4539967"/>
            <a:ext cx="636748" cy="1149758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183" y="5987041"/>
            <a:ext cx="1987053" cy="38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7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9327" y="945520"/>
            <a:ext cx="5745773" cy="5286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9553" algn="just"/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lang="en-US" altLang="zh-CN" sz="135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OverrideTest</a:t>
            </a:r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 {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9553" algn="just"/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	void show() {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9553" algn="just"/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35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System.out.println</a:t>
            </a:r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("super show");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9553" algn="just"/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35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System.out.println</a:t>
            </a:r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35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this.getClass</a:t>
            </a:r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().</a:t>
            </a:r>
            <a:r>
              <a:rPr lang="en-US" altLang="zh-CN" sz="135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getName</a:t>
            </a:r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());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9553" algn="just"/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35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this.getName</a:t>
            </a:r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9553" algn="just"/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9553" algn="just"/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	void </a:t>
            </a:r>
            <a:r>
              <a:rPr lang="en-US" altLang="zh-CN" sz="135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getName</a:t>
            </a:r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9553" algn="just"/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35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System.out.println</a:t>
            </a:r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("</a:t>
            </a:r>
            <a:r>
              <a:rPr lang="en-US" altLang="zh-CN" sz="135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OverrideTest</a:t>
            </a:r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9553" algn="just"/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9553" algn="just"/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9553" algn="just"/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lang="en-US" altLang="zh-CN" sz="135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SubOverride</a:t>
            </a:r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 extends </a:t>
            </a:r>
            <a:r>
              <a:rPr lang="en-US" altLang="zh-CN" sz="135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OverrideTest</a:t>
            </a:r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 {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9553" algn="just"/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	void show() {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9553" algn="just"/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35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System.out.println</a:t>
            </a:r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("sub show");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9553" algn="just"/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35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super.show</a:t>
            </a:r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9553" algn="just"/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35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this.getName</a:t>
            </a:r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9553" algn="just"/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9553" algn="just"/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	void </a:t>
            </a:r>
            <a:r>
              <a:rPr lang="en-US" altLang="zh-CN" sz="135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getName</a:t>
            </a:r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35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System.out.println</a:t>
            </a:r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35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this.getClass</a:t>
            </a:r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().</a:t>
            </a:r>
            <a:r>
              <a:rPr lang="en-US" altLang="zh-CN" sz="135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getSuperclass</a:t>
            </a:r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en-US" altLang="zh-CN" sz="1350" b="1" kern="1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350" b="1" kern="100" dirty="0" err="1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getName</a:t>
            </a:r>
            <a:r>
              <a:rPr lang="en-US" altLang="zh-CN" sz="1350" b="1" kern="1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9553" algn="just"/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9553" algn="just"/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	public static void main(String </a:t>
            </a:r>
            <a:r>
              <a:rPr lang="en-US" altLang="zh-CN" sz="135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args</a:t>
            </a:r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[]) {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9553" algn="just"/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35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OverrideTest</a:t>
            </a:r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 s = new </a:t>
            </a:r>
            <a:r>
              <a:rPr lang="en-US" altLang="zh-CN" sz="135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SubOverride</a:t>
            </a:r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9553" algn="just"/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35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s.show</a:t>
            </a:r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9553" algn="just"/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9553" algn="just"/>
            <a:r>
              <a:rPr lang="en-US" altLang="zh-CN" sz="135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2568" y="822960"/>
            <a:ext cx="44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8.</a:t>
            </a:r>
            <a:endParaRPr lang="zh-CN" altLang="en-US" b="1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60" y="4075235"/>
            <a:ext cx="1645022" cy="129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3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5696" y="182503"/>
            <a:ext cx="58823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9553" algn="just"/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public static void main(String </a:t>
            </a:r>
            <a:r>
              <a:rPr lang="en-US" altLang="zh-CN" sz="160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args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[]) {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9553" algn="just"/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600" b="1" kern="100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OverrideTest</a:t>
            </a:r>
            <a:r>
              <a:rPr lang="en-US" altLang="zh-CN" sz="1600" b="1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 = new </a:t>
            </a:r>
            <a:r>
              <a:rPr lang="en-US" altLang="zh-CN" sz="1600" b="1" kern="100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SubOverride</a:t>
            </a:r>
            <a:r>
              <a:rPr lang="en-US" altLang="zh-CN" sz="1600" b="1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lang="zh-CN" altLang="zh-CN" sz="1600" kern="1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9553" algn="just"/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160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s.show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9553" algn="just"/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8781" y="1709404"/>
            <a:ext cx="567921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kern="1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s.show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6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实质调用的是子类的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show()</a:t>
            </a:r>
            <a:r>
              <a:rPr lang="zh-CN" altLang="en-US" sz="16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53" y="2677809"/>
            <a:ext cx="5412041" cy="136400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8781" y="4607035"/>
            <a:ext cx="676343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5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输出“</a:t>
            </a:r>
            <a:r>
              <a:rPr lang="en-US" altLang="zh-CN" sz="15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sub show</a:t>
            </a:r>
            <a:r>
              <a:rPr lang="zh-CN" altLang="en-US" sz="15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en-US" altLang="zh-CN" sz="15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5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然后执行：</a:t>
            </a:r>
            <a:r>
              <a:rPr lang="en-US" altLang="zh-CN" sz="160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super.show</a:t>
            </a:r>
            <a:r>
              <a:rPr lang="en-US" altLang="zh-CN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，执行父类的</a:t>
            </a:r>
            <a:r>
              <a:rPr lang="en-US" altLang="zh-CN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show()</a:t>
            </a:r>
            <a:endParaRPr lang="zh-CN" altLang="zh-CN" sz="11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3400864" y="1212448"/>
            <a:ext cx="444137" cy="418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3400864" y="2163967"/>
            <a:ext cx="444137" cy="418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303136" y="4097907"/>
            <a:ext cx="444137" cy="418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3303135" y="5141055"/>
            <a:ext cx="444137" cy="4180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0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61" y="456832"/>
            <a:ext cx="5352414" cy="136268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5638" y="1917024"/>
            <a:ext cx="834404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输出“</a:t>
            </a:r>
            <a:r>
              <a:rPr lang="en-US" altLang="zh-CN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super show</a:t>
            </a:r>
            <a:r>
              <a:rPr lang="zh-CN" altLang="en-US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en-US" altLang="zh-CN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然后执行</a:t>
            </a:r>
            <a:r>
              <a:rPr lang="en-US" altLang="zh-CN" sz="1600" b="1" kern="1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System.out.println</a:t>
            </a:r>
            <a:r>
              <a:rPr lang="zh-CN" altLang="en-US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b="1" kern="1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this.getClass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().</a:t>
            </a:r>
            <a:r>
              <a:rPr lang="en-US" altLang="zh-CN" sz="160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getName</a:t>
            </a:r>
            <a:r>
              <a:rPr lang="en-US" altLang="zh-CN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3402" y="2737846"/>
            <a:ext cx="6763435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kern="1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this.getClass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().</a:t>
            </a:r>
            <a:r>
              <a:rPr lang="en-US" altLang="zh-CN" sz="1600" b="1" kern="100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getName</a:t>
            </a:r>
            <a:r>
              <a:rPr lang="en-US" altLang="zh-CN" sz="1600" b="1" kern="1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：这里是</a:t>
            </a:r>
            <a:r>
              <a:rPr lang="en-US" altLang="zh-CN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lang="zh-CN" altLang="en-US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实际上就是</a:t>
            </a:r>
            <a:r>
              <a:rPr lang="zh-CN" altLang="en-US" sz="1600" b="1" kern="1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子类</a:t>
            </a:r>
            <a:r>
              <a:rPr lang="zh-CN" altLang="en-US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对象，获得子类的类名</a:t>
            </a:r>
            <a:r>
              <a:rPr lang="en-US" altLang="zh-CN" sz="160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SubOverride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b="1" kern="1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1" kern="1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为什么不是调用子类的</a:t>
            </a:r>
            <a:r>
              <a:rPr lang="en-US" altLang="zh-CN" sz="1600" b="1" kern="100" dirty="0" err="1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getName</a:t>
            </a:r>
            <a:r>
              <a:rPr lang="en-US" altLang="zh-CN" sz="1600" b="1" kern="1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600" b="1" kern="1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方法？</a:t>
            </a:r>
            <a:r>
              <a:rPr lang="zh-CN" altLang="en-US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3422460" y="2343017"/>
            <a:ext cx="313509" cy="344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50760" y="3732883"/>
            <a:ext cx="740394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输出“</a:t>
            </a:r>
            <a:r>
              <a:rPr lang="en-US" altLang="zh-CN" sz="160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SubOverride</a:t>
            </a:r>
            <a:r>
              <a:rPr lang="zh-CN" altLang="en-US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en-US" altLang="zh-CN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然后执行</a:t>
            </a:r>
            <a:r>
              <a:rPr lang="en-US" altLang="zh-CN" sz="160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this.getName</a:t>
            </a:r>
            <a:r>
              <a:rPr lang="en-US" altLang="zh-CN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r>
              <a:rPr lang="zh-CN" altLang="en-US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1600" b="1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调用子类的</a:t>
            </a:r>
            <a:r>
              <a:rPr lang="en-US" altLang="zh-CN" sz="1600" b="1" kern="100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getName</a:t>
            </a:r>
            <a:r>
              <a:rPr lang="en-US" altLang="zh-CN" sz="1600" b="1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600" b="1" kern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zh-CN" altLang="en-US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28" y="4510834"/>
            <a:ext cx="6723819" cy="747091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3422459" y="3352155"/>
            <a:ext cx="313509" cy="344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3431165" y="4125646"/>
            <a:ext cx="313509" cy="344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95573" y="6113362"/>
            <a:ext cx="545691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输出“</a:t>
            </a:r>
            <a:r>
              <a:rPr lang="en-US" altLang="zh-CN" sz="160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OverrideTest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en-US" altLang="zh-CN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7509" y="5253638"/>
            <a:ext cx="5456917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输出“</a:t>
            </a:r>
            <a:r>
              <a:rPr lang="en-US" altLang="zh-CN" sz="160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OverrideTest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en-US" altLang="zh-CN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此时</a:t>
            </a:r>
            <a:r>
              <a:rPr lang="en-US" altLang="zh-CN" sz="160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super.show</a:t>
            </a:r>
            <a:r>
              <a:rPr lang="en-US" altLang="zh-CN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执行完毕，</a:t>
            </a:r>
            <a:endParaRPr lang="en-US" altLang="zh-CN" sz="1600" b="1" kern="1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b="1" kern="1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继续子类中的下一条语句</a:t>
            </a:r>
            <a:r>
              <a:rPr lang="en-US" altLang="zh-CN" sz="1600" b="1" kern="100" dirty="0" err="1">
                <a:latin typeface="宋体" panose="02010600030101010101" pitchFamily="2" charset="-122"/>
                <a:ea typeface="宋体" panose="02010600030101010101" pitchFamily="2" charset="-122"/>
              </a:rPr>
              <a:t>this.getName</a:t>
            </a:r>
            <a:r>
              <a:rPr lang="en-US" altLang="zh-CN" sz="16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zh-CN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3265704" y="5828614"/>
            <a:ext cx="313509" cy="284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1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1633</TotalTime>
  <Words>266</Words>
  <Application>Microsoft Office PowerPoint</Application>
  <PresentationFormat>全屏显示(4:3)</PresentationFormat>
  <Paragraphs>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Calibri</vt:lpstr>
      <vt:lpstr>Calibri Light</vt:lpstr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pxj</dc:creator>
  <cp:lastModifiedBy>2012dnd.com</cp:lastModifiedBy>
  <cp:revision>75</cp:revision>
  <dcterms:created xsi:type="dcterms:W3CDTF">2020-04-28T05:37:01Z</dcterms:created>
  <dcterms:modified xsi:type="dcterms:W3CDTF">2020-12-01T03:35:58Z</dcterms:modified>
</cp:coreProperties>
</file>