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1"/>
  </p:notesMasterIdLst>
  <p:sldIdLst>
    <p:sldId id="256" r:id="rId2"/>
    <p:sldId id="270" r:id="rId3"/>
    <p:sldId id="260" r:id="rId4"/>
    <p:sldId id="296" r:id="rId5"/>
    <p:sldId id="301" r:id="rId6"/>
    <p:sldId id="297" r:id="rId7"/>
    <p:sldId id="298" r:id="rId8"/>
    <p:sldId id="299" r:id="rId9"/>
    <p:sldId id="302" r:id="rId10"/>
    <p:sldId id="300" r:id="rId11"/>
    <p:sldId id="303" r:id="rId12"/>
    <p:sldId id="304" r:id="rId13"/>
    <p:sldId id="305" r:id="rId14"/>
    <p:sldId id="306" r:id="rId15"/>
    <p:sldId id="307" r:id="rId16"/>
    <p:sldId id="308" r:id="rId17"/>
    <p:sldId id="311" r:id="rId18"/>
    <p:sldId id="309" r:id="rId19"/>
    <p:sldId id="310" r:id="rId20"/>
  </p:sldIdLst>
  <p:sldSz cx="9144000" cy="5143500" type="screen16x9"/>
  <p:notesSz cx="6858000" cy="9144000"/>
  <p:embeddedFontLst>
    <p:embeddedFont>
      <p:font typeface="Kanit" panose="020B0604020202020204" charset="-34"/>
      <p:regular r:id="rId22"/>
      <p:bold r:id="rId23"/>
      <p:italic r:id="rId24"/>
      <p:boldItalic r:id="rId25"/>
    </p:embeddedFont>
    <p:embeddedFont>
      <p:font typeface="Kanit Light" panose="020B0604020202020204" charset="-34"/>
      <p:regular r:id="rId26"/>
      <p:bold r:id="rId27"/>
      <p:italic r:id="rId28"/>
      <p:boldItalic r:id="rId29"/>
    </p:embeddedFont>
    <p:embeddedFont>
      <p:font typeface="Microsoft JhengHei UI Light" panose="020B0304030504040204" pitchFamily="34" charset="-120"/>
      <p:regular r:id="rId30"/>
    </p:embeddedFont>
    <p:embeddedFont>
      <p:font typeface="Open Sans Light" panose="020B0306030504020204" pitchFamily="34" charset="0"/>
      <p:regular r:id="rId31"/>
      <p:italic r:id="rId32"/>
    </p:embeddedFont>
    <p:embeddedFont>
      <p:font typeface="Orbitron" panose="020B0604020202020204" charset="0"/>
      <p:regular r:id="rId33"/>
      <p:bold r:id="rId34"/>
    </p:embeddedFont>
    <p:embeddedFont>
      <p:font typeface="Raleway"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D10B4F-8C7B-4C0E-9269-D0283999E2FA}">
  <a:tblStyle styleId="{EED10B4F-8C7B-4C0E-9269-D0283999E2F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4205CA1-28D5-48D3-80A2-776CAC9466C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presProps" Target="presProps.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4350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4696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6325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0212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0971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9050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1721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22435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6138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6460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ff18b49f31_1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ff18b49f31_1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ff18b49f31_1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ff18b49f31_1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7923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ff18b49f31_1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ff18b49f31_1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9659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2527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6391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5331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92043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60000"/>
          </a:blip>
          <a:stretch>
            <a:fillRect/>
          </a:stretch>
        </p:blipFill>
        <p:spPr>
          <a:xfrm>
            <a:off x="0" y="0"/>
            <a:ext cx="9144003" cy="5143501"/>
          </a:xfrm>
          <a:prstGeom prst="rect">
            <a:avLst/>
          </a:prstGeom>
          <a:noFill/>
          <a:ln>
            <a:noFill/>
          </a:ln>
        </p:spPr>
      </p:pic>
      <p:sp>
        <p:nvSpPr>
          <p:cNvPr id="10" name="Google Shape;10;p2"/>
          <p:cNvSpPr txBox="1">
            <a:spLocks noGrp="1"/>
          </p:cNvSpPr>
          <p:nvPr>
            <p:ph type="ctrTitle"/>
          </p:nvPr>
        </p:nvSpPr>
        <p:spPr>
          <a:xfrm>
            <a:off x="1654450" y="1307025"/>
            <a:ext cx="5682300" cy="19938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rgbClr val="191919"/>
              </a:buClr>
              <a:buSzPts val="5200"/>
              <a:buNone/>
              <a:defRPr sz="8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1654575" y="3450425"/>
            <a:ext cx="5682300" cy="4095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2" name="Google Shape;12;p2"/>
          <p:cNvPicPr preferRelativeResize="0"/>
          <p:nvPr/>
        </p:nvPicPr>
        <p:blipFill>
          <a:blip r:embed="rId3">
            <a:alphaModFix/>
          </a:blip>
          <a:stretch>
            <a:fillRect/>
          </a:stretch>
        </p:blipFill>
        <p:spPr>
          <a:xfrm>
            <a:off x="-330675" y="-145538"/>
            <a:ext cx="9557898" cy="5376326"/>
          </a:xfrm>
          <a:prstGeom prst="rect">
            <a:avLst/>
          </a:prstGeom>
          <a:noFill/>
          <a:ln>
            <a:noFill/>
          </a:ln>
        </p:spPr>
      </p:pic>
      <p:grpSp>
        <p:nvGrpSpPr>
          <p:cNvPr id="13" name="Google Shape;13;p2"/>
          <p:cNvGrpSpPr/>
          <p:nvPr/>
        </p:nvGrpSpPr>
        <p:grpSpPr>
          <a:xfrm>
            <a:off x="8657175" y="772575"/>
            <a:ext cx="74100" cy="1788450"/>
            <a:chOff x="8657175" y="772575"/>
            <a:chExt cx="74100" cy="1788450"/>
          </a:xfrm>
        </p:grpSpPr>
        <p:sp>
          <p:nvSpPr>
            <p:cNvPr id="14" name="Google Shape;14;p2"/>
            <p:cNvSpPr/>
            <p:nvPr/>
          </p:nvSpPr>
          <p:spPr>
            <a:xfrm>
              <a:off x="8657175" y="772575"/>
              <a:ext cx="74100" cy="1428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sp>
          <p:nvSpPr>
            <p:cNvPr id="15" name="Google Shape;15;p2"/>
            <p:cNvSpPr/>
            <p:nvPr/>
          </p:nvSpPr>
          <p:spPr>
            <a:xfrm>
              <a:off x="8657175" y="2304150"/>
              <a:ext cx="741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sp>
          <p:nvSpPr>
            <p:cNvPr id="16" name="Google Shape;16;p2"/>
            <p:cNvSpPr/>
            <p:nvPr/>
          </p:nvSpPr>
          <p:spPr>
            <a:xfrm>
              <a:off x="8657175" y="2483925"/>
              <a:ext cx="741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Kanit"/>
                  <a:ea typeface="Kanit"/>
                  <a:cs typeface="Kanit"/>
                  <a:sym typeface="Kanit"/>
                </a:rPr>
                <a:t>  </a:t>
              </a:r>
              <a:endParaRPr>
                <a:latin typeface="Kanit"/>
                <a:ea typeface="Kanit"/>
                <a:cs typeface="Kanit"/>
                <a:sym typeface="Kanit"/>
              </a:endParaRPr>
            </a:p>
          </p:txBody>
        </p:sp>
      </p:grpSp>
      <p:sp>
        <p:nvSpPr>
          <p:cNvPr id="17" name="Google Shape;17;p2"/>
          <p:cNvSpPr/>
          <p:nvPr/>
        </p:nvSpPr>
        <p:spPr>
          <a:xfrm>
            <a:off x="8809575" y="4485025"/>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18" name="Google Shape;18;p2"/>
          <p:cNvSpPr/>
          <p:nvPr/>
        </p:nvSpPr>
        <p:spPr>
          <a:xfrm>
            <a:off x="8657175" y="4637450"/>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19" name="Google Shape;19;p2"/>
          <p:cNvSpPr/>
          <p:nvPr/>
        </p:nvSpPr>
        <p:spPr>
          <a:xfrm>
            <a:off x="8809575" y="4789875"/>
            <a:ext cx="74100" cy="74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nvGrpSpPr>
          <p:cNvPr id="20" name="Google Shape;20;p2"/>
          <p:cNvGrpSpPr/>
          <p:nvPr/>
        </p:nvGrpSpPr>
        <p:grpSpPr>
          <a:xfrm>
            <a:off x="205650" y="308475"/>
            <a:ext cx="150300" cy="378950"/>
            <a:chOff x="205650" y="308475"/>
            <a:chExt cx="150300" cy="378950"/>
          </a:xfrm>
        </p:grpSpPr>
        <p:sp>
          <p:nvSpPr>
            <p:cNvPr id="21" name="Google Shape;21;p2"/>
            <p:cNvSpPr/>
            <p:nvPr/>
          </p:nvSpPr>
          <p:spPr>
            <a:xfrm>
              <a:off x="205650" y="308475"/>
              <a:ext cx="74100" cy="7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2" name="Google Shape;22;p2"/>
            <p:cNvSpPr/>
            <p:nvPr/>
          </p:nvSpPr>
          <p:spPr>
            <a:xfrm>
              <a:off x="281850" y="460900"/>
              <a:ext cx="74100" cy="7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3" name="Google Shape;23;p2"/>
            <p:cNvSpPr/>
            <p:nvPr/>
          </p:nvSpPr>
          <p:spPr>
            <a:xfrm>
              <a:off x="205650" y="613325"/>
              <a:ext cx="74100" cy="7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grpSp>
        <p:nvGrpSpPr>
          <p:cNvPr id="24" name="Google Shape;24;p2"/>
          <p:cNvGrpSpPr/>
          <p:nvPr/>
        </p:nvGrpSpPr>
        <p:grpSpPr>
          <a:xfrm>
            <a:off x="1085475" y="4711575"/>
            <a:ext cx="536998" cy="134100"/>
            <a:chOff x="1085475" y="4711575"/>
            <a:chExt cx="536998" cy="134100"/>
          </a:xfrm>
        </p:grpSpPr>
        <p:sp>
          <p:nvSpPr>
            <p:cNvPr id="25" name="Google Shape;25;p2"/>
            <p:cNvSpPr/>
            <p:nvPr/>
          </p:nvSpPr>
          <p:spPr>
            <a:xfrm>
              <a:off x="1085475" y="471157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 name="Google Shape;26;p2"/>
            <p:cNvSpPr/>
            <p:nvPr/>
          </p:nvSpPr>
          <p:spPr>
            <a:xfrm>
              <a:off x="1219774" y="471157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7" name="Google Shape;27;p2"/>
            <p:cNvSpPr/>
            <p:nvPr/>
          </p:nvSpPr>
          <p:spPr>
            <a:xfrm>
              <a:off x="1354074" y="471157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8" name="Google Shape;28;p2"/>
            <p:cNvSpPr/>
            <p:nvPr/>
          </p:nvSpPr>
          <p:spPr>
            <a:xfrm>
              <a:off x="1488373" y="471157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sp>
        <p:nvSpPr>
          <p:cNvPr id="63" name="Google Shape;63;p7"/>
          <p:cNvSpPr txBox="1">
            <a:spLocks noGrp="1"/>
          </p:cNvSpPr>
          <p:nvPr>
            <p:ph type="title"/>
          </p:nvPr>
        </p:nvSpPr>
        <p:spPr>
          <a:xfrm>
            <a:off x="720000" y="445025"/>
            <a:ext cx="454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64" name="Google Shape;64;p7"/>
          <p:cNvSpPr txBox="1">
            <a:spLocks noGrp="1"/>
          </p:cNvSpPr>
          <p:nvPr>
            <p:ph type="body" idx="1"/>
          </p:nvPr>
        </p:nvSpPr>
        <p:spPr>
          <a:xfrm>
            <a:off x="720000" y="1547575"/>
            <a:ext cx="4549500" cy="2664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Open Sans Light"/>
              <a:buChar char="●"/>
              <a:defRPr/>
            </a:lvl1pPr>
            <a:lvl2pPr marL="914400" lvl="1" indent="-304800" rtl="0">
              <a:lnSpc>
                <a:spcPct val="100000"/>
              </a:lnSpc>
              <a:spcBef>
                <a:spcPts val="0"/>
              </a:spcBef>
              <a:spcAft>
                <a:spcPts val="0"/>
              </a:spcAft>
              <a:buClr>
                <a:srgbClr val="E76A28"/>
              </a:buClr>
              <a:buSzPts val="1200"/>
              <a:buFont typeface="Open Sans Light"/>
              <a:buChar char="○"/>
              <a:defRPr/>
            </a:lvl2pPr>
            <a:lvl3pPr marL="1371600" lvl="2" indent="-304800" rtl="0">
              <a:lnSpc>
                <a:spcPct val="100000"/>
              </a:lnSpc>
              <a:spcBef>
                <a:spcPts val="0"/>
              </a:spcBef>
              <a:spcAft>
                <a:spcPts val="0"/>
              </a:spcAft>
              <a:buClr>
                <a:srgbClr val="E76A28"/>
              </a:buClr>
              <a:buSzPts val="1200"/>
              <a:buFont typeface="Open Sans Light"/>
              <a:buChar char="■"/>
              <a:defRPr/>
            </a:lvl3pPr>
            <a:lvl4pPr marL="1828800" lvl="3" indent="-304800" rtl="0">
              <a:lnSpc>
                <a:spcPct val="100000"/>
              </a:lnSpc>
              <a:spcBef>
                <a:spcPts val="0"/>
              </a:spcBef>
              <a:spcAft>
                <a:spcPts val="0"/>
              </a:spcAft>
              <a:buClr>
                <a:srgbClr val="E76A28"/>
              </a:buClr>
              <a:buSzPts val="1200"/>
              <a:buFont typeface="Open Sans Light"/>
              <a:buChar char="●"/>
              <a:defRPr/>
            </a:lvl4pPr>
            <a:lvl5pPr marL="2286000" lvl="4" indent="-304800" rtl="0">
              <a:lnSpc>
                <a:spcPct val="100000"/>
              </a:lnSpc>
              <a:spcBef>
                <a:spcPts val="0"/>
              </a:spcBef>
              <a:spcAft>
                <a:spcPts val="0"/>
              </a:spcAft>
              <a:buClr>
                <a:srgbClr val="E76A28"/>
              </a:buClr>
              <a:buSzPts val="1200"/>
              <a:buFont typeface="Open Sans Light"/>
              <a:buChar char="○"/>
              <a:defRPr/>
            </a:lvl5pPr>
            <a:lvl6pPr marL="2743200" lvl="5" indent="-304800" rtl="0">
              <a:lnSpc>
                <a:spcPct val="100000"/>
              </a:lnSpc>
              <a:spcBef>
                <a:spcPts val="0"/>
              </a:spcBef>
              <a:spcAft>
                <a:spcPts val="0"/>
              </a:spcAft>
              <a:buClr>
                <a:srgbClr val="999999"/>
              </a:buClr>
              <a:buSzPts val="1200"/>
              <a:buFont typeface="Open Sans Light"/>
              <a:buChar char="■"/>
              <a:defRPr/>
            </a:lvl6pPr>
            <a:lvl7pPr marL="3200400" lvl="6" indent="-304800" rtl="0">
              <a:lnSpc>
                <a:spcPct val="100000"/>
              </a:lnSpc>
              <a:spcBef>
                <a:spcPts val="0"/>
              </a:spcBef>
              <a:spcAft>
                <a:spcPts val="0"/>
              </a:spcAft>
              <a:buClr>
                <a:srgbClr val="999999"/>
              </a:buClr>
              <a:buSzPts val="1200"/>
              <a:buFont typeface="Open Sans Light"/>
              <a:buChar char="●"/>
              <a:defRPr/>
            </a:lvl7pPr>
            <a:lvl8pPr marL="3657600" lvl="7" indent="-304800" rtl="0">
              <a:lnSpc>
                <a:spcPct val="100000"/>
              </a:lnSpc>
              <a:spcBef>
                <a:spcPts val="0"/>
              </a:spcBef>
              <a:spcAft>
                <a:spcPts val="0"/>
              </a:spcAft>
              <a:buClr>
                <a:srgbClr val="999999"/>
              </a:buClr>
              <a:buSzPts val="1200"/>
              <a:buFont typeface="Open Sans Light"/>
              <a:buChar char="○"/>
              <a:defRPr/>
            </a:lvl8pPr>
            <a:lvl9pPr marL="4114800" lvl="8" indent="-304800" rtl="0">
              <a:lnSpc>
                <a:spcPct val="100000"/>
              </a:lnSpc>
              <a:spcBef>
                <a:spcPts val="0"/>
              </a:spcBef>
              <a:spcAft>
                <a:spcPts val="0"/>
              </a:spcAft>
              <a:buClr>
                <a:srgbClr val="999999"/>
              </a:buClr>
              <a:buSzPts val="1200"/>
              <a:buFont typeface="Open Sans Light"/>
              <a:buChar char="■"/>
              <a:defRPr/>
            </a:lvl9pPr>
          </a:lstStyle>
          <a:p>
            <a:endParaRPr/>
          </a:p>
        </p:txBody>
      </p:sp>
      <p:sp>
        <p:nvSpPr>
          <p:cNvPr id="65" name="Google Shape;65;p7"/>
          <p:cNvSpPr>
            <a:spLocks noGrp="1"/>
          </p:cNvSpPr>
          <p:nvPr>
            <p:ph type="pic" idx="2"/>
          </p:nvPr>
        </p:nvSpPr>
        <p:spPr>
          <a:xfrm>
            <a:off x="5831400" y="756200"/>
            <a:ext cx="2526600" cy="3699600"/>
          </a:xfrm>
          <a:prstGeom prst="snip1Rect">
            <a:avLst>
              <a:gd name="adj" fmla="val 16667"/>
            </a:avLst>
          </a:prstGeom>
          <a:noFill/>
          <a:ln w="9525" cap="flat" cmpd="sng">
            <a:solidFill>
              <a:schemeClr val="lt2"/>
            </a:solidFill>
            <a:prstDash val="solid"/>
            <a:round/>
            <a:headEnd type="none" w="sm" len="sm"/>
            <a:tailEnd type="none" w="sm" len="sm"/>
          </a:ln>
        </p:spPr>
      </p:sp>
      <p:pic>
        <p:nvPicPr>
          <p:cNvPr id="66" name="Google Shape;66;p7"/>
          <p:cNvPicPr preferRelativeResize="0"/>
          <p:nvPr/>
        </p:nvPicPr>
        <p:blipFill>
          <a:blip r:embed="rId2">
            <a:alphaModFix/>
          </a:blip>
          <a:stretch>
            <a:fillRect/>
          </a:stretch>
        </p:blipFill>
        <p:spPr>
          <a:xfrm>
            <a:off x="-224639" y="-126362"/>
            <a:ext cx="9593277" cy="5396224"/>
          </a:xfrm>
          <a:prstGeom prst="rect">
            <a:avLst/>
          </a:prstGeom>
          <a:noFill/>
          <a:ln>
            <a:noFill/>
          </a:ln>
        </p:spPr>
      </p:pic>
      <p:pic>
        <p:nvPicPr>
          <p:cNvPr id="67" name="Google Shape;67;p7"/>
          <p:cNvPicPr preferRelativeResize="0"/>
          <p:nvPr/>
        </p:nvPicPr>
        <p:blipFill rotWithShape="1">
          <a:blip r:embed="rId3">
            <a:alphaModFix amt="60000"/>
          </a:blip>
          <a:srcRect l="38540" t="43939"/>
          <a:stretch/>
        </p:blipFill>
        <p:spPr>
          <a:xfrm flipH="1">
            <a:off x="0" y="2807025"/>
            <a:ext cx="4553876" cy="23364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
        <p:cNvGrpSpPr/>
        <p:nvPr/>
      </p:nvGrpSpPr>
      <p:grpSpPr>
        <a:xfrm>
          <a:off x="0" y="0"/>
          <a:ext cx="0" cy="0"/>
          <a:chOff x="0" y="0"/>
          <a:chExt cx="0" cy="0"/>
        </a:xfrm>
      </p:grpSpPr>
      <p:pic>
        <p:nvPicPr>
          <p:cNvPr id="69" name="Google Shape;69;p8"/>
          <p:cNvPicPr preferRelativeResize="0"/>
          <p:nvPr/>
        </p:nvPicPr>
        <p:blipFill>
          <a:blip r:embed="rId2">
            <a:alphaModFix amt="60000"/>
          </a:blip>
          <a:stretch>
            <a:fillRect/>
          </a:stretch>
        </p:blipFill>
        <p:spPr>
          <a:xfrm>
            <a:off x="0" y="0"/>
            <a:ext cx="9144003" cy="5143501"/>
          </a:xfrm>
          <a:prstGeom prst="rect">
            <a:avLst/>
          </a:prstGeom>
          <a:noFill/>
          <a:ln>
            <a:noFill/>
          </a:ln>
        </p:spPr>
      </p:pic>
      <p:pic>
        <p:nvPicPr>
          <p:cNvPr id="70" name="Google Shape;70;p8"/>
          <p:cNvPicPr preferRelativeResize="0"/>
          <p:nvPr/>
        </p:nvPicPr>
        <p:blipFill>
          <a:blip r:embed="rId3">
            <a:alphaModFix/>
          </a:blip>
          <a:stretch>
            <a:fillRect/>
          </a:stretch>
        </p:blipFill>
        <p:spPr>
          <a:xfrm>
            <a:off x="-330675" y="-145538"/>
            <a:ext cx="9557898" cy="5376326"/>
          </a:xfrm>
          <a:prstGeom prst="rect">
            <a:avLst/>
          </a:prstGeom>
          <a:noFill/>
          <a:ln>
            <a:noFill/>
          </a:ln>
        </p:spPr>
      </p:pic>
      <p:sp>
        <p:nvSpPr>
          <p:cNvPr id="71" name="Google Shape;71;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pic>
        <p:nvPicPr>
          <p:cNvPr id="73" name="Google Shape;73;p9"/>
          <p:cNvPicPr preferRelativeResize="0"/>
          <p:nvPr/>
        </p:nvPicPr>
        <p:blipFill>
          <a:blip r:embed="rId2">
            <a:alphaModFix amt="60000"/>
          </a:blip>
          <a:stretch>
            <a:fillRect/>
          </a:stretch>
        </p:blipFill>
        <p:spPr>
          <a:xfrm>
            <a:off x="0" y="0"/>
            <a:ext cx="9144003" cy="5143501"/>
          </a:xfrm>
          <a:prstGeom prst="rect">
            <a:avLst/>
          </a:prstGeom>
          <a:noFill/>
          <a:ln>
            <a:noFill/>
          </a:ln>
        </p:spPr>
      </p:pic>
      <p:pic>
        <p:nvPicPr>
          <p:cNvPr id="74" name="Google Shape;74;p9"/>
          <p:cNvPicPr preferRelativeResize="0"/>
          <p:nvPr/>
        </p:nvPicPr>
        <p:blipFill>
          <a:blip r:embed="rId3">
            <a:alphaModFix/>
          </a:blip>
          <a:stretch>
            <a:fillRect/>
          </a:stretch>
        </p:blipFill>
        <p:spPr>
          <a:xfrm>
            <a:off x="-330675" y="-145538"/>
            <a:ext cx="9557898" cy="5376326"/>
          </a:xfrm>
          <a:prstGeom prst="rect">
            <a:avLst/>
          </a:prstGeom>
          <a:noFill/>
          <a:ln>
            <a:noFill/>
          </a:ln>
        </p:spPr>
      </p:pic>
      <p:sp>
        <p:nvSpPr>
          <p:cNvPr id="75" name="Google Shape;75;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6" name="Google Shape;76;p9"/>
          <p:cNvSpPr txBox="1">
            <a:spLocks noGrp="1"/>
          </p:cNvSpPr>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17"/>
        <p:cNvGrpSpPr/>
        <p:nvPr/>
      </p:nvGrpSpPr>
      <p:grpSpPr>
        <a:xfrm>
          <a:off x="0" y="0"/>
          <a:ext cx="0" cy="0"/>
          <a:chOff x="0" y="0"/>
          <a:chExt cx="0" cy="0"/>
        </a:xfrm>
      </p:grpSpPr>
      <p:sp>
        <p:nvSpPr>
          <p:cNvPr id="118" name="Google Shape;118;p15"/>
          <p:cNvSpPr txBox="1">
            <a:spLocks noGrp="1"/>
          </p:cNvSpPr>
          <p:nvPr>
            <p:ph type="subTitle" idx="1"/>
          </p:nvPr>
        </p:nvSpPr>
        <p:spPr>
          <a:xfrm flipH="1">
            <a:off x="727300" y="1631503"/>
            <a:ext cx="3161700" cy="117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Font typeface="Raleway"/>
              <a:buNone/>
              <a:defRPr sz="1600">
                <a:latin typeface="Raleway"/>
                <a:ea typeface="Raleway"/>
                <a:cs typeface="Raleway"/>
                <a:sym typeface="Raleway"/>
              </a:defRPr>
            </a:lvl2pPr>
            <a:lvl3pPr lvl="2" rtl="0">
              <a:lnSpc>
                <a:spcPct val="100000"/>
              </a:lnSpc>
              <a:spcBef>
                <a:spcPts val="0"/>
              </a:spcBef>
              <a:spcAft>
                <a:spcPts val="0"/>
              </a:spcAft>
              <a:buSzPts val="1600"/>
              <a:buFont typeface="Raleway"/>
              <a:buNone/>
              <a:defRPr sz="1600">
                <a:latin typeface="Raleway"/>
                <a:ea typeface="Raleway"/>
                <a:cs typeface="Raleway"/>
                <a:sym typeface="Raleway"/>
              </a:defRPr>
            </a:lvl3pPr>
            <a:lvl4pPr lvl="3" rtl="0">
              <a:lnSpc>
                <a:spcPct val="100000"/>
              </a:lnSpc>
              <a:spcBef>
                <a:spcPts val="0"/>
              </a:spcBef>
              <a:spcAft>
                <a:spcPts val="0"/>
              </a:spcAft>
              <a:buSzPts val="1600"/>
              <a:buFont typeface="Raleway"/>
              <a:buNone/>
              <a:defRPr sz="1600">
                <a:latin typeface="Raleway"/>
                <a:ea typeface="Raleway"/>
                <a:cs typeface="Raleway"/>
                <a:sym typeface="Raleway"/>
              </a:defRPr>
            </a:lvl4pPr>
            <a:lvl5pPr lvl="4" rtl="0">
              <a:lnSpc>
                <a:spcPct val="100000"/>
              </a:lnSpc>
              <a:spcBef>
                <a:spcPts val="0"/>
              </a:spcBef>
              <a:spcAft>
                <a:spcPts val="0"/>
              </a:spcAft>
              <a:buSzPts val="1600"/>
              <a:buFont typeface="Raleway"/>
              <a:buNone/>
              <a:defRPr sz="1600">
                <a:latin typeface="Raleway"/>
                <a:ea typeface="Raleway"/>
                <a:cs typeface="Raleway"/>
                <a:sym typeface="Raleway"/>
              </a:defRPr>
            </a:lvl5pPr>
            <a:lvl6pPr lvl="5" rtl="0">
              <a:lnSpc>
                <a:spcPct val="100000"/>
              </a:lnSpc>
              <a:spcBef>
                <a:spcPts val="0"/>
              </a:spcBef>
              <a:spcAft>
                <a:spcPts val="0"/>
              </a:spcAft>
              <a:buSzPts val="1600"/>
              <a:buFont typeface="Raleway"/>
              <a:buNone/>
              <a:defRPr sz="1600">
                <a:latin typeface="Raleway"/>
                <a:ea typeface="Raleway"/>
                <a:cs typeface="Raleway"/>
                <a:sym typeface="Raleway"/>
              </a:defRPr>
            </a:lvl6pPr>
            <a:lvl7pPr lvl="6" rtl="0">
              <a:lnSpc>
                <a:spcPct val="100000"/>
              </a:lnSpc>
              <a:spcBef>
                <a:spcPts val="0"/>
              </a:spcBef>
              <a:spcAft>
                <a:spcPts val="0"/>
              </a:spcAft>
              <a:buSzPts val="1600"/>
              <a:buFont typeface="Raleway"/>
              <a:buNone/>
              <a:defRPr sz="1600">
                <a:latin typeface="Raleway"/>
                <a:ea typeface="Raleway"/>
                <a:cs typeface="Raleway"/>
                <a:sym typeface="Raleway"/>
              </a:defRPr>
            </a:lvl7pPr>
            <a:lvl8pPr lvl="7" rtl="0">
              <a:lnSpc>
                <a:spcPct val="100000"/>
              </a:lnSpc>
              <a:spcBef>
                <a:spcPts val="0"/>
              </a:spcBef>
              <a:spcAft>
                <a:spcPts val="0"/>
              </a:spcAft>
              <a:buSzPts val="1600"/>
              <a:buFont typeface="Raleway"/>
              <a:buNone/>
              <a:defRPr sz="1600">
                <a:latin typeface="Raleway"/>
                <a:ea typeface="Raleway"/>
                <a:cs typeface="Raleway"/>
                <a:sym typeface="Raleway"/>
              </a:defRPr>
            </a:lvl8pPr>
            <a:lvl9pPr lvl="8" rtl="0">
              <a:lnSpc>
                <a:spcPct val="100000"/>
              </a:lnSpc>
              <a:spcBef>
                <a:spcPts val="0"/>
              </a:spcBef>
              <a:spcAft>
                <a:spcPts val="0"/>
              </a:spcAft>
              <a:buSzPts val="1600"/>
              <a:buFont typeface="Raleway"/>
              <a:buNone/>
              <a:defRPr sz="1600">
                <a:latin typeface="Raleway"/>
                <a:ea typeface="Raleway"/>
                <a:cs typeface="Raleway"/>
                <a:sym typeface="Raleway"/>
              </a:defRPr>
            </a:lvl9pPr>
          </a:lstStyle>
          <a:p>
            <a:endParaRPr/>
          </a:p>
        </p:txBody>
      </p:sp>
      <p:sp>
        <p:nvSpPr>
          <p:cNvPr id="119" name="Google Shape;119;p15"/>
          <p:cNvSpPr txBox="1">
            <a:spLocks noGrp="1"/>
          </p:cNvSpPr>
          <p:nvPr>
            <p:ph type="title"/>
          </p:nvPr>
        </p:nvSpPr>
        <p:spPr>
          <a:xfrm flipH="1">
            <a:off x="727300" y="625225"/>
            <a:ext cx="3161700" cy="1012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0" name="Google Shape;120;p15"/>
          <p:cNvSpPr>
            <a:spLocks noGrp="1"/>
          </p:cNvSpPr>
          <p:nvPr>
            <p:ph type="pic" idx="2"/>
          </p:nvPr>
        </p:nvSpPr>
        <p:spPr>
          <a:xfrm flipH="1">
            <a:off x="5755800" y="587675"/>
            <a:ext cx="2745000" cy="3968100"/>
          </a:xfrm>
          <a:prstGeom prst="snip2DiagRect">
            <a:avLst>
              <a:gd name="adj1" fmla="val 0"/>
              <a:gd name="adj2" fmla="val 16667"/>
            </a:avLst>
          </a:prstGeom>
          <a:noFill/>
          <a:ln w="9525" cap="flat" cmpd="sng">
            <a:solidFill>
              <a:schemeClr val="lt2"/>
            </a:solidFill>
            <a:prstDash val="solid"/>
            <a:round/>
            <a:headEnd type="none" w="sm" len="sm"/>
            <a:tailEnd type="none" w="sm" len="sm"/>
          </a:ln>
        </p:spPr>
      </p:sp>
      <p:sp>
        <p:nvSpPr>
          <p:cNvPr id="121" name="Google Shape;121;p15"/>
          <p:cNvSpPr>
            <a:spLocks noGrp="1"/>
          </p:cNvSpPr>
          <p:nvPr>
            <p:ph type="pic" idx="3"/>
          </p:nvPr>
        </p:nvSpPr>
        <p:spPr>
          <a:xfrm flipH="1">
            <a:off x="1344625" y="3117873"/>
            <a:ext cx="4207500" cy="1437900"/>
          </a:xfrm>
          <a:prstGeom prst="snip2DiagRect">
            <a:avLst>
              <a:gd name="adj1" fmla="val 0"/>
              <a:gd name="adj2" fmla="val 16667"/>
            </a:avLst>
          </a:prstGeom>
          <a:noFill/>
          <a:ln w="9525" cap="flat" cmpd="sng">
            <a:solidFill>
              <a:schemeClr val="lt2"/>
            </a:solidFill>
            <a:prstDash val="solid"/>
            <a:round/>
            <a:headEnd type="none" w="sm" len="sm"/>
            <a:tailEnd type="none" w="sm" len="sm"/>
          </a:ln>
        </p:spPr>
      </p:sp>
      <p:sp>
        <p:nvSpPr>
          <p:cNvPr id="122" name="Google Shape;122;p15"/>
          <p:cNvSpPr>
            <a:spLocks noGrp="1"/>
          </p:cNvSpPr>
          <p:nvPr>
            <p:ph type="pic" idx="4"/>
          </p:nvPr>
        </p:nvSpPr>
        <p:spPr>
          <a:xfrm flipH="1">
            <a:off x="4066825" y="587675"/>
            <a:ext cx="1485300" cy="2361900"/>
          </a:xfrm>
          <a:prstGeom prst="snip1Rect">
            <a:avLst>
              <a:gd name="adj" fmla="val 16667"/>
            </a:avLst>
          </a:prstGeom>
          <a:noFill/>
          <a:ln w="9525" cap="flat" cmpd="sng">
            <a:solidFill>
              <a:schemeClr val="lt2"/>
            </a:solidFill>
            <a:prstDash val="solid"/>
            <a:round/>
            <a:headEnd type="none" w="sm" len="sm"/>
            <a:tailEnd type="none" w="sm" len="sm"/>
          </a:ln>
        </p:spPr>
      </p:sp>
      <p:pic>
        <p:nvPicPr>
          <p:cNvPr id="123" name="Google Shape;123;p15"/>
          <p:cNvPicPr preferRelativeResize="0"/>
          <p:nvPr/>
        </p:nvPicPr>
        <p:blipFill>
          <a:blip r:embed="rId2">
            <a:alphaModFix/>
          </a:blip>
          <a:stretch>
            <a:fillRect/>
          </a:stretch>
        </p:blipFill>
        <p:spPr>
          <a:xfrm>
            <a:off x="-224639" y="-126362"/>
            <a:ext cx="9593277" cy="539622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83"/>
        <p:cNvGrpSpPr/>
        <p:nvPr/>
      </p:nvGrpSpPr>
      <p:grpSpPr>
        <a:xfrm>
          <a:off x="0" y="0"/>
          <a:ext cx="0" cy="0"/>
          <a:chOff x="0" y="0"/>
          <a:chExt cx="0" cy="0"/>
        </a:xfrm>
      </p:grpSpPr>
      <p:pic>
        <p:nvPicPr>
          <p:cNvPr id="184" name="Google Shape;184;p21"/>
          <p:cNvPicPr preferRelativeResize="0"/>
          <p:nvPr/>
        </p:nvPicPr>
        <p:blipFill>
          <a:blip r:embed="rId2">
            <a:alphaModFix amt="60000"/>
          </a:blip>
          <a:stretch>
            <a:fillRect/>
          </a:stretch>
        </p:blipFill>
        <p:spPr>
          <a:xfrm>
            <a:off x="0" y="0"/>
            <a:ext cx="9144003" cy="5143501"/>
          </a:xfrm>
          <a:prstGeom prst="rect">
            <a:avLst/>
          </a:prstGeom>
          <a:noFill/>
          <a:ln>
            <a:noFill/>
          </a:ln>
        </p:spPr>
      </p:pic>
      <p:pic>
        <p:nvPicPr>
          <p:cNvPr id="185" name="Google Shape;185;p21"/>
          <p:cNvPicPr preferRelativeResize="0"/>
          <p:nvPr/>
        </p:nvPicPr>
        <p:blipFill>
          <a:blip r:embed="rId3">
            <a:alphaModFix/>
          </a:blip>
          <a:stretch>
            <a:fillRect/>
          </a:stretch>
        </p:blipFill>
        <p:spPr>
          <a:xfrm>
            <a:off x="-330675" y="-145538"/>
            <a:ext cx="9557898" cy="537632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86"/>
        <p:cNvGrpSpPr/>
        <p:nvPr/>
      </p:nvGrpSpPr>
      <p:grpSpPr>
        <a:xfrm>
          <a:off x="0" y="0"/>
          <a:ext cx="0" cy="0"/>
          <a:chOff x="0" y="0"/>
          <a:chExt cx="0" cy="0"/>
        </a:xfrm>
      </p:grpSpPr>
      <p:pic>
        <p:nvPicPr>
          <p:cNvPr id="187" name="Google Shape;187;p22"/>
          <p:cNvPicPr preferRelativeResize="0"/>
          <p:nvPr/>
        </p:nvPicPr>
        <p:blipFill>
          <a:blip r:embed="rId2">
            <a:alphaModFix/>
          </a:blip>
          <a:stretch>
            <a:fillRect/>
          </a:stretch>
        </p:blipFill>
        <p:spPr>
          <a:xfrm>
            <a:off x="-224639" y="-126362"/>
            <a:ext cx="9593277" cy="5396224"/>
          </a:xfrm>
          <a:prstGeom prst="rect">
            <a:avLst/>
          </a:prstGeom>
          <a:noFill/>
          <a:ln>
            <a:noFill/>
          </a:ln>
        </p:spPr>
      </p:pic>
      <p:pic>
        <p:nvPicPr>
          <p:cNvPr id="188" name="Google Shape;188;p22"/>
          <p:cNvPicPr preferRelativeResize="0"/>
          <p:nvPr/>
        </p:nvPicPr>
        <p:blipFill rotWithShape="1">
          <a:blip r:embed="rId3">
            <a:alphaModFix amt="70000"/>
          </a:blip>
          <a:srcRect r="46170" b="42243"/>
          <a:stretch/>
        </p:blipFill>
        <p:spPr>
          <a:xfrm flipH="1">
            <a:off x="5856008" y="0"/>
            <a:ext cx="3287992" cy="198447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Orbitron"/>
              <a:buNone/>
              <a:defRPr sz="3000">
                <a:solidFill>
                  <a:schemeClr val="dk1"/>
                </a:solidFill>
                <a:latin typeface="Orbitron"/>
                <a:ea typeface="Orbitron"/>
                <a:cs typeface="Orbitron"/>
                <a:sym typeface="Orbitron"/>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1pPr>
            <a:lvl2pPr marL="914400" lvl="1" indent="-3048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2pPr>
            <a:lvl3pPr marL="1371600" lvl="2" indent="-3048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3pPr>
            <a:lvl4pPr marL="1828800" lvl="3" indent="-3048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4pPr>
            <a:lvl5pPr marL="2286000" lvl="4" indent="-3048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5pPr>
            <a:lvl6pPr marL="2743200" lvl="5" indent="-3048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6pPr>
            <a:lvl7pPr marL="3200400" lvl="6" indent="-3048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7pPr>
            <a:lvl8pPr marL="3657600" lvl="7" indent="-3048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8pPr>
            <a:lvl9pPr marL="4114800" lvl="8" indent="-304800">
              <a:lnSpc>
                <a:spcPct val="100000"/>
              </a:lnSpc>
              <a:spcBef>
                <a:spcPts val="0"/>
              </a:spcBef>
              <a:spcAft>
                <a:spcPts val="0"/>
              </a:spcAft>
              <a:buClr>
                <a:schemeClr val="dk1"/>
              </a:buClr>
              <a:buSzPts val="1200"/>
              <a:buFont typeface="Kanit Light"/>
              <a:buChar char="■"/>
              <a:defRPr sz="1200">
                <a:solidFill>
                  <a:schemeClr val="dk1"/>
                </a:solidFill>
                <a:latin typeface="Kanit Light"/>
                <a:ea typeface="Kanit Light"/>
                <a:cs typeface="Kanit Light"/>
                <a:sym typeface="Kanit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5" r:id="rId4"/>
    <p:sldLayoutId id="2147483658" r:id="rId5"/>
    <p:sldLayoutId id="2147483661" r:id="rId6"/>
    <p:sldLayoutId id="2147483667" r:id="rId7"/>
    <p:sldLayoutId id="2147483668"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8.jpeg"/><Relationship Id="rId5" Type="http://schemas.openxmlformats.org/officeDocument/2006/relationships/image" Target="../media/image7.jpe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1.jpeg"/><Relationship Id="rId5" Type="http://schemas.openxmlformats.org/officeDocument/2006/relationships/image" Target="../media/image10.jpe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6"/>
          <p:cNvSpPr txBox="1">
            <a:spLocks noGrp="1"/>
          </p:cNvSpPr>
          <p:nvPr>
            <p:ph type="ctrTitle"/>
          </p:nvPr>
        </p:nvSpPr>
        <p:spPr>
          <a:xfrm>
            <a:off x="1654450" y="1307025"/>
            <a:ext cx="5682300" cy="199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a-IR" sz="2000" dirty="0">
                <a:cs typeface="+mj-cs"/>
              </a:rPr>
              <a:t>موضوع:  </a:t>
            </a:r>
            <a:r>
              <a:rPr lang="fa-IR" sz="4000" dirty="0">
                <a:cs typeface="+mj-cs"/>
              </a:rPr>
              <a:t>کانال خرید و فرروش اکانت بازی پابجی موبایل</a:t>
            </a:r>
            <a:endParaRPr sz="4000" dirty="0">
              <a:cs typeface="+mj-cs"/>
            </a:endParaRPr>
          </a:p>
        </p:txBody>
      </p:sp>
      <p:sp>
        <p:nvSpPr>
          <p:cNvPr id="200" name="Google Shape;200;p26"/>
          <p:cNvSpPr txBox="1">
            <a:spLocks noGrp="1"/>
          </p:cNvSpPr>
          <p:nvPr>
            <p:ph type="subTitle" idx="1"/>
          </p:nvPr>
        </p:nvSpPr>
        <p:spPr>
          <a:xfrm>
            <a:off x="1681575" y="3526125"/>
            <a:ext cx="5682300" cy="409500"/>
          </a:xfrm>
          <a:prstGeom prst="rect">
            <a:avLst/>
          </a:prstGeom>
        </p:spPr>
        <p:txBody>
          <a:bodyPr spcFirstLastPara="1" wrap="square" lIns="91425" tIns="91425" rIns="91425" bIns="91425" anchor="ctr" anchorCtr="0">
            <a:noAutofit/>
          </a:bodyPr>
          <a:lstStyle/>
          <a:p>
            <a:pPr marL="0" indent="0"/>
            <a:r>
              <a:rPr lang="fa-IR" dirty="0">
                <a:solidFill>
                  <a:schemeClr val="tx1"/>
                </a:solidFill>
                <a:cs typeface="+mj-cs"/>
              </a:rPr>
              <a:t>مولف: محمد هادی جداوی</a:t>
            </a:r>
          </a:p>
        </p:txBody>
      </p:sp>
      <p:grpSp>
        <p:nvGrpSpPr>
          <p:cNvPr id="201" name="Google Shape;201;p26"/>
          <p:cNvGrpSpPr/>
          <p:nvPr/>
        </p:nvGrpSpPr>
        <p:grpSpPr>
          <a:xfrm>
            <a:off x="7229775" y="947625"/>
            <a:ext cx="536998" cy="134100"/>
            <a:chOff x="7229775" y="947625"/>
            <a:chExt cx="536998" cy="134100"/>
          </a:xfrm>
        </p:grpSpPr>
        <p:sp>
          <p:nvSpPr>
            <p:cNvPr id="202" name="Google Shape;202;p26"/>
            <p:cNvSpPr/>
            <p:nvPr/>
          </p:nvSpPr>
          <p:spPr>
            <a:xfrm>
              <a:off x="7229775"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03" name="Google Shape;203;p26"/>
            <p:cNvSpPr/>
            <p:nvPr/>
          </p:nvSpPr>
          <p:spPr>
            <a:xfrm>
              <a:off x="73640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04" name="Google Shape;204;p26"/>
            <p:cNvSpPr/>
            <p:nvPr/>
          </p:nvSpPr>
          <p:spPr>
            <a:xfrm>
              <a:off x="74983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05" name="Google Shape;205;p26"/>
            <p:cNvSpPr/>
            <p:nvPr/>
          </p:nvSpPr>
          <p:spPr>
            <a:xfrm>
              <a:off x="7632673"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0"/>
          <p:cNvSpPr txBox="1">
            <a:spLocks noGrp="1"/>
          </p:cNvSpPr>
          <p:nvPr>
            <p:ph type="title"/>
          </p:nvPr>
        </p:nvSpPr>
        <p:spPr>
          <a:xfrm>
            <a:off x="720000" y="445025"/>
            <a:ext cx="4549500" cy="572700"/>
          </a:xfrm>
          <a:prstGeom prst="rect">
            <a:avLst/>
          </a:prstGeom>
        </p:spPr>
        <p:txBody>
          <a:bodyPr spcFirstLastPara="1" wrap="square" lIns="91425" tIns="91425" rIns="91425" bIns="91425" anchor="t" anchorCtr="0">
            <a:noAutofit/>
          </a:bodyPr>
          <a:lstStyle/>
          <a:p>
            <a:pPr algn="ctr" rtl="1"/>
            <a:r>
              <a:rPr lang="fa-IR" sz="2000" b="1" dirty="0">
                <a:cs typeface="+mn-cs"/>
              </a:rPr>
              <a:t>نمودار حالت</a:t>
            </a:r>
          </a:p>
        </p:txBody>
      </p:sp>
      <p:sp>
        <p:nvSpPr>
          <p:cNvPr id="259" name="Google Shape;259;p30"/>
          <p:cNvSpPr/>
          <p:nvPr/>
        </p:nvSpPr>
        <p:spPr>
          <a:xfrm rot="5400000">
            <a:off x="5518774" y="3918801"/>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0" name="Google Shape;260;p30"/>
          <p:cNvSpPr/>
          <p:nvPr/>
        </p:nvSpPr>
        <p:spPr>
          <a:xfrm rot="5400000">
            <a:off x="5518774" y="40531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1" name="Google Shape;261;p30"/>
          <p:cNvSpPr/>
          <p:nvPr/>
        </p:nvSpPr>
        <p:spPr>
          <a:xfrm rot="5400000">
            <a:off x="5518774" y="41874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2" name="Google Shape;262;p30"/>
          <p:cNvSpPr/>
          <p:nvPr/>
        </p:nvSpPr>
        <p:spPr>
          <a:xfrm rot="5400000">
            <a:off x="5518774" y="4321699"/>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pic>
        <p:nvPicPr>
          <p:cNvPr id="26" name="Picture Placeholder 25">
            <a:extLst>
              <a:ext uri="{FF2B5EF4-FFF2-40B4-BE49-F238E27FC236}">
                <a16:creationId xmlns:a16="http://schemas.microsoft.com/office/drawing/2014/main" id="{3A13A249-8E66-28F9-B8CF-97059700D625}"/>
              </a:ext>
            </a:extLst>
          </p:cNvPr>
          <p:cNvPicPr>
            <a:picLocks noGrp="1" noChangeAspect="1"/>
          </p:cNvPicPr>
          <p:nvPr>
            <p:ph type="pic" idx="2"/>
          </p:nvPr>
        </p:nvPicPr>
        <p:blipFill rotWithShape="1">
          <a:blip r:embed="rId3"/>
          <a:srcRect l="29683" t="15131" r="31712" b="19213"/>
          <a:stretch/>
        </p:blipFill>
        <p:spPr>
          <a:xfrm>
            <a:off x="6005944" y="623455"/>
            <a:ext cx="2133601" cy="3997863"/>
          </a:xfrm>
          <a:prstGeom prst="rect">
            <a:avLst/>
          </a:prstGeom>
        </p:spPr>
      </p:pic>
      <p:sp>
        <p:nvSpPr>
          <p:cNvPr id="27" name="TextBox 26">
            <a:extLst>
              <a:ext uri="{FF2B5EF4-FFF2-40B4-BE49-F238E27FC236}">
                <a16:creationId xmlns:a16="http://schemas.microsoft.com/office/drawing/2014/main" id="{8EBA15F8-6E41-DE81-D5C0-70B9B989326B}"/>
              </a:ext>
            </a:extLst>
          </p:cNvPr>
          <p:cNvSpPr txBox="1"/>
          <p:nvPr/>
        </p:nvSpPr>
        <p:spPr>
          <a:xfrm>
            <a:off x="189128" y="4698475"/>
            <a:ext cx="2757056" cy="261610"/>
          </a:xfrm>
          <a:prstGeom prst="rect">
            <a:avLst/>
          </a:prstGeom>
          <a:noFill/>
        </p:spPr>
        <p:txBody>
          <a:bodyPr wrap="square" rtlCol="1">
            <a:spAutoFit/>
          </a:bodyPr>
          <a:lstStyle/>
          <a:p>
            <a:pPr algn="ctr"/>
            <a:r>
              <a:rPr lang="en-US" sz="1050" dirty="0">
                <a:solidFill>
                  <a:schemeClr val="tx1"/>
                </a:solidFill>
              </a:rPr>
              <a:t>State Machine Diagram</a:t>
            </a:r>
          </a:p>
        </p:txBody>
      </p:sp>
      <p:sp>
        <p:nvSpPr>
          <p:cNvPr id="7" name="Rectangle 5">
            <a:extLst>
              <a:ext uri="{FF2B5EF4-FFF2-40B4-BE49-F238E27FC236}">
                <a16:creationId xmlns:a16="http://schemas.microsoft.com/office/drawing/2014/main" id="{5044E451-F17A-CAD0-46A7-8771E37E03B5}"/>
              </a:ext>
            </a:extLst>
          </p:cNvPr>
          <p:cNvSpPr>
            <a:spLocks noGrp="1" noChangeArrowheads="1"/>
          </p:cNvSpPr>
          <p:nvPr>
            <p:ph type="body" idx="1"/>
          </p:nvPr>
        </p:nvSpPr>
        <p:spPr bwMode="auto">
          <a:xfrm>
            <a:off x="623455" y="1884066"/>
            <a:ext cx="4645458"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r" rtl="1" eaLnBrk="0" fontAlgn="base" hangingPunct="0">
              <a:spcBef>
                <a:spcPct val="0"/>
              </a:spcBef>
              <a:spcAft>
                <a:spcPct val="0"/>
              </a:spcAft>
              <a:buClrTx/>
              <a:buSzTx/>
              <a:buNone/>
            </a:pPr>
            <a:r>
              <a:rPr kumimoji="0" lang="fa-IR" altLang="fa-IR" sz="2000" b="0" i="0" u="none" strike="noStrike" cap="none" normalizeH="0" baseline="0" dirty="0">
                <a:ln>
                  <a:noFill/>
                </a:ln>
                <a:solidFill>
                  <a:schemeClr val="tx1"/>
                </a:solidFill>
                <a:effectLst/>
                <a:latin typeface="Arial" panose="020B0604020202020204" pitchFamily="34" charset="0"/>
                <a:cs typeface="+mn-cs"/>
              </a:rPr>
              <a:t>کاربرد</a:t>
            </a:r>
            <a:r>
              <a:rPr kumimoji="0" lang="fa-IR" altLang="fa-IR" sz="1400" b="0" i="0" u="none" strike="noStrike" cap="none" normalizeH="0" baseline="0" dirty="0">
                <a:ln>
                  <a:noFill/>
                </a:ln>
                <a:solidFill>
                  <a:schemeClr val="tx1"/>
                </a:solidFill>
                <a:effectLst/>
                <a:latin typeface="Arial" panose="020B0604020202020204" pitchFamily="34" charset="0"/>
                <a:cs typeface="+mn-cs"/>
              </a:rPr>
              <a:t>:</a:t>
            </a:r>
            <a:r>
              <a:rPr lang="fa-IR" sz="2000" dirty="0">
                <a:solidFill>
                  <a:schemeClr val="tx1"/>
                </a:solidFill>
                <a:cs typeface="+mn-cs"/>
              </a:rPr>
              <a:t>نمایش تغییر وضعیت یک موجودیت</a:t>
            </a:r>
          </a:p>
          <a:p>
            <a:pPr marL="0" indent="0" algn="r" rtl="1" eaLnBrk="0" fontAlgn="base" hangingPunct="0">
              <a:spcBef>
                <a:spcPct val="0"/>
              </a:spcBef>
              <a:spcAft>
                <a:spcPct val="0"/>
              </a:spcAft>
              <a:buClrTx/>
              <a:buSzTx/>
              <a:buNone/>
            </a:pPr>
            <a:r>
              <a:rPr lang="fa-IR" sz="2000" dirty="0">
                <a:cs typeface="+mn-cs"/>
              </a:rPr>
              <a:t>حالت‌ها (موجود، رزرو شده)</a:t>
            </a:r>
          </a:p>
          <a:p>
            <a:pPr marL="0" indent="0" algn="r" rtl="1" eaLnBrk="0" fontAlgn="base" hangingPunct="0">
              <a:spcBef>
                <a:spcPct val="0"/>
              </a:spcBef>
              <a:spcAft>
                <a:spcPct val="0"/>
              </a:spcAft>
              <a:buClrTx/>
              <a:buSzTx/>
              <a:buNone/>
            </a:pPr>
            <a:r>
              <a:rPr lang="fa-IR" sz="2000" dirty="0">
                <a:cs typeface="+mn-cs"/>
              </a:rPr>
              <a:t>انتقال‌ها (خریداری شدن)</a:t>
            </a:r>
          </a:p>
          <a:p>
            <a:pPr marL="0" indent="0" algn="r" rtl="1" eaLnBrk="0" fontAlgn="base" hangingPunct="0">
              <a:spcBef>
                <a:spcPct val="0"/>
              </a:spcBef>
              <a:spcAft>
                <a:spcPct val="0"/>
              </a:spcAft>
              <a:buClrTx/>
              <a:buSzTx/>
              <a:buNone/>
            </a:pPr>
            <a:r>
              <a:rPr lang="fa-IR" sz="2000" dirty="0">
                <a:cs typeface="+mn-cs"/>
              </a:rPr>
              <a:t>تغییر وضعیت محصول از «موجود» به «فروخته شده</a:t>
            </a:r>
            <a:endParaRPr lang="fa-IR" sz="1400" dirty="0">
              <a:solidFill>
                <a:schemeClr val="tx1"/>
              </a:solidFill>
              <a:cs typeface="+mn-cs"/>
            </a:endParaRPr>
          </a:p>
          <a:p>
            <a:pPr marL="0" indent="0" algn="r" rtl="1" eaLnBrk="0" fontAlgn="base" hangingPunct="0">
              <a:spcBef>
                <a:spcPct val="0"/>
              </a:spcBef>
              <a:spcAft>
                <a:spcPct val="0"/>
              </a:spcAft>
              <a:buClrTx/>
              <a:buSzTx/>
              <a:buNone/>
            </a:pPr>
            <a:endParaRPr kumimoji="0" lang="en-US" altLang="fa-IR" sz="1400" b="0" i="0" u="none" strike="noStrike" cap="none" normalizeH="0" baseline="0" dirty="0">
              <a:ln>
                <a:noFill/>
              </a:ln>
              <a:solidFill>
                <a:schemeClr val="tx1"/>
              </a:solidFill>
              <a:effectLst/>
              <a:latin typeface="Arial" panose="020B0604020202020204" pitchFamily="34" charset="0"/>
              <a:cs typeface="+mn-cs"/>
            </a:endParaRPr>
          </a:p>
        </p:txBody>
      </p:sp>
    </p:spTree>
    <p:extLst>
      <p:ext uri="{BB962C8B-B14F-4D97-AF65-F5344CB8AC3E}">
        <p14:creationId xmlns:p14="http://schemas.microsoft.com/office/powerpoint/2010/main" val="3329626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0"/>
          <p:cNvSpPr txBox="1">
            <a:spLocks noGrp="1"/>
          </p:cNvSpPr>
          <p:nvPr>
            <p:ph type="title"/>
          </p:nvPr>
        </p:nvSpPr>
        <p:spPr>
          <a:xfrm>
            <a:off x="719413" y="518058"/>
            <a:ext cx="4549500" cy="572700"/>
          </a:xfrm>
          <a:prstGeom prst="rect">
            <a:avLst/>
          </a:prstGeom>
        </p:spPr>
        <p:txBody>
          <a:bodyPr spcFirstLastPara="1" wrap="square" lIns="91425" tIns="91425" rIns="91425" bIns="91425" anchor="t" anchorCtr="0">
            <a:noAutofit/>
          </a:bodyPr>
          <a:lstStyle/>
          <a:p>
            <a:pPr algn="ctr"/>
            <a:r>
              <a:rPr lang="fa-IR" sz="1800" b="1" dirty="0">
                <a:cs typeface="+mn-cs"/>
              </a:rPr>
              <a:t>نمودار کامپوننت</a:t>
            </a:r>
          </a:p>
        </p:txBody>
      </p:sp>
      <p:sp>
        <p:nvSpPr>
          <p:cNvPr id="259" name="Google Shape;259;p30"/>
          <p:cNvSpPr/>
          <p:nvPr/>
        </p:nvSpPr>
        <p:spPr>
          <a:xfrm rot="5400000">
            <a:off x="5518774" y="3918801"/>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0" name="Google Shape;260;p30"/>
          <p:cNvSpPr/>
          <p:nvPr/>
        </p:nvSpPr>
        <p:spPr>
          <a:xfrm rot="5400000">
            <a:off x="5518774" y="40531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1" name="Google Shape;261;p30"/>
          <p:cNvSpPr/>
          <p:nvPr/>
        </p:nvSpPr>
        <p:spPr>
          <a:xfrm rot="5400000">
            <a:off x="5518774" y="41874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2" name="Google Shape;262;p30"/>
          <p:cNvSpPr/>
          <p:nvPr/>
        </p:nvSpPr>
        <p:spPr>
          <a:xfrm rot="5400000">
            <a:off x="5518774" y="4321699"/>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pic>
        <p:nvPicPr>
          <p:cNvPr id="26" name="Picture Placeholder 25">
            <a:extLst>
              <a:ext uri="{FF2B5EF4-FFF2-40B4-BE49-F238E27FC236}">
                <a16:creationId xmlns:a16="http://schemas.microsoft.com/office/drawing/2014/main" id="{3A13A249-8E66-28F9-B8CF-97059700D625}"/>
              </a:ext>
            </a:extLst>
          </p:cNvPr>
          <p:cNvPicPr>
            <a:picLocks noGrp="1" noChangeAspect="1"/>
          </p:cNvPicPr>
          <p:nvPr>
            <p:ph type="pic" idx="2"/>
          </p:nvPr>
        </p:nvPicPr>
        <p:blipFill rotWithShape="1">
          <a:blip r:embed="rId3"/>
          <a:srcRect l="28759" t="9595" r="30608" b="19419"/>
          <a:stretch/>
        </p:blipFill>
        <p:spPr>
          <a:xfrm>
            <a:off x="6005944" y="623455"/>
            <a:ext cx="2133601" cy="3997863"/>
          </a:xfrm>
          <a:prstGeom prst="rect">
            <a:avLst/>
          </a:prstGeom>
        </p:spPr>
      </p:pic>
      <p:sp>
        <p:nvSpPr>
          <p:cNvPr id="27" name="TextBox 26">
            <a:extLst>
              <a:ext uri="{FF2B5EF4-FFF2-40B4-BE49-F238E27FC236}">
                <a16:creationId xmlns:a16="http://schemas.microsoft.com/office/drawing/2014/main" id="{8EBA15F8-6E41-DE81-D5C0-70B9B989326B}"/>
              </a:ext>
            </a:extLst>
          </p:cNvPr>
          <p:cNvSpPr txBox="1"/>
          <p:nvPr/>
        </p:nvSpPr>
        <p:spPr>
          <a:xfrm>
            <a:off x="189128" y="4698475"/>
            <a:ext cx="2757056" cy="276999"/>
          </a:xfrm>
          <a:prstGeom prst="rect">
            <a:avLst/>
          </a:prstGeom>
          <a:noFill/>
        </p:spPr>
        <p:txBody>
          <a:bodyPr wrap="square" rtlCol="1">
            <a:spAutoFit/>
          </a:bodyPr>
          <a:lstStyle/>
          <a:p>
            <a:pPr algn="ctr"/>
            <a:r>
              <a:rPr lang="en-US" sz="1200" dirty="0">
                <a:solidFill>
                  <a:schemeClr val="tx1"/>
                </a:solidFill>
              </a:rPr>
              <a:t>Component Diagram</a:t>
            </a:r>
          </a:p>
        </p:txBody>
      </p:sp>
      <p:sp>
        <p:nvSpPr>
          <p:cNvPr id="7" name="Rectangle 5">
            <a:extLst>
              <a:ext uri="{FF2B5EF4-FFF2-40B4-BE49-F238E27FC236}">
                <a16:creationId xmlns:a16="http://schemas.microsoft.com/office/drawing/2014/main" id="{5044E451-F17A-CAD0-46A7-8771E37E03B5}"/>
              </a:ext>
            </a:extLst>
          </p:cNvPr>
          <p:cNvSpPr>
            <a:spLocks noGrp="1" noChangeArrowheads="1"/>
          </p:cNvSpPr>
          <p:nvPr>
            <p:ph type="body" idx="1"/>
          </p:nvPr>
        </p:nvSpPr>
        <p:spPr bwMode="auto">
          <a:xfrm>
            <a:off x="623455" y="2145676"/>
            <a:ext cx="464545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r" rtl="1" eaLnBrk="0" fontAlgn="base" hangingPunct="0">
              <a:spcBef>
                <a:spcPct val="0"/>
              </a:spcBef>
              <a:spcAft>
                <a:spcPct val="0"/>
              </a:spcAft>
              <a:buClrTx/>
              <a:buSzTx/>
              <a:buNone/>
            </a:pPr>
            <a:r>
              <a:rPr lang="fa-IR" sz="2000" b="1" dirty="0">
                <a:cs typeface="+mn-cs"/>
              </a:rPr>
              <a:t>کاربرد:</a:t>
            </a:r>
            <a:r>
              <a:rPr lang="fa-IR" sz="2000" dirty="0">
                <a:cs typeface="+mn-cs"/>
              </a:rPr>
              <a:t> نمایش ماژول‌های نرم‌افزاری</a:t>
            </a:r>
          </a:p>
          <a:p>
            <a:pPr marL="0" indent="0" algn="r" rtl="1" eaLnBrk="0" fontAlgn="base" hangingPunct="0">
              <a:spcBef>
                <a:spcPct val="0"/>
              </a:spcBef>
              <a:spcAft>
                <a:spcPct val="0"/>
              </a:spcAft>
              <a:buClrTx/>
              <a:buSzTx/>
              <a:buNone/>
            </a:pPr>
            <a:r>
              <a:rPr lang="fa-IR" sz="2000" dirty="0">
                <a:cs typeface="+mn-cs"/>
              </a:rPr>
              <a:t>کامپوننت‌ها سیستم فروش، سیستم انبار</a:t>
            </a:r>
          </a:p>
          <a:p>
            <a:pPr marL="0" indent="0" algn="r" rtl="1" eaLnBrk="0" fontAlgn="base" hangingPunct="0">
              <a:spcBef>
                <a:spcPct val="0"/>
              </a:spcBef>
              <a:spcAft>
                <a:spcPct val="0"/>
              </a:spcAft>
              <a:buClrTx/>
              <a:buSzTx/>
              <a:buNone/>
            </a:pPr>
            <a:r>
              <a:rPr lang="fa-IR" sz="2000" dirty="0">
                <a:cs typeface="+mn-cs"/>
              </a:rPr>
              <a:t>ارتباط بین سیستم فروش و سیستم انبار</a:t>
            </a:r>
            <a:endParaRPr kumimoji="0" lang="en-US" altLang="fa-IR" sz="1400" b="0" i="0" u="none" strike="noStrike" cap="none" normalizeH="0" baseline="0" dirty="0">
              <a:ln>
                <a:noFill/>
              </a:ln>
              <a:solidFill>
                <a:schemeClr val="tx1"/>
              </a:solidFill>
              <a:effectLst/>
              <a:latin typeface="Arial" panose="020B0604020202020204" pitchFamily="34" charset="0"/>
              <a:cs typeface="+mn-cs"/>
            </a:endParaRPr>
          </a:p>
        </p:txBody>
      </p:sp>
    </p:spTree>
    <p:extLst>
      <p:ext uri="{BB962C8B-B14F-4D97-AF65-F5344CB8AC3E}">
        <p14:creationId xmlns:p14="http://schemas.microsoft.com/office/powerpoint/2010/main" val="937434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0"/>
          <p:cNvSpPr txBox="1">
            <a:spLocks noGrp="1"/>
          </p:cNvSpPr>
          <p:nvPr>
            <p:ph type="title"/>
          </p:nvPr>
        </p:nvSpPr>
        <p:spPr>
          <a:xfrm>
            <a:off x="719413" y="518058"/>
            <a:ext cx="4549500" cy="572700"/>
          </a:xfrm>
          <a:prstGeom prst="rect">
            <a:avLst/>
          </a:prstGeom>
        </p:spPr>
        <p:txBody>
          <a:bodyPr spcFirstLastPara="1" wrap="square" lIns="91425" tIns="91425" rIns="91425" bIns="91425" anchor="t" anchorCtr="0">
            <a:noAutofit/>
          </a:bodyPr>
          <a:lstStyle/>
          <a:p>
            <a:pPr algn="ctr"/>
            <a:r>
              <a:rPr lang="fa-IR" sz="1600" b="1" dirty="0">
                <a:cs typeface="+mn-cs"/>
              </a:rPr>
              <a:t>نمودار بسته </a:t>
            </a:r>
          </a:p>
        </p:txBody>
      </p:sp>
      <p:sp>
        <p:nvSpPr>
          <p:cNvPr id="259" name="Google Shape;259;p30"/>
          <p:cNvSpPr/>
          <p:nvPr/>
        </p:nvSpPr>
        <p:spPr>
          <a:xfrm rot="5400000">
            <a:off x="5518774" y="3918801"/>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0" name="Google Shape;260;p30"/>
          <p:cNvSpPr/>
          <p:nvPr/>
        </p:nvSpPr>
        <p:spPr>
          <a:xfrm rot="5400000">
            <a:off x="5518774" y="40531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1" name="Google Shape;261;p30"/>
          <p:cNvSpPr/>
          <p:nvPr/>
        </p:nvSpPr>
        <p:spPr>
          <a:xfrm rot="5400000">
            <a:off x="5518774" y="41874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2" name="Google Shape;262;p30"/>
          <p:cNvSpPr/>
          <p:nvPr/>
        </p:nvSpPr>
        <p:spPr>
          <a:xfrm rot="5400000">
            <a:off x="5518774" y="4321699"/>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pic>
        <p:nvPicPr>
          <p:cNvPr id="26" name="Picture Placeholder 25">
            <a:extLst>
              <a:ext uri="{FF2B5EF4-FFF2-40B4-BE49-F238E27FC236}">
                <a16:creationId xmlns:a16="http://schemas.microsoft.com/office/drawing/2014/main" id="{3A13A249-8E66-28F9-B8CF-97059700D625}"/>
              </a:ext>
            </a:extLst>
          </p:cNvPr>
          <p:cNvPicPr>
            <a:picLocks noGrp="1" noChangeAspect="1"/>
          </p:cNvPicPr>
          <p:nvPr>
            <p:ph type="pic" idx="2"/>
          </p:nvPr>
        </p:nvPicPr>
        <p:blipFill rotWithShape="1">
          <a:blip r:embed="rId3"/>
          <a:srcRect l="15445" t="6961" r="16911" b="7885"/>
          <a:stretch/>
        </p:blipFill>
        <p:spPr>
          <a:xfrm>
            <a:off x="6005944" y="623455"/>
            <a:ext cx="2133601" cy="3983181"/>
          </a:xfrm>
          <a:prstGeom prst="rect">
            <a:avLst/>
          </a:prstGeom>
        </p:spPr>
      </p:pic>
      <p:sp>
        <p:nvSpPr>
          <p:cNvPr id="27" name="TextBox 26">
            <a:extLst>
              <a:ext uri="{FF2B5EF4-FFF2-40B4-BE49-F238E27FC236}">
                <a16:creationId xmlns:a16="http://schemas.microsoft.com/office/drawing/2014/main" id="{8EBA15F8-6E41-DE81-D5C0-70B9B989326B}"/>
              </a:ext>
            </a:extLst>
          </p:cNvPr>
          <p:cNvSpPr txBox="1"/>
          <p:nvPr/>
        </p:nvSpPr>
        <p:spPr>
          <a:xfrm>
            <a:off x="175273" y="4625442"/>
            <a:ext cx="2757056" cy="276999"/>
          </a:xfrm>
          <a:prstGeom prst="rect">
            <a:avLst/>
          </a:prstGeom>
          <a:noFill/>
        </p:spPr>
        <p:txBody>
          <a:bodyPr wrap="square" rtlCol="1">
            <a:spAutoFit/>
          </a:bodyPr>
          <a:lstStyle/>
          <a:p>
            <a:pPr algn="ctr"/>
            <a:r>
              <a:rPr lang="en-US" sz="1200" dirty="0">
                <a:solidFill>
                  <a:schemeClr val="tx1"/>
                </a:solidFill>
              </a:rPr>
              <a:t>Package Diagram</a:t>
            </a:r>
          </a:p>
        </p:txBody>
      </p:sp>
      <p:sp>
        <p:nvSpPr>
          <p:cNvPr id="7" name="Rectangle 5">
            <a:extLst>
              <a:ext uri="{FF2B5EF4-FFF2-40B4-BE49-F238E27FC236}">
                <a16:creationId xmlns:a16="http://schemas.microsoft.com/office/drawing/2014/main" id="{5044E451-F17A-CAD0-46A7-8771E37E03B5}"/>
              </a:ext>
            </a:extLst>
          </p:cNvPr>
          <p:cNvSpPr>
            <a:spLocks noGrp="1" noChangeArrowheads="1"/>
          </p:cNvSpPr>
          <p:nvPr>
            <p:ph type="body" idx="1"/>
          </p:nvPr>
        </p:nvSpPr>
        <p:spPr bwMode="auto">
          <a:xfrm>
            <a:off x="623455" y="2222621"/>
            <a:ext cx="464545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ctr" rtl="1" eaLnBrk="0" fontAlgn="base" hangingPunct="0">
              <a:spcBef>
                <a:spcPct val="0"/>
              </a:spcBef>
              <a:spcAft>
                <a:spcPct val="0"/>
              </a:spcAft>
              <a:buClrTx/>
              <a:buSzTx/>
              <a:buNone/>
            </a:pPr>
            <a:r>
              <a:rPr lang="fa-IR" sz="1800" b="1" dirty="0">
                <a:cs typeface="+mn-cs"/>
              </a:rPr>
              <a:t>کاربرد:</a:t>
            </a:r>
            <a:r>
              <a:rPr lang="fa-IR" sz="1800" dirty="0">
                <a:cs typeface="+mn-cs"/>
              </a:rPr>
              <a:t> گروه‌بندی عناصر مرتبط</a:t>
            </a:r>
          </a:p>
          <a:p>
            <a:pPr marL="0" indent="0" algn="ctr" rtl="1" eaLnBrk="0" fontAlgn="base" hangingPunct="0">
              <a:spcBef>
                <a:spcPct val="0"/>
              </a:spcBef>
              <a:spcAft>
                <a:spcPct val="0"/>
              </a:spcAft>
              <a:buClrTx/>
              <a:buSzTx/>
              <a:buNone/>
            </a:pPr>
            <a:r>
              <a:rPr lang="fa-IR" sz="1600" dirty="0">
                <a:cs typeface="+mn-cs"/>
              </a:rPr>
              <a:t>پکیج‌ها فروشنده، سفارش و..</a:t>
            </a:r>
          </a:p>
          <a:p>
            <a:pPr marL="0" indent="0" algn="ctr" rtl="1" eaLnBrk="0" fontAlgn="base" hangingPunct="0">
              <a:spcBef>
                <a:spcPct val="0"/>
              </a:spcBef>
              <a:spcAft>
                <a:spcPct val="0"/>
              </a:spcAft>
              <a:buClrTx/>
              <a:buSzTx/>
              <a:buNone/>
            </a:pPr>
            <a:r>
              <a:rPr lang="fa-IR" sz="1600" dirty="0">
                <a:cs typeface="+mn-cs"/>
              </a:rPr>
              <a:t>گروه‌بندی کلاس‌های مرتبط با فروش</a:t>
            </a:r>
            <a:endParaRPr kumimoji="0" lang="en-US" altLang="fa-IR" sz="1100" b="0" i="0" u="none" strike="noStrike" cap="none" normalizeH="0" baseline="0" dirty="0">
              <a:ln>
                <a:noFill/>
              </a:ln>
              <a:solidFill>
                <a:schemeClr val="tx1"/>
              </a:solidFill>
              <a:effectLst/>
              <a:latin typeface="Arial" panose="020B0604020202020204" pitchFamily="34" charset="0"/>
              <a:cs typeface="+mn-cs"/>
            </a:endParaRPr>
          </a:p>
        </p:txBody>
      </p:sp>
    </p:spTree>
    <p:extLst>
      <p:ext uri="{BB962C8B-B14F-4D97-AF65-F5344CB8AC3E}">
        <p14:creationId xmlns:p14="http://schemas.microsoft.com/office/powerpoint/2010/main" val="3160607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0"/>
          <p:cNvSpPr txBox="1">
            <a:spLocks noGrp="1"/>
          </p:cNvSpPr>
          <p:nvPr>
            <p:ph type="title"/>
          </p:nvPr>
        </p:nvSpPr>
        <p:spPr>
          <a:xfrm>
            <a:off x="719413" y="518058"/>
            <a:ext cx="4549500" cy="572700"/>
          </a:xfrm>
          <a:prstGeom prst="rect">
            <a:avLst/>
          </a:prstGeom>
        </p:spPr>
        <p:txBody>
          <a:bodyPr spcFirstLastPara="1" wrap="square" lIns="91425" tIns="91425" rIns="91425" bIns="91425" anchor="t" anchorCtr="0">
            <a:noAutofit/>
          </a:bodyPr>
          <a:lstStyle/>
          <a:p>
            <a:pPr algn="ctr"/>
            <a:r>
              <a:rPr lang="fa-IR" sz="1800" b="1" dirty="0">
                <a:cs typeface="+mn-cs"/>
              </a:rPr>
              <a:t>نمودار ارتباط</a:t>
            </a:r>
          </a:p>
        </p:txBody>
      </p:sp>
      <p:sp>
        <p:nvSpPr>
          <p:cNvPr id="259" name="Google Shape;259;p30"/>
          <p:cNvSpPr/>
          <p:nvPr/>
        </p:nvSpPr>
        <p:spPr>
          <a:xfrm rot="5400000">
            <a:off x="5518774" y="3918801"/>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0" name="Google Shape;260;p30"/>
          <p:cNvSpPr/>
          <p:nvPr/>
        </p:nvSpPr>
        <p:spPr>
          <a:xfrm rot="5400000">
            <a:off x="5518774" y="40531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1" name="Google Shape;261;p30"/>
          <p:cNvSpPr/>
          <p:nvPr/>
        </p:nvSpPr>
        <p:spPr>
          <a:xfrm rot="5400000">
            <a:off x="5518774" y="41874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2" name="Google Shape;262;p30"/>
          <p:cNvSpPr/>
          <p:nvPr/>
        </p:nvSpPr>
        <p:spPr>
          <a:xfrm rot="5400000">
            <a:off x="5518774" y="4321699"/>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pic>
        <p:nvPicPr>
          <p:cNvPr id="26" name="Picture Placeholder 25">
            <a:extLst>
              <a:ext uri="{FF2B5EF4-FFF2-40B4-BE49-F238E27FC236}">
                <a16:creationId xmlns:a16="http://schemas.microsoft.com/office/drawing/2014/main" id="{3A13A249-8E66-28F9-B8CF-97059700D625}"/>
              </a:ext>
            </a:extLst>
          </p:cNvPr>
          <p:cNvPicPr>
            <a:picLocks noGrp="1" noChangeAspect="1"/>
          </p:cNvPicPr>
          <p:nvPr>
            <p:ph type="pic" idx="2"/>
          </p:nvPr>
        </p:nvPicPr>
        <p:blipFill rotWithShape="1">
          <a:blip r:embed="rId3"/>
          <a:srcRect l="24374" t="7479" r="24207" b="12881"/>
          <a:stretch/>
        </p:blipFill>
        <p:spPr>
          <a:xfrm>
            <a:off x="6005944" y="623455"/>
            <a:ext cx="2133601" cy="3983181"/>
          </a:xfrm>
          <a:prstGeom prst="rect">
            <a:avLst/>
          </a:prstGeom>
        </p:spPr>
      </p:pic>
      <p:sp>
        <p:nvSpPr>
          <p:cNvPr id="27" name="TextBox 26">
            <a:extLst>
              <a:ext uri="{FF2B5EF4-FFF2-40B4-BE49-F238E27FC236}">
                <a16:creationId xmlns:a16="http://schemas.microsoft.com/office/drawing/2014/main" id="{8EBA15F8-6E41-DE81-D5C0-70B9B989326B}"/>
              </a:ext>
            </a:extLst>
          </p:cNvPr>
          <p:cNvSpPr txBox="1"/>
          <p:nvPr/>
        </p:nvSpPr>
        <p:spPr>
          <a:xfrm>
            <a:off x="189127" y="4673933"/>
            <a:ext cx="2757056" cy="246221"/>
          </a:xfrm>
          <a:prstGeom prst="rect">
            <a:avLst/>
          </a:prstGeom>
          <a:noFill/>
        </p:spPr>
        <p:txBody>
          <a:bodyPr wrap="square" rtlCol="1">
            <a:spAutoFit/>
          </a:bodyPr>
          <a:lstStyle/>
          <a:p>
            <a:pPr algn="ctr" rtl="1"/>
            <a:r>
              <a:rPr lang="en-US" sz="1000" dirty="0">
                <a:solidFill>
                  <a:schemeClr val="tx1"/>
                </a:solidFill>
              </a:rPr>
              <a:t>Communication Diagram</a:t>
            </a:r>
          </a:p>
        </p:txBody>
      </p:sp>
      <p:sp>
        <p:nvSpPr>
          <p:cNvPr id="7" name="Rectangle 5">
            <a:extLst>
              <a:ext uri="{FF2B5EF4-FFF2-40B4-BE49-F238E27FC236}">
                <a16:creationId xmlns:a16="http://schemas.microsoft.com/office/drawing/2014/main" id="{5044E451-F17A-CAD0-46A7-8771E37E03B5}"/>
              </a:ext>
            </a:extLst>
          </p:cNvPr>
          <p:cNvSpPr>
            <a:spLocks noGrp="1" noChangeArrowheads="1"/>
          </p:cNvSpPr>
          <p:nvPr>
            <p:ph type="body" idx="1"/>
          </p:nvPr>
        </p:nvSpPr>
        <p:spPr bwMode="auto">
          <a:xfrm>
            <a:off x="623455" y="2191844"/>
            <a:ext cx="464545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r" rtl="1" eaLnBrk="0" fontAlgn="base" hangingPunct="0">
              <a:spcBef>
                <a:spcPct val="0"/>
              </a:spcBef>
              <a:spcAft>
                <a:spcPct val="0"/>
              </a:spcAft>
              <a:buClrTx/>
              <a:buSzTx/>
              <a:buNone/>
            </a:pPr>
            <a:r>
              <a:rPr lang="fa-IR" sz="2000" b="1" dirty="0">
                <a:cs typeface="+mn-cs"/>
              </a:rPr>
              <a:t>کاربرد:</a:t>
            </a:r>
            <a:r>
              <a:rPr lang="fa-IR" sz="2000" dirty="0">
                <a:cs typeface="+mn-cs"/>
              </a:rPr>
              <a:t> نمایش تعامل اشیاء با تمرکز بر روابط</a:t>
            </a:r>
          </a:p>
          <a:p>
            <a:pPr marL="0" indent="0" algn="r" rtl="1" eaLnBrk="0" fontAlgn="base" hangingPunct="0">
              <a:spcBef>
                <a:spcPct val="0"/>
              </a:spcBef>
              <a:spcAft>
                <a:spcPct val="0"/>
              </a:spcAft>
              <a:buClrTx/>
              <a:buSzTx/>
              <a:buNone/>
            </a:pPr>
            <a:r>
              <a:rPr lang="fa-IR" sz="1800" dirty="0">
                <a:cs typeface="+mn-cs"/>
              </a:rPr>
              <a:t>اشیاء و لینک‌های بین آنها</a:t>
            </a:r>
          </a:p>
          <a:p>
            <a:pPr marL="0" indent="0" algn="r" rtl="1" eaLnBrk="0" fontAlgn="base" hangingPunct="0">
              <a:spcBef>
                <a:spcPct val="0"/>
              </a:spcBef>
              <a:spcAft>
                <a:spcPct val="0"/>
              </a:spcAft>
              <a:buClrTx/>
              <a:buSzTx/>
              <a:buNone/>
            </a:pPr>
            <a:r>
              <a:rPr lang="fa-IR" sz="1600" dirty="0">
                <a:cs typeface="+mn-cs"/>
              </a:rPr>
              <a:t>ارتباط بین مشتری، صندوقدار و سیستم</a:t>
            </a:r>
            <a:endParaRPr kumimoji="0" lang="en-US" altLang="fa-IR" sz="1600" b="0" i="0" u="none" strike="noStrike" cap="none" normalizeH="0" baseline="0" dirty="0">
              <a:ln>
                <a:noFill/>
              </a:ln>
              <a:solidFill>
                <a:schemeClr val="tx1"/>
              </a:solidFill>
              <a:effectLst/>
              <a:latin typeface="Arial" panose="020B0604020202020204" pitchFamily="34" charset="0"/>
              <a:cs typeface="+mn-cs"/>
            </a:endParaRPr>
          </a:p>
        </p:txBody>
      </p:sp>
    </p:spTree>
    <p:extLst>
      <p:ext uri="{BB962C8B-B14F-4D97-AF65-F5344CB8AC3E}">
        <p14:creationId xmlns:p14="http://schemas.microsoft.com/office/powerpoint/2010/main" val="2065223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0"/>
          <p:cNvSpPr txBox="1">
            <a:spLocks noGrp="1"/>
          </p:cNvSpPr>
          <p:nvPr>
            <p:ph type="title"/>
          </p:nvPr>
        </p:nvSpPr>
        <p:spPr>
          <a:xfrm>
            <a:off x="719413" y="518058"/>
            <a:ext cx="4549500" cy="572700"/>
          </a:xfrm>
          <a:prstGeom prst="rect">
            <a:avLst/>
          </a:prstGeom>
        </p:spPr>
        <p:txBody>
          <a:bodyPr spcFirstLastPara="1" wrap="square" lIns="91425" tIns="91425" rIns="91425" bIns="91425" anchor="t" anchorCtr="0">
            <a:noAutofit/>
          </a:bodyPr>
          <a:lstStyle/>
          <a:p>
            <a:pPr algn="ctr"/>
            <a:r>
              <a:rPr lang="fa-IR" sz="1800" b="1" dirty="0">
                <a:cs typeface="+mn-cs"/>
              </a:rPr>
              <a:t>نمودار زمان‌بندی</a:t>
            </a:r>
          </a:p>
        </p:txBody>
      </p:sp>
      <p:sp>
        <p:nvSpPr>
          <p:cNvPr id="259" name="Google Shape;259;p30"/>
          <p:cNvSpPr/>
          <p:nvPr/>
        </p:nvSpPr>
        <p:spPr>
          <a:xfrm rot="5400000">
            <a:off x="5518774" y="3918801"/>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0" name="Google Shape;260;p30"/>
          <p:cNvSpPr/>
          <p:nvPr/>
        </p:nvSpPr>
        <p:spPr>
          <a:xfrm rot="5400000">
            <a:off x="5518774" y="40531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1" name="Google Shape;261;p30"/>
          <p:cNvSpPr/>
          <p:nvPr/>
        </p:nvSpPr>
        <p:spPr>
          <a:xfrm rot="5400000">
            <a:off x="5518774" y="41874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2" name="Google Shape;262;p30"/>
          <p:cNvSpPr/>
          <p:nvPr/>
        </p:nvSpPr>
        <p:spPr>
          <a:xfrm rot="5400000">
            <a:off x="5518774" y="4321699"/>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pic>
        <p:nvPicPr>
          <p:cNvPr id="26" name="Picture Placeholder 25">
            <a:extLst>
              <a:ext uri="{FF2B5EF4-FFF2-40B4-BE49-F238E27FC236}">
                <a16:creationId xmlns:a16="http://schemas.microsoft.com/office/drawing/2014/main" id="{3A13A249-8E66-28F9-B8CF-97059700D625}"/>
              </a:ext>
            </a:extLst>
          </p:cNvPr>
          <p:cNvPicPr>
            <a:picLocks noGrp="1" noChangeAspect="1"/>
          </p:cNvPicPr>
          <p:nvPr>
            <p:ph type="pic" idx="2"/>
          </p:nvPr>
        </p:nvPicPr>
        <p:blipFill rotWithShape="1">
          <a:blip r:embed="rId3"/>
          <a:srcRect l="12312" t="5148" r="13287" b="20850"/>
          <a:stretch/>
        </p:blipFill>
        <p:spPr>
          <a:xfrm>
            <a:off x="6005944" y="623455"/>
            <a:ext cx="2133601" cy="3983181"/>
          </a:xfrm>
          <a:prstGeom prst="rect">
            <a:avLst/>
          </a:prstGeom>
        </p:spPr>
      </p:pic>
      <p:sp>
        <p:nvSpPr>
          <p:cNvPr id="27" name="TextBox 26">
            <a:extLst>
              <a:ext uri="{FF2B5EF4-FFF2-40B4-BE49-F238E27FC236}">
                <a16:creationId xmlns:a16="http://schemas.microsoft.com/office/drawing/2014/main" id="{8EBA15F8-6E41-DE81-D5C0-70B9B989326B}"/>
              </a:ext>
            </a:extLst>
          </p:cNvPr>
          <p:cNvSpPr txBox="1"/>
          <p:nvPr/>
        </p:nvSpPr>
        <p:spPr>
          <a:xfrm>
            <a:off x="189127" y="4673933"/>
            <a:ext cx="2757056" cy="261610"/>
          </a:xfrm>
          <a:prstGeom prst="rect">
            <a:avLst/>
          </a:prstGeom>
          <a:noFill/>
        </p:spPr>
        <p:txBody>
          <a:bodyPr wrap="square" rtlCol="1">
            <a:spAutoFit/>
          </a:bodyPr>
          <a:lstStyle/>
          <a:p>
            <a:pPr algn="ctr"/>
            <a:r>
              <a:rPr lang="en-US" sz="1100" dirty="0">
                <a:solidFill>
                  <a:schemeClr val="tx1"/>
                </a:solidFill>
              </a:rPr>
              <a:t>Timing Diagram</a:t>
            </a:r>
          </a:p>
        </p:txBody>
      </p:sp>
      <p:sp>
        <p:nvSpPr>
          <p:cNvPr id="7" name="Rectangle 5">
            <a:extLst>
              <a:ext uri="{FF2B5EF4-FFF2-40B4-BE49-F238E27FC236}">
                <a16:creationId xmlns:a16="http://schemas.microsoft.com/office/drawing/2014/main" id="{5044E451-F17A-CAD0-46A7-8771E37E03B5}"/>
              </a:ext>
            </a:extLst>
          </p:cNvPr>
          <p:cNvSpPr>
            <a:spLocks noGrp="1" noChangeArrowheads="1"/>
          </p:cNvSpPr>
          <p:nvPr>
            <p:ph type="body" idx="1"/>
          </p:nvPr>
        </p:nvSpPr>
        <p:spPr bwMode="auto">
          <a:xfrm>
            <a:off x="623455" y="2345732"/>
            <a:ext cx="4645458"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r" rtl="1" eaLnBrk="0" fontAlgn="base" hangingPunct="0">
              <a:spcBef>
                <a:spcPct val="0"/>
              </a:spcBef>
              <a:spcAft>
                <a:spcPct val="0"/>
              </a:spcAft>
              <a:buClrTx/>
              <a:buSzTx/>
              <a:buNone/>
            </a:pPr>
            <a:r>
              <a:rPr lang="fa-IR" sz="1800" b="1" dirty="0">
                <a:cs typeface="+mn-cs"/>
              </a:rPr>
              <a:t>کاربرد:</a:t>
            </a:r>
            <a:r>
              <a:rPr lang="fa-IR" sz="1800" dirty="0">
                <a:cs typeface="+mn-cs"/>
              </a:rPr>
              <a:t> نمایش تغییرات حالت‌ها در طول زمان</a:t>
            </a:r>
          </a:p>
          <a:p>
            <a:pPr marL="0" indent="0" algn="r" rtl="1" eaLnBrk="0" fontAlgn="base" hangingPunct="0">
              <a:spcBef>
                <a:spcPct val="0"/>
              </a:spcBef>
              <a:spcAft>
                <a:spcPct val="0"/>
              </a:spcAft>
              <a:buClrTx/>
              <a:buSzTx/>
              <a:buNone/>
            </a:pPr>
            <a:r>
              <a:rPr lang="fa-IR" sz="1600" dirty="0">
                <a:cs typeface="+mn-cs"/>
              </a:rPr>
              <a:t>زمان بندی مراحل خرید از درخواست تا چاپ</a:t>
            </a:r>
            <a:endParaRPr kumimoji="0" lang="en-US" altLang="fa-IR" sz="1100" b="0" i="0" u="none" strike="noStrike" cap="none" normalizeH="0" baseline="0" dirty="0">
              <a:ln>
                <a:noFill/>
              </a:ln>
              <a:solidFill>
                <a:schemeClr val="tx1"/>
              </a:solidFill>
              <a:effectLst/>
              <a:latin typeface="Arial" panose="020B0604020202020204" pitchFamily="34" charset="0"/>
              <a:cs typeface="+mn-cs"/>
            </a:endParaRPr>
          </a:p>
        </p:txBody>
      </p:sp>
    </p:spTree>
    <p:extLst>
      <p:ext uri="{BB962C8B-B14F-4D97-AF65-F5344CB8AC3E}">
        <p14:creationId xmlns:p14="http://schemas.microsoft.com/office/powerpoint/2010/main" val="2575821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0"/>
          <p:cNvSpPr txBox="1">
            <a:spLocks noGrp="1"/>
          </p:cNvSpPr>
          <p:nvPr>
            <p:ph type="title"/>
          </p:nvPr>
        </p:nvSpPr>
        <p:spPr>
          <a:xfrm>
            <a:off x="719413" y="561111"/>
            <a:ext cx="4549500" cy="572700"/>
          </a:xfrm>
          <a:prstGeom prst="rect">
            <a:avLst/>
          </a:prstGeom>
        </p:spPr>
        <p:txBody>
          <a:bodyPr spcFirstLastPara="1" wrap="square" lIns="91425" tIns="91425" rIns="91425" bIns="91425" anchor="t" anchorCtr="0">
            <a:noAutofit/>
          </a:bodyPr>
          <a:lstStyle/>
          <a:p>
            <a:pPr algn="ctr"/>
            <a:r>
              <a:rPr lang="fa-IR" sz="1600" b="1" dirty="0">
                <a:cs typeface="+mn-cs"/>
              </a:rPr>
              <a:t>نمودار ترکیبی </a:t>
            </a:r>
          </a:p>
        </p:txBody>
      </p:sp>
      <p:sp>
        <p:nvSpPr>
          <p:cNvPr id="259" name="Google Shape;259;p30"/>
          <p:cNvSpPr/>
          <p:nvPr/>
        </p:nvSpPr>
        <p:spPr>
          <a:xfrm rot="5400000">
            <a:off x="5518774" y="3918801"/>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0" name="Google Shape;260;p30"/>
          <p:cNvSpPr/>
          <p:nvPr/>
        </p:nvSpPr>
        <p:spPr>
          <a:xfrm rot="5400000">
            <a:off x="5518774" y="40531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1" name="Google Shape;261;p30"/>
          <p:cNvSpPr/>
          <p:nvPr/>
        </p:nvSpPr>
        <p:spPr>
          <a:xfrm rot="5400000">
            <a:off x="5518774" y="41874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2" name="Google Shape;262;p30"/>
          <p:cNvSpPr/>
          <p:nvPr/>
        </p:nvSpPr>
        <p:spPr>
          <a:xfrm rot="5400000">
            <a:off x="5518774" y="4321699"/>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pic>
        <p:nvPicPr>
          <p:cNvPr id="26" name="Picture Placeholder 25">
            <a:extLst>
              <a:ext uri="{FF2B5EF4-FFF2-40B4-BE49-F238E27FC236}">
                <a16:creationId xmlns:a16="http://schemas.microsoft.com/office/drawing/2014/main" id="{3A13A249-8E66-28F9-B8CF-97059700D625}"/>
              </a:ext>
            </a:extLst>
          </p:cNvPr>
          <p:cNvPicPr>
            <a:picLocks noGrp="1" noChangeAspect="1"/>
          </p:cNvPicPr>
          <p:nvPr>
            <p:ph type="pic" idx="2"/>
          </p:nvPr>
        </p:nvPicPr>
        <p:blipFill rotWithShape="1">
          <a:blip r:embed="rId3"/>
          <a:srcRect l="22401" t="8128" r="28325" b="20532"/>
          <a:stretch/>
        </p:blipFill>
        <p:spPr>
          <a:xfrm>
            <a:off x="6005944" y="623455"/>
            <a:ext cx="2133601" cy="3983181"/>
          </a:xfrm>
          <a:prstGeom prst="rect">
            <a:avLst/>
          </a:prstGeom>
        </p:spPr>
      </p:pic>
      <p:sp>
        <p:nvSpPr>
          <p:cNvPr id="27" name="TextBox 26">
            <a:extLst>
              <a:ext uri="{FF2B5EF4-FFF2-40B4-BE49-F238E27FC236}">
                <a16:creationId xmlns:a16="http://schemas.microsoft.com/office/drawing/2014/main" id="{8EBA15F8-6E41-DE81-D5C0-70B9B989326B}"/>
              </a:ext>
            </a:extLst>
          </p:cNvPr>
          <p:cNvSpPr txBox="1"/>
          <p:nvPr/>
        </p:nvSpPr>
        <p:spPr>
          <a:xfrm>
            <a:off x="189127" y="4673933"/>
            <a:ext cx="2757056" cy="261610"/>
          </a:xfrm>
          <a:prstGeom prst="rect">
            <a:avLst/>
          </a:prstGeom>
          <a:noFill/>
        </p:spPr>
        <p:txBody>
          <a:bodyPr wrap="square" rtlCol="1">
            <a:spAutoFit/>
          </a:bodyPr>
          <a:lstStyle/>
          <a:p>
            <a:pPr algn="ctr"/>
            <a:r>
              <a:rPr lang="en-US" sz="1100" dirty="0">
                <a:solidFill>
                  <a:schemeClr val="tx1"/>
                </a:solidFill>
              </a:rPr>
              <a:t>Composite Structure</a:t>
            </a:r>
          </a:p>
        </p:txBody>
      </p:sp>
      <p:sp>
        <p:nvSpPr>
          <p:cNvPr id="7" name="Rectangle 5">
            <a:extLst>
              <a:ext uri="{FF2B5EF4-FFF2-40B4-BE49-F238E27FC236}">
                <a16:creationId xmlns:a16="http://schemas.microsoft.com/office/drawing/2014/main" id="{5044E451-F17A-CAD0-46A7-8771E37E03B5}"/>
              </a:ext>
            </a:extLst>
          </p:cNvPr>
          <p:cNvSpPr>
            <a:spLocks noGrp="1" noChangeArrowheads="1"/>
          </p:cNvSpPr>
          <p:nvPr>
            <p:ph type="body" idx="1"/>
          </p:nvPr>
        </p:nvSpPr>
        <p:spPr bwMode="auto">
          <a:xfrm>
            <a:off x="623455" y="2207234"/>
            <a:ext cx="464545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r" rtl="1" eaLnBrk="0" fontAlgn="base" hangingPunct="0">
              <a:spcBef>
                <a:spcPct val="0"/>
              </a:spcBef>
              <a:spcAft>
                <a:spcPct val="0"/>
              </a:spcAft>
              <a:buClrTx/>
              <a:buSzTx/>
              <a:buNone/>
            </a:pPr>
            <a:r>
              <a:rPr lang="fa-IR" sz="1800" b="1" dirty="0">
                <a:cs typeface="+mn-cs"/>
              </a:rPr>
              <a:t>کاربرد:</a:t>
            </a:r>
            <a:r>
              <a:rPr lang="fa-IR" sz="1800" dirty="0">
                <a:cs typeface="+mn-cs"/>
              </a:rPr>
              <a:t> نمایش ساختار داخلی یک کامپوننت</a:t>
            </a:r>
          </a:p>
          <a:p>
            <a:pPr marL="0" indent="0" algn="r" rtl="1" eaLnBrk="0" fontAlgn="base" hangingPunct="0">
              <a:spcBef>
                <a:spcPct val="0"/>
              </a:spcBef>
              <a:spcAft>
                <a:spcPct val="0"/>
              </a:spcAft>
              <a:buClrTx/>
              <a:buSzTx/>
              <a:buNone/>
            </a:pPr>
            <a:r>
              <a:rPr lang="fa-IR" sz="1600" dirty="0">
                <a:cs typeface="+mn-cs"/>
              </a:rPr>
              <a:t>پورت‌ها و رابط‌های داخلی</a:t>
            </a:r>
          </a:p>
          <a:p>
            <a:pPr marL="0" indent="0" algn="r" rtl="1" eaLnBrk="0" fontAlgn="base" hangingPunct="0">
              <a:spcBef>
                <a:spcPct val="0"/>
              </a:spcBef>
              <a:spcAft>
                <a:spcPct val="0"/>
              </a:spcAft>
              <a:buClrTx/>
              <a:buSzTx/>
              <a:buNone/>
            </a:pPr>
            <a:r>
              <a:rPr lang="fa-IR" sz="1800" dirty="0">
                <a:cs typeface="+mn-cs"/>
              </a:rPr>
              <a:t>مثال ساختار داخلی سیستم سوپرمارکت</a:t>
            </a:r>
            <a:endParaRPr kumimoji="0" lang="en-US" altLang="fa-IR" b="0" i="0" u="none" strike="noStrike" cap="none" normalizeH="0" baseline="0" dirty="0">
              <a:ln>
                <a:noFill/>
              </a:ln>
              <a:solidFill>
                <a:schemeClr val="tx1"/>
              </a:solidFill>
              <a:effectLst/>
              <a:latin typeface="Arial" panose="020B0604020202020204" pitchFamily="34" charset="0"/>
              <a:cs typeface="+mn-cs"/>
            </a:endParaRPr>
          </a:p>
        </p:txBody>
      </p:sp>
    </p:spTree>
    <p:extLst>
      <p:ext uri="{BB962C8B-B14F-4D97-AF65-F5344CB8AC3E}">
        <p14:creationId xmlns:p14="http://schemas.microsoft.com/office/powerpoint/2010/main" val="3147614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0"/>
          <p:cNvSpPr txBox="1">
            <a:spLocks noGrp="1"/>
          </p:cNvSpPr>
          <p:nvPr>
            <p:ph type="title"/>
          </p:nvPr>
        </p:nvSpPr>
        <p:spPr>
          <a:xfrm>
            <a:off x="719413" y="561111"/>
            <a:ext cx="4549500" cy="572700"/>
          </a:xfrm>
          <a:prstGeom prst="rect">
            <a:avLst/>
          </a:prstGeom>
        </p:spPr>
        <p:txBody>
          <a:bodyPr spcFirstLastPara="1" wrap="square" lIns="91425" tIns="91425" rIns="91425" bIns="91425" anchor="t" anchorCtr="0">
            <a:noAutofit/>
          </a:bodyPr>
          <a:lstStyle/>
          <a:p>
            <a:pPr algn="ctr"/>
            <a:r>
              <a:rPr lang="fa-IR" sz="1600" b="1" dirty="0">
                <a:cs typeface="+mn-cs"/>
              </a:rPr>
              <a:t>نمودار گسترش </a:t>
            </a:r>
          </a:p>
        </p:txBody>
      </p:sp>
      <p:sp>
        <p:nvSpPr>
          <p:cNvPr id="259" name="Google Shape;259;p30"/>
          <p:cNvSpPr/>
          <p:nvPr/>
        </p:nvSpPr>
        <p:spPr>
          <a:xfrm rot="5400000">
            <a:off x="5518774" y="3918801"/>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0" name="Google Shape;260;p30"/>
          <p:cNvSpPr/>
          <p:nvPr/>
        </p:nvSpPr>
        <p:spPr>
          <a:xfrm rot="5400000">
            <a:off x="5518774" y="40531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1" name="Google Shape;261;p30"/>
          <p:cNvSpPr/>
          <p:nvPr/>
        </p:nvSpPr>
        <p:spPr>
          <a:xfrm rot="5400000">
            <a:off x="5518774" y="41874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2" name="Google Shape;262;p30"/>
          <p:cNvSpPr/>
          <p:nvPr/>
        </p:nvSpPr>
        <p:spPr>
          <a:xfrm rot="5400000">
            <a:off x="5518774" y="4321699"/>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pic>
        <p:nvPicPr>
          <p:cNvPr id="26" name="Picture Placeholder 25">
            <a:extLst>
              <a:ext uri="{FF2B5EF4-FFF2-40B4-BE49-F238E27FC236}">
                <a16:creationId xmlns:a16="http://schemas.microsoft.com/office/drawing/2014/main" id="{3A13A249-8E66-28F9-B8CF-97059700D625}"/>
              </a:ext>
            </a:extLst>
          </p:cNvPr>
          <p:cNvPicPr>
            <a:picLocks noGrp="1" noChangeAspect="1"/>
          </p:cNvPicPr>
          <p:nvPr>
            <p:ph type="pic" idx="2"/>
          </p:nvPr>
        </p:nvPicPr>
        <p:blipFill rotWithShape="1">
          <a:blip r:embed="rId3"/>
          <a:srcRect l="26554" t="6276" r="26554" b="15280"/>
          <a:stretch/>
        </p:blipFill>
        <p:spPr>
          <a:xfrm>
            <a:off x="6005944" y="623455"/>
            <a:ext cx="2133601" cy="3983181"/>
          </a:xfrm>
          <a:prstGeom prst="rect">
            <a:avLst/>
          </a:prstGeom>
        </p:spPr>
      </p:pic>
      <p:sp>
        <p:nvSpPr>
          <p:cNvPr id="27" name="TextBox 26">
            <a:extLst>
              <a:ext uri="{FF2B5EF4-FFF2-40B4-BE49-F238E27FC236}">
                <a16:creationId xmlns:a16="http://schemas.microsoft.com/office/drawing/2014/main" id="{8EBA15F8-6E41-DE81-D5C0-70B9B989326B}"/>
              </a:ext>
            </a:extLst>
          </p:cNvPr>
          <p:cNvSpPr txBox="1"/>
          <p:nvPr/>
        </p:nvSpPr>
        <p:spPr>
          <a:xfrm>
            <a:off x="189127" y="4673933"/>
            <a:ext cx="2757056" cy="261610"/>
          </a:xfrm>
          <a:prstGeom prst="rect">
            <a:avLst/>
          </a:prstGeom>
          <a:noFill/>
        </p:spPr>
        <p:txBody>
          <a:bodyPr wrap="square" rtlCol="1">
            <a:spAutoFit/>
          </a:bodyPr>
          <a:lstStyle/>
          <a:p>
            <a:pPr algn="ctr"/>
            <a:r>
              <a:rPr lang="en-US" sz="1100" dirty="0">
                <a:solidFill>
                  <a:schemeClr val="tx1"/>
                </a:solidFill>
              </a:rPr>
              <a:t>Deployment Diagram</a:t>
            </a:r>
          </a:p>
        </p:txBody>
      </p:sp>
      <p:sp>
        <p:nvSpPr>
          <p:cNvPr id="7" name="Rectangle 5">
            <a:extLst>
              <a:ext uri="{FF2B5EF4-FFF2-40B4-BE49-F238E27FC236}">
                <a16:creationId xmlns:a16="http://schemas.microsoft.com/office/drawing/2014/main" id="{5044E451-F17A-CAD0-46A7-8771E37E03B5}"/>
              </a:ext>
            </a:extLst>
          </p:cNvPr>
          <p:cNvSpPr>
            <a:spLocks noGrp="1" noChangeArrowheads="1"/>
          </p:cNvSpPr>
          <p:nvPr>
            <p:ph type="body" idx="1"/>
          </p:nvPr>
        </p:nvSpPr>
        <p:spPr bwMode="auto">
          <a:xfrm>
            <a:off x="623455" y="2207234"/>
            <a:ext cx="464545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r" rtl="1" eaLnBrk="0" fontAlgn="base" hangingPunct="0">
              <a:spcBef>
                <a:spcPct val="0"/>
              </a:spcBef>
              <a:spcAft>
                <a:spcPct val="0"/>
              </a:spcAft>
              <a:buClrTx/>
              <a:buSzTx/>
              <a:buNone/>
            </a:pPr>
            <a:r>
              <a:rPr lang="fa-IR" sz="1800" b="1" dirty="0">
                <a:cs typeface="+mn-cs"/>
              </a:rPr>
              <a:t>کاربرد:</a:t>
            </a:r>
            <a:r>
              <a:rPr lang="fa-IR" sz="1800" dirty="0">
                <a:cs typeface="+mn-cs"/>
              </a:rPr>
              <a:t> نمایش معماری فیزیکی سیستم</a:t>
            </a:r>
          </a:p>
          <a:p>
            <a:pPr marL="0" indent="0" algn="r" rtl="1" eaLnBrk="0" fontAlgn="base" hangingPunct="0">
              <a:spcBef>
                <a:spcPct val="0"/>
              </a:spcBef>
              <a:spcAft>
                <a:spcPct val="0"/>
              </a:spcAft>
              <a:buClrTx/>
              <a:buSzTx/>
              <a:buNone/>
            </a:pPr>
            <a:r>
              <a:rPr lang="fa-IR" sz="1800" dirty="0">
                <a:cs typeface="+mn-cs"/>
              </a:rPr>
              <a:t>گره‌ها سرور، کلاینت</a:t>
            </a:r>
          </a:p>
          <a:p>
            <a:pPr marL="0" indent="0" algn="r" rtl="1" eaLnBrk="0" fontAlgn="base" hangingPunct="0">
              <a:spcBef>
                <a:spcPct val="0"/>
              </a:spcBef>
              <a:spcAft>
                <a:spcPct val="0"/>
              </a:spcAft>
              <a:buClrTx/>
              <a:buSzTx/>
              <a:buNone/>
            </a:pPr>
            <a:r>
              <a:rPr lang="fa-IR" sz="1600" dirty="0">
                <a:cs typeface="+mn-cs"/>
              </a:rPr>
              <a:t>ارتباط بین کامپیوتر صندوق و سرور مرکزی</a:t>
            </a:r>
            <a:endParaRPr kumimoji="0" lang="en-US" altLang="fa-IR" sz="1600" b="0" i="0" u="none" strike="noStrike" cap="none" normalizeH="0" baseline="0" dirty="0">
              <a:ln>
                <a:noFill/>
              </a:ln>
              <a:solidFill>
                <a:schemeClr val="tx1"/>
              </a:solidFill>
              <a:effectLst/>
              <a:latin typeface="Arial" panose="020B0604020202020204" pitchFamily="34" charset="0"/>
              <a:cs typeface="+mn-cs"/>
            </a:endParaRPr>
          </a:p>
        </p:txBody>
      </p:sp>
    </p:spTree>
    <p:extLst>
      <p:ext uri="{BB962C8B-B14F-4D97-AF65-F5344CB8AC3E}">
        <p14:creationId xmlns:p14="http://schemas.microsoft.com/office/powerpoint/2010/main" val="319084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0"/>
          <p:cNvSpPr txBox="1">
            <a:spLocks noGrp="1"/>
          </p:cNvSpPr>
          <p:nvPr>
            <p:ph type="title"/>
          </p:nvPr>
        </p:nvSpPr>
        <p:spPr>
          <a:xfrm>
            <a:off x="719413" y="561111"/>
            <a:ext cx="4549500" cy="572700"/>
          </a:xfrm>
          <a:prstGeom prst="rect">
            <a:avLst/>
          </a:prstGeom>
        </p:spPr>
        <p:txBody>
          <a:bodyPr spcFirstLastPara="1" wrap="square" lIns="91425" tIns="91425" rIns="91425" bIns="91425" anchor="t" anchorCtr="0">
            <a:noAutofit/>
          </a:bodyPr>
          <a:lstStyle/>
          <a:p>
            <a:pPr algn="ctr"/>
            <a:r>
              <a:rPr lang="fa-IR" sz="1800" b="1" dirty="0">
                <a:cs typeface="+mn-cs"/>
              </a:rPr>
              <a:t>نمودار توالی</a:t>
            </a:r>
          </a:p>
        </p:txBody>
      </p:sp>
      <p:sp>
        <p:nvSpPr>
          <p:cNvPr id="259" name="Google Shape;259;p30"/>
          <p:cNvSpPr/>
          <p:nvPr/>
        </p:nvSpPr>
        <p:spPr>
          <a:xfrm rot="5400000">
            <a:off x="5518774" y="3918801"/>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0" name="Google Shape;260;p30"/>
          <p:cNvSpPr/>
          <p:nvPr/>
        </p:nvSpPr>
        <p:spPr>
          <a:xfrm rot="5400000">
            <a:off x="5518774" y="40531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1" name="Google Shape;261;p30"/>
          <p:cNvSpPr/>
          <p:nvPr/>
        </p:nvSpPr>
        <p:spPr>
          <a:xfrm rot="5400000">
            <a:off x="5518774" y="41874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2" name="Google Shape;262;p30"/>
          <p:cNvSpPr/>
          <p:nvPr/>
        </p:nvSpPr>
        <p:spPr>
          <a:xfrm rot="5400000">
            <a:off x="5518774" y="4321699"/>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pic>
        <p:nvPicPr>
          <p:cNvPr id="26" name="Picture Placeholder 25">
            <a:extLst>
              <a:ext uri="{FF2B5EF4-FFF2-40B4-BE49-F238E27FC236}">
                <a16:creationId xmlns:a16="http://schemas.microsoft.com/office/drawing/2014/main" id="{3A13A249-8E66-28F9-B8CF-97059700D625}"/>
              </a:ext>
            </a:extLst>
          </p:cNvPr>
          <p:cNvPicPr>
            <a:picLocks noGrp="1" noChangeAspect="1"/>
          </p:cNvPicPr>
          <p:nvPr>
            <p:ph type="pic" idx="2"/>
          </p:nvPr>
        </p:nvPicPr>
        <p:blipFill rotWithShape="1">
          <a:blip r:embed="rId3"/>
          <a:srcRect l="19947" t="9322" r="22310" b="9463"/>
          <a:stretch/>
        </p:blipFill>
        <p:spPr>
          <a:xfrm>
            <a:off x="6005944" y="623455"/>
            <a:ext cx="2133601" cy="3983181"/>
          </a:xfrm>
          <a:prstGeom prst="rect">
            <a:avLst/>
          </a:prstGeom>
        </p:spPr>
      </p:pic>
      <p:sp>
        <p:nvSpPr>
          <p:cNvPr id="27" name="TextBox 26">
            <a:extLst>
              <a:ext uri="{FF2B5EF4-FFF2-40B4-BE49-F238E27FC236}">
                <a16:creationId xmlns:a16="http://schemas.microsoft.com/office/drawing/2014/main" id="{8EBA15F8-6E41-DE81-D5C0-70B9B989326B}"/>
              </a:ext>
            </a:extLst>
          </p:cNvPr>
          <p:cNvSpPr txBox="1"/>
          <p:nvPr/>
        </p:nvSpPr>
        <p:spPr>
          <a:xfrm>
            <a:off x="133709" y="4667006"/>
            <a:ext cx="2757056" cy="276999"/>
          </a:xfrm>
          <a:prstGeom prst="rect">
            <a:avLst/>
          </a:prstGeom>
          <a:noFill/>
        </p:spPr>
        <p:txBody>
          <a:bodyPr wrap="square" rtlCol="1">
            <a:spAutoFit/>
          </a:bodyPr>
          <a:lstStyle/>
          <a:p>
            <a:pPr algn="ctr"/>
            <a:r>
              <a:rPr lang="en-US" sz="1200" dirty="0">
                <a:solidFill>
                  <a:schemeClr val="tx1"/>
                </a:solidFill>
              </a:rPr>
              <a:t>Sequence Diagram</a:t>
            </a:r>
          </a:p>
        </p:txBody>
      </p:sp>
      <p:sp>
        <p:nvSpPr>
          <p:cNvPr id="7" name="Rectangle 5">
            <a:extLst>
              <a:ext uri="{FF2B5EF4-FFF2-40B4-BE49-F238E27FC236}">
                <a16:creationId xmlns:a16="http://schemas.microsoft.com/office/drawing/2014/main" id="{5044E451-F17A-CAD0-46A7-8771E37E03B5}"/>
              </a:ext>
            </a:extLst>
          </p:cNvPr>
          <p:cNvSpPr>
            <a:spLocks noGrp="1" noChangeArrowheads="1"/>
          </p:cNvSpPr>
          <p:nvPr>
            <p:ph type="body" idx="1"/>
          </p:nvPr>
        </p:nvSpPr>
        <p:spPr bwMode="auto">
          <a:xfrm>
            <a:off x="623455" y="2207235"/>
            <a:ext cx="464545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r" rtl="1" eaLnBrk="0" fontAlgn="base" hangingPunct="0">
              <a:spcBef>
                <a:spcPct val="0"/>
              </a:spcBef>
              <a:spcAft>
                <a:spcPct val="0"/>
              </a:spcAft>
              <a:buClrTx/>
              <a:buSzTx/>
              <a:buNone/>
            </a:pPr>
            <a:r>
              <a:rPr lang="fa-IR" sz="1800" b="1" dirty="0">
                <a:cs typeface="+mn-cs"/>
              </a:rPr>
              <a:t>کاربرد:</a:t>
            </a:r>
            <a:r>
              <a:rPr lang="fa-IR" sz="1800" dirty="0">
                <a:cs typeface="+mn-cs"/>
              </a:rPr>
              <a:t> نمایش ترتیب تعاملات در یک فرآیند خاص</a:t>
            </a:r>
          </a:p>
          <a:p>
            <a:pPr marL="0" indent="0" algn="r" rtl="1" eaLnBrk="0" fontAlgn="base" hangingPunct="0">
              <a:spcBef>
                <a:spcPct val="0"/>
              </a:spcBef>
              <a:spcAft>
                <a:spcPct val="0"/>
              </a:spcAft>
              <a:buClrTx/>
              <a:buSzTx/>
              <a:buNone/>
            </a:pPr>
            <a:r>
              <a:rPr lang="fa-IR" sz="1800" dirty="0">
                <a:cs typeface="+mn-cs"/>
              </a:rPr>
              <a:t>اشیاء مشارکت‌کننده مشتری، سیستم</a:t>
            </a:r>
          </a:p>
          <a:p>
            <a:pPr marL="0" indent="0" algn="r" rtl="1" eaLnBrk="0" fontAlgn="base" hangingPunct="0">
              <a:spcBef>
                <a:spcPct val="0"/>
              </a:spcBef>
              <a:spcAft>
                <a:spcPct val="0"/>
              </a:spcAft>
              <a:buClrTx/>
              <a:buSzTx/>
              <a:buNone/>
            </a:pPr>
            <a:r>
              <a:rPr lang="fa-IR" sz="1600" dirty="0">
                <a:cs typeface="+mn-cs"/>
              </a:rPr>
              <a:t>ترتیب عملیات از اسکن محصول تا چاپ فاکتور نشان داده شده است</a:t>
            </a:r>
            <a:endParaRPr kumimoji="0" lang="en-US" altLang="fa-IR" sz="1600" b="0" i="0" u="none" strike="noStrike" cap="none" normalizeH="0" baseline="0" dirty="0">
              <a:ln>
                <a:noFill/>
              </a:ln>
              <a:solidFill>
                <a:schemeClr val="tx1"/>
              </a:solidFill>
              <a:effectLst/>
              <a:latin typeface="Arial" panose="020B0604020202020204" pitchFamily="34" charset="0"/>
              <a:cs typeface="+mn-cs"/>
            </a:endParaRPr>
          </a:p>
        </p:txBody>
      </p:sp>
    </p:spTree>
    <p:extLst>
      <p:ext uri="{BB962C8B-B14F-4D97-AF65-F5344CB8AC3E}">
        <p14:creationId xmlns:p14="http://schemas.microsoft.com/office/powerpoint/2010/main" val="679138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0"/>
          <p:cNvSpPr txBox="1">
            <a:spLocks noGrp="1"/>
          </p:cNvSpPr>
          <p:nvPr>
            <p:ph type="title"/>
          </p:nvPr>
        </p:nvSpPr>
        <p:spPr>
          <a:xfrm>
            <a:off x="719413" y="561111"/>
            <a:ext cx="4549500" cy="572700"/>
          </a:xfrm>
          <a:prstGeom prst="rect">
            <a:avLst/>
          </a:prstGeom>
        </p:spPr>
        <p:txBody>
          <a:bodyPr spcFirstLastPara="1" wrap="square" lIns="91425" tIns="91425" rIns="91425" bIns="91425" anchor="t" anchorCtr="0">
            <a:noAutofit/>
          </a:bodyPr>
          <a:lstStyle/>
          <a:p>
            <a:pPr algn="ctr"/>
            <a:r>
              <a:rPr lang="fa-IR" sz="1600" b="1" dirty="0">
                <a:cs typeface="+mn-cs"/>
              </a:rPr>
              <a:t>نمودار پروفایل </a:t>
            </a:r>
          </a:p>
        </p:txBody>
      </p:sp>
      <p:sp>
        <p:nvSpPr>
          <p:cNvPr id="259" name="Google Shape;259;p30"/>
          <p:cNvSpPr/>
          <p:nvPr/>
        </p:nvSpPr>
        <p:spPr>
          <a:xfrm rot="5400000">
            <a:off x="5518774" y="3918801"/>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0" name="Google Shape;260;p30"/>
          <p:cNvSpPr/>
          <p:nvPr/>
        </p:nvSpPr>
        <p:spPr>
          <a:xfrm rot="5400000">
            <a:off x="5518774" y="40531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1" name="Google Shape;261;p30"/>
          <p:cNvSpPr/>
          <p:nvPr/>
        </p:nvSpPr>
        <p:spPr>
          <a:xfrm rot="5400000">
            <a:off x="5518774" y="41874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2" name="Google Shape;262;p30"/>
          <p:cNvSpPr/>
          <p:nvPr/>
        </p:nvSpPr>
        <p:spPr>
          <a:xfrm rot="5400000">
            <a:off x="5518774" y="4321699"/>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pic>
        <p:nvPicPr>
          <p:cNvPr id="26" name="Picture Placeholder 25">
            <a:extLst>
              <a:ext uri="{FF2B5EF4-FFF2-40B4-BE49-F238E27FC236}">
                <a16:creationId xmlns:a16="http://schemas.microsoft.com/office/drawing/2014/main" id="{3A13A249-8E66-28F9-B8CF-97059700D625}"/>
              </a:ext>
            </a:extLst>
          </p:cNvPr>
          <p:cNvPicPr>
            <a:picLocks noGrp="1" noChangeAspect="1"/>
          </p:cNvPicPr>
          <p:nvPr>
            <p:ph type="pic" idx="2"/>
          </p:nvPr>
        </p:nvPicPr>
        <p:blipFill rotWithShape="1">
          <a:blip r:embed="rId3"/>
          <a:srcRect l="37232" t="12796" r="36224" b="30166"/>
          <a:stretch/>
        </p:blipFill>
        <p:spPr>
          <a:xfrm>
            <a:off x="6005944" y="623455"/>
            <a:ext cx="2133601" cy="3983181"/>
          </a:xfrm>
          <a:prstGeom prst="rect">
            <a:avLst/>
          </a:prstGeom>
        </p:spPr>
      </p:pic>
      <p:sp>
        <p:nvSpPr>
          <p:cNvPr id="27" name="TextBox 26">
            <a:extLst>
              <a:ext uri="{FF2B5EF4-FFF2-40B4-BE49-F238E27FC236}">
                <a16:creationId xmlns:a16="http://schemas.microsoft.com/office/drawing/2014/main" id="{8EBA15F8-6E41-DE81-D5C0-70B9B989326B}"/>
              </a:ext>
            </a:extLst>
          </p:cNvPr>
          <p:cNvSpPr txBox="1"/>
          <p:nvPr/>
        </p:nvSpPr>
        <p:spPr>
          <a:xfrm>
            <a:off x="189127" y="4673933"/>
            <a:ext cx="2757056" cy="307777"/>
          </a:xfrm>
          <a:prstGeom prst="rect">
            <a:avLst/>
          </a:prstGeom>
          <a:noFill/>
        </p:spPr>
        <p:txBody>
          <a:bodyPr wrap="square" rtlCol="1">
            <a:spAutoFit/>
          </a:bodyPr>
          <a:lstStyle/>
          <a:p>
            <a:pPr algn="ctr"/>
            <a:r>
              <a:rPr lang="en-US" dirty="0">
                <a:solidFill>
                  <a:schemeClr val="tx1"/>
                </a:solidFill>
              </a:rPr>
              <a:t>Profile Diagram</a:t>
            </a:r>
          </a:p>
        </p:txBody>
      </p:sp>
      <p:sp>
        <p:nvSpPr>
          <p:cNvPr id="7" name="Rectangle 5">
            <a:extLst>
              <a:ext uri="{FF2B5EF4-FFF2-40B4-BE49-F238E27FC236}">
                <a16:creationId xmlns:a16="http://schemas.microsoft.com/office/drawing/2014/main" id="{5044E451-F17A-CAD0-46A7-8771E37E03B5}"/>
              </a:ext>
            </a:extLst>
          </p:cNvPr>
          <p:cNvSpPr>
            <a:spLocks noGrp="1" noChangeArrowheads="1"/>
          </p:cNvSpPr>
          <p:nvPr>
            <p:ph type="body" idx="1"/>
          </p:nvPr>
        </p:nvSpPr>
        <p:spPr bwMode="auto">
          <a:xfrm>
            <a:off x="623455" y="2330344"/>
            <a:ext cx="464545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r" rtl="1" eaLnBrk="0" fontAlgn="base" hangingPunct="0">
              <a:spcBef>
                <a:spcPct val="0"/>
              </a:spcBef>
              <a:spcAft>
                <a:spcPct val="0"/>
              </a:spcAft>
              <a:buClrTx/>
              <a:buSzTx/>
              <a:buNone/>
            </a:pPr>
            <a:r>
              <a:rPr lang="fa-IR" sz="2000" dirty="0">
                <a:cs typeface="+mn-cs"/>
              </a:rPr>
              <a:t>پروفایل‌های سفارشی‌سازی شده</a:t>
            </a:r>
          </a:p>
          <a:p>
            <a:pPr marL="0" indent="0" algn="r" rtl="1" eaLnBrk="0" fontAlgn="base" hangingPunct="0">
              <a:spcBef>
                <a:spcPct val="0"/>
              </a:spcBef>
              <a:spcAft>
                <a:spcPct val="0"/>
              </a:spcAft>
              <a:buClrTx/>
              <a:buSzTx/>
              <a:buNone/>
            </a:pPr>
            <a:r>
              <a:rPr lang="fa-IR" sz="1600" dirty="0">
                <a:cs typeface="+mn-cs"/>
              </a:rPr>
              <a:t>پروفایل کاربری با سطوح دسترسی</a:t>
            </a:r>
            <a:endParaRPr kumimoji="0" lang="en-US" altLang="fa-IR" sz="1600" b="0" i="0" u="none" strike="noStrike" cap="none" normalizeH="0" baseline="0" dirty="0">
              <a:ln>
                <a:noFill/>
              </a:ln>
              <a:solidFill>
                <a:schemeClr val="tx1"/>
              </a:solidFill>
              <a:effectLst/>
              <a:latin typeface="Arial" panose="020B0604020202020204" pitchFamily="34" charset="0"/>
              <a:cs typeface="+mn-cs"/>
            </a:endParaRPr>
          </a:p>
        </p:txBody>
      </p:sp>
    </p:spTree>
    <p:extLst>
      <p:ext uri="{BB962C8B-B14F-4D97-AF65-F5344CB8AC3E}">
        <p14:creationId xmlns:p14="http://schemas.microsoft.com/office/powerpoint/2010/main" val="2900999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0"/>
          <p:cNvSpPr txBox="1">
            <a:spLocks noGrp="1"/>
          </p:cNvSpPr>
          <p:nvPr>
            <p:ph type="title"/>
          </p:nvPr>
        </p:nvSpPr>
        <p:spPr>
          <a:xfrm>
            <a:off x="719413" y="561111"/>
            <a:ext cx="4549500" cy="572700"/>
          </a:xfrm>
          <a:prstGeom prst="rect">
            <a:avLst/>
          </a:prstGeom>
        </p:spPr>
        <p:txBody>
          <a:bodyPr spcFirstLastPara="1" wrap="square" lIns="91425" tIns="91425" rIns="91425" bIns="91425" anchor="t" anchorCtr="0">
            <a:noAutofit/>
          </a:bodyPr>
          <a:lstStyle/>
          <a:p>
            <a:pPr algn="ctr"/>
            <a:r>
              <a:rPr lang="fa-IR" sz="1600" b="1" dirty="0">
                <a:cs typeface="+mn-cs"/>
              </a:rPr>
              <a:t>نمودار تعامل کلی </a:t>
            </a:r>
          </a:p>
        </p:txBody>
      </p:sp>
      <p:sp>
        <p:nvSpPr>
          <p:cNvPr id="259" name="Google Shape;259;p30"/>
          <p:cNvSpPr/>
          <p:nvPr/>
        </p:nvSpPr>
        <p:spPr>
          <a:xfrm rot="5400000">
            <a:off x="5518774" y="3918801"/>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0" name="Google Shape;260;p30"/>
          <p:cNvSpPr/>
          <p:nvPr/>
        </p:nvSpPr>
        <p:spPr>
          <a:xfrm rot="5400000">
            <a:off x="5518774" y="40531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1" name="Google Shape;261;p30"/>
          <p:cNvSpPr/>
          <p:nvPr/>
        </p:nvSpPr>
        <p:spPr>
          <a:xfrm rot="5400000">
            <a:off x="5518774" y="41874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2" name="Google Shape;262;p30"/>
          <p:cNvSpPr/>
          <p:nvPr/>
        </p:nvSpPr>
        <p:spPr>
          <a:xfrm rot="5400000">
            <a:off x="5518774" y="4321699"/>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pic>
        <p:nvPicPr>
          <p:cNvPr id="26" name="Picture Placeholder 25">
            <a:extLst>
              <a:ext uri="{FF2B5EF4-FFF2-40B4-BE49-F238E27FC236}">
                <a16:creationId xmlns:a16="http://schemas.microsoft.com/office/drawing/2014/main" id="{3A13A249-8E66-28F9-B8CF-97059700D625}"/>
              </a:ext>
            </a:extLst>
          </p:cNvPr>
          <p:cNvPicPr>
            <a:picLocks noGrp="1" noChangeAspect="1"/>
          </p:cNvPicPr>
          <p:nvPr>
            <p:ph type="pic" idx="2"/>
          </p:nvPr>
        </p:nvPicPr>
        <p:blipFill rotWithShape="1">
          <a:blip r:embed="rId3"/>
          <a:srcRect l="25806" t="10416" r="25806" b="11807"/>
          <a:stretch/>
        </p:blipFill>
        <p:spPr>
          <a:xfrm>
            <a:off x="6005944" y="690752"/>
            <a:ext cx="2133601" cy="3983181"/>
          </a:xfrm>
          <a:prstGeom prst="rect">
            <a:avLst/>
          </a:prstGeom>
        </p:spPr>
      </p:pic>
      <p:sp>
        <p:nvSpPr>
          <p:cNvPr id="27" name="TextBox 26">
            <a:extLst>
              <a:ext uri="{FF2B5EF4-FFF2-40B4-BE49-F238E27FC236}">
                <a16:creationId xmlns:a16="http://schemas.microsoft.com/office/drawing/2014/main" id="{8EBA15F8-6E41-DE81-D5C0-70B9B989326B}"/>
              </a:ext>
            </a:extLst>
          </p:cNvPr>
          <p:cNvSpPr txBox="1"/>
          <p:nvPr/>
        </p:nvSpPr>
        <p:spPr>
          <a:xfrm>
            <a:off x="189127" y="4673933"/>
            <a:ext cx="2757056" cy="276999"/>
          </a:xfrm>
          <a:prstGeom prst="rect">
            <a:avLst/>
          </a:prstGeom>
          <a:noFill/>
        </p:spPr>
        <p:txBody>
          <a:bodyPr wrap="square" rtlCol="1">
            <a:spAutoFit/>
          </a:bodyPr>
          <a:lstStyle/>
          <a:p>
            <a:pPr algn="ctr"/>
            <a:r>
              <a:rPr lang="en-US" sz="1200" dirty="0">
                <a:solidFill>
                  <a:schemeClr val="tx1"/>
                </a:solidFill>
              </a:rPr>
              <a:t>Interaction Overview</a:t>
            </a:r>
          </a:p>
        </p:txBody>
      </p:sp>
      <p:sp>
        <p:nvSpPr>
          <p:cNvPr id="7" name="Rectangle 5">
            <a:extLst>
              <a:ext uri="{FF2B5EF4-FFF2-40B4-BE49-F238E27FC236}">
                <a16:creationId xmlns:a16="http://schemas.microsoft.com/office/drawing/2014/main" id="{5044E451-F17A-CAD0-46A7-8771E37E03B5}"/>
              </a:ext>
            </a:extLst>
          </p:cNvPr>
          <p:cNvSpPr>
            <a:spLocks noGrp="1" noChangeArrowheads="1"/>
          </p:cNvSpPr>
          <p:nvPr>
            <p:ph type="body" idx="1"/>
          </p:nvPr>
        </p:nvSpPr>
        <p:spPr bwMode="auto">
          <a:xfrm>
            <a:off x="623455" y="2330343"/>
            <a:ext cx="464545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r" rtl="1" eaLnBrk="0" fontAlgn="base" hangingPunct="0">
              <a:spcBef>
                <a:spcPct val="0"/>
              </a:spcBef>
              <a:spcAft>
                <a:spcPct val="0"/>
              </a:spcAft>
              <a:buClrTx/>
              <a:buSzTx/>
              <a:buNone/>
            </a:pPr>
            <a:r>
              <a:rPr lang="fa-IR" sz="1800" b="1" dirty="0">
                <a:cs typeface="+mn-cs"/>
              </a:rPr>
              <a:t>کاربرد:</a:t>
            </a:r>
            <a:r>
              <a:rPr lang="fa-IR" sz="1800" dirty="0">
                <a:cs typeface="+mn-cs"/>
              </a:rPr>
              <a:t> ترکیب چند دیاگرام تعاملی</a:t>
            </a:r>
          </a:p>
          <a:p>
            <a:pPr marL="0" indent="0" algn="r" rtl="1" eaLnBrk="0" fontAlgn="base" hangingPunct="0">
              <a:spcBef>
                <a:spcPct val="0"/>
              </a:spcBef>
              <a:spcAft>
                <a:spcPct val="0"/>
              </a:spcAft>
              <a:buClrTx/>
              <a:buSzTx/>
              <a:buNone/>
            </a:pPr>
            <a:r>
              <a:rPr lang="fa-IR" sz="1800" dirty="0">
                <a:cs typeface="+mn-cs"/>
              </a:rPr>
              <a:t>نمایش کلی فرآیند از ورود تا تسویه</a:t>
            </a:r>
            <a:endParaRPr kumimoji="0" lang="en-US" altLang="fa-IR" b="0" i="0" u="none" strike="noStrike" cap="none" normalizeH="0" baseline="0" dirty="0">
              <a:ln>
                <a:noFill/>
              </a:ln>
              <a:solidFill>
                <a:schemeClr val="tx1"/>
              </a:solidFill>
              <a:effectLst/>
              <a:latin typeface="Arial" panose="020B0604020202020204" pitchFamily="34" charset="0"/>
              <a:cs typeface="+mn-cs"/>
            </a:endParaRPr>
          </a:p>
        </p:txBody>
      </p:sp>
    </p:spTree>
    <p:extLst>
      <p:ext uri="{BB962C8B-B14F-4D97-AF65-F5344CB8AC3E}">
        <p14:creationId xmlns:p14="http://schemas.microsoft.com/office/powerpoint/2010/main" val="3074352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40"/>
          <p:cNvSpPr txBox="1">
            <a:spLocks noGrp="1"/>
          </p:cNvSpPr>
          <p:nvPr>
            <p:ph type="title"/>
          </p:nvPr>
        </p:nvSpPr>
        <p:spPr>
          <a:xfrm flipH="1">
            <a:off x="727300" y="384250"/>
            <a:ext cx="3844700" cy="101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PUBG MOBILE</a:t>
            </a:r>
            <a:endParaRPr dirty="0"/>
          </a:p>
        </p:txBody>
      </p:sp>
      <p:sp>
        <p:nvSpPr>
          <p:cNvPr id="432" name="Google Shape;432;p40"/>
          <p:cNvSpPr txBox="1">
            <a:spLocks noGrp="1"/>
          </p:cNvSpPr>
          <p:nvPr>
            <p:ph type="subTitle" idx="1"/>
          </p:nvPr>
        </p:nvSpPr>
        <p:spPr>
          <a:xfrm flipH="1">
            <a:off x="1197374" y="1637425"/>
            <a:ext cx="3161700" cy="1956824"/>
          </a:xfrm>
          <a:prstGeom prst="rect">
            <a:avLst/>
          </a:prstGeom>
        </p:spPr>
        <p:txBody>
          <a:bodyPr spcFirstLastPara="1" wrap="square" lIns="91425" tIns="91425" rIns="91425" bIns="91425" anchor="t" anchorCtr="0">
            <a:noAutofit/>
          </a:bodyPr>
          <a:lstStyle/>
          <a:p>
            <a:pPr marL="0" indent="0" algn="just" rtl="1"/>
            <a:r>
              <a:rPr lang="fa-IR" sz="1600" b="0" i="0" dirty="0">
                <a:effectLst/>
                <a:latin typeface="game"/>
                <a:cs typeface="+mn-cs"/>
              </a:rPr>
              <a:t>این بازی توسط شرکتی به نام پابجی موبایل با تکنولوژی موتور آنریل ۴ ساخته شده و در سال ۲۰۱۷ به پدیده  جهانی تبدیل شد. این بازی دارای حالت کشتار دسته جمعی یا به عبارتی همراه با شعار جنگ جنگ تا پیروزی همراه است.</a:t>
            </a:r>
            <a:r>
              <a:rPr lang="en-US" b="0" i="0" dirty="0">
                <a:solidFill>
                  <a:srgbClr val="3A3A3A"/>
                </a:solidFill>
                <a:effectLst/>
                <a:latin typeface="game"/>
                <a:cs typeface="+mn-cs"/>
              </a:rPr>
              <a:t> </a:t>
            </a:r>
            <a:r>
              <a:rPr lang="en-US" sz="1600" b="0" i="0" dirty="0" err="1">
                <a:effectLst/>
                <a:latin typeface="game"/>
                <a:cs typeface="+mn-cs"/>
              </a:rPr>
              <a:t>pubg</a:t>
            </a:r>
            <a:r>
              <a:rPr lang="en-US" sz="1600" b="0" i="0" dirty="0">
                <a:effectLst/>
                <a:latin typeface="game"/>
                <a:cs typeface="+mn-cs"/>
              </a:rPr>
              <a:t> </a:t>
            </a:r>
            <a:r>
              <a:rPr lang="fa-IR" sz="1600" b="0" i="0" dirty="0">
                <a:effectLst/>
                <a:latin typeface="game"/>
                <a:cs typeface="+mn-cs"/>
              </a:rPr>
              <a:t>موبایل توسط شرکتی به نام </a:t>
            </a:r>
            <a:r>
              <a:rPr lang="en-US" sz="1600" b="0" i="0" dirty="0">
                <a:effectLst/>
                <a:latin typeface="game"/>
                <a:cs typeface="+mn-cs"/>
              </a:rPr>
              <a:t> </a:t>
            </a:r>
            <a:r>
              <a:rPr lang="en-US" sz="1600" b="0" i="0" dirty="0" err="1">
                <a:effectLst/>
                <a:latin typeface="game"/>
                <a:cs typeface="+mn-cs"/>
              </a:rPr>
              <a:t>pubg</a:t>
            </a:r>
            <a:r>
              <a:rPr lang="en-US" sz="1600" b="0" i="0" dirty="0">
                <a:effectLst/>
                <a:latin typeface="game"/>
                <a:cs typeface="+mn-cs"/>
              </a:rPr>
              <a:t> corporation </a:t>
            </a:r>
            <a:r>
              <a:rPr lang="fa-IR" sz="1600" b="0" i="0" dirty="0">
                <a:effectLst/>
                <a:latin typeface="game"/>
                <a:cs typeface="+mn-cs"/>
              </a:rPr>
              <a:t>ساخته شده است این شرکت یکی از زیر مجموعه های شرکت  بلوهول در کره جنوبی بوده که مرکز اصلی آن در کره و دارای ۶ دفتر بین المللی است.</a:t>
            </a:r>
            <a:endParaRPr lang="en-US" sz="1600" dirty="0">
              <a:cs typeface="+mn-cs"/>
            </a:endParaRPr>
          </a:p>
          <a:p>
            <a:pPr marL="0" lvl="0" indent="0" algn="just" rtl="1">
              <a:spcBef>
                <a:spcPts val="0"/>
              </a:spcBef>
              <a:spcAft>
                <a:spcPts val="0"/>
              </a:spcAft>
              <a:buNone/>
            </a:pPr>
            <a:endParaRPr sz="1600" dirty="0">
              <a:cs typeface="+mn-cs"/>
            </a:endParaRPr>
          </a:p>
        </p:txBody>
      </p:sp>
      <p:grpSp>
        <p:nvGrpSpPr>
          <p:cNvPr id="436" name="Google Shape;436;p40"/>
          <p:cNvGrpSpPr/>
          <p:nvPr/>
        </p:nvGrpSpPr>
        <p:grpSpPr>
          <a:xfrm rot="5400000">
            <a:off x="458801" y="4094487"/>
            <a:ext cx="536998" cy="134100"/>
            <a:chOff x="7229775" y="947625"/>
            <a:chExt cx="536998" cy="134100"/>
          </a:xfrm>
        </p:grpSpPr>
        <p:sp>
          <p:nvSpPr>
            <p:cNvPr id="437" name="Google Shape;437;p40"/>
            <p:cNvSpPr/>
            <p:nvPr/>
          </p:nvSpPr>
          <p:spPr>
            <a:xfrm>
              <a:off x="7229775"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438" name="Google Shape;438;p40"/>
            <p:cNvSpPr/>
            <p:nvPr/>
          </p:nvSpPr>
          <p:spPr>
            <a:xfrm>
              <a:off x="73640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439" name="Google Shape;439;p40"/>
            <p:cNvSpPr/>
            <p:nvPr/>
          </p:nvSpPr>
          <p:spPr>
            <a:xfrm>
              <a:off x="7498573"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440" name="Google Shape;440;p40"/>
            <p:cNvSpPr/>
            <p:nvPr/>
          </p:nvSpPr>
          <p:spPr>
            <a:xfrm>
              <a:off x="7632673"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grpSp>
        <p:nvGrpSpPr>
          <p:cNvPr id="441" name="Google Shape;441;p40"/>
          <p:cNvGrpSpPr/>
          <p:nvPr/>
        </p:nvGrpSpPr>
        <p:grpSpPr>
          <a:xfrm>
            <a:off x="8180750" y="816250"/>
            <a:ext cx="150300" cy="378950"/>
            <a:chOff x="205650" y="308475"/>
            <a:chExt cx="150300" cy="378950"/>
          </a:xfrm>
        </p:grpSpPr>
        <p:sp>
          <p:nvSpPr>
            <p:cNvPr id="442" name="Google Shape;442;p40"/>
            <p:cNvSpPr/>
            <p:nvPr/>
          </p:nvSpPr>
          <p:spPr>
            <a:xfrm>
              <a:off x="205650" y="308475"/>
              <a:ext cx="74100" cy="7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443" name="Google Shape;443;p40"/>
            <p:cNvSpPr/>
            <p:nvPr/>
          </p:nvSpPr>
          <p:spPr>
            <a:xfrm>
              <a:off x="281850" y="460900"/>
              <a:ext cx="74100" cy="7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444" name="Google Shape;444;p40"/>
            <p:cNvSpPr/>
            <p:nvPr/>
          </p:nvSpPr>
          <p:spPr>
            <a:xfrm>
              <a:off x="205650" y="613325"/>
              <a:ext cx="74100" cy="7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pic>
        <p:nvPicPr>
          <p:cNvPr id="9" name="Picture Placeholder 8">
            <a:extLst>
              <a:ext uri="{FF2B5EF4-FFF2-40B4-BE49-F238E27FC236}">
                <a16:creationId xmlns:a16="http://schemas.microsoft.com/office/drawing/2014/main" id="{A719D317-6D60-ED14-4E06-B65213FF6801}"/>
              </a:ext>
            </a:extLst>
          </p:cNvPr>
          <p:cNvPicPr>
            <a:picLocks noGrp="1" noChangeAspect="1"/>
          </p:cNvPicPr>
          <p:nvPr>
            <p:ph type="pic" idx="2"/>
          </p:nvPr>
        </p:nvPicPr>
        <p:blipFill>
          <a:blip r:embed="rId3"/>
          <a:srcRect t="11235" b="11235"/>
          <a:stretch>
            <a:fillRect/>
          </a:stretch>
        </p:blipFill>
        <p:spPr>
          <a:xfrm flipH="1">
            <a:off x="5738750" y="587700"/>
            <a:ext cx="2745000" cy="39681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0"/>
          <p:cNvSpPr txBox="1">
            <a:spLocks noGrp="1"/>
          </p:cNvSpPr>
          <p:nvPr>
            <p:ph type="title"/>
          </p:nvPr>
        </p:nvSpPr>
        <p:spPr>
          <a:xfrm>
            <a:off x="720000" y="445025"/>
            <a:ext cx="4549500" cy="5727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fa-IR" b="0" i="0" dirty="0">
                <a:effectLst/>
                <a:latin typeface="Iran Yekan"/>
                <a:cs typeface="+mn-cs"/>
              </a:rPr>
              <a:t>خرید و فروش اکانت پابجی موبایل</a:t>
            </a:r>
            <a:endParaRPr dirty="0">
              <a:cs typeface="+mn-cs"/>
            </a:endParaRPr>
          </a:p>
        </p:txBody>
      </p:sp>
      <p:sp>
        <p:nvSpPr>
          <p:cNvPr id="257" name="Google Shape;257;p30"/>
          <p:cNvSpPr txBox="1">
            <a:spLocks noGrp="1"/>
          </p:cNvSpPr>
          <p:nvPr>
            <p:ph type="body" idx="1"/>
          </p:nvPr>
        </p:nvSpPr>
        <p:spPr>
          <a:xfrm>
            <a:off x="720000" y="1321251"/>
            <a:ext cx="4549500" cy="2664600"/>
          </a:xfrm>
          <a:prstGeom prst="rect">
            <a:avLst/>
          </a:prstGeom>
        </p:spPr>
        <p:txBody>
          <a:bodyPr spcFirstLastPara="1" wrap="square" lIns="91425" tIns="91425" rIns="91425" bIns="91425" anchor="t" anchorCtr="0">
            <a:noAutofit/>
          </a:bodyPr>
          <a:lstStyle/>
          <a:p>
            <a:pPr algn="r" rtl="1"/>
            <a:r>
              <a:rPr lang="fa-IR" sz="1600" b="0" i="0" dirty="0">
                <a:effectLst/>
                <a:latin typeface="IRAN Sans Web Fam"/>
                <a:cs typeface="+mn-cs"/>
              </a:rPr>
              <a:t>دلایل زیادی برای </a:t>
            </a:r>
            <a:r>
              <a:rPr lang="fa-IR" sz="1600" b="1" i="0" dirty="0">
                <a:effectLst/>
                <a:latin typeface="IRAN Sans Web Fam"/>
                <a:cs typeface="+mn-cs"/>
              </a:rPr>
              <a:t>خرید و فروش اکانت پابجی موبایل</a:t>
            </a:r>
            <a:r>
              <a:rPr lang="fa-IR" sz="1600" b="0" i="0" dirty="0">
                <a:effectLst/>
                <a:latin typeface="IRAN Sans Web Fam"/>
                <a:cs typeface="+mn-cs"/>
              </a:rPr>
              <a:t> وجود دارد و می‌توان گفت به نوعی روشی برای به‌دست آوردن پول یا کسب درآمد نیز به‌شمار می‌رود</a:t>
            </a:r>
          </a:p>
          <a:p>
            <a:pPr algn="r" rtl="1"/>
            <a:r>
              <a:rPr lang="fa-IR" sz="1600" b="0" i="0" dirty="0">
                <a:solidFill>
                  <a:schemeClr val="tx1"/>
                </a:solidFill>
                <a:effectLst/>
                <a:latin typeface="IRAN Sans Web Fam"/>
                <a:cs typeface="+mn-cs"/>
              </a:rPr>
              <a:t>در مرحله اول، پیش از فروش اکانت پابجی موبایل خود به خاطر داشته باشید که باید این اکانت‌ را از تمام شبکه‌های اجتماعی لینک شده خارج کنید. به این ترتیب می‌توانید حریم شخصی و اطلاعات خصوصی خود را حفظ کنید. اگر از لحاظ قانونی بررسی کنیم خرید و فروش اکانت پابجی موبایل نوعی مارکت زیرزمینی به‌شمار می‌رود. زیرا همانطور که اشاره کردیم بازار رسمی برای این کار وجود ندارد و روش‌های غیر مستقیم مختلفی به کاربران پیشنهاد می‌شوند.</a:t>
            </a:r>
            <a:endParaRPr lang="en-US" sz="1600" dirty="0">
              <a:solidFill>
                <a:schemeClr val="tx1"/>
              </a:solidFill>
              <a:cs typeface="+mn-cs"/>
            </a:endParaRPr>
          </a:p>
          <a:p>
            <a:pPr marL="0" lvl="0" indent="0" algn="r" rtl="1">
              <a:spcBef>
                <a:spcPts val="0"/>
              </a:spcBef>
              <a:spcAft>
                <a:spcPts val="0"/>
              </a:spcAft>
              <a:buNone/>
            </a:pPr>
            <a:endParaRPr sz="1600" dirty="0">
              <a:cs typeface="+mn-cs"/>
            </a:endParaRPr>
          </a:p>
        </p:txBody>
      </p:sp>
      <p:sp>
        <p:nvSpPr>
          <p:cNvPr id="259" name="Google Shape;259;p30"/>
          <p:cNvSpPr/>
          <p:nvPr/>
        </p:nvSpPr>
        <p:spPr>
          <a:xfrm rot="5400000">
            <a:off x="5518774" y="3918801"/>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0" name="Google Shape;260;p30"/>
          <p:cNvSpPr/>
          <p:nvPr/>
        </p:nvSpPr>
        <p:spPr>
          <a:xfrm rot="5400000">
            <a:off x="5518774" y="40531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1" name="Google Shape;261;p30"/>
          <p:cNvSpPr/>
          <p:nvPr/>
        </p:nvSpPr>
        <p:spPr>
          <a:xfrm rot="5400000">
            <a:off x="5518774" y="41874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2" name="Google Shape;262;p30"/>
          <p:cNvSpPr/>
          <p:nvPr/>
        </p:nvSpPr>
        <p:spPr>
          <a:xfrm rot="5400000">
            <a:off x="5518774" y="4321699"/>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pic>
        <p:nvPicPr>
          <p:cNvPr id="5" name="Picture Placeholder 4">
            <a:extLst>
              <a:ext uri="{FF2B5EF4-FFF2-40B4-BE49-F238E27FC236}">
                <a16:creationId xmlns:a16="http://schemas.microsoft.com/office/drawing/2014/main" id="{0DCAD070-5B94-F712-3A6C-D46EC62E8CE7}"/>
              </a:ext>
            </a:extLst>
          </p:cNvPr>
          <p:cNvPicPr>
            <a:picLocks noGrp="1" noChangeAspect="1"/>
          </p:cNvPicPr>
          <p:nvPr>
            <p:ph type="pic" idx="2"/>
          </p:nvPr>
        </p:nvPicPr>
        <p:blipFill rotWithShape="1">
          <a:blip r:embed="rId3"/>
          <a:srcRect l="27344" r="3712"/>
          <a:stretch/>
        </p:blipFill>
        <p:spPr>
          <a:xfrm>
            <a:off x="5980527" y="756199"/>
            <a:ext cx="2526600" cy="36996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40"/>
          <p:cNvSpPr txBox="1">
            <a:spLocks noGrp="1"/>
          </p:cNvSpPr>
          <p:nvPr>
            <p:ph type="title"/>
          </p:nvPr>
        </p:nvSpPr>
        <p:spPr>
          <a:xfrm flipH="1">
            <a:off x="2750063" y="479271"/>
            <a:ext cx="3844700" cy="50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a-IR" sz="2000" dirty="0">
                <a:cs typeface="+mn-cs"/>
              </a:rPr>
              <a:t>چند نمونه از مشخصات اکانت پابجی موبایل</a:t>
            </a:r>
            <a:endParaRPr sz="2000" dirty="0">
              <a:cs typeface="+mn-cs"/>
            </a:endParaRPr>
          </a:p>
        </p:txBody>
      </p:sp>
      <p:grpSp>
        <p:nvGrpSpPr>
          <p:cNvPr id="436" name="Google Shape;436;p40"/>
          <p:cNvGrpSpPr/>
          <p:nvPr/>
        </p:nvGrpSpPr>
        <p:grpSpPr>
          <a:xfrm rot="5400000">
            <a:off x="391278" y="4094487"/>
            <a:ext cx="536998" cy="134100"/>
            <a:chOff x="7229775" y="947625"/>
            <a:chExt cx="536998" cy="134100"/>
          </a:xfrm>
        </p:grpSpPr>
        <p:sp>
          <p:nvSpPr>
            <p:cNvPr id="437" name="Google Shape;437;p40"/>
            <p:cNvSpPr/>
            <p:nvPr/>
          </p:nvSpPr>
          <p:spPr>
            <a:xfrm>
              <a:off x="7229775"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438" name="Google Shape;438;p40"/>
            <p:cNvSpPr/>
            <p:nvPr/>
          </p:nvSpPr>
          <p:spPr>
            <a:xfrm>
              <a:off x="73640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439" name="Google Shape;439;p40"/>
            <p:cNvSpPr/>
            <p:nvPr/>
          </p:nvSpPr>
          <p:spPr>
            <a:xfrm>
              <a:off x="7498573"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440" name="Google Shape;440;p40"/>
            <p:cNvSpPr/>
            <p:nvPr/>
          </p:nvSpPr>
          <p:spPr>
            <a:xfrm>
              <a:off x="7632673"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grpSp>
        <p:nvGrpSpPr>
          <p:cNvPr id="441" name="Google Shape;441;p40"/>
          <p:cNvGrpSpPr/>
          <p:nvPr/>
        </p:nvGrpSpPr>
        <p:grpSpPr>
          <a:xfrm>
            <a:off x="8495972" y="503330"/>
            <a:ext cx="150300" cy="378950"/>
            <a:chOff x="205650" y="308475"/>
            <a:chExt cx="150300" cy="378950"/>
          </a:xfrm>
        </p:grpSpPr>
        <p:sp>
          <p:nvSpPr>
            <p:cNvPr id="442" name="Google Shape;442;p40"/>
            <p:cNvSpPr/>
            <p:nvPr/>
          </p:nvSpPr>
          <p:spPr>
            <a:xfrm>
              <a:off x="205650" y="308475"/>
              <a:ext cx="74100" cy="7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443" name="Google Shape;443;p40"/>
            <p:cNvSpPr/>
            <p:nvPr/>
          </p:nvSpPr>
          <p:spPr>
            <a:xfrm>
              <a:off x="281850" y="460900"/>
              <a:ext cx="74100" cy="7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444" name="Google Shape;444;p40"/>
            <p:cNvSpPr/>
            <p:nvPr/>
          </p:nvSpPr>
          <p:spPr>
            <a:xfrm>
              <a:off x="205650" y="613325"/>
              <a:ext cx="74100" cy="7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pic>
        <p:nvPicPr>
          <p:cNvPr id="22" name="Picture Placeholder 21">
            <a:extLst>
              <a:ext uri="{FF2B5EF4-FFF2-40B4-BE49-F238E27FC236}">
                <a16:creationId xmlns:a16="http://schemas.microsoft.com/office/drawing/2014/main" id="{C2851509-EDF5-67FD-E1C0-6C2890AB46AE}"/>
              </a:ext>
            </a:extLst>
          </p:cNvPr>
          <p:cNvPicPr>
            <a:picLocks noGrp="1" noChangeAspect="1"/>
          </p:cNvPicPr>
          <p:nvPr>
            <p:ph type="pic" idx="2"/>
          </p:nvPr>
        </p:nvPicPr>
        <p:blipFill>
          <a:blip r:embed="rId3">
            <a:extLst>
              <a:ext uri="{BEBA8EAE-BF5A-486C-A8C5-ECC9F3942E4B}">
                <a14:imgProps xmlns:a14="http://schemas.microsoft.com/office/drawing/2010/main">
                  <a14:imgLayer r:embed="rId4">
                    <a14:imgEffect>
                      <a14:backgroundRemoval t="24015" b="75985" l="10000" r="90000"/>
                    </a14:imgEffect>
                  </a14:imgLayer>
                </a14:imgProps>
              </a:ext>
            </a:extLst>
          </a:blip>
          <a:srcRect t="17519" b="17519"/>
          <a:stretch>
            <a:fillRect/>
          </a:stretch>
        </p:blipFill>
        <p:spPr>
          <a:xfrm flipH="1">
            <a:off x="6295917" y="1307197"/>
            <a:ext cx="2200055" cy="3335330"/>
          </a:xfrm>
          <a:prstGeom prst="snip2DiagRect">
            <a:avLst>
              <a:gd name="adj1" fmla="val 0"/>
              <a:gd name="adj2" fmla="val 0"/>
            </a:avLst>
          </a:prstGeom>
        </p:spPr>
      </p:pic>
      <p:pic>
        <p:nvPicPr>
          <p:cNvPr id="20" name="Picture 19">
            <a:extLst>
              <a:ext uri="{FF2B5EF4-FFF2-40B4-BE49-F238E27FC236}">
                <a16:creationId xmlns:a16="http://schemas.microsoft.com/office/drawing/2014/main" id="{AF0E1197-9F02-A468-ABFF-508404E1DD90}"/>
              </a:ext>
            </a:extLst>
          </p:cNvPr>
          <p:cNvPicPr>
            <a:picLocks noChangeAspect="1"/>
          </p:cNvPicPr>
          <p:nvPr/>
        </p:nvPicPr>
        <p:blipFill>
          <a:blip r:embed="rId5"/>
          <a:stretch>
            <a:fillRect/>
          </a:stretch>
        </p:blipFill>
        <p:spPr>
          <a:xfrm>
            <a:off x="6364452" y="1363718"/>
            <a:ext cx="2062983" cy="3222288"/>
          </a:xfrm>
          <a:prstGeom prst="rect">
            <a:avLst/>
          </a:prstGeom>
        </p:spPr>
      </p:pic>
      <p:pic>
        <p:nvPicPr>
          <p:cNvPr id="25" name="Picture Placeholder 21">
            <a:extLst>
              <a:ext uri="{FF2B5EF4-FFF2-40B4-BE49-F238E27FC236}">
                <a16:creationId xmlns:a16="http://schemas.microsoft.com/office/drawing/2014/main" id="{B76CC3A9-4855-B9CA-3E24-19B4701B903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4015" b="75985" l="10000" r="90000"/>
                    </a14:imgEffect>
                  </a14:imgLayer>
                </a14:imgProps>
              </a:ext>
            </a:extLst>
          </a:blip>
          <a:srcRect t="17519" b="17519"/>
          <a:stretch>
            <a:fillRect/>
          </a:stretch>
        </p:blipFill>
        <p:spPr>
          <a:xfrm flipH="1">
            <a:off x="3718541" y="1292084"/>
            <a:ext cx="2200055" cy="3335330"/>
          </a:xfrm>
          <a:prstGeom prst="snip2DiagRect">
            <a:avLst>
              <a:gd name="adj1" fmla="val 0"/>
              <a:gd name="adj2" fmla="val 0"/>
            </a:avLst>
          </a:prstGeom>
          <a:noFill/>
          <a:ln w="9525" cap="flat" cmpd="sng">
            <a:solidFill>
              <a:schemeClr val="lt2"/>
            </a:solidFill>
            <a:prstDash val="solid"/>
            <a:round/>
            <a:headEnd type="none" w="sm" len="sm"/>
            <a:tailEnd type="none" w="sm" len="sm"/>
          </a:ln>
        </p:spPr>
      </p:pic>
      <p:pic>
        <p:nvPicPr>
          <p:cNvPr id="29" name="Picture 28">
            <a:extLst>
              <a:ext uri="{FF2B5EF4-FFF2-40B4-BE49-F238E27FC236}">
                <a16:creationId xmlns:a16="http://schemas.microsoft.com/office/drawing/2014/main" id="{681DA054-DE51-88FD-EE34-3477249E11D8}"/>
              </a:ext>
            </a:extLst>
          </p:cNvPr>
          <p:cNvPicPr>
            <a:picLocks noChangeAspect="1"/>
          </p:cNvPicPr>
          <p:nvPr/>
        </p:nvPicPr>
        <p:blipFill>
          <a:blip r:embed="rId6"/>
          <a:stretch>
            <a:fillRect/>
          </a:stretch>
        </p:blipFill>
        <p:spPr>
          <a:xfrm>
            <a:off x="3789499" y="1353175"/>
            <a:ext cx="2058137" cy="3222288"/>
          </a:xfrm>
          <a:prstGeom prst="rect">
            <a:avLst/>
          </a:prstGeom>
        </p:spPr>
      </p:pic>
      <p:pic>
        <p:nvPicPr>
          <p:cNvPr id="30" name="Picture Placeholder 21">
            <a:extLst>
              <a:ext uri="{FF2B5EF4-FFF2-40B4-BE49-F238E27FC236}">
                <a16:creationId xmlns:a16="http://schemas.microsoft.com/office/drawing/2014/main" id="{847EFA89-5545-3350-4CEC-32F82C4C13B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4015" b="75985" l="10000" r="90000"/>
                    </a14:imgEffect>
                  </a14:imgLayer>
                </a14:imgProps>
              </a:ext>
            </a:extLst>
          </a:blip>
          <a:srcRect t="17519" b="17519"/>
          <a:stretch>
            <a:fillRect/>
          </a:stretch>
        </p:blipFill>
        <p:spPr>
          <a:xfrm rot="10800000" flipH="1">
            <a:off x="946013" y="1296654"/>
            <a:ext cx="2200055" cy="3335330"/>
          </a:xfrm>
          <a:prstGeom prst="snip2DiagRect">
            <a:avLst>
              <a:gd name="adj1" fmla="val 0"/>
              <a:gd name="adj2" fmla="val 0"/>
            </a:avLst>
          </a:prstGeom>
          <a:noFill/>
          <a:ln w="9525" cap="flat" cmpd="sng">
            <a:solidFill>
              <a:schemeClr val="lt2"/>
            </a:solidFill>
            <a:prstDash val="solid"/>
            <a:round/>
            <a:headEnd type="none" w="sm" len="sm"/>
            <a:tailEnd type="none" w="sm" len="sm"/>
          </a:ln>
        </p:spPr>
      </p:pic>
      <p:pic>
        <p:nvPicPr>
          <p:cNvPr id="33" name="Picture 32">
            <a:extLst>
              <a:ext uri="{FF2B5EF4-FFF2-40B4-BE49-F238E27FC236}">
                <a16:creationId xmlns:a16="http://schemas.microsoft.com/office/drawing/2014/main" id="{D02B11D3-5F56-351A-CEED-6CD09454E19E}"/>
              </a:ext>
            </a:extLst>
          </p:cNvPr>
          <p:cNvPicPr>
            <a:picLocks noChangeAspect="1"/>
          </p:cNvPicPr>
          <p:nvPr/>
        </p:nvPicPr>
        <p:blipFill>
          <a:blip r:embed="rId7"/>
          <a:stretch>
            <a:fillRect/>
          </a:stretch>
        </p:blipFill>
        <p:spPr>
          <a:xfrm>
            <a:off x="1016972" y="1340486"/>
            <a:ext cx="2058137" cy="3234977"/>
          </a:xfrm>
          <a:prstGeom prst="rect">
            <a:avLst/>
          </a:prstGeom>
        </p:spPr>
      </p:pic>
    </p:spTree>
    <p:extLst>
      <p:ext uri="{BB962C8B-B14F-4D97-AF65-F5344CB8AC3E}">
        <p14:creationId xmlns:p14="http://schemas.microsoft.com/office/powerpoint/2010/main" val="2643269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40"/>
          <p:cNvSpPr txBox="1">
            <a:spLocks noGrp="1"/>
          </p:cNvSpPr>
          <p:nvPr>
            <p:ph type="title"/>
          </p:nvPr>
        </p:nvSpPr>
        <p:spPr>
          <a:xfrm flipH="1">
            <a:off x="2750063" y="479271"/>
            <a:ext cx="3844700" cy="50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a-IR" sz="2000" dirty="0">
                <a:cs typeface="+mn-cs"/>
              </a:rPr>
              <a:t>چند نمونه از مشخصات اکانت پابجی موبایل</a:t>
            </a:r>
            <a:endParaRPr sz="2000" dirty="0">
              <a:cs typeface="+mn-cs"/>
            </a:endParaRPr>
          </a:p>
        </p:txBody>
      </p:sp>
      <p:grpSp>
        <p:nvGrpSpPr>
          <p:cNvPr id="436" name="Google Shape;436;p40"/>
          <p:cNvGrpSpPr/>
          <p:nvPr/>
        </p:nvGrpSpPr>
        <p:grpSpPr>
          <a:xfrm rot="5400000">
            <a:off x="391278" y="4094487"/>
            <a:ext cx="536998" cy="134100"/>
            <a:chOff x="7229775" y="947625"/>
            <a:chExt cx="536998" cy="134100"/>
          </a:xfrm>
        </p:grpSpPr>
        <p:sp>
          <p:nvSpPr>
            <p:cNvPr id="437" name="Google Shape;437;p40"/>
            <p:cNvSpPr/>
            <p:nvPr/>
          </p:nvSpPr>
          <p:spPr>
            <a:xfrm>
              <a:off x="7229775"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438" name="Google Shape;438;p40"/>
            <p:cNvSpPr/>
            <p:nvPr/>
          </p:nvSpPr>
          <p:spPr>
            <a:xfrm>
              <a:off x="7364074"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439" name="Google Shape;439;p40"/>
            <p:cNvSpPr/>
            <p:nvPr/>
          </p:nvSpPr>
          <p:spPr>
            <a:xfrm>
              <a:off x="7498573"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440" name="Google Shape;440;p40"/>
            <p:cNvSpPr/>
            <p:nvPr/>
          </p:nvSpPr>
          <p:spPr>
            <a:xfrm>
              <a:off x="7632673" y="947625"/>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grpSp>
        <p:nvGrpSpPr>
          <p:cNvPr id="441" name="Google Shape;441;p40"/>
          <p:cNvGrpSpPr/>
          <p:nvPr/>
        </p:nvGrpSpPr>
        <p:grpSpPr>
          <a:xfrm>
            <a:off x="8495972" y="503330"/>
            <a:ext cx="150300" cy="378950"/>
            <a:chOff x="205650" y="308475"/>
            <a:chExt cx="150300" cy="378950"/>
          </a:xfrm>
        </p:grpSpPr>
        <p:sp>
          <p:nvSpPr>
            <p:cNvPr id="442" name="Google Shape;442;p40"/>
            <p:cNvSpPr/>
            <p:nvPr/>
          </p:nvSpPr>
          <p:spPr>
            <a:xfrm>
              <a:off x="205650" y="308475"/>
              <a:ext cx="74100" cy="7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443" name="Google Shape;443;p40"/>
            <p:cNvSpPr/>
            <p:nvPr/>
          </p:nvSpPr>
          <p:spPr>
            <a:xfrm>
              <a:off x="281850" y="460900"/>
              <a:ext cx="74100" cy="7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444" name="Google Shape;444;p40"/>
            <p:cNvSpPr/>
            <p:nvPr/>
          </p:nvSpPr>
          <p:spPr>
            <a:xfrm>
              <a:off x="205650" y="613325"/>
              <a:ext cx="74100" cy="7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grpSp>
      <p:pic>
        <p:nvPicPr>
          <p:cNvPr id="22" name="Picture Placeholder 21">
            <a:extLst>
              <a:ext uri="{FF2B5EF4-FFF2-40B4-BE49-F238E27FC236}">
                <a16:creationId xmlns:a16="http://schemas.microsoft.com/office/drawing/2014/main" id="{C2851509-EDF5-67FD-E1C0-6C2890AB46AE}"/>
              </a:ext>
            </a:extLst>
          </p:cNvPr>
          <p:cNvPicPr>
            <a:picLocks noGrp="1" noChangeAspect="1"/>
          </p:cNvPicPr>
          <p:nvPr>
            <p:ph type="pic" idx="2"/>
          </p:nvPr>
        </p:nvPicPr>
        <p:blipFill>
          <a:blip r:embed="rId3">
            <a:extLst>
              <a:ext uri="{BEBA8EAE-BF5A-486C-A8C5-ECC9F3942E4B}">
                <a14:imgProps xmlns:a14="http://schemas.microsoft.com/office/drawing/2010/main">
                  <a14:imgLayer r:embed="rId4">
                    <a14:imgEffect>
                      <a14:backgroundRemoval t="24015" b="75985" l="10000" r="90000"/>
                    </a14:imgEffect>
                  </a14:imgLayer>
                </a14:imgProps>
              </a:ext>
            </a:extLst>
          </a:blip>
          <a:srcRect t="17519" b="17519"/>
          <a:stretch>
            <a:fillRect/>
          </a:stretch>
        </p:blipFill>
        <p:spPr>
          <a:xfrm flipH="1">
            <a:off x="6295917" y="1307197"/>
            <a:ext cx="2200055" cy="3335330"/>
          </a:xfrm>
          <a:prstGeom prst="snip2DiagRect">
            <a:avLst>
              <a:gd name="adj1" fmla="val 0"/>
              <a:gd name="adj2" fmla="val 0"/>
            </a:avLst>
          </a:prstGeom>
        </p:spPr>
      </p:pic>
      <p:pic>
        <p:nvPicPr>
          <p:cNvPr id="20" name="Picture 19">
            <a:extLst>
              <a:ext uri="{FF2B5EF4-FFF2-40B4-BE49-F238E27FC236}">
                <a16:creationId xmlns:a16="http://schemas.microsoft.com/office/drawing/2014/main" id="{AF0E1197-9F02-A468-ABFF-508404E1DD90}"/>
              </a:ext>
            </a:extLst>
          </p:cNvPr>
          <p:cNvPicPr>
            <a:picLocks noChangeAspect="1"/>
          </p:cNvPicPr>
          <p:nvPr/>
        </p:nvPicPr>
        <p:blipFill>
          <a:blip r:embed="rId5"/>
          <a:srcRect/>
          <a:stretch/>
        </p:blipFill>
        <p:spPr>
          <a:xfrm>
            <a:off x="6366164" y="1363718"/>
            <a:ext cx="2064327" cy="3222288"/>
          </a:xfrm>
          <a:prstGeom prst="rect">
            <a:avLst/>
          </a:prstGeom>
        </p:spPr>
      </p:pic>
      <p:pic>
        <p:nvPicPr>
          <p:cNvPr id="25" name="Picture Placeholder 21">
            <a:extLst>
              <a:ext uri="{FF2B5EF4-FFF2-40B4-BE49-F238E27FC236}">
                <a16:creationId xmlns:a16="http://schemas.microsoft.com/office/drawing/2014/main" id="{B76CC3A9-4855-B9CA-3E24-19B4701B903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4015" b="75985" l="10000" r="90000"/>
                    </a14:imgEffect>
                  </a14:imgLayer>
                </a14:imgProps>
              </a:ext>
            </a:extLst>
          </a:blip>
          <a:srcRect t="17519" b="17519"/>
          <a:stretch>
            <a:fillRect/>
          </a:stretch>
        </p:blipFill>
        <p:spPr>
          <a:xfrm flipH="1">
            <a:off x="3718541" y="1292084"/>
            <a:ext cx="2200055" cy="3335330"/>
          </a:xfrm>
          <a:prstGeom prst="snip2DiagRect">
            <a:avLst>
              <a:gd name="adj1" fmla="val 0"/>
              <a:gd name="adj2" fmla="val 0"/>
            </a:avLst>
          </a:prstGeom>
          <a:noFill/>
          <a:ln w="9525" cap="flat" cmpd="sng">
            <a:solidFill>
              <a:schemeClr val="lt2"/>
            </a:solidFill>
            <a:prstDash val="solid"/>
            <a:round/>
            <a:headEnd type="none" w="sm" len="sm"/>
            <a:tailEnd type="none" w="sm" len="sm"/>
          </a:ln>
        </p:spPr>
      </p:pic>
      <p:pic>
        <p:nvPicPr>
          <p:cNvPr id="30" name="Picture Placeholder 21">
            <a:extLst>
              <a:ext uri="{FF2B5EF4-FFF2-40B4-BE49-F238E27FC236}">
                <a16:creationId xmlns:a16="http://schemas.microsoft.com/office/drawing/2014/main" id="{847EFA89-5545-3350-4CEC-32F82C4C13B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4015" b="75985" l="10000" r="90000"/>
                    </a14:imgEffect>
                  </a14:imgLayer>
                </a14:imgProps>
              </a:ext>
            </a:extLst>
          </a:blip>
          <a:srcRect t="17519" b="17519"/>
          <a:stretch>
            <a:fillRect/>
          </a:stretch>
        </p:blipFill>
        <p:spPr>
          <a:xfrm rot="10800000" flipH="1">
            <a:off x="946013" y="1296654"/>
            <a:ext cx="2200055" cy="3335330"/>
          </a:xfrm>
          <a:prstGeom prst="snip2DiagRect">
            <a:avLst>
              <a:gd name="adj1" fmla="val 0"/>
              <a:gd name="adj2" fmla="val 0"/>
            </a:avLst>
          </a:prstGeom>
          <a:noFill/>
          <a:ln w="9525" cap="flat" cmpd="sng">
            <a:solidFill>
              <a:schemeClr val="lt2"/>
            </a:solidFill>
            <a:prstDash val="solid"/>
            <a:round/>
            <a:headEnd type="none" w="sm" len="sm"/>
            <a:tailEnd type="none" w="sm" len="sm"/>
          </a:ln>
        </p:spPr>
      </p:pic>
      <p:pic>
        <p:nvPicPr>
          <p:cNvPr id="3" name="Picture 2">
            <a:extLst>
              <a:ext uri="{FF2B5EF4-FFF2-40B4-BE49-F238E27FC236}">
                <a16:creationId xmlns:a16="http://schemas.microsoft.com/office/drawing/2014/main" id="{584BAD26-2AD5-C057-7045-714780AEF6B7}"/>
              </a:ext>
            </a:extLst>
          </p:cNvPr>
          <p:cNvPicPr>
            <a:picLocks noChangeAspect="1"/>
          </p:cNvPicPr>
          <p:nvPr/>
        </p:nvPicPr>
        <p:blipFill>
          <a:blip r:embed="rId6"/>
          <a:stretch>
            <a:fillRect/>
          </a:stretch>
        </p:blipFill>
        <p:spPr>
          <a:xfrm>
            <a:off x="1016972" y="1353175"/>
            <a:ext cx="2058138" cy="3232831"/>
          </a:xfrm>
          <a:prstGeom prst="rect">
            <a:avLst/>
          </a:prstGeom>
        </p:spPr>
      </p:pic>
      <p:pic>
        <p:nvPicPr>
          <p:cNvPr id="5" name="Picture 4">
            <a:extLst>
              <a:ext uri="{FF2B5EF4-FFF2-40B4-BE49-F238E27FC236}">
                <a16:creationId xmlns:a16="http://schemas.microsoft.com/office/drawing/2014/main" id="{F37E4473-F9D5-08D8-D22E-6795BABBE773}"/>
              </a:ext>
            </a:extLst>
          </p:cNvPr>
          <p:cNvPicPr>
            <a:picLocks noChangeAspect="1"/>
          </p:cNvPicPr>
          <p:nvPr/>
        </p:nvPicPr>
        <p:blipFill>
          <a:blip r:embed="rId7"/>
          <a:stretch>
            <a:fillRect/>
          </a:stretch>
        </p:blipFill>
        <p:spPr>
          <a:xfrm>
            <a:off x="3787076" y="1324914"/>
            <a:ext cx="2062983" cy="3261092"/>
          </a:xfrm>
          <a:prstGeom prst="rect">
            <a:avLst/>
          </a:prstGeom>
        </p:spPr>
      </p:pic>
    </p:spTree>
    <p:extLst>
      <p:ext uri="{BB962C8B-B14F-4D97-AF65-F5344CB8AC3E}">
        <p14:creationId xmlns:p14="http://schemas.microsoft.com/office/powerpoint/2010/main" val="2140653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0"/>
          <p:cNvSpPr txBox="1">
            <a:spLocks noGrp="1"/>
          </p:cNvSpPr>
          <p:nvPr>
            <p:ph type="title"/>
          </p:nvPr>
        </p:nvSpPr>
        <p:spPr>
          <a:xfrm>
            <a:off x="720000" y="445025"/>
            <a:ext cx="4549500" cy="572700"/>
          </a:xfrm>
          <a:prstGeom prst="rect">
            <a:avLst/>
          </a:prstGeom>
        </p:spPr>
        <p:txBody>
          <a:bodyPr spcFirstLastPara="1" wrap="square" lIns="91425" tIns="91425" rIns="91425" bIns="91425" anchor="t" anchorCtr="0">
            <a:noAutofit/>
          </a:bodyPr>
          <a:lstStyle/>
          <a:p>
            <a:pPr algn="ctr" rtl="1"/>
            <a:r>
              <a:rPr lang="fa-IR" sz="2800" dirty="0">
                <a:latin typeface="Microsoft JhengHei UI Light" panose="020B0304030504040204" pitchFamily="34" charset="-120"/>
                <a:ea typeface="Microsoft JhengHei UI Light" panose="020B0304030504040204" pitchFamily="34" charset="-120"/>
                <a:cs typeface="+mn-cs"/>
              </a:rPr>
              <a:t>نمودار کاربری</a:t>
            </a:r>
            <a:br>
              <a:rPr lang="fa-IR" sz="2800" dirty="0">
                <a:latin typeface="Microsoft JhengHei UI Light" panose="020B0304030504040204" pitchFamily="34" charset="-120"/>
                <a:ea typeface="Microsoft JhengHei UI Light" panose="020B0304030504040204" pitchFamily="34" charset="-120"/>
                <a:cs typeface="+mn-cs"/>
              </a:rPr>
            </a:br>
            <a:endParaRPr sz="2800" dirty="0">
              <a:latin typeface="Microsoft JhengHei UI Light" panose="020B0304030504040204" pitchFamily="34" charset="-120"/>
              <a:ea typeface="Microsoft JhengHei UI Light" panose="020B0304030504040204" pitchFamily="34" charset="-120"/>
              <a:cs typeface="+mn-cs"/>
            </a:endParaRPr>
          </a:p>
        </p:txBody>
      </p:sp>
      <p:sp>
        <p:nvSpPr>
          <p:cNvPr id="257" name="Google Shape;257;p30"/>
          <p:cNvSpPr txBox="1">
            <a:spLocks noGrp="1"/>
          </p:cNvSpPr>
          <p:nvPr>
            <p:ph type="body" idx="1"/>
          </p:nvPr>
        </p:nvSpPr>
        <p:spPr>
          <a:xfrm>
            <a:off x="720000" y="1321251"/>
            <a:ext cx="4549500" cy="2664600"/>
          </a:xfrm>
          <a:prstGeom prst="rect">
            <a:avLst/>
          </a:prstGeom>
        </p:spPr>
        <p:txBody>
          <a:bodyPr spcFirstLastPara="1" wrap="square" lIns="91425" tIns="91425" rIns="91425" bIns="91425" anchor="t" anchorCtr="0">
            <a:noAutofit/>
          </a:bodyPr>
          <a:lstStyle/>
          <a:p>
            <a:pPr marL="152400" indent="0" algn="r" rtl="1">
              <a:buNone/>
            </a:pPr>
            <a:r>
              <a:rPr lang="fa-IR" sz="2400" b="0" i="0" dirty="0">
                <a:effectLst/>
                <a:latin typeface="-apple-system"/>
                <a:cs typeface="+mn-cs"/>
              </a:rPr>
              <a:t>این نمودار نشان می‌دهد که کاربران چگونه با سیستم تعامل دارند</a:t>
            </a:r>
            <a:endParaRPr lang="en-US" sz="2400" b="0" i="0" dirty="0">
              <a:effectLst/>
              <a:latin typeface="-apple-system"/>
              <a:cs typeface="+mn-cs"/>
            </a:endParaRPr>
          </a:p>
          <a:p>
            <a:pPr marL="152400" indent="0" algn="r" rtl="1">
              <a:buNone/>
            </a:pPr>
            <a:r>
              <a:rPr lang="fa-IR" sz="2400" i="0" dirty="0">
                <a:effectLst/>
                <a:latin typeface="-apple-system"/>
                <a:cs typeface="+mn-cs"/>
              </a:rPr>
              <a:t>خریدار</a:t>
            </a:r>
            <a:r>
              <a:rPr lang="fa-IR" sz="2400" b="0" i="0" dirty="0">
                <a:effectLst/>
                <a:latin typeface="-apple-system"/>
                <a:cs typeface="+mn-cs"/>
              </a:rPr>
              <a:t> می‌تواند اکانت‌ها را جستجو کند،یا نظاره کند خریداری کند یا بفروشد.</a:t>
            </a:r>
          </a:p>
          <a:p>
            <a:pPr marL="152400" indent="0" algn="r" rtl="1">
              <a:buNone/>
            </a:pPr>
            <a:r>
              <a:rPr lang="fa-IR" sz="2400" dirty="0">
                <a:latin typeface="-apple-system"/>
                <a:cs typeface="+mn-cs"/>
              </a:rPr>
              <a:t>فروشنده میتواند اکانت را ثبت کند</a:t>
            </a:r>
            <a:endParaRPr lang="fa-IR" sz="2400" b="0" i="0" dirty="0">
              <a:effectLst/>
              <a:latin typeface="-apple-system"/>
              <a:cs typeface="+mn-cs"/>
            </a:endParaRPr>
          </a:p>
          <a:p>
            <a:pPr marL="152400" indent="0" algn="r" rtl="1">
              <a:buNone/>
            </a:pPr>
            <a:r>
              <a:rPr lang="fa-IR" sz="2400" b="1" i="0" dirty="0">
                <a:effectLst/>
                <a:latin typeface="-apple-system"/>
                <a:cs typeface="+mn-cs"/>
              </a:rPr>
              <a:t>مدیر </a:t>
            </a:r>
            <a:r>
              <a:rPr lang="fa-IR" sz="2400" b="0" i="0" dirty="0">
                <a:effectLst/>
                <a:latin typeface="-apple-system"/>
                <a:cs typeface="+mn-cs"/>
              </a:rPr>
              <a:t>می‌تواند اکانت‌ها را مدیریت کند و تراکنش‌ها را نظارت کند</a:t>
            </a:r>
          </a:p>
        </p:txBody>
      </p:sp>
      <p:sp>
        <p:nvSpPr>
          <p:cNvPr id="259" name="Google Shape;259;p30"/>
          <p:cNvSpPr/>
          <p:nvPr/>
        </p:nvSpPr>
        <p:spPr>
          <a:xfrm rot="5400000">
            <a:off x="5518774" y="3918801"/>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0" name="Google Shape;260;p30"/>
          <p:cNvSpPr/>
          <p:nvPr/>
        </p:nvSpPr>
        <p:spPr>
          <a:xfrm rot="5400000">
            <a:off x="5518774" y="40531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1" name="Google Shape;261;p30"/>
          <p:cNvSpPr/>
          <p:nvPr/>
        </p:nvSpPr>
        <p:spPr>
          <a:xfrm rot="5400000">
            <a:off x="5518774" y="41874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2" name="Google Shape;262;p30"/>
          <p:cNvSpPr/>
          <p:nvPr/>
        </p:nvSpPr>
        <p:spPr>
          <a:xfrm rot="5400000">
            <a:off x="5518774" y="4321699"/>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pic>
        <p:nvPicPr>
          <p:cNvPr id="26" name="Picture Placeholder 25">
            <a:extLst>
              <a:ext uri="{FF2B5EF4-FFF2-40B4-BE49-F238E27FC236}">
                <a16:creationId xmlns:a16="http://schemas.microsoft.com/office/drawing/2014/main" id="{3A13A249-8E66-28F9-B8CF-97059700D625}"/>
              </a:ext>
            </a:extLst>
          </p:cNvPr>
          <p:cNvPicPr>
            <a:picLocks noGrp="1" noChangeAspect="1"/>
          </p:cNvPicPr>
          <p:nvPr>
            <p:ph type="pic" idx="2"/>
          </p:nvPr>
        </p:nvPicPr>
        <p:blipFill>
          <a:blip r:embed="rId3"/>
          <a:srcRect l="4180" r="4180"/>
          <a:stretch>
            <a:fillRect/>
          </a:stretch>
        </p:blipFill>
        <p:spPr>
          <a:xfrm>
            <a:off x="5389563" y="444500"/>
            <a:ext cx="3267075" cy="4448175"/>
          </a:xfrm>
          <a:prstGeom prst="snip1Rect">
            <a:avLst>
              <a:gd name="adj" fmla="val 0"/>
            </a:avLst>
          </a:prstGeom>
        </p:spPr>
      </p:pic>
      <p:sp>
        <p:nvSpPr>
          <p:cNvPr id="27" name="TextBox 26">
            <a:extLst>
              <a:ext uri="{FF2B5EF4-FFF2-40B4-BE49-F238E27FC236}">
                <a16:creationId xmlns:a16="http://schemas.microsoft.com/office/drawing/2014/main" id="{8EBA15F8-6E41-DE81-D5C0-70B9B989326B}"/>
              </a:ext>
            </a:extLst>
          </p:cNvPr>
          <p:cNvSpPr txBox="1"/>
          <p:nvPr/>
        </p:nvSpPr>
        <p:spPr>
          <a:xfrm>
            <a:off x="789708" y="4631065"/>
            <a:ext cx="1518364" cy="523220"/>
          </a:xfrm>
          <a:prstGeom prst="rect">
            <a:avLst/>
          </a:prstGeom>
          <a:noFill/>
        </p:spPr>
        <p:txBody>
          <a:bodyPr wrap="none" rtlCol="1">
            <a:spAutoFit/>
          </a:bodyPr>
          <a:lstStyle/>
          <a:p>
            <a:r>
              <a:rPr lang="en-US" b="1" i="0" dirty="0">
                <a:solidFill>
                  <a:schemeClr val="accent1"/>
                </a:solidFill>
                <a:effectLst/>
                <a:latin typeface="-apple-system"/>
              </a:rPr>
              <a:t>Use Case Diagram</a:t>
            </a:r>
          </a:p>
          <a:p>
            <a:endParaRPr lang="fa-IR" dirty="0">
              <a:solidFill>
                <a:schemeClr val="accent1"/>
              </a:solidFill>
            </a:endParaRPr>
          </a:p>
        </p:txBody>
      </p:sp>
    </p:spTree>
    <p:extLst>
      <p:ext uri="{BB962C8B-B14F-4D97-AF65-F5344CB8AC3E}">
        <p14:creationId xmlns:p14="http://schemas.microsoft.com/office/powerpoint/2010/main" val="2462527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0"/>
          <p:cNvSpPr txBox="1">
            <a:spLocks noGrp="1"/>
          </p:cNvSpPr>
          <p:nvPr>
            <p:ph type="title"/>
          </p:nvPr>
        </p:nvSpPr>
        <p:spPr>
          <a:xfrm>
            <a:off x="720000" y="445025"/>
            <a:ext cx="4549500" cy="572700"/>
          </a:xfrm>
          <a:prstGeom prst="rect">
            <a:avLst/>
          </a:prstGeom>
        </p:spPr>
        <p:txBody>
          <a:bodyPr spcFirstLastPara="1" wrap="square" lIns="91425" tIns="91425" rIns="91425" bIns="91425" anchor="t" anchorCtr="0">
            <a:noAutofit/>
          </a:bodyPr>
          <a:lstStyle/>
          <a:p>
            <a:pPr algn="ctr" rtl="1"/>
            <a:r>
              <a:rPr lang="fa-IR" sz="2400" b="1" dirty="0">
                <a:cs typeface="+mn-cs"/>
              </a:rPr>
              <a:t>نمودار کلاس</a:t>
            </a:r>
            <a:endParaRPr lang="fa-IR" sz="4000" dirty="0">
              <a:latin typeface="Microsoft JhengHei UI Light" panose="020B0304030504040204" pitchFamily="34" charset="-120"/>
              <a:ea typeface="Microsoft JhengHei UI Light" panose="020B0304030504040204" pitchFamily="34" charset="-120"/>
              <a:cs typeface="+mn-cs"/>
            </a:endParaRPr>
          </a:p>
        </p:txBody>
      </p:sp>
      <p:sp>
        <p:nvSpPr>
          <p:cNvPr id="257" name="Google Shape;257;p30"/>
          <p:cNvSpPr txBox="1">
            <a:spLocks noGrp="1"/>
          </p:cNvSpPr>
          <p:nvPr>
            <p:ph type="body" idx="1"/>
          </p:nvPr>
        </p:nvSpPr>
        <p:spPr>
          <a:xfrm>
            <a:off x="720000" y="1321251"/>
            <a:ext cx="4549500" cy="2664600"/>
          </a:xfrm>
          <a:prstGeom prst="rect">
            <a:avLst/>
          </a:prstGeom>
        </p:spPr>
        <p:txBody>
          <a:bodyPr spcFirstLastPara="1" wrap="square" lIns="91425" tIns="91425" rIns="91425" bIns="91425" anchor="t" anchorCtr="0">
            <a:noAutofit/>
          </a:bodyPr>
          <a:lstStyle/>
          <a:p>
            <a:pPr marL="0" indent="0" algn="just" rtl="1">
              <a:buNone/>
            </a:pPr>
            <a:r>
              <a:rPr lang="fa-IR" sz="2400" dirty="0">
                <a:effectLst/>
                <a:cs typeface="+mn-cs"/>
              </a:rPr>
              <a:t>این نمودار ساختار سیستم را نشان می‌دهد</a:t>
            </a:r>
          </a:p>
          <a:p>
            <a:pPr marL="0" indent="0" algn="just" rtl="1">
              <a:buNone/>
            </a:pPr>
            <a:r>
              <a:rPr lang="fa-IR" sz="2400" dirty="0">
                <a:cs typeface="+mn-cs"/>
              </a:rPr>
              <a:t>مشتری مانند کد ملی و نام و ادرس و..</a:t>
            </a:r>
            <a:endParaRPr lang="fa-IR" sz="2400" dirty="0">
              <a:effectLst/>
              <a:cs typeface="+mn-cs"/>
            </a:endParaRPr>
          </a:p>
          <a:p>
            <a:pPr marL="0" indent="0" algn="just" rtl="1">
              <a:buNone/>
            </a:pPr>
            <a:r>
              <a:rPr lang="fa-IR" sz="2400" dirty="0">
                <a:latin typeface="-apple-system"/>
                <a:cs typeface="+mn-cs"/>
              </a:rPr>
              <a:t>سفارش شماره سفارش تاریخ مبلغ</a:t>
            </a:r>
          </a:p>
          <a:p>
            <a:pPr marL="0" indent="0" algn="just" rtl="1">
              <a:buNone/>
            </a:pPr>
            <a:r>
              <a:rPr lang="fa-IR" sz="2400" i="0" dirty="0">
                <a:effectLst/>
                <a:latin typeface="-apple-system"/>
                <a:cs typeface="+mn-cs"/>
              </a:rPr>
              <a:t>اکانت بازی </a:t>
            </a:r>
            <a:r>
              <a:rPr lang="fa-IR" sz="2400" b="0" i="0" dirty="0">
                <a:effectLst/>
                <a:latin typeface="-apple-system"/>
                <a:cs typeface="+mn-cs"/>
              </a:rPr>
              <a:t>شامل اطلاعاتی مانند شناسه اکانت، سطح بازی و آیتم‌های موجود</a:t>
            </a:r>
          </a:p>
          <a:p>
            <a:pPr marL="0" indent="0" algn="just" rtl="1">
              <a:buNone/>
            </a:pPr>
            <a:br>
              <a:rPr lang="fa-IR" sz="2400" dirty="0">
                <a:effectLst/>
                <a:cs typeface="+mn-cs"/>
              </a:rPr>
            </a:br>
            <a:endParaRPr lang="en-US" sz="1400" cap="none" dirty="0">
              <a:cs typeface="+mn-cs"/>
            </a:endParaRPr>
          </a:p>
          <a:p>
            <a:pPr marL="152400" indent="0" algn="just" rtl="1">
              <a:buNone/>
            </a:pPr>
            <a:endParaRPr lang="fa-IR" sz="1400" b="0" i="0" dirty="0">
              <a:effectLst/>
              <a:latin typeface="-apple-system"/>
              <a:cs typeface="+mn-cs"/>
            </a:endParaRPr>
          </a:p>
        </p:txBody>
      </p:sp>
      <p:sp>
        <p:nvSpPr>
          <p:cNvPr id="259" name="Google Shape;259;p30"/>
          <p:cNvSpPr/>
          <p:nvPr/>
        </p:nvSpPr>
        <p:spPr>
          <a:xfrm rot="5400000">
            <a:off x="5518774" y="3918801"/>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0" name="Google Shape;260;p30"/>
          <p:cNvSpPr/>
          <p:nvPr/>
        </p:nvSpPr>
        <p:spPr>
          <a:xfrm rot="5400000">
            <a:off x="5518774" y="40531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1" name="Google Shape;261;p30"/>
          <p:cNvSpPr/>
          <p:nvPr/>
        </p:nvSpPr>
        <p:spPr>
          <a:xfrm rot="5400000">
            <a:off x="5518774" y="41874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2" name="Google Shape;262;p30"/>
          <p:cNvSpPr/>
          <p:nvPr/>
        </p:nvSpPr>
        <p:spPr>
          <a:xfrm rot="5400000">
            <a:off x="5518774" y="4321699"/>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pic>
        <p:nvPicPr>
          <p:cNvPr id="26" name="Picture Placeholder 25">
            <a:extLst>
              <a:ext uri="{FF2B5EF4-FFF2-40B4-BE49-F238E27FC236}">
                <a16:creationId xmlns:a16="http://schemas.microsoft.com/office/drawing/2014/main" id="{3A13A249-8E66-28F9-B8CF-97059700D625}"/>
              </a:ext>
            </a:extLst>
          </p:cNvPr>
          <p:cNvPicPr>
            <a:picLocks noGrp="1" noChangeAspect="1"/>
          </p:cNvPicPr>
          <p:nvPr>
            <p:ph type="pic" idx="2"/>
          </p:nvPr>
        </p:nvPicPr>
        <p:blipFill rotWithShape="1">
          <a:blip r:embed="rId3"/>
          <a:srcRect l="34642" t="9140" r="33696" b="24355"/>
          <a:stretch/>
        </p:blipFill>
        <p:spPr>
          <a:xfrm>
            <a:off x="6005944" y="445025"/>
            <a:ext cx="2133601" cy="4447650"/>
          </a:xfrm>
          <a:prstGeom prst="rect">
            <a:avLst/>
          </a:prstGeom>
        </p:spPr>
      </p:pic>
      <p:sp>
        <p:nvSpPr>
          <p:cNvPr id="27" name="TextBox 26">
            <a:extLst>
              <a:ext uri="{FF2B5EF4-FFF2-40B4-BE49-F238E27FC236}">
                <a16:creationId xmlns:a16="http://schemas.microsoft.com/office/drawing/2014/main" id="{8EBA15F8-6E41-DE81-D5C0-70B9B989326B}"/>
              </a:ext>
            </a:extLst>
          </p:cNvPr>
          <p:cNvSpPr txBox="1"/>
          <p:nvPr/>
        </p:nvSpPr>
        <p:spPr>
          <a:xfrm>
            <a:off x="789708" y="4631065"/>
            <a:ext cx="1430200" cy="307777"/>
          </a:xfrm>
          <a:prstGeom prst="rect">
            <a:avLst/>
          </a:prstGeom>
          <a:noFill/>
        </p:spPr>
        <p:txBody>
          <a:bodyPr wrap="none" rtlCol="1">
            <a:spAutoFit/>
          </a:bodyPr>
          <a:lstStyle/>
          <a:p>
            <a:r>
              <a:rPr lang="en-US" b="1" dirty="0">
                <a:solidFill>
                  <a:schemeClr val="accent1"/>
                </a:solidFill>
              </a:rPr>
              <a:t>Class Diagram</a:t>
            </a:r>
          </a:p>
        </p:txBody>
      </p:sp>
    </p:spTree>
    <p:extLst>
      <p:ext uri="{BB962C8B-B14F-4D97-AF65-F5344CB8AC3E}">
        <p14:creationId xmlns:p14="http://schemas.microsoft.com/office/powerpoint/2010/main" val="546159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0"/>
          <p:cNvSpPr txBox="1">
            <a:spLocks noGrp="1"/>
          </p:cNvSpPr>
          <p:nvPr>
            <p:ph type="title"/>
          </p:nvPr>
        </p:nvSpPr>
        <p:spPr>
          <a:xfrm>
            <a:off x="720000" y="445025"/>
            <a:ext cx="4549500" cy="572700"/>
          </a:xfrm>
          <a:prstGeom prst="rect">
            <a:avLst/>
          </a:prstGeom>
        </p:spPr>
        <p:txBody>
          <a:bodyPr spcFirstLastPara="1" wrap="square" lIns="91425" tIns="91425" rIns="91425" bIns="91425" anchor="t" anchorCtr="0">
            <a:noAutofit/>
          </a:bodyPr>
          <a:lstStyle/>
          <a:p>
            <a:pPr algn="ctr"/>
            <a:r>
              <a:rPr lang="fa-IR" sz="1800" b="1" dirty="0">
                <a:cs typeface="+mn-cs"/>
              </a:rPr>
              <a:t>نمودار فعالیت</a:t>
            </a:r>
          </a:p>
        </p:txBody>
      </p:sp>
      <p:sp>
        <p:nvSpPr>
          <p:cNvPr id="259" name="Google Shape;259;p30"/>
          <p:cNvSpPr/>
          <p:nvPr/>
        </p:nvSpPr>
        <p:spPr>
          <a:xfrm rot="5400000">
            <a:off x="5518774" y="3918801"/>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0" name="Google Shape;260;p30"/>
          <p:cNvSpPr/>
          <p:nvPr/>
        </p:nvSpPr>
        <p:spPr>
          <a:xfrm rot="5400000">
            <a:off x="5518774" y="40531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1" name="Google Shape;261;p30"/>
          <p:cNvSpPr/>
          <p:nvPr/>
        </p:nvSpPr>
        <p:spPr>
          <a:xfrm rot="5400000">
            <a:off x="5518774" y="41874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2" name="Google Shape;262;p30"/>
          <p:cNvSpPr/>
          <p:nvPr/>
        </p:nvSpPr>
        <p:spPr>
          <a:xfrm rot="5400000">
            <a:off x="5518774" y="4321699"/>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pic>
        <p:nvPicPr>
          <p:cNvPr id="26" name="Picture Placeholder 25">
            <a:extLst>
              <a:ext uri="{FF2B5EF4-FFF2-40B4-BE49-F238E27FC236}">
                <a16:creationId xmlns:a16="http://schemas.microsoft.com/office/drawing/2014/main" id="{3A13A249-8E66-28F9-B8CF-97059700D625}"/>
              </a:ext>
            </a:extLst>
          </p:cNvPr>
          <p:cNvPicPr>
            <a:picLocks noGrp="1" noChangeAspect="1"/>
          </p:cNvPicPr>
          <p:nvPr>
            <p:ph type="pic" idx="2"/>
          </p:nvPr>
        </p:nvPicPr>
        <p:blipFill>
          <a:blip r:embed="rId3"/>
          <a:srcRect l="4209" r="4209"/>
          <a:stretch/>
        </p:blipFill>
        <p:spPr>
          <a:xfrm>
            <a:off x="6005944" y="445025"/>
            <a:ext cx="2133601" cy="4447650"/>
          </a:xfrm>
          <a:prstGeom prst="rect">
            <a:avLst/>
          </a:prstGeom>
        </p:spPr>
      </p:pic>
      <p:sp>
        <p:nvSpPr>
          <p:cNvPr id="27" name="TextBox 26">
            <a:extLst>
              <a:ext uri="{FF2B5EF4-FFF2-40B4-BE49-F238E27FC236}">
                <a16:creationId xmlns:a16="http://schemas.microsoft.com/office/drawing/2014/main" id="{8EBA15F8-6E41-DE81-D5C0-70B9B989326B}"/>
              </a:ext>
            </a:extLst>
          </p:cNvPr>
          <p:cNvSpPr txBox="1"/>
          <p:nvPr/>
        </p:nvSpPr>
        <p:spPr>
          <a:xfrm>
            <a:off x="775852" y="4621318"/>
            <a:ext cx="1598515" cy="307777"/>
          </a:xfrm>
          <a:prstGeom prst="rect">
            <a:avLst/>
          </a:prstGeom>
          <a:noFill/>
        </p:spPr>
        <p:txBody>
          <a:bodyPr wrap="none" rtlCol="1">
            <a:spAutoFit/>
          </a:bodyPr>
          <a:lstStyle/>
          <a:p>
            <a:r>
              <a:rPr lang="en-US" b="1" dirty="0">
                <a:solidFill>
                  <a:schemeClr val="accent1"/>
                </a:solidFill>
              </a:rPr>
              <a:t>Activity Diagram</a:t>
            </a:r>
          </a:p>
        </p:txBody>
      </p:sp>
      <p:sp>
        <p:nvSpPr>
          <p:cNvPr id="7" name="Rectangle 5">
            <a:extLst>
              <a:ext uri="{FF2B5EF4-FFF2-40B4-BE49-F238E27FC236}">
                <a16:creationId xmlns:a16="http://schemas.microsoft.com/office/drawing/2014/main" id="{5044E451-F17A-CAD0-46A7-8771E37E03B5}"/>
              </a:ext>
            </a:extLst>
          </p:cNvPr>
          <p:cNvSpPr>
            <a:spLocks noGrp="1" noChangeArrowheads="1"/>
          </p:cNvSpPr>
          <p:nvPr>
            <p:ph type="body" idx="1"/>
          </p:nvPr>
        </p:nvSpPr>
        <p:spPr bwMode="auto">
          <a:xfrm>
            <a:off x="623455" y="2053342"/>
            <a:ext cx="464545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None/>
              <a:tabLst/>
            </a:pPr>
            <a:r>
              <a:rPr kumimoji="0" lang="ar-SA" altLang="fa-IR" sz="1800" b="0" i="0" u="none" strike="noStrike" cap="none" normalizeH="0" baseline="0" dirty="0">
                <a:ln>
                  <a:noFill/>
                </a:ln>
                <a:solidFill>
                  <a:schemeClr val="tx1"/>
                </a:solidFill>
                <a:effectLst/>
                <a:latin typeface="Arial" panose="020B0604020202020204" pitchFamily="34" charset="0"/>
                <a:cs typeface="+mn-cs"/>
              </a:rPr>
              <a:t>فعالیت‌ها (انتخاب محصول، پرداخت)</a:t>
            </a:r>
            <a:endParaRPr kumimoji="0" lang="fa-IR" altLang="fa-IR" sz="1800" b="0" i="0" u="none" strike="noStrike" cap="none" normalizeH="0" baseline="0" dirty="0">
              <a:ln>
                <a:noFill/>
              </a:ln>
              <a:solidFill>
                <a:schemeClr val="tx1"/>
              </a:solidFill>
              <a:effectLst/>
              <a:latin typeface="Arial" panose="020B0604020202020204" pitchFamily="34" charset="0"/>
              <a:cs typeface="+mn-cs"/>
            </a:endParaRPr>
          </a:p>
          <a:p>
            <a:pPr marL="0" marR="0" lvl="0" indent="0" algn="r" defTabSz="914400" rtl="0" eaLnBrk="0" fontAlgn="base" latinLnBrk="0" hangingPunct="0">
              <a:lnSpc>
                <a:spcPct val="100000"/>
              </a:lnSpc>
              <a:spcBef>
                <a:spcPct val="0"/>
              </a:spcBef>
              <a:spcAft>
                <a:spcPct val="0"/>
              </a:spcAft>
              <a:buClrTx/>
              <a:buSzTx/>
              <a:buNone/>
              <a:tabLst/>
            </a:pPr>
            <a:r>
              <a:rPr kumimoji="0" lang="ar-SA" altLang="fa-IR" sz="1800" b="0" i="0" u="none" strike="noStrike" cap="none" normalizeH="0" baseline="0" dirty="0">
                <a:ln>
                  <a:noFill/>
                </a:ln>
                <a:solidFill>
                  <a:schemeClr val="tx1"/>
                </a:solidFill>
                <a:effectLst/>
                <a:latin typeface="Arial" panose="020B0604020202020204" pitchFamily="34" charset="0"/>
                <a:cs typeface="+mn-cs"/>
              </a:rPr>
              <a:t>تصمیم‌گیری (پرداخت نقدی/اعتباری)</a:t>
            </a:r>
            <a:br>
              <a:rPr kumimoji="0" lang="fa-IR" altLang="fa-IR" sz="1800" b="0" i="0" u="none" strike="noStrike" cap="none" normalizeH="0" baseline="0" dirty="0">
                <a:ln>
                  <a:noFill/>
                </a:ln>
                <a:solidFill>
                  <a:schemeClr val="tx1"/>
                </a:solidFill>
                <a:effectLst/>
                <a:latin typeface="Arial" panose="020B0604020202020204" pitchFamily="34" charset="0"/>
                <a:cs typeface="+mn-cs"/>
              </a:rPr>
            </a:br>
            <a:r>
              <a:rPr kumimoji="0" lang="ar-SA" altLang="fa-IR" sz="1800" b="0" i="0" u="none" strike="noStrike" cap="none" normalizeH="0" baseline="0" dirty="0">
                <a:ln>
                  <a:noFill/>
                </a:ln>
                <a:solidFill>
                  <a:schemeClr val="tx1"/>
                </a:solidFill>
                <a:effectLst/>
                <a:latin typeface="Arial" panose="020B0604020202020204" pitchFamily="34" charset="0"/>
                <a:cs typeface="+mn-cs"/>
              </a:rPr>
              <a:t>مسیرهای مختلف پس از مرحله پرداخت نمایش داده شده</a:t>
            </a:r>
            <a:endParaRPr lang="fa-IR" altLang="fa-IR" sz="1800" dirty="0">
              <a:solidFill>
                <a:schemeClr val="tx1"/>
              </a:solidFill>
              <a:latin typeface="Arial" panose="020B0604020202020204" pitchFamily="34" charset="0"/>
              <a:cs typeface="+mn-cs"/>
            </a:endParaRPr>
          </a:p>
          <a:p>
            <a:pPr marL="0" marR="0" lvl="0" indent="0" algn="r" defTabSz="914400" rtl="0" eaLnBrk="0" fontAlgn="base" latinLnBrk="0" hangingPunct="0">
              <a:lnSpc>
                <a:spcPct val="100000"/>
              </a:lnSpc>
              <a:spcBef>
                <a:spcPct val="0"/>
              </a:spcBef>
              <a:spcAft>
                <a:spcPct val="0"/>
              </a:spcAft>
              <a:buClrTx/>
              <a:buSzTx/>
              <a:buNone/>
              <a:tabLst/>
            </a:pPr>
            <a:r>
              <a:rPr kumimoji="0" lang="fa-IR" altLang="fa-IR" sz="1800" b="0" i="0" u="none" strike="noStrike" cap="none" normalizeH="0" baseline="0" dirty="0">
                <a:ln>
                  <a:noFill/>
                </a:ln>
                <a:solidFill>
                  <a:schemeClr val="tx1"/>
                </a:solidFill>
                <a:effectLst/>
                <a:latin typeface="Arial" panose="020B0604020202020204" pitchFamily="34" charset="0"/>
                <a:cs typeface="+mn-cs"/>
              </a:rPr>
              <a:t>میش</a:t>
            </a:r>
            <a:r>
              <a:rPr lang="fa-IR" altLang="fa-IR" sz="1800" dirty="0">
                <a:solidFill>
                  <a:schemeClr val="tx1"/>
                </a:solidFill>
                <a:latin typeface="Arial" panose="020B0604020202020204" pitchFamily="34" charset="0"/>
                <a:cs typeface="+mn-cs"/>
              </a:rPr>
              <a:t>ود</a:t>
            </a:r>
            <a:endParaRPr kumimoji="0" lang="en-US" altLang="fa-IR" sz="1800" b="0" i="0" u="none" strike="noStrike" cap="none" normalizeH="0" baseline="0" dirty="0">
              <a:ln>
                <a:noFill/>
              </a:ln>
              <a:solidFill>
                <a:schemeClr val="tx1"/>
              </a:solidFill>
              <a:effectLst/>
              <a:latin typeface="Arial" panose="020B0604020202020204" pitchFamily="34" charset="0"/>
              <a:cs typeface="+mn-cs"/>
            </a:endParaRPr>
          </a:p>
        </p:txBody>
      </p:sp>
    </p:spTree>
    <p:extLst>
      <p:ext uri="{BB962C8B-B14F-4D97-AF65-F5344CB8AC3E}">
        <p14:creationId xmlns:p14="http://schemas.microsoft.com/office/powerpoint/2010/main" val="3490116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0"/>
          <p:cNvSpPr txBox="1">
            <a:spLocks noGrp="1"/>
          </p:cNvSpPr>
          <p:nvPr>
            <p:ph type="title"/>
          </p:nvPr>
        </p:nvSpPr>
        <p:spPr>
          <a:xfrm>
            <a:off x="720000" y="445025"/>
            <a:ext cx="4549500" cy="572700"/>
          </a:xfrm>
          <a:prstGeom prst="rect">
            <a:avLst/>
          </a:prstGeom>
        </p:spPr>
        <p:txBody>
          <a:bodyPr spcFirstLastPara="1" wrap="square" lIns="91425" tIns="91425" rIns="91425" bIns="91425" anchor="t" anchorCtr="0">
            <a:noAutofit/>
          </a:bodyPr>
          <a:lstStyle/>
          <a:p>
            <a:pPr algn="ctr" rtl="1"/>
            <a:r>
              <a:rPr lang="fa-IR" sz="1800" b="1" dirty="0">
                <a:cs typeface="+mn-cs"/>
              </a:rPr>
              <a:t>نمودار شیء</a:t>
            </a:r>
          </a:p>
        </p:txBody>
      </p:sp>
      <p:sp>
        <p:nvSpPr>
          <p:cNvPr id="259" name="Google Shape;259;p30"/>
          <p:cNvSpPr/>
          <p:nvPr/>
        </p:nvSpPr>
        <p:spPr>
          <a:xfrm rot="5400000">
            <a:off x="5518774" y="3918801"/>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0" name="Google Shape;260;p30"/>
          <p:cNvSpPr/>
          <p:nvPr/>
        </p:nvSpPr>
        <p:spPr>
          <a:xfrm rot="5400000">
            <a:off x="5518774" y="40531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1" name="Google Shape;261;p30"/>
          <p:cNvSpPr/>
          <p:nvPr/>
        </p:nvSpPr>
        <p:spPr>
          <a:xfrm rot="5400000">
            <a:off x="5518774" y="4187400"/>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sp>
        <p:nvSpPr>
          <p:cNvPr id="262" name="Google Shape;262;p30"/>
          <p:cNvSpPr/>
          <p:nvPr/>
        </p:nvSpPr>
        <p:spPr>
          <a:xfrm rot="5400000">
            <a:off x="5518774" y="4321699"/>
            <a:ext cx="134100" cy="134100"/>
          </a:xfrm>
          <a:prstGeom prst="mathPlus">
            <a:avLst>
              <a:gd name="adj1" fmla="val 0"/>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anit"/>
              <a:ea typeface="Kanit"/>
              <a:cs typeface="Kanit"/>
              <a:sym typeface="Kanit"/>
            </a:endParaRPr>
          </a:p>
        </p:txBody>
      </p:sp>
      <p:pic>
        <p:nvPicPr>
          <p:cNvPr id="26" name="Picture Placeholder 25">
            <a:extLst>
              <a:ext uri="{FF2B5EF4-FFF2-40B4-BE49-F238E27FC236}">
                <a16:creationId xmlns:a16="http://schemas.microsoft.com/office/drawing/2014/main" id="{3A13A249-8E66-28F9-B8CF-97059700D625}"/>
              </a:ext>
            </a:extLst>
          </p:cNvPr>
          <p:cNvPicPr>
            <a:picLocks noGrp="1" noChangeAspect="1"/>
          </p:cNvPicPr>
          <p:nvPr>
            <p:ph type="pic" idx="2"/>
          </p:nvPr>
        </p:nvPicPr>
        <p:blipFill rotWithShape="1">
          <a:blip r:embed="rId3"/>
          <a:srcRect l="28207" t="4012" r="28207" b="6101"/>
          <a:stretch/>
        </p:blipFill>
        <p:spPr>
          <a:xfrm>
            <a:off x="6005944" y="623455"/>
            <a:ext cx="2133601" cy="3997863"/>
          </a:xfrm>
          <a:prstGeom prst="rect">
            <a:avLst/>
          </a:prstGeom>
        </p:spPr>
      </p:pic>
      <p:sp>
        <p:nvSpPr>
          <p:cNvPr id="27" name="TextBox 26">
            <a:extLst>
              <a:ext uri="{FF2B5EF4-FFF2-40B4-BE49-F238E27FC236}">
                <a16:creationId xmlns:a16="http://schemas.microsoft.com/office/drawing/2014/main" id="{8EBA15F8-6E41-DE81-D5C0-70B9B989326B}"/>
              </a:ext>
            </a:extLst>
          </p:cNvPr>
          <p:cNvSpPr txBox="1"/>
          <p:nvPr/>
        </p:nvSpPr>
        <p:spPr>
          <a:xfrm>
            <a:off x="775852" y="4621318"/>
            <a:ext cx="1346844" cy="307777"/>
          </a:xfrm>
          <a:prstGeom prst="rect">
            <a:avLst/>
          </a:prstGeom>
          <a:noFill/>
        </p:spPr>
        <p:txBody>
          <a:bodyPr wrap="none" rtlCol="1">
            <a:spAutoFit/>
          </a:bodyPr>
          <a:lstStyle/>
          <a:p>
            <a:r>
              <a:rPr lang="en-US" b="1" i="0" dirty="0">
                <a:solidFill>
                  <a:schemeClr val="accent1"/>
                </a:solidFill>
                <a:effectLst/>
                <a:latin typeface="-apple-system"/>
              </a:rPr>
              <a:t>Object Diagram</a:t>
            </a:r>
            <a:endParaRPr lang="en-US" b="1" dirty="0">
              <a:solidFill>
                <a:schemeClr val="accent1"/>
              </a:solidFill>
            </a:endParaRPr>
          </a:p>
        </p:txBody>
      </p:sp>
      <p:sp>
        <p:nvSpPr>
          <p:cNvPr id="7" name="Rectangle 5">
            <a:extLst>
              <a:ext uri="{FF2B5EF4-FFF2-40B4-BE49-F238E27FC236}">
                <a16:creationId xmlns:a16="http://schemas.microsoft.com/office/drawing/2014/main" id="{5044E451-F17A-CAD0-46A7-8771E37E03B5}"/>
              </a:ext>
            </a:extLst>
          </p:cNvPr>
          <p:cNvSpPr>
            <a:spLocks noGrp="1" noChangeArrowheads="1"/>
          </p:cNvSpPr>
          <p:nvPr>
            <p:ph type="body" idx="1"/>
          </p:nvPr>
        </p:nvSpPr>
        <p:spPr bwMode="auto">
          <a:xfrm>
            <a:off x="623455" y="1745565"/>
            <a:ext cx="4645458"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r" rtl="1" eaLnBrk="0" fontAlgn="base" hangingPunct="0">
              <a:spcBef>
                <a:spcPct val="0"/>
              </a:spcBef>
              <a:spcAft>
                <a:spcPct val="0"/>
              </a:spcAft>
              <a:buClrTx/>
              <a:buSzTx/>
              <a:buNone/>
            </a:pPr>
            <a:r>
              <a:rPr lang="fa-IR" sz="2800" dirty="0">
                <a:cs typeface="+mn-cs"/>
              </a:rPr>
              <a:t>نمایش نمونه‌های واقعی از کلاس‌ها اشیاء با مقادیر واقعی</a:t>
            </a:r>
            <a:br>
              <a:rPr lang="fa-IR" sz="2800" dirty="0">
                <a:cs typeface="+mn-cs"/>
              </a:rPr>
            </a:br>
            <a:r>
              <a:rPr lang="fa-IR" sz="2800" dirty="0">
                <a:cs typeface="+mn-cs"/>
              </a:rPr>
              <a:t>شیء «اکانت۱» با نام و قیمت مشخص و..</a:t>
            </a:r>
            <a:endParaRPr kumimoji="0" lang="en-US" altLang="fa-IR" sz="1800" b="0" i="0" u="none" strike="noStrike" cap="none" normalizeH="0" baseline="0" dirty="0">
              <a:ln>
                <a:noFill/>
              </a:ln>
              <a:solidFill>
                <a:schemeClr val="tx1"/>
              </a:solidFill>
              <a:effectLst/>
              <a:latin typeface="Arial" panose="020B0604020202020204" pitchFamily="34" charset="0"/>
              <a:cs typeface="+mn-cs"/>
            </a:endParaRPr>
          </a:p>
        </p:txBody>
      </p:sp>
    </p:spTree>
    <p:extLst>
      <p:ext uri="{BB962C8B-B14F-4D97-AF65-F5344CB8AC3E}">
        <p14:creationId xmlns:p14="http://schemas.microsoft.com/office/powerpoint/2010/main" val="3679494277"/>
      </p:ext>
    </p:extLst>
  </p:cSld>
  <p:clrMapOvr>
    <a:masterClrMapping/>
  </p:clrMapOvr>
</p:sld>
</file>

<file path=ppt/theme/theme1.xml><?xml version="1.0" encoding="utf-8"?>
<a:theme xmlns:a="http://schemas.openxmlformats.org/drawingml/2006/main" name="Game Design Agency by Slidesgo">
  <a:themeElements>
    <a:clrScheme name="Simple Light">
      <a:dk1>
        <a:srgbClr val="FFFFFF"/>
      </a:dk1>
      <a:lt1>
        <a:srgbClr val="000000"/>
      </a:lt1>
      <a:dk2>
        <a:srgbClr val="DD3D6E"/>
      </a:dk2>
      <a:lt2>
        <a:srgbClr val="6ABFDA"/>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596</Words>
  <Application>Microsoft Office PowerPoint</Application>
  <PresentationFormat>On-screen Show (16:9)</PresentationFormat>
  <Paragraphs>78</Paragraphs>
  <Slides>19</Slides>
  <Notes>19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IRAN Sans Web Fam</vt:lpstr>
      <vt:lpstr>Iran Yekan</vt:lpstr>
      <vt:lpstr>Kanit</vt:lpstr>
      <vt:lpstr>Arial</vt:lpstr>
      <vt:lpstr>-apple-system</vt:lpstr>
      <vt:lpstr>Open Sans Light</vt:lpstr>
      <vt:lpstr>game</vt:lpstr>
      <vt:lpstr>Microsoft JhengHei UI Light</vt:lpstr>
      <vt:lpstr>Raleway</vt:lpstr>
      <vt:lpstr>Kanit Light</vt:lpstr>
      <vt:lpstr>Orbitron</vt:lpstr>
      <vt:lpstr>Game Design Agency by Slidesgo</vt:lpstr>
      <vt:lpstr>موضوع:  کانال خرید و فرروش اکانت بازی پابجی موبایل</vt:lpstr>
      <vt:lpstr>PUBG MOBILE</vt:lpstr>
      <vt:lpstr>خرید و فروش اکانت پابجی موبایل</vt:lpstr>
      <vt:lpstr>چند نمونه از مشخصات اکانت پابجی موبایل</vt:lpstr>
      <vt:lpstr>چند نمونه از مشخصات اکانت پابجی موبایل</vt:lpstr>
      <vt:lpstr>نمودار کاربری </vt:lpstr>
      <vt:lpstr>نمودار کلاس</vt:lpstr>
      <vt:lpstr>نمودار فعالیت</vt:lpstr>
      <vt:lpstr>نمودار شیء</vt:lpstr>
      <vt:lpstr>نمودار حالت</vt:lpstr>
      <vt:lpstr>نمودار کامپوننت</vt:lpstr>
      <vt:lpstr>نمودار بسته </vt:lpstr>
      <vt:lpstr>نمودار ارتباط</vt:lpstr>
      <vt:lpstr>نمودار زمان‌بندی</vt:lpstr>
      <vt:lpstr>نمودار ترکیبی </vt:lpstr>
      <vt:lpstr>نمودار گسترش </vt:lpstr>
      <vt:lpstr>نمودار توالی</vt:lpstr>
      <vt:lpstr>نمودار پروفایل </vt:lpstr>
      <vt:lpstr>نمودار تعامل کلی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Design Agency</dc:title>
  <dc:creator>H A D I</dc:creator>
  <cp:lastModifiedBy>hadicoco4@outlook.com</cp:lastModifiedBy>
  <cp:revision>4</cp:revision>
  <dcterms:modified xsi:type="dcterms:W3CDTF">2025-06-03T17:11:30Z</dcterms:modified>
</cp:coreProperties>
</file>