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7.xml" ContentType="application/vnd.openxmlformats-officedocument.presentationml.notesSlide+xml"/>
  <Override PartName="/ppt/ink/ink4.xml" ContentType="application/inkml+xml"/>
  <Override PartName="/ppt/notesSlides/notesSlide18.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77" r:id="rId4"/>
    <p:sldId id="259" r:id="rId5"/>
    <p:sldId id="317" r:id="rId6"/>
    <p:sldId id="278" r:id="rId7"/>
    <p:sldId id="318" r:id="rId8"/>
    <p:sldId id="319" r:id="rId9"/>
    <p:sldId id="288" r:id="rId10"/>
    <p:sldId id="289" r:id="rId11"/>
    <p:sldId id="320" r:id="rId12"/>
    <p:sldId id="321" r:id="rId13"/>
    <p:sldId id="324" r:id="rId14"/>
    <p:sldId id="326" r:id="rId15"/>
    <p:sldId id="325" r:id="rId16"/>
    <p:sldId id="327" r:id="rId17"/>
    <p:sldId id="328" r:id="rId18"/>
    <p:sldId id="329" r:id="rId19"/>
    <p:sldId id="314" r:id="rId20"/>
    <p:sldId id="322" r:id="rId21"/>
    <p:sldId id="323" r:id="rId22"/>
    <p:sldId id="316"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hjJDaWr286aIF+Ko5kZYrjA66G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345A"/>
    <a:srgbClr val="03215D"/>
    <a:srgbClr val="03125D"/>
    <a:srgbClr val="0362FD"/>
    <a:srgbClr val="06A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55" autoAdjust="0"/>
  </p:normalViewPr>
  <p:slideViewPr>
    <p:cSldViewPr snapToGrid="0">
      <p:cViewPr varScale="1">
        <p:scale>
          <a:sx n="86" d="100"/>
          <a:sy n="86" d="100"/>
        </p:scale>
        <p:origin x="56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51"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4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1T14:30:53.304"/>
    </inkml:context>
    <inkml:brush xml:id="br0">
      <inkml:brushProperty name="width" value="0.35" units="cm"/>
      <inkml:brushProperty name="height" value="0.35" units="cm"/>
      <inkml:brushProperty name="color" value="#FFFFFF"/>
    </inkml:brush>
  </inkml:definitions>
  <inkml:trace contextRef="#ctx0" brushRef="#br0">324 9890 24575,'3'-1'0,"-1"1"0,1 0 0,0-1 0,0 1 0,-1-1 0,1 0 0,-1 0 0,1 0 0,0 0 0,-1-1 0,0 1 0,1 0 0,-1-1 0,0 0 0,0 0 0,0 1 0,0-1 0,0-1 0,0 1 0,-1 0 0,1 0 0,2-4 0,2-7 0,0 0 0,0 0 0,5-19 0,4-11 0,1 12 0,-7 15 0,-1 0 0,0-1 0,-1 0 0,-1-1 0,0 1 0,-2-1 0,0 0 0,3-35 0,-7-883 0,-2 416 0,2-565 0,1 1066 0,1 0 0,8-32 0,-6 31 0,0 0 0,0-24 0,-5-53 0,0 61 0,0 0 0,3 1 0,8-57 0,-3 51 0,-2-1 0,-1-80 0,-4 73 0,9-74 0,2 14 0,-5-220 0,-8 182 0,1 120 0,2-1 0,2 0 0,9-46 0,-5 43 0,1 0 0,-1-1 0,-1 0 0,2-53 0,-9-632 0,0 699 0,-1 1 0,-1-1 0,-4-17 0,2 16 0,2-1 0,-2-25 0,6-53 0,0 62 0,0 1 0,-3-1 0,-8-55 0,-21-82 0,24 119 0,3 1 0,4-109 0,2 60 0,-2 81 0,1 1 0,-1 0 0,0 0 0,-2 1 0,0-1 0,-2 0 0,0 1 0,-8-24 0,0 11 0,1 0 0,2-1 0,2 0 0,-6-52 0,-10-42 0,14 90 0,2 0 0,-3-59 0,8 71 0,-8-41 0,-1-16 0,-14-66 0,22 125 0,-1 1 0,0 0 0,-2 0 0,-15-38 0,13 39 0,0-1 0,2 1 0,0-2 0,-4-36 0,7 29 0,-2 1 0,-11-40 0,9 43 0,1-1 0,1 1 0,-2-38 0,7 38 0,-2-1 0,0 1 0,-8-29 0,-14-29 0,13 51 0,-8-42 0,11-4 0,7 54 0,-10-48 0,5 46 0,-3-6 0,2 0 0,1-1 0,-1-51 0,7 56 0,0-1 0,-2 0 0,-2 0 0,0 1 0,-2 0 0,-11-32 0,7 24 0,1-1 0,1 1 0,-4-74 0,10 79 0,-10-34 0,8 46 0,1 1 0,-2-25 0,4 7 0,-13-74 0,7 60 8,3-1-1,4-102 1,1 66-1396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1T14:32:14.040"/>
    </inkml:context>
    <inkml:brush xml:id="br0">
      <inkml:brushProperty name="width" value="0.35" units="cm"/>
      <inkml:brushProperty name="height" value="0.35" units="cm"/>
      <inkml:brushProperty name="color" value="#FFFFFF"/>
    </inkml:brush>
  </inkml:definitions>
  <inkml:trace contextRef="#ctx0" brushRef="#br0">1 3207 24575,'2'-27'0,"1"1"0,1-1 0,1 1 0,16-46 0,-10 38 0,-2 0 0,4-35 0,-4-128 0,-2 11 0,33-133 0,-34 287 0,12-38 0,2-16 0,49-257 0,-64 306 0,-1 0 0,-4-67 0,2-22 0,9 43 0,-5 53 0,1-53 0,-5 57 0,1 0 0,1 0 0,11-37 0,-7 35 0,-2-1 0,4-44 0,-7-50 0,-4 70 0,3 0 0,2 0 0,12-55 0,26-129 0,-38 214 0,-1 0 0,-1-33 0,-2 39 0,1 0 0,0-1 0,1 1 0,1 1 0,9-33 0,-2 25-1365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1T14:32:23.323"/>
    </inkml:context>
    <inkml:brush xml:id="br0">
      <inkml:brushProperty name="width" value="0.35" units="cm"/>
      <inkml:brushProperty name="height" value="0.35" units="cm"/>
      <inkml:brushProperty name="color" value="#FFFFFF"/>
    </inkml:brush>
  </inkml:definitions>
  <inkml:trace contextRef="#ctx0" brushRef="#br0">4413 2746 24575,'-422'0'0,"407"-1"0,0-1 0,1 0 0,-1-1 0,0 0 0,-22-9 0,-14-4 0,-9 5 0,46 10 0,1-1 0,-1 0 0,1-2 0,0 1 0,-19-9 0,19 7 0,-1 0 0,1 1 0,-1 0 0,-1 1 0,-21-2 0,19 4 0,0-2 0,1-1 0,-24-7 0,-36-16 0,-95-21 0,160 45 0,0 0 0,0-1 0,0 0 0,1 0 0,-1-1 0,1-1 0,-11-7 0,17 10 0,-1 0 0,1-1 0,1 1 0,-1-1 0,0 0 0,1 0 0,0 0 0,0-1 0,0 1 0,0-1 0,1 1 0,-1-1 0,1 0 0,1 0 0,-1 0 0,1 0 0,-2-9 0,0-46 0,6-71 0,0 26 0,-2 51 0,-3-66 0,2 116 0,-1 1 0,1 0 0,-1 0 0,0 0 0,0 0 0,0 0 0,0 0 0,-1 0 0,1 0 0,-1 0 0,0 0 0,1 1 0,-1-1 0,-1 1 0,1-1 0,0 1 0,0 0 0,-1 0 0,1 0 0,-1 0 0,0 0 0,0 1 0,1-1 0,-1 1 0,0 0 0,0 0 0,-1 0 0,-3-1 0,-9-1 0,-1 0 0,1 2 0,-1 0 0,-23 1 0,5 0 0,-71-3 0,-205-35 0,262 26 0,33 7 0,-1 1 0,1 1 0,-33-2 0,-518 6 0,542 0 0,1 2 0,-29 6 0,26-4 0,-41 2 0,45-7 0,1 1 0,0 2 0,0 0 0,0 1 0,0 1 0,-33 13 0,4-2 0,36-12 0,1 0 0,1 1 0,-16 7 0,-15 12 0,-71 27 0,99-46 0,-1 0 0,0 0 0,0-2 0,0 0 0,0-1 0,-1-1 0,1 0 0,-19-3 0,33 2 0,0-1 0,1 1 0,-1-1 0,1 0 0,-1 0 0,1 0 0,-1 0 0,1-1 0,0 1 0,-1 0 0,1-1 0,0 0 0,0 1 0,0-1 0,0 0 0,1 0 0,-1 0 0,0-1 0,1 1 0,0 0 0,-1 0 0,1-1 0,0 1 0,0-1 0,-1-4 0,1 4 0,0 0 0,0 0 0,0 0 0,0 0 0,-1 0 0,0 1 0,1-1 0,-1 1 0,0-1 0,0 1 0,0 0 0,0-1 0,-1 1 0,1 0 0,-1 1 0,1-1 0,-1 0 0,0 1 0,1-1 0,-1 1 0,-4-2 0,-15 0 0,0 0 0,0 2 0,0 0 0,-37 4 0,5 0 0,15-4 0,-1 0 0,1-3 0,0-1 0,1-2 0,-51-16 0,-192-55 0,279 77 0,-1 1 0,1-1 0,0 0 0,-1 0 0,1 0 0,-1 0 0,1 0 0,0 0 0,0-1 0,0 1 0,0-1 0,0 1 0,0-1 0,0 0 0,0 0 0,1 0 0,-4-4 0,5 4 0,-1 0 0,1 0 0,-1 1 0,1-1 0,0 0 0,0 0 0,0 0 0,0 0 0,0 0 0,0 0 0,0 0 0,1 0 0,-1 0 0,1 1 0,-1-1 0,1 0 0,0 0 0,1-2 0,3-4 0,0 0 0,1 0 0,0 0 0,1 1 0,0 0 0,0 0 0,13-9 0,29-18 0,92-49 0,-122 74 0,1 1 0,0 1 0,0 0 0,1 2 0,-1 0 0,36-2 0,131 3 0,-138 5 0,960 3 0,-793 9 0,1-1 0,-870-11 0,301-3 0,162 2 0,-295-37 0,476 35 0,-1 0 0,1 0 0,0-1 0,0 0 0,0 0 0,-12-7 0,20 9 0,0 1 0,0-1 0,0 0 0,0 0 0,0 1 0,0-1 0,0 0 0,0 0 0,0 0 0,1 0 0,-1 0 0,0 0 0,1 0 0,-1 0 0,1 0 0,-1 0 0,1 0 0,-1-1 0,1 1 0,0 0 0,-1 0 0,1-2 0,1 1 0,-1 0 0,1 0 0,0 0 0,0 0 0,0 0 0,0 1 0,0-1 0,0 0 0,0 0 0,1 1 0,-1-1 0,0 1 0,1-1 0,0 1 0,-1 0 0,1 0 0,0 0 0,2-2 0,20-10 0,0 1 0,1 1 0,0 1 0,34-8 0,-6 1 0,336-125 0,-263 108 0,-60 19 0,-64 15 0,-1 0 0,1-1 0,-1 1 0,1 0 0,-1-1 0,0 1 0,1-1 0,-1 1 0,0-1 0,1 0 0,-1 1 0,0-1 0,0 0 0,0 0 0,1 0 0,-1 0 0,0 0 0,0 0 0,0-1 0,-1 1 0,0 0 0,0 1 0,-1-1 0,1 0 0,0 0 0,-1 1 0,1-1 0,0 1 0,-1-1 0,1 0 0,-1 1 0,1-1 0,-1 1 0,1-1 0,-1 1 0,0-1 0,1 1 0,-1-1 0,0 1 0,1 0 0,-1-1 0,0 1 0,0 0 0,0-1 0,-63-17 0,58 16 0,-78-12 0,55 10 0,-50-13 0,77 17 0,1-1 0,-1 1 0,0-1 0,0 1 0,1-1 0,-1 0 0,0 0 0,1 0 0,-1 0 0,1 0 0,-1 0 0,1 0 0,0 0 0,-1-1 0,-1-1 0,3 2 0,0 0 0,0 1 0,0-1 0,0 0 0,0 1 0,-1-1 0,1 0 0,0 1 0,1-1 0,-1 0 0,0 0 0,0 1 0,0-1 0,0 0 0,1 1 0,-1-1 0,0 1 0,0-1 0,1 0 0,-1 1 0,1-1 0,-1 1 0,0-1 0,1 1 0,-1-1 0,2 0 0,3-4 0,1 1 0,0 0 0,0 0 0,1 0 0,11-4 0,13-6 0,304-119 0,-327 131 0,3-1 0,-1 0 0,1 0 0,-1-1 0,0-1 0,0 1 0,0-1 0,-1-1 0,0 0 0,17-14 0,-25 19 0,0 0 0,0 0 0,-1 1 0,1-1 0,0 0 0,-1 0 0,1 0 0,-1 0 0,1 0 0,-1 0 0,0 0 0,1 0 0,-1 0 0,0 0 0,0 0 0,1 0 0,-1 0 0,0 0 0,0 0 0,0-1 0,0 1 0,-1 0 0,1 0 0,0 0 0,0 0 0,-1 0 0,1 0 0,0 0 0,-1 0 0,1 0 0,-1 0 0,1 0 0,-1 0 0,0 1 0,1-1 0,-1 0 0,0 0 0,0 0 0,1 1 0,-1-1 0,0 0 0,0 1 0,0-1 0,0 1 0,0-1 0,-1 0 0,-7-3 0,1 0 0,-1 1 0,0 0 0,-13-3 0,-46-9 0,-109-9 0,-75 10 0,-8-1 0,219 9 0,30 1 0,13 1 0,19-2 0,203-19 0,-102 14 0,-43 2 0,125-10 0,-202 19 0,-1 0 0,0 0 0,1 0 0,-1 0 0,0 0 0,1 0 0,-1 0 0,0 1 0,1-1 0,-1 0 0,0 1 0,1-1 0,-1 1 0,0-1 0,0 1 0,0 0 0,2 1 0,-3-2 0,1 1 0,-1-1 0,0 1 0,0-1 0,0 1 0,1 0 0,-1-1 0,0 1 0,0 0 0,0-1 0,0 1 0,0 0 0,0-1 0,0 1 0,-1-1 0,1 1 0,0 0 0,0-1 0,0 1 0,-1-1 0,1 1 0,0-1 0,0 1 0,-1 0 0,0 0 0,-4 6 0,-1 0 0,0-1 0,0 0 0,-7 6 0,8-7 0,-111 110 0,49-45 0,66-69 0,0 0 0,1 0 0,-1-1 0,0 1 0,0 0 0,0 0 0,1-1 0,-1 1 0,0-1 0,0 1 0,0-1 0,0 1 0,0-1 0,0 0 0,-1 1 0,0-1 0,2 0 0,-1 0 0,1 0 0,-1-1 0,1 1 0,-1 0 0,1 0 0,0 0 0,-1-1 0,1 1 0,-1 0 0,1 0 0,0-1 0,-1 1 0,1 0 0,0-1 0,0 1 0,-1-1 0,1 1 0,0 0 0,0-1 0,-1 1 0,1-1 0,0 1 0,0-1 0,0 0 0,-3-40 0,3 35 0,2-91 0,1-40 0,-18-183 0,12 313 0,0 17 0,-1 30 0,3-34 0,-36 322 0,-9 88 0,34-2 0,12-603 0,2 65 0,-28-974 0,7 1210 0,1 56 0,5 185 0,14-325 0,1-25 0,2-8 0,4-12 0,70-278 0,13-1 0,-88 272 0,-3 23 0,0 1 0,0 0 0,0-1 0,0 1 0,0-1 0,0 1 0,0 0 0,-1-1 0,1 1 0,0-1 0,0 1 0,0 0 0,-1-1 0,1 1 0,0 0 0,0-1 0,-1 1 0,1 0 0,0-1 0,0 1 0,-1 0 0,1 0 0,0-1 0,-1 1 0,1 0 0,-1 0 0,1-1 0,-3 2 0,0-1 0,0 0 0,1 1 0,-1 0 0,0-1 0,1 1 0,-1 0 0,1 0 0,-1 0 0,1 1 0,-1-1 0,-3 4 0,-186 131 0,98-66 0,52-40 0,-15 10 0,2 1 0,2 4 0,-52 53 0,100-92 0,-1 1 0,2-1 0,-1 1 0,-7 14 0,11-20 0,1 0 0,-1 0 0,1 0 0,-1 0 0,1 0 0,0 0 0,-1 0 0,1 0 0,0 0 0,0 0 0,0 0 0,0 0 0,0 1 0,0-1 0,0 0 0,0 0 0,0 0 0,0 0 0,1 0 0,-1 0 0,1 0 0,-1 0 0,0 0 0,1 0 0,-1 0 0,1 0 0,0 0 0,-1 0 0,1 0 0,0 0 0,0 0 0,0-1 0,-1 1 0,1 0 0,0-1 0,0 1 0,0 0 0,0-1 0,0 1 0,0-1 0,0 0 0,0 1 0,2-1 0,16 4 0,-1-1 0,1-2 0,0 1 0,0-2 0,0-1 0,20-2 0,15-1 0,160 0-1365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1T14:32:34.799"/>
    </inkml:context>
    <inkml:brush xml:id="br0">
      <inkml:brushProperty name="width" value="0.35" units="cm"/>
      <inkml:brushProperty name="height" value="0.35" units="cm"/>
      <inkml:brushProperty name="color" value="#FFFFFF"/>
    </inkml:brush>
  </inkml:definitions>
  <inkml:trace contextRef="#ctx0" brushRef="#br0">1 3454 24575,'1'-5'0,"-1"-1"0,1 1 0,1-1 0,-1 1 0,4-8 0,4-18 0,-3-32 0,-2-1 0,-6-74 0,-1 29 0,3-1371 0,1 1465 0,1-1 0,0 1 0,5-18 0,5-36 0,1-22 0,-8 61 0,3-46 0,-6 47 0,2 0 0,1 0 0,9-31 0,-6 32 0,-2 0 0,-1-1 0,2-35 0,-7 6 0,-1 28 0,1 0 0,2-1 0,10-52 0,-5 44 0,-3-1 0,-1 1 0,-1-1 0,-6-46 0,2-5 0,2-229-1365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1T14:31:08.157"/>
    </inkml:context>
    <inkml:brush xml:id="br0">
      <inkml:brushProperty name="width" value="0.35" units="cm"/>
      <inkml:brushProperty name="height" value="0.35" units="cm"/>
      <inkml:brushProperty name="color" value="#FFFFFF"/>
    </inkml:brush>
  </inkml:definitions>
  <inkml:trace contextRef="#ctx0" brushRef="#br0">1 734 24575,'0'-731'0,"0"731"0,0 0 0,0 0 0,0 0 0,0 0 0,0 0 0,0 0 0,0 0 0,0 0 0,0 0 0,1 0 0,-1 0 0,0 0 0,0 0 0,0 0 0,0 0 0,0 0 0,0 0 0,0 0 0,0 0 0,0 0 0,0 0 0,0 0 0,1 0 0,-1 0 0,0 0 0,0 0 0,0 0 0,0 0 0,0 0 0,0-1 0,0 1 0,0 0 0,0 0 0,0 0 0,0 0 0,0 0 0,0 0 0,0 0 0,0 0 0,0 0 0,0 0 0,0 0 0,0 0 0,1 0 0,-1 0 0,0-1 0,0 1 0,0 0 0,0 0 0,0 0 0,0 0 0,0 0 0,0 0 0,6 11 0,4 18 0,0 7 0,-3 0 0,-1 0 0,2 69 0,-6-67 0,8 40 0,-4-42 0,0 47 0,-7 336 0,2-401 0,1-1 0,1 1 0,4 17 0,-2-16 0,-2 0 0,2 27 0,-6 99 0,2 56 0,23-54 0,-13-93 0,-6-34 0,-1 0 0,2 34 0,-5-32 0,10 42 0,-7-42 0,4 43 0,-7 340 0,-3-193 0,3-194 0,1 1 0,8 32 0,-6-31 0,0 0 0,0 24 0,-3 377 0,-2-201 0,2-201 0,1 0 0,7 32 0,-4-31 0,-2 0 0,2 24 0,-5-21-1365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1T14:31:09.533"/>
    </inkml:context>
    <inkml:brush xml:id="br0">
      <inkml:brushProperty name="width" value="0.35" units="cm"/>
      <inkml:brushProperty name="height" value="0.35" units="cm"/>
      <inkml:brushProperty name="color" value="#FFFFFF"/>
    </inkml:brush>
  </inkml:definitions>
  <inkml:trace contextRef="#ctx0" brushRef="#br0">0 0 24575,'0'1062'-1365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1T14:30:37.769"/>
    </inkml:context>
    <inkml:brush xml:id="br0">
      <inkml:brushProperty name="width" value="0.35" units="cm"/>
      <inkml:brushProperty name="height" value="0.35" units="cm"/>
      <inkml:brushProperty name="color" value="#FFFFFF"/>
    </inkml:brush>
  </inkml:definitions>
  <inkml:trace contextRef="#ctx0" brushRef="#br0">54 2176 24575,'1'15'0,"1"1"0,1-1 0,0 0 0,1-1 0,0 1 0,1-1 0,10 20 0,-5-12 0,12 47 0,55 223 0,-30-124 0,25 178 0,-70-333 0,2 7 0,-2 0 0,0 0 0,-1 0 0,-1 0 0,-4 36 0,4-56 0,0 0 0,0 1 0,0-1 0,0 0 0,0 0 0,0 0 0,0 1 0,-1-1 0,1 0 0,0 0 0,0 0 0,0 1 0,0-1 0,0 0 0,-1 0 0,1 0 0,0 0 0,0 0 0,0 1 0,-1-1 0,1 0 0,0 0 0,0 0 0,0 0 0,-1 0 0,1 0 0,0 0 0,0 0 0,0 0 0,-1 0 0,1 0 0,0 0 0,0 0 0,-1 0 0,1 0 0,0 0 0,0 0 0,0 0 0,-1 0 0,1 0 0,0 0 0,0 0 0,0-1 0,-1 1 0,1 0 0,0 0 0,0 0 0,0 0 0,-1 0 0,1-1 0,0 1 0,0 0 0,0 0 0,0 0 0,0-1 0,0 1 0,-1 0 0,1 0 0,0 0 0,0-1 0,0 1 0,0 0 0,0 0 0,0 0 0,0-1 0,0 1 0,0 0 0,0-1 0,0 1 0,0 0 0,0-1 0,0 1 0,0 0 0,0 0 0,-1-1 0,1 1 0,0 0 0,0 0 0,0-1 0,0 1 0,0 0 0,-1 0 0,1 0 0,0-1 0,0 1 0,0 0 0,-1 0 0,1 0 0,0 0 0,0-1 0,-1 1 0,1 0 0,0 0 0,0 0 0,-1 0 0,1 0 0,0 0 0,-1 0 0,1 0 0,0 0 0,0 0 0,-1 0 0,1 0 0,0 0 0,0 0 0,-1 0 0,1 0 0,0 0 0,-1 0 0,1 0 0,0 0 0,0 1 0,-1-1 0,1 0 0,0 0 0,0 0 0,0 0 0,-1 1 0,1-1 0,0 0 0,0 0 0,0 0 0,-1 1 0,1-1 0,0 0 0,0 0 0,0 1 0,0-1 0,0 0 0,0 0 0,0 1 0,-1-1 0,1 0 0,0 1 0,-3 17 0,1 0 0,1 0 0,0 1 0,4 35 0,-1-2 0,-2 946 0,0-3108 0,-2 2083 0,-1-1 0,-8-37 0,1 14 0,-1-3 0,7 34 0,0 0 0,-2-35 0,7-290 0,0 329 0,0 1 0,2-1 0,4-17 0,5-36 0,1-22 0,-8 62 0,4-48 0,-9-15 0,-1 42 0,2 0 0,13-78 0,-3 44 0,3-15 0,11-23 0,-14 72 0,-2 0 0,-2-1 0,0-85 0,-8-38 0,1 200 0,1-15 0,0 0 0,-1 1 0,-1-1 0,0 0 0,-5 20 0,5-29 0,1 0 0,-1 1 0,-1-1 0,1 0 0,0 1 0,0-1 0,-1 0 0,1 0 0,-1 0 0,0 0 0,0 0 0,0-1 0,0 1 0,0 0 0,0-1 0,0 0 0,0 1 0,0-1 0,-1 0 0,1 0 0,-1 0 0,1 0 0,0-1 0,-1 1 0,0-1 0,1 1 0,-1-1 0,1 0 0,-1 0 0,-3-1 0,3 1 0,1 0 0,-1 0 0,1-1 0,-1 0 0,1 1 0,-1-1 0,1 0 0,0 0 0,-1 0 0,1 0 0,0-1 0,0 1 0,0-1 0,0 1 0,0-1 0,0 0 0,0 0 0,1 0 0,-1 0 0,1 0 0,-1 0 0,1 0 0,0 0 0,0 0 0,0-1 0,0 1 0,0 0 0,0-1 0,1 1 0,-1-1 0,1 1 0,-1-4 0,-1-10 0,1-1 0,0 0 0,4-30 0,-2 25 0,1-27 0,1-24 0,-6-78 0,2 148 0,1 0 0,0 0 0,-1 0 0,0 1 0,0-1 0,0 0 0,0 0 0,0 0 0,0 1 0,-1-1 0,1 1 0,-1-1 0,0 1 0,0 0 0,0-1 0,0 1 0,0 0 0,0 0 0,0 0 0,-5-2 0,7 4 0,-1 1 0,1-1 0,-1 0 0,0 0 0,1 0 0,-1 0 0,0 1 0,1-1 0,-1 0 0,1 1 0,-1-1 0,1 0 0,-1 1 0,1-1 0,-1 1 0,1-1 0,-1 1 0,1-1 0,-1 1 0,1-1 0,0 1 0,-1-1 0,1 1 0,0 0 0,0-1 0,-1 1 0,1 0 0,0-1 0,0 1 0,0-1 0,0 1 0,0 0 0,0-1 0,0 1 0,0 1 0,-3 28 0,3-28 0,-1 20 0,1 0 0,0 1 0,2-1 0,1 0 0,1-1 0,0 1 0,2-1 0,9 24 0,-10-31 0,-1 0 0,0 0 0,-1 1 0,0-1 0,0 26 0,-5 79 0,-1-44 0,4-33 0,0-14 0,-4 34 0,2-52 0,-1-1 0,0 0 0,0 0 0,-1 0 0,0 0 0,0 0 0,-8 13 0,-12 16 0,-2-2 0,-1 0 0,-2-2 0,-1-1 0,-53 47 0,48-57-1365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1T14:30:11.618"/>
    </inkml:context>
    <inkml:brush xml:id="br0">
      <inkml:brushProperty name="width" value="0.35" units="cm"/>
      <inkml:brushProperty name="height" value="0.35" units="cm"/>
      <inkml:brushProperty name="color" value="#FFFFFF"/>
    </inkml:brush>
  </inkml:definitions>
  <inkml:trace contextRef="#ctx0" brushRef="#br0">23 32 24575,'-1'0'0,"-1"-1"0,1 1 0,0 0 0,-1-1 0,1 1 0,0-1 0,-1 0 0,1 1 0,0-1 0,-1 0 0,1 0 0,0 0 0,-1-1 0,2 2 0,-1 0 0,1 0 0,0-1 0,0 1 0,-1 0 0,1 0 0,0-1 0,0 1 0,0 0 0,-1 0 0,1-1 0,0 1 0,0 0 0,0 0 0,0-1 0,0 1 0,0 0 0,0-1 0,0 1 0,0 0 0,-1-1 0,1 1 0,0 0 0,1-1 0,-1 1 0,0 0 0,0-1 0,0 1 0,0 0 0,0-1 0,0 1 0,0 0 0,0 0 0,0-1 0,1 1 0,-1 0 0,0 0 0,0-1 0,0 1 0,1 0 0,-1 0 0,0-1 0,0 1 0,1 0 0,-1 0 0,0 0 0,0-1 0,1 1 0,-1 0 0,0 0 0,1 0 0,-1 0 0,0 0 0,1 0 0,-1 0 0,0 0 0,1 0 0,-1 0 0,0 0 0,0 0 0,1 0 0,0 0 0,27-4 0,0 1 0,1 2 0,50 4 0,-9-1 0,-12-3 0,-23 0 0,52 4 0,-82 0 0,-13 2 0,-16 2 0,-51 3 0,-31 6 0,99-12 0,21-1 0,28-1 0,1025 0-579,-545-5 381,247 3 846,-1603 0-519,2968 0-1090,-1569 22 1684,-517-20-645,-9-1 122,-28 0-219,-27-1-2,-5 1 21,0 0 0,-41 11 0,53-8 0,21-1 0,30-1 0,-41-2 0,1096 3 0,-561-6 0,-171 5 0,380-4 0,-478-10 0,114-1 0,2024 15 168,-1296-3-1701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1T14:30:12.508"/>
    </inkml:context>
    <inkml:brush xml:id="br0">
      <inkml:brushProperty name="width" value="0.35" units="cm"/>
      <inkml:brushProperty name="height" value="0.35" units="cm"/>
      <inkml:brushProperty name="color" value="#FFFFFF"/>
    </inkml:brush>
  </inkml:definitions>
  <inkml:trace contextRef="#ctx0" brushRef="#br0">0 22 24575,'5'0'0,"5"0"0,9 0 0,15 0 0,9 0 0,10 0 0,9 0 0,-3 0 0,3-4 0,-2-1 0,-7-1 0,-8 2 0,-8 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1T14:31:54.136"/>
    </inkml:context>
    <inkml:brush xml:id="br0">
      <inkml:brushProperty name="width" value="0.35" units="cm"/>
      <inkml:brushProperty name="height" value="0.35" units="cm"/>
      <inkml:brushProperty name="color" value="#FFFFFF"/>
    </inkml:brush>
  </inkml:definitions>
  <inkml:trace contextRef="#ctx0" brushRef="#br0">1538 374 24575,'-1'-87'0,"3"-99"0,-1 179 0,0 1 0,1-1 0,0 0 0,0 0 0,1 1 0,6-13 0,-8 16 0,1 0 0,0-1 0,0 1 0,0 0 0,1 0 0,-1 1 0,1-1 0,0 0 0,-1 1 0,1-1 0,0 1 0,1 0 0,-1 0 0,4-1 0,-6 3 0,-1 0 0,1 0 0,-1 0 0,1 0 0,0 0 0,-1 1 0,1-1 0,-1 0 0,1 0 0,-1 1 0,1-1 0,-1 0 0,1 1 0,-1-1 0,1 1 0,-1-1 0,1 1 0,-1-1 0,0 1 0,1-1 0,-1 1 0,0-1 0,1 1 0,-1-1 0,0 1 0,0-1 0,0 1 0,0 0 0,1-1 0,-1 1 0,0-1 0,0 1 0,0 0 0,0-1 0,0 1 0,0 0 0,-1 0 0,3 31 0,-2-29 0,0 647 0,-2-263 0,1-363 0,-2 0 0,-6 31 0,4-29 0,-3 47 0,8 44 0,1-52 0,-11 108 0,-14 46 0,14-102 0,5 119 0,4-42 0,-11-103 0,6-59 0,-1 52 0,7-44 0,0 7 0,-1-1 0,-12 67 0,7-66 0,1 1 0,4 86 0,2-79 0,-9 92 0,-72 386 0,71-437 0,6 171 0,5-130 0,-2-73 0,-14 105 0,-30 107 0,24-123 0,0 6 0,-10 92 0,24-166 0,-27 126 0,-38 178 0,65-328 0,2 117 0,5-112 0,-10 93 0,-22 155 0,-3 67 0,36-282 0,-4 60 0,1-146 0,0 0 0,-2 0 0,0 0 0,-7 21 0,4-83 0,10-63 0,5 0 0,29-136 0,-27 181 0,-6 39 0,1-1 0,1 1 0,2 1 0,0-1 0,2 2 0,1-1 0,20-30 0,-27 49 0,1 1 0,0 1 0,0-1 0,1 1 0,0 1 0,0-1 0,1 1 0,-1 0 0,10-4 0,26-19 0,-43 28 0,1-1 0,0 0 0,-1 0 0,1 0 0,-1 1 0,1-1 0,-1 0 0,1 0 0,-1 0 0,0 0 0,1 0 0,-1 0 0,0 0 0,0 0 0,1 0 0,-1 0 0,0 0 0,0 0 0,0 0 0,0 0 0,-1 0 0,1 0 0,0 0 0,0 0 0,-1 0 0,1-1 0,-14-27 0,10 21 0,-53-112 0,5-3 0,-41-152 0,92 270 0,-1 1 0,0-1 0,1 1 0,-1 0 0,-1-1 0,1 1 0,0 0 0,-1 0 0,0 1 0,0-1 0,-5-4 0,6 6 0,0 1 0,0 0 0,0 0 0,0 0 0,-1 0 0,1 0 0,0 0 0,0 1 0,-1-1 0,1 1 0,0-1 0,0 1 0,-1 0 0,1 0 0,0 0 0,-1 0 0,1 0 0,0 1 0,-1-1 0,1 1 0,0-1 0,0 1 0,-1 0 0,1 0 0,-2 1 0,-7 4 0,0 1 0,1 0 0,0 0 0,0 1 0,-17 17 0,-41 53 0,55-61 0,-10 12 0,1 0 0,2 2 0,-23 45 0,35-59 0,0 0 0,2 1 0,0 0 0,0 0 0,2 0 0,0 1 0,1 0 0,0 26 0,3-43 0,0 0 0,0 0 0,0 1 0,0-1 0,0 0 0,0 0 0,1 1 0,-1-1 0,1 0 0,0 0 0,-1 0 0,1 0 0,0 0 0,0 0 0,1 0 0,-1 0 0,0 0 0,1 0 0,-1-1 0,1 1 0,-1 0 0,4 2 0,-2-3 0,0 0 0,-1 0 0,1-1 0,0 1 0,0-1 0,0 1 0,0-1 0,0 0 0,-1 0 0,1 0 0,0 0 0,0-1 0,0 1 0,0-1 0,3-1 0,8-3 0,0 0 0,0-1 0,-1-1 0,1 0 0,19-15 0,-4-1 0,-14 11 0,1 1 0,33-19 0,-42 27 0,-1 0 0,1 0 0,0 1 0,0 0 0,0 1 0,1-1 0,-1 2 0,0-1 0,0 1 0,1 0 0,11 1 0,-17 0 0,1 0 0,0-1 0,-1 1 0,1 0 0,-1 1 0,1-1 0,-1 0 0,0 1 0,1-1 0,-1 1 0,0 0 0,0 0 0,0 0 0,0 0 0,0 0 0,-1 0 0,1 0 0,-1 1 0,1-1 0,-1 1 0,0-1 0,0 1 0,0-1 0,0 1 0,-1 0 0,1-1 0,0 1 0,-1 5 0,2 11 0,0-1 0,-2 1 0,-2 24 0,1-17 0,1-10 0,-4 54 0,4-67 0,-1 1 0,1-1 0,-1 0 0,0 1 0,0-1 0,0 0 0,-1 0 0,1 1 0,-1-1 0,0 0 0,0-1 0,0 1 0,0 0 0,0 0 0,-1-1 0,-2 3 0,4-4 0,-1-1 0,1 1 0,0-1 0,0 0 0,-1 1 0,1-1 0,0 0 0,0 0 0,-1 0 0,1 0 0,0 0 0,0 0 0,-1-1 0,1 1 0,0 0 0,0 0 0,-1-1 0,1 1 0,0-1 0,0 1 0,0-1 0,0 0 0,0 0 0,0 1 0,0-1 0,0 0 0,0 0 0,-2-2 0,-28-34 0,22 26 0,-13-18 0,1-2 0,2-1 0,-29-62 0,26 47 0,-29-44 0,12 37 0,-71-75 0,81 96 0,25 28 0,-1 1 0,0-1 0,0 1 0,0 0 0,0 1 0,-1-1 0,0 1 0,1 0 0,-1 1 0,0-1 0,0 1 0,-1 0 0,1 1 0,0 0 0,-12-2 0,-4 3 0,-1 0 0,1 1 0,-28 5 0,-4 1 0,-20-1 0,-234 26 0,366-30 0,5-7 0,110-22 0,60-31 0,-29 6 0,24-1 181,-29 5-954,252-28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1T14:31:59.791"/>
    </inkml:context>
    <inkml:brush xml:id="br0">
      <inkml:brushProperty name="width" value="0.35" units="cm"/>
      <inkml:brushProperty name="height" value="0.35" units="cm"/>
      <inkml:brushProperty name="color" value="#FFFFFF"/>
    </inkml:brush>
  </inkml:definitions>
  <inkml:trace contextRef="#ctx0" brushRef="#br0">1 3478 24575,'2'-22'0,"1"0"0,1 0 0,1 0 0,9-24 0,-7 25 0,6-25 0,0 9 0,-2 0 0,-2-1 0,-2 1 0,-1-2 0,1-43 0,-6 60 0,1 0 0,2 0 0,0 1 0,11-34 0,5-24 0,-14 56 0,1 0 0,19-42 0,-14 37 0,10-34 0,-3-1 0,-11 42 0,-2 0 0,0-1 0,-1 1 0,-1-1 0,1-25 0,-4 10 0,2-1 0,1 1 0,3 0 0,10-37 0,-7 38 0,-2 11 0,-1-1 0,-1 0 0,-1 0 0,1-31 0,-4 22 0,8-39 0,-5 41 0,2-48 0,-8-313 0,3 369 0,0 0 0,7-28 0,-4 27 0,2-43 0,-6 45 0,0 1 0,2-1 0,1 1 0,0-1 0,2 1 0,0 0 0,2 1 0,13-27 0,-16 36 0,0-1 0,-2 1 0,1-1 0,-1 1 0,-1-1 0,0-17 0,0 15 0,-1 0 0,2 0 0,0 0 0,8-22 0,-2 12 0,-2-1 0,7-43 0,-9 43 0,0 1 0,17-49 0,30-70 0,-32 87 0,-6 22 170,22-38-1,-20 44-1021,21-61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1T14:32:08.641"/>
    </inkml:context>
    <inkml:brush xml:id="br0">
      <inkml:brushProperty name="width" value="0.35" units="cm"/>
      <inkml:brushProperty name="height" value="0.35" units="cm"/>
      <inkml:brushProperty name="color" value="#FFFFFF"/>
    </inkml:brush>
  </inkml:definitions>
  <inkml:trace contextRef="#ctx0" brushRef="#br0">1 1612 24575,'0'222'0,"0"-221"0,-1 0 0,1 0 0,0 0 0,0 0 0,0-1 0,0 1 0,0 0 0,0 0 0,1 0 0,-1 0 0,0 0 0,0 0 0,1 0 0,-1 0 0,0-1 0,1 1 0,-1 0 0,1 0 0,-1 0 0,2 1 0,-2-3 0,1 1 0,0 0 0,-1 0 0,1 0 0,-1 0 0,1 0 0,-1 0 0,1-1 0,-1 1 0,1 0 0,-1 0 0,1-1 0,-1 1 0,1 0 0,-1-1 0,1 1 0,-1-1 0,0 1 0,1 0 0,-1-1 0,1 1 0,-1-1 0,0 0 0,21-37 0,-17 29 0,59-144 0,-58 139 0,0 0 0,0 0 0,-2 0 0,1 0 0,1-27 0,3-15 0,-3 25 0,-2 1 0,-1 0 0,-3-48 0,1-40 0,12 51 0,-8 49 0,0 0 0,1-27 0,-4 16 0,1 16 0,-2 0 0,1-1 0,-2 1 0,1 0 0,-2-1 0,0 1 0,-1 0 0,-4-14 0,5 24 0,0 0 0,0 0 0,-1 0 0,1 0 0,-1 1 0,1 0 0,-1-1 0,0 1 0,0 0 0,0 0 0,0 0 0,0 1 0,0-1 0,-1 1 0,1 0 0,-1 0 0,-6-1 0,6 0 0,-1 1 0,1-1 0,-1 1 0,1-1 0,0 0 0,-1-1 0,-6-4 0,10 5 0,0 1 0,-1-1 0,1 0 0,0 1 0,0-1 0,0 0 0,0 0 0,1 0 0,-1 0 0,0 0 0,1 0 0,-1 0 0,1 0 0,0 0 0,0 0 0,-1 0 0,1 0 0,1 0 0,-1 0 0,0 0 0,0 0 0,1 0 0,0-3 0,2-3 0,0-1 0,0 1 0,1 0 0,-1 0 0,2 0 0,-1 0 0,12-13 0,44-46 0,-52 61 0,-1 0 0,1 1 0,0-1 0,0 2 0,0-1 0,1 1 0,0 1 0,0-1 0,0 1 0,0 1 0,12-2 0,-8 1 0,0 2 0,0-1 0,0 2 0,0 0 0,0 1 0,0 0 0,21 4 0,-25-1 0,0-1 0,0 1 0,0 0 0,-1 1 0,0 0 0,0 0 0,13 12 0,-11-9 0,0-1 0,0 0 0,19 10 0,-25-15 0,1 0 0,-1-1 0,1 1 0,-1-1 0,1 0 0,0 0 0,-1-1 0,1 1 0,0-1 0,0 0 0,-1-1 0,1 1 0,0-1 0,-1 0 0,9-2 0,-6 0 0,0 0 0,1-1 0,-2 0 0,1 0 0,0 0 0,-1-1 0,0 0 0,10-10 0,0-4 0,0-2 0,-1 1 0,-1-2 0,20-40 0,-32 58 0,0 1 0,0-1 0,1 1 0,-1-1 0,1 1 0,0 0 0,0 0 0,0 0 0,0 1 0,0-1 0,1 1 0,-1 0 0,8-4 0,2 1 0,0 1 0,-1 0 0,16-2 0,-16 3 0,0 1 0,1-2 0,21-9 0,209-115 0,-170 97 0,-55 25 0,0-1 0,-1-1 0,19-11 0,-35 19 0,0-1 0,0 1 0,0-1 0,0 0 0,-1 0 0,1 1 0,0-1 0,0 0 0,0 0 0,0 0 0,-1 0 0,1 0 0,-1 0 0,1 0 0,0 0 0,-1 0 0,0 0 0,1 0 0,-1 0 0,0 0 0,1-1 0,-1 1 0,0 0 0,0 0 0,0 0 0,0-1 0,0 1 0,0 0 0,-1 0 0,1 0 0,0 0 0,0 0 0,-1-1 0,1 1 0,-1 0 0,1 0 0,-1 0 0,1 0 0,-1 0 0,0 0 0,0 0 0,1 0 0,-1 1 0,0-1 0,0 0 0,0 0 0,0 1 0,-1-2 0,-4-3 0,0 1 0,0-1 0,0 1 0,-1 1 0,1-1 0,-12-3 0,-117-33-580,-203-32 0,325 70 375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46587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0801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9717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5667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9298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01393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95404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41595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7230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193df85558_1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g1193df85558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9304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2448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47608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7989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193df85558_1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g1193df85558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7244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9720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0926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6335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1337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193df85558_1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g1193df85558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4960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 name="Google Shape;16;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8" name="Google Shape;18;p27"/>
          <p:cNvSpPr/>
          <p:nvPr/>
        </p:nvSpPr>
        <p:spPr>
          <a:xfrm>
            <a:off x="210273" y="6004832"/>
            <a:ext cx="418378" cy="29087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19" name="Google Shape;19;p27"/>
          <p:cNvSpPr txBox="1"/>
          <p:nvPr/>
        </p:nvSpPr>
        <p:spPr>
          <a:xfrm>
            <a:off x="-952138" y="5967704"/>
            <a:ext cx="2743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lt1"/>
                </a:solidFill>
                <a:latin typeface="Arial"/>
                <a:ea typeface="Arial"/>
                <a:cs typeface="Arial"/>
                <a:sym typeface="Arial"/>
              </a:rPr>
              <a:t>‹#›</a:t>
            </a:fld>
            <a:endParaRPr sz="12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3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4" name="Google Shape;8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9"/>
          <p:cNvSpPr/>
          <p:nvPr/>
        </p:nvSpPr>
        <p:spPr>
          <a:xfrm>
            <a:off x="1302795" y="-960120"/>
            <a:ext cx="670560" cy="670560"/>
          </a:xfrm>
          <a:prstGeom prst="ellipse">
            <a:avLst/>
          </a:prstGeom>
          <a:solidFill>
            <a:srgbClr val="ED2429"/>
          </a:solidFill>
          <a:ln w="12700" cap="flat" cmpd="sng">
            <a:solidFill>
              <a:srgbClr val="A1A1A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 name="Google Shape;25;p29"/>
          <p:cNvSpPr/>
          <p:nvPr/>
        </p:nvSpPr>
        <p:spPr>
          <a:xfrm>
            <a:off x="116133" y="-927333"/>
            <a:ext cx="670560" cy="670560"/>
          </a:xfrm>
          <a:prstGeom prst="ellipse">
            <a:avLst/>
          </a:prstGeom>
          <a:solidFill>
            <a:srgbClr val="F2F2F2"/>
          </a:solidFill>
          <a:ln w="12700" cap="flat" cmpd="sng">
            <a:solidFill>
              <a:srgbClr val="A1A1A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 name="Google Shape;26;p29"/>
          <p:cNvSpPr/>
          <p:nvPr/>
        </p:nvSpPr>
        <p:spPr>
          <a:xfrm>
            <a:off x="2489457" y="-943727"/>
            <a:ext cx="670560" cy="670560"/>
          </a:xfrm>
          <a:prstGeom prst="ellipse">
            <a:avLst/>
          </a:prstGeom>
          <a:solidFill>
            <a:srgbClr val="141842"/>
          </a:solidFill>
          <a:ln w="12700" cap="flat" cmpd="sng">
            <a:solidFill>
              <a:srgbClr val="A1A1A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 name="Google Shape;27;p29"/>
          <p:cNvSpPr/>
          <p:nvPr/>
        </p:nvSpPr>
        <p:spPr>
          <a:xfrm>
            <a:off x="210273" y="6004832"/>
            <a:ext cx="418378" cy="29087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28" name="Google Shape;28;p29"/>
          <p:cNvSpPr txBox="1"/>
          <p:nvPr/>
        </p:nvSpPr>
        <p:spPr>
          <a:xfrm>
            <a:off x="-952138" y="5967704"/>
            <a:ext cx="2743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lt1"/>
                </a:solidFill>
                <a:latin typeface="Arial"/>
                <a:ea typeface="Arial"/>
                <a:cs typeface="Arial"/>
                <a:sym typeface="Arial"/>
              </a:rPr>
              <a:t>‹#›</a:t>
            </a:fld>
            <a:endParaRPr sz="12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32"/>
          <p:cNvSpPr/>
          <p:nvPr/>
        </p:nvSpPr>
        <p:spPr>
          <a:xfrm>
            <a:off x="210273" y="6004832"/>
            <a:ext cx="418378" cy="29087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31" name="Google Shape;31;p3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2"/>
          <p:cNvSpPr txBox="1"/>
          <p:nvPr/>
        </p:nvSpPr>
        <p:spPr>
          <a:xfrm>
            <a:off x="-952138" y="5967704"/>
            <a:ext cx="2743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lt1"/>
                </a:solidFill>
                <a:latin typeface="Arial"/>
                <a:ea typeface="Arial"/>
                <a:cs typeface="Arial"/>
                <a:sym typeface="Arial"/>
              </a:rPr>
              <a:t>‹#›</a:t>
            </a:fld>
            <a:endParaRPr sz="12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3"/>
          <p:cNvSpPr txBox="1">
            <a:spLocks noGrp="1"/>
          </p:cNvSpPr>
          <p:nvPr>
            <p:ph type="sldNum" idx="12"/>
          </p:nvPr>
        </p:nvSpPr>
        <p:spPr>
          <a:xfrm>
            <a:off x="4724400" y="6356350"/>
            <a:ext cx="2743200" cy="365125"/>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41" name="Google Shape;41;p33"/>
          <p:cNvSpPr/>
          <p:nvPr/>
        </p:nvSpPr>
        <p:spPr>
          <a:xfrm>
            <a:off x="210273" y="6004832"/>
            <a:ext cx="418378" cy="29087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42" name="Google Shape;42;p33"/>
          <p:cNvSpPr txBox="1"/>
          <p:nvPr/>
        </p:nvSpPr>
        <p:spPr>
          <a:xfrm>
            <a:off x="-952138" y="5967704"/>
            <a:ext cx="2743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lt1"/>
                </a:solidFill>
                <a:latin typeface="Arial"/>
                <a:ea typeface="Arial"/>
                <a:cs typeface="Arial"/>
                <a:sym typeface="Arial"/>
              </a:rPr>
              <a:t>‹#›</a:t>
            </a:fld>
            <a:endParaRPr sz="12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3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3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3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3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4"/>
          <p:cNvSpPr txBox="1">
            <a:spLocks noGrp="1"/>
          </p:cNvSpPr>
          <p:nvPr>
            <p:ph type="sldNum" idx="12"/>
          </p:nvPr>
        </p:nvSpPr>
        <p:spPr>
          <a:xfrm>
            <a:off x="4724400" y="6356350"/>
            <a:ext cx="2743200" cy="365125"/>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51" name="Google Shape;51;p34"/>
          <p:cNvSpPr/>
          <p:nvPr/>
        </p:nvSpPr>
        <p:spPr>
          <a:xfrm>
            <a:off x="210273" y="6004832"/>
            <a:ext cx="418378" cy="29087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52" name="Google Shape;52;p34"/>
          <p:cNvSpPr txBox="1"/>
          <p:nvPr/>
        </p:nvSpPr>
        <p:spPr>
          <a:xfrm>
            <a:off x="-952138" y="5967704"/>
            <a:ext cx="2743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lt1"/>
                </a:solidFill>
                <a:latin typeface="Arial"/>
                <a:ea typeface="Arial"/>
                <a:cs typeface="Arial"/>
                <a:sym typeface="Arial"/>
              </a:rPr>
              <a:t>‹#›</a:t>
            </a:fld>
            <a:endParaRPr sz="12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5"/>
          <p:cNvSpPr txBox="1">
            <a:spLocks noGrp="1"/>
          </p:cNvSpPr>
          <p:nvPr>
            <p:ph type="sldNum" idx="12"/>
          </p:nvPr>
        </p:nvSpPr>
        <p:spPr>
          <a:xfrm>
            <a:off x="4724400" y="6356350"/>
            <a:ext cx="2743200" cy="365125"/>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57" name="Google Shape;57;p35"/>
          <p:cNvSpPr/>
          <p:nvPr/>
        </p:nvSpPr>
        <p:spPr>
          <a:xfrm>
            <a:off x="210273" y="6004832"/>
            <a:ext cx="418378" cy="29087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58" name="Google Shape;58;p35"/>
          <p:cNvSpPr txBox="1"/>
          <p:nvPr/>
        </p:nvSpPr>
        <p:spPr>
          <a:xfrm>
            <a:off x="-952138" y="5967704"/>
            <a:ext cx="2743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lt1"/>
                </a:solidFill>
                <a:latin typeface="Arial"/>
                <a:ea typeface="Arial"/>
                <a:cs typeface="Arial"/>
                <a:sym typeface="Arial"/>
              </a:rPr>
              <a:t>‹#›</a:t>
            </a:fld>
            <a:endParaRPr sz="12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3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5" name="Google Shape;65;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7"/>
          <p:cNvSpPr>
            <a:spLocks noGrp="1"/>
          </p:cNvSpPr>
          <p:nvPr>
            <p:ph type="pic" idx="2"/>
          </p:nvPr>
        </p:nvSpPr>
        <p:spPr>
          <a:xfrm>
            <a:off x="5183188" y="987425"/>
            <a:ext cx="6172200" cy="4873625"/>
          </a:xfrm>
          <a:prstGeom prst="rect">
            <a:avLst/>
          </a:prstGeom>
          <a:noFill/>
          <a:ln>
            <a:noFill/>
          </a:ln>
        </p:spPr>
      </p:sp>
      <p:sp>
        <p:nvSpPr>
          <p:cNvPr id="69" name="Google Shape;69;p3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2" name="Google Shape;72;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8" name="Google Shape;78;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3.png"/><Relationship Id="rId7" Type="http://schemas.openxmlformats.org/officeDocument/2006/relationships/image" Target="../media/image12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customXml" Target="../ink/ink3.xml"/><Relationship Id="rId4" Type="http://schemas.openxmlformats.org/officeDocument/2006/relationships/image" Target="../media/image12.png"/><Relationship Id="rId9" Type="http://schemas.openxmlformats.org/officeDocument/2006/relationships/image" Target="../media/image130.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9.xml"/><Relationship Id="rId18" Type="http://schemas.openxmlformats.org/officeDocument/2006/relationships/image" Target="../media/image25.png"/><Relationship Id="rId3" Type="http://schemas.openxmlformats.org/officeDocument/2006/relationships/image" Target="../media/image3.png"/><Relationship Id="rId7" Type="http://schemas.openxmlformats.org/officeDocument/2006/relationships/customXml" Target="../ink/ink6.xml"/><Relationship Id="rId12" Type="http://schemas.openxmlformats.org/officeDocument/2006/relationships/image" Target="../media/image22.png"/><Relationship Id="rId17" Type="http://schemas.openxmlformats.org/officeDocument/2006/relationships/customXml" Target="../ink/ink11.xml"/><Relationship Id="rId2" Type="http://schemas.openxmlformats.org/officeDocument/2006/relationships/notesSlide" Target="../notesSlides/notesSlide18.xml"/><Relationship Id="rId16" Type="http://schemas.openxmlformats.org/officeDocument/2006/relationships/image" Target="../media/image24.png"/><Relationship Id="rId20"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customXml" Target="../ink/ink8.xml"/><Relationship Id="rId5" Type="http://schemas.openxmlformats.org/officeDocument/2006/relationships/customXml" Target="../ink/ink5.xml"/><Relationship Id="rId15" Type="http://schemas.openxmlformats.org/officeDocument/2006/relationships/customXml" Target="../ink/ink10.xml"/><Relationship Id="rId10" Type="http://schemas.openxmlformats.org/officeDocument/2006/relationships/image" Target="../media/image21.png"/><Relationship Id="rId19" Type="http://schemas.openxmlformats.org/officeDocument/2006/relationships/customXml" Target="../ink/ink12.xml"/><Relationship Id="rId4" Type="http://schemas.openxmlformats.org/officeDocument/2006/relationships/image" Target="../media/image18.png"/><Relationship Id="rId9" Type="http://schemas.openxmlformats.org/officeDocument/2006/relationships/customXml" Target="../ink/ink7.xml"/><Relationship Id="rId1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91" name="Google Shape;91;p40"/>
          <p:cNvPicPr preferRelativeResize="0"/>
          <p:nvPr/>
        </p:nvPicPr>
        <p:blipFill rotWithShape="1">
          <a:blip r:embed="rId3">
            <a:alphaModFix/>
          </a:blip>
          <a:srcRect/>
          <a:stretch/>
        </p:blipFill>
        <p:spPr>
          <a:xfrm>
            <a:off x="34108" y="0"/>
            <a:ext cx="743673" cy="743673"/>
          </a:xfrm>
          <a:prstGeom prst="ellipse">
            <a:avLst/>
          </a:prstGeom>
          <a:noFill/>
          <a:ln>
            <a:noFill/>
          </a:ln>
        </p:spPr>
      </p:pic>
      <p:sp>
        <p:nvSpPr>
          <p:cNvPr id="2" name="Rectangle: Top Corners Rounded 1">
            <a:extLst>
              <a:ext uri="{FF2B5EF4-FFF2-40B4-BE49-F238E27FC236}">
                <a16:creationId xmlns:a16="http://schemas.microsoft.com/office/drawing/2014/main" id="{9DE1F43F-7122-326A-F7EF-B7EFBF84271D}"/>
              </a:ext>
            </a:extLst>
          </p:cNvPr>
          <p:cNvSpPr/>
          <p:nvPr/>
        </p:nvSpPr>
        <p:spPr>
          <a:xfrm>
            <a:off x="777780" y="3503691"/>
            <a:ext cx="11414219" cy="3354309"/>
          </a:xfrm>
          <a:prstGeom prst="round2Same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5C5F5C7-FB1E-1D76-CB01-876EC93D4CFF}"/>
              </a:ext>
            </a:extLst>
          </p:cNvPr>
          <p:cNvSpPr/>
          <p:nvPr/>
        </p:nvSpPr>
        <p:spPr>
          <a:xfrm>
            <a:off x="1341915" y="300486"/>
            <a:ext cx="6427851" cy="707886"/>
          </a:xfrm>
          <a:prstGeom prst="rect">
            <a:avLst/>
          </a:prstGeom>
          <a:noFill/>
        </p:spPr>
        <p:txBody>
          <a:bodyPr wrap="square" lIns="91440" tIns="45720" rIns="91440" bIns="45720">
            <a:spAutoFit/>
          </a:bodyPr>
          <a:lstStyle/>
          <a:p>
            <a:pPr algn="ctr"/>
            <a:r>
              <a:rPr lang="en-US" sz="4000" b="0" cap="none" spc="0" dirty="0" err="1">
                <a:ln w="0"/>
                <a:solidFill>
                  <a:srgbClr val="0070C0"/>
                </a:solidFill>
                <a:effectLst>
                  <a:outerShdw blurRad="38100" dist="19050" dir="2700000" algn="tl" rotWithShape="0">
                    <a:schemeClr val="dk1">
                      <a:alpha val="40000"/>
                    </a:schemeClr>
                  </a:outerShdw>
                </a:effectLst>
                <a:latin typeface="Montserrat Medium" panose="00000600000000000000" pitchFamily="50" charset="0"/>
                <a:cs typeface="Times New Roman" panose="02020603050405020304" pitchFamily="18" charset="0"/>
              </a:rPr>
              <a:t>Khóa</a:t>
            </a:r>
            <a:r>
              <a:rPr lang="en-US" sz="4000" b="0" cap="none" spc="0" dirty="0">
                <a:ln w="0"/>
                <a:solidFill>
                  <a:srgbClr val="0070C0"/>
                </a:solidFill>
                <a:effectLst>
                  <a:outerShdw blurRad="38100" dist="19050" dir="2700000" algn="tl" rotWithShape="0">
                    <a:schemeClr val="dk1">
                      <a:alpha val="40000"/>
                    </a:schemeClr>
                  </a:outerShdw>
                </a:effectLst>
                <a:latin typeface="Montserrat Medium" panose="00000600000000000000" pitchFamily="50" charset="0"/>
                <a:cs typeface="Times New Roman" panose="02020603050405020304" pitchFamily="18" charset="0"/>
              </a:rPr>
              <a:t> </a:t>
            </a:r>
            <a:r>
              <a:rPr lang="en-US" sz="4000" b="0" cap="none" spc="0" dirty="0" err="1">
                <a:ln w="0"/>
                <a:solidFill>
                  <a:srgbClr val="0070C0"/>
                </a:solidFill>
                <a:effectLst>
                  <a:outerShdw blurRad="38100" dist="19050" dir="2700000" algn="tl" rotWithShape="0">
                    <a:schemeClr val="dk1">
                      <a:alpha val="40000"/>
                    </a:schemeClr>
                  </a:outerShdw>
                </a:effectLst>
                <a:latin typeface="Montserrat Medium" panose="00000600000000000000" pitchFamily="50" charset="0"/>
                <a:cs typeface="Times New Roman" panose="02020603050405020304" pitchFamily="18" charset="0"/>
              </a:rPr>
              <a:t>luận</a:t>
            </a:r>
            <a:r>
              <a:rPr lang="en-US" sz="4000" b="0" cap="none" spc="0" dirty="0">
                <a:ln w="0"/>
                <a:solidFill>
                  <a:srgbClr val="0070C0"/>
                </a:solidFill>
                <a:effectLst>
                  <a:outerShdw blurRad="38100" dist="19050" dir="2700000" algn="tl" rotWithShape="0">
                    <a:schemeClr val="dk1">
                      <a:alpha val="40000"/>
                    </a:schemeClr>
                  </a:outerShdw>
                </a:effectLst>
                <a:latin typeface="Montserrat Medium" panose="00000600000000000000" pitchFamily="50" charset="0"/>
                <a:cs typeface="Times New Roman" panose="02020603050405020304" pitchFamily="18" charset="0"/>
              </a:rPr>
              <a:t> </a:t>
            </a:r>
            <a:r>
              <a:rPr lang="en-US" sz="4000" b="0" cap="none" spc="0" dirty="0" err="1">
                <a:ln w="0"/>
                <a:solidFill>
                  <a:srgbClr val="0070C0"/>
                </a:solidFill>
                <a:effectLst>
                  <a:outerShdw blurRad="38100" dist="19050" dir="2700000" algn="tl" rotWithShape="0">
                    <a:schemeClr val="dk1">
                      <a:alpha val="40000"/>
                    </a:schemeClr>
                  </a:outerShdw>
                </a:effectLst>
                <a:latin typeface="Montserrat Medium" panose="00000600000000000000" pitchFamily="50" charset="0"/>
                <a:cs typeface="Times New Roman" panose="02020603050405020304" pitchFamily="18" charset="0"/>
              </a:rPr>
              <a:t>tốt</a:t>
            </a:r>
            <a:r>
              <a:rPr lang="en-US" sz="4000" b="0" cap="none" spc="0" dirty="0">
                <a:ln w="0"/>
                <a:solidFill>
                  <a:srgbClr val="0070C0"/>
                </a:solidFill>
                <a:effectLst>
                  <a:outerShdw blurRad="38100" dist="19050" dir="2700000" algn="tl" rotWithShape="0">
                    <a:schemeClr val="dk1">
                      <a:alpha val="40000"/>
                    </a:schemeClr>
                  </a:outerShdw>
                </a:effectLst>
                <a:latin typeface="Montserrat Medium" panose="00000600000000000000" pitchFamily="50" charset="0"/>
                <a:cs typeface="Times New Roman" panose="02020603050405020304" pitchFamily="18" charset="0"/>
              </a:rPr>
              <a:t> </a:t>
            </a:r>
            <a:r>
              <a:rPr lang="en-US" sz="4000" b="0" cap="none" spc="0" dirty="0" err="1">
                <a:ln w="0"/>
                <a:solidFill>
                  <a:srgbClr val="0070C0"/>
                </a:solidFill>
                <a:effectLst>
                  <a:outerShdw blurRad="38100" dist="19050" dir="2700000" algn="tl" rotWithShape="0">
                    <a:schemeClr val="dk1">
                      <a:alpha val="40000"/>
                    </a:schemeClr>
                  </a:outerShdw>
                </a:effectLst>
                <a:latin typeface="Montserrat Medium" panose="00000600000000000000" pitchFamily="50" charset="0"/>
                <a:cs typeface="Times New Roman" panose="02020603050405020304" pitchFamily="18" charset="0"/>
              </a:rPr>
              <a:t>nghiệp</a:t>
            </a:r>
            <a:endParaRPr lang="en-US" sz="4000" b="0" cap="none" spc="0" dirty="0">
              <a:ln w="0"/>
              <a:solidFill>
                <a:srgbClr val="0070C0"/>
              </a:solidFill>
              <a:effectLst>
                <a:outerShdw blurRad="38100" dist="19050" dir="2700000" algn="tl" rotWithShape="0">
                  <a:schemeClr val="dk1">
                    <a:alpha val="40000"/>
                  </a:schemeClr>
                </a:outerShdw>
              </a:effectLst>
              <a:latin typeface="Montserrat Medium" panose="00000600000000000000" pitchFamily="50" charset="0"/>
              <a:cs typeface="Times New Roman" panose="02020603050405020304" pitchFamily="18" charset="0"/>
            </a:endParaRPr>
          </a:p>
        </p:txBody>
      </p:sp>
      <p:pic>
        <p:nvPicPr>
          <p:cNvPr id="14" name="Picture 2" descr="Premium Vector | Ai. artificial intelligence and machine learning background">
            <a:extLst>
              <a:ext uri="{FF2B5EF4-FFF2-40B4-BE49-F238E27FC236}">
                <a16:creationId xmlns:a16="http://schemas.microsoft.com/office/drawing/2014/main" id="{9488B08A-2C8E-4AAF-D6A0-1EB7C3C735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0118" y="869851"/>
            <a:ext cx="3809287" cy="2281922"/>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8008D693-D114-85D7-6CD9-815461066134}"/>
              </a:ext>
            </a:extLst>
          </p:cNvPr>
          <p:cNvSpPr/>
          <p:nvPr/>
        </p:nvSpPr>
        <p:spPr>
          <a:xfrm>
            <a:off x="777780" y="1360290"/>
            <a:ext cx="7247162" cy="1477328"/>
          </a:xfrm>
          <a:prstGeom prst="rect">
            <a:avLst/>
          </a:prstGeom>
          <a:noFill/>
        </p:spPr>
        <p:txBody>
          <a:bodyPr wrap="square" lIns="91440" tIns="45720" rIns="91440" bIns="45720">
            <a:spAutoFit/>
          </a:bodyPr>
          <a:lstStyle/>
          <a:p>
            <a:pPr algn="ctr"/>
            <a:r>
              <a:rPr lang="en-US" sz="3000" dirty="0">
                <a:ln w="0"/>
                <a:solidFill>
                  <a:srgbClr val="0070C0"/>
                </a:solidFill>
                <a:effectLst>
                  <a:outerShdw blurRad="38100" dist="19050" dir="2700000" algn="tl" rotWithShape="0">
                    <a:schemeClr val="dk1">
                      <a:alpha val="40000"/>
                    </a:schemeClr>
                  </a:outerShdw>
                </a:effectLst>
                <a:latin typeface="Montserrat Medium" panose="00000600000000000000" pitchFamily="50" charset="0"/>
                <a:cs typeface="Times New Roman" panose="02020603050405020304" pitchFamily="18" charset="0"/>
              </a:rPr>
              <a:t>PHÁT TRIỂN ỨNG DỤNG TRỢ LÝ ẢO CỐ VẤN HỌC TẬP SỬ DỤNG CÔNG NGHỆ RASA  </a:t>
            </a:r>
            <a:endParaRPr lang="en-US" sz="3000" b="0" cap="none" spc="0" dirty="0">
              <a:ln w="0"/>
              <a:solidFill>
                <a:srgbClr val="0070C0"/>
              </a:solidFill>
              <a:effectLst>
                <a:outerShdw blurRad="38100" dist="19050" dir="2700000" algn="tl" rotWithShape="0">
                  <a:schemeClr val="dk1">
                    <a:alpha val="40000"/>
                  </a:schemeClr>
                </a:outerShdw>
              </a:effectLst>
              <a:latin typeface="Montserrat Medium" panose="00000600000000000000" pitchFamily="50" charset="0"/>
              <a:cs typeface="Times New Roman" panose="02020603050405020304" pitchFamily="18" charset="0"/>
            </a:endParaRPr>
          </a:p>
        </p:txBody>
      </p:sp>
      <p:sp>
        <p:nvSpPr>
          <p:cNvPr id="17" name="Google Shape;3520;p35">
            <a:extLst>
              <a:ext uri="{FF2B5EF4-FFF2-40B4-BE49-F238E27FC236}">
                <a16:creationId xmlns:a16="http://schemas.microsoft.com/office/drawing/2014/main" id="{7C93A88F-A757-9C32-5947-7B1E880D5609}"/>
              </a:ext>
            </a:extLst>
          </p:cNvPr>
          <p:cNvSpPr txBox="1">
            <a:spLocks noGrp="1"/>
          </p:cNvSpPr>
          <p:nvPr>
            <p:ph type="subTitle" idx="1"/>
          </p:nvPr>
        </p:nvSpPr>
        <p:spPr>
          <a:xfrm>
            <a:off x="1291714" y="4473005"/>
            <a:ext cx="8615766" cy="1415678"/>
          </a:xfrm>
          <a:prstGeom prst="rect">
            <a:avLst/>
          </a:prstGeom>
        </p:spPr>
        <p:txBody>
          <a:bodyPr spcFirstLastPara="1" wrap="square" lIns="91425" tIns="91425" rIns="91425" bIns="91425" anchor="t" anchorCtr="0">
            <a:noAutofit/>
          </a:bodyPr>
          <a:lstStyle/>
          <a:p>
            <a:pPr marL="0" indent="0" algn="l">
              <a:spcBef>
                <a:spcPts val="0"/>
              </a:spcBef>
            </a:pPr>
            <a:r>
              <a:rPr lang="vi-VN" sz="2600" dirty="0">
                <a:solidFill>
                  <a:schemeClr val="bg1"/>
                </a:solidFill>
                <a:latin typeface="Montserrat Medium" panose="00000600000000000000" pitchFamily="50" charset="0"/>
                <a:cs typeface="Times New Roman" panose="02020603050405020304" pitchFamily="18" charset="0"/>
              </a:rPr>
              <a:t>Người hướng dẫn:</a:t>
            </a:r>
            <a:r>
              <a:rPr lang="en-US" sz="2600" dirty="0">
                <a:solidFill>
                  <a:schemeClr val="bg1"/>
                </a:solidFill>
                <a:latin typeface="Montserrat Medium" panose="00000600000000000000" pitchFamily="50" charset="0"/>
                <a:cs typeface="Times New Roman" panose="02020603050405020304" pitchFamily="18" charset="0"/>
              </a:rPr>
              <a:t>	</a:t>
            </a:r>
            <a:r>
              <a:rPr lang="vi-VN" sz="2600" dirty="0">
                <a:solidFill>
                  <a:schemeClr val="bg1"/>
                </a:solidFill>
                <a:latin typeface="Montserrat Medium" panose="00000600000000000000" pitchFamily="50" charset="0"/>
                <a:cs typeface="Times New Roman" panose="02020603050405020304" pitchFamily="18" charset="0"/>
              </a:rPr>
              <a:t>TS. Nguyễn Thị Huyền Châu</a:t>
            </a:r>
            <a:endParaRPr lang="en" sz="2600" dirty="0">
              <a:solidFill>
                <a:schemeClr val="bg1"/>
              </a:solidFill>
              <a:latin typeface="Montserrat Medium" panose="00000600000000000000" pitchFamily="50" charset="0"/>
              <a:cs typeface="Times New Roman" panose="02020603050405020304" pitchFamily="18" charset="0"/>
            </a:endParaRPr>
          </a:p>
          <a:p>
            <a:pPr marL="0" lvl="0" indent="0" algn="l" rtl="0">
              <a:spcBef>
                <a:spcPts val="0"/>
              </a:spcBef>
              <a:spcAft>
                <a:spcPts val="0"/>
              </a:spcAft>
              <a:buNone/>
            </a:pPr>
            <a:r>
              <a:rPr lang="en" sz="2600" dirty="0">
                <a:solidFill>
                  <a:schemeClr val="bg1"/>
                </a:solidFill>
                <a:latin typeface="Montserrat Medium" panose="00000600000000000000" pitchFamily="50" charset="0"/>
                <a:cs typeface="Times New Roman" panose="02020603050405020304" pitchFamily="18" charset="0"/>
              </a:rPr>
              <a:t>Người thực hiện:	Lê Quang Huy</a:t>
            </a:r>
          </a:p>
          <a:p>
            <a:pPr marL="0" lvl="0" indent="0" algn="l" rtl="0">
              <a:spcBef>
                <a:spcPts val="0"/>
              </a:spcBef>
              <a:spcAft>
                <a:spcPts val="0"/>
              </a:spcAft>
              <a:buNone/>
            </a:pPr>
            <a:r>
              <a:rPr lang="en" sz="2600" dirty="0">
                <a:solidFill>
                  <a:schemeClr val="bg1"/>
                </a:solidFill>
                <a:latin typeface="Montserrat Medium" panose="00000600000000000000" pitchFamily="50" charset="0"/>
                <a:cs typeface="Times New Roman" panose="02020603050405020304" pitchFamily="18" charset="0"/>
              </a:rPr>
              <a:t>Mã sinh viên:		A37134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g118e23d2e83_0_1"/>
          <p:cNvSpPr/>
          <p:nvPr/>
        </p:nvSpPr>
        <p:spPr>
          <a:xfrm>
            <a:off x="537984" y="1464506"/>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Arial"/>
              <a:ea typeface="Arial"/>
              <a:cs typeface="Arial"/>
              <a:sym typeface="Arial"/>
            </a:endParaRPr>
          </a:p>
        </p:txBody>
      </p:sp>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2" name="Google Shape;142;g118e23d2e83_0_1"/>
          <p:cNvSpPr/>
          <p:nvPr/>
        </p:nvSpPr>
        <p:spPr>
          <a:xfrm>
            <a:off x="686509" y="1511729"/>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24" name="Google Shape;129;g1193df85558_1_1">
            <a:extLst>
              <a:ext uri="{FF2B5EF4-FFF2-40B4-BE49-F238E27FC236}">
                <a16:creationId xmlns:a16="http://schemas.microsoft.com/office/drawing/2014/main" id="{852D7274-E756-734D-0809-94C49448D743}"/>
              </a:ext>
            </a:extLst>
          </p:cNvPr>
          <p:cNvSpPr/>
          <p:nvPr/>
        </p:nvSpPr>
        <p:spPr>
          <a:xfrm>
            <a:off x="175742" y="353989"/>
            <a:ext cx="3817305"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Thiết</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kế</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dữ</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liệu</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25" name="Google Shape;129;g1193df85558_1_1">
            <a:extLst>
              <a:ext uri="{FF2B5EF4-FFF2-40B4-BE49-F238E27FC236}">
                <a16:creationId xmlns:a16="http://schemas.microsoft.com/office/drawing/2014/main" id="{787B3F49-605D-F310-AA7A-117C4099B513}"/>
              </a:ext>
            </a:extLst>
          </p:cNvPr>
          <p:cNvSpPr/>
          <p:nvPr/>
        </p:nvSpPr>
        <p:spPr>
          <a:xfrm>
            <a:off x="8008620" y="353990"/>
            <a:ext cx="3460929"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Đánh</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giá</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mô</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hình</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7" name="Google Shape;129;g1193df85558_1_1">
            <a:extLst>
              <a:ext uri="{FF2B5EF4-FFF2-40B4-BE49-F238E27FC236}">
                <a16:creationId xmlns:a16="http://schemas.microsoft.com/office/drawing/2014/main" id="{B04FAA82-FAB3-E33A-920B-B30C32F9B402}"/>
              </a:ext>
            </a:extLst>
          </p:cNvPr>
          <p:cNvSpPr/>
          <p:nvPr/>
        </p:nvSpPr>
        <p:spPr>
          <a:xfrm>
            <a:off x="3994009" y="353990"/>
            <a:ext cx="4014611"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Xây</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dựng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mô</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hình</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40" name="TextBox 39">
            <a:extLst>
              <a:ext uri="{FF2B5EF4-FFF2-40B4-BE49-F238E27FC236}">
                <a16:creationId xmlns:a16="http://schemas.microsoft.com/office/drawing/2014/main" id="{A6A69AC7-4C82-2956-EDC6-B3DF71A4EFA7}"/>
              </a:ext>
            </a:extLst>
          </p:cNvPr>
          <p:cNvSpPr txBox="1"/>
          <p:nvPr/>
        </p:nvSpPr>
        <p:spPr>
          <a:xfrm>
            <a:off x="537983" y="1045353"/>
            <a:ext cx="4318101"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Tổng</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quan</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dữ</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liệu</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huấn</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luyện</a:t>
            </a:r>
            <a:endParaRPr lang="en-US" sz="2000" b="1" dirty="0">
              <a:latin typeface="Montserrat Medium" panose="00000600000000000000" pitchFamily="50" charset="0"/>
              <a:cs typeface="Times New Roman" panose="02020603050405020304" pitchFamily="18" charset="0"/>
            </a:endParaRPr>
          </a:p>
        </p:txBody>
      </p:sp>
      <p:sp>
        <p:nvSpPr>
          <p:cNvPr id="31" name="Google Shape;129;g1193df85558_1_1">
            <a:extLst>
              <a:ext uri="{FF2B5EF4-FFF2-40B4-BE49-F238E27FC236}">
                <a16:creationId xmlns:a16="http://schemas.microsoft.com/office/drawing/2014/main" id="{36E331BC-FCB1-50E9-54C1-0F2E3A06B76F}"/>
              </a:ext>
            </a:extLst>
          </p:cNvPr>
          <p:cNvSpPr/>
          <p:nvPr/>
        </p:nvSpPr>
        <p:spPr>
          <a:xfrm>
            <a:off x="4101448" y="11575"/>
            <a:ext cx="3684106"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Nội</a:t>
            </a:r>
            <a:r>
              <a:rPr lang="en-US" sz="1900" dirty="0">
                <a:solidFill>
                  <a:srgbClr val="FF0000"/>
                </a:solidFill>
                <a:latin typeface="Montserrat Medium" panose="00000600000000000000" pitchFamily="50" charset="0"/>
                <a:cs typeface="Times New Roman" panose="02020603050405020304" pitchFamily="18" charset="0"/>
              </a:rPr>
              <a:t> dung </a:t>
            </a:r>
            <a:r>
              <a:rPr lang="en-US" sz="1900" dirty="0" err="1">
                <a:solidFill>
                  <a:srgbClr val="FF0000"/>
                </a:solidFill>
                <a:latin typeface="Montserrat Medium" panose="00000600000000000000" pitchFamily="50" charset="0"/>
                <a:cs typeface="Times New Roman" panose="02020603050405020304" pitchFamily="18" charset="0"/>
              </a:rPr>
              <a:t>thực</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hiện</a:t>
            </a:r>
            <a:r>
              <a:rPr lang="en-US" sz="1900" dirty="0">
                <a:solidFill>
                  <a:srgbClr val="FF0000"/>
                </a:solidFill>
                <a:latin typeface="Montserrat Medium" panose="00000600000000000000" pitchFamily="50" charset="0"/>
                <a:cs typeface="Times New Roman" panose="02020603050405020304" pitchFamily="18" charset="0"/>
              </a:rPr>
              <a:t> </a:t>
            </a:r>
          </a:p>
        </p:txBody>
      </p:sp>
      <p:sp>
        <p:nvSpPr>
          <p:cNvPr id="32" name="Google Shape;131;g1193df85558_1_1">
            <a:extLst>
              <a:ext uri="{FF2B5EF4-FFF2-40B4-BE49-F238E27FC236}">
                <a16:creationId xmlns:a16="http://schemas.microsoft.com/office/drawing/2014/main" id="{9472A84E-E77B-6FEE-734A-2EDDA6C452A8}"/>
              </a:ext>
            </a:extLst>
          </p:cNvPr>
          <p:cNvSpPr/>
          <p:nvPr/>
        </p:nvSpPr>
        <p:spPr>
          <a:xfrm>
            <a:off x="176704" y="10725"/>
            <a:ext cx="3924317"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chung</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33" name="Google Shape;132;g1193df85558_1_1">
            <a:extLst>
              <a:ext uri="{FF2B5EF4-FFF2-40B4-BE49-F238E27FC236}">
                <a16:creationId xmlns:a16="http://schemas.microsoft.com/office/drawing/2014/main" id="{91601ECE-AEC1-DCCF-826A-4E99AFB87640}"/>
              </a:ext>
            </a:extLst>
          </p:cNvPr>
          <p:cNvSpPr/>
          <p:nvPr/>
        </p:nvSpPr>
        <p:spPr>
          <a:xfrm>
            <a:off x="7785980" y="8517"/>
            <a:ext cx="3684105"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 name="TextBox 1">
            <a:extLst>
              <a:ext uri="{FF2B5EF4-FFF2-40B4-BE49-F238E27FC236}">
                <a16:creationId xmlns:a16="http://schemas.microsoft.com/office/drawing/2014/main" id="{4241F4AC-78DD-2296-834F-09F8B0BA3FCD}"/>
              </a:ext>
            </a:extLst>
          </p:cNvPr>
          <p:cNvSpPr txBox="1"/>
          <p:nvPr/>
        </p:nvSpPr>
        <p:spPr>
          <a:xfrm>
            <a:off x="686509" y="1718740"/>
            <a:ext cx="10674118" cy="2446824"/>
          </a:xfrm>
          <a:prstGeom prst="rect">
            <a:avLst/>
          </a:prstGeom>
          <a:noFill/>
        </p:spPr>
        <p:txBody>
          <a:bodyPr wrap="square" rtlCol="0">
            <a:spAutoFit/>
          </a:bodyPr>
          <a:lstStyle/>
          <a:p>
            <a:pPr marL="285750" indent="-285750" algn="jus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Khoá luận này chúng ta có tất cả </a:t>
            </a:r>
            <a:r>
              <a:rPr lang="vi-VN" sz="1700" b="1" dirty="0">
                <a:solidFill>
                  <a:srgbClr val="FF0000"/>
                </a:solidFill>
                <a:latin typeface="Montserrat Medium" panose="00000600000000000000" pitchFamily="50" charset="0"/>
                <a:cs typeface="Times New Roman" panose="02020603050405020304" pitchFamily="18" charset="0"/>
              </a:rPr>
              <a:t>928</a:t>
            </a:r>
            <a:r>
              <a:rPr lang="vi-VN" sz="1700" dirty="0">
                <a:latin typeface="Montserrat Medium" panose="00000600000000000000" pitchFamily="50" charset="0"/>
                <a:cs typeface="Times New Roman" panose="02020603050405020304" pitchFamily="18" charset="0"/>
              </a:rPr>
              <a:t> dữ liệu huấn luyện </a:t>
            </a:r>
            <a:r>
              <a:rPr lang="en-US" sz="1700" dirty="0" err="1">
                <a:latin typeface="Montserrat Medium" panose="00000600000000000000" pitchFamily="50" charset="0"/>
                <a:cs typeface="Times New Roman" panose="02020603050405020304" pitchFamily="18" charset="0"/>
              </a:rPr>
              <a:t>theo</a:t>
            </a:r>
            <a:r>
              <a:rPr lang="en-US" sz="1700" dirty="0">
                <a:latin typeface="Montserrat Medium" panose="00000600000000000000" pitchFamily="50" charset="0"/>
                <a:cs typeface="Times New Roman" panose="02020603050405020304" pitchFamily="18" charset="0"/>
              </a:rPr>
              <a:t> format </a:t>
            </a:r>
            <a:r>
              <a:rPr lang="en-US" sz="1700" dirty="0" err="1">
                <a:latin typeface="Montserrat Medium" panose="00000600000000000000" pitchFamily="50" charset="0"/>
                <a:cs typeface="Times New Roman" panose="02020603050405020304" pitchFamily="18" charset="0"/>
              </a:rPr>
              <a:t>của</a:t>
            </a:r>
            <a:r>
              <a:rPr lang="en-US" sz="1700" dirty="0">
                <a:latin typeface="Montserrat Medium" panose="00000600000000000000" pitchFamily="50" charset="0"/>
                <a:cs typeface="Times New Roman" panose="02020603050405020304" pitchFamily="18" charset="0"/>
              </a:rPr>
              <a:t> Rasa </a:t>
            </a:r>
            <a:r>
              <a:rPr lang="en-US" sz="1700" dirty="0" err="1">
                <a:latin typeface="Montserrat Medium" panose="00000600000000000000" pitchFamily="50" charset="0"/>
                <a:cs typeface="Times New Roman" panose="02020603050405020304" pitchFamily="18" charset="0"/>
              </a:rPr>
              <a:t>và</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tương ứng với </a:t>
            </a:r>
            <a:r>
              <a:rPr lang="vi-VN" sz="1700" b="1" dirty="0">
                <a:solidFill>
                  <a:srgbClr val="FF0000"/>
                </a:solidFill>
                <a:latin typeface="Montserrat Medium" panose="00000600000000000000" pitchFamily="50" charset="0"/>
                <a:cs typeface="Times New Roman" panose="02020603050405020304" pitchFamily="18" charset="0"/>
              </a:rPr>
              <a:t>928</a:t>
            </a:r>
            <a:r>
              <a:rPr lang="vi-VN" sz="1700" dirty="0">
                <a:latin typeface="Montserrat Medium" panose="00000600000000000000" pitchFamily="50" charset="0"/>
                <a:cs typeface="Times New Roman" panose="02020603050405020304" pitchFamily="18" charset="0"/>
              </a:rPr>
              <a:t> câu hỏi khác nhau có thể gặp và được chia tương ứng với các loại sau:</a:t>
            </a:r>
          </a:p>
          <a:p>
            <a:pPr algn="just"/>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Với các yêu cầu dạng chi tiết và thông tin một môn học có: </a:t>
            </a:r>
            <a:r>
              <a:rPr lang="vi-VN" sz="1700" b="1" dirty="0">
                <a:solidFill>
                  <a:srgbClr val="FF0000"/>
                </a:solidFill>
                <a:latin typeface="Montserrat Medium" panose="00000600000000000000" pitchFamily="50" charset="0"/>
                <a:cs typeface="Times New Roman" panose="02020603050405020304" pitchFamily="18" charset="0"/>
              </a:rPr>
              <a:t>97</a:t>
            </a:r>
            <a:r>
              <a:rPr lang="vi-VN" sz="1700" dirty="0">
                <a:latin typeface="Montserrat Medium" panose="00000600000000000000" pitchFamily="50" charset="0"/>
                <a:cs typeface="Times New Roman" panose="02020603050405020304" pitchFamily="18" charset="0"/>
              </a:rPr>
              <a:t> mẫu câu hỏi.</a:t>
            </a:r>
          </a:p>
          <a:p>
            <a:pPr algn="just"/>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Yêu cầu dạng lộ trình học tập có: </a:t>
            </a:r>
            <a:r>
              <a:rPr lang="vi-VN" sz="1700" b="1" dirty="0">
                <a:solidFill>
                  <a:srgbClr val="FF0000"/>
                </a:solidFill>
                <a:latin typeface="Montserrat Medium" panose="00000600000000000000" pitchFamily="50" charset="0"/>
                <a:cs typeface="Times New Roman" panose="02020603050405020304" pitchFamily="18" charset="0"/>
              </a:rPr>
              <a:t>95</a:t>
            </a:r>
            <a:r>
              <a:rPr lang="vi-VN" sz="1700" dirty="0">
                <a:latin typeface="Montserrat Medium" panose="00000600000000000000" pitchFamily="50" charset="0"/>
                <a:cs typeface="Times New Roman" panose="02020603050405020304" pitchFamily="18" charset="0"/>
              </a:rPr>
              <a:t> mẫu câu hỏi.</a:t>
            </a:r>
          </a:p>
          <a:p>
            <a:pPr algn="just"/>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Với yêu cầu dạng điều kiện học tập có: </a:t>
            </a:r>
            <a:r>
              <a:rPr lang="vi-VN" sz="1700" b="1" dirty="0">
                <a:solidFill>
                  <a:srgbClr val="FF0000"/>
                </a:solidFill>
                <a:latin typeface="Montserrat Medium" panose="00000600000000000000" pitchFamily="50" charset="0"/>
                <a:cs typeface="Times New Roman" panose="02020603050405020304" pitchFamily="18" charset="0"/>
              </a:rPr>
              <a:t>100</a:t>
            </a:r>
            <a:r>
              <a:rPr lang="vi-VN" sz="1700" dirty="0">
                <a:latin typeface="Montserrat Medium" panose="00000600000000000000" pitchFamily="50" charset="0"/>
                <a:cs typeface="Times New Roman" panose="02020603050405020304" pitchFamily="18" charset="0"/>
              </a:rPr>
              <a:t> mẫu câu hỏi.</a:t>
            </a:r>
          </a:p>
          <a:p>
            <a:pPr algn="just"/>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Với chào hỏi và tạm biệt, cảm ơn tương ứng với </a:t>
            </a:r>
            <a:r>
              <a:rPr lang="vi-VN" sz="1700" b="1" dirty="0">
                <a:solidFill>
                  <a:srgbClr val="FF0000"/>
                </a:solidFill>
                <a:latin typeface="Montserrat Medium" panose="00000600000000000000" pitchFamily="50" charset="0"/>
                <a:cs typeface="Times New Roman" panose="02020603050405020304" pitchFamily="18" charset="0"/>
              </a:rPr>
              <a:t>2</a:t>
            </a:r>
            <a:r>
              <a:rPr lang="vi-VN" sz="1700" dirty="0">
                <a:latin typeface="Montserrat Medium" panose="00000600000000000000" pitchFamily="50" charset="0"/>
                <a:cs typeface="Times New Roman" panose="02020603050405020304" pitchFamily="18" charset="0"/>
              </a:rPr>
              <a:t> và </a:t>
            </a:r>
            <a:r>
              <a:rPr lang="vi-VN" sz="1700" b="1" dirty="0">
                <a:solidFill>
                  <a:srgbClr val="FF0000"/>
                </a:solidFill>
                <a:latin typeface="Montserrat Medium" panose="00000600000000000000" pitchFamily="50" charset="0"/>
                <a:cs typeface="Times New Roman" panose="02020603050405020304" pitchFamily="18" charset="0"/>
              </a:rPr>
              <a:t>8</a:t>
            </a:r>
            <a:r>
              <a:rPr lang="vi-VN" sz="1700" dirty="0">
                <a:latin typeface="Montserrat Medium" panose="00000600000000000000" pitchFamily="50" charset="0"/>
                <a:cs typeface="Times New Roman" panose="02020603050405020304" pitchFamily="18" charset="0"/>
              </a:rPr>
              <a:t> mẫu câu.</a:t>
            </a:r>
          </a:p>
          <a:p>
            <a:pPr algn="just"/>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Với những yêu cầu liên quan đến phần chương trình học và đăng ký học gồm nhiều dạng khác nhau và có tổng là </a:t>
            </a:r>
            <a:r>
              <a:rPr lang="vi-VN" sz="1700" b="1" dirty="0">
                <a:solidFill>
                  <a:srgbClr val="FF0000"/>
                </a:solidFill>
                <a:latin typeface="Montserrat Medium" panose="00000600000000000000" pitchFamily="50" charset="0"/>
                <a:cs typeface="Times New Roman" panose="02020603050405020304" pitchFamily="18" charset="0"/>
              </a:rPr>
              <a:t>626</a:t>
            </a:r>
            <a:r>
              <a:rPr lang="vi-VN" sz="1700" dirty="0">
                <a:latin typeface="Montserrat Medium" panose="00000600000000000000" pitchFamily="50" charset="0"/>
                <a:cs typeface="Times New Roman" panose="02020603050405020304" pitchFamily="18" charset="0"/>
              </a:rPr>
              <a:t> mẫu câu hỏi tất cả tương ứng với </a:t>
            </a:r>
            <a:r>
              <a:rPr lang="vi-VN" sz="1700" b="1" dirty="0">
                <a:solidFill>
                  <a:srgbClr val="FF0000"/>
                </a:solidFill>
                <a:latin typeface="Montserrat Medium" panose="00000600000000000000" pitchFamily="50" charset="0"/>
                <a:cs typeface="Times New Roman" panose="02020603050405020304" pitchFamily="18" charset="0"/>
              </a:rPr>
              <a:t>30</a:t>
            </a:r>
            <a:r>
              <a:rPr lang="vi-VN" sz="1700" dirty="0">
                <a:latin typeface="Montserrat Medium" panose="00000600000000000000" pitchFamily="50" charset="0"/>
                <a:cs typeface="Times New Roman" panose="02020603050405020304" pitchFamily="18" charset="0"/>
              </a:rPr>
              <a:t> dạng yêu cầu thường gặp.</a:t>
            </a:r>
          </a:p>
        </p:txBody>
      </p:sp>
    </p:spTree>
    <p:extLst>
      <p:ext uri="{BB962C8B-B14F-4D97-AF65-F5344CB8AC3E}">
        <p14:creationId xmlns:p14="http://schemas.microsoft.com/office/powerpoint/2010/main" val="3096667390"/>
      </p:ext>
    </p:extLst>
  </p:cSld>
  <p:clrMapOvr>
    <a:masterClrMapping/>
  </p:clrMapOvr>
  <p:transition spd="slow">
    <p:push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g118e23d2e83_0_1"/>
          <p:cNvSpPr/>
          <p:nvPr/>
        </p:nvSpPr>
        <p:spPr>
          <a:xfrm>
            <a:off x="483515" y="1277807"/>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Arial"/>
              <a:ea typeface="Arial"/>
              <a:cs typeface="Arial"/>
              <a:sym typeface="Arial"/>
            </a:endParaRPr>
          </a:p>
        </p:txBody>
      </p:sp>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2" name="Google Shape;142;g118e23d2e83_0_1"/>
          <p:cNvSpPr/>
          <p:nvPr/>
        </p:nvSpPr>
        <p:spPr>
          <a:xfrm>
            <a:off x="632040" y="1325030"/>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25" name="Google Shape;129;g1193df85558_1_1">
            <a:extLst>
              <a:ext uri="{FF2B5EF4-FFF2-40B4-BE49-F238E27FC236}">
                <a16:creationId xmlns:a16="http://schemas.microsoft.com/office/drawing/2014/main" id="{787B3F49-605D-F310-AA7A-117C4099B513}"/>
              </a:ext>
            </a:extLst>
          </p:cNvPr>
          <p:cNvSpPr/>
          <p:nvPr/>
        </p:nvSpPr>
        <p:spPr>
          <a:xfrm>
            <a:off x="8008620" y="353990"/>
            <a:ext cx="3460929"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Đánh</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giá</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mô</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hình</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7" name="Google Shape;129;g1193df85558_1_1">
            <a:extLst>
              <a:ext uri="{FF2B5EF4-FFF2-40B4-BE49-F238E27FC236}">
                <a16:creationId xmlns:a16="http://schemas.microsoft.com/office/drawing/2014/main" id="{B04FAA82-FAB3-E33A-920B-B30C32F9B402}"/>
              </a:ext>
            </a:extLst>
          </p:cNvPr>
          <p:cNvSpPr/>
          <p:nvPr/>
        </p:nvSpPr>
        <p:spPr>
          <a:xfrm>
            <a:off x="168771" y="350921"/>
            <a:ext cx="3770769"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Thiết</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dữ</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liệu</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40" name="TextBox 39">
            <a:extLst>
              <a:ext uri="{FF2B5EF4-FFF2-40B4-BE49-F238E27FC236}">
                <a16:creationId xmlns:a16="http://schemas.microsoft.com/office/drawing/2014/main" id="{A6A69AC7-4C82-2956-EDC6-B3DF71A4EFA7}"/>
              </a:ext>
            </a:extLst>
          </p:cNvPr>
          <p:cNvSpPr txBox="1"/>
          <p:nvPr/>
        </p:nvSpPr>
        <p:spPr>
          <a:xfrm>
            <a:off x="483514" y="858654"/>
            <a:ext cx="3456025"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Xây</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dựng</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mô</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hình</a:t>
            </a:r>
            <a:r>
              <a:rPr lang="en-US" sz="2000" b="1" dirty="0">
                <a:latin typeface="Montserrat Medium" panose="00000600000000000000" pitchFamily="50" charset="0"/>
                <a:cs typeface="Times New Roman" panose="02020603050405020304" pitchFamily="18" charset="0"/>
              </a:rPr>
              <a:t> RNN</a:t>
            </a:r>
          </a:p>
        </p:txBody>
      </p:sp>
      <p:sp>
        <p:nvSpPr>
          <p:cNvPr id="31" name="Google Shape;129;g1193df85558_1_1">
            <a:extLst>
              <a:ext uri="{FF2B5EF4-FFF2-40B4-BE49-F238E27FC236}">
                <a16:creationId xmlns:a16="http://schemas.microsoft.com/office/drawing/2014/main" id="{36E331BC-FCB1-50E9-54C1-0F2E3A06B76F}"/>
              </a:ext>
            </a:extLst>
          </p:cNvPr>
          <p:cNvSpPr/>
          <p:nvPr/>
        </p:nvSpPr>
        <p:spPr>
          <a:xfrm>
            <a:off x="4101448" y="11575"/>
            <a:ext cx="3684106"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Nội</a:t>
            </a:r>
            <a:r>
              <a:rPr lang="en-US" sz="1900" dirty="0">
                <a:solidFill>
                  <a:srgbClr val="FF0000"/>
                </a:solidFill>
                <a:latin typeface="Montserrat Medium" panose="00000600000000000000" pitchFamily="50" charset="0"/>
                <a:cs typeface="Times New Roman" panose="02020603050405020304" pitchFamily="18" charset="0"/>
              </a:rPr>
              <a:t> dung </a:t>
            </a:r>
            <a:r>
              <a:rPr lang="en-US" sz="1900" dirty="0" err="1">
                <a:solidFill>
                  <a:srgbClr val="FF0000"/>
                </a:solidFill>
                <a:latin typeface="Montserrat Medium" panose="00000600000000000000" pitchFamily="50" charset="0"/>
                <a:cs typeface="Times New Roman" panose="02020603050405020304" pitchFamily="18" charset="0"/>
              </a:rPr>
              <a:t>thực</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hiện</a:t>
            </a:r>
            <a:r>
              <a:rPr lang="en-US" sz="1900" dirty="0">
                <a:solidFill>
                  <a:srgbClr val="FF0000"/>
                </a:solidFill>
                <a:latin typeface="Montserrat Medium" panose="00000600000000000000" pitchFamily="50" charset="0"/>
                <a:cs typeface="Times New Roman" panose="02020603050405020304" pitchFamily="18" charset="0"/>
              </a:rPr>
              <a:t> </a:t>
            </a:r>
          </a:p>
        </p:txBody>
      </p:sp>
      <p:sp>
        <p:nvSpPr>
          <p:cNvPr id="32" name="Google Shape;131;g1193df85558_1_1">
            <a:extLst>
              <a:ext uri="{FF2B5EF4-FFF2-40B4-BE49-F238E27FC236}">
                <a16:creationId xmlns:a16="http://schemas.microsoft.com/office/drawing/2014/main" id="{9472A84E-E77B-6FEE-734A-2EDDA6C452A8}"/>
              </a:ext>
            </a:extLst>
          </p:cNvPr>
          <p:cNvSpPr/>
          <p:nvPr/>
        </p:nvSpPr>
        <p:spPr>
          <a:xfrm>
            <a:off x="176704" y="10725"/>
            <a:ext cx="3924317"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chung</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33" name="Google Shape;132;g1193df85558_1_1">
            <a:extLst>
              <a:ext uri="{FF2B5EF4-FFF2-40B4-BE49-F238E27FC236}">
                <a16:creationId xmlns:a16="http://schemas.microsoft.com/office/drawing/2014/main" id="{91601ECE-AEC1-DCCF-826A-4E99AFB87640}"/>
              </a:ext>
            </a:extLst>
          </p:cNvPr>
          <p:cNvSpPr/>
          <p:nvPr/>
        </p:nvSpPr>
        <p:spPr>
          <a:xfrm>
            <a:off x="7785980" y="8517"/>
            <a:ext cx="3684105"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 name="Google Shape;129;g1193df85558_1_1">
            <a:extLst>
              <a:ext uri="{FF2B5EF4-FFF2-40B4-BE49-F238E27FC236}">
                <a16:creationId xmlns:a16="http://schemas.microsoft.com/office/drawing/2014/main" id="{81C74580-AA2C-7CCC-36D2-D1D53FD78F76}"/>
              </a:ext>
            </a:extLst>
          </p:cNvPr>
          <p:cNvSpPr/>
          <p:nvPr/>
        </p:nvSpPr>
        <p:spPr>
          <a:xfrm>
            <a:off x="3939540" y="350921"/>
            <a:ext cx="4068118"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Xây</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dựng</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mô</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hình</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4" name="TextBox 3">
            <a:extLst>
              <a:ext uri="{FF2B5EF4-FFF2-40B4-BE49-F238E27FC236}">
                <a16:creationId xmlns:a16="http://schemas.microsoft.com/office/drawing/2014/main" id="{9D3CEA37-3021-9B48-27F4-C18713B9E57C}"/>
              </a:ext>
            </a:extLst>
          </p:cNvPr>
          <p:cNvSpPr txBox="1"/>
          <p:nvPr/>
        </p:nvSpPr>
        <p:spPr>
          <a:xfrm>
            <a:off x="5473453" y="1213630"/>
            <a:ext cx="5558017" cy="615553"/>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err="1">
                <a:latin typeface="Montserrat Medium" panose="00000600000000000000" pitchFamily="50" charset="0"/>
                <a:cs typeface="Times New Roman" panose="02020603050405020304" pitchFamily="18" charset="0"/>
              </a:rPr>
              <a:t>Mô</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hình</a:t>
            </a:r>
            <a:r>
              <a:rPr lang="en-US" sz="1700" dirty="0">
                <a:latin typeface="Montserrat Medium" panose="00000600000000000000" pitchFamily="50" charset="0"/>
                <a:cs typeface="Times New Roman" panose="02020603050405020304" pitchFamily="18" charset="0"/>
              </a:rPr>
              <a:t> RNN </a:t>
            </a:r>
            <a:r>
              <a:rPr lang="en-US" sz="1700" dirty="0" err="1">
                <a:latin typeface="Montserrat Medium" panose="00000600000000000000" pitchFamily="50" charset="0"/>
                <a:cs typeface="Times New Roman" panose="02020603050405020304" pitchFamily="18" charset="0"/>
              </a:rPr>
              <a:t>được</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xây</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dựng</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với</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các</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tham</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số</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như</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hình</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bên</a:t>
            </a:r>
            <a:r>
              <a:rPr lang="vi-VN" sz="1700" dirty="0">
                <a:latin typeface="Montserrat Medium" panose="00000600000000000000" pitchFamily="50" charset="0"/>
                <a:cs typeface="Times New Roman" panose="02020603050405020304" pitchFamily="18" charset="0"/>
              </a:rPr>
              <a:t>:</a:t>
            </a:r>
          </a:p>
        </p:txBody>
      </p:sp>
      <p:pic>
        <p:nvPicPr>
          <p:cNvPr id="6" name="Picture 5">
            <a:extLst>
              <a:ext uri="{FF2B5EF4-FFF2-40B4-BE49-F238E27FC236}">
                <a16:creationId xmlns:a16="http://schemas.microsoft.com/office/drawing/2014/main" id="{A1C74E17-3335-69D5-E5F5-83EF2DF8DBF4}"/>
              </a:ext>
            </a:extLst>
          </p:cNvPr>
          <p:cNvPicPr>
            <a:picLocks noChangeAspect="1"/>
          </p:cNvPicPr>
          <p:nvPr/>
        </p:nvPicPr>
        <p:blipFill>
          <a:blip r:embed="rId4"/>
          <a:stretch>
            <a:fillRect/>
          </a:stretch>
        </p:blipFill>
        <p:spPr>
          <a:xfrm>
            <a:off x="772358" y="1417853"/>
            <a:ext cx="4393372" cy="4719063"/>
          </a:xfrm>
          <a:prstGeom prst="rect">
            <a:avLst/>
          </a:prstGeom>
        </p:spPr>
      </p:pic>
      <p:pic>
        <p:nvPicPr>
          <p:cNvPr id="8" name="Picture 7">
            <a:extLst>
              <a:ext uri="{FF2B5EF4-FFF2-40B4-BE49-F238E27FC236}">
                <a16:creationId xmlns:a16="http://schemas.microsoft.com/office/drawing/2014/main" id="{59B60EBC-0CDC-914D-BFFF-BEFC70059F99}"/>
              </a:ext>
            </a:extLst>
          </p:cNvPr>
          <p:cNvPicPr>
            <a:picLocks noChangeAspect="1"/>
          </p:cNvPicPr>
          <p:nvPr/>
        </p:nvPicPr>
        <p:blipFill>
          <a:blip r:embed="rId5"/>
          <a:stretch>
            <a:fillRect/>
          </a:stretch>
        </p:blipFill>
        <p:spPr>
          <a:xfrm>
            <a:off x="5750664" y="2299316"/>
            <a:ext cx="5853843" cy="3345053"/>
          </a:xfrm>
          <a:prstGeom prst="rect">
            <a:avLst/>
          </a:prstGeom>
        </p:spPr>
      </p:pic>
    </p:spTree>
    <p:extLst>
      <p:ext uri="{BB962C8B-B14F-4D97-AF65-F5344CB8AC3E}">
        <p14:creationId xmlns:p14="http://schemas.microsoft.com/office/powerpoint/2010/main" val="3995751676"/>
      </p:ext>
    </p:extLst>
  </p:cSld>
  <p:clrMapOvr>
    <a:masterClrMapping/>
  </p:clrMapOvr>
  <p:transition spd="slow">
    <p:push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g118e23d2e83_0_1"/>
          <p:cNvSpPr/>
          <p:nvPr/>
        </p:nvSpPr>
        <p:spPr>
          <a:xfrm>
            <a:off x="537984" y="1464506"/>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Arial"/>
              <a:ea typeface="Arial"/>
              <a:cs typeface="Arial"/>
              <a:sym typeface="Arial"/>
            </a:endParaRPr>
          </a:p>
        </p:txBody>
      </p:sp>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2" name="Google Shape;142;g118e23d2e83_0_1"/>
          <p:cNvSpPr/>
          <p:nvPr/>
        </p:nvSpPr>
        <p:spPr>
          <a:xfrm>
            <a:off x="686509" y="1511729"/>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24" name="Google Shape;129;g1193df85558_1_1">
            <a:extLst>
              <a:ext uri="{FF2B5EF4-FFF2-40B4-BE49-F238E27FC236}">
                <a16:creationId xmlns:a16="http://schemas.microsoft.com/office/drawing/2014/main" id="{852D7274-E756-734D-0809-94C49448D743}"/>
              </a:ext>
            </a:extLst>
          </p:cNvPr>
          <p:cNvSpPr/>
          <p:nvPr/>
        </p:nvSpPr>
        <p:spPr>
          <a:xfrm>
            <a:off x="7462872" y="358955"/>
            <a:ext cx="4007213"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Đánh</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giá</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mô</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hình</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25" name="Google Shape;129;g1193df85558_1_1">
            <a:extLst>
              <a:ext uri="{FF2B5EF4-FFF2-40B4-BE49-F238E27FC236}">
                <a16:creationId xmlns:a16="http://schemas.microsoft.com/office/drawing/2014/main" id="{787B3F49-605D-F310-AA7A-117C4099B513}"/>
              </a:ext>
            </a:extLst>
          </p:cNvPr>
          <p:cNvSpPr/>
          <p:nvPr/>
        </p:nvSpPr>
        <p:spPr>
          <a:xfrm>
            <a:off x="3994009" y="358956"/>
            <a:ext cx="3460929"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Xây</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dựng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mô</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hình</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7" name="Google Shape;129;g1193df85558_1_1">
            <a:extLst>
              <a:ext uri="{FF2B5EF4-FFF2-40B4-BE49-F238E27FC236}">
                <a16:creationId xmlns:a16="http://schemas.microsoft.com/office/drawing/2014/main" id="{B04FAA82-FAB3-E33A-920B-B30C32F9B402}"/>
              </a:ext>
            </a:extLst>
          </p:cNvPr>
          <p:cNvSpPr/>
          <p:nvPr/>
        </p:nvSpPr>
        <p:spPr>
          <a:xfrm>
            <a:off x="168770" y="358956"/>
            <a:ext cx="3817305"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Thiết</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dữ</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liệu</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40" name="TextBox 39">
            <a:extLst>
              <a:ext uri="{FF2B5EF4-FFF2-40B4-BE49-F238E27FC236}">
                <a16:creationId xmlns:a16="http://schemas.microsoft.com/office/drawing/2014/main" id="{A6A69AC7-4C82-2956-EDC6-B3DF71A4EFA7}"/>
              </a:ext>
            </a:extLst>
          </p:cNvPr>
          <p:cNvSpPr txBox="1"/>
          <p:nvPr/>
        </p:nvSpPr>
        <p:spPr>
          <a:xfrm>
            <a:off x="537983" y="1045353"/>
            <a:ext cx="4229325"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Kết</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quả</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huấn</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luyện</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mô</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hình</a:t>
            </a:r>
            <a:endParaRPr lang="en-US" sz="2000" b="1" dirty="0">
              <a:latin typeface="Montserrat Medium" panose="00000600000000000000" pitchFamily="50" charset="0"/>
              <a:cs typeface="Times New Roman" panose="02020603050405020304" pitchFamily="18" charset="0"/>
            </a:endParaRPr>
          </a:p>
        </p:txBody>
      </p:sp>
      <p:sp>
        <p:nvSpPr>
          <p:cNvPr id="31" name="Google Shape;129;g1193df85558_1_1">
            <a:extLst>
              <a:ext uri="{FF2B5EF4-FFF2-40B4-BE49-F238E27FC236}">
                <a16:creationId xmlns:a16="http://schemas.microsoft.com/office/drawing/2014/main" id="{36E331BC-FCB1-50E9-54C1-0F2E3A06B76F}"/>
              </a:ext>
            </a:extLst>
          </p:cNvPr>
          <p:cNvSpPr/>
          <p:nvPr/>
        </p:nvSpPr>
        <p:spPr>
          <a:xfrm>
            <a:off x="4101448" y="11575"/>
            <a:ext cx="3684106"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Nội</a:t>
            </a:r>
            <a:r>
              <a:rPr lang="en-US" sz="1900" dirty="0">
                <a:solidFill>
                  <a:srgbClr val="FF0000"/>
                </a:solidFill>
                <a:latin typeface="Montserrat Medium" panose="00000600000000000000" pitchFamily="50" charset="0"/>
                <a:cs typeface="Times New Roman" panose="02020603050405020304" pitchFamily="18" charset="0"/>
              </a:rPr>
              <a:t> dung </a:t>
            </a:r>
            <a:r>
              <a:rPr lang="en-US" sz="1900" dirty="0" err="1">
                <a:solidFill>
                  <a:srgbClr val="FF0000"/>
                </a:solidFill>
                <a:latin typeface="Montserrat Medium" panose="00000600000000000000" pitchFamily="50" charset="0"/>
                <a:cs typeface="Times New Roman" panose="02020603050405020304" pitchFamily="18" charset="0"/>
              </a:rPr>
              <a:t>thực</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hiện</a:t>
            </a:r>
            <a:r>
              <a:rPr lang="en-US" sz="1900" dirty="0">
                <a:solidFill>
                  <a:srgbClr val="FF0000"/>
                </a:solidFill>
                <a:latin typeface="Montserrat Medium" panose="00000600000000000000" pitchFamily="50" charset="0"/>
                <a:cs typeface="Times New Roman" panose="02020603050405020304" pitchFamily="18" charset="0"/>
              </a:rPr>
              <a:t> </a:t>
            </a:r>
          </a:p>
        </p:txBody>
      </p:sp>
      <p:sp>
        <p:nvSpPr>
          <p:cNvPr id="32" name="Google Shape;131;g1193df85558_1_1">
            <a:extLst>
              <a:ext uri="{FF2B5EF4-FFF2-40B4-BE49-F238E27FC236}">
                <a16:creationId xmlns:a16="http://schemas.microsoft.com/office/drawing/2014/main" id="{9472A84E-E77B-6FEE-734A-2EDDA6C452A8}"/>
              </a:ext>
            </a:extLst>
          </p:cNvPr>
          <p:cNvSpPr/>
          <p:nvPr/>
        </p:nvSpPr>
        <p:spPr>
          <a:xfrm>
            <a:off x="176704" y="10725"/>
            <a:ext cx="3924317"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chung</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33" name="Google Shape;132;g1193df85558_1_1">
            <a:extLst>
              <a:ext uri="{FF2B5EF4-FFF2-40B4-BE49-F238E27FC236}">
                <a16:creationId xmlns:a16="http://schemas.microsoft.com/office/drawing/2014/main" id="{91601ECE-AEC1-DCCF-826A-4E99AFB87640}"/>
              </a:ext>
            </a:extLst>
          </p:cNvPr>
          <p:cNvSpPr/>
          <p:nvPr/>
        </p:nvSpPr>
        <p:spPr>
          <a:xfrm>
            <a:off x="7785980" y="8517"/>
            <a:ext cx="3684105"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pic>
        <p:nvPicPr>
          <p:cNvPr id="2" name="Picture 1">
            <a:extLst>
              <a:ext uri="{FF2B5EF4-FFF2-40B4-BE49-F238E27FC236}">
                <a16:creationId xmlns:a16="http://schemas.microsoft.com/office/drawing/2014/main" id="{B68FE8A4-CA71-9A9E-6D9D-1711E64B51A9}"/>
              </a:ext>
            </a:extLst>
          </p:cNvPr>
          <p:cNvPicPr>
            <a:picLocks noChangeAspect="1"/>
          </p:cNvPicPr>
          <p:nvPr/>
        </p:nvPicPr>
        <p:blipFill>
          <a:blip r:embed="rId4"/>
          <a:stretch>
            <a:fillRect/>
          </a:stretch>
        </p:blipFill>
        <p:spPr>
          <a:xfrm>
            <a:off x="386497" y="1678121"/>
            <a:ext cx="11442912" cy="733520"/>
          </a:xfrm>
          <a:prstGeom prst="rect">
            <a:avLst/>
          </a:prstGeom>
        </p:spPr>
      </p:pic>
      <p:sp>
        <p:nvSpPr>
          <p:cNvPr id="3" name="TextBox 2">
            <a:extLst>
              <a:ext uri="{FF2B5EF4-FFF2-40B4-BE49-F238E27FC236}">
                <a16:creationId xmlns:a16="http://schemas.microsoft.com/office/drawing/2014/main" id="{2F3A1399-D4EF-4F20-A40F-0624575FCC47}"/>
              </a:ext>
            </a:extLst>
          </p:cNvPr>
          <p:cNvSpPr txBox="1"/>
          <p:nvPr/>
        </p:nvSpPr>
        <p:spPr>
          <a:xfrm>
            <a:off x="686508" y="2790856"/>
            <a:ext cx="11360489" cy="2185214"/>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a:latin typeface="Montserrat Medium" panose="00000600000000000000" pitchFamily="50" charset="0"/>
                <a:cs typeface="Times New Roman" panose="02020603050405020304" pitchFamily="18" charset="0"/>
              </a:rPr>
              <a:t>Ta </a:t>
            </a:r>
            <a:r>
              <a:rPr lang="en-US" sz="1700" dirty="0" err="1">
                <a:latin typeface="Montserrat Medium" panose="00000600000000000000" pitchFamily="50" charset="0"/>
                <a:cs typeface="Times New Roman" panose="02020603050405020304" pitchFamily="18" charset="0"/>
              </a:rPr>
              <a:t>thu</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được</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các</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thông</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số</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như</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sau</a:t>
            </a:r>
            <a:r>
              <a:rPr lang="vi-VN" sz="1700" dirty="0">
                <a:latin typeface="Montserrat Medium" panose="00000600000000000000" pitchFamily="50" charset="0"/>
                <a:cs typeface="Times New Roman" panose="02020603050405020304" pitchFamily="18" charset="0"/>
              </a:rPr>
              <a:t>:</a:t>
            </a:r>
          </a:p>
          <a:p>
            <a:pPr algn="just"/>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a:t>
            </a:r>
            <a:r>
              <a:rPr lang="en-US" sz="1700" dirty="0">
                <a:latin typeface="Montserrat Medium" panose="00000600000000000000" pitchFamily="50" charset="0"/>
                <a:cs typeface="Times New Roman" panose="02020603050405020304" pitchFamily="18" charset="0"/>
              </a:rPr>
              <a:t> </a:t>
            </a:r>
            <a:r>
              <a:rPr lang="vi-VN" sz="1700" b="1" dirty="0">
                <a:solidFill>
                  <a:srgbClr val="FF0000"/>
                </a:solidFill>
                <a:latin typeface="Montserrat Medium" panose="00000600000000000000" pitchFamily="50" charset="0"/>
                <a:cs typeface="Times New Roman" panose="02020603050405020304" pitchFamily="18" charset="0"/>
              </a:rPr>
              <a:t>e_loss</a:t>
            </a:r>
            <a:r>
              <a:rPr lang="en-US" sz="1700" b="1" dirty="0">
                <a:solidFill>
                  <a:srgbClr val="FF0000"/>
                </a:solidFill>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đo lường mức độ sai số trong việc dự đoán các thực thể (entities) trong câu của người dung</a:t>
            </a:r>
            <a:r>
              <a:rPr lang="en-US" sz="1700" dirty="0">
                <a:latin typeface="Montserrat Medium" panose="00000600000000000000" pitchFamily="50" charset="0"/>
                <a:cs typeface="Times New Roman" panose="02020603050405020304" pitchFamily="18" charset="0"/>
              </a:rPr>
              <a:t>:  </a:t>
            </a:r>
            <a:r>
              <a:rPr lang="en-US" sz="1700" b="1" dirty="0">
                <a:solidFill>
                  <a:srgbClr val="FF0000"/>
                </a:solidFill>
                <a:latin typeface="Montserrat Medium" panose="00000600000000000000" pitchFamily="50" charset="0"/>
                <a:cs typeface="Times New Roman" panose="02020603050405020304" pitchFamily="18" charset="0"/>
              </a:rPr>
              <a:t>0.051</a:t>
            </a:r>
          </a:p>
          <a:p>
            <a:pPr algn="just"/>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a:t>
            </a:r>
            <a:r>
              <a:rPr lang="en-US" sz="1700" dirty="0">
                <a:latin typeface="Montserrat Medium" panose="00000600000000000000" pitchFamily="50" charset="0"/>
                <a:cs typeface="Times New Roman" panose="02020603050405020304" pitchFamily="18" charset="0"/>
              </a:rPr>
              <a:t> </a:t>
            </a:r>
            <a:r>
              <a:rPr lang="vi-VN" sz="1700" b="1" dirty="0">
                <a:solidFill>
                  <a:srgbClr val="FF0000"/>
                </a:solidFill>
                <a:latin typeface="Montserrat Medium" panose="00000600000000000000" pitchFamily="50" charset="0"/>
                <a:cs typeface="Times New Roman" panose="02020603050405020304" pitchFamily="18" charset="0"/>
              </a:rPr>
              <a:t>i_loss</a:t>
            </a:r>
            <a:r>
              <a:rPr lang="en-US" sz="1700" b="1" dirty="0">
                <a:solidFill>
                  <a:srgbClr val="FF0000"/>
                </a:solidFill>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đo lường mức độ sai số trong việc dự đoán intent (ý định) của người </a:t>
            </a:r>
            <a:r>
              <a:rPr lang="en-US" sz="1700" dirty="0" err="1">
                <a:latin typeface="Montserrat Medium" panose="00000600000000000000" pitchFamily="50" charset="0"/>
                <a:cs typeface="Times New Roman" panose="02020603050405020304" pitchFamily="18" charset="0"/>
              </a:rPr>
              <a:t>dùng</a:t>
            </a:r>
            <a:r>
              <a:rPr lang="en-US" sz="1700" dirty="0">
                <a:latin typeface="Montserrat Medium" panose="00000600000000000000" pitchFamily="50" charset="0"/>
                <a:cs typeface="Times New Roman" panose="02020603050405020304" pitchFamily="18" charset="0"/>
              </a:rPr>
              <a:t>: </a:t>
            </a:r>
            <a:r>
              <a:rPr lang="en-US" sz="1700" b="1" dirty="0">
                <a:solidFill>
                  <a:srgbClr val="FF0000"/>
                </a:solidFill>
                <a:latin typeface="Montserrat Medium" panose="00000600000000000000" pitchFamily="50" charset="0"/>
                <a:cs typeface="Times New Roman" panose="02020603050405020304" pitchFamily="18" charset="0"/>
              </a:rPr>
              <a:t>0.0471</a:t>
            </a:r>
          </a:p>
          <a:p>
            <a:pPr algn="just"/>
            <a:r>
              <a:rPr lang="en-US" sz="1700" dirty="0">
                <a:latin typeface="Montserrat Medium" panose="00000600000000000000" pitchFamily="50" charset="0"/>
                <a:cs typeface="Times New Roman" panose="02020603050405020304" pitchFamily="18" charset="0"/>
              </a:rPr>
              <a:t>	- </a:t>
            </a:r>
            <a:r>
              <a:rPr lang="vi-VN" sz="1700" b="1" dirty="0">
                <a:solidFill>
                  <a:srgbClr val="FF0000"/>
                </a:solidFill>
                <a:latin typeface="Montserrat Medium" panose="00000600000000000000" pitchFamily="50" charset="0"/>
                <a:cs typeface="Times New Roman" panose="02020603050405020304" pitchFamily="18" charset="0"/>
              </a:rPr>
              <a:t>t_loss </a:t>
            </a:r>
            <a:r>
              <a:rPr lang="vi-VN" sz="1700" dirty="0">
                <a:latin typeface="Montserrat Medium" panose="00000600000000000000" pitchFamily="50" charset="0"/>
                <a:cs typeface="Times New Roman" panose="02020603050405020304" pitchFamily="18" charset="0"/>
              </a:rPr>
              <a:t>tổng hợp các mất mát bao gồm </a:t>
            </a:r>
            <a:r>
              <a:rPr lang="vi-VN" sz="1700" b="1" dirty="0">
                <a:solidFill>
                  <a:srgbClr val="FF0000"/>
                </a:solidFill>
                <a:latin typeface="Montserrat Medium" panose="00000600000000000000" pitchFamily="50" charset="0"/>
                <a:cs typeface="Times New Roman" panose="02020603050405020304" pitchFamily="18" charset="0"/>
              </a:rPr>
              <a:t>e_loss </a:t>
            </a:r>
            <a:r>
              <a:rPr lang="vi-VN" sz="1700" dirty="0">
                <a:latin typeface="Montserrat Medium" panose="00000600000000000000" pitchFamily="50" charset="0"/>
                <a:cs typeface="Times New Roman" panose="02020603050405020304" pitchFamily="18" charset="0"/>
              </a:rPr>
              <a:t>và </a:t>
            </a:r>
            <a:r>
              <a:rPr lang="vi-VN" sz="1700" b="1" dirty="0">
                <a:solidFill>
                  <a:srgbClr val="FF0000"/>
                </a:solidFill>
                <a:latin typeface="Montserrat Medium" panose="00000600000000000000" pitchFamily="50" charset="0"/>
                <a:cs typeface="Times New Roman" panose="02020603050405020304" pitchFamily="18" charset="0"/>
              </a:rPr>
              <a:t>i_loss</a:t>
            </a:r>
            <a:r>
              <a:rPr lang="en-US" sz="1700" dirty="0">
                <a:latin typeface="Montserrat Medium" panose="00000600000000000000" pitchFamily="50" charset="0"/>
                <a:cs typeface="Times New Roman" panose="02020603050405020304" pitchFamily="18" charset="0"/>
              </a:rPr>
              <a:t>: </a:t>
            </a:r>
            <a:r>
              <a:rPr lang="en-US" sz="1700" b="1" dirty="0">
                <a:solidFill>
                  <a:srgbClr val="FF0000"/>
                </a:solidFill>
                <a:latin typeface="Montserrat Medium" panose="00000600000000000000" pitchFamily="50" charset="0"/>
                <a:cs typeface="Times New Roman" panose="02020603050405020304" pitchFamily="18" charset="0"/>
              </a:rPr>
              <a:t>1.49</a:t>
            </a:r>
          </a:p>
          <a:p>
            <a:pPr algn="just"/>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a:t>
            </a:r>
            <a:r>
              <a:rPr lang="en-US" sz="1700" dirty="0">
                <a:latin typeface="Montserrat Medium" panose="00000600000000000000" pitchFamily="50" charset="0"/>
                <a:cs typeface="Times New Roman" panose="02020603050405020304" pitchFamily="18" charset="0"/>
              </a:rPr>
              <a:t> </a:t>
            </a:r>
            <a:r>
              <a:rPr lang="vi-VN" sz="1700" b="1" dirty="0">
                <a:solidFill>
                  <a:srgbClr val="FF0000"/>
                </a:solidFill>
                <a:latin typeface="Montserrat Medium" panose="00000600000000000000" pitchFamily="50" charset="0"/>
                <a:cs typeface="Times New Roman" panose="02020603050405020304" pitchFamily="18" charset="0"/>
              </a:rPr>
              <a:t>i_acc </a:t>
            </a:r>
            <a:r>
              <a:rPr lang="vi-VN" sz="1700" dirty="0">
                <a:latin typeface="Montserrat Medium" panose="00000600000000000000" pitchFamily="50" charset="0"/>
                <a:cs typeface="Times New Roman" panose="02020603050405020304" pitchFamily="18" charset="0"/>
              </a:rPr>
              <a:t>đo lường tỷ lệ dự đoán đúng intent so với tổng số câu trong tập dữ liệu huấn luyện</a:t>
            </a:r>
            <a:r>
              <a:rPr lang="en-US" sz="1700" dirty="0">
                <a:latin typeface="Montserrat Medium" panose="00000600000000000000" pitchFamily="50" charset="0"/>
                <a:cs typeface="Times New Roman" panose="02020603050405020304" pitchFamily="18" charset="0"/>
              </a:rPr>
              <a:t>: </a:t>
            </a:r>
            <a:r>
              <a:rPr lang="en-US" sz="1700" b="1" dirty="0">
                <a:solidFill>
                  <a:srgbClr val="FF0000"/>
                </a:solidFill>
                <a:latin typeface="Montserrat Medium" panose="00000600000000000000" pitchFamily="50" charset="0"/>
                <a:cs typeface="Times New Roman" panose="02020603050405020304" pitchFamily="18" charset="0"/>
              </a:rPr>
              <a:t>1</a:t>
            </a:r>
            <a:endParaRPr lang="vi-VN" sz="1700" b="1" dirty="0">
              <a:solidFill>
                <a:srgbClr val="FF0000"/>
              </a:solidFill>
              <a:latin typeface="Montserrat Medium" panose="00000600000000000000" pitchFamily="50" charset="0"/>
              <a:cs typeface="Times New Roman" panose="02020603050405020304" pitchFamily="18" charset="0"/>
            </a:endParaRPr>
          </a:p>
          <a:p>
            <a:pPr algn="just"/>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a:t>
            </a:r>
            <a:r>
              <a:rPr lang="en-US" sz="1700" dirty="0">
                <a:latin typeface="Montserrat Medium" panose="00000600000000000000" pitchFamily="50" charset="0"/>
                <a:cs typeface="Times New Roman" panose="02020603050405020304" pitchFamily="18" charset="0"/>
              </a:rPr>
              <a:t> </a:t>
            </a:r>
            <a:r>
              <a:rPr lang="vi-VN" sz="1700" b="1" dirty="0">
                <a:solidFill>
                  <a:srgbClr val="FF0000"/>
                </a:solidFill>
                <a:latin typeface="Montserrat Medium" panose="00000600000000000000" pitchFamily="50" charset="0"/>
                <a:cs typeface="Times New Roman" panose="02020603050405020304" pitchFamily="18" charset="0"/>
              </a:rPr>
              <a:t>e_f1</a:t>
            </a:r>
            <a:r>
              <a:rPr lang="en-US" sz="1700" b="1" dirty="0">
                <a:solidFill>
                  <a:srgbClr val="FF0000"/>
                </a:solidFill>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đo lường độ chính xác của việc dự đoán các thực thể (entities) của người dùng dựa trên F1 score</a:t>
            </a:r>
            <a:r>
              <a:rPr lang="en-US" sz="1700" dirty="0">
                <a:latin typeface="Montserrat Medium" panose="00000600000000000000" pitchFamily="50" charset="0"/>
                <a:cs typeface="Times New Roman" panose="02020603050405020304" pitchFamily="18" charset="0"/>
              </a:rPr>
              <a:t>: </a:t>
            </a:r>
            <a:r>
              <a:rPr lang="en-US" sz="1700" b="1" dirty="0">
                <a:solidFill>
                  <a:srgbClr val="FF0000"/>
                </a:solidFill>
                <a:latin typeface="Montserrat Medium" panose="00000600000000000000" pitchFamily="50" charset="0"/>
                <a:cs typeface="Times New Roman" panose="02020603050405020304" pitchFamily="18" charset="0"/>
              </a:rPr>
              <a:t>0.992</a:t>
            </a:r>
            <a:endParaRPr lang="vi-VN" sz="1700" b="1" dirty="0">
              <a:solidFill>
                <a:srgbClr val="FF0000"/>
              </a:solidFill>
              <a:latin typeface="Montserrat Medium" panose="00000600000000000000" pitchFamily="50" charset="0"/>
              <a:cs typeface="Times New Roman" panose="02020603050405020304" pitchFamily="18" charset="0"/>
            </a:endParaRPr>
          </a:p>
        </p:txBody>
      </p:sp>
    </p:spTree>
    <p:extLst>
      <p:ext uri="{BB962C8B-B14F-4D97-AF65-F5344CB8AC3E}">
        <p14:creationId xmlns:p14="http://schemas.microsoft.com/office/powerpoint/2010/main" val="4266245753"/>
      </p:ext>
    </p:extLst>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24" name="Google Shape;129;g1193df85558_1_1">
            <a:extLst>
              <a:ext uri="{FF2B5EF4-FFF2-40B4-BE49-F238E27FC236}">
                <a16:creationId xmlns:a16="http://schemas.microsoft.com/office/drawing/2014/main" id="{852D7274-E756-734D-0809-94C49448D743}"/>
              </a:ext>
            </a:extLst>
          </p:cNvPr>
          <p:cNvSpPr/>
          <p:nvPr/>
        </p:nvSpPr>
        <p:spPr>
          <a:xfrm>
            <a:off x="7462872" y="358955"/>
            <a:ext cx="4007213"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Đánh</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giá</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mô</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hình</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25" name="Google Shape;129;g1193df85558_1_1">
            <a:extLst>
              <a:ext uri="{FF2B5EF4-FFF2-40B4-BE49-F238E27FC236}">
                <a16:creationId xmlns:a16="http://schemas.microsoft.com/office/drawing/2014/main" id="{787B3F49-605D-F310-AA7A-117C4099B513}"/>
              </a:ext>
            </a:extLst>
          </p:cNvPr>
          <p:cNvSpPr/>
          <p:nvPr/>
        </p:nvSpPr>
        <p:spPr>
          <a:xfrm>
            <a:off x="3994009" y="358956"/>
            <a:ext cx="3460929"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Xây</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dựng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mô</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hình</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7" name="Google Shape;129;g1193df85558_1_1">
            <a:extLst>
              <a:ext uri="{FF2B5EF4-FFF2-40B4-BE49-F238E27FC236}">
                <a16:creationId xmlns:a16="http://schemas.microsoft.com/office/drawing/2014/main" id="{B04FAA82-FAB3-E33A-920B-B30C32F9B402}"/>
              </a:ext>
            </a:extLst>
          </p:cNvPr>
          <p:cNvSpPr/>
          <p:nvPr/>
        </p:nvSpPr>
        <p:spPr>
          <a:xfrm>
            <a:off x="168770" y="358956"/>
            <a:ext cx="3817305"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Thiết</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dữ</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liệu</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40" name="TextBox 39">
            <a:extLst>
              <a:ext uri="{FF2B5EF4-FFF2-40B4-BE49-F238E27FC236}">
                <a16:creationId xmlns:a16="http://schemas.microsoft.com/office/drawing/2014/main" id="{A6A69AC7-4C82-2956-EDC6-B3DF71A4EFA7}"/>
              </a:ext>
            </a:extLst>
          </p:cNvPr>
          <p:cNvSpPr txBox="1"/>
          <p:nvPr/>
        </p:nvSpPr>
        <p:spPr>
          <a:xfrm>
            <a:off x="684186" y="1321097"/>
            <a:ext cx="4895151" cy="353943"/>
          </a:xfrm>
          <a:prstGeom prst="rect">
            <a:avLst/>
          </a:prstGeom>
          <a:noFill/>
        </p:spPr>
        <p:txBody>
          <a:bodyPr wrap="square" rtlCol="0">
            <a:spAutoFit/>
          </a:bodyPr>
          <a:lstStyle/>
          <a:p>
            <a:r>
              <a:rPr lang="fr-FR" sz="1700" dirty="0">
                <a:latin typeface="Montserrat Medium" panose="00000600000000000000" pitchFamily="50" charset="0"/>
                <a:cs typeface="Times New Roman" panose="02020603050405020304" pitchFamily="18" charset="0"/>
              </a:rPr>
              <a:t>Confusion matrix </a:t>
            </a:r>
            <a:r>
              <a:rPr lang="fr-FR" sz="1700" dirty="0" err="1">
                <a:latin typeface="Montserrat Medium" panose="00000600000000000000" pitchFamily="50" charset="0"/>
                <a:cs typeface="Times New Roman" panose="02020603050405020304" pitchFamily="18" charset="0"/>
              </a:rPr>
              <a:t>của</a:t>
            </a:r>
            <a:r>
              <a:rPr lang="fr-FR" sz="1700" dirty="0">
                <a:latin typeface="Montserrat Medium" panose="00000600000000000000" pitchFamily="50" charset="0"/>
                <a:cs typeface="Times New Roman" panose="02020603050405020304" pitchFamily="18" charset="0"/>
              </a:rPr>
              <a:t> </a:t>
            </a:r>
            <a:r>
              <a:rPr lang="fr-FR" sz="1700" dirty="0" err="1">
                <a:latin typeface="Montserrat Medium" panose="00000600000000000000" pitchFamily="50" charset="0"/>
                <a:cs typeface="Times New Roman" panose="02020603050405020304" pitchFamily="18" charset="0"/>
              </a:rPr>
              <a:t>việc</a:t>
            </a:r>
            <a:r>
              <a:rPr lang="fr-FR" sz="1700" dirty="0">
                <a:latin typeface="Montserrat Medium" panose="00000600000000000000" pitchFamily="50" charset="0"/>
                <a:cs typeface="Times New Roman" panose="02020603050405020304" pitchFamily="18" charset="0"/>
              </a:rPr>
              <a:t> </a:t>
            </a:r>
            <a:r>
              <a:rPr lang="fr-FR" sz="1700" dirty="0" err="1">
                <a:latin typeface="Montserrat Medium" panose="00000600000000000000" pitchFamily="50" charset="0"/>
                <a:cs typeface="Times New Roman" panose="02020603050405020304" pitchFamily="18" charset="0"/>
              </a:rPr>
              <a:t>xác</a:t>
            </a:r>
            <a:r>
              <a:rPr lang="fr-FR" sz="1700" dirty="0">
                <a:latin typeface="Montserrat Medium" panose="00000600000000000000" pitchFamily="50" charset="0"/>
                <a:cs typeface="Times New Roman" panose="02020603050405020304" pitchFamily="18" charset="0"/>
              </a:rPr>
              <a:t> </a:t>
            </a:r>
            <a:r>
              <a:rPr lang="fr-FR" sz="1700" dirty="0" err="1">
                <a:latin typeface="Montserrat Medium" panose="00000600000000000000" pitchFamily="50" charset="0"/>
                <a:cs typeface="Times New Roman" panose="02020603050405020304" pitchFamily="18" charset="0"/>
              </a:rPr>
              <a:t>định</a:t>
            </a:r>
            <a:r>
              <a:rPr lang="fr-FR" sz="1700" dirty="0">
                <a:latin typeface="Montserrat Medium" panose="00000600000000000000" pitchFamily="50" charset="0"/>
                <a:cs typeface="Times New Roman" panose="02020603050405020304" pitchFamily="18" charset="0"/>
              </a:rPr>
              <a:t> </a:t>
            </a:r>
            <a:r>
              <a:rPr lang="fr-FR" sz="1700" dirty="0" err="1">
                <a:latin typeface="Montserrat Medium" panose="00000600000000000000" pitchFamily="50" charset="0"/>
                <a:cs typeface="Times New Roman" panose="02020603050405020304" pitchFamily="18" charset="0"/>
              </a:rPr>
              <a:t>entities</a:t>
            </a:r>
            <a:endParaRPr lang="en-US" sz="1700" dirty="0">
              <a:latin typeface="Montserrat Medium" panose="00000600000000000000" pitchFamily="50" charset="0"/>
              <a:cs typeface="Times New Roman" panose="02020603050405020304" pitchFamily="18" charset="0"/>
            </a:endParaRPr>
          </a:p>
        </p:txBody>
      </p:sp>
      <p:sp>
        <p:nvSpPr>
          <p:cNvPr id="31" name="Google Shape;129;g1193df85558_1_1">
            <a:extLst>
              <a:ext uri="{FF2B5EF4-FFF2-40B4-BE49-F238E27FC236}">
                <a16:creationId xmlns:a16="http://schemas.microsoft.com/office/drawing/2014/main" id="{36E331BC-FCB1-50E9-54C1-0F2E3A06B76F}"/>
              </a:ext>
            </a:extLst>
          </p:cNvPr>
          <p:cNvSpPr/>
          <p:nvPr/>
        </p:nvSpPr>
        <p:spPr>
          <a:xfrm>
            <a:off x="4101448" y="11575"/>
            <a:ext cx="3684106"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Nội</a:t>
            </a:r>
            <a:r>
              <a:rPr lang="en-US" sz="1900" dirty="0">
                <a:solidFill>
                  <a:srgbClr val="FF0000"/>
                </a:solidFill>
                <a:latin typeface="Montserrat Medium" panose="00000600000000000000" pitchFamily="50" charset="0"/>
                <a:cs typeface="Times New Roman" panose="02020603050405020304" pitchFamily="18" charset="0"/>
              </a:rPr>
              <a:t> dung </a:t>
            </a:r>
            <a:r>
              <a:rPr lang="en-US" sz="1900" dirty="0" err="1">
                <a:solidFill>
                  <a:srgbClr val="FF0000"/>
                </a:solidFill>
                <a:latin typeface="Montserrat Medium" panose="00000600000000000000" pitchFamily="50" charset="0"/>
                <a:cs typeface="Times New Roman" panose="02020603050405020304" pitchFamily="18" charset="0"/>
              </a:rPr>
              <a:t>thực</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hiện</a:t>
            </a:r>
            <a:r>
              <a:rPr lang="en-US" sz="1900" dirty="0">
                <a:solidFill>
                  <a:srgbClr val="FF0000"/>
                </a:solidFill>
                <a:latin typeface="Montserrat Medium" panose="00000600000000000000" pitchFamily="50" charset="0"/>
                <a:cs typeface="Times New Roman" panose="02020603050405020304" pitchFamily="18" charset="0"/>
              </a:rPr>
              <a:t> </a:t>
            </a:r>
          </a:p>
        </p:txBody>
      </p:sp>
      <p:sp>
        <p:nvSpPr>
          <p:cNvPr id="32" name="Google Shape;131;g1193df85558_1_1">
            <a:extLst>
              <a:ext uri="{FF2B5EF4-FFF2-40B4-BE49-F238E27FC236}">
                <a16:creationId xmlns:a16="http://schemas.microsoft.com/office/drawing/2014/main" id="{9472A84E-E77B-6FEE-734A-2EDDA6C452A8}"/>
              </a:ext>
            </a:extLst>
          </p:cNvPr>
          <p:cNvSpPr/>
          <p:nvPr/>
        </p:nvSpPr>
        <p:spPr>
          <a:xfrm>
            <a:off x="176704" y="10725"/>
            <a:ext cx="3924317"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chung</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33" name="Google Shape;132;g1193df85558_1_1">
            <a:extLst>
              <a:ext uri="{FF2B5EF4-FFF2-40B4-BE49-F238E27FC236}">
                <a16:creationId xmlns:a16="http://schemas.microsoft.com/office/drawing/2014/main" id="{91601ECE-AEC1-DCCF-826A-4E99AFB87640}"/>
              </a:ext>
            </a:extLst>
          </p:cNvPr>
          <p:cNvSpPr/>
          <p:nvPr/>
        </p:nvSpPr>
        <p:spPr>
          <a:xfrm>
            <a:off x="7785980" y="8517"/>
            <a:ext cx="3684105"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pic>
        <p:nvPicPr>
          <p:cNvPr id="3" name="Picture 2">
            <a:extLst>
              <a:ext uri="{FF2B5EF4-FFF2-40B4-BE49-F238E27FC236}">
                <a16:creationId xmlns:a16="http://schemas.microsoft.com/office/drawing/2014/main" id="{83C4C355-ECA8-C0D5-146E-B5DF87632F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1919" y="1647210"/>
            <a:ext cx="4362635" cy="4464243"/>
          </a:xfrm>
          <a:prstGeom prst="rect">
            <a:avLst/>
          </a:prstGeom>
        </p:spPr>
      </p:pic>
      <p:sp>
        <p:nvSpPr>
          <p:cNvPr id="5" name="Google Shape;139;g118e23d2e83_0_1">
            <a:extLst>
              <a:ext uri="{FF2B5EF4-FFF2-40B4-BE49-F238E27FC236}">
                <a16:creationId xmlns:a16="http://schemas.microsoft.com/office/drawing/2014/main" id="{F80C8D3E-7C1D-40D7-D1E5-346D01E9B4A8}"/>
              </a:ext>
            </a:extLst>
          </p:cNvPr>
          <p:cNvSpPr/>
          <p:nvPr/>
        </p:nvSpPr>
        <p:spPr>
          <a:xfrm>
            <a:off x="535661" y="1206274"/>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Arial"/>
              <a:ea typeface="Arial"/>
              <a:cs typeface="Arial"/>
              <a:sym typeface="Arial"/>
            </a:endParaRPr>
          </a:p>
        </p:txBody>
      </p:sp>
      <p:sp>
        <p:nvSpPr>
          <p:cNvPr id="6" name="Google Shape;142;g118e23d2e83_0_1">
            <a:extLst>
              <a:ext uri="{FF2B5EF4-FFF2-40B4-BE49-F238E27FC236}">
                <a16:creationId xmlns:a16="http://schemas.microsoft.com/office/drawing/2014/main" id="{3E59887E-5AD6-DB3E-20C2-A54585A4B5A9}"/>
              </a:ext>
            </a:extLst>
          </p:cNvPr>
          <p:cNvSpPr/>
          <p:nvPr/>
        </p:nvSpPr>
        <p:spPr>
          <a:xfrm>
            <a:off x="684186" y="1253497"/>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 name="TextBox 6">
            <a:extLst>
              <a:ext uri="{FF2B5EF4-FFF2-40B4-BE49-F238E27FC236}">
                <a16:creationId xmlns:a16="http://schemas.microsoft.com/office/drawing/2014/main" id="{0EBCAF89-8EDB-2A60-0817-BB5515431F73}"/>
              </a:ext>
            </a:extLst>
          </p:cNvPr>
          <p:cNvSpPr txBox="1"/>
          <p:nvPr/>
        </p:nvSpPr>
        <p:spPr>
          <a:xfrm>
            <a:off x="535660" y="787121"/>
            <a:ext cx="4229325" cy="400110"/>
          </a:xfrm>
          <a:prstGeom prst="rect">
            <a:avLst/>
          </a:prstGeom>
          <a:noFill/>
        </p:spPr>
        <p:txBody>
          <a:bodyPr wrap="square" rtlCol="0">
            <a:spAutoFit/>
          </a:bodyPr>
          <a:lstStyle/>
          <a:p>
            <a:r>
              <a:rPr lang="en-US" sz="2000" b="1" dirty="0">
                <a:latin typeface="Montserrat Medium" panose="00000600000000000000" pitchFamily="50" charset="0"/>
                <a:cs typeface="Times New Roman" panose="02020603050405020304" pitchFamily="18" charset="0"/>
              </a:rPr>
              <a:t>Ma </a:t>
            </a:r>
            <a:r>
              <a:rPr lang="en-US" sz="2000" b="1" dirty="0" err="1">
                <a:latin typeface="Montserrat Medium" panose="00000600000000000000" pitchFamily="50" charset="0"/>
                <a:cs typeface="Times New Roman" panose="02020603050405020304" pitchFamily="18" charset="0"/>
              </a:rPr>
              <a:t>trận</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nhầm</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lẫn</a:t>
            </a:r>
            <a:endParaRPr lang="en-US" sz="2000" b="1" dirty="0">
              <a:latin typeface="Montserrat Medium" panose="00000600000000000000" pitchFamily="50" charset="0"/>
              <a:cs typeface="Times New Roman" panose="02020603050405020304" pitchFamily="18" charset="0"/>
            </a:endParaRPr>
          </a:p>
        </p:txBody>
      </p:sp>
      <p:sp>
        <p:nvSpPr>
          <p:cNvPr id="2" name="TextBox 1">
            <a:extLst>
              <a:ext uri="{FF2B5EF4-FFF2-40B4-BE49-F238E27FC236}">
                <a16:creationId xmlns:a16="http://schemas.microsoft.com/office/drawing/2014/main" id="{73BBFB6B-48A9-E59F-68A3-9631D74E68EA}"/>
              </a:ext>
            </a:extLst>
          </p:cNvPr>
          <p:cNvSpPr txBox="1"/>
          <p:nvPr/>
        </p:nvSpPr>
        <p:spPr>
          <a:xfrm>
            <a:off x="5724473" y="1777080"/>
            <a:ext cx="5409492" cy="1400383"/>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err="1">
                <a:solidFill>
                  <a:schemeClr val="tx1"/>
                </a:solidFill>
                <a:latin typeface="Montserrat Medium" panose="00000600000000000000" pitchFamily="50" charset="0"/>
                <a:cs typeface="Times New Roman" panose="02020603050405020304" pitchFamily="18" charset="0"/>
              </a:rPr>
              <a:t>Gồm</a:t>
            </a:r>
            <a:r>
              <a:rPr lang="en-US" sz="1700" dirty="0">
                <a:solidFill>
                  <a:schemeClr val="tx1"/>
                </a:solidFill>
                <a:latin typeface="Montserrat Medium" panose="00000600000000000000" pitchFamily="50" charset="0"/>
                <a:cs typeface="Times New Roman" panose="02020603050405020304" pitchFamily="18" charset="0"/>
              </a:rPr>
              <a:t> </a:t>
            </a:r>
            <a:r>
              <a:rPr lang="en-US" sz="1700" dirty="0" err="1">
                <a:solidFill>
                  <a:schemeClr val="tx1"/>
                </a:solidFill>
                <a:latin typeface="Montserrat Medium" panose="00000600000000000000" pitchFamily="50" charset="0"/>
                <a:cs typeface="Times New Roman" panose="02020603050405020304" pitchFamily="18" charset="0"/>
              </a:rPr>
              <a:t>có</a:t>
            </a:r>
            <a:r>
              <a:rPr lang="en-US" sz="1700" dirty="0">
                <a:solidFill>
                  <a:schemeClr val="tx1"/>
                </a:solidFill>
                <a:latin typeface="Montserrat Medium" panose="00000600000000000000" pitchFamily="50" charset="0"/>
                <a:cs typeface="Times New Roman" panose="02020603050405020304" pitchFamily="18" charset="0"/>
              </a:rPr>
              <a:t> </a:t>
            </a:r>
            <a:r>
              <a:rPr lang="en-US" sz="1700" b="1" dirty="0">
                <a:solidFill>
                  <a:srgbClr val="FF0000"/>
                </a:solidFill>
                <a:latin typeface="Montserrat Medium" panose="00000600000000000000" pitchFamily="50" charset="0"/>
                <a:cs typeface="Times New Roman" panose="02020603050405020304" pitchFamily="18" charset="0"/>
              </a:rPr>
              <a:t>9</a:t>
            </a:r>
            <a:r>
              <a:rPr lang="en-US" sz="1700" dirty="0">
                <a:solidFill>
                  <a:schemeClr val="tx1"/>
                </a:solidFill>
                <a:latin typeface="Montserrat Medium" panose="00000600000000000000" pitchFamily="50" charset="0"/>
                <a:cs typeface="Times New Roman" panose="02020603050405020304" pitchFamily="18" charset="0"/>
              </a:rPr>
              <a:t> entities.</a:t>
            </a:r>
          </a:p>
          <a:p>
            <a:pPr marL="285750" indent="-285750" algn="just">
              <a:buFont typeface="Arial" panose="020B0604020202020204" pitchFamily="34" charset="0"/>
              <a:buChar char="●"/>
            </a:pPr>
            <a:r>
              <a:rPr lang="en-US" sz="1700" dirty="0" err="1">
                <a:solidFill>
                  <a:schemeClr val="tx1"/>
                </a:solidFill>
                <a:latin typeface="Montserrat Medium" panose="00000600000000000000" pitchFamily="50" charset="0"/>
                <a:cs typeface="Times New Roman" panose="02020603050405020304" pitchFamily="18" charset="0"/>
              </a:rPr>
              <a:t>Các</a:t>
            </a:r>
            <a:r>
              <a:rPr lang="en-US" sz="1700" dirty="0">
                <a:solidFill>
                  <a:schemeClr val="tx1"/>
                </a:solidFill>
                <a:latin typeface="Montserrat Medium" panose="00000600000000000000" pitchFamily="50" charset="0"/>
                <a:cs typeface="Times New Roman" panose="02020603050405020304" pitchFamily="18" charset="0"/>
              </a:rPr>
              <a:t> entities </a:t>
            </a:r>
            <a:r>
              <a:rPr lang="en-US" sz="1700" dirty="0" err="1">
                <a:solidFill>
                  <a:schemeClr val="tx1"/>
                </a:solidFill>
                <a:latin typeface="Montserrat Medium" panose="00000600000000000000" pitchFamily="50" charset="0"/>
                <a:cs typeface="Times New Roman" panose="02020603050405020304" pitchFamily="18" charset="0"/>
              </a:rPr>
              <a:t>trong</a:t>
            </a:r>
            <a:r>
              <a:rPr lang="en-US" sz="1700" dirty="0">
                <a:solidFill>
                  <a:schemeClr val="tx1"/>
                </a:solidFill>
                <a:latin typeface="Montserrat Medium" panose="00000600000000000000" pitchFamily="50" charset="0"/>
                <a:cs typeface="Times New Roman" panose="02020603050405020304" pitchFamily="18" charset="0"/>
              </a:rPr>
              <a:t> intents </a:t>
            </a:r>
            <a:r>
              <a:rPr lang="en-US" sz="1700" dirty="0" err="1">
                <a:solidFill>
                  <a:schemeClr val="tx1"/>
                </a:solidFill>
                <a:latin typeface="Montserrat Medium" panose="00000600000000000000" pitchFamily="50" charset="0"/>
                <a:cs typeface="Times New Roman" panose="02020603050405020304" pitchFamily="18" charset="0"/>
              </a:rPr>
              <a:t>được</a:t>
            </a:r>
            <a:r>
              <a:rPr lang="en-US" sz="1700" dirty="0">
                <a:solidFill>
                  <a:schemeClr val="tx1"/>
                </a:solidFill>
                <a:latin typeface="Montserrat Medium" panose="00000600000000000000" pitchFamily="50" charset="0"/>
                <a:cs typeface="Times New Roman" panose="02020603050405020304" pitchFamily="18" charset="0"/>
              </a:rPr>
              <a:t> </a:t>
            </a:r>
            <a:r>
              <a:rPr lang="en-US" sz="1700" dirty="0" err="1">
                <a:solidFill>
                  <a:schemeClr val="tx1"/>
                </a:solidFill>
                <a:latin typeface="Montserrat Medium" panose="00000600000000000000" pitchFamily="50" charset="0"/>
                <a:cs typeface="Times New Roman" panose="02020603050405020304" pitchFamily="18" charset="0"/>
              </a:rPr>
              <a:t>xác</a:t>
            </a:r>
            <a:r>
              <a:rPr lang="en-US" sz="1700" dirty="0">
                <a:solidFill>
                  <a:schemeClr val="tx1"/>
                </a:solidFill>
                <a:latin typeface="Montserrat Medium" panose="00000600000000000000" pitchFamily="50" charset="0"/>
                <a:cs typeface="Times New Roman" panose="02020603050405020304" pitchFamily="18" charset="0"/>
              </a:rPr>
              <a:t> </a:t>
            </a:r>
            <a:r>
              <a:rPr lang="en-US" sz="1700" dirty="0" err="1">
                <a:solidFill>
                  <a:schemeClr val="tx1"/>
                </a:solidFill>
                <a:latin typeface="Montserrat Medium" panose="00000600000000000000" pitchFamily="50" charset="0"/>
                <a:cs typeface="Times New Roman" panose="02020603050405020304" pitchFamily="18" charset="0"/>
              </a:rPr>
              <a:t>định</a:t>
            </a:r>
            <a:r>
              <a:rPr lang="en-US" sz="1700" dirty="0">
                <a:solidFill>
                  <a:schemeClr val="tx1"/>
                </a:solidFill>
                <a:latin typeface="Montserrat Medium" panose="00000600000000000000" pitchFamily="50" charset="0"/>
                <a:cs typeface="Times New Roman" panose="02020603050405020304" pitchFamily="18" charset="0"/>
              </a:rPr>
              <a:t> </a:t>
            </a:r>
            <a:r>
              <a:rPr lang="en-US" sz="1700" dirty="0" err="1">
                <a:solidFill>
                  <a:schemeClr val="tx1"/>
                </a:solidFill>
                <a:latin typeface="Montserrat Medium" panose="00000600000000000000" pitchFamily="50" charset="0"/>
                <a:cs typeface="Times New Roman" panose="02020603050405020304" pitchFamily="18" charset="0"/>
              </a:rPr>
              <a:t>gần</a:t>
            </a:r>
            <a:r>
              <a:rPr lang="en-US" sz="1700" dirty="0">
                <a:solidFill>
                  <a:schemeClr val="tx1"/>
                </a:solidFill>
                <a:latin typeface="Montserrat Medium" panose="00000600000000000000" pitchFamily="50" charset="0"/>
                <a:cs typeface="Times New Roman" panose="02020603050405020304" pitchFamily="18" charset="0"/>
              </a:rPr>
              <a:t> </a:t>
            </a:r>
            <a:r>
              <a:rPr lang="en-US" sz="1700" dirty="0" err="1">
                <a:solidFill>
                  <a:schemeClr val="tx1"/>
                </a:solidFill>
                <a:latin typeface="Montserrat Medium" panose="00000600000000000000" pitchFamily="50" charset="0"/>
                <a:cs typeface="Times New Roman" panose="02020603050405020304" pitchFamily="18" charset="0"/>
              </a:rPr>
              <a:t>như</a:t>
            </a:r>
            <a:r>
              <a:rPr lang="en-US" sz="1700" dirty="0">
                <a:solidFill>
                  <a:schemeClr val="tx1"/>
                </a:solidFill>
                <a:latin typeface="Montserrat Medium" panose="00000600000000000000" pitchFamily="50" charset="0"/>
                <a:cs typeface="Times New Roman" panose="02020603050405020304" pitchFamily="18" charset="0"/>
              </a:rPr>
              <a:t> </a:t>
            </a:r>
            <a:r>
              <a:rPr lang="en-US" sz="1700" dirty="0" err="1">
                <a:solidFill>
                  <a:schemeClr val="tx1"/>
                </a:solidFill>
                <a:latin typeface="Montserrat Medium" panose="00000600000000000000" pitchFamily="50" charset="0"/>
                <a:cs typeface="Times New Roman" panose="02020603050405020304" pitchFamily="18" charset="0"/>
              </a:rPr>
              <a:t>là</a:t>
            </a:r>
            <a:r>
              <a:rPr lang="en-US" sz="1700" dirty="0">
                <a:solidFill>
                  <a:schemeClr val="tx1"/>
                </a:solidFill>
                <a:latin typeface="Montserrat Medium" panose="00000600000000000000" pitchFamily="50" charset="0"/>
                <a:cs typeface="Times New Roman" panose="02020603050405020304" pitchFamily="18" charset="0"/>
              </a:rPr>
              <a:t> </a:t>
            </a:r>
            <a:r>
              <a:rPr lang="en-US" sz="1700" dirty="0" err="1">
                <a:solidFill>
                  <a:schemeClr val="tx1"/>
                </a:solidFill>
                <a:latin typeface="Montserrat Medium" panose="00000600000000000000" pitchFamily="50" charset="0"/>
                <a:cs typeface="Times New Roman" panose="02020603050405020304" pitchFamily="18" charset="0"/>
              </a:rPr>
              <a:t>chính</a:t>
            </a:r>
            <a:r>
              <a:rPr lang="en-US" sz="1700" dirty="0">
                <a:solidFill>
                  <a:schemeClr val="tx1"/>
                </a:solidFill>
                <a:latin typeface="Montserrat Medium" panose="00000600000000000000" pitchFamily="50" charset="0"/>
                <a:cs typeface="Times New Roman" panose="02020603050405020304" pitchFamily="18" charset="0"/>
              </a:rPr>
              <a:t> </a:t>
            </a:r>
            <a:r>
              <a:rPr lang="en-US" sz="1700" dirty="0" err="1">
                <a:solidFill>
                  <a:schemeClr val="tx1"/>
                </a:solidFill>
                <a:latin typeface="Montserrat Medium" panose="00000600000000000000" pitchFamily="50" charset="0"/>
                <a:cs typeface="Times New Roman" panose="02020603050405020304" pitchFamily="18" charset="0"/>
              </a:rPr>
              <a:t>xác</a:t>
            </a:r>
            <a:r>
              <a:rPr lang="en-US" sz="1700" dirty="0">
                <a:solidFill>
                  <a:schemeClr val="tx1"/>
                </a:solidFill>
                <a:latin typeface="Montserrat Medium" panose="00000600000000000000" pitchFamily="50" charset="0"/>
                <a:cs typeface="Times New Roman" panose="02020603050405020304" pitchFamily="18" charset="0"/>
              </a:rPr>
              <a:t> so </a:t>
            </a:r>
            <a:r>
              <a:rPr lang="en-US" sz="1700" dirty="0" err="1">
                <a:solidFill>
                  <a:schemeClr val="tx1"/>
                </a:solidFill>
                <a:latin typeface="Montserrat Medium" panose="00000600000000000000" pitchFamily="50" charset="0"/>
                <a:cs typeface="Times New Roman" panose="02020603050405020304" pitchFamily="18" charset="0"/>
              </a:rPr>
              <a:t>với</a:t>
            </a:r>
            <a:r>
              <a:rPr lang="en-US" sz="1700" dirty="0">
                <a:solidFill>
                  <a:schemeClr val="tx1"/>
                </a:solidFill>
                <a:latin typeface="Montserrat Medium" panose="00000600000000000000" pitchFamily="50" charset="0"/>
                <a:cs typeface="Times New Roman" panose="02020603050405020304" pitchFamily="18" charset="0"/>
              </a:rPr>
              <a:t> </a:t>
            </a:r>
            <a:r>
              <a:rPr lang="en-US" sz="1700" dirty="0" err="1">
                <a:solidFill>
                  <a:schemeClr val="tx1"/>
                </a:solidFill>
                <a:latin typeface="Montserrat Medium" panose="00000600000000000000" pitchFamily="50" charset="0"/>
                <a:cs typeface="Times New Roman" panose="02020603050405020304" pitchFamily="18" charset="0"/>
              </a:rPr>
              <a:t>thực</a:t>
            </a:r>
            <a:r>
              <a:rPr lang="en-US" sz="1700" dirty="0">
                <a:solidFill>
                  <a:schemeClr val="tx1"/>
                </a:solidFill>
                <a:latin typeface="Montserrat Medium" panose="00000600000000000000" pitchFamily="50" charset="0"/>
                <a:cs typeface="Times New Roman" panose="02020603050405020304" pitchFamily="18" charset="0"/>
              </a:rPr>
              <a:t> </a:t>
            </a:r>
            <a:r>
              <a:rPr lang="en-US" sz="1700" dirty="0" err="1">
                <a:solidFill>
                  <a:schemeClr val="tx1"/>
                </a:solidFill>
                <a:latin typeface="Montserrat Medium" panose="00000600000000000000" pitchFamily="50" charset="0"/>
                <a:cs typeface="Times New Roman" panose="02020603050405020304" pitchFamily="18" charset="0"/>
              </a:rPr>
              <a:t>tế</a:t>
            </a:r>
            <a:r>
              <a:rPr lang="en-US" sz="1700" dirty="0">
                <a:solidFill>
                  <a:schemeClr val="tx1"/>
                </a:solidFill>
                <a:latin typeface="Montserrat Medium" panose="00000600000000000000" pitchFamily="50" charset="0"/>
                <a:cs typeface="Times New Roman" panose="02020603050405020304" pitchFamily="18" charset="0"/>
              </a:rPr>
              <a:t>.</a:t>
            </a:r>
          </a:p>
          <a:p>
            <a:pPr marL="285750" indent="-285750" algn="just">
              <a:buFont typeface="Arial" panose="020B0604020202020204" pitchFamily="34" charset="0"/>
              <a:buChar char="●"/>
            </a:pPr>
            <a:r>
              <a:rPr lang="en-US" sz="1700" dirty="0" err="1">
                <a:solidFill>
                  <a:schemeClr val="tx1"/>
                </a:solidFill>
                <a:latin typeface="Montserrat Medium" panose="00000600000000000000" pitchFamily="50" charset="0"/>
                <a:cs typeface="Times New Roman" panose="02020603050405020304" pitchFamily="18" charset="0"/>
              </a:rPr>
              <a:t>Nhưng</a:t>
            </a:r>
            <a:r>
              <a:rPr lang="en-US" sz="1700" dirty="0">
                <a:solidFill>
                  <a:schemeClr val="tx1"/>
                </a:solidFill>
                <a:latin typeface="Montserrat Medium" panose="00000600000000000000" pitchFamily="50" charset="0"/>
                <a:cs typeface="Times New Roman" panose="02020603050405020304" pitchFamily="18" charset="0"/>
              </a:rPr>
              <a:t> </a:t>
            </a:r>
            <a:r>
              <a:rPr lang="en-US" sz="1700" dirty="0" err="1">
                <a:solidFill>
                  <a:schemeClr val="tx1"/>
                </a:solidFill>
                <a:latin typeface="Montserrat Medium" panose="00000600000000000000" pitchFamily="50" charset="0"/>
                <a:cs typeface="Times New Roman" panose="02020603050405020304" pitchFamily="18" charset="0"/>
              </a:rPr>
              <a:t>vẫn</a:t>
            </a:r>
            <a:r>
              <a:rPr lang="en-US" sz="1700" dirty="0">
                <a:solidFill>
                  <a:schemeClr val="tx1"/>
                </a:solidFill>
                <a:latin typeface="Montserrat Medium" panose="00000600000000000000" pitchFamily="50" charset="0"/>
                <a:cs typeface="Times New Roman" panose="02020603050405020304" pitchFamily="18" charset="0"/>
              </a:rPr>
              <a:t> </a:t>
            </a:r>
            <a:r>
              <a:rPr lang="en-US" sz="1700" dirty="0" err="1">
                <a:solidFill>
                  <a:schemeClr val="tx1"/>
                </a:solidFill>
                <a:latin typeface="Montserrat Medium" panose="00000600000000000000" pitchFamily="50" charset="0"/>
                <a:cs typeface="Times New Roman" panose="02020603050405020304" pitchFamily="18" charset="0"/>
              </a:rPr>
              <a:t>tồn</a:t>
            </a:r>
            <a:r>
              <a:rPr lang="en-US" sz="1700" dirty="0">
                <a:solidFill>
                  <a:schemeClr val="tx1"/>
                </a:solidFill>
                <a:latin typeface="Montserrat Medium" panose="00000600000000000000" pitchFamily="50" charset="0"/>
                <a:cs typeface="Times New Roman" panose="02020603050405020304" pitchFamily="18" charset="0"/>
              </a:rPr>
              <a:t> </a:t>
            </a:r>
            <a:r>
              <a:rPr lang="en-US" sz="1700" dirty="0" err="1">
                <a:solidFill>
                  <a:schemeClr val="tx1"/>
                </a:solidFill>
                <a:latin typeface="Montserrat Medium" panose="00000600000000000000" pitchFamily="50" charset="0"/>
                <a:cs typeface="Times New Roman" panose="02020603050405020304" pitchFamily="18" charset="0"/>
              </a:rPr>
              <a:t>tại</a:t>
            </a:r>
            <a:r>
              <a:rPr lang="en-US" sz="1700" dirty="0">
                <a:solidFill>
                  <a:schemeClr val="tx1"/>
                </a:solidFill>
                <a:latin typeface="Montserrat Medium" panose="00000600000000000000" pitchFamily="50" charset="0"/>
                <a:cs typeface="Times New Roman" panose="02020603050405020304" pitchFamily="18" charset="0"/>
              </a:rPr>
              <a:t> </a:t>
            </a:r>
            <a:r>
              <a:rPr lang="en-US" sz="1700" dirty="0" err="1">
                <a:solidFill>
                  <a:schemeClr val="tx1"/>
                </a:solidFill>
                <a:latin typeface="Montserrat Medium" panose="00000600000000000000" pitchFamily="50" charset="0"/>
                <a:cs typeface="Times New Roman" panose="02020603050405020304" pitchFamily="18" charset="0"/>
              </a:rPr>
              <a:t>một</a:t>
            </a:r>
            <a:r>
              <a:rPr lang="en-US" sz="1700" dirty="0">
                <a:solidFill>
                  <a:schemeClr val="tx1"/>
                </a:solidFill>
                <a:latin typeface="Montserrat Medium" panose="00000600000000000000" pitchFamily="50" charset="0"/>
                <a:cs typeface="Times New Roman" panose="02020603050405020304" pitchFamily="18" charset="0"/>
              </a:rPr>
              <a:t> </a:t>
            </a:r>
            <a:r>
              <a:rPr lang="en-US" sz="1700" dirty="0" err="1">
                <a:solidFill>
                  <a:schemeClr val="tx1"/>
                </a:solidFill>
                <a:latin typeface="Montserrat Medium" panose="00000600000000000000" pitchFamily="50" charset="0"/>
                <a:cs typeface="Times New Roman" panose="02020603050405020304" pitchFamily="18" charset="0"/>
              </a:rPr>
              <a:t>số</a:t>
            </a:r>
            <a:r>
              <a:rPr lang="en-US" sz="1700" dirty="0">
                <a:solidFill>
                  <a:schemeClr val="tx1"/>
                </a:solidFill>
                <a:latin typeface="Montserrat Medium" panose="00000600000000000000" pitchFamily="50" charset="0"/>
                <a:cs typeface="Times New Roman" panose="02020603050405020304" pitchFamily="18" charset="0"/>
              </a:rPr>
              <a:t> </a:t>
            </a:r>
            <a:r>
              <a:rPr lang="en-US" sz="1700" dirty="0" err="1">
                <a:solidFill>
                  <a:schemeClr val="tx1"/>
                </a:solidFill>
                <a:latin typeface="Montserrat Medium" panose="00000600000000000000" pitchFamily="50" charset="0"/>
                <a:cs typeface="Times New Roman" panose="02020603050405020304" pitchFamily="18" charset="0"/>
              </a:rPr>
              <a:t>trường</a:t>
            </a:r>
            <a:r>
              <a:rPr lang="en-US" sz="1700" dirty="0">
                <a:solidFill>
                  <a:schemeClr val="tx1"/>
                </a:solidFill>
                <a:latin typeface="Montserrat Medium" panose="00000600000000000000" pitchFamily="50" charset="0"/>
                <a:cs typeface="Times New Roman" panose="02020603050405020304" pitchFamily="18" charset="0"/>
              </a:rPr>
              <a:t> </a:t>
            </a:r>
            <a:r>
              <a:rPr lang="en-US" sz="1700" dirty="0" err="1">
                <a:solidFill>
                  <a:schemeClr val="tx1"/>
                </a:solidFill>
                <a:latin typeface="Montserrat Medium" panose="00000600000000000000" pitchFamily="50" charset="0"/>
                <a:cs typeface="Times New Roman" panose="02020603050405020304" pitchFamily="18" charset="0"/>
              </a:rPr>
              <a:t>hợp</a:t>
            </a:r>
            <a:r>
              <a:rPr lang="en-US" sz="1700" dirty="0">
                <a:solidFill>
                  <a:schemeClr val="tx1"/>
                </a:solidFill>
                <a:latin typeface="Montserrat Medium" panose="00000600000000000000" pitchFamily="50" charset="0"/>
                <a:cs typeface="Times New Roman" panose="02020603050405020304" pitchFamily="18" charset="0"/>
              </a:rPr>
              <a:t> </a:t>
            </a:r>
            <a:r>
              <a:rPr lang="en-US" sz="1700" dirty="0" err="1">
                <a:solidFill>
                  <a:schemeClr val="tx1"/>
                </a:solidFill>
                <a:latin typeface="Montserrat Medium" panose="00000600000000000000" pitchFamily="50" charset="0"/>
                <a:cs typeface="Times New Roman" panose="02020603050405020304" pitchFamily="18" charset="0"/>
              </a:rPr>
              <a:t>xác</a:t>
            </a:r>
            <a:r>
              <a:rPr lang="en-US" sz="1700" dirty="0">
                <a:solidFill>
                  <a:schemeClr val="tx1"/>
                </a:solidFill>
                <a:latin typeface="Montserrat Medium" panose="00000600000000000000" pitchFamily="50" charset="0"/>
                <a:cs typeface="Times New Roman" panose="02020603050405020304" pitchFamily="18" charset="0"/>
              </a:rPr>
              <a:t> </a:t>
            </a:r>
            <a:r>
              <a:rPr lang="en-US" sz="1700" dirty="0" err="1">
                <a:solidFill>
                  <a:schemeClr val="tx1"/>
                </a:solidFill>
                <a:latin typeface="Montserrat Medium" panose="00000600000000000000" pitchFamily="50" charset="0"/>
                <a:cs typeface="Times New Roman" panose="02020603050405020304" pitchFamily="18" charset="0"/>
              </a:rPr>
              <a:t>định</a:t>
            </a:r>
            <a:r>
              <a:rPr lang="en-US" sz="1700" dirty="0">
                <a:solidFill>
                  <a:schemeClr val="tx1"/>
                </a:solidFill>
                <a:latin typeface="Montserrat Medium" panose="00000600000000000000" pitchFamily="50" charset="0"/>
                <a:cs typeface="Times New Roman" panose="02020603050405020304" pitchFamily="18" charset="0"/>
              </a:rPr>
              <a:t> </a:t>
            </a:r>
            <a:r>
              <a:rPr lang="en-US" sz="1700" dirty="0" err="1">
                <a:solidFill>
                  <a:schemeClr val="tx1"/>
                </a:solidFill>
                <a:latin typeface="Montserrat Medium" panose="00000600000000000000" pitchFamily="50" charset="0"/>
                <a:cs typeface="Times New Roman" panose="02020603050405020304" pitchFamily="18" charset="0"/>
              </a:rPr>
              <a:t>sai</a:t>
            </a:r>
            <a:r>
              <a:rPr lang="en-US" sz="1700" dirty="0">
                <a:solidFill>
                  <a:schemeClr val="tx1"/>
                </a:solidFill>
                <a:latin typeface="Montserrat Medium" panose="00000600000000000000" pitchFamily="50" charset="0"/>
                <a:cs typeface="Times New Roman" panose="02020603050405020304" pitchFamily="18" charset="0"/>
              </a:rPr>
              <a:t> entities.</a:t>
            </a:r>
          </a:p>
        </p:txBody>
      </p:sp>
    </p:spTree>
    <p:extLst>
      <p:ext uri="{BB962C8B-B14F-4D97-AF65-F5344CB8AC3E}">
        <p14:creationId xmlns:p14="http://schemas.microsoft.com/office/powerpoint/2010/main" val="3198315333"/>
      </p:ext>
    </p:extLst>
  </p:cSld>
  <p:clrMapOvr>
    <a:masterClrMapping/>
  </p:clrMapOvr>
  <p:transition spd="slow">
    <p:push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24" name="Google Shape;129;g1193df85558_1_1">
            <a:extLst>
              <a:ext uri="{FF2B5EF4-FFF2-40B4-BE49-F238E27FC236}">
                <a16:creationId xmlns:a16="http://schemas.microsoft.com/office/drawing/2014/main" id="{852D7274-E756-734D-0809-94C49448D743}"/>
              </a:ext>
            </a:extLst>
          </p:cNvPr>
          <p:cNvSpPr/>
          <p:nvPr/>
        </p:nvSpPr>
        <p:spPr>
          <a:xfrm>
            <a:off x="7462872" y="358955"/>
            <a:ext cx="4007213"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Đánh</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giá</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mô</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hình</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25" name="Google Shape;129;g1193df85558_1_1">
            <a:extLst>
              <a:ext uri="{FF2B5EF4-FFF2-40B4-BE49-F238E27FC236}">
                <a16:creationId xmlns:a16="http://schemas.microsoft.com/office/drawing/2014/main" id="{787B3F49-605D-F310-AA7A-117C4099B513}"/>
              </a:ext>
            </a:extLst>
          </p:cNvPr>
          <p:cNvSpPr/>
          <p:nvPr/>
        </p:nvSpPr>
        <p:spPr>
          <a:xfrm>
            <a:off x="3994009" y="358956"/>
            <a:ext cx="3460929"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Xây</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dựng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mô</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hình</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7" name="Google Shape;129;g1193df85558_1_1">
            <a:extLst>
              <a:ext uri="{FF2B5EF4-FFF2-40B4-BE49-F238E27FC236}">
                <a16:creationId xmlns:a16="http://schemas.microsoft.com/office/drawing/2014/main" id="{B04FAA82-FAB3-E33A-920B-B30C32F9B402}"/>
              </a:ext>
            </a:extLst>
          </p:cNvPr>
          <p:cNvSpPr/>
          <p:nvPr/>
        </p:nvSpPr>
        <p:spPr>
          <a:xfrm>
            <a:off x="168770" y="358956"/>
            <a:ext cx="3817305"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Thiết</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dữ</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liệu</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31" name="Google Shape;129;g1193df85558_1_1">
            <a:extLst>
              <a:ext uri="{FF2B5EF4-FFF2-40B4-BE49-F238E27FC236}">
                <a16:creationId xmlns:a16="http://schemas.microsoft.com/office/drawing/2014/main" id="{36E331BC-FCB1-50E9-54C1-0F2E3A06B76F}"/>
              </a:ext>
            </a:extLst>
          </p:cNvPr>
          <p:cNvSpPr/>
          <p:nvPr/>
        </p:nvSpPr>
        <p:spPr>
          <a:xfrm>
            <a:off x="4101448" y="11575"/>
            <a:ext cx="3684106"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Nội</a:t>
            </a:r>
            <a:r>
              <a:rPr lang="en-US" sz="1900" dirty="0">
                <a:solidFill>
                  <a:srgbClr val="FF0000"/>
                </a:solidFill>
                <a:latin typeface="Montserrat Medium" panose="00000600000000000000" pitchFamily="50" charset="0"/>
                <a:cs typeface="Times New Roman" panose="02020603050405020304" pitchFamily="18" charset="0"/>
              </a:rPr>
              <a:t> dung </a:t>
            </a:r>
            <a:r>
              <a:rPr lang="en-US" sz="1900" dirty="0" err="1">
                <a:solidFill>
                  <a:srgbClr val="FF0000"/>
                </a:solidFill>
                <a:latin typeface="Montserrat Medium" panose="00000600000000000000" pitchFamily="50" charset="0"/>
                <a:cs typeface="Times New Roman" panose="02020603050405020304" pitchFamily="18" charset="0"/>
              </a:rPr>
              <a:t>thực</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hiện</a:t>
            </a:r>
            <a:r>
              <a:rPr lang="en-US" sz="1900" dirty="0">
                <a:solidFill>
                  <a:srgbClr val="FF0000"/>
                </a:solidFill>
                <a:latin typeface="Montserrat Medium" panose="00000600000000000000" pitchFamily="50" charset="0"/>
                <a:cs typeface="Times New Roman" panose="02020603050405020304" pitchFamily="18" charset="0"/>
              </a:rPr>
              <a:t> </a:t>
            </a:r>
          </a:p>
        </p:txBody>
      </p:sp>
      <p:sp>
        <p:nvSpPr>
          <p:cNvPr id="32" name="Google Shape;131;g1193df85558_1_1">
            <a:extLst>
              <a:ext uri="{FF2B5EF4-FFF2-40B4-BE49-F238E27FC236}">
                <a16:creationId xmlns:a16="http://schemas.microsoft.com/office/drawing/2014/main" id="{9472A84E-E77B-6FEE-734A-2EDDA6C452A8}"/>
              </a:ext>
            </a:extLst>
          </p:cNvPr>
          <p:cNvSpPr/>
          <p:nvPr/>
        </p:nvSpPr>
        <p:spPr>
          <a:xfrm>
            <a:off x="176704" y="10725"/>
            <a:ext cx="3924317"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chung</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33" name="Google Shape;132;g1193df85558_1_1">
            <a:extLst>
              <a:ext uri="{FF2B5EF4-FFF2-40B4-BE49-F238E27FC236}">
                <a16:creationId xmlns:a16="http://schemas.microsoft.com/office/drawing/2014/main" id="{91601ECE-AEC1-DCCF-826A-4E99AFB87640}"/>
              </a:ext>
            </a:extLst>
          </p:cNvPr>
          <p:cNvSpPr/>
          <p:nvPr/>
        </p:nvSpPr>
        <p:spPr>
          <a:xfrm>
            <a:off x="7785980" y="8517"/>
            <a:ext cx="3684105"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pic>
        <p:nvPicPr>
          <p:cNvPr id="2" name="Picture 1">
            <a:extLst>
              <a:ext uri="{FF2B5EF4-FFF2-40B4-BE49-F238E27FC236}">
                <a16:creationId xmlns:a16="http://schemas.microsoft.com/office/drawing/2014/main" id="{C533A784-0632-286C-EA1E-33B184F5A0A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32981" y="1363452"/>
            <a:ext cx="4335539" cy="4697297"/>
          </a:xfrm>
          <a:prstGeom prst="rect">
            <a:avLst/>
          </a:prstGeom>
        </p:spPr>
      </p:pic>
      <p:sp>
        <p:nvSpPr>
          <p:cNvPr id="4" name="TextBox 3">
            <a:extLst>
              <a:ext uri="{FF2B5EF4-FFF2-40B4-BE49-F238E27FC236}">
                <a16:creationId xmlns:a16="http://schemas.microsoft.com/office/drawing/2014/main" id="{C63A71BC-B83F-23B8-5079-B06B3F560720}"/>
              </a:ext>
            </a:extLst>
          </p:cNvPr>
          <p:cNvSpPr txBox="1"/>
          <p:nvPr/>
        </p:nvSpPr>
        <p:spPr>
          <a:xfrm>
            <a:off x="6574934" y="962286"/>
            <a:ext cx="4895151" cy="353943"/>
          </a:xfrm>
          <a:prstGeom prst="rect">
            <a:avLst/>
          </a:prstGeom>
          <a:noFill/>
        </p:spPr>
        <p:txBody>
          <a:bodyPr wrap="square" rtlCol="0">
            <a:spAutoFit/>
          </a:bodyPr>
          <a:lstStyle/>
          <a:p>
            <a:r>
              <a:rPr lang="fr-FR" sz="1700" dirty="0">
                <a:latin typeface="Montserrat Medium" panose="00000600000000000000" pitchFamily="50" charset="0"/>
                <a:cs typeface="Times New Roman" panose="02020603050405020304" pitchFamily="18" charset="0"/>
              </a:rPr>
              <a:t>Confusion matrix </a:t>
            </a:r>
            <a:r>
              <a:rPr lang="fr-FR" sz="1700" dirty="0" err="1">
                <a:latin typeface="Montserrat Medium" panose="00000600000000000000" pitchFamily="50" charset="0"/>
                <a:cs typeface="Times New Roman" panose="02020603050405020304" pitchFamily="18" charset="0"/>
              </a:rPr>
              <a:t>của</a:t>
            </a:r>
            <a:r>
              <a:rPr lang="fr-FR" sz="1700" dirty="0">
                <a:latin typeface="Montserrat Medium" panose="00000600000000000000" pitchFamily="50" charset="0"/>
                <a:cs typeface="Times New Roman" panose="02020603050405020304" pitchFamily="18" charset="0"/>
              </a:rPr>
              <a:t> </a:t>
            </a:r>
            <a:r>
              <a:rPr lang="fr-FR" sz="1700" dirty="0" err="1">
                <a:latin typeface="Montserrat Medium" panose="00000600000000000000" pitchFamily="50" charset="0"/>
                <a:cs typeface="Times New Roman" panose="02020603050405020304" pitchFamily="18" charset="0"/>
              </a:rPr>
              <a:t>việc</a:t>
            </a:r>
            <a:r>
              <a:rPr lang="fr-FR" sz="1700" dirty="0">
                <a:latin typeface="Montserrat Medium" panose="00000600000000000000" pitchFamily="50" charset="0"/>
                <a:cs typeface="Times New Roman" panose="02020603050405020304" pitchFamily="18" charset="0"/>
              </a:rPr>
              <a:t> </a:t>
            </a:r>
            <a:r>
              <a:rPr lang="fr-FR" sz="1700" dirty="0" err="1">
                <a:latin typeface="Montserrat Medium" panose="00000600000000000000" pitchFamily="50" charset="0"/>
                <a:cs typeface="Times New Roman" panose="02020603050405020304" pitchFamily="18" charset="0"/>
              </a:rPr>
              <a:t>xác</a:t>
            </a:r>
            <a:r>
              <a:rPr lang="fr-FR" sz="1700" dirty="0">
                <a:latin typeface="Montserrat Medium" panose="00000600000000000000" pitchFamily="50" charset="0"/>
                <a:cs typeface="Times New Roman" panose="02020603050405020304" pitchFamily="18" charset="0"/>
              </a:rPr>
              <a:t> </a:t>
            </a:r>
            <a:r>
              <a:rPr lang="fr-FR" sz="1700" dirty="0" err="1">
                <a:latin typeface="Montserrat Medium" panose="00000600000000000000" pitchFamily="50" charset="0"/>
                <a:cs typeface="Times New Roman" panose="02020603050405020304" pitchFamily="18" charset="0"/>
              </a:rPr>
              <a:t>định</a:t>
            </a:r>
            <a:r>
              <a:rPr lang="fr-FR" sz="1700" dirty="0">
                <a:latin typeface="Montserrat Medium" panose="00000600000000000000" pitchFamily="50" charset="0"/>
                <a:cs typeface="Times New Roman" panose="02020603050405020304" pitchFamily="18" charset="0"/>
              </a:rPr>
              <a:t> </a:t>
            </a:r>
            <a:r>
              <a:rPr lang="fr-FR" sz="1700" dirty="0" err="1">
                <a:latin typeface="Montserrat Medium" panose="00000600000000000000" pitchFamily="50" charset="0"/>
                <a:cs typeface="Times New Roman" panose="02020603050405020304" pitchFamily="18" charset="0"/>
              </a:rPr>
              <a:t>intents</a:t>
            </a:r>
            <a:endParaRPr lang="en-US" sz="1700" dirty="0">
              <a:latin typeface="Montserrat Medium" panose="00000600000000000000" pitchFamily="50" charset="0"/>
              <a:cs typeface="Times New Roman" panose="02020603050405020304" pitchFamily="18" charset="0"/>
            </a:endParaRPr>
          </a:p>
        </p:txBody>
      </p:sp>
      <p:sp>
        <p:nvSpPr>
          <p:cNvPr id="7" name="Google Shape;139;g118e23d2e83_0_1">
            <a:extLst>
              <a:ext uri="{FF2B5EF4-FFF2-40B4-BE49-F238E27FC236}">
                <a16:creationId xmlns:a16="http://schemas.microsoft.com/office/drawing/2014/main" id="{22FDA664-C4C1-FC00-1E36-FF3661A82616}"/>
              </a:ext>
            </a:extLst>
          </p:cNvPr>
          <p:cNvSpPr/>
          <p:nvPr/>
        </p:nvSpPr>
        <p:spPr>
          <a:xfrm>
            <a:off x="686510" y="1318679"/>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Arial"/>
              <a:ea typeface="Arial"/>
              <a:cs typeface="Arial"/>
              <a:sym typeface="Arial"/>
            </a:endParaRPr>
          </a:p>
        </p:txBody>
      </p:sp>
      <p:sp>
        <p:nvSpPr>
          <p:cNvPr id="8" name="Google Shape;142;g118e23d2e83_0_1">
            <a:extLst>
              <a:ext uri="{FF2B5EF4-FFF2-40B4-BE49-F238E27FC236}">
                <a16:creationId xmlns:a16="http://schemas.microsoft.com/office/drawing/2014/main" id="{CEFACDB7-230B-90B4-EB3A-416A5E0EB59F}"/>
              </a:ext>
            </a:extLst>
          </p:cNvPr>
          <p:cNvSpPr/>
          <p:nvPr/>
        </p:nvSpPr>
        <p:spPr>
          <a:xfrm>
            <a:off x="835035" y="1365902"/>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 name="TextBox 8">
            <a:extLst>
              <a:ext uri="{FF2B5EF4-FFF2-40B4-BE49-F238E27FC236}">
                <a16:creationId xmlns:a16="http://schemas.microsoft.com/office/drawing/2014/main" id="{AD911BFA-19EF-8368-CC34-413166F5A899}"/>
              </a:ext>
            </a:extLst>
          </p:cNvPr>
          <p:cNvSpPr txBox="1"/>
          <p:nvPr/>
        </p:nvSpPr>
        <p:spPr>
          <a:xfrm>
            <a:off x="686509" y="899526"/>
            <a:ext cx="4229325" cy="400110"/>
          </a:xfrm>
          <a:prstGeom prst="rect">
            <a:avLst/>
          </a:prstGeom>
          <a:noFill/>
        </p:spPr>
        <p:txBody>
          <a:bodyPr wrap="square" rtlCol="0">
            <a:spAutoFit/>
          </a:bodyPr>
          <a:lstStyle/>
          <a:p>
            <a:r>
              <a:rPr lang="en-US" sz="2000" b="1" dirty="0">
                <a:latin typeface="Montserrat Medium" panose="00000600000000000000" pitchFamily="50" charset="0"/>
                <a:cs typeface="Times New Roman" panose="02020603050405020304" pitchFamily="18" charset="0"/>
              </a:rPr>
              <a:t>Ma </a:t>
            </a:r>
            <a:r>
              <a:rPr lang="en-US" sz="2000" b="1" dirty="0" err="1">
                <a:latin typeface="Montserrat Medium" panose="00000600000000000000" pitchFamily="50" charset="0"/>
                <a:cs typeface="Times New Roman" panose="02020603050405020304" pitchFamily="18" charset="0"/>
              </a:rPr>
              <a:t>trận</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nhầm</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lẫn</a:t>
            </a:r>
            <a:endParaRPr lang="en-US" sz="2000" b="1" dirty="0">
              <a:latin typeface="Montserrat Medium" panose="00000600000000000000" pitchFamily="50" charset="0"/>
              <a:cs typeface="Times New Roman" panose="02020603050405020304" pitchFamily="18" charset="0"/>
            </a:endParaRPr>
          </a:p>
        </p:txBody>
      </p:sp>
      <p:sp>
        <p:nvSpPr>
          <p:cNvPr id="11" name="TextBox 10">
            <a:extLst>
              <a:ext uri="{FF2B5EF4-FFF2-40B4-BE49-F238E27FC236}">
                <a16:creationId xmlns:a16="http://schemas.microsoft.com/office/drawing/2014/main" id="{2BAA6E67-0D7B-D221-A777-FE771605AE83}"/>
              </a:ext>
            </a:extLst>
          </p:cNvPr>
          <p:cNvSpPr txBox="1"/>
          <p:nvPr/>
        </p:nvSpPr>
        <p:spPr>
          <a:xfrm>
            <a:off x="676883" y="1626160"/>
            <a:ext cx="5409492" cy="877163"/>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err="1">
                <a:solidFill>
                  <a:schemeClr val="tx1"/>
                </a:solidFill>
                <a:latin typeface="Montserrat Medium" panose="00000600000000000000" pitchFamily="50" charset="0"/>
                <a:cs typeface="Times New Roman" panose="02020603050405020304" pitchFamily="18" charset="0"/>
              </a:rPr>
              <a:t>Gồm</a:t>
            </a:r>
            <a:r>
              <a:rPr lang="en-US" sz="1700" dirty="0">
                <a:solidFill>
                  <a:schemeClr val="tx1"/>
                </a:solidFill>
                <a:latin typeface="Montserrat Medium" panose="00000600000000000000" pitchFamily="50" charset="0"/>
                <a:cs typeface="Times New Roman" panose="02020603050405020304" pitchFamily="18" charset="0"/>
              </a:rPr>
              <a:t> </a:t>
            </a:r>
            <a:r>
              <a:rPr lang="en-US" sz="1700" dirty="0" err="1">
                <a:solidFill>
                  <a:schemeClr val="tx1"/>
                </a:solidFill>
                <a:latin typeface="Montserrat Medium" panose="00000600000000000000" pitchFamily="50" charset="0"/>
                <a:cs typeface="Times New Roman" panose="02020603050405020304" pitchFamily="18" charset="0"/>
              </a:rPr>
              <a:t>có</a:t>
            </a:r>
            <a:r>
              <a:rPr lang="en-US" sz="1700" dirty="0">
                <a:solidFill>
                  <a:schemeClr val="tx1"/>
                </a:solidFill>
                <a:latin typeface="Montserrat Medium" panose="00000600000000000000" pitchFamily="50" charset="0"/>
                <a:cs typeface="Times New Roman" panose="02020603050405020304" pitchFamily="18" charset="0"/>
              </a:rPr>
              <a:t> </a:t>
            </a:r>
            <a:r>
              <a:rPr lang="en-US" sz="1700" b="1" dirty="0">
                <a:solidFill>
                  <a:srgbClr val="FF0000"/>
                </a:solidFill>
                <a:latin typeface="Montserrat Medium" panose="00000600000000000000" pitchFamily="50" charset="0"/>
                <a:cs typeface="Times New Roman" panose="02020603050405020304" pitchFamily="18" charset="0"/>
              </a:rPr>
              <a:t>38</a:t>
            </a:r>
            <a:r>
              <a:rPr lang="en-US" sz="1700" dirty="0">
                <a:solidFill>
                  <a:schemeClr val="tx1"/>
                </a:solidFill>
                <a:latin typeface="Montserrat Medium" panose="00000600000000000000" pitchFamily="50" charset="0"/>
                <a:cs typeface="Times New Roman" panose="02020603050405020304" pitchFamily="18" charset="0"/>
              </a:rPr>
              <a:t> intents.</a:t>
            </a:r>
          </a:p>
          <a:p>
            <a:pPr marL="285750" indent="-285750" algn="just">
              <a:buFont typeface="Arial" panose="020B0604020202020204" pitchFamily="34" charset="0"/>
              <a:buChar char="●"/>
            </a:pPr>
            <a:r>
              <a:rPr lang="en-US" sz="1700" dirty="0" err="1">
                <a:solidFill>
                  <a:schemeClr val="tx1"/>
                </a:solidFill>
                <a:latin typeface="Montserrat Medium" panose="00000600000000000000" pitchFamily="50" charset="0"/>
                <a:cs typeface="Times New Roman" panose="02020603050405020304" pitchFamily="18" charset="0"/>
              </a:rPr>
              <a:t>Các</a:t>
            </a:r>
            <a:r>
              <a:rPr lang="en-US" sz="1700" dirty="0">
                <a:solidFill>
                  <a:schemeClr val="tx1"/>
                </a:solidFill>
                <a:latin typeface="Montserrat Medium" panose="00000600000000000000" pitchFamily="50" charset="0"/>
                <a:cs typeface="Times New Roman" panose="02020603050405020304" pitchFamily="18" charset="0"/>
              </a:rPr>
              <a:t> intent </a:t>
            </a:r>
            <a:r>
              <a:rPr lang="en-US" sz="1700" dirty="0" err="1">
                <a:solidFill>
                  <a:schemeClr val="tx1"/>
                </a:solidFill>
                <a:latin typeface="Montserrat Medium" panose="00000600000000000000" pitchFamily="50" charset="0"/>
                <a:cs typeface="Times New Roman" panose="02020603050405020304" pitchFamily="18" charset="0"/>
              </a:rPr>
              <a:t>gần</a:t>
            </a:r>
            <a:r>
              <a:rPr lang="en-US" sz="1700" dirty="0">
                <a:solidFill>
                  <a:schemeClr val="tx1"/>
                </a:solidFill>
                <a:latin typeface="Montserrat Medium" panose="00000600000000000000" pitchFamily="50" charset="0"/>
                <a:cs typeface="Times New Roman" panose="02020603050405020304" pitchFamily="18" charset="0"/>
              </a:rPr>
              <a:t> </a:t>
            </a:r>
            <a:r>
              <a:rPr lang="en-US" sz="1700" dirty="0" err="1">
                <a:solidFill>
                  <a:schemeClr val="tx1"/>
                </a:solidFill>
                <a:latin typeface="Montserrat Medium" panose="00000600000000000000" pitchFamily="50" charset="0"/>
                <a:cs typeface="Times New Roman" panose="02020603050405020304" pitchFamily="18" charset="0"/>
              </a:rPr>
              <a:t>như</a:t>
            </a:r>
            <a:r>
              <a:rPr lang="en-US" sz="1700" dirty="0">
                <a:solidFill>
                  <a:schemeClr val="tx1"/>
                </a:solidFill>
                <a:latin typeface="Montserrat Medium" panose="00000600000000000000" pitchFamily="50" charset="0"/>
                <a:cs typeface="Times New Roman" panose="02020603050405020304" pitchFamily="18" charset="0"/>
              </a:rPr>
              <a:t> </a:t>
            </a:r>
            <a:r>
              <a:rPr lang="en-US" sz="1700" dirty="0" err="1">
                <a:solidFill>
                  <a:schemeClr val="tx1"/>
                </a:solidFill>
                <a:latin typeface="Montserrat Medium" panose="00000600000000000000" pitchFamily="50" charset="0"/>
                <a:cs typeface="Times New Roman" panose="02020603050405020304" pitchFamily="18" charset="0"/>
              </a:rPr>
              <a:t>được</a:t>
            </a:r>
            <a:r>
              <a:rPr lang="en-US" sz="1700" dirty="0">
                <a:solidFill>
                  <a:schemeClr val="tx1"/>
                </a:solidFill>
                <a:latin typeface="Montserrat Medium" panose="00000600000000000000" pitchFamily="50" charset="0"/>
                <a:cs typeface="Times New Roman" panose="02020603050405020304" pitchFamily="18" charset="0"/>
              </a:rPr>
              <a:t> </a:t>
            </a:r>
            <a:r>
              <a:rPr lang="en-US" sz="1700" dirty="0" err="1">
                <a:solidFill>
                  <a:schemeClr val="tx1"/>
                </a:solidFill>
                <a:latin typeface="Montserrat Medium" panose="00000600000000000000" pitchFamily="50" charset="0"/>
                <a:cs typeface="Times New Roman" panose="02020603050405020304" pitchFamily="18" charset="0"/>
              </a:rPr>
              <a:t>xác</a:t>
            </a:r>
            <a:r>
              <a:rPr lang="en-US" sz="1700" dirty="0">
                <a:solidFill>
                  <a:schemeClr val="tx1"/>
                </a:solidFill>
                <a:latin typeface="Montserrat Medium" panose="00000600000000000000" pitchFamily="50" charset="0"/>
                <a:cs typeface="Times New Roman" panose="02020603050405020304" pitchFamily="18" charset="0"/>
              </a:rPr>
              <a:t> </a:t>
            </a:r>
            <a:r>
              <a:rPr lang="en-US" sz="1700" dirty="0" err="1">
                <a:solidFill>
                  <a:schemeClr val="tx1"/>
                </a:solidFill>
                <a:latin typeface="Montserrat Medium" panose="00000600000000000000" pitchFamily="50" charset="0"/>
                <a:cs typeface="Times New Roman" panose="02020603050405020304" pitchFamily="18" charset="0"/>
              </a:rPr>
              <a:t>định</a:t>
            </a:r>
            <a:r>
              <a:rPr lang="en-US" sz="1700" dirty="0">
                <a:solidFill>
                  <a:schemeClr val="tx1"/>
                </a:solidFill>
                <a:latin typeface="Montserrat Medium" panose="00000600000000000000" pitchFamily="50" charset="0"/>
                <a:cs typeface="Times New Roman" panose="02020603050405020304" pitchFamily="18" charset="0"/>
              </a:rPr>
              <a:t> </a:t>
            </a:r>
            <a:r>
              <a:rPr lang="en-US" sz="1700" dirty="0" err="1">
                <a:solidFill>
                  <a:schemeClr val="tx1"/>
                </a:solidFill>
                <a:latin typeface="Montserrat Medium" panose="00000600000000000000" pitchFamily="50" charset="0"/>
                <a:cs typeface="Times New Roman" panose="02020603050405020304" pitchFamily="18" charset="0"/>
              </a:rPr>
              <a:t>chính</a:t>
            </a:r>
            <a:r>
              <a:rPr lang="en-US" sz="1700" dirty="0">
                <a:solidFill>
                  <a:schemeClr val="tx1"/>
                </a:solidFill>
                <a:latin typeface="Montserrat Medium" panose="00000600000000000000" pitchFamily="50" charset="0"/>
                <a:cs typeface="Times New Roman" panose="02020603050405020304" pitchFamily="18" charset="0"/>
              </a:rPr>
              <a:t> </a:t>
            </a:r>
            <a:r>
              <a:rPr lang="en-US" sz="1700" dirty="0" err="1">
                <a:solidFill>
                  <a:schemeClr val="tx1"/>
                </a:solidFill>
                <a:latin typeface="Montserrat Medium" panose="00000600000000000000" pitchFamily="50" charset="0"/>
                <a:cs typeface="Times New Roman" panose="02020603050405020304" pitchFamily="18" charset="0"/>
              </a:rPr>
              <a:t>xác</a:t>
            </a:r>
            <a:r>
              <a:rPr lang="en-US" sz="1700" dirty="0">
                <a:solidFill>
                  <a:schemeClr val="tx1"/>
                </a:solidFill>
                <a:latin typeface="Montserrat Medium" panose="00000600000000000000" pitchFamily="50" charset="0"/>
                <a:cs typeface="Times New Roman" panose="02020603050405020304" pitchFamily="18" charset="0"/>
              </a:rPr>
              <a:t> </a:t>
            </a:r>
            <a:r>
              <a:rPr lang="en-US" sz="1700" dirty="0" err="1">
                <a:solidFill>
                  <a:schemeClr val="tx1"/>
                </a:solidFill>
                <a:latin typeface="Montserrat Medium" panose="00000600000000000000" pitchFamily="50" charset="0"/>
                <a:cs typeface="Times New Roman" panose="02020603050405020304" pitchFamily="18" charset="0"/>
              </a:rPr>
              <a:t>gồm</a:t>
            </a:r>
            <a:r>
              <a:rPr lang="en-US" sz="1700" dirty="0">
                <a:solidFill>
                  <a:schemeClr val="tx1"/>
                </a:solidFill>
                <a:latin typeface="Montserrat Medium" panose="00000600000000000000" pitchFamily="50" charset="0"/>
                <a:cs typeface="Times New Roman" panose="02020603050405020304" pitchFamily="18" charset="0"/>
              </a:rPr>
              <a:t> </a:t>
            </a:r>
            <a:r>
              <a:rPr lang="en-US" sz="1700" dirty="0" err="1">
                <a:solidFill>
                  <a:schemeClr val="tx1"/>
                </a:solidFill>
                <a:latin typeface="Montserrat Medium" panose="00000600000000000000" pitchFamily="50" charset="0"/>
                <a:cs typeface="Times New Roman" panose="02020603050405020304" pitchFamily="18" charset="0"/>
              </a:rPr>
              <a:t>có</a:t>
            </a:r>
            <a:r>
              <a:rPr lang="en-US" sz="1700" dirty="0">
                <a:solidFill>
                  <a:schemeClr val="tx1"/>
                </a:solidFill>
                <a:latin typeface="Montserrat Medium" panose="00000600000000000000" pitchFamily="50" charset="0"/>
                <a:cs typeface="Times New Roman" panose="02020603050405020304" pitchFamily="18" charset="0"/>
              </a:rPr>
              <a:t> </a:t>
            </a:r>
            <a:r>
              <a:rPr lang="en-US" sz="1700" dirty="0" err="1">
                <a:solidFill>
                  <a:schemeClr val="tx1"/>
                </a:solidFill>
                <a:latin typeface="Montserrat Medium" panose="00000600000000000000" pitchFamily="50" charset="0"/>
                <a:cs typeface="Times New Roman" panose="02020603050405020304" pitchFamily="18" charset="0"/>
              </a:rPr>
              <a:t>tất</a:t>
            </a:r>
            <a:r>
              <a:rPr lang="en-US" sz="1700" dirty="0">
                <a:solidFill>
                  <a:schemeClr val="tx1"/>
                </a:solidFill>
                <a:latin typeface="Montserrat Medium" panose="00000600000000000000" pitchFamily="50" charset="0"/>
                <a:cs typeface="Times New Roman" panose="02020603050405020304" pitchFamily="18" charset="0"/>
              </a:rPr>
              <a:t> </a:t>
            </a:r>
            <a:r>
              <a:rPr lang="en-US" sz="1700" dirty="0" err="1">
                <a:solidFill>
                  <a:schemeClr val="tx1"/>
                </a:solidFill>
                <a:latin typeface="Montserrat Medium" panose="00000600000000000000" pitchFamily="50" charset="0"/>
                <a:cs typeface="Times New Roman" panose="02020603050405020304" pitchFamily="18" charset="0"/>
              </a:rPr>
              <a:t>cả</a:t>
            </a:r>
            <a:endParaRPr lang="en-US" sz="1700" dirty="0">
              <a:solidFill>
                <a:schemeClr val="tx1"/>
              </a:solidFill>
              <a:latin typeface="Montserrat Medium" panose="00000600000000000000" pitchFamily="50" charset="0"/>
              <a:cs typeface="Times New Roman" panose="02020603050405020304" pitchFamily="18" charset="0"/>
            </a:endParaRPr>
          </a:p>
        </p:txBody>
      </p:sp>
    </p:spTree>
    <p:extLst>
      <p:ext uri="{BB962C8B-B14F-4D97-AF65-F5344CB8AC3E}">
        <p14:creationId xmlns:p14="http://schemas.microsoft.com/office/powerpoint/2010/main" val="3898811600"/>
      </p:ext>
    </p:extLst>
  </p:cSld>
  <p:clrMapOvr>
    <a:masterClrMapping/>
  </p:clrMapOvr>
  <p:transition spd="slow">
    <p:push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24" name="Google Shape;129;g1193df85558_1_1">
            <a:extLst>
              <a:ext uri="{FF2B5EF4-FFF2-40B4-BE49-F238E27FC236}">
                <a16:creationId xmlns:a16="http://schemas.microsoft.com/office/drawing/2014/main" id="{852D7274-E756-734D-0809-94C49448D743}"/>
              </a:ext>
            </a:extLst>
          </p:cNvPr>
          <p:cNvSpPr/>
          <p:nvPr/>
        </p:nvSpPr>
        <p:spPr>
          <a:xfrm>
            <a:off x="7462872" y="358955"/>
            <a:ext cx="4007213"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Đánh</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giá</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mô</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hình</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25" name="Google Shape;129;g1193df85558_1_1">
            <a:extLst>
              <a:ext uri="{FF2B5EF4-FFF2-40B4-BE49-F238E27FC236}">
                <a16:creationId xmlns:a16="http://schemas.microsoft.com/office/drawing/2014/main" id="{787B3F49-605D-F310-AA7A-117C4099B513}"/>
              </a:ext>
            </a:extLst>
          </p:cNvPr>
          <p:cNvSpPr/>
          <p:nvPr/>
        </p:nvSpPr>
        <p:spPr>
          <a:xfrm>
            <a:off x="3994009" y="358956"/>
            <a:ext cx="3460929"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Xây</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dựng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mô</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hình</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7" name="Google Shape;129;g1193df85558_1_1">
            <a:extLst>
              <a:ext uri="{FF2B5EF4-FFF2-40B4-BE49-F238E27FC236}">
                <a16:creationId xmlns:a16="http://schemas.microsoft.com/office/drawing/2014/main" id="{B04FAA82-FAB3-E33A-920B-B30C32F9B402}"/>
              </a:ext>
            </a:extLst>
          </p:cNvPr>
          <p:cNvSpPr/>
          <p:nvPr/>
        </p:nvSpPr>
        <p:spPr>
          <a:xfrm>
            <a:off x="168770" y="358956"/>
            <a:ext cx="3817305"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Thiết</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dữ</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liệu</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31" name="Google Shape;129;g1193df85558_1_1">
            <a:extLst>
              <a:ext uri="{FF2B5EF4-FFF2-40B4-BE49-F238E27FC236}">
                <a16:creationId xmlns:a16="http://schemas.microsoft.com/office/drawing/2014/main" id="{36E331BC-FCB1-50E9-54C1-0F2E3A06B76F}"/>
              </a:ext>
            </a:extLst>
          </p:cNvPr>
          <p:cNvSpPr/>
          <p:nvPr/>
        </p:nvSpPr>
        <p:spPr>
          <a:xfrm>
            <a:off x="4101448" y="11575"/>
            <a:ext cx="3684106"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Nội</a:t>
            </a:r>
            <a:r>
              <a:rPr lang="en-US" sz="1900" dirty="0">
                <a:solidFill>
                  <a:srgbClr val="FF0000"/>
                </a:solidFill>
                <a:latin typeface="Montserrat Medium" panose="00000600000000000000" pitchFamily="50" charset="0"/>
                <a:cs typeface="Times New Roman" panose="02020603050405020304" pitchFamily="18" charset="0"/>
              </a:rPr>
              <a:t> dung </a:t>
            </a:r>
            <a:r>
              <a:rPr lang="en-US" sz="1900" dirty="0" err="1">
                <a:solidFill>
                  <a:srgbClr val="FF0000"/>
                </a:solidFill>
                <a:latin typeface="Montserrat Medium" panose="00000600000000000000" pitchFamily="50" charset="0"/>
                <a:cs typeface="Times New Roman" panose="02020603050405020304" pitchFamily="18" charset="0"/>
              </a:rPr>
              <a:t>thực</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hiện</a:t>
            </a:r>
            <a:r>
              <a:rPr lang="en-US" sz="1900" dirty="0">
                <a:solidFill>
                  <a:srgbClr val="FF0000"/>
                </a:solidFill>
                <a:latin typeface="Montserrat Medium" panose="00000600000000000000" pitchFamily="50" charset="0"/>
                <a:cs typeface="Times New Roman" panose="02020603050405020304" pitchFamily="18" charset="0"/>
              </a:rPr>
              <a:t> </a:t>
            </a:r>
          </a:p>
        </p:txBody>
      </p:sp>
      <p:sp>
        <p:nvSpPr>
          <p:cNvPr id="32" name="Google Shape;131;g1193df85558_1_1">
            <a:extLst>
              <a:ext uri="{FF2B5EF4-FFF2-40B4-BE49-F238E27FC236}">
                <a16:creationId xmlns:a16="http://schemas.microsoft.com/office/drawing/2014/main" id="{9472A84E-E77B-6FEE-734A-2EDDA6C452A8}"/>
              </a:ext>
            </a:extLst>
          </p:cNvPr>
          <p:cNvSpPr/>
          <p:nvPr/>
        </p:nvSpPr>
        <p:spPr>
          <a:xfrm>
            <a:off x="176704" y="10725"/>
            <a:ext cx="3924317"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chung</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33" name="Google Shape;132;g1193df85558_1_1">
            <a:extLst>
              <a:ext uri="{FF2B5EF4-FFF2-40B4-BE49-F238E27FC236}">
                <a16:creationId xmlns:a16="http://schemas.microsoft.com/office/drawing/2014/main" id="{91601ECE-AEC1-DCCF-826A-4E99AFB87640}"/>
              </a:ext>
            </a:extLst>
          </p:cNvPr>
          <p:cNvSpPr/>
          <p:nvPr/>
        </p:nvSpPr>
        <p:spPr>
          <a:xfrm>
            <a:off x="7785980" y="8517"/>
            <a:ext cx="3684105"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5" name="Google Shape;139;g118e23d2e83_0_1">
            <a:extLst>
              <a:ext uri="{FF2B5EF4-FFF2-40B4-BE49-F238E27FC236}">
                <a16:creationId xmlns:a16="http://schemas.microsoft.com/office/drawing/2014/main" id="{F80C8D3E-7C1D-40D7-D1E5-346D01E9B4A8}"/>
              </a:ext>
            </a:extLst>
          </p:cNvPr>
          <p:cNvSpPr/>
          <p:nvPr/>
        </p:nvSpPr>
        <p:spPr>
          <a:xfrm>
            <a:off x="537984" y="1527426"/>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Arial"/>
              <a:ea typeface="Arial"/>
              <a:cs typeface="Arial"/>
              <a:sym typeface="Arial"/>
            </a:endParaRPr>
          </a:p>
        </p:txBody>
      </p:sp>
      <p:sp>
        <p:nvSpPr>
          <p:cNvPr id="6" name="Google Shape;142;g118e23d2e83_0_1">
            <a:extLst>
              <a:ext uri="{FF2B5EF4-FFF2-40B4-BE49-F238E27FC236}">
                <a16:creationId xmlns:a16="http://schemas.microsoft.com/office/drawing/2014/main" id="{3E59887E-5AD6-DB3E-20C2-A54585A4B5A9}"/>
              </a:ext>
            </a:extLst>
          </p:cNvPr>
          <p:cNvSpPr/>
          <p:nvPr/>
        </p:nvSpPr>
        <p:spPr>
          <a:xfrm>
            <a:off x="686509" y="1574649"/>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 name="TextBox 6">
            <a:extLst>
              <a:ext uri="{FF2B5EF4-FFF2-40B4-BE49-F238E27FC236}">
                <a16:creationId xmlns:a16="http://schemas.microsoft.com/office/drawing/2014/main" id="{0EBCAF89-8EDB-2A60-0817-BB5515431F73}"/>
              </a:ext>
            </a:extLst>
          </p:cNvPr>
          <p:cNvSpPr txBox="1"/>
          <p:nvPr/>
        </p:nvSpPr>
        <p:spPr>
          <a:xfrm>
            <a:off x="537983" y="1108273"/>
            <a:ext cx="4229325"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Kết</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luận</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đánh</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giá</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mô</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hình</a:t>
            </a:r>
            <a:endParaRPr lang="en-US" sz="2000" b="1" dirty="0">
              <a:latin typeface="Montserrat Medium" panose="00000600000000000000" pitchFamily="50" charset="0"/>
              <a:cs typeface="Times New Roman" panose="02020603050405020304" pitchFamily="18" charset="0"/>
            </a:endParaRPr>
          </a:p>
        </p:txBody>
      </p:sp>
      <p:sp>
        <p:nvSpPr>
          <p:cNvPr id="9" name="TextBox 8">
            <a:extLst>
              <a:ext uri="{FF2B5EF4-FFF2-40B4-BE49-F238E27FC236}">
                <a16:creationId xmlns:a16="http://schemas.microsoft.com/office/drawing/2014/main" id="{45D4CEB0-88F8-11D8-DFAE-0521AC822CD1}"/>
              </a:ext>
            </a:extLst>
          </p:cNvPr>
          <p:cNvSpPr txBox="1"/>
          <p:nvPr/>
        </p:nvSpPr>
        <p:spPr>
          <a:xfrm>
            <a:off x="686509" y="2145233"/>
            <a:ext cx="10932102" cy="1138773"/>
          </a:xfrm>
          <a:prstGeom prst="rect">
            <a:avLst/>
          </a:prstGeom>
          <a:noFill/>
        </p:spPr>
        <p:txBody>
          <a:bodyPr wrap="square" rtlCol="0">
            <a:spAutoFit/>
          </a:bodyPr>
          <a:lstStyle/>
          <a:p>
            <a:pPr marL="285750" indent="-285750" algn="jus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Từ các </a:t>
            </a:r>
            <a:r>
              <a:rPr lang="en-US" sz="1700" dirty="0" err="1">
                <a:latin typeface="Montserrat Medium" panose="00000600000000000000" pitchFamily="50" charset="0"/>
                <a:cs typeface="Times New Roman" panose="02020603050405020304" pitchFamily="18" charset="0"/>
              </a:rPr>
              <a:t>kết</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quả</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trên, chúng ta có thể đưa ra tổng quát như sau: về tổng quan đây là một mô hình hoạt động tốt trong việc xác định ý định của người dùng nhưng vẫn còn hạn chế về mặt xác định chính xác thực thể trong ý định của người dùng. </a:t>
            </a:r>
            <a:endParaRPr lang="en-US" sz="1700" dirty="0">
              <a:latin typeface="Montserrat Medium" panose="00000600000000000000" pitchFamily="50" charset="0"/>
              <a:cs typeface="Times New Roman" panose="02020603050405020304" pitchFamily="18" charset="0"/>
            </a:endParaRPr>
          </a:p>
          <a:p>
            <a:pPr marL="285750" indent="-285750" algn="jus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Có thể thu thập thêm dữ liệu hoặc tăng cường dữ liệu sẽ giúp cải thiện tình trạng này.</a:t>
            </a:r>
            <a:endParaRPr lang="vi-VN" sz="1700" b="1" dirty="0">
              <a:solidFill>
                <a:srgbClr val="FF0000"/>
              </a:solidFill>
              <a:latin typeface="Montserrat Medium" panose="00000600000000000000" pitchFamily="50" charset="0"/>
              <a:cs typeface="Times New Roman" panose="02020603050405020304" pitchFamily="18" charset="0"/>
            </a:endParaRPr>
          </a:p>
        </p:txBody>
      </p:sp>
    </p:spTree>
    <p:extLst>
      <p:ext uri="{BB962C8B-B14F-4D97-AF65-F5344CB8AC3E}">
        <p14:creationId xmlns:p14="http://schemas.microsoft.com/office/powerpoint/2010/main" val="1594102447"/>
      </p:ext>
    </p:extLst>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24" name="Google Shape;129;g1193df85558_1_1">
            <a:extLst>
              <a:ext uri="{FF2B5EF4-FFF2-40B4-BE49-F238E27FC236}">
                <a16:creationId xmlns:a16="http://schemas.microsoft.com/office/drawing/2014/main" id="{852D7274-E756-734D-0809-94C49448D743}"/>
              </a:ext>
            </a:extLst>
          </p:cNvPr>
          <p:cNvSpPr/>
          <p:nvPr/>
        </p:nvSpPr>
        <p:spPr>
          <a:xfrm>
            <a:off x="7462872" y="358955"/>
            <a:ext cx="4007213"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Đánh</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giá</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mô</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hình</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25" name="Google Shape;129;g1193df85558_1_1">
            <a:extLst>
              <a:ext uri="{FF2B5EF4-FFF2-40B4-BE49-F238E27FC236}">
                <a16:creationId xmlns:a16="http://schemas.microsoft.com/office/drawing/2014/main" id="{787B3F49-605D-F310-AA7A-117C4099B513}"/>
              </a:ext>
            </a:extLst>
          </p:cNvPr>
          <p:cNvSpPr/>
          <p:nvPr/>
        </p:nvSpPr>
        <p:spPr>
          <a:xfrm>
            <a:off x="3994009" y="358956"/>
            <a:ext cx="3460929"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Xây</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dựng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mô</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hình</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7" name="Google Shape;129;g1193df85558_1_1">
            <a:extLst>
              <a:ext uri="{FF2B5EF4-FFF2-40B4-BE49-F238E27FC236}">
                <a16:creationId xmlns:a16="http://schemas.microsoft.com/office/drawing/2014/main" id="{B04FAA82-FAB3-E33A-920B-B30C32F9B402}"/>
              </a:ext>
            </a:extLst>
          </p:cNvPr>
          <p:cNvSpPr/>
          <p:nvPr/>
        </p:nvSpPr>
        <p:spPr>
          <a:xfrm>
            <a:off x="168770" y="358956"/>
            <a:ext cx="3817305"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Thiết</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dữ</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liệu</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31" name="Google Shape;129;g1193df85558_1_1">
            <a:extLst>
              <a:ext uri="{FF2B5EF4-FFF2-40B4-BE49-F238E27FC236}">
                <a16:creationId xmlns:a16="http://schemas.microsoft.com/office/drawing/2014/main" id="{36E331BC-FCB1-50E9-54C1-0F2E3A06B76F}"/>
              </a:ext>
            </a:extLst>
          </p:cNvPr>
          <p:cNvSpPr/>
          <p:nvPr/>
        </p:nvSpPr>
        <p:spPr>
          <a:xfrm>
            <a:off x="4101448" y="11575"/>
            <a:ext cx="3684106"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Nội</a:t>
            </a:r>
            <a:r>
              <a:rPr lang="en-US" sz="1900" dirty="0">
                <a:solidFill>
                  <a:srgbClr val="FF0000"/>
                </a:solidFill>
                <a:latin typeface="Montserrat Medium" panose="00000600000000000000" pitchFamily="50" charset="0"/>
                <a:cs typeface="Times New Roman" panose="02020603050405020304" pitchFamily="18" charset="0"/>
              </a:rPr>
              <a:t> dung </a:t>
            </a:r>
            <a:r>
              <a:rPr lang="en-US" sz="1900" dirty="0" err="1">
                <a:solidFill>
                  <a:srgbClr val="FF0000"/>
                </a:solidFill>
                <a:latin typeface="Montserrat Medium" panose="00000600000000000000" pitchFamily="50" charset="0"/>
                <a:cs typeface="Times New Roman" panose="02020603050405020304" pitchFamily="18" charset="0"/>
              </a:rPr>
              <a:t>thực</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hiện</a:t>
            </a:r>
            <a:r>
              <a:rPr lang="en-US" sz="1900" dirty="0">
                <a:solidFill>
                  <a:srgbClr val="FF0000"/>
                </a:solidFill>
                <a:latin typeface="Montserrat Medium" panose="00000600000000000000" pitchFamily="50" charset="0"/>
                <a:cs typeface="Times New Roman" panose="02020603050405020304" pitchFamily="18" charset="0"/>
              </a:rPr>
              <a:t> </a:t>
            </a:r>
          </a:p>
        </p:txBody>
      </p:sp>
      <p:sp>
        <p:nvSpPr>
          <p:cNvPr id="32" name="Google Shape;131;g1193df85558_1_1">
            <a:extLst>
              <a:ext uri="{FF2B5EF4-FFF2-40B4-BE49-F238E27FC236}">
                <a16:creationId xmlns:a16="http://schemas.microsoft.com/office/drawing/2014/main" id="{9472A84E-E77B-6FEE-734A-2EDDA6C452A8}"/>
              </a:ext>
            </a:extLst>
          </p:cNvPr>
          <p:cNvSpPr/>
          <p:nvPr/>
        </p:nvSpPr>
        <p:spPr>
          <a:xfrm>
            <a:off x="176704" y="10725"/>
            <a:ext cx="3924317"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chung</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33" name="Google Shape;132;g1193df85558_1_1">
            <a:extLst>
              <a:ext uri="{FF2B5EF4-FFF2-40B4-BE49-F238E27FC236}">
                <a16:creationId xmlns:a16="http://schemas.microsoft.com/office/drawing/2014/main" id="{91601ECE-AEC1-DCCF-826A-4E99AFB87640}"/>
              </a:ext>
            </a:extLst>
          </p:cNvPr>
          <p:cNvSpPr/>
          <p:nvPr/>
        </p:nvSpPr>
        <p:spPr>
          <a:xfrm>
            <a:off x="7785980" y="8517"/>
            <a:ext cx="3684105"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pic>
        <p:nvPicPr>
          <p:cNvPr id="3" name="Picture 2">
            <a:extLst>
              <a:ext uri="{FF2B5EF4-FFF2-40B4-BE49-F238E27FC236}">
                <a16:creationId xmlns:a16="http://schemas.microsoft.com/office/drawing/2014/main" id="{51F55884-9C39-5B26-4496-1A7F263E6AF4}"/>
              </a:ext>
            </a:extLst>
          </p:cNvPr>
          <p:cNvPicPr>
            <a:picLocks noChangeAspect="1"/>
          </p:cNvPicPr>
          <p:nvPr/>
        </p:nvPicPr>
        <p:blipFill>
          <a:blip r:embed="rId4"/>
          <a:stretch>
            <a:fillRect/>
          </a:stretch>
        </p:blipFill>
        <p:spPr>
          <a:xfrm>
            <a:off x="2353232" y="3781555"/>
            <a:ext cx="7325522" cy="2203918"/>
          </a:xfrm>
          <a:prstGeom prst="rect">
            <a:avLst/>
          </a:prstGeom>
        </p:spPr>
      </p:pic>
      <p:pic>
        <p:nvPicPr>
          <p:cNvPr id="4" name="Picture 3">
            <a:extLst>
              <a:ext uri="{FF2B5EF4-FFF2-40B4-BE49-F238E27FC236}">
                <a16:creationId xmlns:a16="http://schemas.microsoft.com/office/drawing/2014/main" id="{CC758287-A50B-AC74-AD73-636F552B7D08}"/>
              </a:ext>
            </a:extLst>
          </p:cNvPr>
          <p:cNvPicPr>
            <a:picLocks noChangeAspect="1"/>
          </p:cNvPicPr>
          <p:nvPr/>
        </p:nvPicPr>
        <p:blipFill>
          <a:blip r:embed="rId5"/>
          <a:stretch>
            <a:fillRect/>
          </a:stretch>
        </p:blipFill>
        <p:spPr>
          <a:xfrm>
            <a:off x="2340259" y="1156682"/>
            <a:ext cx="7338495" cy="2739391"/>
          </a:xfrm>
          <a:prstGeom prst="rect">
            <a:avLst/>
          </a:prstGeom>
        </p:spPr>
      </p:pic>
      <p:sp>
        <p:nvSpPr>
          <p:cNvPr id="8" name="Google Shape;139;g118e23d2e83_0_1">
            <a:extLst>
              <a:ext uri="{FF2B5EF4-FFF2-40B4-BE49-F238E27FC236}">
                <a16:creationId xmlns:a16="http://schemas.microsoft.com/office/drawing/2014/main" id="{7738F106-00A8-9541-6C06-840C0636A6B3}"/>
              </a:ext>
            </a:extLst>
          </p:cNvPr>
          <p:cNvSpPr/>
          <p:nvPr/>
        </p:nvSpPr>
        <p:spPr>
          <a:xfrm>
            <a:off x="537984" y="1375780"/>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Arial"/>
              <a:ea typeface="Arial"/>
              <a:cs typeface="Arial"/>
              <a:sym typeface="Arial"/>
            </a:endParaRPr>
          </a:p>
        </p:txBody>
      </p:sp>
      <p:sp>
        <p:nvSpPr>
          <p:cNvPr id="9" name="Google Shape;142;g118e23d2e83_0_1">
            <a:extLst>
              <a:ext uri="{FF2B5EF4-FFF2-40B4-BE49-F238E27FC236}">
                <a16:creationId xmlns:a16="http://schemas.microsoft.com/office/drawing/2014/main" id="{6829D838-35F4-9F2C-3C2C-EDFA6E825208}"/>
              </a:ext>
            </a:extLst>
          </p:cNvPr>
          <p:cNvSpPr/>
          <p:nvPr/>
        </p:nvSpPr>
        <p:spPr>
          <a:xfrm>
            <a:off x="686509" y="1423003"/>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 name="TextBox 9">
            <a:extLst>
              <a:ext uri="{FF2B5EF4-FFF2-40B4-BE49-F238E27FC236}">
                <a16:creationId xmlns:a16="http://schemas.microsoft.com/office/drawing/2014/main" id="{B90EAF42-49E2-C734-D365-8493D54CDE4F}"/>
              </a:ext>
            </a:extLst>
          </p:cNvPr>
          <p:cNvSpPr txBox="1"/>
          <p:nvPr/>
        </p:nvSpPr>
        <p:spPr>
          <a:xfrm>
            <a:off x="537983" y="956627"/>
            <a:ext cx="4229325"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Thực</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nghiệm</a:t>
            </a:r>
            <a:endParaRPr lang="en-US" sz="2000" b="1" dirty="0">
              <a:latin typeface="Montserrat Medium" panose="00000600000000000000" pitchFamily="50"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CFB1F047-C7BB-D3B7-485F-9A16DD1A3912}"/>
                  </a:ext>
                </a:extLst>
              </p14:cNvPr>
              <p14:cNvContentPartPr/>
              <p14:nvPr/>
            </p14:nvContentPartPr>
            <p14:xfrm>
              <a:off x="9497915" y="2529545"/>
              <a:ext cx="223560" cy="3560400"/>
            </p14:xfrm>
          </p:contentPart>
        </mc:Choice>
        <mc:Fallback xmlns="">
          <p:pic>
            <p:nvPicPr>
              <p:cNvPr id="2" name="Ink 1">
                <a:extLst>
                  <a:ext uri="{FF2B5EF4-FFF2-40B4-BE49-F238E27FC236}">
                    <a16:creationId xmlns:a16="http://schemas.microsoft.com/office/drawing/2014/main" id="{CFB1F047-C7BB-D3B7-485F-9A16DD1A3912}"/>
                  </a:ext>
                </a:extLst>
              </p:cNvPr>
              <p:cNvPicPr/>
              <p:nvPr/>
            </p:nvPicPr>
            <p:blipFill>
              <a:blip r:embed="rId7"/>
              <a:stretch>
                <a:fillRect/>
              </a:stretch>
            </p:blipFill>
            <p:spPr>
              <a:xfrm>
                <a:off x="9435275" y="2466545"/>
                <a:ext cx="349200" cy="3686040"/>
              </a:xfrm>
              <a:prstGeom prst="rect">
                <a:avLst/>
              </a:prstGeom>
            </p:spPr>
          </p:pic>
        </mc:Fallback>
      </mc:AlternateContent>
      <p:grpSp>
        <p:nvGrpSpPr>
          <p:cNvPr id="12" name="Group 11">
            <a:extLst>
              <a:ext uri="{FF2B5EF4-FFF2-40B4-BE49-F238E27FC236}">
                <a16:creationId xmlns:a16="http://schemas.microsoft.com/office/drawing/2014/main" id="{7FC2F2D8-CFA9-D96A-CAB6-05E24905FC3B}"/>
              </a:ext>
            </a:extLst>
          </p:cNvPr>
          <p:cNvGrpSpPr/>
          <p:nvPr/>
        </p:nvGrpSpPr>
        <p:grpSpPr>
          <a:xfrm>
            <a:off x="9685115" y="1129505"/>
            <a:ext cx="80280" cy="1667160"/>
            <a:chOff x="9685115" y="1129505"/>
            <a:chExt cx="80280" cy="1667160"/>
          </a:xfrm>
        </p:grpSpPr>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1E5E25BC-64A7-D452-29FE-5B312D0DB9B7}"/>
                    </a:ext>
                  </a:extLst>
                </p14:cNvPr>
                <p14:cNvContentPartPr/>
                <p14:nvPr/>
              </p14:nvContentPartPr>
              <p14:xfrm>
                <a:off x="9685115" y="1129505"/>
                <a:ext cx="80280" cy="1267200"/>
              </p14:xfrm>
            </p:contentPart>
          </mc:Choice>
          <mc:Fallback xmlns="">
            <p:pic>
              <p:nvPicPr>
                <p:cNvPr id="7" name="Ink 6">
                  <a:extLst>
                    <a:ext uri="{FF2B5EF4-FFF2-40B4-BE49-F238E27FC236}">
                      <a16:creationId xmlns:a16="http://schemas.microsoft.com/office/drawing/2014/main" id="{1E5E25BC-64A7-D452-29FE-5B312D0DB9B7}"/>
                    </a:ext>
                  </a:extLst>
                </p:cNvPr>
                <p:cNvPicPr/>
                <p:nvPr/>
              </p:nvPicPr>
              <p:blipFill>
                <a:blip r:embed="rId9"/>
                <a:stretch>
                  <a:fillRect/>
                </a:stretch>
              </p:blipFill>
              <p:spPr>
                <a:xfrm>
                  <a:off x="9622475" y="1066865"/>
                  <a:ext cx="205920" cy="1392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832FF970-3ECA-90AF-1C70-4818D56809E7}"/>
                    </a:ext>
                  </a:extLst>
                </p14:cNvPr>
                <p14:cNvContentPartPr/>
                <p14:nvPr/>
              </p14:nvContentPartPr>
              <p14:xfrm>
                <a:off x="9765035" y="2414345"/>
                <a:ext cx="360" cy="382320"/>
              </p14:xfrm>
            </p:contentPart>
          </mc:Choice>
          <mc:Fallback xmlns="">
            <p:pic>
              <p:nvPicPr>
                <p:cNvPr id="11" name="Ink 10">
                  <a:extLst>
                    <a:ext uri="{FF2B5EF4-FFF2-40B4-BE49-F238E27FC236}">
                      <a16:creationId xmlns:a16="http://schemas.microsoft.com/office/drawing/2014/main" id="{832FF970-3ECA-90AF-1C70-4818D56809E7}"/>
                    </a:ext>
                  </a:extLst>
                </p:cNvPr>
                <p:cNvPicPr/>
                <p:nvPr/>
              </p:nvPicPr>
              <p:blipFill>
                <a:blip r:embed="rId11"/>
                <a:stretch>
                  <a:fillRect/>
                </a:stretch>
              </p:blipFill>
              <p:spPr>
                <a:xfrm>
                  <a:off x="9702035" y="2351345"/>
                  <a:ext cx="126000" cy="507960"/>
                </a:xfrm>
                <a:prstGeom prst="rect">
                  <a:avLst/>
                </a:prstGeom>
              </p:spPr>
            </p:pic>
          </mc:Fallback>
        </mc:AlternateContent>
      </p:grpSp>
    </p:spTree>
    <p:extLst>
      <p:ext uri="{BB962C8B-B14F-4D97-AF65-F5344CB8AC3E}">
        <p14:creationId xmlns:p14="http://schemas.microsoft.com/office/powerpoint/2010/main" val="704374101"/>
      </p:ext>
    </p:extLst>
  </p:cSld>
  <p:clrMapOvr>
    <a:masterClrMapping/>
  </p:clrMapOvr>
  <p:transition spd="slow">
    <p:push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24" name="Google Shape;129;g1193df85558_1_1">
            <a:extLst>
              <a:ext uri="{FF2B5EF4-FFF2-40B4-BE49-F238E27FC236}">
                <a16:creationId xmlns:a16="http://schemas.microsoft.com/office/drawing/2014/main" id="{852D7274-E756-734D-0809-94C49448D743}"/>
              </a:ext>
            </a:extLst>
          </p:cNvPr>
          <p:cNvSpPr/>
          <p:nvPr/>
        </p:nvSpPr>
        <p:spPr>
          <a:xfrm>
            <a:off x="7462872" y="358955"/>
            <a:ext cx="4007213"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Đánh</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giá</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mô</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hình</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25" name="Google Shape;129;g1193df85558_1_1">
            <a:extLst>
              <a:ext uri="{FF2B5EF4-FFF2-40B4-BE49-F238E27FC236}">
                <a16:creationId xmlns:a16="http://schemas.microsoft.com/office/drawing/2014/main" id="{787B3F49-605D-F310-AA7A-117C4099B513}"/>
              </a:ext>
            </a:extLst>
          </p:cNvPr>
          <p:cNvSpPr/>
          <p:nvPr/>
        </p:nvSpPr>
        <p:spPr>
          <a:xfrm>
            <a:off x="3994009" y="358956"/>
            <a:ext cx="3460929"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Xây</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dựng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mô</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hình</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7" name="Google Shape;129;g1193df85558_1_1">
            <a:extLst>
              <a:ext uri="{FF2B5EF4-FFF2-40B4-BE49-F238E27FC236}">
                <a16:creationId xmlns:a16="http://schemas.microsoft.com/office/drawing/2014/main" id="{B04FAA82-FAB3-E33A-920B-B30C32F9B402}"/>
              </a:ext>
            </a:extLst>
          </p:cNvPr>
          <p:cNvSpPr/>
          <p:nvPr/>
        </p:nvSpPr>
        <p:spPr>
          <a:xfrm>
            <a:off x="168770" y="358956"/>
            <a:ext cx="3817305"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Thiết</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dữ</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liệu</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31" name="Google Shape;129;g1193df85558_1_1">
            <a:extLst>
              <a:ext uri="{FF2B5EF4-FFF2-40B4-BE49-F238E27FC236}">
                <a16:creationId xmlns:a16="http://schemas.microsoft.com/office/drawing/2014/main" id="{36E331BC-FCB1-50E9-54C1-0F2E3A06B76F}"/>
              </a:ext>
            </a:extLst>
          </p:cNvPr>
          <p:cNvSpPr/>
          <p:nvPr/>
        </p:nvSpPr>
        <p:spPr>
          <a:xfrm>
            <a:off x="4101448" y="11575"/>
            <a:ext cx="3684106"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Nội</a:t>
            </a:r>
            <a:r>
              <a:rPr lang="en-US" sz="1900" dirty="0">
                <a:solidFill>
                  <a:srgbClr val="FF0000"/>
                </a:solidFill>
                <a:latin typeface="Montserrat Medium" panose="00000600000000000000" pitchFamily="50" charset="0"/>
                <a:cs typeface="Times New Roman" panose="02020603050405020304" pitchFamily="18" charset="0"/>
              </a:rPr>
              <a:t> dung </a:t>
            </a:r>
            <a:r>
              <a:rPr lang="en-US" sz="1900" dirty="0" err="1">
                <a:solidFill>
                  <a:srgbClr val="FF0000"/>
                </a:solidFill>
                <a:latin typeface="Montserrat Medium" panose="00000600000000000000" pitchFamily="50" charset="0"/>
                <a:cs typeface="Times New Roman" panose="02020603050405020304" pitchFamily="18" charset="0"/>
              </a:rPr>
              <a:t>thực</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hiện</a:t>
            </a:r>
            <a:r>
              <a:rPr lang="en-US" sz="1900" dirty="0">
                <a:solidFill>
                  <a:srgbClr val="FF0000"/>
                </a:solidFill>
                <a:latin typeface="Montserrat Medium" panose="00000600000000000000" pitchFamily="50" charset="0"/>
                <a:cs typeface="Times New Roman" panose="02020603050405020304" pitchFamily="18" charset="0"/>
              </a:rPr>
              <a:t> </a:t>
            </a:r>
          </a:p>
        </p:txBody>
      </p:sp>
      <p:sp>
        <p:nvSpPr>
          <p:cNvPr id="32" name="Google Shape;131;g1193df85558_1_1">
            <a:extLst>
              <a:ext uri="{FF2B5EF4-FFF2-40B4-BE49-F238E27FC236}">
                <a16:creationId xmlns:a16="http://schemas.microsoft.com/office/drawing/2014/main" id="{9472A84E-E77B-6FEE-734A-2EDDA6C452A8}"/>
              </a:ext>
            </a:extLst>
          </p:cNvPr>
          <p:cNvSpPr/>
          <p:nvPr/>
        </p:nvSpPr>
        <p:spPr>
          <a:xfrm>
            <a:off x="176704" y="10725"/>
            <a:ext cx="3924317"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chung</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33" name="Google Shape;132;g1193df85558_1_1">
            <a:extLst>
              <a:ext uri="{FF2B5EF4-FFF2-40B4-BE49-F238E27FC236}">
                <a16:creationId xmlns:a16="http://schemas.microsoft.com/office/drawing/2014/main" id="{91601ECE-AEC1-DCCF-826A-4E99AFB87640}"/>
              </a:ext>
            </a:extLst>
          </p:cNvPr>
          <p:cNvSpPr/>
          <p:nvPr/>
        </p:nvSpPr>
        <p:spPr>
          <a:xfrm>
            <a:off x="7785980" y="8517"/>
            <a:ext cx="3684105"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8" name="Google Shape;139;g118e23d2e83_0_1">
            <a:extLst>
              <a:ext uri="{FF2B5EF4-FFF2-40B4-BE49-F238E27FC236}">
                <a16:creationId xmlns:a16="http://schemas.microsoft.com/office/drawing/2014/main" id="{7738F106-00A8-9541-6C06-840C0636A6B3}"/>
              </a:ext>
            </a:extLst>
          </p:cNvPr>
          <p:cNvSpPr/>
          <p:nvPr/>
        </p:nvSpPr>
        <p:spPr>
          <a:xfrm>
            <a:off x="537984" y="1375780"/>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Arial"/>
              <a:ea typeface="Arial"/>
              <a:cs typeface="Arial"/>
              <a:sym typeface="Arial"/>
            </a:endParaRPr>
          </a:p>
        </p:txBody>
      </p:sp>
      <p:sp>
        <p:nvSpPr>
          <p:cNvPr id="9" name="Google Shape;142;g118e23d2e83_0_1">
            <a:extLst>
              <a:ext uri="{FF2B5EF4-FFF2-40B4-BE49-F238E27FC236}">
                <a16:creationId xmlns:a16="http://schemas.microsoft.com/office/drawing/2014/main" id="{6829D838-35F4-9F2C-3C2C-EDFA6E825208}"/>
              </a:ext>
            </a:extLst>
          </p:cNvPr>
          <p:cNvSpPr/>
          <p:nvPr/>
        </p:nvSpPr>
        <p:spPr>
          <a:xfrm>
            <a:off x="686509" y="1423003"/>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 name="TextBox 9">
            <a:extLst>
              <a:ext uri="{FF2B5EF4-FFF2-40B4-BE49-F238E27FC236}">
                <a16:creationId xmlns:a16="http://schemas.microsoft.com/office/drawing/2014/main" id="{B90EAF42-49E2-C734-D365-8493D54CDE4F}"/>
              </a:ext>
            </a:extLst>
          </p:cNvPr>
          <p:cNvSpPr txBox="1"/>
          <p:nvPr/>
        </p:nvSpPr>
        <p:spPr>
          <a:xfrm>
            <a:off x="537983" y="956627"/>
            <a:ext cx="4229325"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Thực</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nghiệm</a:t>
            </a:r>
            <a:endParaRPr lang="en-US" sz="2000" b="1" dirty="0">
              <a:latin typeface="Montserrat Medium" panose="00000600000000000000" pitchFamily="50" charset="0"/>
              <a:cs typeface="Times New Roman" panose="02020603050405020304" pitchFamily="18" charset="0"/>
            </a:endParaRPr>
          </a:p>
        </p:txBody>
      </p:sp>
      <p:pic>
        <p:nvPicPr>
          <p:cNvPr id="2" name="Picture 1">
            <a:extLst>
              <a:ext uri="{FF2B5EF4-FFF2-40B4-BE49-F238E27FC236}">
                <a16:creationId xmlns:a16="http://schemas.microsoft.com/office/drawing/2014/main" id="{A562C8D5-CEFE-385A-05C7-D8F66894310F}"/>
              </a:ext>
            </a:extLst>
          </p:cNvPr>
          <p:cNvPicPr>
            <a:picLocks noChangeAspect="1"/>
          </p:cNvPicPr>
          <p:nvPr/>
        </p:nvPicPr>
        <p:blipFill>
          <a:blip r:embed="rId4"/>
          <a:stretch>
            <a:fillRect/>
          </a:stretch>
        </p:blipFill>
        <p:spPr>
          <a:xfrm>
            <a:off x="1682346" y="3663061"/>
            <a:ext cx="9151226" cy="1808736"/>
          </a:xfrm>
          <a:prstGeom prst="rect">
            <a:avLst/>
          </a:prstGeom>
        </p:spPr>
      </p:pic>
      <p:pic>
        <p:nvPicPr>
          <p:cNvPr id="5" name="Picture 4">
            <a:extLst>
              <a:ext uri="{FF2B5EF4-FFF2-40B4-BE49-F238E27FC236}">
                <a16:creationId xmlns:a16="http://schemas.microsoft.com/office/drawing/2014/main" id="{B1E16A11-74E7-F77C-54A4-24D985DA12F0}"/>
              </a:ext>
            </a:extLst>
          </p:cNvPr>
          <p:cNvPicPr>
            <a:picLocks noChangeAspect="1"/>
          </p:cNvPicPr>
          <p:nvPr/>
        </p:nvPicPr>
        <p:blipFill>
          <a:blip r:embed="rId5"/>
          <a:stretch>
            <a:fillRect/>
          </a:stretch>
        </p:blipFill>
        <p:spPr>
          <a:xfrm>
            <a:off x="1682346" y="1755895"/>
            <a:ext cx="9151226" cy="2021873"/>
          </a:xfrm>
          <a:prstGeom prst="rect">
            <a:avLst/>
          </a:prstGeom>
        </p:spPr>
      </p:pic>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C9A06719-2778-6895-6B5C-23337B7B78DB}"/>
                  </a:ext>
                </a:extLst>
              </p14:cNvPr>
              <p14:cNvContentPartPr/>
              <p14:nvPr/>
            </p14:nvContentPartPr>
            <p14:xfrm>
              <a:off x="10784555" y="3823745"/>
              <a:ext cx="144720" cy="1640160"/>
            </p14:xfrm>
          </p:contentPart>
        </mc:Choice>
        <mc:Fallback xmlns="">
          <p:pic>
            <p:nvPicPr>
              <p:cNvPr id="3" name="Ink 2">
                <a:extLst>
                  <a:ext uri="{FF2B5EF4-FFF2-40B4-BE49-F238E27FC236}">
                    <a16:creationId xmlns:a16="http://schemas.microsoft.com/office/drawing/2014/main" id="{C9A06719-2778-6895-6B5C-23337B7B78DB}"/>
                  </a:ext>
                </a:extLst>
              </p:cNvPr>
              <p:cNvPicPr/>
              <p:nvPr/>
            </p:nvPicPr>
            <p:blipFill>
              <a:blip r:embed="rId7"/>
              <a:stretch>
                <a:fillRect/>
              </a:stretch>
            </p:blipFill>
            <p:spPr>
              <a:xfrm>
                <a:off x="10721555" y="3760745"/>
                <a:ext cx="270360" cy="1765800"/>
              </a:xfrm>
              <a:prstGeom prst="rect">
                <a:avLst/>
              </a:prstGeom>
            </p:spPr>
          </p:pic>
        </mc:Fallback>
      </mc:AlternateContent>
    </p:spTree>
    <p:extLst>
      <p:ext uri="{BB962C8B-B14F-4D97-AF65-F5344CB8AC3E}">
        <p14:creationId xmlns:p14="http://schemas.microsoft.com/office/powerpoint/2010/main" val="399260922"/>
      </p:ext>
    </p:extLst>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24" name="Google Shape;129;g1193df85558_1_1">
            <a:extLst>
              <a:ext uri="{FF2B5EF4-FFF2-40B4-BE49-F238E27FC236}">
                <a16:creationId xmlns:a16="http://schemas.microsoft.com/office/drawing/2014/main" id="{852D7274-E756-734D-0809-94C49448D743}"/>
              </a:ext>
            </a:extLst>
          </p:cNvPr>
          <p:cNvSpPr/>
          <p:nvPr/>
        </p:nvSpPr>
        <p:spPr>
          <a:xfrm>
            <a:off x="7462872" y="358955"/>
            <a:ext cx="4007213"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Đánh</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giá</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mô</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hình</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25" name="Google Shape;129;g1193df85558_1_1">
            <a:extLst>
              <a:ext uri="{FF2B5EF4-FFF2-40B4-BE49-F238E27FC236}">
                <a16:creationId xmlns:a16="http://schemas.microsoft.com/office/drawing/2014/main" id="{787B3F49-605D-F310-AA7A-117C4099B513}"/>
              </a:ext>
            </a:extLst>
          </p:cNvPr>
          <p:cNvSpPr/>
          <p:nvPr/>
        </p:nvSpPr>
        <p:spPr>
          <a:xfrm>
            <a:off x="3994009" y="358956"/>
            <a:ext cx="3460929"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Xây</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dựng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mô</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hình</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7" name="Google Shape;129;g1193df85558_1_1">
            <a:extLst>
              <a:ext uri="{FF2B5EF4-FFF2-40B4-BE49-F238E27FC236}">
                <a16:creationId xmlns:a16="http://schemas.microsoft.com/office/drawing/2014/main" id="{B04FAA82-FAB3-E33A-920B-B30C32F9B402}"/>
              </a:ext>
            </a:extLst>
          </p:cNvPr>
          <p:cNvSpPr/>
          <p:nvPr/>
        </p:nvSpPr>
        <p:spPr>
          <a:xfrm>
            <a:off x="168770" y="358956"/>
            <a:ext cx="3817305"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Thiết</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dữ</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liệu</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31" name="Google Shape;129;g1193df85558_1_1">
            <a:extLst>
              <a:ext uri="{FF2B5EF4-FFF2-40B4-BE49-F238E27FC236}">
                <a16:creationId xmlns:a16="http://schemas.microsoft.com/office/drawing/2014/main" id="{36E331BC-FCB1-50E9-54C1-0F2E3A06B76F}"/>
              </a:ext>
            </a:extLst>
          </p:cNvPr>
          <p:cNvSpPr/>
          <p:nvPr/>
        </p:nvSpPr>
        <p:spPr>
          <a:xfrm>
            <a:off x="4101448" y="11575"/>
            <a:ext cx="3684106"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Nội</a:t>
            </a:r>
            <a:r>
              <a:rPr lang="en-US" sz="1900" dirty="0">
                <a:solidFill>
                  <a:srgbClr val="FF0000"/>
                </a:solidFill>
                <a:latin typeface="Montserrat Medium" panose="00000600000000000000" pitchFamily="50" charset="0"/>
                <a:cs typeface="Times New Roman" panose="02020603050405020304" pitchFamily="18" charset="0"/>
              </a:rPr>
              <a:t> dung </a:t>
            </a:r>
            <a:r>
              <a:rPr lang="en-US" sz="1900" dirty="0" err="1">
                <a:solidFill>
                  <a:srgbClr val="FF0000"/>
                </a:solidFill>
                <a:latin typeface="Montserrat Medium" panose="00000600000000000000" pitchFamily="50" charset="0"/>
                <a:cs typeface="Times New Roman" panose="02020603050405020304" pitchFamily="18" charset="0"/>
              </a:rPr>
              <a:t>thực</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hiện</a:t>
            </a:r>
            <a:r>
              <a:rPr lang="en-US" sz="1900" dirty="0">
                <a:solidFill>
                  <a:srgbClr val="FF0000"/>
                </a:solidFill>
                <a:latin typeface="Montserrat Medium" panose="00000600000000000000" pitchFamily="50" charset="0"/>
                <a:cs typeface="Times New Roman" panose="02020603050405020304" pitchFamily="18" charset="0"/>
              </a:rPr>
              <a:t> </a:t>
            </a:r>
          </a:p>
        </p:txBody>
      </p:sp>
      <p:sp>
        <p:nvSpPr>
          <p:cNvPr id="32" name="Google Shape;131;g1193df85558_1_1">
            <a:extLst>
              <a:ext uri="{FF2B5EF4-FFF2-40B4-BE49-F238E27FC236}">
                <a16:creationId xmlns:a16="http://schemas.microsoft.com/office/drawing/2014/main" id="{9472A84E-E77B-6FEE-734A-2EDDA6C452A8}"/>
              </a:ext>
            </a:extLst>
          </p:cNvPr>
          <p:cNvSpPr/>
          <p:nvPr/>
        </p:nvSpPr>
        <p:spPr>
          <a:xfrm>
            <a:off x="176704" y="10725"/>
            <a:ext cx="3924317"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chung</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33" name="Google Shape;132;g1193df85558_1_1">
            <a:extLst>
              <a:ext uri="{FF2B5EF4-FFF2-40B4-BE49-F238E27FC236}">
                <a16:creationId xmlns:a16="http://schemas.microsoft.com/office/drawing/2014/main" id="{91601ECE-AEC1-DCCF-826A-4E99AFB87640}"/>
              </a:ext>
            </a:extLst>
          </p:cNvPr>
          <p:cNvSpPr/>
          <p:nvPr/>
        </p:nvSpPr>
        <p:spPr>
          <a:xfrm>
            <a:off x="7785980" y="8517"/>
            <a:ext cx="3684105"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8" name="Google Shape;139;g118e23d2e83_0_1">
            <a:extLst>
              <a:ext uri="{FF2B5EF4-FFF2-40B4-BE49-F238E27FC236}">
                <a16:creationId xmlns:a16="http://schemas.microsoft.com/office/drawing/2014/main" id="{7738F106-00A8-9541-6C06-840C0636A6B3}"/>
              </a:ext>
            </a:extLst>
          </p:cNvPr>
          <p:cNvSpPr/>
          <p:nvPr/>
        </p:nvSpPr>
        <p:spPr>
          <a:xfrm>
            <a:off x="537984" y="1375780"/>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Arial"/>
              <a:ea typeface="Arial"/>
              <a:cs typeface="Arial"/>
              <a:sym typeface="Arial"/>
            </a:endParaRPr>
          </a:p>
        </p:txBody>
      </p:sp>
      <p:sp>
        <p:nvSpPr>
          <p:cNvPr id="9" name="Google Shape;142;g118e23d2e83_0_1">
            <a:extLst>
              <a:ext uri="{FF2B5EF4-FFF2-40B4-BE49-F238E27FC236}">
                <a16:creationId xmlns:a16="http://schemas.microsoft.com/office/drawing/2014/main" id="{6829D838-35F4-9F2C-3C2C-EDFA6E825208}"/>
              </a:ext>
            </a:extLst>
          </p:cNvPr>
          <p:cNvSpPr/>
          <p:nvPr/>
        </p:nvSpPr>
        <p:spPr>
          <a:xfrm>
            <a:off x="686509" y="1423003"/>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 name="TextBox 9">
            <a:extLst>
              <a:ext uri="{FF2B5EF4-FFF2-40B4-BE49-F238E27FC236}">
                <a16:creationId xmlns:a16="http://schemas.microsoft.com/office/drawing/2014/main" id="{B90EAF42-49E2-C734-D365-8493D54CDE4F}"/>
              </a:ext>
            </a:extLst>
          </p:cNvPr>
          <p:cNvSpPr txBox="1"/>
          <p:nvPr/>
        </p:nvSpPr>
        <p:spPr>
          <a:xfrm>
            <a:off x="537983" y="956627"/>
            <a:ext cx="4229325"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Thực</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nghiệm</a:t>
            </a:r>
            <a:endParaRPr lang="en-US" sz="2000" b="1" dirty="0">
              <a:latin typeface="Montserrat Medium" panose="00000600000000000000" pitchFamily="50" charset="0"/>
              <a:cs typeface="Times New Roman" panose="02020603050405020304" pitchFamily="18" charset="0"/>
            </a:endParaRPr>
          </a:p>
        </p:txBody>
      </p:sp>
      <p:pic>
        <p:nvPicPr>
          <p:cNvPr id="3" name="Picture 2">
            <a:extLst>
              <a:ext uri="{FF2B5EF4-FFF2-40B4-BE49-F238E27FC236}">
                <a16:creationId xmlns:a16="http://schemas.microsoft.com/office/drawing/2014/main" id="{ED73DF5B-1A93-1188-8956-78A711D35BA5}"/>
              </a:ext>
            </a:extLst>
          </p:cNvPr>
          <p:cNvPicPr>
            <a:picLocks noChangeAspect="1"/>
          </p:cNvPicPr>
          <p:nvPr/>
        </p:nvPicPr>
        <p:blipFill>
          <a:blip r:embed="rId4"/>
          <a:stretch>
            <a:fillRect/>
          </a:stretch>
        </p:blipFill>
        <p:spPr>
          <a:xfrm>
            <a:off x="1315375" y="1670973"/>
            <a:ext cx="9561250" cy="3948101"/>
          </a:xfrm>
          <a:prstGeom prst="rect">
            <a:avLst/>
          </a:prstGeom>
        </p:spPr>
      </p:pic>
      <p:grpSp>
        <p:nvGrpSpPr>
          <p:cNvPr id="12" name="Group 11">
            <a:extLst>
              <a:ext uri="{FF2B5EF4-FFF2-40B4-BE49-F238E27FC236}">
                <a16:creationId xmlns:a16="http://schemas.microsoft.com/office/drawing/2014/main" id="{17AEE746-24C1-1DD4-D05E-D35509A952E1}"/>
              </a:ext>
            </a:extLst>
          </p:cNvPr>
          <p:cNvGrpSpPr/>
          <p:nvPr/>
        </p:nvGrpSpPr>
        <p:grpSpPr>
          <a:xfrm>
            <a:off x="1411955" y="1675265"/>
            <a:ext cx="4110120" cy="38880"/>
            <a:chOff x="1411955" y="1675265"/>
            <a:chExt cx="4110120" cy="38880"/>
          </a:xfrm>
        </p:grpSpPr>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99C45BE1-0CFB-C3E9-C93E-49CB5181593E}"/>
                    </a:ext>
                  </a:extLst>
                </p14:cNvPr>
                <p14:cNvContentPartPr/>
                <p14:nvPr/>
              </p14:nvContentPartPr>
              <p14:xfrm>
                <a:off x="1411955" y="1675265"/>
                <a:ext cx="4110120" cy="38880"/>
              </p14:xfrm>
            </p:contentPart>
          </mc:Choice>
          <mc:Fallback xmlns="">
            <p:pic>
              <p:nvPicPr>
                <p:cNvPr id="7" name="Ink 6">
                  <a:extLst>
                    <a:ext uri="{FF2B5EF4-FFF2-40B4-BE49-F238E27FC236}">
                      <a16:creationId xmlns:a16="http://schemas.microsoft.com/office/drawing/2014/main" id="{99C45BE1-0CFB-C3E9-C93E-49CB5181593E}"/>
                    </a:ext>
                  </a:extLst>
                </p:cNvPr>
                <p:cNvPicPr/>
                <p:nvPr/>
              </p:nvPicPr>
              <p:blipFill>
                <a:blip r:embed="rId6"/>
                <a:stretch>
                  <a:fillRect/>
                </a:stretch>
              </p:blipFill>
              <p:spPr>
                <a:xfrm>
                  <a:off x="1348955" y="1612625"/>
                  <a:ext cx="423576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8DB829A0-A120-6AD0-A3A0-01C93E7F24ED}"/>
                    </a:ext>
                  </a:extLst>
                </p14:cNvPr>
                <p14:cNvContentPartPr/>
                <p14:nvPr/>
              </p14:nvContentPartPr>
              <p14:xfrm>
                <a:off x="5184035" y="1687505"/>
                <a:ext cx="195480" cy="8280"/>
              </p14:xfrm>
            </p:contentPart>
          </mc:Choice>
          <mc:Fallback xmlns="">
            <p:pic>
              <p:nvPicPr>
                <p:cNvPr id="11" name="Ink 10">
                  <a:extLst>
                    <a:ext uri="{FF2B5EF4-FFF2-40B4-BE49-F238E27FC236}">
                      <a16:creationId xmlns:a16="http://schemas.microsoft.com/office/drawing/2014/main" id="{8DB829A0-A120-6AD0-A3A0-01C93E7F24ED}"/>
                    </a:ext>
                  </a:extLst>
                </p:cNvPr>
                <p:cNvPicPr/>
                <p:nvPr/>
              </p:nvPicPr>
              <p:blipFill>
                <a:blip r:embed="rId8"/>
                <a:stretch>
                  <a:fillRect/>
                </a:stretch>
              </p:blipFill>
              <p:spPr>
                <a:xfrm>
                  <a:off x="5121035" y="1624505"/>
                  <a:ext cx="321120" cy="133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2" name="Ink 1">
                <a:extLst>
                  <a:ext uri="{FF2B5EF4-FFF2-40B4-BE49-F238E27FC236}">
                    <a16:creationId xmlns:a16="http://schemas.microsoft.com/office/drawing/2014/main" id="{76C36A08-087B-E042-41C2-86CD33CEDC4C}"/>
                  </a:ext>
                </a:extLst>
              </p14:cNvPr>
              <p14:cNvContentPartPr/>
              <p14:nvPr/>
            </p14:nvContentPartPr>
            <p14:xfrm>
              <a:off x="10365515" y="1703080"/>
              <a:ext cx="581760" cy="2732760"/>
            </p14:xfrm>
          </p:contentPart>
        </mc:Choice>
        <mc:Fallback xmlns="">
          <p:pic>
            <p:nvPicPr>
              <p:cNvPr id="2" name="Ink 1">
                <a:extLst>
                  <a:ext uri="{FF2B5EF4-FFF2-40B4-BE49-F238E27FC236}">
                    <a16:creationId xmlns:a16="http://schemas.microsoft.com/office/drawing/2014/main" id="{76C36A08-087B-E042-41C2-86CD33CEDC4C}"/>
                  </a:ext>
                </a:extLst>
              </p:cNvPr>
              <p:cNvPicPr/>
              <p:nvPr/>
            </p:nvPicPr>
            <p:blipFill>
              <a:blip r:embed="rId10"/>
              <a:stretch>
                <a:fillRect/>
              </a:stretch>
            </p:blipFill>
            <p:spPr>
              <a:xfrm>
                <a:off x="10302515" y="1640440"/>
                <a:ext cx="707400" cy="2858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412D27BA-6DA5-6D7C-5702-1468351EDC86}"/>
                  </a:ext>
                </a:extLst>
              </p14:cNvPr>
              <p14:cNvContentPartPr/>
              <p14:nvPr/>
            </p14:nvContentPartPr>
            <p14:xfrm>
              <a:off x="10874555" y="4660120"/>
              <a:ext cx="263160" cy="1252440"/>
            </p14:xfrm>
          </p:contentPart>
        </mc:Choice>
        <mc:Fallback xmlns="">
          <p:pic>
            <p:nvPicPr>
              <p:cNvPr id="4" name="Ink 3">
                <a:extLst>
                  <a:ext uri="{FF2B5EF4-FFF2-40B4-BE49-F238E27FC236}">
                    <a16:creationId xmlns:a16="http://schemas.microsoft.com/office/drawing/2014/main" id="{412D27BA-6DA5-6D7C-5702-1468351EDC86}"/>
                  </a:ext>
                </a:extLst>
              </p:cNvPr>
              <p:cNvPicPr/>
              <p:nvPr/>
            </p:nvPicPr>
            <p:blipFill>
              <a:blip r:embed="rId12"/>
              <a:stretch>
                <a:fillRect/>
              </a:stretch>
            </p:blipFill>
            <p:spPr>
              <a:xfrm>
                <a:off x="10811915" y="4597120"/>
                <a:ext cx="388800" cy="1378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 name="Ink 5">
                <a:extLst>
                  <a:ext uri="{FF2B5EF4-FFF2-40B4-BE49-F238E27FC236}">
                    <a16:creationId xmlns:a16="http://schemas.microsoft.com/office/drawing/2014/main" id="{36CCBD93-DD9B-A23B-34A7-8D8BA821A450}"/>
                  </a:ext>
                </a:extLst>
              </p14:cNvPr>
              <p14:cNvContentPartPr/>
              <p14:nvPr/>
            </p14:nvContentPartPr>
            <p14:xfrm>
              <a:off x="10927835" y="4861360"/>
              <a:ext cx="498240" cy="667440"/>
            </p14:xfrm>
          </p:contentPart>
        </mc:Choice>
        <mc:Fallback xmlns="">
          <p:pic>
            <p:nvPicPr>
              <p:cNvPr id="6" name="Ink 5">
                <a:extLst>
                  <a:ext uri="{FF2B5EF4-FFF2-40B4-BE49-F238E27FC236}">
                    <a16:creationId xmlns:a16="http://schemas.microsoft.com/office/drawing/2014/main" id="{36CCBD93-DD9B-A23B-34A7-8D8BA821A450}"/>
                  </a:ext>
                </a:extLst>
              </p:cNvPr>
              <p:cNvPicPr/>
              <p:nvPr/>
            </p:nvPicPr>
            <p:blipFill>
              <a:blip r:embed="rId14"/>
              <a:stretch>
                <a:fillRect/>
              </a:stretch>
            </p:blipFill>
            <p:spPr>
              <a:xfrm>
                <a:off x="10864835" y="4798360"/>
                <a:ext cx="623880" cy="793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5DC6EEE7-C3EC-530A-CCA8-468EE820690A}"/>
                  </a:ext>
                </a:extLst>
              </p14:cNvPr>
              <p14:cNvContentPartPr/>
              <p14:nvPr/>
            </p14:nvContentPartPr>
            <p14:xfrm>
              <a:off x="10963475" y="4953160"/>
              <a:ext cx="153000" cy="1154880"/>
            </p14:xfrm>
          </p:contentPart>
        </mc:Choice>
        <mc:Fallback xmlns="">
          <p:pic>
            <p:nvPicPr>
              <p:cNvPr id="13" name="Ink 12">
                <a:extLst>
                  <a:ext uri="{FF2B5EF4-FFF2-40B4-BE49-F238E27FC236}">
                    <a16:creationId xmlns:a16="http://schemas.microsoft.com/office/drawing/2014/main" id="{5DC6EEE7-C3EC-530A-CCA8-468EE820690A}"/>
                  </a:ext>
                </a:extLst>
              </p:cNvPr>
              <p:cNvPicPr/>
              <p:nvPr/>
            </p:nvPicPr>
            <p:blipFill>
              <a:blip r:embed="rId16"/>
              <a:stretch>
                <a:fillRect/>
              </a:stretch>
            </p:blipFill>
            <p:spPr>
              <a:xfrm>
                <a:off x="10900835" y="4890520"/>
                <a:ext cx="278640" cy="1280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C76354A0-90D3-3CD2-6A39-6C2D62127438}"/>
                  </a:ext>
                </a:extLst>
              </p14:cNvPr>
              <p14:cNvContentPartPr/>
              <p14:nvPr/>
            </p14:nvContentPartPr>
            <p14:xfrm>
              <a:off x="10316195" y="4355560"/>
              <a:ext cx="1589040" cy="988920"/>
            </p14:xfrm>
          </p:contentPart>
        </mc:Choice>
        <mc:Fallback xmlns="">
          <p:pic>
            <p:nvPicPr>
              <p:cNvPr id="14" name="Ink 13">
                <a:extLst>
                  <a:ext uri="{FF2B5EF4-FFF2-40B4-BE49-F238E27FC236}">
                    <a16:creationId xmlns:a16="http://schemas.microsoft.com/office/drawing/2014/main" id="{C76354A0-90D3-3CD2-6A39-6C2D62127438}"/>
                  </a:ext>
                </a:extLst>
              </p:cNvPr>
              <p:cNvPicPr/>
              <p:nvPr/>
            </p:nvPicPr>
            <p:blipFill>
              <a:blip r:embed="rId18"/>
              <a:stretch>
                <a:fillRect/>
              </a:stretch>
            </p:blipFill>
            <p:spPr>
              <a:xfrm>
                <a:off x="10253555" y="4292560"/>
                <a:ext cx="1714680" cy="1114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00942621-53A1-BDF5-1D26-9099B717AB41}"/>
                  </a:ext>
                </a:extLst>
              </p14:cNvPr>
              <p14:cNvContentPartPr/>
              <p14:nvPr/>
            </p14:nvContentPartPr>
            <p14:xfrm>
              <a:off x="10856915" y="4074040"/>
              <a:ext cx="55800" cy="1243440"/>
            </p14:xfrm>
          </p:contentPart>
        </mc:Choice>
        <mc:Fallback xmlns="">
          <p:pic>
            <p:nvPicPr>
              <p:cNvPr id="15" name="Ink 14">
                <a:extLst>
                  <a:ext uri="{FF2B5EF4-FFF2-40B4-BE49-F238E27FC236}">
                    <a16:creationId xmlns:a16="http://schemas.microsoft.com/office/drawing/2014/main" id="{00942621-53A1-BDF5-1D26-9099B717AB41}"/>
                  </a:ext>
                </a:extLst>
              </p:cNvPr>
              <p:cNvPicPr/>
              <p:nvPr/>
            </p:nvPicPr>
            <p:blipFill>
              <a:blip r:embed="rId20"/>
              <a:stretch>
                <a:fillRect/>
              </a:stretch>
            </p:blipFill>
            <p:spPr>
              <a:xfrm>
                <a:off x="10794275" y="4011400"/>
                <a:ext cx="181440" cy="1369080"/>
              </a:xfrm>
              <a:prstGeom prst="rect">
                <a:avLst/>
              </a:prstGeom>
            </p:spPr>
          </p:pic>
        </mc:Fallback>
      </mc:AlternateContent>
    </p:spTree>
    <p:extLst>
      <p:ext uri="{BB962C8B-B14F-4D97-AF65-F5344CB8AC3E}">
        <p14:creationId xmlns:p14="http://schemas.microsoft.com/office/powerpoint/2010/main" val="4068081781"/>
      </p:ext>
    </p:extLst>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0B52D40C-93B1-6673-208A-BE2D6502278C}"/>
              </a:ext>
            </a:extLst>
          </p:cNvPr>
          <p:cNvSpPr/>
          <p:nvPr/>
        </p:nvSpPr>
        <p:spPr>
          <a:xfrm>
            <a:off x="8378969" y="0"/>
            <a:ext cx="3829235" cy="6858000"/>
          </a:xfrm>
          <a:prstGeom prst="round2Same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9E5498-4404-5E71-63A3-576EC0A9A5ED}"/>
              </a:ext>
            </a:extLst>
          </p:cNvPr>
          <p:cNvSpPr/>
          <p:nvPr/>
        </p:nvSpPr>
        <p:spPr>
          <a:xfrm>
            <a:off x="0" y="4802818"/>
            <a:ext cx="8362765" cy="2055181"/>
          </a:xfrm>
          <a:prstGeom prst="rect">
            <a:avLst/>
          </a:prstGeom>
          <a:solidFill>
            <a:srgbClr val="0321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F996D1BA-94F8-3B88-27DB-ADDEE166ABE5}"/>
              </a:ext>
            </a:extLst>
          </p:cNvPr>
          <p:cNvSpPr txBox="1"/>
          <p:nvPr/>
        </p:nvSpPr>
        <p:spPr>
          <a:xfrm>
            <a:off x="819194" y="5253027"/>
            <a:ext cx="3638506" cy="830997"/>
          </a:xfrm>
          <a:prstGeom prst="rect">
            <a:avLst/>
          </a:prstGeom>
          <a:noFill/>
        </p:spPr>
        <p:txBody>
          <a:bodyPr wrap="square" rtlCol="0">
            <a:spAutoFit/>
          </a:bodyPr>
          <a:lstStyle/>
          <a:p>
            <a:r>
              <a:rPr lang="en-US" sz="4800" dirty="0" err="1">
                <a:solidFill>
                  <a:schemeClr val="bg1"/>
                </a:solidFill>
                <a:latin typeface="Montserrat Medium" panose="00000600000000000000" pitchFamily="50" charset="0"/>
                <a:cs typeface="Times New Roman" panose="02020603050405020304" pitchFamily="18" charset="0"/>
              </a:rPr>
              <a:t>Tổng</a:t>
            </a:r>
            <a:r>
              <a:rPr lang="en-US" sz="4800" dirty="0">
                <a:solidFill>
                  <a:schemeClr val="bg1"/>
                </a:solidFill>
                <a:latin typeface="Montserrat Medium" panose="00000600000000000000" pitchFamily="50" charset="0"/>
                <a:cs typeface="Times New Roman" panose="02020603050405020304" pitchFamily="18" charset="0"/>
              </a:rPr>
              <a:t> </a:t>
            </a:r>
            <a:r>
              <a:rPr lang="en-US" sz="4800" dirty="0" err="1">
                <a:solidFill>
                  <a:schemeClr val="bg1"/>
                </a:solidFill>
                <a:latin typeface="Montserrat Medium" panose="00000600000000000000" pitchFamily="50" charset="0"/>
                <a:cs typeface="Times New Roman" panose="02020603050405020304" pitchFamily="18" charset="0"/>
              </a:rPr>
              <a:t>kết</a:t>
            </a:r>
            <a:endParaRPr lang="en-US" sz="4800" dirty="0">
              <a:solidFill>
                <a:schemeClr val="bg1"/>
              </a:solidFill>
              <a:latin typeface="Montserrat Medium" panose="00000600000000000000" pitchFamily="50" charset="0"/>
              <a:cs typeface="Times New Roman" panose="02020603050405020304" pitchFamily="18" charset="0"/>
            </a:endParaRPr>
          </a:p>
        </p:txBody>
      </p:sp>
      <p:grpSp>
        <p:nvGrpSpPr>
          <p:cNvPr id="37" name="Google Shape;4049;p56">
            <a:extLst>
              <a:ext uri="{FF2B5EF4-FFF2-40B4-BE49-F238E27FC236}">
                <a16:creationId xmlns:a16="http://schemas.microsoft.com/office/drawing/2014/main" id="{03F854B2-67AB-AFB0-1037-AA28948895E3}"/>
              </a:ext>
            </a:extLst>
          </p:cNvPr>
          <p:cNvGrpSpPr/>
          <p:nvPr/>
        </p:nvGrpSpPr>
        <p:grpSpPr>
          <a:xfrm>
            <a:off x="545716" y="1366465"/>
            <a:ext cx="3101276" cy="3282269"/>
            <a:chOff x="1398150" y="395175"/>
            <a:chExt cx="4605400" cy="4874175"/>
          </a:xfrm>
        </p:grpSpPr>
        <p:sp>
          <p:nvSpPr>
            <p:cNvPr id="38" name="Google Shape;4050;p56">
              <a:extLst>
                <a:ext uri="{FF2B5EF4-FFF2-40B4-BE49-F238E27FC236}">
                  <a16:creationId xmlns:a16="http://schemas.microsoft.com/office/drawing/2014/main" id="{1825B4BE-4987-C4C0-EA98-D56A93204092}"/>
                </a:ext>
              </a:extLst>
            </p:cNvPr>
            <p:cNvSpPr/>
            <p:nvPr/>
          </p:nvSpPr>
          <p:spPr>
            <a:xfrm>
              <a:off x="1398150" y="2619525"/>
              <a:ext cx="4605400" cy="2649825"/>
            </a:xfrm>
            <a:custGeom>
              <a:avLst/>
              <a:gdLst/>
              <a:ahLst/>
              <a:cxnLst/>
              <a:rect l="l" t="t" r="r" b="b"/>
              <a:pathLst>
                <a:path w="184216" h="105993" extrusionOk="0">
                  <a:moveTo>
                    <a:pt x="91822" y="1"/>
                  </a:moveTo>
                  <a:cubicBezTo>
                    <a:pt x="90140" y="1"/>
                    <a:pt x="88458" y="358"/>
                    <a:pt x="87170" y="1074"/>
                  </a:cubicBezTo>
                  <a:lnTo>
                    <a:pt x="2004" y="50313"/>
                  </a:lnTo>
                  <a:cubicBezTo>
                    <a:pt x="1575" y="50456"/>
                    <a:pt x="1289" y="50742"/>
                    <a:pt x="1003" y="51028"/>
                  </a:cubicBezTo>
                  <a:cubicBezTo>
                    <a:pt x="430" y="51601"/>
                    <a:pt x="1" y="52316"/>
                    <a:pt x="1" y="53032"/>
                  </a:cubicBezTo>
                  <a:cubicBezTo>
                    <a:pt x="1" y="54034"/>
                    <a:pt x="716" y="54893"/>
                    <a:pt x="2004" y="55609"/>
                  </a:cubicBezTo>
                  <a:lnTo>
                    <a:pt x="87170" y="104847"/>
                  </a:lnTo>
                  <a:cubicBezTo>
                    <a:pt x="88458" y="105563"/>
                    <a:pt x="90176" y="105992"/>
                    <a:pt x="91750" y="105992"/>
                  </a:cubicBezTo>
                  <a:cubicBezTo>
                    <a:pt x="93468" y="105992"/>
                    <a:pt x="95185" y="105563"/>
                    <a:pt x="96474" y="104847"/>
                  </a:cubicBezTo>
                  <a:lnTo>
                    <a:pt x="181639" y="55609"/>
                  </a:lnTo>
                  <a:cubicBezTo>
                    <a:pt x="184215" y="54177"/>
                    <a:pt x="184215" y="51744"/>
                    <a:pt x="181639" y="50313"/>
                  </a:cubicBezTo>
                  <a:lnTo>
                    <a:pt x="96474" y="1074"/>
                  </a:lnTo>
                  <a:cubicBezTo>
                    <a:pt x="95185" y="358"/>
                    <a:pt x="93503" y="1"/>
                    <a:pt x="91822" y="1"/>
                  </a:cubicBezTo>
                  <a:close/>
                </a:path>
              </a:pathLst>
            </a:custGeom>
            <a:solidFill>
              <a:srgbClr val="6B9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051;p56">
              <a:extLst>
                <a:ext uri="{FF2B5EF4-FFF2-40B4-BE49-F238E27FC236}">
                  <a16:creationId xmlns:a16="http://schemas.microsoft.com/office/drawing/2014/main" id="{2C41B62A-5DF2-0597-0187-FA29FE211D51}"/>
                </a:ext>
              </a:extLst>
            </p:cNvPr>
            <p:cNvSpPr/>
            <p:nvPr/>
          </p:nvSpPr>
          <p:spPr>
            <a:xfrm>
              <a:off x="1398150" y="2369050"/>
              <a:ext cx="4605400" cy="2649800"/>
            </a:xfrm>
            <a:custGeom>
              <a:avLst/>
              <a:gdLst/>
              <a:ahLst/>
              <a:cxnLst/>
              <a:rect l="l" t="t" r="r" b="b"/>
              <a:pathLst>
                <a:path w="184216" h="105992" extrusionOk="0">
                  <a:moveTo>
                    <a:pt x="91822" y="0"/>
                  </a:moveTo>
                  <a:cubicBezTo>
                    <a:pt x="90140" y="0"/>
                    <a:pt x="88458" y="358"/>
                    <a:pt x="87170" y="1074"/>
                  </a:cubicBezTo>
                  <a:lnTo>
                    <a:pt x="15459" y="42440"/>
                  </a:lnTo>
                  <a:lnTo>
                    <a:pt x="2004" y="50312"/>
                  </a:lnTo>
                  <a:cubicBezTo>
                    <a:pt x="716" y="51028"/>
                    <a:pt x="1" y="52030"/>
                    <a:pt x="1" y="53032"/>
                  </a:cubicBezTo>
                  <a:cubicBezTo>
                    <a:pt x="1" y="53890"/>
                    <a:pt x="716" y="54892"/>
                    <a:pt x="2004" y="55608"/>
                  </a:cubicBezTo>
                  <a:lnTo>
                    <a:pt x="87170" y="104847"/>
                  </a:lnTo>
                  <a:cubicBezTo>
                    <a:pt x="88458" y="105562"/>
                    <a:pt x="90176" y="105992"/>
                    <a:pt x="91750" y="105992"/>
                  </a:cubicBezTo>
                  <a:cubicBezTo>
                    <a:pt x="93468" y="105992"/>
                    <a:pt x="95185" y="105562"/>
                    <a:pt x="96474" y="104847"/>
                  </a:cubicBezTo>
                  <a:lnTo>
                    <a:pt x="181639" y="55608"/>
                  </a:lnTo>
                  <a:cubicBezTo>
                    <a:pt x="184215" y="54177"/>
                    <a:pt x="184215" y="51743"/>
                    <a:pt x="181639" y="50312"/>
                  </a:cubicBezTo>
                  <a:lnTo>
                    <a:pt x="96474" y="1074"/>
                  </a:lnTo>
                  <a:cubicBezTo>
                    <a:pt x="95185" y="358"/>
                    <a:pt x="93503" y="0"/>
                    <a:pt x="91822" y="0"/>
                  </a:cubicBezTo>
                  <a:close/>
                </a:path>
              </a:pathLst>
            </a:custGeom>
            <a:solidFill>
              <a:srgbClr val="DC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52;p56">
              <a:extLst>
                <a:ext uri="{FF2B5EF4-FFF2-40B4-BE49-F238E27FC236}">
                  <a16:creationId xmlns:a16="http://schemas.microsoft.com/office/drawing/2014/main" id="{8CB50F98-7BBA-A3FF-AF5D-7C70FCCA69F7}"/>
                </a:ext>
              </a:extLst>
            </p:cNvPr>
            <p:cNvSpPr/>
            <p:nvPr/>
          </p:nvSpPr>
          <p:spPr>
            <a:xfrm>
              <a:off x="1398150" y="3222475"/>
              <a:ext cx="2293775" cy="1796375"/>
            </a:xfrm>
            <a:custGeom>
              <a:avLst/>
              <a:gdLst/>
              <a:ahLst/>
              <a:cxnLst/>
              <a:rect l="l" t="t" r="r" b="b"/>
              <a:pathLst>
                <a:path w="91751" h="71855" extrusionOk="0">
                  <a:moveTo>
                    <a:pt x="1003" y="1"/>
                  </a:moveTo>
                  <a:cubicBezTo>
                    <a:pt x="430" y="573"/>
                    <a:pt x="1" y="1289"/>
                    <a:pt x="1" y="2005"/>
                  </a:cubicBezTo>
                  <a:lnTo>
                    <a:pt x="1" y="18895"/>
                  </a:lnTo>
                  <a:cubicBezTo>
                    <a:pt x="1" y="19753"/>
                    <a:pt x="716" y="20755"/>
                    <a:pt x="2004" y="21471"/>
                  </a:cubicBezTo>
                  <a:lnTo>
                    <a:pt x="87170" y="70710"/>
                  </a:lnTo>
                  <a:cubicBezTo>
                    <a:pt x="88458" y="71425"/>
                    <a:pt x="90176" y="71855"/>
                    <a:pt x="91750" y="71855"/>
                  </a:cubicBezTo>
                  <a:lnTo>
                    <a:pt x="91750" y="52388"/>
                  </a:lnTo>
                  <a:lnTo>
                    <a:pt x="15459" y="8303"/>
                  </a:lnTo>
                  <a:lnTo>
                    <a:pt x="1003" y="1"/>
                  </a:ln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053;p56">
              <a:extLst>
                <a:ext uri="{FF2B5EF4-FFF2-40B4-BE49-F238E27FC236}">
                  <a16:creationId xmlns:a16="http://schemas.microsoft.com/office/drawing/2014/main" id="{9577BFCF-FE25-E1CB-4DC1-CAD18D60C77D}"/>
                </a:ext>
              </a:extLst>
            </p:cNvPr>
            <p:cNvSpPr/>
            <p:nvPr/>
          </p:nvSpPr>
          <p:spPr>
            <a:xfrm>
              <a:off x="3691900" y="3222475"/>
              <a:ext cx="2293750" cy="1796375"/>
            </a:xfrm>
            <a:custGeom>
              <a:avLst/>
              <a:gdLst/>
              <a:ahLst/>
              <a:cxnLst/>
              <a:rect l="l" t="t" r="r" b="b"/>
              <a:pathLst>
                <a:path w="91750" h="71855" extrusionOk="0">
                  <a:moveTo>
                    <a:pt x="90748" y="1"/>
                  </a:moveTo>
                  <a:lnTo>
                    <a:pt x="76291" y="8303"/>
                  </a:lnTo>
                  <a:lnTo>
                    <a:pt x="0" y="52388"/>
                  </a:lnTo>
                  <a:lnTo>
                    <a:pt x="0" y="71855"/>
                  </a:lnTo>
                  <a:cubicBezTo>
                    <a:pt x="1718" y="71855"/>
                    <a:pt x="3435" y="71425"/>
                    <a:pt x="4724" y="70710"/>
                  </a:cubicBezTo>
                  <a:lnTo>
                    <a:pt x="89889" y="21471"/>
                  </a:lnTo>
                  <a:cubicBezTo>
                    <a:pt x="91177" y="20755"/>
                    <a:pt x="91750" y="19753"/>
                    <a:pt x="91750" y="18895"/>
                  </a:cubicBezTo>
                  <a:lnTo>
                    <a:pt x="91750" y="2005"/>
                  </a:lnTo>
                  <a:cubicBezTo>
                    <a:pt x="91750" y="1289"/>
                    <a:pt x="91463" y="573"/>
                    <a:pt x="90748" y="1"/>
                  </a:cubicBezTo>
                  <a:close/>
                </a:path>
              </a:pathLst>
            </a:custGeom>
            <a:solidFill>
              <a:srgbClr val="C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54;p56">
              <a:extLst>
                <a:ext uri="{FF2B5EF4-FFF2-40B4-BE49-F238E27FC236}">
                  <a16:creationId xmlns:a16="http://schemas.microsoft.com/office/drawing/2014/main" id="{E2B7D718-2FA8-B7BA-3ACB-43A5A6EFC2D2}"/>
                </a:ext>
              </a:extLst>
            </p:cNvPr>
            <p:cNvSpPr/>
            <p:nvPr/>
          </p:nvSpPr>
          <p:spPr>
            <a:xfrm>
              <a:off x="1398150" y="1950375"/>
              <a:ext cx="4605400" cy="2646225"/>
            </a:xfrm>
            <a:custGeom>
              <a:avLst/>
              <a:gdLst/>
              <a:ahLst/>
              <a:cxnLst/>
              <a:rect l="l" t="t" r="r" b="b"/>
              <a:pathLst>
                <a:path w="184216" h="105849" extrusionOk="0">
                  <a:moveTo>
                    <a:pt x="91822" y="0"/>
                  </a:moveTo>
                  <a:cubicBezTo>
                    <a:pt x="90140" y="0"/>
                    <a:pt x="88458" y="358"/>
                    <a:pt x="87170" y="1074"/>
                  </a:cubicBezTo>
                  <a:lnTo>
                    <a:pt x="2004" y="50312"/>
                  </a:lnTo>
                  <a:cubicBezTo>
                    <a:pt x="1575" y="50455"/>
                    <a:pt x="1289" y="50742"/>
                    <a:pt x="1003" y="50885"/>
                  </a:cubicBezTo>
                  <a:cubicBezTo>
                    <a:pt x="430" y="51457"/>
                    <a:pt x="1" y="52173"/>
                    <a:pt x="1" y="52889"/>
                  </a:cubicBezTo>
                  <a:cubicBezTo>
                    <a:pt x="1" y="53891"/>
                    <a:pt x="716" y="54893"/>
                    <a:pt x="2004" y="55608"/>
                  </a:cubicBezTo>
                  <a:lnTo>
                    <a:pt x="87170" y="104847"/>
                  </a:lnTo>
                  <a:cubicBezTo>
                    <a:pt x="88458" y="105562"/>
                    <a:pt x="90176" y="105849"/>
                    <a:pt x="91750" y="105849"/>
                  </a:cubicBezTo>
                  <a:cubicBezTo>
                    <a:pt x="93468" y="105849"/>
                    <a:pt x="95185" y="105562"/>
                    <a:pt x="96474" y="104847"/>
                  </a:cubicBezTo>
                  <a:lnTo>
                    <a:pt x="181639" y="55608"/>
                  </a:lnTo>
                  <a:cubicBezTo>
                    <a:pt x="184215" y="54177"/>
                    <a:pt x="184215" y="51744"/>
                    <a:pt x="181639" y="50312"/>
                  </a:cubicBezTo>
                  <a:lnTo>
                    <a:pt x="96474" y="1074"/>
                  </a:lnTo>
                  <a:cubicBezTo>
                    <a:pt x="95185" y="358"/>
                    <a:pt x="93503" y="0"/>
                    <a:pt x="91822" y="0"/>
                  </a:cubicBezTo>
                  <a:close/>
                </a:path>
              </a:pathLst>
            </a:custGeom>
            <a:solidFill>
              <a:srgbClr val="DC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55;p56">
              <a:extLst>
                <a:ext uri="{FF2B5EF4-FFF2-40B4-BE49-F238E27FC236}">
                  <a16:creationId xmlns:a16="http://schemas.microsoft.com/office/drawing/2014/main" id="{AFD2564F-3F15-60F5-CBEC-7BA79785BD6E}"/>
                </a:ext>
              </a:extLst>
            </p:cNvPr>
            <p:cNvSpPr/>
            <p:nvPr/>
          </p:nvSpPr>
          <p:spPr>
            <a:xfrm>
              <a:off x="1398150" y="1948575"/>
              <a:ext cx="4605400" cy="2648025"/>
            </a:xfrm>
            <a:custGeom>
              <a:avLst/>
              <a:gdLst/>
              <a:ahLst/>
              <a:cxnLst/>
              <a:rect l="l" t="t" r="r" b="b"/>
              <a:pathLst>
                <a:path w="184216" h="105921" extrusionOk="0">
                  <a:moveTo>
                    <a:pt x="91750" y="1861"/>
                  </a:moveTo>
                  <a:cubicBezTo>
                    <a:pt x="93181" y="1861"/>
                    <a:pt x="94613" y="2148"/>
                    <a:pt x="95472" y="2720"/>
                  </a:cubicBezTo>
                  <a:lnTo>
                    <a:pt x="180780" y="51816"/>
                  </a:lnTo>
                  <a:cubicBezTo>
                    <a:pt x="181496" y="52245"/>
                    <a:pt x="181782" y="52818"/>
                    <a:pt x="181782" y="52961"/>
                  </a:cubicBezTo>
                  <a:cubicBezTo>
                    <a:pt x="181782" y="53247"/>
                    <a:pt x="181496" y="53676"/>
                    <a:pt x="180780" y="54106"/>
                  </a:cubicBezTo>
                  <a:lnTo>
                    <a:pt x="95472" y="103344"/>
                  </a:lnTo>
                  <a:cubicBezTo>
                    <a:pt x="94613" y="103917"/>
                    <a:pt x="93181" y="104203"/>
                    <a:pt x="91750" y="104203"/>
                  </a:cubicBezTo>
                  <a:cubicBezTo>
                    <a:pt x="90319" y="104203"/>
                    <a:pt x="89030" y="103917"/>
                    <a:pt x="88029" y="103344"/>
                  </a:cubicBezTo>
                  <a:lnTo>
                    <a:pt x="2863" y="54106"/>
                  </a:lnTo>
                  <a:cubicBezTo>
                    <a:pt x="2148" y="53820"/>
                    <a:pt x="1861" y="53390"/>
                    <a:pt x="1861" y="52961"/>
                  </a:cubicBezTo>
                  <a:cubicBezTo>
                    <a:pt x="1861" y="52818"/>
                    <a:pt x="2004" y="52531"/>
                    <a:pt x="2291" y="52245"/>
                  </a:cubicBezTo>
                  <a:cubicBezTo>
                    <a:pt x="2434" y="52102"/>
                    <a:pt x="2577" y="51959"/>
                    <a:pt x="2863" y="51816"/>
                  </a:cubicBezTo>
                  <a:lnTo>
                    <a:pt x="88029" y="2720"/>
                  </a:lnTo>
                  <a:cubicBezTo>
                    <a:pt x="89030" y="2148"/>
                    <a:pt x="90319" y="1861"/>
                    <a:pt x="91750" y="1861"/>
                  </a:cubicBezTo>
                  <a:close/>
                  <a:moveTo>
                    <a:pt x="91750" y="1"/>
                  </a:moveTo>
                  <a:cubicBezTo>
                    <a:pt x="90032" y="1"/>
                    <a:pt x="88458" y="430"/>
                    <a:pt x="87170" y="1146"/>
                  </a:cubicBezTo>
                  <a:lnTo>
                    <a:pt x="2004" y="50384"/>
                  </a:lnTo>
                  <a:cubicBezTo>
                    <a:pt x="1575" y="50527"/>
                    <a:pt x="1289" y="50671"/>
                    <a:pt x="1003" y="50957"/>
                  </a:cubicBezTo>
                  <a:cubicBezTo>
                    <a:pt x="430" y="51529"/>
                    <a:pt x="1" y="52245"/>
                    <a:pt x="1" y="52961"/>
                  </a:cubicBezTo>
                  <a:cubicBezTo>
                    <a:pt x="1" y="53963"/>
                    <a:pt x="716" y="54965"/>
                    <a:pt x="2004" y="55680"/>
                  </a:cubicBezTo>
                  <a:lnTo>
                    <a:pt x="87170" y="104919"/>
                  </a:lnTo>
                  <a:cubicBezTo>
                    <a:pt x="88458" y="105634"/>
                    <a:pt x="90176" y="105921"/>
                    <a:pt x="91750" y="105921"/>
                  </a:cubicBezTo>
                  <a:cubicBezTo>
                    <a:pt x="93468" y="105921"/>
                    <a:pt x="95185" y="105634"/>
                    <a:pt x="96474" y="104919"/>
                  </a:cubicBezTo>
                  <a:lnTo>
                    <a:pt x="181639" y="55680"/>
                  </a:lnTo>
                  <a:cubicBezTo>
                    <a:pt x="184215" y="54249"/>
                    <a:pt x="184215" y="51816"/>
                    <a:pt x="181639" y="50384"/>
                  </a:cubicBezTo>
                  <a:lnTo>
                    <a:pt x="96474" y="1146"/>
                  </a:lnTo>
                  <a:cubicBezTo>
                    <a:pt x="95185" y="430"/>
                    <a:pt x="93468" y="1"/>
                    <a:pt x="917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56;p56">
              <a:extLst>
                <a:ext uri="{FF2B5EF4-FFF2-40B4-BE49-F238E27FC236}">
                  <a16:creationId xmlns:a16="http://schemas.microsoft.com/office/drawing/2014/main" id="{79139693-3C8D-0FB3-4C33-7358367227A5}"/>
                </a:ext>
              </a:extLst>
            </p:cNvPr>
            <p:cNvSpPr/>
            <p:nvPr/>
          </p:nvSpPr>
          <p:spPr>
            <a:xfrm>
              <a:off x="1909850" y="2251850"/>
              <a:ext cx="3564100" cy="2045075"/>
            </a:xfrm>
            <a:custGeom>
              <a:avLst/>
              <a:gdLst/>
              <a:ahLst/>
              <a:cxnLst/>
              <a:rect l="l" t="t" r="r" b="b"/>
              <a:pathLst>
                <a:path w="142564" h="81803" extrusionOk="0">
                  <a:moveTo>
                    <a:pt x="71354" y="0"/>
                  </a:moveTo>
                  <a:cubicBezTo>
                    <a:pt x="70244" y="0"/>
                    <a:pt x="69135" y="251"/>
                    <a:pt x="68276" y="752"/>
                  </a:cubicBezTo>
                  <a:lnTo>
                    <a:pt x="1718" y="39112"/>
                  </a:lnTo>
                  <a:cubicBezTo>
                    <a:pt x="1" y="40114"/>
                    <a:pt x="1" y="41689"/>
                    <a:pt x="1718" y="42690"/>
                  </a:cubicBezTo>
                  <a:lnTo>
                    <a:pt x="68133" y="81051"/>
                  </a:lnTo>
                  <a:cubicBezTo>
                    <a:pt x="68992" y="81552"/>
                    <a:pt x="70137" y="81802"/>
                    <a:pt x="71282" y="81802"/>
                  </a:cubicBezTo>
                  <a:cubicBezTo>
                    <a:pt x="72427" y="81802"/>
                    <a:pt x="73572" y="81552"/>
                    <a:pt x="74431" y="81051"/>
                  </a:cubicBezTo>
                  <a:lnTo>
                    <a:pt x="140846" y="42690"/>
                  </a:lnTo>
                  <a:cubicBezTo>
                    <a:pt x="142563" y="41689"/>
                    <a:pt x="142563" y="40114"/>
                    <a:pt x="140846" y="39112"/>
                  </a:cubicBezTo>
                  <a:lnTo>
                    <a:pt x="74431" y="752"/>
                  </a:lnTo>
                  <a:cubicBezTo>
                    <a:pt x="73572" y="251"/>
                    <a:pt x="72463" y="0"/>
                    <a:pt x="71354" y="0"/>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57;p56">
              <a:extLst>
                <a:ext uri="{FF2B5EF4-FFF2-40B4-BE49-F238E27FC236}">
                  <a16:creationId xmlns:a16="http://schemas.microsoft.com/office/drawing/2014/main" id="{57CC1935-88D2-2B90-00CC-ACB7266E11F6}"/>
                </a:ext>
              </a:extLst>
            </p:cNvPr>
            <p:cNvSpPr/>
            <p:nvPr/>
          </p:nvSpPr>
          <p:spPr>
            <a:xfrm>
              <a:off x="3691900" y="2252750"/>
              <a:ext cx="1782050" cy="1073525"/>
            </a:xfrm>
            <a:custGeom>
              <a:avLst/>
              <a:gdLst/>
              <a:ahLst/>
              <a:cxnLst/>
              <a:rect l="l" t="t" r="r" b="b"/>
              <a:pathLst>
                <a:path w="71282" h="42941" extrusionOk="0">
                  <a:moveTo>
                    <a:pt x="0" y="0"/>
                  </a:moveTo>
                  <a:lnTo>
                    <a:pt x="0" y="3149"/>
                  </a:lnTo>
                  <a:lnTo>
                    <a:pt x="69134" y="42941"/>
                  </a:lnTo>
                  <a:lnTo>
                    <a:pt x="69564" y="42654"/>
                  </a:lnTo>
                  <a:cubicBezTo>
                    <a:pt x="71281" y="41653"/>
                    <a:pt x="71281" y="40078"/>
                    <a:pt x="69564" y="39076"/>
                  </a:cubicBezTo>
                  <a:lnTo>
                    <a:pt x="3149" y="716"/>
                  </a:lnTo>
                  <a:cubicBezTo>
                    <a:pt x="2290" y="143"/>
                    <a:pt x="1145" y="0"/>
                    <a:pt x="0" y="0"/>
                  </a:cubicBezTo>
                  <a:close/>
                </a:path>
              </a:pathLst>
            </a:custGeom>
            <a:solidFill>
              <a:srgbClr val="1E37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58;p56">
              <a:extLst>
                <a:ext uri="{FF2B5EF4-FFF2-40B4-BE49-F238E27FC236}">
                  <a16:creationId xmlns:a16="http://schemas.microsoft.com/office/drawing/2014/main" id="{B578BE10-A6F9-6EFA-5BB9-2D71A2F7626D}"/>
                </a:ext>
              </a:extLst>
            </p:cNvPr>
            <p:cNvSpPr/>
            <p:nvPr/>
          </p:nvSpPr>
          <p:spPr>
            <a:xfrm>
              <a:off x="1909850" y="2252750"/>
              <a:ext cx="1782075" cy="1073525"/>
            </a:xfrm>
            <a:custGeom>
              <a:avLst/>
              <a:gdLst/>
              <a:ahLst/>
              <a:cxnLst/>
              <a:rect l="l" t="t" r="r" b="b"/>
              <a:pathLst>
                <a:path w="71283" h="42941" extrusionOk="0">
                  <a:moveTo>
                    <a:pt x="71282" y="0"/>
                  </a:moveTo>
                  <a:cubicBezTo>
                    <a:pt x="70137" y="0"/>
                    <a:pt x="69135" y="143"/>
                    <a:pt x="68276" y="716"/>
                  </a:cubicBezTo>
                  <a:lnTo>
                    <a:pt x="1718" y="39076"/>
                  </a:lnTo>
                  <a:cubicBezTo>
                    <a:pt x="1" y="40078"/>
                    <a:pt x="1" y="41653"/>
                    <a:pt x="1718" y="42654"/>
                  </a:cubicBezTo>
                  <a:lnTo>
                    <a:pt x="2291" y="42941"/>
                  </a:lnTo>
                  <a:lnTo>
                    <a:pt x="71282" y="3006"/>
                  </a:lnTo>
                  <a:lnTo>
                    <a:pt x="71282" y="0"/>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59;p56">
              <a:extLst>
                <a:ext uri="{FF2B5EF4-FFF2-40B4-BE49-F238E27FC236}">
                  <a16:creationId xmlns:a16="http://schemas.microsoft.com/office/drawing/2014/main" id="{3AD88724-E970-CAB0-01C6-EB75BA90DF41}"/>
                </a:ext>
              </a:extLst>
            </p:cNvPr>
            <p:cNvSpPr/>
            <p:nvPr/>
          </p:nvSpPr>
          <p:spPr>
            <a:xfrm>
              <a:off x="2782975" y="1071875"/>
              <a:ext cx="1817850" cy="1048500"/>
            </a:xfrm>
            <a:custGeom>
              <a:avLst/>
              <a:gdLst/>
              <a:ahLst/>
              <a:cxnLst/>
              <a:rect l="l" t="t" r="r" b="b"/>
              <a:pathLst>
                <a:path w="72714" h="41940" extrusionOk="0">
                  <a:moveTo>
                    <a:pt x="50957" y="1"/>
                  </a:moveTo>
                  <a:lnTo>
                    <a:pt x="1" y="29343"/>
                  </a:lnTo>
                  <a:lnTo>
                    <a:pt x="21900" y="41939"/>
                  </a:lnTo>
                  <a:lnTo>
                    <a:pt x="72713" y="12596"/>
                  </a:lnTo>
                  <a:lnTo>
                    <a:pt x="50957" y="1"/>
                  </a:lnTo>
                  <a:close/>
                </a:path>
              </a:pathLst>
            </a:custGeom>
            <a:solidFill>
              <a:srgbClr val="ABF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60;p56">
              <a:extLst>
                <a:ext uri="{FF2B5EF4-FFF2-40B4-BE49-F238E27FC236}">
                  <a16:creationId xmlns:a16="http://schemas.microsoft.com/office/drawing/2014/main" id="{1DC87241-FA4C-9DCE-76E3-7C19B6155187}"/>
                </a:ext>
              </a:extLst>
            </p:cNvPr>
            <p:cNvSpPr/>
            <p:nvPr/>
          </p:nvSpPr>
          <p:spPr>
            <a:xfrm>
              <a:off x="2782975" y="1383200"/>
              <a:ext cx="1817850" cy="2350125"/>
            </a:xfrm>
            <a:custGeom>
              <a:avLst/>
              <a:gdLst/>
              <a:ahLst/>
              <a:cxnLst/>
              <a:rect l="l" t="t" r="r" b="b"/>
              <a:pathLst>
                <a:path w="72714" h="94005" extrusionOk="0">
                  <a:moveTo>
                    <a:pt x="72713" y="0"/>
                  </a:moveTo>
                  <a:lnTo>
                    <a:pt x="21900" y="29486"/>
                  </a:lnTo>
                  <a:lnTo>
                    <a:pt x="1" y="16890"/>
                  </a:lnTo>
                  <a:lnTo>
                    <a:pt x="1" y="75003"/>
                  </a:lnTo>
                  <a:cubicBezTo>
                    <a:pt x="1" y="80013"/>
                    <a:pt x="3579" y="86025"/>
                    <a:pt x="7730" y="88458"/>
                  </a:cubicBezTo>
                  <a:lnTo>
                    <a:pt x="14028" y="92179"/>
                  </a:lnTo>
                  <a:cubicBezTo>
                    <a:pt x="16175" y="93396"/>
                    <a:pt x="19002" y="94004"/>
                    <a:pt x="21829" y="94004"/>
                  </a:cubicBezTo>
                  <a:cubicBezTo>
                    <a:pt x="24656" y="94004"/>
                    <a:pt x="27483" y="93396"/>
                    <a:pt x="29630" y="92179"/>
                  </a:cubicBezTo>
                  <a:lnTo>
                    <a:pt x="64984" y="71711"/>
                  </a:lnTo>
                  <a:cubicBezTo>
                    <a:pt x="69135" y="69278"/>
                    <a:pt x="72713" y="63266"/>
                    <a:pt x="72713" y="58256"/>
                  </a:cubicBezTo>
                  <a:lnTo>
                    <a:pt x="72713" y="0"/>
                  </a:lnTo>
                  <a:close/>
                </a:path>
              </a:pathLst>
            </a:custGeom>
            <a:solidFill>
              <a:srgbClr val="6CFF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61;p56">
              <a:extLst>
                <a:ext uri="{FF2B5EF4-FFF2-40B4-BE49-F238E27FC236}">
                  <a16:creationId xmlns:a16="http://schemas.microsoft.com/office/drawing/2014/main" id="{EBB8F449-F784-E582-0EDE-B53E78FDC92D}"/>
                </a:ext>
              </a:extLst>
            </p:cNvPr>
            <p:cNvSpPr/>
            <p:nvPr/>
          </p:nvSpPr>
          <p:spPr>
            <a:xfrm>
              <a:off x="2782975" y="1805450"/>
              <a:ext cx="547525" cy="1928775"/>
            </a:xfrm>
            <a:custGeom>
              <a:avLst/>
              <a:gdLst/>
              <a:ahLst/>
              <a:cxnLst/>
              <a:rect l="l" t="t" r="r" b="b"/>
              <a:pathLst>
                <a:path w="21901" h="77151" extrusionOk="0">
                  <a:moveTo>
                    <a:pt x="1" y="0"/>
                  </a:moveTo>
                  <a:lnTo>
                    <a:pt x="1" y="58113"/>
                  </a:lnTo>
                  <a:cubicBezTo>
                    <a:pt x="1" y="63123"/>
                    <a:pt x="3579" y="69135"/>
                    <a:pt x="7873" y="71568"/>
                  </a:cubicBezTo>
                  <a:lnTo>
                    <a:pt x="10879" y="73429"/>
                  </a:lnTo>
                  <a:lnTo>
                    <a:pt x="14028" y="75289"/>
                  </a:lnTo>
                  <a:cubicBezTo>
                    <a:pt x="16318" y="76434"/>
                    <a:pt x="19038" y="77150"/>
                    <a:pt x="21900" y="77150"/>
                  </a:cubicBezTo>
                  <a:lnTo>
                    <a:pt x="21900" y="12596"/>
                  </a:lnTo>
                  <a:lnTo>
                    <a:pt x="1" y="0"/>
                  </a:lnTo>
                  <a:close/>
                </a:path>
              </a:pathLst>
            </a:custGeom>
            <a:solidFill>
              <a:srgbClr val="47E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62;p56">
              <a:extLst>
                <a:ext uri="{FF2B5EF4-FFF2-40B4-BE49-F238E27FC236}">
                  <a16:creationId xmlns:a16="http://schemas.microsoft.com/office/drawing/2014/main" id="{BDBF7370-8C51-854E-9273-E162B7E957FA}"/>
                </a:ext>
              </a:extLst>
            </p:cNvPr>
            <p:cNvSpPr/>
            <p:nvPr/>
          </p:nvSpPr>
          <p:spPr>
            <a:xfrm>
              <a:off x="3756300" y="2255700"/>
              <a:ext cx="440175" cy="568300"/>
            </a:xfrm>
            <a:custGeom>
              <a:avLst/>
              <a:gdLst/>
              <a:ahLst/>
              <a:cxnLst/>
              <a:rect l="l" t="t" r="r" b="b"/>
              <a:pathLst>
                <a:path w="17607" h="22732" extrusionOk="0">
                  <a:moveTo>
                    <a:pt x="12731" y="1"/>
                  </a:moveTo>
                  <a:cubicBezTo>
                    <a:pt x="11560" y="1"/>
                    <a:pt x="10247" y="380"/>
                    <a:pt x="8875" y="1170"/>
                  </a:cubicBezTo>
                  <a:cubicBezTo>
                    <a:pt x="4008" y="4033"/>
                    <a:pt x="0" y="10760"/>
                    <a:pt x="0" y="16486"/>
                  </a:cubicBezTo>
                  <a:cubicBezTo>
                    <a:pt x="0" y="20431"/>
                    <a:pt x="2002" y="22732"/>
                    <a:pt x="4894" y="22732"/>
                  </a:cubicBezTo>
                  <a:cubicBezTo>
                    <a:pt x="6094" y="22732"/>
                    <a:pt x="7447" y="22335"/>
                    <a:pt x="8875" y="21496"/>
                  </a:cubicBezTo>
                  <a:cubicBezTo>
                    <a:pt x="13598" y="18776"/>
                    <a:pt x="17606" y="11906"/>
                    <a:pt x="17606" y="6323"/>
                  </a:cubicBezTo>
                  <a:cubicBezTo>
                    <a:pt x="17606" y="2262"/>
                    <a:pt x="15589" y="1"/>
                    <a:pt x="12731" y="1"/>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63;p56">
              <a:extLst>
                <a:ext uri="{FF2B5EF4-FFF2-40B4-BE49-F238E27FC236}">
                  <a16:creationId xmlns:a16="http://schemas.microsoft.com/office/drawing/2014/main" id="{422312BC-06E8-B2E5-2083-88403454D0D6}"/>
                </a:ext>
              </a:extLst>
            </p:cNvPr>
            <p:cNvSpPr/>
            <p:nvPr/>
          </p:nvSpPr>
          <p:spPr>
            <a:xfrm>
              <a:off x="3903025" y="2331475"/>
              <a:ext cx="146725" cy="733550"/>
            </a:xfrm>
            <a:custGeom>
              <a:avLst/>
              <a:gdLst/>
              <a:ahLst/>
              <a:cxnLst/>
              <a:rect l="l" t="t" r="r" b="b"/>
              <a:pathLst>
                <a:path w="5869" h="29342" extrusionOk="0">
                  <a:moveTo>
                    <a:pt x="5869" y="0"/>
                  </a:moveTo>
                  <a:lnTo>
                    <a:pt x="0" y="3292"/>
                  </a:lnTo>
                  <a:lnTo>
                    <a:pt x="0" y="26480"/>
                  </a:lnTo>
                  <a:cubicBezTo>
                    <a:pt x="0" y="28255"/>
                    <a:pt x="773" y="29342"/>
                    <a:pt x="1854" y="29342"/>
                  </a:cubicBezTo>
                  <a:cubicBezTo>
                    <a:pt x="2168" y="29342"/>
                    <a:pt x="2508" y="29250"/>
                    <a:pt x="2863" y="29057"/>
                  </a:cubicBezTo>
                  <a:cubicBezTo>
                    <a:pt x="4580" y="28055"/>
                    <a:pt x="5869" y="25335"/>
                    <a:pt x="5869" y="23045"/>
                  </a:cubicBezTo>
                  <a:lnTo>
                    <a:pt x="5869" y="0"/>
                  </a:ln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64;p56">
              <a:extLst>
                <a:ext uri="{FF2B5EF4-FFF2-40B4-BE49-F238E27FC236}">
                  <a16:creationId xmlns:a16="http://schemas.microsoft.com/office/drawing/2014/main" id="{DF5AB628-2C69-9290-6230-586A4F6D1AE6}"/>
                </a:ext>
              </a:extLst>
            </p:cNvPr>
            <p:cNvSpPr/>
            <p:nvPr/>
          </p:nvSpPr>
          <p:spPr>
            <a:xfrm>
              <a:off x="3130075" y="1700775"/>
              <a:ext cx="397225" cy="209350"/>
            </a:xfrm>
            <a:custGeom>
              <a:avLst/>
              <a:gdLst/>
              <a:ahLst/>
              <a:cxnLst/>
              <a:rect l="l" t="t" r="r" b="b"/>
              <a:pathLst>
                <a:path w="15889" h="8374" extrusionOk="0">
                  <a:moveTo>
                    <a:pt x="8016" y="1"/>
                  </a:moveTo>
                  <a:cubicBezTo>
                    <a:pt x="6156" y="1"/>
                    <a:pt x="4295" y="394"/>
                    <a:pt x="2864" y="1181"/>
                  </a:cubicBezTo>
                  <a:cubicBezTo>
                    <a:pt x="1" y="2899"/>
                    <a:pt x="1" y="5475"/>
                    <a:pt x="2864" y="7193"/>
                  </a:cubicBezTo>
                  <a:cubicBezTo>
                    <a:pt x="4295" y="7980"/>
                    <a:pt x="6156" y="8374"/>
                    <a:pt x="8016" y="8374"/>
                  </a:cubicBezTo>
                  <a:cubicBezTo>
                    <a:pt x="9877" y="8374"/>
                    <a:pt x="11738" y="7980"/>
                    <a:pt x="13169" y="7193"/>
                  </a:cubicBezTo>
                  <a:cubicBezTo>
                    <a:pt x="15889" y="5475"/>
                    <a:pt x="15889" y="2899"/>
                    <a:pt x="13169" y="1181"/>
                  </a:cubicBezTo>
                  <a:cubicBezTo>
                    <a:pt x="11738" y="394"/>
                    <a:pt x="9877" y="1"/>
                    <a:pt x="8016" y="1"/>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65;p56">
              <a:extLst>
                <a:ext uri="{FF2B5EF4-FFF2-40B4-BE49-F238E27FC236}">
                  <a16:creationId xmlns:a16="http://schemas.microsoft.com/office/drawing/2014/main" id="{93C91AD6-7C1C-EC14-B5E0-62B9CC13802F}"/>
                </a:ext>
              </a:extLst>
            </p:cNvPr>
            <p:cNvSpPr/>
            <p:nvPr/>
          </p:nvSpPr>
          <p:spPr>
            <a:xfrm>
              <a:off x="3856500" y="1279425"/>
              <a:ext cx="400800" cy="211150"/>
            </a:xfrm>
            <a:custGeom>
              <a:avLst/>
              <a:gdLst/>
              <a:ahLst/>
              <a:cxnLst/>
              <a:rect l="l" t="t" r="r" b="b"/>
              <a:pathLst>
                <a:path w="16032" h="8446" extrusionOk="0">
                  <a:moveTo>
                    <a:pt x="8016" y="0"/>
                  </a:moveTo>
                  <a:cubicBezTo>
                    <a:pt x="6155" y="0"/>
                    <a:pt x="4294" y="430"/>
                    <a:pt x="2863" y="1289"/>
                  </a:cubicBezTo>
                  <a:cubicBezTo>
                    <a:pt x="0" y="2863"/>
                    <a:pt x="0" y="5583"/>
                    <a:pt x="2863" y="7157"/>
                  </a:cubicBezTo>
                  <a:cubicBezTo>
                    <a:pt x="4294" y="8016"/>
                    <a:pt x="6155" y="8445"/>
                    <a:pt x="8016" y="8445"/>
                  </a:cubicBezTo>
                  <a:cubicBezTo>
                    <a:pt x="9877" y="8445"/>
                    <a:pt x="11737" y="8016"/>
                    <a:pt x="13169" y="7157"/>
                  </a:cubicBezTo>
                  <a:cubicBezTo>
                    <a:pt x="16031" y="5583"/>
                    <a:pt x="16031" y="2863"/>
                    <a:pt x="13169" y="1289"/>
                  </a:cubicBezTo>
                  <a:cubicBezTo>
                    <a:pt x="11737" y="430"/>
                    <a:pt x="9877" y="0"/>
                    <a:pt x="8016" y="0"/>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66;p56">
              <a:extLst>
                <a:ext uri="{FF2B5EF4-FFF2-40B4-BE49-F238E27FC236}">
                  <a16:creationId xmlns:a16="http://schemas.microsoft.com/office/drawing/2014/main" id="{694D958E-683C-4A37-3DBE-A35DB7CB5756}"/>
                </a:ext>
              </a:extLst>
            </p:cNvPr>
            <p:cNvSpPr/>
            <p:nvPr/>
          </p:nvSpPr>
          <p:spPr>
            <a:xfrm>
              <a:off x="3147975" y="395175"/>
              <a:ext cx="1091425" cy="1410300"/>
            </a:xfrm>
            <a:custGeom>
              <a:avLst/>
              <a:gdLst/>
              <a:ahLst/>
              <a:cxnLst/>
              <a:rect l="l" t="t" r="r" b="b"/>
              <a:pathLst>
                <a:path w="43657" h="56412" extrusionOk="0">
                  <a:moveTo>
                    <a:pt x="35388" y="0"/>
                  </a:moveTo>
                  <a:cubicBezTo>
                    <a:pt x="33390" y="0"/>
                    <a:pt x="31141" y="648"/>
                    <a:pt x="28771" y="2020"/>
                  </a:cubicBezTo>
                  <a:lnTo>
                    <a:pt x="7730" y="14186"/>
                  </a:lnTo>
                  <a:cubicBezTo>
                    <a:pt x="3436" y="16620"/>
                    <a:pt x="1" y="22631"/>
                    <a:pt x="1" y="27641"/>
                  </a:cubicBezTo>
                  <a:lnTo>
                    <a:pt x="1" y="56411"/>
                  </a:lnTo>
                  <a:lnTo>
                    <a:pt x="14457" y="56411"/>
                  </a:lnTo>
                  <a:lnTo>
                    <a:pt x="14457" y="28070"/>
                  </a:lnTo>
                  <a:cubicBezTo>
                    <a:pt x="14457" y="27355"/>
                    <a:pt x="14887" y="26782"/>
                    <a:pt x="15459" y="26496"/>
                  </a:cubicBezTo>
                  <a:lnTo>
                    <a:pt x="27769" y="19339"/>
                  </a:lnTo>
                  <a:cubicBezTo>
                    <a:pt x="27891" y="19278"/>
                    <a:pt x="28020" y="19250"/>
                    <a:pt x="28147" y="19250"/>
                  </a:cubicBezTo>
                  <a:cubicBezTo>
                    <a:pt x="28614" y="19250"/>
                    <a:pt x="29057" y="19635"/>
                    <a:pt x="29057" y="20198"/>
                  </a:cubicBezTo>
                  <a:lnTo>
                    <a:pt x="29057" y="39664"/>
                  </a:lnTo>
                  <a:lnTo>
                    <a:pt x="43657" y="39664"/>
                  </a:lnTo>
                  <a:lnTo>
                    <a:pt x="43657" y="10465"/>
                  </a:lnTo>
                  <a:cubicBezTo>
                    <a:pt x="43657" y="3863"/>
                    <a:pt x="40270" y="0"/>
                    <a:pt x="35388" y="0"/>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55462003"/>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1"/>
          <p:cNvSpPr/>
          <p:nvPr/>
        </p:nvSpPr>
        <p:spPr>
          <a:xfrm>
            <a:off x="686510" y="1381010"/>
            <a:ext cx="3307362" cy="45719"/>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Arial"/>
              <a:ea typeface="Arial"/>
              <a:cs typeface="Arial"/>
              <a:sym typeface="Arial"/>
            </a:endParaRPr>
          </a:p>
        </p:txBody>
      </p:sp>
      <p:sp>
        <p:nvSpPr>
          <p:cNvPr id="104" name="Google Shape;104;p41"/>
          <p:cNvSpPr/>
          <p:nvPr/>
        </p:nvSpPr>
        <p:spPr>
          <a:xfrm>
            <a:off x="686509" y="6295703"/>
            <a:ext cx="11142818" cy="5756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05" name="Google Shape;105;p41"/>
          <p:cNvPicPr preferRelativeResize="0"/>
          <p:nvPr/>
        </p:nvPicPr>
        <p:blipFill rotWithShape="1">
          <a:blip r:embed="rId3">
            <a:alphaModFix/>
          </a:blip>
          <a:srcRect/>
          <a:stretch/>
        </p:blipFill>
        <p:spPr>
          <a:xfrm>
            <a:off x="11470511" y="66077"/>
            <a:ext cx="655700" cy="631349"/>
          </a:xfrm>
          <a:prstGeom prst="ellipse">
            <a:avLst/>
          </a:prstGeom>
          <a:noFill/>
          <a:ln>
            <a:noFill/>
          </a:ln>
        </p:spPr>
      </p:pic>
      <p:sp>
        <p:nvSpPr>
          <p:cNvPr id="106" name="Google Shape;106;p41"/>
          <p:cNvSpPr/>
          <p:nvPr/>
        </p:nvSpPr>
        <p:spPr>
          <a:xfrm>
            <a:off x="852790" y="1437584"/>
            <a:ext cx="3307362" cy="45719"/>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 name="Google Shape;107;p41"/>
          <p:cNvSpPr/>
          <p:nvPr/>
        </p:nvSpPr>
        <p:spPr>
          <a:xfrm>
            <a:off x="210272" y="6342926"/>
            <a:ext cx="8656141" cy="56055"/>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5" name="Google Shape;115;p41"/>
          <p:cNvSpPr/>
          <p:nvPr/>
        </p:nvSpPr>
        <p:spPr>
          <a:xfrm>
            <a:off x="686509" y="885017"/>
            <a:ext cx="7024680" cy="4924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600" b="1" dirty="0">
                <a:solidFill>
                  <a:srgbClr val="002060"/>
                </a:solidFill>
                <a:latin typeface="Montserrat Medium" panose="00000600000000000000" pitchFamily="50" charset="0"/>
                <a:cs typeface="Times New Roman" panose="02020603050405020304" pitchFamily="18" charset="0"/>
              </a:rPr>
              <a:t>MỤC LỤC</a:t>
            </a:r>
            <a:endParaRPr sz="2600" b="1" i="0" u="none" strike="noStrike" cap="none" dirty="0">
              <a:solidFill>
                <a:srgbClr val="002060"/>
              </a:solidFill>
              <a:latin typeface="Montserrat Medium" panose="00000600000000000000" pitchFamily="50" charset="0"/>
              <a:cs typeface="Times New Roman" panose="02020603050405020304" pitchFamily="18" charset="0"/>
              <a:sym typeface="Arial"/>
            </a:endParaRPr>
          </a:p>
        </p:txBody>
      </p:sp>
      <p:sp>
        <p:nvSpPr>
          <p:cNvPr id="27" name="Rectangle: Top Corners Rounded 26">
            <a:extLst>
              <a:ext uri="{FF2B5EF4-FFF2-40B4-BE49-F238E27FC236}">
                <a16:creationId xmlns:a16="http://schemas.microsoft.com/office/drawing/2014/main" id="{B7F853DE-CBC8-ED34-B92B-50078CD821C4}"/>
              </a:ext>
            </a:extLst>
          </p:cNvPr>
          <p:cNvSpPr/>
          <p:nvPr/>
        </p:nvSpPr>
        <p:spPr>
          <a:xfrm>
            <a:off x="1105908" y="1812962"/>
            <a:ext cx="2298195" cy="2102203"/>
          </a:xfrm>
          <a:prstGeom prst="round2Same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a:latin typeface="Montserrat Medium" panose="00000600000000000000" pitchFamily="50" charset="0"/>
                <a:cs typeface="Times New Roman" panose="02020603050405020304" pitchFamily="18" charset="0"/>
              </a:rPr>
              <a:t>Giới</a:t>
            </a:r>
            <a:r>
              <a:rPr lang="en-US" sz="2600" dirty="0">
                <a:latin typeface="Montserrat Medium" panose="00000600000000000000" pitchFamily="50" charset="0"/>
                <a:cs typeface="Times New Roman" panose="02020603050405020304" pitchFamily="18" charset="0"/>
              </a:rPr>
              <a:t> </a:t>
            </a:r>
            <a:r>
              <a:rPr lang="en-US" sz="2600" dirty="0" err="1">
                <a:latin typeface="Montserrat Medium" panose="00000600000000000000" pitchFamily="50" charset="0"/>
                <a:cs typeface="Times New Roman" panose="02020603050405020304" pitchFamily="18" charset="0"/>
              </a:rPr>
              <a:t>thiệu</a:t>
            </a:r>
            <a:r>
              <a:rPr lang="en-US" sz="2600" dirty="0">
                <a:latin typeface="Montserrat Medium" panose="00000600000000000000" pitchFamily="50" charset="0"/>
                <a:cs typeface="Times New Roman" panose="02020603050405020304" pitchFamily="18" charset="0"/>
              </a:rPr>
              <a:t> </a:t>
            </a:r>
            <a:r>
              <a:rPr lang="en-US" sz="2600" dirty="0" err="1">
                <a:latin typeface="Montserrat Medium" panose="00000600000000000000" pitchFamily="50" charset="0"/>
                <a:cs typeface="Times New Roman" panose="02020603050405020304" pitchFamily="18" charset="0"/>
              </a:rPr>
              <a:t>chung</a:t>
            </a:r>
            <a:endParaRPr lang="en-US" sz="2600" dirty="0">
              <a:latin typeface="Montserrat Medium" panose="00000600000000000000" pitchFamily="50" charset="0"/>
              <a:cs typeface="Times New Roman" panose="02020603050405020304" pitchFamily="18" charset="0"/>
            </a:endParaRPr>
          </a:p>
        </p:txBody>
      </p:sp>
      <p:sp>
        <p:nvSpPr>
          <p:cNvPr id="31" name="Rectangle: Top Corners Rounded 30">
            <a:extLst>
              <a:ext uri="{FF2B5EF4-FFF2-40B4-BE49-F238E27FC236}">
                <a16:creationId xmlns:a16="http://schemas.microsoft.com/office/drawing/2014/main" id="{9DB6F61B-FBE3-0AEB-86A0-B32DD3953407}"/>
              </a:ext>
            </a:extLst>
          </p:cNvPr>
          <p:cNvSpPr/>
          <p:nvPr/>
        </p:nvSpPr>
        <p:spPr>
          <a:xfrm>
            <a:off x="4946903" y="1812962"/>
            <a:ext cx="2298195" cy="2102203"/>
          </a:xfrm>
          <a:prstGeom prst="round2Same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a:latin typeface="Montserrat Medium" panose="00000600000000000000" pitchFamily="50" charset="0"/>
                <a:cs typeface="Times New Roman" panose="02020603050405020304" pitchFamily="18" charset="0"/>
              </a:rPr>
              <a:t>Nội</a:t>
            </a:r>
            <a:r>
              <a:rPr lang="en-US" sz="2600" dirty="0">
                <a:latin typeface="Montserrat Medium" panose="00000600000000000000" pitchFamily="50" charset="0"/>
                <a:cs typeface="Times New Roman" panose="02020603050405020304" pitchFamily="18" charset="0"/>
              </a:rPr>
              <a:t> dung </a:t>
            </a:r>
            <a:r>
              <a:rPr lang="en-US" sz="2600" dirty="0" err="1">
                <a:latin typeface="Montserrat Medium" panose="00000600000000000000" pitchFamily="50" charset="0"/>
                <a:cs typeface="Times New Roman" panose="02020603050405020304" pitchFamily="18" charset="0"/>
              </a:rPr>
              <a:t>thực</a:t>
            </a:r>
            <a:r>
              <a:rPr lang="en-US" sz="2600" dirty="0">
                <a:latin typeface="Montserrat Medium" panose="00000600000000000000" pitchFamily="50" charset="0"/>
                <a:cs typeface="Times New Roman" panose="02020603050405020304" pitchFamily="18" charset="0"/>
              </a:rPr>
              <a:t> </a:t>
            </a:r>
            <a:r>
              <a:rPr lang="en-US" sz="2600" dirty="0" err="1">
                <a:latin typeface="Montserrat Medium" panose="00000600000000000000" pitchFamily="50" charset="0"/>
                <a:cs typeface="Times New Roman" panose="02020603050405020304" pitchFamily="18" charset="0"/>
              </a:rPr>
              <a:t>hiện</a:t>
            </a:r>
            <a:r>
              <a:rPr lang="en-US" sz="2600" dirty="0">
                <a:latin typeface="Montserrat Medium" panose="00000600000000000000" pitchFamily="50" charset="0"/>
                <a:cs typeface="Times New Roman" panose="02020603050405020304" pitchFamily="18" charset="0"/>
              </a:rPr>
              <a:t> </a:t>
            </a:r>
          </a:p>
        </p:txBody>
      </p:sp>
      <p:sp>
        <p:nvSpPr>
          <p:cNvPr id="32" name="Rectangle: Top Corners Rounded 31">
            <a:extLst>
              <a:ext uri="{FF2B5EF4-FFF2-40B4-BE49-F238E27FC236}">
                <a16:creationId xmlns:a16="http://schemas.microsoft.com/office/drawing/2014/main" id="{335A720A-5B15-308B-FB66-96FFB629CE76}"/>
              </a:ext>
            </a:extLst>
          </p:cNvPr>
          <p:cNvSpPr/>
          <p:nvPr/>
        </p:nvSpPr>
        <p:spPr>
          <a:xfrm>
            <a:off x="8787899" y="1812962"/>
            <a:ext cx="2298195" cy="2102203"/>
          </a:xfrm>
          <a:prstGeom prst="round2Same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a:latin typeface="Montserrat Medium" panose="00000600000000000000" pitchFamily="50" charset="0"/>
                <a:cs typeface="Times New Roman" panose="02020603050405020304" pitchFamily="18" charset="0"/>
              </a:rPr>
              <a:t>Tổng</a:t>
            </a:r>
            <a:r>
              <a:rPr lang="en-US" sz="2600" dirty="0">
                <a:latin typeface="Montserrat Medium" panose="00000600000000000000" pitchFamily="50" charset="0"/>
                <a:cs typeface="Times New Roman" panose="02020603050405020304" pitchFamily="18" charset="0"/>
              </a:rPr>
              <a:t> </a:t>
            </a:r>
            <a:r>
              <a:rPr lang="en-US" sz="2600" dirty="0" err="1">
                <a:latin typeface="Montserrat Medium" panose="00000600000000000000" pitchFamily="50" charset="0"/>
                <a:cs typeface="Times New Roman" panose="02020603050405020304" pitchFamily="18" charset="0"/>
              </a:rPr>
              <a:t>kết</a:t>
            </a:r>
            <a:endParaRPr lang="en-US" sz="2600" dirty="0">
              <a:latin typeface="Montserrat Medium" panose="00000600000000000000" pitchFamily="50" charset="0"/>
              <a:cs typeface="Times New Roman" panose="02020603050405020304" pitchFamily="18" charset="0"/>
            </a:endParaRPr>
          </a:p>
        </p:txBody>
      </p:sp>
      <p:sp>
        <p:nvSpPr>
          <p:cNvPr id="2" name="TextBox 1">
            <a:extLst>
              <a:ext uri="{FF2B5EF4-FFF2-40B4-BE49-F238E27FC236}">
                <a16:creationId xmlns:a16="http://schemas.microsoft.com/office/drawing/2014/main" id="{4ACB33FE-D748-2AD9-1A98-68409471C460}"/>
              </a:ext>
            </a:extLst>
          </p:cNvPr>
          <p:cNvSpPr txBox="1"/>
          <p:nvPr/>
        </p:nvSpPr>
        <p:spPr>
          <a:xfrm>
            <a:off x="950380" y="4153583"/>
            <a:ext cx="2887965"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latin typeface="Montserrat Medium" panose="00000600000000000000" pitchFamily="50" charset="0"/>
                <a:cs typeface="Times New Roman" panose="02020603050405020304" pitchFamily="18" charset="0"/>
              </a:rPr>
              <a:t>Giới</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thiệu</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bài</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toán</a:t>
            </a:r>
            <a:endParaRPr lang="en-US" sz="2000" dirty="0">
              <a:latin typeface="Montserrat Medium" panose="00000600000000000000" pitchFamily="50" charset="0"/>
              <a:cs typeface="Times New Roman" panose="02020603050405020304" pitchFamily="18" charset="0"/>
            </a:endParaRPr>
          </a:p>
          <a:p>
            <a:pPr marL="285750" indent="-285750">
              <a:buFont typeface="Arial" panose="020B0604020202020204" pitchFamily="34" charset="0"/>
              <a:buChar char="●"/>
            </a:pPr>
            <a:r>
              <a:rPr lang="en-US" sz="2000" dirty="0" err="1">
                <a:latin typeface="Montserrat Medium" panose="00000600000000000000" pitchFamily="50" charset="0"/>
                <a:cs typeface="Times New Roman" panose="02020603050405020304" pitchFamily="18" charset="0"/>
              </a:rPr>
              <a:t>Cơ</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sở</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lý</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thuyết</a:t>
            </a:r>
            <a:endParaRPr lang="en-US" sz="2000" dirty="0">
              <a:latin typeface="Montserrat Medium" panose="00000600000000000000" pitchFamily="50" charset="0"/>
              <a:cs typeface="Times New Roman" panose="02020603050405020304" pitchFamily="18" charset="0"/>
            </a:endParaRPr>
          </a:p>
        </p:txBody>
      </p:sp>
      <p:sp>
        <p:nvSpPr>
          <p:cNvPr id="18" name="TextBox 17">
            <a:extLst>
              <a:ext uri="{FF2B5EF4-FFF2-40B4-BE49-F238E27FC236}">
                <a16:creationId xmlns:a16="http://schemas.microsoft.com/office/drawing/2014/main" id="{5898C6BD-94A6-1DFD-4DD4-9D064AD8EFCC}"/>
              </a:ext>
            </a:extLst>
          </p:cNvPr>
          <p:cNvSpPr txBox="1"/>
          <p:nvPr/>
        </p:nvSpPr>
        <p:spPr>
          <a:xfrm>
            <a:off x="8787899" y="4107647"/>
            <a:ext cx="2519218"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latin typeface="Montserrat Medium" panose="00000600000000000000" pitchFamily="50" charset="0"/>
                <a:cs typeface="Times New Roman" panose="02020603050405020304" pitchFamily="18" charset="0"/>
              </a:rPr>
              <a:t>Kết</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luận</a:t>
            </a:r>
            <a:endParaRPr lang="en-US" sz="2000" dirty="0">
              <a:latin typeface="Montserrat Medium" panose="00000600000000000000" pitchFamily="50" charset="0"/>
              <a:cs typeface="Times New Roman" panose="02020603050405020304" pitchFamily="18" charset="0"/>
            </a:endParaRPr>
          </a:p>
          <a:p>
            <a:pPr marL="285750" indent="-285750">
              <a:buFont typeface="Arial" panose="020B0604020202020204" pitchFamily="34" charset="0"/>
              <a:buChar char="●"/>
            </a:pPr>
            <a:r>
              <a:rPr lang="en-US" sz="2000" dirty="0" err="1">
                <a:latin typeface="Montserrat Medium" panose="00000600000000000000" pitchFamily="50" charset="0"/>
                <a:cs typeface="Times New Roman" panose="02020603050405020304" pitchFamily="18" charset="0"/>
              </a:rPr>
              <a:t>Định</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hướng</a:t>
            </a:r>
            <a:endParaRPr lang="en-US" sz="2000" dirty="0">
              <a:latin typeface="Montserrat Medium" panose="00000600000000000000" pitchFamily="50" charset="0"/>
              <a:cs typeface="Times New Roman" panose="02020603050405020304" pitchFamily="18" charset="0"/>
            </a:endParaRPr>
          </a:p>
        </p:txBody>
      </p:sp>
      <p:sp>
        <p:nvSpPr>
          <p:cNvPr id="19" name="TextBox 18">
            <a:extLst>
              <a:ext uri="{FF2B5EF4-FFF2-40B4-BE49-F238E27FC236}">
                <a16:creationId xmlns:a16="http://schemas.microsoft.com/office/drawing/2014/main" id="{469124D7-9FB6-330A-54B1-D1646EF0CA92}"/>
              </a:ext>
            </a:extLst>
          </p:cNvPr>
          <p:cNvSpPr txBox="1"/>
          <p:nvPr/>
        </p:nvSpPr>
        <p:spPr>
          <a:xfrm>
            <a:off x="4813738" y="4107646"/>
            <a:ext cx="3078512"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latin typeface="Montserrat Medium" panose="00000600000000000000" pitchFamily="50" charset="0"/>
                <a:cs typeface="Times New Roman" panose="02020603050405020304" pitchFamily="18" charset="0"/>
              </a:rPr>
              <a:t>Thiết</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kế</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dữ</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liệu</a:t>
            </a:r>
            <a:endParaRPr lang="en-US" sz="2000" dirty="0">
              <a:latin typeface="Montserrat Medium" panose="00000600000000000000" pitchFamily="50" charset="0"/>
              <a:cs typeface="Times New Roman" panose="02020603050405020304" pitchFamily="18" charset="0"/>
            </a:endParaRPr>
          </a:p>
          <a:p>
            <a:pPr marL="285750" indent="-285750">
              <a:buFont typeface="Arial" panose="020B0604020202020204" pitchFamily="34" charset="0"/>
              <a:buChar char="●"/>
            </a:pPr>
            <a:r>
              <a:rPr lang="en-US" sz="2000" dirty="0" err="1">
                <a:latin typeface="Montserrat Medium" panose="00000600000000000000" pitchFamily="50" charset="0"/>
                <a:cs typeface="Times New Roman" panose="02020603050405020304" pitchFamily="18" charset="0"/>
              </a:rPr>
              <a:t>Xây</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dựng</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mô</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hình</a:t>
            </a:r>
            <a:endParaRPr lang="en-US" sz="2000" dirty="0">
              <a:latin typeface="Montserrat Medium" panose="00000600000000000000" pitchFamily="50" charset="0"/>
              <a:cs typeface="Times New Roman" panose="02020603050405020304" pitchFamily="18" charset="0"/>
            </a:endParaRPr>
          </a:p>
          <a:p>
            <a:pPr marL="285750" indent="-285750">
              <a:buFont typeface="Arial" panose="020B0604020202020204" pitchFamily="34" charset="0"/>
              <a:buChar char="●"/>
            </a:pPr>
            <a:r>
              <a:rPr lang="en-US" sz="2000" dirty="0" err="1">
                <a:latin typeface="Montserrat Medium" panose="00000600000000000000" pitchFamily="50" charset="0"/>
                <a:cs typeface="Times New Roman" panose="02020603050405020304" pitchFamily="18" charset="0"/>
              </a:rPr>
              <a:t>Đánh</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giá</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mô</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hình</a:t>
            </a:r>
            <a:endParaRPr lang="en-US" sz="2000" dirty="0">
              <a:latin typeface="Montserrat Medium" panose="00000600000000000000" pitchFamily="50"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g118e23d2e83_0_1"/>
          <p:cNvSpPr/>
          <p:nvPr/>
        </p:nvSpPr>
        <p:spPr>
          <a:xfrm>
            <a:off x="537984" y="1464506"/>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Arial"/>
              <a:ea typeface="Arial"/>
              <a:cs typeface="Arial"/>
              <a:sym typeface="Arial"/>
            </a:endParaRPr>
          </a:p>
        </p:txBody>
      </p:sp>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2" name="Google Shape;142;g118e23d2e83_0_1"/>
          <p:cNvSpPr/>
          <p:nvPr/>
        </p:nvSpPr>
        <p:spPr>
          <a:xfrm>
            <a:off x="686509" y="1511729"/>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24" name="Google Shape;129;g1193df85558_1_1">
            <a:extLst>
              <a:ext uri="{FF2B5EF4-FFF2-40B4-BE49-F238E27FC236}">
                <a16:creationId xmlns:a16="http://schemas.microsoft.com/office/drawing/2014/main" id="{852D7274-E756-734D-0809-94C49448D743}"/>
              </a:ext>
            </a:extLst>
          </p:cNvPr>
          <p:cNvSpPr/>
          <p:nvPr/>
        </p:nvSpPr>
        <p:spPr>
          <a:xfrm>
            <a:off x="188127" y="358955"/>
            <a:ext cx="5850723"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Kết</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luận</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25" name="Google Shape;129;g1193df85558_1_1">
            <a:extLst>
              <a:ext uri="{FF2B5EF4-FFF2-40B4-BE49-F238E27FC236}">
                <a16:creationId xmlns:a16="http://schemas.microsoft.com/office/drawing/2014/main" id="{787B3F49-605D-F310-AA7A-117C4099B513}"/>
              </a:ext>
            </a:extLst>
          </p:cNvPr>
          <p:cNvSpPr/>
          <p:nvPr/>
        </p:nvSpPr>
        <p:spPr>
          <a:xfrm>
            <a:off x="6038851" y="358956"/>
            <a:ext cx="5431554"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Định</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hướng</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40" name="TextBox 39">
            <a:extLst>
              <a:ext uri="{FF2B5EF4-FFF2-40B4-BE49-F238E27FC236}">
                <a16:creationId xmlns:a16="http://schemas.microsoft.com/office/drawing/2014/main" id="{A6A69AC7-4C82-2956-EDC6-B3DF71A4EFA7}"/>
              </a:ext>
            </a:extLst>
          </p:cNvPr>
          <p:cNvSpPr txBox="1"/>
          <p:nvPr/>
        </p:nvSpPr>
        <p:spPr>
          <a:xfrm>
            <a:off x="537984" y="1045353"/>
            <a:ext cx="2693488"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Kết</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luận</a:t>
            </a:r>
            <a:endParaRPr lang="en-US" sz="2000" b="1" dirty="0">
              <a:latin typeface="Montserrat Medium" panose="00000600000000000000" pitchFamily="50" charset="0"/>
              <a:cs typeface="Times New Roman" panose="02020603050405020304" pitchFamily="18" charset="0"/>
            </a:endParaRPr>
          </a:p>
        </p:txBody>
      </p:sp>
      <p:sp>
        <p:nvSpPr>
          <p:cNvPr id="31" name="Google Shape;129;g1193df85558_1_1">
            <a:extLst>
              <a:ext uri="{FF2B5EF4-FFF2-40B4-BE49-F238E27FC236}">
                <a16:creationId xmlns:a16="http://schemas.microsoft.com/office/drawing/2014/main" id="{36E331BC-FCB1-50E9-54C1-0F2E3A06B76F}"/>
              </a:ext>
            </a:extLst>
          </p:cNvPr>
          <p:cNvSpPr/>
          <p:nvPr/>
        </p:nvSpPr>
        <p:spPr>
          <a:xfrm>
            <a:off x="7786192" y="10724"/>
            <a:ext cx="3684106"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Tổng</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kết</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32" name="Google Shape;131;g1193df85558_1_1">
            <a:extLst>
              <a:ext uri="{FF2B5EF4-FFF2-40B4-BE49-F238E27FC236}">
                <a16:creationId xmlns:a16="http://schemas.microsoft.com/office/drawing/2014/main" id="{9472A84E-E77B-6FEE-734A-2EDDA6C452A8}"/>
              </a:ext>
            </a:extLst>
          </p:cNvPr>
          <p:cNvSpPr/>
          <p:nvPr/>
        </p:nvSpPr>
        <p:spPr>
          <a:xfrm>
            <a:off x="176704" y="10725"/>
            <a:ext cx="3924317"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chung</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33" name="Google Shape;132;g1193df85558_1_1">
            <a:extLst>
              <a:ext uri="{FF2B5EF4-FFF2-40B4-BE49-F238E27FC236}">
                <a16:creationId xmlns:a16="http://schemas.microsoft.com/office/drawing/2014/main" id="{91601ECE-AEC1-DCCF-826A-4E99AFB87640}"/>
              </a:ext>
            </a:extLst>
          </p:cNvPr>
          <p:cNvSpPr/>
          <p:nvPr/>
        </p:nvSpPr>
        <p:spPr>
          <a:xfrm>
            <a:off x="4101660" y="10724"/>
            <a:ext cx="3684105"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Nội</a:t>
            </a:r>
            <a:r>
              <a:rPr lang="en-US" sz="1900" dirty="0">
                <a:solidFill>
                  <a:schemeClr val="bg1"/>
                </a:solidFill>
                <a:latin typeface="Montserrat Medium" panose="00000600000000000000" pitchFamily="50" charset="0"/>
                <a:cs typeface="Times New Roman" panose="02020603050405020304" pitchFamily="18" charset="0"/>
              </a:rPr>
              <a:t> dung </a:t>
            </a:r>
            <a:r>
              <a:rPr lang="en-US" sz="1900" dirty="0" err="1">
                <a:solidFill>
                  <a:schemeClr val="bg1"/>
                </a:solidFill>
                <a:latin typeface="Montserrat Medium" panose="00000600000000000000" pitchFamily="50" charset="0"/>
                <a:cs typeface="Times New Roman" panose="02020603050405020304" pitchFamily="18" charset="0"/>
              </a:rPr>
              <a:t>thực</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hiện</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 name="TextBox 1">
            <a:extLst>
              <a:ext uri="{FF2B5EF4-FFF2-40B4-BE49-F238E27FC236}">
                <a16:creationId xmlns:a16="http://schemas.microsoft.com/office/drawing/2014/main" id="{9562A788-773B-ABEC-8FB0-8BFFB6E485BB}"/>
              </a:ext>
            </a:extLst>
          </p:cNvPr>
          <p:cNvSpPr txBox="1"/>
          <p:nvPr/>
        </p:nvSpPr>
        <p:spPr>
          <a:xfrm>
            <a:off x="686509" y="1825883"/>
            <a:ext cx="10964288" cy="2708434"/>
          </a:xfrm>
          <a:prstGeom prst="rect">
            <a:avLst/>
          </a:prstGeom>
          <a:noFill/>
        </p:spPr>
        <p:txBody>
          <a:bodyPr wrap="square" rtlCol="0">
            <a:spAutoFit/>
          </a:bodyPr>
          <a:lstStyle/>
          <a:p>
            <a:pPr marL="285750" indent="-285750" algn="jus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Qua quá trình thực hiện khóa luận này, em đã thu nhận thêm được các kiến thức về thu thập, xử lý dữ liệu. </a:t>
            </a:r>
            <a:endParaRPr lang="en-US" sz="1700" dirty="0">
              <a:latin typeface="Montserrat Medium" panose="00000600000000000000" pitchFamily="50" charset="0"/>
              <a:cs typeface="Times New Roman" panose="02020603050405020304" pitchFamily="18" charset="0"/>
            </a:endParaRPr>
          </a:p>
          <a:p>
            <a:pPr marL="285750" indent="-285750" algn="jus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Ngoài ra, em cũng có cơ hội nắm vững các kiến thức về xây dựng mô hình học máy, mạng neuron hồi quy, cũng như tìm hiểu được thêm nhiều mô hình sử dụng cho xử lý ngôn ngữ tự nhiên và biết được thêm nhiều phương pháp xử lý, tăng cường dữ liệu. Khoá luận cũng đồng thời giúp em có được nhiều kinh nghiệm thực tiễn về phương pháp xây dựng ứng dụng trí tuệ nhân tạo trên một framework mới là Rasa.</a:t>
            </a:r>
            <a:endParaRPr lang="en-US" sz="1700" dirty="0">
              <a:latin typeface="Montserrat Medium" panose="00000600000000000000" pitchFamily="50" charset="0"/>
              <a:cs typeface="Times New Roman" panose="02020603050405020304" pitchFamily="18" charset="0"/>
            </a:endParaRPr>
          </a:p>
          <a:p>
            <a:pPr marL="285750" indent="-285750" algn="just">
              <a:buFont typeface="Arial" panose="020B0604020202020204" pitchFamily="34" charset="0"/>
              <a:buChar char="●"/>
            </a:pPr>
            <a:r>
              <a:rPr lang="vi-VN" sz="1700" dirty="0">
                <a:solidFill>
                  <a:schemeClr val="tx1"/>
                </a:solidFill>
                <a:latin typeface="Montserrat Medium" panose="00000600000000000000" pitchFamily="50" charset="0"/>
                <a:cs typeface="Times New Roman" panose="02020603050405020304" pitchFamily="18" charset="0"/>
              </a:rPr>
              <a:t>Do giới hạn thời gian thực hiện, số lượng dữ liệu khoá luận thu thập được vẫn chưa phải dồi dào. Tuy nhiên, thông qua việc tìm tòi các phương pháp học máy, khoá luận đã rút ra một số kết quả hữu ích có thể là định hướng kinh nghiệm cho các nghiên cứu trên chủ đề này về sau.</a:t>
            </a:r>
          </a:p>
        </p:txBody>
      </p:sp>
    </p:spTree>
    <p:extLst>
      <p:ext uri="{BB962C8B-B14F-4D97-AF65-F5344CB8AC3E}">
        <p14:creationId xmlns:p14="http://schemas.microsoft.com/office/powerpoint/2010/main" val="467418721"/>
      </p:ext>
    </p:extLst>
  </p:cSld>
  <p:clrMapOvr>
    <a:masterClrMapping/>
  </p:clrMapOvr>
  <p:transition spd="slow">
    <p:push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g118e23d2e83_0_1"/>
          <p:cNvSpPr/>
          <p:nvPr/>
        </p:nvSpPr>
        <p:spPr>
          <a:xfrm>
            <a:off x="537984" y="1464506"/>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Arial"/>
              <a:ea typeface="Arial"/>
              <a:cs typeface="Arial"/>
              <a:sym typeface="Arial"/>
            </a:endParaRPr>
          </a:p>
        </p:txBody>
      </p:sp>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2" name="Google Shape;142;g118e23d2e83_0_1"/>
          <p:cNvSpPr/>
          <p:nvPr/>
        </p:nvSpPr>
        <p:spPr>
          <a:xfrm>
            <a:off x="686509" y="1511729"/>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24" name="Google Shape;129;g1193df85558_1_1">
            <a:extLst>
              <a:ext uri="{FF2B5EF4-FFF2-40B4-BE49-F238E27FC236}">
                <a16:creationId xmlns:a16="http://schemas.microsoft.com/office/drawing/2014/main" id="{852D7274-E756-734D-0809-94C49448D743}"/>
              </a:ext>
            </a:extLst>
          </p:cNvPr>
          <p:cNvSpPr/>
          <p:nvPr/>
        </p:nvSpPr>
        <p:spPr>
          <a:xfrm>
            <a:off x="5619681" y="367461"/>
            <a:ext cx="5850723"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Định</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hướng</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25" name="Google Shape;129;g1193df85558_1_1">
            <a:extLst>
              <a:ext uri="{FF2B5EF4-FFF2-40B4-BE49-F238E27FC236}">
                <a16:creationId xmlns:a16="http://schemas.microsoft.com/office/drawing/2014/main" id="{787B3F49-605D-F310-AA7A-117C4099B513}"/>
              </a:ext>
            </a:extLst>
          </p:cNvPr>
          <p:cNvSpPr/>
          <p:nvPr/>
        </p:nvSpPr>
        <p:spPr>
          <a:xfrm>
            <a:off x="176704" y="367462"/>
            <a:ext cx="5431554"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Kết</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luận</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40" name="TextBox 39">
            <a:extLst>
              <a:ext uri="{FF2B5EF4-FFF2-40B4-BE49-F238E27FC236}">
                <a16:creationId xmlns:a16="http://schemas.microsoft.com/office/drawing/2014/main" id="{A6A69AC7-4C82-2956-EDC6-B3DF71A4EFA7}"/>
              </a:ext>
            </a:extLst>
          </p:cNvPr>
          <p:cNvSpPr txBox="1"/>
          <p:nvPr/>
        </p:nvSpPr>
        <p:spPr>
          <a:xfrm>
            <a:off x="537984" y="1045353"/>
            <a:ext cx="2693488"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Định</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hướng</a:t>
            </a:r>
            <a:endParaRPr lang="en-US" sz="2000" b="1" dirty="0">
              <a:latin typeface="Montserrat Medium" panose="00000600000000000000" pitchFamily="50" charset="0"/>
              <a:cs typeface="Times New Roman" panose="02020603050405020304" pitchFamily="18" charset="0"/>
            </a:endParaRPr>
          </a:p>
        </p:txBody>
      </p:sp>
      <p:sp>
        <p:nvSpPr>
          <p:cNvPr id="31" name="Google Shape;129;g1193df85558_1_1">
            <a:extLst>
              <a:ext uri="{FF2B5EF4-FFF2-40B4-BE49-F238E27FC236}">
                <a16:creationId xmlns:a16="http://schemas.microsoft.com/office/drawing/2014/main" id="{36E331BC-FCB1-50E9-54C1-0F2E3A06B76F}"/>
              </a:ext>
            </a:extLst>
          </p:cNvPr>
          <p:cNvSpPr/>
          <p:nvPr/>
        </p:nvSpPr>
        <p:spPr>
          <a:xfrm>
            <a:off x="7786192" y="10724"/>
            <a:ext cx="3684106"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Tổng</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kết</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32" name="Google Shape;131;g1193df85558_1_1">
            <a:extLst>
              <a:ext uri="{FF2B5EF4-FFF2-40B4-BE49-F238E27FC236}">
                <a16:creationId xmlns:a16="http://schemas.microsoft.com/office/drawing/2014/main" id="{9472A84E-E77B-6FEE-734A-2EDDA6C452A8}"/>
              </a:ext>
            </a:extLst>
          </p:cNvPr>
          <p:cNvSpPr/>
          <p:nvPr/>
        </p:nvSpPr>
        <p:spPr>
          <a:xfrm>
            <a:off x="176704" y="10725"/>
            <a:ext cx="3924317"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chung</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33" name="Google Shape;132;g1193df85558_1_1">
            <a:extLst>
              <a:ext uri="{FF2B5EF4-FFF2-40B4-BE49-F238E27FC236}">
                <a16:creationId xmlns:a16="http://schemas.microsoft.com/office/drawing/2014/main" id="{91601ECE-AEC1-DCCF-826A-4E99AFB87640}"/>
              </a:ext>
            </a:extLst>
          </p:cNvPr>
          <p:cNvSpPr/>
          <p:nvPr/>
        </p:nvSpPr>
        <p:spPr>
          <a:xfrm>
            <a:off x="4101660" y="10724"/>
            <a:ext cx="3684105"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Nội</a:t>
            </a:r>
            <a:r>
              <a:rPr lang="en-US" sz="1900" dirty="0">
                <a:solidFill>
                  <a:schemeClr val="bg1"/>
                </a:solidFill>
                <a:latin typeface="Montserrat Medium" panose="00000600000000000000" pitchFamily="50" charset="0"/>
                <a:cs typeface="Times New Roman" panose="02020603050405020304" pitchFamily="18" charset="0"/>
              </a:rPr>
              <a:t> dung </a:t>
            </a:r>
            <a:r>
              <a:rPr lang="en-US" sz="1900" dirty="0" err="1">
                <a:solidFill>
                  <a:schemeClr val="bg1"/>
                </a:solidFill>
                <a:latin typeface="Montserrat Medium" panose="00000600000000000000" pitchFamily="50" charset="0"/>
                <a:cs typeface="Times New Roman" panose="02020603050405020304" pitchFamily="18" charset="0"/>
              </a:rPr>
              <a:t>thực</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hiện</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 name="TextBox 1">
            <a:extLst>
              <a:ext uri="{FF2B5EF4-FFF2-40B4-BE49-F238E27FC236}">
                <a16:creationId xmlns:a16="http://schemas.microsoft.com/office/drawing/2014/main" id="{3D95D4CA-0DC0-FFB6-7D55-5F76146756B9}"/>
              </a:ext>
            </a:extLst>
          </p:cNvPr>
          <p:cNvSpPr txBox="1"/>
          <p:nvPr/>
        </p:nvSpPr>
        <p:spPr>
          <a:xfrm>
            <a:off x="686509" y="1826677"/>
            <a:ext cx="10964288" cy="2708434"/>
          </a:xfrm>
          <a:prstGeom prst="rect">
            <a:avLst/>
          </a:prstGeom>
          <a:noFill/>
        </p:spPr>
        <p:txBody>
          <a:bodyPr wrap="square" rtlCol="0">
            <a:spAutoFit/>
          </a:bodyPr>
          <a:lstStyle/>
          <a:p>
            <a:pPr marL="285750" indent="-285750" algn="jus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Từ kết quả đạt được, trong tương lai, em muốn thử nghiệm thực hiện thêm một số phương pháp tăng cường dữ liệu khác và tìm thêm các nguồn dữ liệu bổ sung cho tập dữ liệu hiện có. </a:t>
            </a:r>
            <a:endParaRPr lang="en-US" sz="1700" dirty="0">
              <a:latin typeface="Montserrat Medium" panose="00000600000000000000" pitchFamily="50" charset="0"/>
              <a:cs typeface="Times New Roman" panose="02020603050405020304" pitchFamily="18" charset="0"/>
            </a:endParaRPr>
          </a:p>
          <a:p>
            <a:pPr marL="285750" indent="-285750" algn="jus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Bên cạnh đó, em cũng muốn bổ sung thêm nhiều kịch bản hơn để  giúp trợ lý ảo sẽ càng linh hoạt hơn. </a:t>
            </a:r>
            <a:endParaRPr lang="en-US" sz="1700" dirty="0">
              <a:latin typeface="Montserrat Medium" panose="00000600000000000000" pitchFamily="50" charset="0"/>
              <a:cs typeface="Times New Roman" panose="02020603050405020304" pitchFamily="18" charset="0"/>
            </a:endParaRPr>
          </a:p>
          <a:p>
            <a:pPr marL="285750" indent="-285750" algn="jus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Một hướng phát triển nữa là hướng tới cải thiện câu trả lời của trợ lý ảo để tuy ý nghĩa trả lời có thể giống nhau, trợ lý ảo có thể cho ra các hình thức trả lời đa dạng không lặp lại – điều này sẽ giúp tăng tính tự nhiên và “người” hơn cho ứng dụng. </a:t>
            </a:r>
            <a:endParaRPr lang="en-US" sz="1700" dirty="0">
              <a:latin typeface="Montserrat Medium" panose="00000600000000000000" pitchFamily="50" charset="0"/>
              <a:cs typeface="Times New Roman" panose="02020603050405020304" pitchFamily="18" charset="0"/>
            </a:endParaRPr>
          </a:p>
          <a:p>
            <a:pPr marL="285750" indent="-285750" algn="jus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Sau chót, trong tương lai, em dự định tìm kiếm và tích hợp các phương pháp huấn luyện cũng như  học tăng cường cải tiến hơn để giúp mô hình học máy có khả năng tự cập nhật từ đó có thể tự nâng cao chất lượng</a:t>
            </a:r>
            <a:endParaRPr lang="vi-VN" sz="1700" dirty="0">
              <a:solidFill>
                <a:schemeClr val="tx1"/>
              </a:solidFill>
              <a:latin typeface="Montserrat Medium" panose="00000600000000000000" pitchFamily="50" charset="0"/>
              <a:cs typeface="Times New Roman" panose="02020603050405020304" pitchFamily="18" charset="0"/>
            </a:endParaRPr>
          </a:p>
        </p:txBody>
      </p:sp>
    </p:spTree>
    <p:extLst>
      <p:ext uri="{BB962C8B-B14F-4D97-AF65-F5344CB8AC3E}">
        <p14:creationId xmlns:p14="http://schemas.microsoft.com/office/powerpoint/2010/main" val="625070879"/>
      </p:ext>
    </p:extLst>
  </p:cSld>
  <p:clrMapOvr>
    <a:masterClrMapping/>
  </p:clrMapOvr>
  <p:transition spd="slow">
    <p:push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27" name="Google Shape;4407;p63">
            <a:extLst>
              <a:ext uri="{FF2B5EF4-FFF2-40B4-BE49-F238E27FC236}">
                <a16:creationId xmlns:a16="http://schemas.microsoft.com/office/drawing/2014/main" id="{D6954B6A-8D77-1842-C956-9DE30A2B9C68}"/>
              </a:ext>
            </a:extLst>
          </p:cNvPr>
          <p:cNvSpPr txBox="1">
            <a:spLocks/>
          </p:cNvSpPr>
          <p:nvPr/>
        </p:nvSpPr>
        <p:spPr>
          <a:xfrm>
            <a:off x="701944" y="2577007"/>
            <a:ext cx="10806916" cy="77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gn="ctr">
              <a:spcBef>
                <a:spcPts val="0"/>
              </a:spcBef>
              <a:spcAft>
                <a:spcPts val="1600"/>
              </a:spcAft>
              <a:buSzPts val="1100"/>
              <a:buFont typeface="Arial"/>
              <a:buNone/>
            </a:pPr>
            <a:r>
              <a:rPr lang="en" sz="3000" dirty="0">
                <a:latin typeface="Montserrat Medium" panose="00000600000000000000" pitchFamily="50" charset="0"/>
                <a:cs typeface="Times New Roman" panose="02020603050405020304" pitchFamily="18" charset="0"/>
              </a:rPr>
              <a:t>Cảm ơn các thầy cô và các bạn đã chú ý lắng nghe!</a:t>
            </a:r>
          </a:p>
        </p:txBody>
      </p:sp>
      <p:sp>
        <p:nvSpPr>
          <p:cNvPr id="2" name="Google Shape;4407;p63">
            <a:extLst>
              <a:ext uri="{FF2B5EF4-FFF2-40B4-BE49-F238E27FC236}">
                <a16:creationId xmlns:a16="http://schemas.microsoft.com/office/drawing/2014/main" id="{7F9E35AC-38CF-56F1-8E17-4EA65DF44E63}"/>
              </a:ext>
            </a:extLst>
          </p:cNvPr>
          <p:cNvSpPr txBox="1">
            <a:spLocks/>
          </p:cNvSpPr>
          <p:nvPr/>
        </p:nvSpPr>
        <p:spPr>
          <a:xfrm>
            <a:off x="663595" y="1120164"/>
            <a:ext cx="10806916" cy="77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gn="ctr">
              <a:spcBef>
                <a:spcPts val="0"/>
              </a:spcBef>
              <a:spcAft>
                <a:spcPts val="1600"/>
              </a:spcAft>
              <a:buSzPts val="1100"/>
              <a:buFont typeface="Arial"/>
              <a:buNone/>
            </a:pPr>
            <a:r>
              <a:rPr lang="en" sz="4800" dirty="0">
                <a:latin typeface="Montserrat Medium" panose="00000600000000000000" pitchFamily="50" charset="0"/>
                <a:cs typeface="Times New Roman" panose="02020603050405020304" pitchFamily="18" charset="0"/>
              </a:rPr>
              <a:t>THANK YOU</a:t>
            </a:r>
          </a:p>
        </p:txBody>
      </p:sp>
    </p:spTree>
    <p:extLst>
      <p:ext uri="{BB962C8B-B14F-4D97-AF65-F5344CB8AC3E}">
        <p14:creationId xmlns:p14="http://schemas.microsoft.com/office/powerpoint/2010/main" val="28318628"/>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0B52D40C-93B1-6673-208A-BE2D6502278C}"/>
              </a:ext>
            </a:extLst>
          </p:cNvPr>
          <p:cNvSpPr/>
          <p:nvPr/>
        </p:nvSpPr>
        <p:spPr>
          <a:xfrm>
            <a:off x="8362765" y="0"/>
            <a:ext cx="3829235" cy="6858000"/>
          </a:xfrm>
          <a:prstGeom prst="round2Same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nvGrpSpPr>
          <p:cNvPr id="19" name="Google Shape;3580;p40">
            <a:extLst>
              <a:ext uri="{FF2B5EF4-FFF2-40B4-BE49-F238E27FC236}">
                <a16:creationId xmlns:a16="http://schemas.microsoft.com/office/drawing/2014/main" id="{23C140A0-3D4F-6689-D8E3-9738208C6C41}"/>
              </a:ext>
            </a:extLst>
          </p:cNvPr>
          <p:cNvGrpSpPr/>
          <p:nvPr/>
        </p:nvGrpSpPr>
        <p:grpSpPr>
          <a:xfrm flipH="1">
            <a:off x="524786" y="1216459"/>
            <a:ext cx="2376219" cy="3368658"/>
            <a:chOff x="2063000" y="371300"/>
            <a:chExt cx="3383000" cy="4795925"/>
          </a:xfrm>
        </p:grpSpPr>
        <p:sp>
          <p:nvSpPr>
            <p:cNvPr id="20" name="Google Shape;3581;p40">
              <a:extLst>
                <a:ext uri="{FF2B5EF4-FFF2-40B4-BE49-F238E27FC236}">
                  <a16:creationId xmlns:a16="http://schemas.microsoft.com/office/drawing/2014/main" id="{7B72ACE5-0CAB-710F-7C9A-4D77B945946D}"/>
                </a:ext>
              </a:extLst>
            </p:cNvPr>
            <p:cNvSpPr/>
            <p:nvPr/>
          </p:nvSpPr>
          <p:spPr>
            <a:xfrm>
              <a:off x="2649025" y="3895250"/>
              <a:ext cx="2215375" cy="1271975"/>
            </a:xfrm>
            <a:custGeom>
              <a:avLst/>
              <a:gdLst/>
              <a:ahLst/>
              <a:cxnLst/>
              <a:rect l="l" t="t" r="r" b="b"/>
              <a:pathLst>
                <a:path w="88615" h="50879" extrusionOk="0">
                  <a:moveTo>
                    <a:pt x="19623" y="0"/>
                  </a:moveTo>
                  <a:cubicBezTo>
                    <a:pt x="18247" y="0"/>
                    <a:pt x="16871" y="311"/>
                    <a:pt x="15805" y="933"/>
                  </a:cubicBezTo>
                  <a:lnTo>
                    <a:pt x="2131" y="8746"/>
                  </a:lnTo>
                  <a:cubicBezTo>
                    <a:pt x="0" y="9990"/>
                    <a:pt x="0" y="11943"/>
                    <a:pt x="2131" y="13186"/>
                  </a:cubicBezTo>
                  <a:lnTo>
                    <a:pt x="64641" y="49946"/>
                  </a:lnTo>
                  <a:cubicBezTo>
                    <a:pt x="65706" y="50568"/>
                    <a:pt x="67083" y="50878"/>
                    <a:pt x="68437" y="50878"/>
                  </a:cubicBezTo>
                  <a:cubicBezTo>
                    <a:pt x="69791" y="50878"/>
                    <a:pt x="71123" y="50568"/>
                    <a:pt x="72099" y="49946"/>
                  </a:cubicBezTo>
                  <a:lnTo>
                    <a:pt x="86484" y="41600"/>
                  </a:lnTo>
                  <a:cubicBezTo>
                    <a:pt x="88615" y="40534"/>
                    <a:pt x="88615" y="38581"/>
                    <a:pt x="86484" y="37338"/>
                  </a:cubicBezTo>
                  <a:lnTo>
                    <a:pt x="23441" y="933"/>
                  </a:lnTo>
                  <a:cubicBezTo>
                    <a:pt x="22376" y="311"/>
                    <a:pt x="21000" y="0"/>
                    <a:pt x="19623" y="0"/>
                  </a:cubicBezTo>
                  <a:close/>
                </a:path>
              </a:pathLst>
            </a:custGeom>
            <a:solidFill>
              <a:srgbClr val="6B9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 name="Google Shape;3582;p40">
              <a:extLst>
                <a:ext uri="{FF2B5EF4-FFF2-40B4-BE49-F238E27FC236}">
                  <a16:creationId xmlns:a16="http://schemas.microsoft.com/office/drawing/2014/main" id="{0C2B8EA8-60C5-5570-DD2E-AA069507955A}"/>
                </a:ext>
              </a:extLst>
            </p:cNvPr>
            <p:cNvSpPr/>
            <p:nvPr/>
          </p:nvSpPr>
          <p:spPr>
            <a:xfrm>
              <a:off x="2120700" y="2058350"/>
              <a:ext cx="834675" cy="581625"/>
            </a:xfrm>
            <a:custGeom>
              <a:avLst/>
              <a:gdLst/>
              <a:ahLst/>
              <a:cxnLst/>
              <a:rect l="l" t="t" r="r" b="b"/>
              <a:pathLst>
                <a:path w="33387" h="23265" extrusionOk="0">
                  <a:moveTo>
                    <a:pt x="29835" y="23264"/>
                  </a:moveTo>
                  <a:lnTo>
                    <a:pt x="33387" y="17226"/>
                  </a:lnTo>
                  <a:lnTo>
                    <a:pt x="3552" y="1"/>
                  </a:lnTo>
                  <a:lnTo>
                    <a:pt x="1" y="6039"/>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 name="Google Shape;3583;p40">
              <a:extLst>
                <a:ext uri="{FF2B5EF4-FFF2-40B4-BE49-F238E27FC236}">
                  <a16:creationId xmlns:a16="http://schemas.microsoft.com/office/drawing/2014/main" id="{E415DF5C-7C37-D7C7-2421-1181AB96FFBA}"/>
                </a:ext>
              </a:extLst>
            </p:cNvPr>
            <p:cNvSpPr/>
            <p:nvPr/>
          </p:nvSpPr>
          <p:spPr>
            <a:xfrm>
              <a:off x="2848800" y="2471250"/>
              <a:ext cx="124325" cy="182050"/>
            </a:xfrm>
            <a:custGeom>
              <a:avLst/>
              <a:gdLst/>
              <a:ahLst/>
              <a:cxnLst/>
              <a:rect l="l" t="t" r="r" b="b"/>
              <a:pathLst>
                <a:path w="4973" h="7282" extrusionOk="0">
                  <a:moveTo>
                    <a:pt x="2487" y="888"/>
                  </a:moveTo>
                  <a:cubicBezTo>
                    <a:pt x="1066" y="1598"/>
                    <a:pt x="1" y="3552"/>
                    <a:pt x="1" y="5150"/>
                  </a:cubicBezTo>
                  <a:cubicBezTo>
                    <a:pt x="1" y="6748"/>
                    <a:pt x="1066" y="7281"/>
                    <a:pt x="2487" y="6571"/>
                  </a:cubicBezTo>
                  <a:cubicBezTo>
                    <a:pt x="3907" y="5683"/>
                    <a:pt x="4973" y="3907"/>
                    <a:pt x="4973" y="2309"/>
                  </a:cubicBezTo>
                  <a:cubicBezTo>
                    <a:pt x="4973" y="710"/>
                    <a:pt x="3907" y="0"/>
                    <a:pt x="2487" y="888"/>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 name="Google Shape;3584;p40">
              <a:extLst>
                <a:ext uri="{FF2B5EF4-FFF2-40B4-BE49-F238E27FC236}">
                  <a16:creationId xmlns:a16="http://schemas.microsoft.com/office/drawing/2014/main" id="{08AB54DF-BF66-A4C5-76DD-3D9FFADA4ECD}"/>
                </a:ext>
              </a:extLst>
            </p:cNvPr>
            <p:cNvSpPr/>
            <p:nvPr/>
          </p:nvSpPr>
          <p:spPr>
            <a:xfrm>
              <a:off x="2063000" y="2031725"/>
              <a:ext cx="199800" cy="199800"/>
            </a:xfrm>
            <a:custGeom>
              <a:avLst/>
              <a:gdLst/>
              <a:ahLst/>
              <a:cxnLst/>
              <a:rect l="l" t="t" r="r" b="b"/>
              <a:pathLst>
                <a:path w="7992" h="7992" extrusionOk="0">
                  <a:moveTo>
                    <a:pt x="5860" y="1066"/>
                  </a:moveTo>
                  <a:cubicBezTo>
                    <a:pt x="7459" y="1954"/>
                    <a:pt x="7991" y="4085"/>
                    <a:pt x="7103" y="5861"/>
                  </a:cubicBezTo>
                  <a:cubicBezTo>
                    <a:pt x="6038" y="7459"/>
                    <a:pt x="3907" y="7992"/>
                    <a:pt x="2309" y="7104"/>
                  </a:cubicBezTo>
                  <a:cubicBezTo>
                    <a:pt x="533" y="6038"/>
                    <a:pt x="0" y="3907"/>
                    <a:pt x="1066" y="2309"/>
                  </a:cubicBezTo>
                  <a:cubicBezTo>
                    <a:pt x="1954" y="533"/>
                    <a:pt x="4085" y="0"/>
                    <a:pt x="5860" y="1066"/>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 name="Google Shape;3585;p40">
              <a:extLst>
                <a:ext uri="{FF2B5EF4-FFF2-40B4-BE49-F238E27FC236}">
                  <a16:creationId xmlns:a16="http://schemas.microsoft.com/office/drawing/2014/main" id="{FAD164DF-6360-B90E-56C6-8F1BF855D988}"/>
                </a:ext>
              </a:extLst>
            </p:cNvPr>
            <p:cNvSpPr/>
            <p:nvPr/>
          </p:nvSpPr>
          <p:spPr>
            <a:xfrm>
              <a:off x="2120700" y="1672100"/>
              <a:ext cx="834675" cy="586075"/>
            </a:xfrm>
            <a:custGeom>
              <a:avLst/>
              <a:gdLst/>
              <a:ahLst/>
              <a:cxnLst/>
              <a:rect l="l" t="t" r="r" b="b"/>
              <a:pathLst>
                <a:path w="33387" h="23443" extrusionOk="0">
                  <a:moveTo>
                    <a:pt x="29835" y="23442"/>
                  </a:moveTo>
                  <a:lnTo>
                    <a:pt x="33387" y="17227"/>
                  </a:lnTo>
                  <a:lnTo>
                    <a:pt x="3552" y="1"/>
                  </a:lnTo>
                  <a:lnTo>
                    <a:pt x="1" y="6216"/>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 name="Google Shape;3586;p40">
              <a:extLst>
                <a:ext uri="{FF2B5EF4-FFF2-40B4-BE49-F238E27FC236}">
                  <a16:creationId xmlns:a16="http://schemas.microsoft.com/office/drawing/2014/main" id="{0525ABF8-508D-92DD-8451-2E4DCEA3F890}"/>
                </a:ext>
              </a:extLst>
            </p:cNvPr>
            <p:cNvSpPr/>
            <p:nvPr/>
          </p:nvSpPr>
          <p:spPr>
            <a:xfrm>
              <a:off x="2848800" y="2089425"/>
              <a:ext cx="124325" cy="182050"/>
            </a:xfrm>
            <a:custGeom>
              <a:avLst/>
              <a:gdLst/>
              <a:ahLst/>
              <a:cxnLst/>
              <a:rect l="l" t="t" r="r" b="b"/>
              <a:pathLst>
                <a:path w="4973" h="7282" extrusionOk="0">
                  <a:moveTo>
                    <a:pt x="2487" y="711"/>
                  </a:moveTo>
                  <a:cubicBezTo>
                    <a:pt x="1066" y="1599"/>
                    <a:pt x="1" y="3553"/>
                    <a:pt x="1" y="5151"/>
                  </a:cubicBezTo>
                  <a:cubicBezTo>
                    <a:pt x="1" y="6571"/>
                    <a:pt x="1066" y="7282"/>
                    <a:pt x="2487" y="6571"/>
                  </a:cubicBezTo>
                  <a:cubicBezTo>
                    <a:pt x="3907" y="5684"/>
                    <a:pt x="4973" y="3730"/>
                    <a:pt x="4973" y="2132"/>
                  </a:cubicBezTo>
                  <a:cubicBezTo>
                    <a:pt x="4973" y="534"/>
                    <a:pt x="3907" y="1"/>
                    <a:pt x="2487" y="711"/>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Google Shape;3587;p40">
              <a:extLst>
                <a:ext uri="{FF2B5EF4-FFF2-40B4-BE49-F238E27FC236}">
                  <a16:creationId xmlns:a16="http://schemas.microsoft.com/office/drawing/2014/main" id="{B77990AC-07D6-0628-6B87-2E83B4B0A8A1}"/>
                </a:ext>
              </a:extLst>
            </p:cNvPr>
            <p:cNvSpPr/>
            <p:nvPr/>
          </p:nvSpPr>
          <p:spPr>
            <a:xfrm>
              <a:off x="2063000" y="1649900"/>
              <a:ext cx="199800" cy="199825"/>
            </a:xfrm>
            <a:custGeom>
              <a:avLst/>
              <a:gdLst/>
              <a:ahLst/>
              <a:cxnLst/>
              <a:rect l="l" t="t" r="r" b="b"/>
              <a:pathLst>
                <a:path w="7992" h="7993" extrusionOk="0">
                  <a:moveTo>
                    <a:pt x="5860" y="889"/>
                  </a:moveTo>
                  <a:cubicBezTo>
                    <a:pt x="7459" y="1954"/>
                    <a:pt x="7991" y="4085"/>
                    <a:pt x="7103" y="5684"/>
                  </a:cubicBezTo>
                  <a:cubicBezTo>
                    <a:pt x="6038" y="7460"/>
                    <a:pt x="3907" y="7992"/>
                    <a:pt x="2309" y="7104"/>
                  </a:cubicBezTo>
                  <a:cubicBezTo>
                    <a:pt x="710" y="6039"/>
                    <a:pt x="0" y="3908"/>
                    <a:pt x="1066" y="2310"/>
                  </a:cubicBezTo>
                  <a:cubicBezTo>
                    <a:pt x="1954" y="534"/>
                    <a:pt x="4085" y="1"/>
                    <a:pt x="5860" y="889"/>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 name="Google Shape;3588;p40">
              <a:extLst>
                <a:ext uri="{FF2B5EF4-FFF2-40B4-BE49-F238E27FC236}">
                  <a16:creationId xmlns:a16="http://schemas.microsoft.com/office/drawing/2014/main" id="{42FAD19A-30C6-A779-158D-BF181B10FA35}"/>
                </a:ext>
              </a:extLst>
            </p:cNvPr>
            <p:cNvSpPr/>
            <p:nvPr/>
          </p:nvSpPr>
          <p:spPr>
            <a:xfrm>
              <a:off x="2120700" y="1290300"/>
              <a:ext cx="834675" cy="581625"/>
            </a:xfrm>
            <a:custGeom>
              <a:avLst/>
              <a:gdLst/>
              <a:ahLst/>
              <a:cxnLst/>
              <a:rect l="l" t="t" r="r" b="b"/>
              <a:pathLst>
                <a:path w="33387" h="23265" extrusionOk="0">
                  <a:moveTo>
                    <a:pt x="29835" y="23264"/>
                  </a:moveTo>
                  <a:lnTo>
                    <a:pt x="33387" y="17226"/>
                  </a:lnTo>
                  <a:lnTo>
                    <a:pt x="3552" y="1"/>
                  </a:lnTo>
                  <a:lnTo>
                    <a:pt x="1" y="6038"/>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 name="Google Shape;3589;p40">
              <a:extLst>
                <a:ext uri="{FF2B5EF4-FFF2-40B4-BE49-F238E27FC236}">
                  <a16:creationId xmlns:a16="http://schemas.microsoft.com/office/drawing/2014/main" id="{7D52C988-58D2-76D9-F00F-B90FF51010A1}"/>
                </a:ext>
              </a:extLst>
            </p:cNvPr>
            <p:cNvSpPr/>
            <p:nvPr/>
          </p:nvSpPr>
          <p:spPr>
            <a:xfrm>
              <a:off x="2848800" y="1707625"/>
              <a:ext cx="124325" cy="182050"/>
            </a:xfrm>
            <a:custGeom>
              <a:avLst/>
              <a:gdLst/>
              <a:ahLst/>
              <a:cxnLst/>
              <a:rect l="l" t="t" r="r" b="b"/>
              <a:pathLst>
                <a:path w="4973" h="7282" extrusionOk="0">
                  <a:moveTo>
                    <a:pt x="2487" y="711"/>
                  </a:moveTo>
                  <a:cubicBezTo>
                    <a:pt x="1066" y="1599"/>
                    <a:pt x="1" y="3375"/>
                    <a:pt x="1" y="4973"/>
                  </a:cubicBezTo>
                  <a:cubicBezTo>
                    <a:pt x="1" y="6571"/>
                    <a:pt x="1066" y="7282"/>
                    <a:pt x="2487" y="6394"/>
                  </a:cubicBezTo>
                  <a:cubicBezTo>
                    <a:pt x="3907" y="5683"/>
                    <a:pt x="4973" y="3730"/>
                    <a:pt x="4973" y="2132"/>
                  </a:cubicBezTo>
                  <a:cubicBezTo>
                    <a:pt x="4973" y="533"/>
                    <a:pt x="3907" y="1"/>
                    <a:pt x="2487" y="711"/>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 name="Google Shape;3590;p40">
              <a:extLst>
                <a:ext uri="{FF2B5EF4-FFF2-40B4-BE49-F238E27FC236}">
                  <a16:creationId xmlns:a16="http://schemas.microsoft.com/office/drawing/2014/main" id="{3BCCE096-FCB7-A130-3285-111FB7D748B2}"/>
                </a:ext>
              </a:extLst>
            </p:cNvPr>
            <p:cNvSpPr/>
            <p:nvPr/>
          </p:nvSpPr>
          <p:spPr>
            <a:xfrm>
              <a:off x="2063000" y="1268100"/>
              <a:ext cx="199800" cy="199800"/>
            </a:xfrm>
            <a:custGeom>
              <a:avLst/>
              <a:gdLst/>
              <a:ahLst/>
              <a:cxnLst/>
              <a:rect l="l" t="t" r="r" b="b"/>
              <a:pathLst>
                <a:path w="7992" h="7992" extrusionOk="0">
                  <a:moveTo>
                    <a:pt x="5860" y="889"/>
                  </a:moveTo>
                  <a:cubicBezTo>
                    <a:pt x="7459" y="1954"/>
                    <a:pt x="7991" y="4085"/>
                    <a:pt x="7103" y="5683"/>
                  </a:cubicBezTo>
                  <a:cubicBezTo>
                    <a:pt x="6038" y="7459"/>
                    <a:pt x="3907" y="7992"/>
                    <a:pt x="2309" y="6926"/>
                  </a:cubicBezTo>
                  <a:cubicBezTo>
                    <a:pt x="710" y="6039"/>
                    <a:pt x="0" y="3908"/>
                    <a:pt x="1066" y="2132"/>
                  </a:cubicBezTo>
                  <a:cubicBezTo>
                    <a:pt x="1954" y="533"/>
                    <a:pt x="4085" y="1"/>
                    <a:pt x="5860" y="889"/>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 name="Google Shape;3591;p40">
              <a:extLst>
                <a:ext uri="{FF2B5EF4-FFF2-40B4-BE49-F238E27FC236}">
                  <a16:creationId xmlns:a16="http://schemas.microsoft.com/office/drawing/2014/main" id="{C27F4AA3-8026-166E-BF5A-E7DB341299B0}"/>
                </a:ext>
              </a:extLst>
            </p:cNvPr>
            <p:cNvSpPr/>
            <p:nvPr/>
          </p:nvSpPr>
          <p:spPr>
            <a:xfrm>
              <a:off x="2120700" y="908500"/>
              <a:ext cx="834675" cy="581600"/>
            </a:xfrm>
            <a:custGeom>
              <a:avLst/>
              <a:gdLst/>
              <a:ahLst/>
              <a:cxnLst/>
              <a:rect l="l" t="t" r="r" b="b"/>
              <a:pathLst>
                <a:path w="33387" h="23264" extrusionOk="0">
                  <a:moveTo>
                    <a:pt x="29835" y="23264"/>
                  </a:moveTo>
                  <a:lnTo>
                    <a:pt x="33387" y="17226"/>
                  </a:lnTo>
                  <a:lnTo>
                    <a:pt x="3552" y="0"/>
                  </a:lnTo>
                  <a:lnTo>
                    <a:pt x="1" y="6038"/>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 name="Google Shape;3592;p40">
              <a:extLst>
                <a:ext uri="{FF2B5EF4-FFF2-40B4-BE49-F238E27FC236}">
                  <a16:creationId xmlns:a16="http://schemas.microsoft.com/office/drawing/2014/main" id="{89B7392B-0C95-3B1D-0065-2E0BF54459B1}"/>
                </a:ext>
              </a:extLst>
            </p:cNvPr>
            <p:cNvSpPr/>
            <p:nvPr/>
          </p:nvSpPr>
          <p:spPr>
            <a:xfrm>
              <a:off x="2848800" y="1321375"/>
              <a:ext cx="124325" cy="186500"/>
            </a:xfrm>
            <a:custGeom>
              <a:avLst/>
              <a:gdLst/>
              <a:ahLst/>
              <a:cxnLst/>
              <a:rect l="l" t="t" r="r" b="b"/>
              <a:pathLst>
                <a:path w="4973" h="7460" extrusionOk="0">
                  <a:moveTo>
                    <a:pt x="2487" y="889"/>
                  </a:moveTo>
                  <a:cubicBezTo>
                    <a:pt x="1066" y="1599"/>
                    <a:pt x="1" y="3552"/>
                    <a:pt x="1" y="5151"/>
                  </a:cubicBezTo>
                  <a:cubicBezTo>
                    <a:pt x="1" y="6749"/>
                    <a:pt x="1066" y="7459"/>
                    <a:pt x="2487" y="6571"/>
                  </a:cubicBezTo>
                  <a:cubicBezTo>
                    <a:pt x="3907" y="5861"/>
                    <a:pt x="4973" y="3908"/>
                    <a:pt x="4973" y="2309"/>
                  </a:cubicBezTo>
                  <a:cubicBezTo>
                    <a:pt x="4973" y="711"/>
                    <a:pt x="3907" y="1"/>
                    <a:pt x="2487" y="889"/>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 name="Google Shape;3593;p40">
              <a:extLst>
                <a:ext uri="{FF2B5EF4-FFF2-40B4-BE49-F238E27FC236}">
                  <a16:creationId xmlns:a16="http://schemas.microsoft.com/office/drawing/2014/main" id="{E2D5B165-021A-EF9C-C638-AB37EB679FB3}"/>
                </a:ext>
              </a:extLst>
            </p:cNvPr>
            <p:cNvSpPr/>
            <p:nvPr/>
          </p:nvSpPr>
          <p:spPr>
            <a:xfrm>
              <a:off x="2063000" y="881850"/>
              <a:ext cx="199800" cy="204250"/>
            </a:xfrm>
            <a:custGeom>
              <a:avLst/>
              <a:gdLst/>
              <a:ahLst/>
              <a:cxnLst/>
              <a:rect l="l" t="t" r="r" b="b"/>
              <a:pathLst>
                <a:path w="7992" h="8170" extrusionOk="0">
                  <a:moveTo>
                    <a:pt x="5860" y="1066"/>
                  </a:moveTo>
                  <a:cubicBezTo>
                    <a:pt x="7459" y="1954"/>
                    <a:pt x="7991" y="4263"/>
                    <a:pt x="7103" y="5861"/>
                  </a:cubicBezTo>
                  <a:cubicBezTo>
                    <a:pt x="6038" y="7459"/>
                    <a:pt x="3907" y="8170"/>
                    <a:pt x="2309" y="7104"/>
                  </a:cubicBezTo>
                  <a:cubicBezTo>
                    <a:pt x="710" y="6216"/>
                    <a:pt x="0" y="4085"/>
                    <a:pt x="1066" y="2309"/>
                  </a:cubicBezTo>
                  <a:cubicBezTo>
                    <a:pt x="1954" y="711"/>
                    <a:pt x="4085" y="1"/>
                    <a:pt x="5860" y="1066"/>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3" name="Google Shape;3594;p40">
              <a:extLst>
                <a:ext uri="{FF2B5EF4-FFF2-40B4-BE49-F238E27FC236}">
                  <a16:creationId xmlns:a16="http://schemas.microsoft.com/office/drawing/2014/main" id="{FC1AD657-F761-019D-FAB9-C0295F0F0141}"/>
                </a:ext>
              </a:extLst>
            </p:cNvPr>
            <p:cNvSpPr/>
            <p:nvPr/>
          </p:nvSpPr>
          <p:spPr>
            <a:xfrm>
              <a:off x="4211750" y="3820875"/>
              <a:ext cx="173175" cy="861325"/>
            </a:xfrm>
            <a:custGeom>
              <a:avLst/>
              <a:gdLst/>
              <a:ahLst/>
              <a:cxnLst/>
              <a:rect l="l" t="t" r="r" b="b"/>
              <a:pathLst>
                <a:path w="6927" h="34453" extrusionOk="0">
                  <a:moveTo>
                    <a:pt x="1" y="1"/>
                  </a:moveTo>
                  <a:lnTo>
                    <a:pt x="6927" y="1"/>
                  </a:lnTo>
                  <a:lnTo>
                    <a:pt x="6927" y="34452"/>
                  </a:lnTo>
                  <a:lnTo>
                    <a:pt x="1" y="34452"/>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4" name="Google Shape;3595;p40">
              <a:extLst>
                <a:ext uri="{FF2B5EF4-FFF2-40B4-BE49-F238E27FC236}">
                  <a16:creationId xmlns:a16="http://schemas.microsoft.com/office/drawing/2014/main" id="{D954A0C1-16A7-91D4-968F-A53F5F9E097E}"/>
                </a:ext>
              </a:extLst>
            </p:cNvPr>
            <p:cNvSpPr/>
            <p:nvPr/>
          </p:nvSpPr>
          <p:spPr>
            <a:xfrm>
              <a:off x="4211750" y="4597825"/>
              <a:ext cx="173175" cy="173175"/>
            </a:xfrm>
            <a:custGeom>
              <a:avLst/>
              <a:gdLst/>
              <a:ahLst/>
              <a:cxnLst/>
              <a:rect l="l" t="t" r="r" b="b"/>
              <a:pathLst>
                <a:path w="6927" h="6927" extrusionOk="0">
                  <a:moveTo>
                    <a:pt x="1" y="3552"/>
                  </a:moveTo>
                  <a:cubicBezTo>
                    <a:pt x="1" y="5505"/>
                    <a:pt x="1599" y="6926"/>
                    <a:pt x="3553" y="6926"/>
                  </a:cubicBezTo>
                  <a:cubicBezTo>
                    <a:pt x="5328" y="6926"/>
                    <a:pt x="6927" y="5328"/>
                    <a:pt x="6927" y="3552"/>
                  </a:cubicBezTo>
                  <a:cubicBezTo>
                    <a:pt x="6927" y="1598"/>
                    <a:pt x="5328" y="0"/>
                    <a:pt x="3553" y="0"/>
                  </a:cubicBezTo>
                  <a:cubicBezTo>
                    <a:pt x="1599" y="0"/>
                    <a:pt x="1" y="1421"/>
                    <a:pt x="1" y="3552"/>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 name="Google Shape;3596;p40">
              <a:extLst>
                <a:ext uri="{FF2B5EF4-FFF2-40B4-BE49-F238E27FC236}">
                  <a16:creationId xmlns:a16="http://schemas.microsoft.com/office/drawing/2014/main" id="{A3A264F8-DB11-FD7B-ADC4-1FBA5A2EE5D6}"/>
                </a:ext>
              </a:extLst>
            </p:cNvPr>
            <p:cNvSpPr/>
            <p:nvPr/>
          </p:nvSpPr>
          <p:spPr>
            <a:xfrm>
              <a:off x="3878800" y="3629975"/>
              <a:ext cx="177600" cy="861325"/>
            </a:xfrm>
            <a:custGeom>
              <a:avLst/>
              <a:gdLst/>
              <a:ahLst/>
              <a:cxnLst/>
              <a:rect l="l" t="t" r="r" b="b"/>
              <a:pathLst>
                <a:path w="7104" h="34453" extrusionOk="0">
                  <a:moveTo>
                    <a:pt x="0" y="1"/>
                  </a:moveTo>
                  <a:lnTo>
                    <a:pt x="7103" y="1"/>
                  </a:lnTo>
                  <a:lnTo>
                    <a:pt x="7103" y="34452"/>
                  </a:lnTo>
                  <a:lnTo>
                    <a:pt x="0" y="34452"/>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 name="Google Shape;3597;p40">
              <a:extLst>
                <a:ext uri="{FF2B5EF4-FFF2-40B4-BE49-F238E27FC236}">
                  <a16:creationId xmlns:a16="http://schemas.microsoft.com/office/drawing/2014/main" id="{AAB26E68-F939-2C63-27B5-A5E38913BA4C}"/>
                </a:ext>
              </a:extLst>
            </p:cNvPr>
            <p:cNvSpPr/>
            <p:nvPr/>
          </p:nvSpPr>
          <p:spPr>
            <a:xfrm>
              <a:off x="3878800" y="4406925"/>
              <a:ext cx="177600" cy="173150"/>
            </a:xfrm>
            <a:custGeom>
              <a:avLst/>
              <a:gdLst/>
              <a:ahLst/>
              <a:cxnLst/>
              <a:rect l="l" t="t" r="r" b="b"/>
              <a:pathLst>
                <a:path w="7104" h="6926" extrusionOk="0">
                  <a:moveTo>
                    <a:pt x="0" y="3374"/>
                  </a:moveTo>
                  <a:cubicBezTo>
                    <a:pt x="0" y="5328"/>
                    <a:pt x="1598" y="6926"/>
                    <a:pt x="3552" y="6926"/>
                  </a:cubicBezTo>
                  <a:cubicBezTo>
                    <a:pt x="5505" y="6926"/>
                    <a:pt x="7103" y="5328"/>
                    <a:pt x="7103" y="3374"/>
                  </a:cubicBezTo>
                  <a:cubicBezTo>
                    <a:pt x="7103" y="1598"/>
                    <a:pt x="5505" y="0"/>
                    <a:pt x="3552" y="0"/>
                  </a:cubicBezTo>
                  <a:cubicBezTo>
                    <a:pt x="1598" y="0"/>
                    <a:pt x="0" y="1598"/>
                    <a:pt x="0" y="3374"/>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 name="Google Shape;3598;p40">
              <a:extLst>
                <a:ext uri="{FF2B5EF4-FFF2-40B4-BE49-F238E27FC236}">
                  <a16:creationId xmlns:a16="http://schemas.microsoft.com/office/drawing/2014/main" id="{F32D02CF-CD9B-46BF-9B02-9EC01016E8C6}"/>
                </a:ext>
              </a:extLst>
            </p:cNvPr>
            <p:cNvSpPr/>
            <p:nvPr/>
          </p:nvSpPr>
          <p:spPr>
            <a:xfrm>
              <a:off x="3545825" y="3439075"/>
              <a:ext cx="177600" cy="861325"/>
            </a:xfrm>
            <a:custGeom>
              <a:avLst/>
              <a:gdLst/>
              <a:ahLst/>
              <a:cxnLst/>
              <a:rect l="l" t="t" r="r" b="b"/>
              <a:pathLst>
                <a:path w="7104" h="34453" extrusionOk="0">
                  <a:moveTo>
                    <a:pt x="0" y="1"/>
                  </a:moveTo>
                  <a:lnTo>
                    <a:pt x="7104" y="1"/>
                  </a:lnTo>
                  <a:lnTo>
                    <a:pt x="7104" y="34452"/>
                  </a:lnTo>
                  <a:lnTo>
                    <a:pt x="0" y="34452"/>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 name="Google Shape;3599;p40">
              <a:extLst>
                <a:ext uri="{FF2B5EF4-FFF2-40B4-BE49-F238E27FC236}">
                  <a16:creationId xmlns:a16="http://schemas.microsoft.com/office/drawing/2014/main" id="{AC870582-4ABE-B487-BA88-E1B254C4ED32}"/>
                </a:ext>
              </a:extLst>
            </p:cNvPr>
            <p:cNvSpPr/>
            <p:nvPr/>
          </p:nvSpPr>
          <p:spPr>
            <a:xfrm>
              <a:off x="3545825" y="4216000"/>
              <a:ext cx="177600" cy="173175"/>
            </a:xfrm>
            <a:custGeom>
              <a:avLst/>
              <a:gdLst/>
              <a:ahLst/>
              <a:cxnLst/>
              <a:rect l="l" t="t" r="r" b="b"/>
              <a:pathLst>
                <a:path w="7104" h="6927" extrusionOk="0">
                  <a:moveTo>
                    <a:pt x="7104" y="3375"/>
                  </a:moveTo>
                  <a:cubicBezTo>
                    <a:pt x="7104" y="5328"/>
                    <a:pt x="5505" y="6927"/>
                    <a:pt x="3552" y="6927"/>
                  </a:cubicBezTo>
                  <a:cubicBezTo>
                    <a:pt x="1599" y="6927"/>
                    <a:pt x="0" y="5328"/>
                    <a:pt x="0" y="3375"/>
                  </a:cubicBezTo>
                  <a:cubicBezTo>
                    <a:pt x="0" y="1422"/>
                    <a:pt x="1599" y="1"/>
                    <a:pt x="3552" y="1"/>
                  </a:cubicBezTo>
                  <a:cubicBezTo>
                    <a:pt x="5505" y="1"/>
                    <a:pt x="7104" y="1422"/>
                    <a:pt x="7104" y="3375"/>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 name="Google Shape;3600;p40">
              <a:extLst>
                <a:ext uri="{FF2B5EF4-FFF2-40B4-BE49-F238E27FC236}">
                  <a16:creationId xmlns:a16="http://schemas.microsoft.com/office/drawing/2014/main" id="{F5A4DA5D-3038-4E38-092C-BB7D79E4E101}"/>
                </a:ext>
              </a:extLst>
            </p:cNvPr>
            <p:cNvSpPr/>
            <p:nvPr/>
          </p:nvSpPr>
          <p:spPr>
            <a:xfrm>
              <a:off x="3217300" y="3248175"/>
              <a:ext cx="173150" cy="861300"/>
            </a:xfrm>
            <a:custGeom>
              <a:avLst/>
              <a:gdLst/>
              <a:ahLst/>
              <a:cxnLst/>
              <a:rect l="l" t="t" r="r" b="b"/>
              <a:pathLst>
                <a:path w="6926" h="34452" extrusionOk="0">
                  <a:moveTo>
                    <a:pt x="0" y="0"/>
                  </a:moveTo>
                  <a:lnTo>
                    <a:pt x="6926" y="0"/>
                  </a:lnTo>
                  <a:lnTo>
                    <a:pt x="6926" y="34452"/>
                  </a:lnTo>
                  <a:lnTo>
                    <a:pt x="0" y="34452"/>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0" name="Google Shape;3601;p40">
              <a:extLst>
                <a:ext uri="{FF2B5EF4-FFF2-40B4-BE49-F238E27FC236}">
                  <a16:creationId xmlns:a16="http://schemas.microsoft.com/office/drawing/2014/main" id="{027E03BE-9DF1-8E01-6494-8856B012729C}"/>
                </a:ext>
              </a:extLst>
            </p:cNvPr>
            <p:cNvSpPr/>
            <p:nvPr/>
          </p:nvSpPr>
          <p:spPr>
            <a:xfrm>
              <a:off x="3217300" y="4020675"/>
              <a:ext cx="173150" cy="177600"/>
            </a:xfrm>
            <a:custGeom>
              <a:avLst/>
              <a:gdLst/>
              <a:ahLst/>
              <a:cxnLst/>
              <a:rect l="l" t="t" r="r" b="b"/>
              <a:pathLst>
                <a:path w="6926" h="7104" extrusionOk="0">
                  <a:moveTo>
                    <a:pt x="6926" y="3552"/>
                  </a:moveTo>
                  <a:cubicBezTo>
                    <a:pt x="6926" y="5505"/>
                    <a:pt x="5328" y="7104"/>
                    <a:pt x="3552" y="7104"/>
                  </a:cubicBezTo>
                  <a:cubicBezTo>
                    <a:pt x="1598" y="7104"/>
                    <a:pt x="0" y="5505"/>
                    <a:pt x="0" y="3552"/>
                  </a:cubicBezTo>
                  <a:cubicBezTo>
                    <a:pt x="0" y="1598"/>
                    <a:pt x="1598" y="0"/>
                    <a:pt x="3552" y="0"/>
                  </a:cubicBezTo>
                  <a:cubicBezTo>
                    <a:pt x="5328" y="0"/>
                    <a:pt x="6926" y="1598"/>
                    <a:pt x="6926" y="3552"/>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 name="Google Shape;3602;p40">
              <a:extLst>
                <a:ext uri="{FF2B5EF4-FFF2-40B4-BE49-F238E27FC236}">
                  <a16:creationId xmlns:a16="http://schemas.microsoft.com/office/drawing/2014/main" id="{380E6731-285E-300F-923F-08CBCF4DDE4F}"/>
                </a:ext>
              </a:extLst>
            </p:cNvPr>
            <p:cNvSpPr/>
            <p:nvPr/>
          </p:nvSpPr>
          <p:spPr>
            <a:xfrm>
              <a:off x="2720050" y="1046125"/>
              <a:ext cx="2091075" cy="1651550"/>
            </a:xfrm>
            <a:custGeom>
              <a:avLst/>
              <a:gdLst/>
              <a:ahLst/>
              <a:cxnLst/>
              <a:rect l="l" t="t" r="r" b="b"/>
              <a:pathLst>
                <a:path w="83643" h="66062" extrusionOk="0">
                  <a:moveTo>
                    <a:pt x="21067" y="0"/>
                  </a:moveTo>
                  <a:cubicBezTo>
                    <a:pt x="19535" y="0"/>
                    <a:pt x="18025" y="356"/>
                    <a:pt x="16871" y="1066"/>
                  </a:cubicBezTo>
                  <a:lnTo>
                    <a:pt x="1" y="10833"/>
                  </a:lnTo>
                  <a:lnTo>
                    <a:pt x="31788" y="66062"/>
                  </a:lnTo>
                  <a:lnTo>
                    <a:pt x="83643" y="36228"/>
                  </a:lnTo>
                  <a:cubicBezTo>
                    <a:pt x="82932" y="34807"/>
                    <a:pt x="81867" y="33742"/>
                    <a:pt x="80624" y="33031"/>
                  </a:cubicBezTo>
                  <a:lnTo>
                    <a:pt x="25395" y="1066"/>
                  </a:lnTo>
                  <a:cubicBezTo>
                    <a:pt x="24152" y="356"/>
                    <a:pt x="22598" y="0"/>
                    <a:pt x="21067" y="0"/>
                  </a:cubicBezTo>
                  <a:close/>
                </a:path>
              </a:pathLst>
            </a:custGeom>
            <a:solidFill>
              <a:srgbClr val="ABF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 name="Google Shape;3603;p40">
              <a:extLst>
                <a:ext uri="{FF2B5EF4-FFF2-40B4-BE49-F238E27FC236}">
                  <a16:creationId xmlns:a16="http://schemas.microsoft.com/office/drawing/2014/main" id="{B4752FE7-9156-F75A-8D6E-D25E8AA2BA00}"/>
                </a:ext>
              </a:extLst>
            </p:cNvPr>
            <p:cNvSpPr/>
            <p:nvPr/>
          </p:nvSpPr>
          <p:spPr>
            <a:xfrm>
              <a:off x="3514750" y="1951800"/>
              <a:ext cx="1327450" cy="2126600"/>
            </a:xfrm>
            <a:custGeom>
              <a:avLst/>
              <a:gdLst/>
              <a:ahLst/>
              <a:cxnLst/>
              <a:rect l="l" t="t" r="r" b="b"/>
              <a:pathLst>
                <a:path w="53098" h="85064" extrusionOk="0">
                  <a:moveTo>
                    <a:pt x="51855" y="1"/>
                  </a:moveTo>
                  <a:lnTo>
                    <a:pt x="0" y="29835"/>
                  </a:lnTo>
                  <a:lnTo>
                    <a:pt x="31965" y="85064"/>
                  </a:lnTo>
                  <a:lnTo>
                    <a:pt x="48836" y="75474"/>
                  </a:lnTo>
                  <a:cubicBezTo>
                    <a:pt x="51144" y="74054"/>
                    <a:pt x="53098" y="70679"/>
                    <a:pt x="53098" y="68016"/>
                  </a:cubicBezTo>
                  <a:lnTo>
                    <a:pt x="53098" y="4085"/>
                  </a:lnTo>
                  <a:cubicBezTo>
                    <a:pt x="53098" y="2842"/>
                    <a:pt x="52565" y="1244"/>
                    <a:pt x="51855" y="1"/>
                  </a:cubicBezTo>
                  <a:close/>
                </a:path>
              </a:pathLst>
            </a:custGeom>
            <a:solidFill>
              <a:srgbClr val="41E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 name="Google Shape;3604;p40">
              <a:extLst>
                <a:ext uri="{FF2B5EF4-FFF2-40B4-BE49-F238E27FC236}">
                  <a16:creationId xmlns:a16="http://schemas.microsoft.com/office/drawing/2014/main" id="{7C9CA52C-6E16-5249-F830-2F17AB0033F8}"/>
                </a:ext>
              </a:extLst>
            </p:cNvPr>
            <p:cNvSpPr/>
            <p:nvPr/>
          </p:nvSpPr>
          <p:spPr>
            <a:xfrm>
              <a:off x="2688975" y="1310025"/>
              <a:ext cx="1656000" cy="2776875"/>
            </a:xfrm>
            <a:custGeom>
              <a:avLst/>
              <a:gdLst/>
              <a:ahLst/>
              <a:cxnLst/>
              <a:rect l="l" t="t" r="r" b="b"/>
              <a:pathLst>
                <a:path w="66240" h="111075" extrusionOk="0">
                  <a:moveTo>
                    <a:pt x="2312" y="1"/>
                  </a:moveTo>
                  <a:cubicBezTo>
                    <a:pt x="952" y="1"/>
                    <a:pt x="0" y="1082"/>
                    <a:pt x="0" y="2941"/>
                  </a:cubicBezTo>
                  <a:lnTo>
                    <a:pt x="0" y="69713"/>
                  </a:lnTo>
                  <a:cubicBezTo>
                    <a:pt x="0" y="72554"/>
                    <a:pt x="1954" y="75751"/>
                    <a:pt x="4263" y="77171"/>
                  </a:cubicBezTo>
                  <a:lnTo>
                    <a:pt x="61977" y="110557"/>
                  </a:lnTo>
                  <a:cubicBezTo>
                    <a:pt x="62627" y="110907"/>
                    <a:pt x="63249" y="111074"/>
                    <a:pt x="63806" y="111074"/>
                  </a:cubicBezTo>
                  <a:cubicBezTo>
                    <a:pt x="65231" y="111074"/>
                    <a:pt x="66239" y="109985"/>
                    <a:pt x="66239" y="108071"/>
                  </a:cubicBezTo>
                  <a:lnTo>
                    <a:pt x="66239" y="41299"/>
                  </a:lnTo>
                  <a:cubicBezTo>
                    <a:pt x="66239" y="38635"/>
                    <a:pt x="64464" y="35261"/>
                    <a:pt x="61977" y="34018"/>
                  </a:cubicBezTo>
                  <a:lnTo>
                    <a:pt x="4263" y="632"/>
                  </a:lnTo>
                  <a:cubicBezTo>
                    <a:pt x="3565" y="203"/>
                    <a:pt x="2901" y="1"/>
                    <a:pt x="2312" y="1"/>
                  </a:cubicBezTo>
                  <a:close/>
                </a:path>
              </a:pathLst>
            </a:custGeom>
            <a:solidFill>
              <a:srgbClr val="6CFF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 name="Google Shape;3605;p40">
              <a:extLst>
                <a:ext uri="{FF2B5EF4-FFF2-40B4-BE49-F238E27FC236}">
                  <a16:creationId xmlns:a16="http://schemas.microsoft.com/office/drawing/2014/main" id="{F6EEBA16-62F4-76C5-7730-DB7BD620E479}"/>
                </a:ext>
              </a:extLst>
            </p:cNvPr>
            <p:cNvSpPr/>
            <p:nvPr/>
          </p:nvSpPr>
          <p:spPr>
            <a:xfrm>
              <a:off x="2853250" y="1570000"/>
              <a:ext cx="1327450" cy="2259800"/>
            </a:xfrm>
            <a:custGeom>
              <a:avLst/>
              <a:gdLst/>
              <a:ahLst/>
              <a:cxnLst/>
              <a:rect l="l" t="t" r="r" b="b"/>
              <a:pathLst>
                <a:path w="53098" h="90392" fill="none" extrusionOk="0">
                  <a:moveTo>
                    <a:pt x="50256" y="89503"/>
                  </a:moveTo>
                  <a:lnTo>
                    <a:pt x="2841" y="62155"/>
                  </a:lnTo>
                  <a:cubicBezTo>
                    <a:pt x="1243" y="61090"/>
                    <a:pt x="0" y="58959"/>
                    <a:pt x="0" y="57183"/>
                  </a:cubicBezTo>
                  <a:lnTo>
                    <a:pt x="0" y="2487"/>
                  </a:lnTo>
                  <a:cubicBezTo>
                    <a:pt x="0" y="711"/>
                    <a:pt x="1243" y="0"/>
                    <a:pt x="2841" y="888"/>
                  </a:cubicBezTo>
                  <a:lnTo>
                    <a:pt x="50256" y="28236"/>
                  </a:lnTo>
                  <a:cubicBezTo>
                    <a:pt x="51855" y="29124"/>
                    <a:pt x="53098" y="31255"/>
                    <a:pt x="53098" y="33031"/>
                  </a:cubicBezTo>
                  <a:lnTo>
                    <a:pt x="53098" y="87727"/>
                  </a:lnTo>
                  <a:cubicBezTo>
                    <a:pt x="53098" y="89681"/>
                    <a:pt x="51855" y="90391"/>
                    <a:pt x="50256" y="89503"/>
                  </a:cubicBezTo>
                  <a:close/>
                </a:path>
              </a:pathLst>
            </a:custGeom>
            <a:noFill/>
            <a:ln w="57725" cap="rnd" cmpd="sng">
              <a:solidFill>
                <a:srgbClr val="FFFFFF"/>
              </a:solidFill>
              <a:prstDash val="solid"/>
              <a:miter lim="17758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 name="Google Shape;3606;p40">
              <a:extLst>
                <a:ext uri="{FF2B5EF4-FFF2-40B4-BE49-F238E27FC236}">
                  <a16:creationId xmlns:a16="http://schemas.microsoft.com/office/drawing/2014/main" id="{558441BE-1A57-9970-555B-86AF39D6483B}"/>
                </a:ext>
              </a:extLst>
            </p:cNvPr>
            <p:cNvSpPr/>
            <p:nvPr/>
          </p:nvSpPr>
          <p:spPr>
            <a:xfrm>
              <a:off x="3017500" y="1840825"/>
              <a:ext cx="998950" cy="1709275"/>
            </a:xfrm>
            <a:custGeom>
              <a:avLst/>
              <a:gdLst/>
              <a:ahLst/>
              <a:cxnLst/>
              <a:rect l="l" t="t" r="r" b="b"/>
              <a:pathLst>
                <a:path w="39958" h="68371" fill="none" extrusionOk="0">
                  <a:moveTo>
                    <a:pt x="178" y="44219"/>
                  </a:moveTo>
                  <a:lnTo>
                    <a:pt x="1" y="1243"/>
                  </a:lnTo>
                  <a:cubicBezTo>
                    <a:pt x="1" y="355"/>
                    <a:pt x="533" y="0"/>
                    <a:pt x="1421" y="355"/>
                  </a:cubicBezTo>
                  <a:lnTo>
                    <a:pt x="38537" y="22021"/>
                  </a:lnTo>
                  <a:cubicBezTo>
                    <a:pt x="39247" y="22553"/>
                    <a:pt x="39957" y="23619"/>
                    <a:pt x="39957" y="24507"/>
                  </a:cubicBezTo>
                  <a:lnTo>
                    <a:pt x="39957" y="67127"/>
                  </a:lnTo>
                  <a:cubicBezTo>
                    <a:pt x="39957" y="68015"/>
                    <a:pt x="39247" y="68370"/>
                    <a:pt x="38537" y="68015"/>
                  </a:cubicBezTo>
                  <a:lnTo>
                    <a:pt x="1599" y="46705"/>
                  </a:lnTo>
                  <a:cubicBezTo>
                    <a:pt x="711" y="46172"/>
                    <a:pt x="178" y="45107"/>
                    <a:pt x="178" y="44219"/>
                  </a:cubicBezTo>
                  <a:close/>
                </a:path>
              </a:pathLst>
            </a:custGeom>
            <a:noFill/>
            <a:ln w="57725" cap="rnd" cmpd="sng">
              <a:solidFill>
                <a:srgbClr val="FFFFFF"/>
              </a:solidFill>
              <a:prstDash val="solid"/>
              <a:miter lim="17758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 name="Google Shape;3607;p40">
              <a:extLst>
                <a:ext uri="{FF2B5EF4-FFF2-40B4-BE49-F238E27FC236}">
                  <a16:creationId xmlns:a16="http://schemas.microsoft.com/office/drawing/2014/main" id="{9AE28B2E-6A3B-6178-6A4E-F351E1D7C52B}"/>
                </a:ext>
              </a:extLst>
            </p:cNvPr>
            <p:cNvSpPr/>
            <p:nvPr/>
          </p:nvSpPr>
          <p:spPr>
            <a:xfrm>
              <a:off x="4211750" y="1032800"/>
              <a:ext cx="173175" cy="861325"/>
            </a:xfrm>
            <a:custGeom>
              <a:avLst/>
              <a:gdLst/>
              <a:ahLst/>
              <a:cxnLst/>
              <a:rect l="l" t="t" r="r" b="b"/>
              <a:pathLst>
                <a:path w="6927" h="34453" extrusionOk="0">
                  <a:moveTo>
                    <a:pt x="1" y="1"/>
                  </a:moveTo>
                  <a:lnTo>
                    <a:pt x="6927" y="1"/>
                  </a:lnTo>
                  <a:lnTo>
                    <a:pt x="6927" y="34452"/>
                  </a:lnTo>
                  <a:lnTo>
                    <a:pt x="1" y="34452"/>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7" name="Google Shape;3608;p40">
              <a:extLst>
                <a:ext uri="{FF2B5EF4-FFF2-40B4-BE49-F238E27FC236}">
                  <a16:creationId xmlns:a16="http://schemas.microsoft.com/office/drawing/2014/main" id="{FA80A031-8427-7995-4C5D-7F8CF0786435}"/>
                </a:ext>
              </a:extLst>
            </p:cNvPr>
            <p:cNvSpPr/>
            <p:nvPr/>
          </p:nvSpPr>
          <p:spPr>
            <a:xfrm>
              <a:off x="4202875" y="1840825"/>
              <a:ext cx="190925" cy="111000"/>
            </a:xfrm>
            <a:custGeom>
              <a:avLst/>
              <a:gdLst/>
              <a:ahLst/>
              <a:cxnLst/>
              <a:rect l="l" t="t" r="r" b="b"/>
              <a:pathLst>
                <a:path w="7637" h="4440" extrusionOk="0">
                  <a:moveTo>
                    <a:pt x="1421" y="710"/>
                  </a:moveTo>
                  <a:cubicBezTo>
                    <a:pt x="2664" y="0"/>
                    <a:pt x="4973" y="0"/>
                    <a:pt x="6394" y="710"/>
                  </a:cubicBezTo>
                  <a:cubicBezTo>
                    <a:pt x="7637" y="1598"/>
                    <a:pt x="7637" y="2841"/>
                    <a:pt x="6394" y="3552"/>
                  </a:cubicBezTo>
                  <a:cubicBezTo>
                    <a:pt x="4973" y="4440"/>
                    <a:pt x="2664" y="4440"/>
                    <a:pt x="1421" y="3552"/>
                  </a:cubicBezTo>
                  <a:cubicBezTo>
                    <a:pt x="1" y="2841"/>
                    <a:pt x="1" y="1421"/>
                    <a:pt x="1421" y="710"/>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8" name="Google Shape;3609;p40">
              <a:extLst>
                <a:ext uri="{FF2B5EF4-FFF2-40B4-BE49-F238E27FC236}">
                  <a16:creationId xmlns:a16="http://schemas.microsoft.com/office/drawing/2014/main" id="{FB219ABA-036F-A6DC-5241-BF16DE133362}"/>
                </a:ext>
              </a:extLst>
            </p:cNvPr>
            <p:cNvSpPr/>
            <p:nvPr/>
          </p:nvSpPr>
          <p:spPr>
            <a:xfrm>
              <a:off x="4211750" y="944000"/>
              <a:ext cx="173175" cy="177625"/>
            </a:xfrm>
            <a:custGeom>
              <a:avLst/>
              <a:gdLst/>
              <a:ahLst/>
              <a:cxnLst/>
              <a:rect l="l" t="t" r="r" b="b"/>
              <a:pathLst>
                <a:path w="6927" h="7105" extrusionOk="0">
                  <a:moveTo>
                    <a:pt x="6927" y="3553"/>
                  </a:moveTo>
                  <a:cubicBezTo>
                    <a:pt x="6927" y="5506"/>
                    <a:pt x="5328" y="7104"/>
                    <a:pt x="3375" y="7104"/>
                  </a:cubicBezTo>
                  <a:cubicBezTo>
                    <a:pt x="1599" y="7104"/>
                    <a:pt x="1" y="5506"/>
                    <a:pt x="1" y="3553"/>
                  </a:cubicBezTo>
                  <a:cubicBezTo>
                    <a:pt x="1" y="1599"/>
                    <a:pt x="1599" y="1"/>
                    <a:pt x="3375" y="1"/>
                  </a:cubicBezTo>
                  <a:cubicBezTo>
                    <a:pt x="5328" y="1"/>
                    <a:pt x="6927" y="1599"/>
                    <a:pt x="6927" y="3553"/>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 name="Google Shape;3610;p40">
              <a:extLst>
                <a:ext uri="{FF2B5EF4-FFF2-40B4-BE49-F238E27FC236}">
                  <a16:creationId xmlns:a16="http://schemas.microsoft.com/office/drawing/2014/main" id="{D0EFA65F-7DFA-D7BA-A27F-2F7F5D17D0BF}"/>
                </a:ext>
              </a:extLst>
            </p:cNvPr>
            <p:cNvSpPr/>
            <p:nvPr/>
          </p:nvSpPr>
          <p:spPr>
            <a:xfrm>
              <a:off x="3878800" y="841900"/>
              <a:ext cx="177600" cy="861300"/>
            </a:xfrm>
            <a:custGeom>
              <a:avLst/>
              <a:gdLst/>
              <a:ahLst/>
              <a:cxnLst/>
              <a:rect l="l" t="t" r="r" b="b"/>
              <a:pathLst>
                <a:path w="7104" h="34452" extrusionOk="0">
                  <a:moveTo>
                    <a:pt x="0" y="1"/>
                  </a:moveTo>
                  <a:lnTo>
                    <a:pt x="7103" y="1"/>
                  </a:lnTo>
                  <a:lnTo>
                    <a:pt x="7103" y="34452"/>
                  </a:lnTo>
                  <a:lnTo>
                    <a:pt x="0" y="34452"/>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0" name="Google Shape;3611;p40">
              <a:extLst>
                <a:ext uri="{FF2B5EF4-FFF2-40B4-BE49-F238E27FC236}">
                  <a16:creationId xmlns:a16="http://schemas.microsoft.com/office/drawing/2014/main" id="{76021039-A20D-D14C-0F1E-B2A34E1B4C1F}"/>
                </a:ext>
              </a:extLst>
            </p:cNvPr>
            <p:cNvSpPr/>
            <p:nvPr/>
          </p:nvSpPr>
          <p:spPr>
            <a:xfrm>
              <a:off x="3869900" y="1645475"/>
              <a:ext cx="195375" cy="115450"/>
            </a:xfrm>
            <a:custGeom>
              <a:avLst/>
              <a:gdLst/>
              <a:ahLst/>
              <a:cxnLst/>
              <a:rect l="l" t="t" r="r" b="b"/>
              <a:pathLst>
                <a:path w="7815" h="4618" extrusionOk="0">
                  <a:moveTo>
                    <a:pt x="1422" y="888"/>
                  </a:moveTo>
                  <a:cubicBezTo>
                    <a:pt x="2842" y="0"/>
                    <a:pt x="4973" y="0"/>
                    <a:pt x="6394" y="888"/>
                  </a:cubicBezTo>
                  <a:cubicBezTo>
                    <a:pt x="7815" y="1599"/>
                    <a:pt x="7815" y="3019"/>
                    <a:pt x="6394" y="3730"/>
                  </a:cubicBezTo>
                  <a:cubicBezTo>
                    <a:pt x="4973" y="4618"/>
                    <a:pt x="2842" y="4618"/>
                    <a:pt x="1422" y="3730"/>
                  </a:cubicBezTo>
                  <a:cubicBezTo>
                    <a:pt x="1" y="3019"/>
                    <a:pt x="1" y="1599"/>
                    <a:pt x="1422" y="888"/>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1" name="Google Shape;3612;p40">
              <a:extLst>
                <a:ext uri="{FF2B5EF4-FFF2-40B4-BE49-F238E27FC236}">
                  <a16:creationId xmlns:a16="http://schemas.microsoft.com/office/drawing/2014/main" id="{94A92C7B-4000-D63B-9AEA-DF24BBC78C26}"/>
                </a:ext>
              </a:extLst>
            </p:cNvPr>
            <p:cNvSpPr/>
            <p:nvPr/>
          </p:nvSpPr>
          <p:spPr>
            <a:xfrm>
              <a:off x="3878800" y="753100"/>
              <a:ext cx="177600" cy="177625"/>
            </a:xfrm>
            <a:custGeom>
              <a:avLst/>
              <a:gdLst/>
              <a:ahLst/>
              <a:cxnLst/>
              <a:rect l="l" t="t" r="r" b="b"/>
              <a:pathLst>
                <a:path w="7104" h="7105" extrusionOk="0">
                  <a:moveTo>
                    <a:pt x="0" y="3553"/>
                  </a:moveTo>
                  <a:cubicBezTo>
                    <a:pt x="0" y="5506"/>
                    <a:pt x="1598" y="7104"/>
                    <a:pt x="3552" y="7104"/>
                  </a:cubicBezTo>
                  <a:cubicBezTo>
                    <a:pt x="5505" y="7104"/>
                    <a:pt x="7103" y="5506"/>
                    <a:pt x="7103" y="3553"/>
                  </a:cubicBezTo>
                  <a:cubicBezTo>
                    <a:pt x="7103" y="1599"/>
                    <a:pt x="5505" y="1"/>
                    <a:pt x="3552" y="1"/>
                  </a:cubicBezTo>
                  <a:cubicBezTo>
                    <a:pt x="1598" y="1"/>
                    <a:pt x="0" y="1599"/>
                    <a:pt x="0" y="3553"/>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 name="Google Shape;3613;p40">
              <a:extLst>
                <a:ext uri="{FF2B5EF4-FFF2-40B4-BE49-F238E27FC236}">
                  <a16:creationId xmlns:a16="http://schemas.microsoft.com/office/drawing/2014/main" id="{F82C5D4E-D749-66B4-CEA1-50AF847766C7}"/>
                </a:ext>
              </a:extLst>
            </p:cNvPr>
            <p:cNvSpPr/>
            <p:nvPr/>
          </p:nvSpPr>
          <p:spPr>
            <a:xfrm>
              <a:off x="3545825" y="651000"/>
              <a:ext cx="177600" cy="861300"/>
            </a:xfrm>
            <a:custGeom>
              <a:avLst/>
              <a:gdLst/>
              <a:ahLst/>
              <a:cxnLst/>
              <a:rect l="l" t="t" r="r" b="b"/>
              <a:pathLst>
                <a:path w="7104" h="34452" extrusionOk="0">
                  <a:moveTo>
                    <a:pt x="0" y="0"/>
                  </a:moveTo>
                  <a:lnTo>
                    <a:pt x="7104" y="0"/>
                  </a:lnTo>
                  <a:lnTo>
                    <a:pt x="7104" y="34452"/>
                  </a:lnTo>
                  <a:lnTo>
                    <a:pt x="0" y="34452"/>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 name="Google Shape;3614;p40">
              <a:extLst>
                <a:ext uri="{FF2B5EF4-FFF2-40B4-BE49-F238E27FC236}">
                  <a16:creationId xmlns:a16="http://schemas.microsoft.com/office/drawing/2014/main" id="{86DB6015-BF0D-FD46-A5C6-6541E1C5F007}"/>
                </a:ext>
              </a:extLst>
            </p:cNvPr>
            <p:cNvSpPr/>
            <p:nvPr/>
          </p:nvSpPr>
          <p:spPr>
            <a:xfrm>
              <a:off x="3536950" y="1454575"/>
              <a:ext cx="195350" cy="111000"/>
            </a:xfrm>
            <a:custGeom>
              <a:avLst/>
              <a:gdLst/>
              <a:ahLst/>
              <a:cxnLst/>
              <a:rect l="l" t="t" r="r" b="b"/>
              <a:pathLst>
                <a:path w="7814" h="4440" extrusionOk="0">
                  <a:moveTo>
                    <a:pt x="1421" y="888"/>
                  </a:moveTo>
                  <a:cubicBezTo>
                    <a:pt x="2841" y="0"/>
                    <a:pt x="4972" y="0"/>
                    <a:pt x="6393" y="888"/>
                  </a:cubicBezTo>
                  <a:cubicBezTo>
                    <a:pt x="7814" y="1598"/>
                    <a:pt x="7814" y="3019"/>
                    <a:pt x="6393" y="3730"/>
                  </a:cubicBezTo>
                  <a:cubicBezTo>
                    <a:pt x="4972" y="4440"/>
                    <a:pt x="2841" y="4440"/>
                    <a:pt x="1421" y="3730"/>
                  </a:cubicBezTo>
                  <a:cubicBezTo>
                    <a:pt x="0" y="3019"/>
                    <a:pt x="0" y="1598"/>
                    <a:pt x="1421" y="888"/>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 name="Google Shape;3615;p40">
              <a:extLst>
                <a:ext uri="{FF2B5EF4-FFF2-40B4-BE49-F238E27FC236}">
                  <a16:creationId xmlns:a16="http://schemas.microsoft.com/office/drawing/2014/main" id="{C30DB428-CEA0-1AF6-6836-2856F50CD315}"/>
                </a:ext>
              </a:extLst>
            </p:cNvPr>
            <p:cNvSpPr/>
            <p:nvPr/>
          </p:nvSpPr>
          <p:spPr>
            <a:xfrm>
              <a:off x="3545825" y="562200"/>
              <a:ext cx="177600" cy="177625"/>
            </a:xfrm>
            <a:custGeom>
              <a:avLst/>
              <a:gdLst/>
              <a:ahLst/>
              <a:cxnLst/>
              <a:rect l="l" t="t" r="r" b="b"/>
              <a:pathLst>
                <a:path w="7104" h="7105" extrusionOk="0">
                  <a:moveTo>
                    <a:pt x="0" y="3552"/>
                  </a:moveTo>
                  <a:cubicBezTo>
                    <a:pt x="0" y="5506"/>
                    <a:pt x="1599" y="7104"/>
                    <a:pt x="3552" y="7104"/>
                  </a:cubicBezTo>
                  <a:cubicBezTo>
                    <a:pt x="5505" y="7104"/>
                    <a:pt x="7104" y="5506"/>
                    <a:pt x="7104" y="3552"/>
                  </a:cubicBezTo>
                  <a:cubicBezTo>
                    <a:pt x="7104" y="1599"/>
                    <a:pt x="5505" y="1"/>
                    <a:pt x="3552" y="1"/>
                  </a:cubicBezTo>
                  <a:cubicBezTo>
                    <a:pt x="1599" y="1"/>
                    <a:pt x="0" y="1599"/>
                    <a:pt x="0" y="3552"/>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 name="Google Shape;3616;p40">
              <a:extLst>
                <a:ext uri="{FF2B5EF4-FFF2-40B4-BE49-F238E27FC236}">
                  <a16:creationId xmlns:a16="http://schemas.microsoft.com/office/drawing/2014/main" id="{9D6E0071-176E-FF0C-7BD2-EF7DEA5FF101}"/>
                </a:ext>
              </a:extLst>
            </p:cNvPr>
            <p:cNvSpPr/>
            <p:nvPr/>
          </p:nvSpPr>
          <p:spPr>
            <a:xfrm>
              <a:off x="3217300" y="460100"/>
              <a:ext cx="173150" cy="861300"/>
            </a:xfrm>
            <a:custGeom>
              <a:avLst/>
              <a:gdLst/>
              <a:ahLst/>
              <a:cxnLst/>
              <a:rect l="l" t="t" r="r" b="b"/>
              <a:pathLst>
                <a:path w="6926" h="34452" extrusionOk="0">
                  <a:moveTo>
                    <a:pt x="0" y="0"/>
                  </a:moveTo>
                  <a:lnTo>
                    <a:pt x="6926" y="0"/>
                  </a:lnTo>
                  <a:lnTo>
                    <a:pt x="6926" y="34452"/>
                  </a:lnTo>
                  <a:lnTo>
                    <a:pt x="0" y="34452"/>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 name="Google Shape;3617;p40">
              <a:extLst>
                <a:ext uri="{FF2B5EF4-FFF2-40B4-BE49-F238E27FC236}">
                  <a16:creationId xmlns:a16="http://schemas.microsoft.com/office/drawing/2014/main" id="{3412E953-6214-71F2-92FE-9520E7EA83C0}"/>
                </a:ext>
              </a:extLst>
            </p:cNvPr>
            <p:cNvSpPr/>
            <p:nvPr/>
          </p:nvSpPr>
          <p:spPr>
            <a:xfrm>
              <a:off x="3208400" y="1263675"/>
              <a:ext cx="190925" cy="111000"/>
            </a:xfrm>
            <a:custGeom>
              <a:avLst/>
              <a:gdLst/>
              <a:ahLst/>
              <a:cxnLst/>
              <a:rect l="l" t="t" r="r" b="b"/>
              <a:pathLst>
                <a:path w="7637" h="4440" extrusionOk="0">
                  <a:moveTo>
                    <a:pt x="1422" y="888"/>
                  </a:moveTo>
                  <a:cubicBezTo>
                    <a:pt x="2665" y="0"/>
                    <a:pt x="4973" y="0"/>
                    <a:pt x="6394" y="888"/>
                  </a:cubicBezTo>
                  <a:cubicBezTo>
                    <a:pt x="7637" y="1598"/>
                    <a:pt x="7637" y="3019"/>
                    <a:pt x="6394" y="3729"/>
                  </a:cubicBezTo>
                  <a:cubicBezTo>
                    <a:pt x="4973" y="4440"/>
                    <a:pt x="2665" y="4440"/>
                    <a:pt x="1422" y="3729"/>
                  </a:cubicBezTo>
                  <a:cubicBezTo>
                    <a:pt x="1" y="3019"/>
                    <a:pt x="1" y="1598"/>
                    <a:pt x="1422" y="888"/>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7" name="Google Shape;3618;p40">
              <a:extLst>
                <a:ext uri="{FF2B5EF4-FFF2-40B4-BE49-F238E27FC236}">
                  <a16:creationId xmlns:a16="http://schemas.microsoft.com/office/drawing/2014/main" id="{6DDCCA40-A92B-A51E-2BA9-4593029F566D}"/>
                </a:ext>
              </a:extLst>
            </p:cNvPr>
            <p:cNvSpPr/>
            <p:nvPr/>
          </p:nvSpPr>
          <p:spPr>
            <a:xfrm>
              <a:off x="3217300" y="371300"/>
              <a:ext cx="173150" cy="177600"/>
            </a:xfrm>
            <a:custGeom>
              <a:avLst/>
              <a:gdLst/>
              <a:ahLst/>
              <a:cxnLst/>
              <a:rect l="l" t="t" r="r" b="b"/>
              <a:pathLst>
                <a:path w="6926" h="7104" extrusionOk="0">
                  <a:moveTo>
                    <a:pt x="0" y="3552"/>
                  </a:moveTo>
                  <a:cubicBezTo>
                    <a:pt x="0" y="5506"/>
                    <a:pt x="1598" y="7104"/>
                    <a:pt x="3552" y="7104"/>
                  </a:cubicBezTo>
                  <a:cubicBezTo>
                    <a:pt x="5505" y="7104"/>
                    <a:pt x="6926" y="5506"/>
                    <a:pt x="6926" y="3552"/>
                  </a:cubicBezTo>
                  <a:cubicBezTo>
                    <a:pt x="6926" y="1599"/>
                    <a:pt x="5328" y="1"/>
                    <a:pt x="3552" y="1"/>
                  </a:cubicBezTo>
                  <a:cubicBezTo>
                    <a:pt x="1598" y="1"/>
                    <a:pt x="0" y="1599"/>
                    <a:pt x="0" y="3552"/>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8" name="Google Shape;3619;p40">
              <a:extLst>
                <a:ext uri="{FF2B5EF4-FFF2-40B4-BE49-F238E27FC236}">
                  <a16:creationId xmlns:a16="http://schemas.microsoft.com/office/drawing/2014/main" id="{B1F924BB-4A65-D5E4-7FD9-0EB32FB86268}"/>
                </a:ext>
              </a:extLst>
            </p:cNvPr>
            <p:cNvSpPr/>
            <p:nvPr/>
          </p:nvSpPr>
          <p:spPr>
            <a:xfrm>
              <a:off x="4531400" y="3456825"/>
              <a:ext cx="910150" cy="612700"/>
            </a:xfrm>
            <a:custGeom>
              <a:avLst/>
              <a:gdLst/>
              <a:ahLst/>
              <a:cxnLst/>
              <a:rect l="l" t="t" r="r" b="b"/>
              <a:pathLst>
                <a:path w="36406" h="24508" extrusionOk="0">
                  <a:moveTo>
                    <a:pt x="1" y="4796"/>
                  </a:moveTo>
                  <a:cubicBezTo>
                    <a:pt x="1" y="3197"/>
                    <a:pt x="1244" y="1244"/>
                    <a:pt x="2487" y="356"/>
                  </a:cubicBezTo>
                  <a:cubicBezTo>
                    <a:pt x="3197" y="1"/>
                    <a:pt x="3908" y="1"/>
                    <a:pt x="4441" y="356"/>
                  </a:cubicBezTo>
                  <a:lnTo>
                    <a:pt x="34097" y="17404"/>
                  </a:lnTo>
                  <a:lnTo>
                    <a:pt x="34097" y="17404"/>
                  </a:lnTo>
                  <a:cubicBezTo>
                    <a:pt x="35695" y="18470"/>
                    <a:pt x="36406" y="20601"/>
                    <a:pt x="35340" y="22199"/>
                  </a:cubicBezTo>
                  <a:cubicBezTo>
                    <a:pt x="34452" y="23975"/>
                    <a:pt x="32321" y="24508"/>
                    <a:pt x="30545" y="23442"/>
                  </a:cubicBezTo>
                  <a:cubicBezTo>
                    <a:pt x="30545" y="23442"/>
                    <a:pt x="30545" y="23442"/>
                    <a:pt x="30545" y="23442"/>
                  </a:cubicBezTo>
                  <a:lnTo>
                    <a:pt x="711" y="6216"/>
                  </a:lnTo>
                  <a:lnTo>
                    <a:pt x="711" y="6216"/>
                  </a:lnTo>
                  <a:cubicBezTo>
                    <a:pt x="356" y="6039"/>
                    <a:pt x="1" y="5506"/>
                    <a:pt x="1" y="4796"/>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9" name="Google Shape;3620;p40">
              <a:extLst>
                <a:ext uri="{FF2B5EF4-FFF2-40B4-BE49-F238E27FC236}">
                  <a16:creationId xmlns:a16="http://schemas.microsoft.com/office/drawing/2014/main" id="{CAE28026-1233-ADC5-5174-B5853754C30D}"/>
                </a:ext>
              </a:extLst>
            </p:cNvPr>
            <p:cNvSpPr/>
            <p:nvPr/>
          </p:nvSpPr>
          <p:spPr>
            <a:xfrm>
              <a:off x="4540300" y="3079475"/>
              <a:ext cx="905700" cy="612675"/>
            </a:xfrm>
            <a:custGeom>
              <a:avLst/>
              <a:gdLst/>
              <a:ahLst/>
              <a:cxnLst/>
              <a:rect l="l" t="t" r="r" b="b"/>
              <a:pathLst>
                <a:path w="36228" h="24507" extrusionOk="0">
                  <a:moveTo>
                    <a:pt x="0" y="4795"/>
                  </a:moveTo>
                  <a:cubicBezTo>
                    <a:pt x="0" y="3197"/>
                    <a:pt x="1066" y="1243"/>
                    <a:pt x="2486" y="533"/>
                  </a:cubicBezTo>
                  <a:cubicBezTo>
                    <a:pt x="3197" y="178"/>
                    <a:pt x="3729" y="0"/>
                    <a:pt x="4262" y="355"/>
                  </a:cubicBezTo>
                  <a:lnTo>
                    <a:pt x="4262" y="355"/>
                  </a:lnTo>
                  <a:lnTo>
                    <a:pt x="4262" y="355"/>
                  </a:lnTo>
                  <a:lnTo>
                    <a:pt x="4262" y="355"/>
                  </a:lnTo>
                  <a:lnTo>
                    <a:pt x="34096" y="17581"/>
                  </a:lnTo>
                  <a:lnTo>
                    <a:pt x="34096" y="17581"/>
                  </a:lnTo>
                  <a:cubicBezTo>
                    <a:pt x="35695" y="18469"/>
                    <a:pt x="36227" y="20600"/>
                    <a:pt x="35339" y="22376"/>
                  </a:cubicBezTo>
                  <a:cubicBezTo>
                    <a:pt x="34274" y="23974"/>
                    <a:pt x="32143" y="24507"/>
                    <a:pt x="30545" y="23619"/>
                  </a:cubicBezTo>
                  <a:cubicBezTo>
                    <a:pt x="30545" y="23619"/>
                    <a:pt x="30545" y="23619"/>
                    <a:pt x="30545" y="23619"/>
                  </a:cubicBezTo>
                  <a:lnTo>
                    <a:pt x="710" y="6393"/>
                  </a:lnTo>
                  <a:lnTo>
                    <a:pt x="710" y="6393"/>
                  </a:lnTo>
                  <a:cubicBezTo>
                    <a:pt x="355" y="6038"/>
                    <a:pt x="0" y="5505"/>
                    <a:pt x="0" y="4795"/>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0" name="Google Shape;3621;p40">
              <a:extLst>
                <a:ext uri="{FF2B5EF4-FFF2-40B4-BE49-F238E27FC236}">
                  <a16:creationId xmlns:a16="http://schemas.microsoft.com/office/drawing/2014/main" id="{AA1E5EFB-3EEA-0345-9E66-7FD8D813A8F3}"/>
                </a:ext>
              </a:extLst>
            </p:cNvPr>
            <p:cNvSpPr/>
            <p:nvPr/>
          </p:nvSpPr>
          <p:spPr>
            <a:xfrm>
              <a:off x="4540300" y="2697650"/>
              <a:ext cx="905700" cy="612700"/>
            </a:xfrm>
            <a:custGeom>
              <a:avLst/>
              <a:gdLst/>
              <a:ahLst/>
              <a:cxnLst/>
              <a:rect l="l" t="t" r="r" b="b"/>
              <a:pathLst>
                <a:path w="36228" h="24508" extrusionOk="0">
                  <a:moveTo>
                    <a:pt x="0" y="4796"/>
                  </a:moveTo>
                  <a:cubicBezTo>
                    <a:pt x="0" y="3197"/>
                    <a:pt x="1066" y="1244"/>
                    <a:pt x="2486" y="356"/>
                  </a:cubicBezTo>
                  <a:cubicBezTo>
                    <a:pt x="3197" y="1"/>
                    <a:pt x="3729" y="1"/>
                    <a:pt x="4262" y="179"/>
                  </a:cubicBezTo>
                  <a:lnTo>
                    <a:pt x="4262" y="179"/>
                  </a:lnTo>
                  <a:lnTo>
                    <a:pt x="4262" y="356"/>
                  </a:lnTo>
                  <a:lnTo>
                    <a:pt x="4262" y="356"/>
                  </a:lnTo>
                  <a:lnTo>
                    <a:pt x="34096" y="17404"/>
                  </a:lnTo>
                  <a:lnTo>
                    <a:pt x="34096" y="17404"/>
                  </a:lnTo>
                  <a:cubicBezTo>
                    <a:pt x="35695" y="18470"/>
                    <a:pt x="36227" y="20601"/>
                    <a:pt x="35339" y="22199"/>
                  </a:cubicBezTo>
                  <a:cubicBezTo>
                    <a:pt x="34274" y="23975"/>
                    <a:pt x="32143" y="24508"/>
                    <a:pt x="30545" y="23620"/>
                  </a:cubicBezTo>
                  <a:cubicBezTo>
                    <a:pt x="30545" y="23620"/>
                    <a:pt x="30545" y="23442"/>
                    <a:pt x="30367" y="23442"/>
                  </a:cubicBezTo>
                  <a:lnTo>
                    <a:pt x="710" y="6394"/>
                  </a:lnTo>
                  <a:lnTo>
                    <a:pt x="710" y="6394"/>
                  </a:lnTo>
                  <a:cubicBezTo>
                    <a:pt x="355" y="6039"/>
                    <a:pt x="0" y="5506"/>
                    <a:pt x="0" y="4796"/>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1" name="Google Shape;3622;p40">
              <a:extLst>
                <a:ext uri="{FF2B5EF4-FFF2-40B4-BE49-F238E27FC236}">
                  <a16:creationId xmlns:a16="http://schemas.microsoft.com/office/drawing/2014/main" id="{BA8F4ECE-E7D8-9E8E-487F-9A7972166B32}"/>
                </a:ext>
              </a:extLst>
            </p:cNvPr>
            <p:cNvSpPr/>
            <p:nvPr/>
          </p:nvSpPr>
          <p:spPr>
            <a:xfrm>
              <a:off x="4540300" y="2315850"/>
              <a:ext cx="905700" cy="612700"/>
            </a:xfrm>
            <a:custGeom>
              <a:avLst/>
              <a:gdLst/>
              <a:ahLst/>
              <a:cxnLst/>
              <a:rect l="l" t="t" r="r" b="b"/>
              <a:pathLst>
                <a:path w="36228" h="24508" extrusionOk="0">
                  <a:moveTo>
                    <a:pt x="0" y="4795"/>
                  </a:moveTo>
                  <a:cubicBezTo>
                    <a:pt x="0" y="3197"/>
                    <a:pt x="1066" y="1244"/>
                    <a:pt x="2486" y="356"/>
                  </a:cubicBezTo>
                  <a:cubicBezTo>
                    <a:pt x="3197" y="1"/>
                    <a:pt x="3729" y="1"/>
                    <a:pt x="4262" y="178"/>
                  </a:cubicBezTo>
                  <a:lnTo>
                    <a:pt x="4262" y="178"/>
                  </a:lnTo>
                  <a:lnTo>
                    <a:pt x="4262" y="178"/>
                  </a:lnTo>
                  <a:lnTo>
                    <a:pt x="4262" y="178"/>
                  </a:lnTo>
                  <a:lnTo>
                    <a:pt x="34096" y="17404"/>
                  </a:lnTo>
                  <a:lnTo>
                    <a:pt x="34096" y="17404"/>
                  </a:lnTo>
                  <a:cubicBezTo>
                    <a:pt x="35695" y="18469"/>
                    <a:pt x="36227" y="20600"/>
                    <a:pt x="35339" y="22199"/>
                  </a:cubicBezTo>
                  <a:cubicBezTo>
                    <a:pt x="34274" y="23975"/>
                    <a:pt x="32143" y="24507"/>
                    <a:pt x="30545" y="23442"/>
                  </a:cubicBezTo>
                  <a:cubicBezTo>
                    <a:pt x="30545" y="23442"/>
                    <a:pt x="30545" y="23442"/>
                    <a:pt x="30367" y="23442"/>
                  </a:cubicBezTo>
                  <a:lnTo>
                    <a:pt x="710" y="6216"/>
                  </a:lnTo>
                  <a:lnTo>
                    <a:pt x="710" y="6216"/>
                  </a:lnTo>
                  <a:cubicBezTo>
                    <a:pt x="355" y="6039"/>
                    <a:pt x="0" y="5506"/>
                    <a:pt x="0" y="4795"/>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63" name="Rectangle 62">
            <a:extLst>
              <a:ext uri="{FF2B5EF4-FFF2-40B4-BE49-F238E27FC236}">
                <a16:creationId xmlns:a16="http://schemas.microsoft.com/office/drawing/2014/main" id="{D5A10A66-3EAC-E633-67DB-5CAF8CF6AF59}"/>
              </a:ext>
            </a:extLst>
          </p:cNvPr>
          <p:cNvSpPr/>
          <p:nvPr/>
        </p:nvSpPr>
        <p:spPr>
          <a:xfrm>
            <a:off x="0" y="4804373"/>
            <a:ext cx="8362765" cy="2055181"/>
          </a:xfrm>
          <a:prstGeom prst="rect">
            <a:avLst/>
          </a:prstGeom>
          <a:solidFill>
            <a:srgbClr val="0321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6B7AAA7-3F61-216E-1578-06896774A4FA}"/>
              </a:ext>
            </a:extLst>
          </p:cNvPr>
          <p:cNvSpPr txBox="1"/>
          <p:nvPr/>
        </p:nvSpPr>
        <p:spPr>
          <a:xfrm>
            <a:off x="970722" y="5356337"/>
            <a:ext cx="5643142" cy="1569660"/>
          </a:xfrm>
          <a:prstGeom prst="rect">
            <a:avLst/>
          </a:prstGeom>
          <a:noFill/>
        </p:spPr>
        <p:txBody>
          <a:bodyPr wrap="square" rtlCol="0">
            <a:spAutoFit/>
          </a:bodyPr>
          <a:lstStyle/>
          <a:p>
            <a:r>
              <a:rPr lang="en-US" sz="4800" dirty="0" err="1">
                <a:solidFill>
                  <a:schemeClr val="bg1"/>
                </a:solidFill>
                <a:latin typeface="Montserrat Medium" panose="00000600000000000000" pitchFamily="50" charset="0"/>
                <a:cs typeface="Times New Roman" panose="02020603050405020304" pitchFamily="18" charset="0"/>
              </a:rPr>
              <a:t>Giới</a:t>
            </a:r>
            <a:r>
              <a:rPr lang="en-US" sz="4800" dirty="0">
                <a:solidFill>
                  <a:schemeClr val="bg1"/>
                </a:solidFill>
                <a:latin typeface="Montserrat Medium" panose="00000600000000000000" pitchFamily="50" charset="0"/>
                <a:cs typeface="Times New Roman" panose="02020603050405020304" pitchFamily="18" charset="0"/>
              </a:rPr>
              <a:t> </a:t>
            </a:r>
            <a:r>
              <a:rPr lang="en-US" sz="4800" dirty="0" err="1">
                <a:solidFill>
                  <a:schemeClr val="bg1"/>
                </a:solidFill>
                <a:latin typeface="Montserrat Medium" panose="00000600000000000000" pitchFamily="50" charset="0"/>
                <a:cs typeface="Times New Roman" panose="02020603050405020304" pitchFamily="18" charset="0"/>
              </a:rPr>
              <a:t>thiệu</a:t>
            </a:r>
            <a:r>
              <a:rPr lang="en-US" sz="4800" dirty="0">
                <a:solidFill>
                  <a:schemeClr val="bg1"/>
                </a:solidFill>
                <a:latin typeface="Montserrat Medium" panose="00000600000000000000" pitchFamily="50" charset="0"/>
                <a:cs typeface="Times New Roman" panose="02020603050405020304" pitchFamily="18" charset="0"/>
              </a:rPr>
              <a:t> </a:t>
            </a:r>
            <a:r>
              <a:rPr lang="en-US" sz="4800" dirty="0" err="1">
                <a:solidFill>
                  <a:schemeClr val="bg1"/>
                </a:solidFill>
                <a:latin typeface="Montserrat Medium" panose="00000600000000000000" pitchFamily="50" charset="0"/>
                <a:cs typeface="Times New Roman" panose="02020603050405020304" pitchFamily="18" charset="0"/>
              </a:rPr>
              <a:t>chung</a:t>
            </a:r>
            <a:endParaRPr lang="en-US" sz="4800" dirty="0">
              <a:solidFill>
                <a:schemeClr val="bg1"/>
              </a:solidFill>
              <a:latin typeface="Montserrat Medium" panose="00000600000000000000" pitchFamily="50" charset="0"/>
              <a:cs typeface="Times New Roman" panose="02020603050405020304" pitchFamily="18" charset="0"/>
            </a:endParaRPr>
          </a:p>
          <a:p>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876122"/>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g118e23d2e83_0_1"/>
          <p:cNvSpPr/>
          <p:nvPr/>
        </p:nvSpPr>
        <p:spPr>
          <a:xfrm>
            <a:off x="417828" y="1192765"/>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Times New Roman" panose="02020603050405020304" pitchFamily="18" charset="0"/>
              <a:cs typeface="Times New Roman" panose="02020603050405020304" pitchFamily="18" charset="0"/>
              <a:sym typeface="Arial"/>
            </a:endParaRPr>
          </a:p>
        </p:txBody>
      </p:sp>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2" name="Google Shape;142;g118e23d2e83_0_1"/>
          <p:cNvSpPr/>
          <p:nvPr/>
        </p:nvSpPr>
        <p:spPr>
          <a:xfrm>
            <a:off x="584108" y="1249339"/>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9" name="Google Shape;129;g1193df85558_1_1">
            <a:extLst>
              <a:ext uri="{FF2B5EF4-FFF2-40B4-BE49-F238E27FC236}">
                <a16:creationId xmlns:a16="http://schemas.microsoft.com/office/drawing/2014/main" id="{03FAABEA-3B57-2C49-8D57-AF9121CD7741}"/>
              </a:ext>
            </a:extLst>
          </p:cNvPr>
          <p:cNvSpPr/>
          <p:nvPr/>
        </p:nvSpPr>
        <p:spPr>
          <a:xfrm>
            <a:off x="3945710" y="11575"/>
            <a:ext cx="3585221" cy="326037"/>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Nội</a:t>
            </a:r>
            <a:r>
              <a:rPr lang="en-US" sz="1900" dirty="0">
                <a:solidFill>
                  <a:schemeClr val="bg1"/>
                </a:solidFill>
                <a:latin typeface="Montserrat Medium" panose="00000600000000000000" pitchFamily="50" charset="0"/>
                <a:cs typeface="Times New Roman" panose="02020603050405020304" pitchFamily="18" charset="0"/>
              </a:rPr>
              <a:t> dung </a:t>
            </a:r>
            <a:r>
              <a:rPr lang="en-US" sz="1900" dirty="0" err="1">
                <a:solidFill>
                  <a:schemeClr val="bg1"/>
                </a:solidFill>
                <a:latin typeface="Montserrat Medium" panose="00000600000000000000" pitchFamily="50" charset="0"/>
                <a:cs typeface="Times New Roman" panose="02020603050405020304" pitchFamily="18" charset="0"/>
              </a:rPr>
              <a:t>thực</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hiện</a:t>
            </a:r>
            <a:r>
              <a:rPr lang="en-US" sz="1900" dirty="0">
                <a:solidFill>
                  <a:schemeClr val="bg1"/>
                </a:solidFill>
                <a:latin typeface="Montserrat Medium" panose="00000600000000000000" pitchFamily="50" charset="0"/>
                <a:cs typeface="Times New Roman" panose="02020603050405020304" pitchFamily="18" charset="0"/>
              </a:rPr>
              <a:t> </a:t>
            </a:r>
          </a:p>
        </p:txBody>
      </p:sp>
      <p:sp>
        <p:nvSpPr>
          <p:cNvPr id="20" name="Google Shape;131;g1193df85558_1_1">
            <a:extLst>
              <a:ext uri="{FF2B5EF4-FFF2-40B4-BE49-F238E27FC236}">
                <a16:creationId xmlns:a16="http://schemas.microsoft.com/office/drawing/2014/main" id="{D935638F-ACB8-D585-7D50-A6C21845E4B6}"/>
              </a:ext>
            </a:extLst>
          </p:cNvPr>
          <p:cNvSpPr/>
          <p:nvPr/>
        </p:nvSpPr>
        <p:spPr>
          <a:xfrm>
            <a:off x="176704" y="10725"/>
            <a:ext cx="3768579" cy="326037"/>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Giới</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thiệu</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chung</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21" name="Google Shape;132;g1193df85558_1_1">
            <a:extLst>
              <a:ext uri="{FF2B5EF4-FFF2-40B4-BE49-F238E27FC236}">
                <a16:creationId xmlns:a16="http://schemas.microsoft.com/office/drawing/2014/main" id="{963AFE35-E523-E4A8-4C1B-7E6B8601B908}"/>
              </a:ext>
            </a:extLst>
          </p:cNvPr>
          <p:cNvSpPr/>
          <p:nvPr/>
        </p:nvSpPr>
        <p:spPr>
          <a:xfrm>
            <a:off x="7531357" y="8517"/>
            <a:ext cx="3829269" cy="326037"/>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4" name="Google Shape;129;g1193df85558_1_1">
            <a:extLst>
              <a:ext uri="{FF2B5EF4-FFF2-40B4-BE49-F238E27FC236}">
                <a16:creationId xmlns:a16="http://schemas.microsoft.com/office/drawing/2014/main" id="{852D7274-E756-734D-0809-94C49448D743}"/>
              </a:ext>
            </a:extLst>
          </p:cNvPr>
          <p:cNvSpPr/>
          <p:nvPr/>
        </p:nvSpPr>
        <p:spPr>
          <a:xfrm>
            <a:off x="176704" y="315087"/>
            <a:ext cx="5718069"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Giới</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thiệu</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bài</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toán</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25" name="Google Shape;129;g1193df85558_1_1">
            <a:extLst>
              <a:ext uri="{FF2B5EF4-FFF2-40B4-BE49-F238E27FC236}">
                <a16:creationId xmlns:a16="http://schemas.microsoft.com/office/drawing/2014/main" id="{787B3F49-605D-F310-AA7A-117C4099B513}"/>
              </a:ext>
            </a:extLst>
          </p:cNvPr>
          <p:cNvSpPr/>
          <p:nvPr/>
        </p:nvSpPr>
        <p:spPr>
          <a:xfrm>
            <a:off x="5894773" y="318137"/>
            <a:ext cx="5465855" cy="318104"/>
          </a:xfrm>
          <a:prstGeom prst="rect">
            <a:avLst/>
          </a:prstGeom>
          <a:solidFill>
            <a:srgbClr val="002060"/>
          </a:solidFill>
          <a:ln w="952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Cơ</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sở</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lý</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thuyết</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6" name="TextBox 5">
            <a:extLst>
              <a:ext uri="{FF2B5EF4-FFF2-40B4-BE49-F238E27FC236}">
                <a16:creationId xmlns:a16="http://schemas.microsoft.com/office/drawing/2014/main" id="{8CC30284-2476-8511-E6FC-7BE52F07A2A8}"/>
              </a:ext>
            </a:extLst>
          </p:cNvPr>
          <p:cNvSpPr txBox="1"/>
          <p:nvPr/>
        </p:nvSpPr>
        <p:spPr>
          <a:xfrm>
            <a:off x="557713" y="1363178"/>
            <a:ext cx="10674119" cy="2123658"/>
          </a:xfrm>
          <a:prstGeom prst="rect">
            <a:avLst/>
          </a:prstGeom>
          <a:noFill/>
        </p:spPr>
        <p:txBody>
          <a:bodyPr wrap="square" rtlCol="0">
            <a:spAutoFit/>
          </a:bodyPr>
          <a:lstStyle/>
          <a:p>
            <a:pPr marL="285750" indent="-285750" algn="just">
              <a:spcBef>
                <a:spcPts val="600"/>
              </a:spcBef>
              <a:spcAft>
                <a:spcPts val="600"/>
              </a:spcAft>
              <a:buFont typeface="Arial" panose="020B0604020202020204" pitchFamily="34" charset="0"/>
              <a:buChar char="●"/>
            </a:pPr>
            <a:r>
              <a:rPr lang="en-US" sz="1700" dirty="0" err="1">
                <a:latin typeface="Montserrat Medium" panose="00000600000000000000" pitchFamily="50" charset="0"/>
                <a:cs typeface="Times New Roman" panose="02020603050405020304" pitchFamily="18" charset="0"/>
              </a:rPr>
              <a:t>Mỗi</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tân sinh viên đều được nhận một</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cuốn hướng dẫn học tập. </a:t>
            </a:r>
            <a:endParaRPr lang="en-US" sz="1700" dirty="0">
              <a:latin typeface="Montserrat Medium" panose="00000600000000000000" pitchFamily="50" charset="0"/>
              <a:cs typeface="Times New Roman" panose="02020603050405020304" pitchFamily="18" charset="0"/>
            </a:endParaRPr>
          </a:p>
          <a:p>
            <a:pPr marL="285750" indent="-285750" algn="just">
              <a:spcBef>
                <a:spcPts val="600"/>
              </a:spcBef>
              <a:spcAft>
                <a:spcPts val="600"/>
              </a:spcAf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Nhưng vẫn sẽ gặp khó</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khăn trong việc định hướng và lên kế hoạch đăng ký học.</a:t>
            </a:r>
            <a:endParaRPr lang="en-US" sz="1700" dirty="0">
              <a:latin typeface="Montserrat Medium" panose="00000600000000000000" pitchFamily="50" charset="0"/>
              <a:cs typeface="Times New Roman" panose="02020603050405020304" pitchFamily="18" charset="0"/>
            </a:endParaRPr>
          </a:p>
          <a:p>
            <a:pPr marL="285750" indent="-285750" algn="just">
              <a:spcBef>
                <a:spcPts val="600"/>
              </a:spcBef>
              <a:spcAft>
                <a:spcPts val="600"/>
              </a:spcAf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Tuy nhiên, do</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số lượng sinh viên quá lớn, các cố vấn học tập khó có thể lập tức trả lời toàn bộ các thắc</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mắc. </a:t>
            </a:r>
            <a:endParaRPr lang="en-US" sz="1700" dirty="0">
              <a:latin typeface="Montserrat Medium" panose="00000600000000000000" pitchFamily="50" charset="0"/>
              <a:cs typeface="Times New Roman" panose="02020603050405020304" pitchFamily="18" charset="0"/>
            </a:endParaRPr>
          </a:p>
          <a:p>
            <a:pPr marL="285750" indent="-285750" algn="just">
              <a:spcBef>
                <a:spcPts val="600"/>
              </a:spcBef>
              <a:spcAft>
                <a:spcPts val="600"/>
              </a:spcAft>
              <a:buFont typeface="Arial" panose="020B0604020202020204" pitchFamily="34" charset="0"/>
              <a:buChar char="●"/>
            </a:pPr>
            <a:r>
              <a:rPr lang="en-US" sz="1700" dirty="0">
                <a:latin typeface="Montserrat Medium" panose="00000600000000000000" pitchFamily="50" charset="0"/>
                <a:cs typeface="Times New Roman" panose="02020603050405020304" pitchFamily="18" charset="0"/>
              </a:rPr>
              <a:t>Do </a:t>
            </a:r>
            <a:r>
              <a:rPr lang="en-US" sz="1700" dirty="0" err="1">
                <a:latin typeface="Montserrat Medium" panose="00000600000000000000" pitchFamily="50" charset="0"/>
                <a:cs typeface="Times New Roman" panose="02020603050405020304" pitchFamily="18" charset="0"/>
              </a:rPr>
              <a:t>đó</a:t>
            </a:r>
            <a:r>
              <a:rPr lang="vi-VN" sz="1700" dirty="0">
                <a:latin typeface="Montserrat Medium" panose="00000600000000000000" pitchFamily="50" charset="0"/>
                <a:cs typeface="Times New Roman" panose="02020603050405020304" pitchFamily="18" charset="0"/>
              </a:rPr>
              <a:t> nhu cầu cần thiết tin học hóa quy trình các cố vấn học tập</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hướng dẫn về chương trình đào tạo cho sinh viên.</a:t>
            </a:r>
            <a:endParaRPr lang="en-US" sz="1700" dirty="0">
              <a:latin typeface="Montserrat Medium" panose="00000600000000000000" pitchFamily="50" charset="0"/>
              <a:cs typeface="Times New Roman" panose="02020603050405020304" pitchFamily="18" charset="0"/>
            </a:endParaRPr>
          </a:p>
        </p:txBody>
      </p:sp>
      <p:sp>
        <p:nvSpPr>
          <p:cNvPr id="7" name="TextBox 6">
            <a:extLst>
              <a:ext uri="{FF2B5EF4-FFF2-40B4-BE49-F238E27FC236}">
                <a16:creationId xmlns:a16="http://schemas.microsoft.com/office/drawing/2014/main" id="{58209E98-2AA9-487F-EE42-BEF026C91273}"/>
              </a:ext>
            </a:extLst>
          </p:cNvPr>
          <p:cNvSpPr txBox="1"/>
          <p:nvPr/>
        </p:nvSpPr>
        <p:spPr>
          <a:xfrm>
            <a:off x="461384" y="756391"/>
            <a:ext cx="3661154"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Đặt</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vấn</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đề</a:t>
            </a:r>
            <a:endParaRPr lang="en-US" sz="2000" b="1" dirty="0">
              <a:latin typeface="Montserrat Medium" panose="00000600000000000000" pitchFamily="50" charset="0"/>
              <a:cs typeface="Times New Roman" panose="02020603050405020304" pitchFamily="18" charset="0"/>
            </a:endParaRPr>
          </a:p>
        </p:txBody>
      </p:sp>
      <p:sp>
        <p:nvSpPr>
          <p:cNvPr id="31" name="Google Shape;139;g118e23d2e83_0_1">
            <a:extLst>
              <a:ext uri="{FF2B5EF4-FFF2-40B4-BE49-F238E27FC236}">
                <a16:creationId xmlns:a16="http://schemas.microsoft.com/office/drawing/2014/main" id="{7AF056F5-997F-1C71-9B49-3738F6495484}"/>
              </a:ext>
            </a:extLst>
          </p:cNvPr>
          <p:cNvSpPr/>
          <p:nvPr/>
        </p:nvSpPr>
        <p:spPr>
          <a:xfrm>
            <a:off x="461384" y="4491319"/>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Times New Roman" panose="02020603050405020304" pitchFamily="18" charset="0"/>
              <a:cs typeface="Times New Roman" panose="02020603050405020304" pitchFamily="18" charset="0"/>
              <a:sym typeface="Arial"/>
            </a:endParaRPr>
          </a:p>
        </p:txBody>
      </p:sp>
      <p:sp>
        <p:nvSpPr>
          <p:cNvPr id="32" name="Google Shape;142;g118e23d2e83_0_1">
            <a:extLst>
              <a:ext uri="{FF2B5EF4-FFF2-40B4-BE49-F238E27FC236}">
                <a16:creationId xmlns:a16="http://schemas.microsoft.com/office/drawing/2014/main" id="{7E223C60-8E04-E635-C4DD-350CDA11106E}"/>
              </a:ext>
            </a:extLst>
          </p:cNvPr>
          <p:cNvSpPr/>
          <p:nvPr/>
        </p:nvSpPr>
        <p:spPr>
          <a:xfrm>
            <a:off x="627664" y="4547893"/>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33" name="TextBox 32">
            <a:extLst>
              <a:ext uri="{FF2B5EF4-FFF2-40B4-BE49-F238E27FC236}">
                <a16:creationId xmlns:a16="http://schemas.microsoft.com/office/drawing/2014/main" id="{5D52A884-746B-6ACB-97CF-E9B6EACA82D3}"/>
              </a:ext>
            </a:extLst>
          </p:cNvPr>
          <p:cNvSpPr txBox="1"/>
          <p:nvPr/>
        </p:nvSpPr>
        <p:spPr>
          <a:xfrm>
            <a:off x="504940" y="4054945"/>
            <a:ext cx="3661154"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Mục</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tiêu</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bài</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toán</a:t>
            </a:r>
            <a:endParaRPr lang="en-US" sz="2000" b="1" dirty="0">
              <a:latin typeface="Montserrat Medium" panose="00000600000000000000" pitchFamily="50" charset="0"/>
              <a:cs typeface="Times New Roman" panose="02020603050405020304" pitchFamily="18" charset="0"/>
            </a:endParaRPr>
          </a:p>
        </p:txBody>
      </p:sp>
      <p:sp>
        <p:nvSpPr>
          <p:cNvPr id="34" name="TextBox 33">
            <a:extLst>
              <a:ext uri="{FF2B5EF4-FFF2-40B4-BE49-F238E27FC236}">
                <a16:creationId xmlns:a16="http://schemas.microsoft.com/office/drawing/2014/main" id="{5DD73226-3BF4-8BC0-F4D0-322FBADB686A}"/>
              </a:ext>
            </a:extLst>
          </p:cNvPr>
          <p:cNvSpPr txBox="1"/>
          <p:nvPr/>
        </p:nvSpPr>
        <p:spPr>
          <a:xfrm>
            <a:off x="627664" y="4429605"/>
            <a:ext cx="10674118" cy="1400383"/>
          </a:xfrm>
          <a:prstGeom prst="rect">
            <a:avLst/>
          </a:prstGeom>
          <a:noFill/>
        </p:spPr>
        <p:txBody>
          <a:bodyPr wrap="square" rtlCol="0">
            <a:spAutoFit/>
          </a:bodyPr>
          <a:lstStyle/>
          <a:p>
            <a:pPr marL="285750" indent="-285750" algn="just">
              <a:buFont typeface="Arial" panose="020B0604020202020204" pitchFamily="34" charset="0"/>
              <a:buChar char="●"/>
            </a:pPr>
            <a:endParaRPr lang="en-US" sz="1700" dirty="0">
              <a:latin typeface="Montserrat Medium" panose="00000600000000000000" pitchFamily="50" charset="0"/>
              <a:cs typeface="Times New Roman" panose="02020603050405020304" pitchFamily="18" charset="0"/>
            </a:endParaRPr>
          </a:p>
          <a:p>
            <a:pPr marL="285750" indent="-285750" algn="just">
              <a:buFont typeface="Arial" panose="020B0604020202020204" pitchFamily="34" charset="0"/>
              <a:buChar char="●"/>
            </a:pPr>
            <a:r>
              <a:rPr lang="pt-BR" sz="1700" dirty="0">
                <a:latin typeface="Montserrat Medium" panose="00000600000000000000" pitchFamily="50" charset="0"/>
                <a:cs typeface="Times New Roman" panose="02020603050405020304" pitchFamily="18" charset="0"/>
              </a:rPr>
              <a:t>Phạm vi: </a:t>
            </a:r>
            <a:r>
              <a:rPr lang="vi-VN" sz="1700" dirty="0">
                <a:latin typeface="Montserrat Medium" panose="00000600000000000000" pitchFamily="50" charset="0"/>
                <a:cs typeface="Times New Roman" panose="02020603050405020304" pitchFamily="18" charset="0"/>
              </a:rPr>
              <a:t>Mô phỏng hoạt động cố vấn học tập dựa trên chương trình học của</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khoa Công nghệ thông tin trường Đại học Thăng Long.</a:t>
            </a:r>
            <a:endParaRPr lang="pt-BR" sz="1700" dirty="0">
              <a:latin typeface="Montserrat Medium" panose="00000600000000000000" pitchFamily="50" charset="0"/>
              <a:cs typeface="Times New Roman" panose="02020603050405020304" pitchFamily="18" charset="0"/>
            </a:endParaRPr>
          </a:p>
          <a:p>
            <a:pPr marL="285750" indent="-285750" algn="just">
              <a:buFont typeface="Arial" panose="020B0604020202020204" pitchFamily="34" charset="0"/>
              <a:buChar char="●"/>
            </a:pPr>
            <a:r>
              <a:rPr lang="pt-BR" sz="1700" dirty="0">
                <a:latin typeface="Montserrat Medium" panose="00000600000000000000" pitchFamily="50" charset="0"/>
                <a:cs typeface="Times New Roman" panose="02020603050405020304" pitchFamily="18" charset="0"/>
              </a:rPr>
              <a:t>Phương pháp: Các thuật toán học máy, các mô hình Neural Networks, đặc biệt là mô hình Recurrent Neural Networks, và framework RASA.</a:t>
            </a:r>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g118e23d2e83_0_1"/>
          <p:cNvSpPr/>
          <p:nvPr/>
        </p:nvSpPr>
        <p:spPr>
          <a:xfrm>
            <a:off x="502474" y="1437618"/>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Times New Roman" panose="02020603050405020304" pitchFamily="18" charset="0"/>
              <a:cs typeface="Times New Roman" panose="02020603050405020304" pitchFamily="18" charset="0"/>
              <a:sym typeface="Arial"/>
            </a:endParaRPr>
          </a:p>
        </p:txBody>
      </p:sp>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2" name="Google Shape;142;g118e23d2e83_0_1"/>
          <p:cNvSpPr/>
          <p:nvPr/>
        </p:nvSpPr>
        <p:spPr>
          <a:xfrm>
            <a:off x="668754" y="1494192"/>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7" name="TextBox 6">
            <a:extLst>
              <a:ext uri="{FF2B5EF4-FFF2-40B4-BE49-F238E27FC236}">
                <a16:creationId xmlns:a16="http://schemas.microsoft.com/office/drawing/2014/main" id="{58209E98-2AA9-487F-EE42-BEF026C91273}"/>
              </a:ext>
            </a:extLst>
          </p:cNvPr>
          <p:cNvSpPr txBox="1"/>
          <p:nvPr/>
        </p:nvSpPr>
        <p:spPr>
          <a:xfrm>
            <a:off x="546030" y="1001244"/>
            <a:ext cx="3661154"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Tổng</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quan</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phần</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mềm</a:t>
            </a:r>
            <a:endParaRPr lang="en-US" sz="2000" b="1" dirty="0">
              <a:latin typeface="Montserrat Medium" panose="00000600000000000000" pitchFamily="50" charset="0"/>
              <a:cs typeface="Times New Roman" panose="02020603050405020304" pitchFamily="18" charset="0"/>
            </a:endParaRPr>
          </a:p>
        </p:txBody>
      </p:sp>
      <p:sp>
        <p:nvSpPr>
          <p:cNvPr id="9" name="Google Shape;129;g1193df85558_1_1">
            <a:extLst>
              <a:ext uri="{FF2B5EF4-FFF2-40B4-BE49-F238E27FC236}">
                <a16:creationId xmlns:a16="http://schemas.microsoft.com/office/drawing/2014/main" id="{758872D2-127E-5522-4B66-68C046AF3AD3}"/>
              </a:ext>
            </a:extLst>
          </p:cNvPr>
          <p:cNvSpPr/>
          <p:nvPr/>
        </p:nvSpPr>
        <p:spPr>
          <a:xfrm>
            <a:off x="3945710" y="11575"/>
            <a:ext cx="3585221" cy="326037"/>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Nội</a:t>
            </a:r>
            <a:r>
              <a:rPr lang="en-US" sz="1900" dirty="0">
                <a:solidFill>
                  <a:schemeClr val="bg1"/>
                </a:solidFill>
                <a:latin typeface="Montserrat Medium" panose="00000600000000000000" pitchFamily="50" charset="0"/>
                <a:cs typeface="Times New Roman" panose="02020603050405020304" pitchFamily="18" charset="0"/>
              </a:rPr>
              <a:t> dung </a:t>
            </a:r>
            <a:r>
              <a:rPr lang="en-US" sz="1900" dirty="0" err="1">
                <a:solidFill>
                  <a:schemeClr val="bg1"/>
                </a:solidFill>
                <a:latin typeface="Montserrat Medium" panose="00000600000000000000" pitchFamily="50" charset="0"/>
                <a:cs typeface="Times New Roman" panose="02020603050405020304" pitchFamily="18" charset="0"/>
              </a:rPr>
              <a:t>thực</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hiện</a:t>
            </a:r>
            <a:r>
              <a:rPr lang="en-US" sz="1900" dirty="0">
                <a:solidFill>
                  <a:schemeClr val="bg1"/>
                </a:solidFill>
                <a:latin typeface="Montserrat Medium" panose="00000600000000000000" pitchFamily="50" charset="0"/>
                <a:cs typeface="Times New Roman" panose="02020603050405020304" pitchFamily="18" charset="0"/>
              </a:rPr>
              <a:t> </a:t>
            </a:r>
          </a:p>
        </p:txBody>
      </p:sp>
      <p:sp>
        <p:nvSpPr>
          <p:cNvPr id="10" name="Google Shape;131;g1193df85558_1_1">
            <a:extLst>
              <a:ext uri="{FF2B5EF4-FFF2-40B4-BE49-F238E27FC236}">
                <a16:creationId xmlns:a16="http://schemas.microsoft.com/office/drawing/2014/main" id="{DAC8D84E-7AC0-B319-13E3-B6C0A207C742}"/>
              </a:ext>
            </a:extLst>
          </p:cNvPr>
          <p:cNvSpPr/>
          <p:nvPr/>
        </p:nvSpPr>
        <p:spPr>
          <a:xfrm>
            <a:off x="176704" y="10725"/>
            <a:ext cx="3768579" cy="326037"/>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Giới</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thiệu</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chung</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11" name="Google Shape;132;g1193df85558_1_1">
            <a:extLst>
              <a:ext uri="{FF2B5EF4-FFF2-40B4-BE49-F238E27FC236}">
                <a16:creationId xmlns:a16="http://schemas.microsoft.com/office/drawing/2014/main" id="{7FCBC1E5-17B2-BE85-AF68-0392707C62C8}"/>
              </a:ext>
            </a:extLst>
          </p:cNvPr>
          <p:cNvSpPr/>
          <p:nvPr/>
        </p:nvSpPr>
        <p:spPr>
          <a:xfrm>
            <a:off x="7531357" y="8517"/>
            <a:ext cx="3829269" cy="326037"/>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12" name="Google Shape;129;g1193df85558_1_1">
            <a:extLst>
              <a:ext uri="{FF2B5EF4-FFF2-40B4-BE49-F238E27FC236}">
                <a16:creationId xmlns:a16="http://schemas.microsoft.com/office/drawing/2014/main" id="{7C8D36D5-3F85-B38A-23EF-0A864AC5C250}"/>
              </a:ext>
            </a:extLst>
          </p:cNvPr>
          <p:cNvSpPr/>
          <p:nvPr/>
        </p:nvSpPr>
        <p:spPr>
          <a:xfrm>
            <a:off x="176704" y="315087"/>
            <a:ext cx="5718069"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bài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toán</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13" name="Google Shape;129;g1193df85558_1_1">
            <a:extLst>
              <a:ext uri="{FF2B5EF4-FFF2-40B4-BE49-F238E27FC236}">
                <a16:creationId xmlns:a16="http://schemas.microsoft.com/office/drawing/2014/main" id="{86854F85-CBF8-57B8-48E8-62D59B8612A3}"/>
              </a:ext>
            </a:extLst>
          </p:cNvPr>
          <p:cNvSpPr/>
          <p:nvPr/>
        </p:nvSpPr>
        <p:spPr>
          <a:xfrm>
            <a:off x="5894773" y="318137"/>
            <a:ext cx="5465855" cy="318104"/>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Cơ</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sở</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lý</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thuyết</a:t>
            </a:r>
            <a:endParaRPr lang="en-US" sz="1900" dirty="0">
              <a:solidFill>
                <a:srgbClr val="FF0000"/>
              </a:solidFill>
              <a:latin typeface="Montserrat Medium" panose="00000600000000000000" pitchFamily="50" charset="0"/>
              <a:cs typeface="Times New Roman" panose="02020603050405020304" pitchFamily="18" charset="0"/>
            </a:endParaRPr>
          </a:p>
        </p:txBody>
      </p:sp>
      <p:pic>
        <p:nvPicPr>
          <p:cNvPr id="3" name="Picture 2">
            <a:extLst>
              <a:ext uri="{FF2B5EF4-FFF2-40B4-BE49-F238E27FC236}">
                <a16:creationId xmlns:a16="http://schemas.microsoft.com/office/drawing/2014/main" id="{5A1AECC8-D4B5-1C99-D50B-F1217DC491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8690" y="1935332"/>
            <a:ext cx="9474620" cy="3456819"/>
          </a:xfrm>
          <a:prstGeom prst="rect">
            <a:avLst/>
          </a:prstGeom>
        </p:spPr>
      </p:pic>
    </p:spTree>
    <p:extLst>
      <p:ext uri="{BB962C8B-B14F-4D97-AF65-F5344CB8AC3E}">
        <p14:creationId xmlns:p14="http://schemas.microsoft.com/office/powerpoint/2010/main" val="799203436"/>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g118e23d2e83_0_1"/>
          <p:cNvSpPr/>
          <p:nvPr/>
        </p:nvSpPr>
        <p:spPr>
          <a:xfrm>
            <a:off x="299258" y="1389734"/>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sym typeface="Arial"/>
            </a:endParaRPr>
          </a:p>
        </p:txBody>
      </p:sp>
      <p:sp>
        <p:nvSpPr>
          <p:cNvPr id="140" name="Google Shape;140;g118e23d2e83_0_1"/>
          <p:cNvSpPr/>
          <p:nvPr/>
        </p:nvSpPr>
        <p:spPr>
          <a:xfrm>
            <a:off x="686509" y="6351576"/>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2" name="Google Shape;142;g118e23d2e83_0_1"/>
          <p:cNvSpPr/>
          <p:nvPr/>
        </p:nvSpPr>
        <p:spPr>
          <a:xfrm>
            <a:off x="465538" y="1446308"/>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sym typeface="Arial"/>
            </a:endParaRPr>
          </a:p>
        </p:txBody>
      </p:sp>
      <p:sp>
        <p:nvSpPr>
          <p:cNvPr id="143" name="Google Shape;143;g118e23d2e83_0_1"/>
          <p:cNvSpPr/>
          <p:nvPr/>
        </p:nvSpPr>
        <p:spPr>
          <a:xfrm>
            <a:off x="210272" y="6398799"/>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7" name="TextBox 6">
            <a:extLst>
              <a:ext uri="{FF2B5EF4-FFF2-40B4-BE49-F238E27FC236}">
                <a16:creationId xmlns:a16="http://schemas.microsoft.com/office/drawing/2014/main" id="{58209E98-2AA9-487F-EE42-BEF026C91273}"/>
              </a:ext>
            </a:extLst>
          </p:cNvPr>
          <p:cNvSpPr txBox="1"/>
          <p:nvPr/>
        </p:nvSpPr>
        <p:spPr>
          <a:xfrm>
            <a:off x="332854" y="945454"/>
            <a:ext cx="5763146"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Mô</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hình</a:t>
            </a:r>
            <a:r>
              <a:rPr lang="en-US" sz="2000" b="1" dirty="0">
                <a:latin typeface="Montserrat Medium" panose="00000600000000000000" pitchFamily="50" charset="0"/>
                <a:cs typeface="Times New Roman" panose="02020603050405020304" pitchFamily="18" charset="0"/>
              </a:rPr>
              <a:t> Recurrent Neural Networks </a:t>
            </a:r>
          </a:p>
        </p:txBody>
      </p:sp>
      <p:sp>
        <p:nvSpPr>
          <p:cNvPr id="9" name="Google Shape;129;g1193df85558_1_1">
            <a:extLst>
              <a:ext uri="{FF2B5EF4-FFF2-40B4-BE49-F238E27FC236}">
                <a16:creationId xmlns:a16="http://schemas.microsoft.com/office/drawing/2014/main" id="{E15889DC-9246-1043-337B-512FF1805FC8}"/>
              </a:ext>
            </a:extLst>
          </p:cNvPr>
          <p:cNvSpPr/>
          <p:nvPr/>
        </p:nvSpPr>
        <p:spPr>
          <a:xfrm>
            <a:off x="210272" y="376544"/>
            <a:ext cx="5718069"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bài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toán</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10" name="Google Shape;129;g1193df85558_1_1">
            <a:extLst>
              <a:ext uri="{FF2B5EF4-FFF2-40B4-BE49-F238E27FC236}">
                <a16:creationId xmlns:a16="http://schemas.microsoft.com/office/drawing/2014/main" id="{61E70FCF-3B4C-86AA-AB9E-CC484B6172A3}"/>
              </a:ext>
            </a:extLst>
          </p:cNvPr>
          <p:cNvSpPr/>
          <p:nvPr/>
        </p:nvSpPr>
        <p:spPr>
          <a:xfrm>
            <a:off x="5928341" y="379594"/>
            <a:ext cx="5480820" cy="318104"/>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Cơ</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sở</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lý</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thuyết</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15" name="Google Shape;129;g1193df85558_1_1">
            <a:extLst>
              <a:ext uri="{FF2B5EF4-FFF2-40B4-BE49-F238E27FC236}">
                <a16:creationId xmlns:a16="http://schemas.microsoft.com/office/drawing/2014/main" id="{21D9A2FF-3F45-3394-5E2F-220E3F4C6433}"/>
              </a:ext>
            </a:extLst>
          </p:cNvPr>
          <p:cNvSpPr/>
          <p:nvPr/>
        </p:nvSpPr>
        <p:spPr>
          <a:xfrm>
            <a:off x="3994009" y="-6033"/>
            <a:ext cx="3543032" cy="373624"/>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Nội</a:t>
            </a:r>
            <a:r>
              <a:rPr lang="en-US" sz="1900" dirty="0">
                <a:solidFill>
                  <a:schemeClr val="bg1"/>
                </a:solidFill>
                <a:latin typeface="Montserrat Medium" panose="00000600000000000000" pitchFamily="50" charset="0"/>
                <a:cs typeface="Times New Roman" panose="02020603050405020304" pitchFamily="18" charset="0"/>
              </a:rPr>
              <a:t> dung </a:t>
            </a:r>
            <a:r>
              <a:rPr lang="en-US" sz="1900" dirty="0" err="1">
                <a:solidFill>
                  <a:schemeClr val="bg1"/>
                </a:solidFill>
                <a:latin typeface="Montserrat Medium" panose="00000600000000000000" pitchFamily="50" charset="0"/>
                <a:cs typeface="Times New Roman" panose="02020603050405020304" pitchFamily="18" charset="0"/>
              </a:rPr>
              <a:t>thực</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hiện</a:t>
            </a:r>
            <a:r>
              <a:rPr lang="en-US" sz="1900" dirty="0">
                <a:solidFill>
                  <a:schemeClr val="bg1"/>
                </a:solidFill>
                <a:latin typeface="Montserrat Medium" panose="00000600000000000000" pitchFamily="50" charset="0"/>
                <a:cs typeface="Times New Roman" panose="02020603050405020304" pitchFamily="18" charset="0"/>
              </a:rPr>
              <a:t> </a:t>
            </a:r>
          </a:p>
        </p:txBody>
      </p:sp>
      <p:sp>
        <p:nvSpPr>
          <p:cNvPr id="16" name="Google Shape;131;g1193df85558_1_1">
            <a:extLst>
              <a:ext uri="{FF2B5EF4-FFF2-40B4-BE49-F238E27FC236}">
                <a16:creationId xmlns:a16="http://schemas.microsoft.com/office/drawing/2014/main" id="{285B44FF-340D-38FC-261D-ACEC5F26279E}"/>
              </a:ext>
            </a:extLst>
          </p:cNvPr>
          <p:cNvSpPr/>
          <p:nvPr/>
        </p:nvSpPr>
        <p:spPr>
          <a:xfrm>
            <a:off x="210271" y="-1775"/>
            <a:ext cx="3783737" cy="373624"/>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Giới</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thiệu</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chung</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18" name="Google Shape;132;g1193df85558_1_1">
            <a:extLst>
              <a:ext uri="{FF2B5EF4-FFF2-40B4-BE49-F238E27FC236}">
                <a16:creationId xmlns:a16="http://schemas.microsoft.com/office/drawing/2014/main" id="{06604683-EC12-1145-EB18-AC3BCB89BDAA}"/>
              </a:ext>
            </a:extLst>
          </p:cNvPr>
          <p:cNvSpPr/>
          <p:nvPr/>
        </p:nvSpPr>
        <p:spPr>
          <a:xfrm>
            <a:off x="7550590" y="-6033"/>
            <a:ext cx="3858571" cy="373624"/>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 name="TextBox 1">
            <a:extLst>
              <a:ext uri="{FF2B5EF4-FFF2-40B4-BE49-F238E27FC236}">
                <a16:creationId xmlns:a16="http://schemas.microsoft.com/office/drawing/2014/main" id="{46FA7520-EE82-26A6-7315-7480EB9D2DEF}"/>
              </a:ext>
            </a:extLst>
          </p:cNvPr>
          <p:cNvSpPr txBox="1"/>
          <p:nvPr/>
        </p:nvSpPr>
        <p:spPr>
          <a:xfrm>
            <a:off x="428466" y="1269154"/>
            <a:ext cx="10674118" cy="1400383"/>
          </a:xfrm>
          <a:prstGeom prst="rect">
            <a:avLst/>
          </a:prstGeom>
          <a:noFill/>
        </p:spPr>
        <p:txBody>
          <a:bodyPr wrap="square" rtlCol="0">
            <a:spAutoFit/>
          </a:bodyPr>
          <a:lstStyle/>
          <a:p>
            <a:pPr marL="285750" indent="-285750" algn="just">
              <a:buFont typeface="Arial" panose="020B0604020202020204" pitchFamily="34" charset="0"/>
              <a:buChar char="●"/>
            </a:pPr>
            <a:endParaRPr lang="en-US" sz="1700" dirty="0">
              <a:latin typeface="Montserrat Medium" panose="00000600000000000000" pitchFamily="50" charset="0"/>
              <a:cs typeface="Times New Roman" panose="02020603050405020304" pitchFamily="18" charset="0"/>
            </a:endParaRPr>
          </a:p>
          <a:p>
            <a:pPr marL="285750" indent="-285750" algn="jus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Recurrent Neural Networks (RNN) hay còn gọi là mạng hồi quy, là một lớp mô hình con của Neural Networks </a:t>
            </a:r>
            <a:r>
              <a:rPr lang="en-US" sz="1700" dirty="0">
                <a:latin typeface="Montserrat Medium" panose="00000600000000000000" pitchFamily="50" charset="0"/>
                <a:cs typeface="Times New Roman" panose="02020603050405020304" pitchFamily="18" charset="0"/>
              </a:rPr>
              <a:t>(</a:t>
            </a:r>
            <a:r>
              <a:rPr lang="vi-VN" sz="1700" dirty="0">
                <a:latin typeface="Montserrat Medium" panose="00000600000000000000" pitchFamily="50" charset="0"/>
                <a:cs typeface="Times New Roman" panose="02020603050405020304" pitchFamily="18" charset="0"/>
              </a:rPr>
              <a:t>NN</a:t>
            </a:r>
            <a:r>
              <a:rPr lang="en-US" sz="1700" dirty="0">
                <a:latin typeface="Montserrat Medium" panose="00000600000000000000" pitchFamily="50" charset="0"/>
                <a:cs typeface="Times New Roman" panose="02020603050405020304" pitchFamily="18" charset="0"/>
              </a:rPr>
              <a:t>)</a:t>
            </a:r>
            <a:r>
              <a:rPr lang="vi-VN" sz="1700" dirty="0">
                <a:latin typeface="Montserrat Medium" panose="00000600000000000000" pitchFamily="50" charset="0"/>
                <a:cs typeface="Times New Roman" panose="02020603050405020304" pitchFamily="18" charset="0"/>
              </a:rPr>
              <a:t>, tại đó kết nối giữa các nút sẽ tạo thành một đồ thị có hướng chạy dọc theo một trình tự thời gian. Điều này cho phép mạng có thể thể hiện các hành vi động tạm thời.</a:t>
            </a:r>
            <a:endParaRPr lang="pt-BR" sz="1700" dirty="0">
              <a:latin typeface="Montserrat Medium" panose="00000600000000000000" pitchFamily="50" charset="0"/>
              <a:cs typeface="Times New Roman" panose="02020603050405020304" pitchFamily="18" charset="0"/>
            </a:endParaRPr>
          </a:p>
        </p:txBody>
      </p:sp>
      <p:pic>
        <p:nvPicPr>
          <p:cNvPr id="3" name="Picture 2">
            <a:extLst>
              <a:ext uri="{FF2B5EF4-FFF2-40B4-BE49-F238E27FC236}">
                <a16:creationId xmlns:a16="http://schemas.microsoft.com/office/drawing/2014/main" id="{FAA1DDB8-0277-D433-9F69-70023FE270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111" y="2553978"/>
            <a:ext cx="6906827" cy="3651516"/>
          </a:xfrm>
          <a:prstGeom prst="rect">
            <a:avLst/>
          </a:prstGeom>
        </p:spPr>
      </p:pic>
    </p:spTree>
    <p:extLst>
      <p:ext uri="{BB962C8B-B14F-4D97-AF65-F5344CB8AC3E}">
        <p14:creationId xmlns:p14="http://schemas.microsoft.com/office/powerpoint/2010/main" val="1378870204"/>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g118e23d2e83_0_1"/>
          <p:cNvSpPr/>
          <p:nvPr/>
        </p:nvSpPr>
        <p:spPr>
          <a:xfrm>
            <a:off x="299258" y="1389734"/>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sym typeface="Arial"/>
            </a:endParaRPr>
          </a:p>
        </p:txBody>
      </p:sp>
      <p:sp>
        <p:nvSpPr>
          <p:cNvPr id="140" name="Google Shape;140;g118e23d2e83_0_1"/>
          <p:cNvSpPr/>
          <p:nvPr/>
        </p:nvSpPr>
        <p:spPr>
          <a:xfrm>
            <a:off x="686509" y="6351576"/>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2" name="Google Shape;142;g118e23d2e83_0_1"/>
          <p:cNvSpPr/>
          <p:nvPr/>
        </p:nvSpPr>
        <p:spPr>
          <a:xfrm>
            <a:off x="465538" y="1446308"/>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sym typeface="Arial"/>
            </a:endParaRPr>
          </a:p>
        </p:txBody>
      </p:sp>
      <p:sp>
        <p:nvSpPr>
          <p:cNvPr id="143" name="Google Shape;143;g118e23d2e83_0_1"/>
          <p:cNvSpPr/>
          <p:nvPr/>
        </p:nvSpPr>
        <p:spPr>
          <a:xfrm>
            <a:off x="210272" y="6398799"/>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7" name="TextBox 6">
            <a:extLst>
              <a:ext uri="{FF2B5EF4-FFF2-40B4-BE49-F238E27FC236}">
                <a16:creationId xmlns:a16="http://schemas.microsoft.com/office/drawing/2014/main" id="{58209E98-2AA9-487F-EE42-BEF026C91273}"/>
              </a:ext>
            </a:extLst>
          </p:cNvPr>
          <p:cNvSpPr txBox="1"/>
          <p:nvPr/>
        </p:nvSpPr>
        <p:spPr>
          <a:xfrm>
            <a:off x="332854" y="945454"/>
            <a:ext cx="5763146" cy="400110"/>
          </a:xfrm>
          <a:prstGeom prst="rect">
            <a:avLst/>
          </a:prstGeom>
          <a:noFill/>
        </p:spPr>
        <p:txBody>
          <a:bodyPr wrap="square" rtlCol="0">
            <a:spAutoFit/>
          </a:bodyPr>
          <a:lstStyle/>
          <a:p>
            <a:r>
              <a:rPr lang="en-US" sz="2000" b="1" dirty="0">
                <a:latin typeface="Montserrat Medium" panose="00000600000000000000" pitchFamily="50" charset="0"/>
                <a:cs typeface="Times New Roman" panose="02020603050405020304" pitchFamily="18" charset="0"/>
              </a:rPr>
              <a:t>Framework Rasa</a:t>
            </a:r>
          </a:p>
        </p:txBody>
      </p:sp>
      <p:sp>
        <p:nvSpPr>
          <p:cNvPr id="9" name="Google Shape;129;g1193df85558_1_1">
            <a:extLst>
              <a:ext uri="{FF2B5EF4-FFF2-40B4-BE49-F238E27FC236}">
                <a16:creationId xmlns:a16="http://schemas.microsoft.com/office/drawing/2014/main" id="{E15889DC-9246-1043-337B-512FF1805FC8}"/>
              </a:ext>
            </a:extLst>
          </p:cNvPr>
          <p:cNvSpPr/>
          <p:nvPr/>
        </p:nvSpPr>
        <p:spPr>
          <a:xfrm>
            <a:off x="210272" y="376544"/>
            <a:ext cx="5718069"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bài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toán</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10" name="Google Shape;129;g1193df85558_1_1">
            <a:extLst>
              <a:ext uri="{FF2B5EF4-FFF2-40B4-BE49-F238E27FC236}">
                <a16:creationId xmlns:a16="http://schemas.microsoft.com/office/drawing/2014/main" id="{61E70FCF-3B4C-86AA-AB9E-CC484B6172A3}"/>
              </a:ext>
            </a:extLst>
          </p:cNvPr>
          <p:cNvSpPr/>
          <p:nvPr/>
        </p:nvSpPr>
        <p:spPr>
          <a:xfrm>
            <a:off x="5928341" y="379594"/>
            <a:ext cx="5480820" cy="318104"/>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Cơ</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sở</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lý</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thuyết</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15" name="Google Shape;129;g1193df85558_1_1">
            <a:extLst>
              <a:ext uri="{FF2B5EF4-FFF2-40B4-BE49-F238E27FC236}">
                <a16:creationId xmlns:a16="http://schemas.microsoft.com/office/drawing/2014/main" id="{21D9A2FF-3F45-3394-5E2F-220E3F4C6433}"/>
              </a:ext>
            </a:extLst>
          </p:cNvPr>
          <p:cNvSpPr/>
          <p:nvPr/>
        </p:nvSpPr>
        <p:spPr>
          <a:xfrm>
            <a:off x="3994009" y="-6033"/>
            <a:ext cx="3543032" cy="373624"/>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Nội</a:t>
            </a:r>
            <a:r>
              <a:rPr lang="en-US" sz="1900" dirty="0">
                <a:solidFill>
                  <a:schemeClr val="bg1"/>
                </a:solidFill>
                <a:latin typeface="Montserrat Medium" panose="00000600000000000000" pitchFamily="50" charset="0"/>
                <a:cs typeface="Times New Roman" panose="02020603050405020304" pitchFamily="18" charset="0"/>
              </a:rPr>
              <a:t> dung </a:t>
            </a:r>
            <a:r>
              <a:rPr lang="en-US" sz="1900" dirty="0" err="1">
                <a:solidFill>
                  <a:schemeClr val="bg1"/>
                </a:solidFill>
                <a:latin typeface="Montserrat Medium" panose="00000600000000000000" pitchFamily="50" charset="0"/>
                <a:cs typeface="Times New Roman" panose="02020603050405020304" pitchFamily="18" charset="0"/>
              </a:rPr>
              <a:t>thực</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hiện</a:t>
            </a:r>
            <a:r>
              <a:rPr lang="en-US" sz="1900" dirty="0">
                <a:solidFill>
                  <a:schemeClr val="bg1"/>
                </a:solidFill>
                <a:latin typeface="Montserrat Medium" panose="00000600000000000000" pitchFamily="50" charset="0"/>
                <a:cs typeface="Times New Roman" panose="02020603050405020304" pitchFamily="18" charset="0"/>
              </a:rPr>
              <a:t> </a:t>
            </a:r>
          </a:p>
        </p:txBody>
      </p:sp>
      <p:sp>
        <p:nvSpPr>
          <p:cNvPr id="16" name="Google Shape;131;g1193df85558_1_1">
            <a:extLst>
              <a:ext uri="{FF2B5EF4-FFF2-40B4-BE49-F238E27FC236}">
                <a16:creationId xmlns:a16="http://schemas.microsoft.com/office/drawing/2014/main" id="{285B44FF-340D-38FC-261D-ACEC5F26279E}"/>
              </a:ext>
            </a:extLst>
          </p:cNvPr>
          <p:cNvSpPr/>
          <p:nvPr/>
        </p:nvSpPr>
        <p:spPr>
          <a:xfrm>
            <a:off x="210271" y="-1775"/>
            <a:ext cx="3783737" cy="373624"/>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Giới</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thiệu</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chung</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18" name="Google Shape;132;g1193df85558_1_1">
            <a:extLst>
              <a:ext uri="{FF2B5EF4-FFF2-40B4-BE49-F238E27FC236}">
                <a16:creationId xmlns:a16="http://schemas.microsoft.com/office/drawing/2014/main" id="{06604683-EC12-1145-EB18-AC3BCB89BDAA}"/>
              </a:ext>
            </a:extLst>
          </p:cNvPr>
          <p:cNvSpPr/>
          <p:nvPr/>
        </p:nvSpPr>
        <p:spPr>
          <a:xfrm>
            <a:off x="7550590" y="-6033"/>
            <a:ext cx="3858571" cy="373624"/>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 name="TextBox 1">
            <a:extLst>
              <a:ext uri="{FF2B5EF4-FFF2-40B4-BE49-F238E27FC236}">
                <a16:creationId xmlns:a16="http://schemas.microsoft.com/office/drawing/2014/main" id="{46FA7520-EE82-26A6-7315-7480EB9D2DEF}"/>
              </a:ext>
            </a:extLst>
          </p:cNvPr>
          <p:cNvSpPr txBox="1"/>
          <p:nvPr/>
        </p:nvSpPr>
        <p:spPr>
          <a:xfrm>
            <a:off x="428466" y="1672636"/>
            <a:ext cx="10674118" cy="877163"/>
          </a:xfrm>
          <a:prstGeom prst="rect">
            <a:avLst/>
          </a:prstGeom>
          <a:noFill/>
        </p:spPr>
        <p:txBody>
          <a:bodyPr wrap="square" rtlCol="0">
            <a:spAutoFit/>
          </a:bodyPr>
          <a:lstStyle/>
          <a:p>
            <a:pPr marL="285750" indent="-285750" algn="jus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Rasa là một nền tảng mã nguồn mở để xây dựng các ứng dụng trò chuyện thông minh</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cung cấp công cụ và thư viện cho việc phát triển các hệ thống trò chuyện AI</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Gồm</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hai</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thành</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phần</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chính</a:t>
            </a:r>
            <a:r>
              <a:rPr lang="en-US" sz="1700" dirty="0">
                <a:latin typeface="Montserrat Medium" panose="00000600000000000000" pitchFamily="50" charset="0"/>
                <a:cs typeface="Times New Roman" panose="02020603050405020304" pitchFamily="18" charset="0"/>
              </a:rPr>
              <a:t>:</a:t>
            </a:r>
            <a:endParaRPr lang="pt-BR" sz="1700" dirty="0">
              <a:latin typeface="Montserrat Medium" panose="00000600000000000000" pitchFamily="50" charset="0"/>
              <a:cs typeface="Times New Roman" panose="02020603050405020304" pitchFamily="18" charset="0"/>
            </a:endParaRPr>
          </a:p>
        </p:txBody>
      </p:sp>
      <p:sp>
        <p:nvSpPr>
          <p:cNvPr id="4" name="TextBox 3">
            <a:extLst>
              <a:ext uri="{FF2B5EF4-FFF2-40B4-BE49-F238E27FC236}">
                <a16:creationId xmlns:a16="http://schemas.microsoft.com/office/drawing/2014/main" id="{3C76DCA3-B916-A7D8-934A-33EBB113B38C}"/>
              </a:ext>
            </a:extLst>
          </p:cNvPr>
          <p:cNvSpPr txBox="1"/>
          <p:nvPr/>
        </p:nvSpPr>
        <p:spPr>
          <a:xfrm>
            <a:off x="686509" y="2950846"/>
            <a:ext cx="5763146" cy="1138773"/>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a:latin typeface="Montserrat Medium" panose="00000600000000000000" pitchFamily="50" charset="0"/>
                <a:cs typeface="Times New Roman" panose="02020603050405020304" pitchFamily="18" charset="0"/>
              </a:rPr>
              <a:t>Rasa NLU (Natural Language Understanding) </a:t>
            </a:r>
            <a:r>
              <a:rPr lang="vi-VN" sz="1700" dirty="0">
                <a:latin typeface="Montserrat Medium" panose="00000600000000000000" pitchFamily="50" charset="0"/>
                <a:cs typeface="Times New Roman" panose="02020603050405020304" pitchFamily="18" charset="0"/>
              </a:rPr>
              <a:t>là thành phần xử lý ngôn ngữ tự nhiên của Rasa, được sử dụng để hiểu và phân tích các thông điệp người dùng</a:t>
            </a:r>
            <a:r>
              <a:rPr lang="en-US" sz="1700" dirty="0">
                <a:latin typeface="Montserrat Medium" panose="00000600000000000000" pitchFamily="50" charset="0"/>
                <a:cs typeface="Times New Roman" panose="02020603050405020304" pitchFamily="18" charset="0"/>
              </a:rPr>
              <a:t>.</a:t>
            </a:r>
            <a:endParaRPr lang="pt-BR" sz="1700" dirty="0">
              <a:latin typeface="Montserrat Medium" panose="00000600000000000000" pitchFamily="50" charset="0"/>
              <a:cs typeface="Times New Roman" panose="02020603050405020304" pitchFamily="18" charset="0"/>
            </a:endParaRPr>
          </a:p>
        </p:txBody>
      </p:sp>
      <p:sp>
        <p:nvSpPr>
          <p:cNvPr id="5" name="TextBox 4">
            <a:extLst>
              <a:ext uri="{FF2B5EF4-FFF2-40B4-BE49-F238E27FC236}">
                <a16:creationId xmlns:a16="http://schemas.microsoft.com/office/drawing/2014/main" id="{2966B550-151F-CD4E-CDFC-2155B959F5D6}"/>
              </a:ext>
            </a:extLst>
          </p:cNvPr>
          <p:cNvSpPr txBox="1"/>
          <p:nvPr/>
        </p:nvSpPr>
        <p:spPr>
          <a:xfrm>
            <a:off x="686001" y="4270178"/>
            <a:ext cx="5322222" cy="877163"/>
          </a:xfrm>
          <a:prstGeom prst="rect">
            <a:avLst/>
          </a:prstGeom>
          <a:noFill/>
        </p:spPr>
        <p:txBody>
          <a:bodyPr wrap="square" rtlCol="0">
            <a:spAutoFit/>
          </a:bodyPr>
          <a:lstStyle/>
          <a:p>
            <a:pPr marL="285750" indent="-285750" algn="jus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Rasa Core là thành phần quản lý luồng trò chuyện và quyết định hành động trong hệ thống trò chuyện.</a:t>
            </a:r>
            <a:endParaRPr lang="pt-BR" sz="1700" dirty="0">
              <a:latin typeface="Montserrat Medium" panose="00000600000000000000" pitchFamily="50" charset="0"/>
              <a:cs typeface="Times New Roman" panose="02020603050405020304" pitchFamily="18" charset="0"/>
            </a:endParaRPr>
          </a:p>
        </p:txBody>
      </p:sp>
      <p:pic>
        <p:nvPicPr>
          <p:cNvPr id="1026" name="Picture 2" descr="How To Build a Chatbot Using Rasa NLU?">
            <a:extLst>
              <a:ext uri="{FF2B5EF4-FFF2-40B4-BE49-F238E27FC236}">
                <a16:creationId xmlns:a16="http://schemas.microsoft.com/office/drawing/2014/main" id="{BAD9E206-5817-4BA1-C1F5-E2E8F8A137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2540" y="2303927"/>
            <a:ext cx="4980994" cy="3571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521279"/>
      </p:ext>
    </p:extLst>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g118e23d2e83_0_1"/>
          <p:cNvSpPr/>
          <p:nvPr/>
        </p:nvSpPr>
        <p:spPr>
          <a:xfrm>
            <a:off x="299258" y="1389734"/>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sym typeface="Arial"/>
            </a:endParaRPr>
          </a:p>
        </p:txBody>
      </p:sp>
      <p:sp>
        <p:nvSpPr>
          <p:cNvPr id="140" name="Google Shape;140;g118e23d2e83_0_1"/>
          <p:cNvSpPr/>
          <p:nvPr/>
        </p:nvSpPr>
        <p:spPr>
          <a:xfrm>
            <a:off x="686509" y="6351576"/>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2" name="Google Shape;142;g118e23d2e83_0_1"/>
          <p:cNvSpPr/>
          <p:nvPr/>
        </p:nvSpPr>
        <p:spPr>
          <a:xfrm>
            <a:off x="465538" y="1446308"/>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sym typeface="Arial"/>
            </a:endParaRPr>
          </a:p>
        </p:txBody>
      </p:sp>
      <p:sp>
        <p:nvSpPr>
          <p:cNvPr id="143" name="Google Shape;143;g118e23d2e83_0_1"/>
          <p:cNvSpPr/>
          <p:nvPr/>
        </p:nvSpPr>
        <p:spPr>
          <a:xfrm>
            <a:off x="210272" y="6398799"/>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7" name="TextBox 6">
            <a:extLst>
              <a:ext uri="{FF2B5EF4-FFF2-40B4-BE49-F238E27FC236}">
                <a16:creationId xmlns:a16="http://schemas.microsoft.com/office/drawing/2014/main" id="{58209E98-2AA9-487F-EE42-BEF026C91273}"/>
              </a:ext>
            </a:extLst>
          </p:cNvPr>
          <p:cNvSpPr txBox="1"/>
          <p:nvPr/>
        </p:nvSpPr>
        <p:spPr>
          <a:xfrm>
            <a:off x="332854" y="945454"/>
            <a:ext cx="5763146"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Công</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cụ</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Ngrok</a:t>
            </a:r>
            <a:endParaRPr lang="en-US" sz="2000" b="1" dirty="0">
              <a:latin typeface="Montserrat Medium" panose="00000600000000000000" pitchFamily="50" charset="0"/>
              <a:cs typeface="Times New Roman" panose="02020603050405020304" pitchFamily="18" charset="0"/>
            </a:endParaRPr>
          </a:p>
        </p:txBody>
      </p:sp>
      <p:sp>
        <p:nvSpPr>
          <p:cNvPr id="9" name="Google Shape;129;g1193df85558_1_1">
            <a:extLst>
              <a:ext uri="{FF2B5EF4-FFF2-40B4-BE49-F238E27FC236}">
                <a16:creationId xmlns:a16="http://schemas.microsoft.com/office/drawing/2014/main" id="{E15889DC-9246-1043-337B-512FF1805FC8}"/>
              </a:ext>
            </a:extLst>
          </p:cNvPr>
          <p:cNvSpPr/>
          <p:nvPr/>
        </p:nvSpPr>
        <p:spPr>
          <a:xfrm>
            <a:off x="210272" y="376544"/>
            <a:ext cx="5718069"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bài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toán</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10" name="Google Shape;129;g1193df85558_1_1">
            <a:extLst>
              <a:ext uri="{FF2B5EF4-FFF2-40B4-BE49-F238E27FC236}">
                <a16:creationId xmlns:a16="http://schemas.microsoft.com/office/drawing/2014/main" id="{61E70FCF-3B4C-86AA-AB9E-CC484B6172A3}"/>
              </a:ext>
            </a:extLst>
          </p:cNvPr>
          <p:cNvSpPr/>
          <p:nvPr/>
        </p:nvSpPr>
        <p:spPr>
          <a:xfrm>
            <a:off x="5928341" y="379594"/>
            <a:ext cx="5480820" cy="318104"/>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Cơ</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sở</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lý</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thuyết</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15" name="Google Shape;129;g1193df85558_1_1">
            <a:extLst>
              <a:ext uri="{FF2B5EF4-FFF2-40B4-BE49-F238E27FC236}">
                <a16:creationId xmlns:a16="http://schemas.microsoft.com/office/drawing/2014/main" id="{21D9A2FF-3F45-3394-5E2F-220E3F4C6433}"/>
              </a:ext>
            </a:extLst>
          </p:cNvPr>
          <p:cNvSpPr/>
          <p:nvPr/>
        </p:nvSpPr>
        <p:spPr>
          <a:xfrm>
            <a:off x="3994009" y="-6033"/>
            <a:ext cx="3543032" cy="373624"/>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Nội</a:t>
            </a:r>
            <a:r>
              <a:rPr lang="en-US" sz="1900" dirty="0">
                <a:solidFill>
                  <a:schemeClr val="bg1"/>
                </a:solidFill>
                <a:latin typeface="Montserrat Medium" panose="00000600000000000000" pitchFamily="50" charset="0"/>
                <a:cs typeface="Times New Roman" panose="02020603050405020304" pitchFamily="18" charset="0"/>
              </a:rPr>
              <a:t> dung </a:t>
            </a:r>
            <a:r>
              <a:rPr lang="en-US" sz="1900" dirty="0" err="1">
                <a:solidFill>
                  <a:schemeClr val="bg1"/>
                </a:solidFill>
                <a:latin typeface="Montserrat Medium" panose="00000600000000000000" pitchFamily="50" charset="0"/>
                <a:cs typeface="Times New Roman" panose="02020603050405020304" pitchFamily="18" charset="0"/>
              </a:rPr>
              <a:t>thực</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hiện</a:t>
            </a:r>
            <a:r>
              <a:rPr lang="en-US" sz="1900" dirty="0">
                <a:solidFill>
                  <a:schemeClr val="bg1"/>
                </a:solidFill>
                <a:latin typeface="Montserrat Medium" panose="00000600000000000000" pitchFamily="50" charset="0"/>
                <a:cs typeface="Times New Roman" panose="02020603050405020304" pitchFamily="18" charset="0"/>
              </a:rPr>
              <a:t> </a:t>
            </a:r>
          </a:p>
        </p:txBody>
      </p:sp>
      <p:sp>
        <p:nvSpPr>
          <p:cNvPr id="16" name="Google Shape;131;g1193df85558_1_1">
            <a:extLst>
              <a:ext uri="{FF2B5EF4-FFF2-40B4-BE49-F238E27FC236}">
                <a16:creationId xmlns:a16="http://schemas.microsoft.com/office/drawing/2014/main" id="{285B44FF-340D-38FC-261D-ACEC5F26279E}"/>
              </a:ext>
            </a:extLst>
          </p:cNvPr>
          <p:cNvSpPr/>
          <p:nvPr/>
        </p:nvSpPr>
        <p:spPr>
          <a:xfrm>
            <a:off x="210271" y="-1775"/>
            <a:ext cx="3783737" cy="373624"/>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Giới</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thiệu</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chung</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18" name="Google Shape;132;g1193df85558_1_1">
            <a:extLst>
              <a:ext uri="{FF2B5EF4-FFF2-40B4-BE49-F238E27FC236}">
                <a16:creationId xmlns:a16="http://schemas.microsoft.com/office/drawing/2014/main" id="{06604683-EC12-1145-EB18-AC3BCB89BDAA}"/>
              </a:ext>
            </a:extLst>
          </p:cNvPr>
          <p:cNvSpPr/>
          <p:nvPr/>
        </p:nvSpPr>
        <p:spPr>
          <a:xfrm>
            <a:off x="7550590" y="-6033"/>
            <a:ext cx="3858571" cy="373624"/>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 name="TextBox 1">
            <a:extLst>
              <a:ext uri="{FF2B5EF4-FFF2-40B4-BE49-F238E27FC236}">
                <a16:creationId xmlns:a16="http://schemas.microsoft.com/office/drawing/2014/main" id="{46FA7520-EE82-26A6-7315-7480EB9D2DEF}"/>
              </a:ext>
            </a:extLst>
          </p:cNvPr>
          <p:cNvSpPr txBox="1"/>
          <p:nvPr/>
        </p:nvSpPr>
        <p:spPr>
          <a:xfrm>
            <a:off x="428466" y="1459360"/>
            <a:ext cx="10674118" cy="1138773"/>
          </a:xfrm>
          <a:prstGeom prst="rect">
            <a:avLst/>
          </a:prstGeom>
          <a:noFill/>
        </p:spPr>
        <p:txBody>
          <a:bodyPr wrap="square" rtlCol="0">
            <a:spAutoFit/>
          </a:bodyPr>
          <a:lstStyle/>
          <a:p>
            <a:pPr marL="285750" indent="-285750" algn="just">
              <a:buFont typeface="Arial" panose="020B0604020202020204" pitchFamily="34" charset="0"/>
              <a:buChar char="●"/>
            </a:pPr>
            <a:endParaRPr lang="en-US" sz="1700" dirty="0">
              <a:latin typeface="Montserrat Medium" panose="00000600000000000000" pitchFamily="50" charset="0"/>
              <a:cs typeface="Times New Roman" panose="02020603050405020304" pitchFamily="18" charset="0"/>
            </a:endParaRPr>
          </a:p>
          <a:p>
            <a:pPr marL="285750" indent="-285750" algn="jus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Ngrok là một công cụ proxy công cộng và phần mềm tunnel mã nguồn mở. Nó cho phép ta tạo ra một kết nối an toàn giữa máy cục bộ của ta và mạng Internet thông qua một kết nối ngược qua tường lửa (reverse tunneling). </a:t>
            </a:r>
            <a:endParaRPr lang="pt-BR" sz="1700" dirty="0">
              <a:latin typeface="Montserrat Medium" panose="00000600000000000000" pitchFamily="50" charset="0"/>
              <a:cs typeface="Times New Roman" panose="02020603050405020304" pitchFamily="18" charset="0"/>
            </a:endParaRPr>
          </a:p>
        </p:txBody>
      </p:sp>
      <p:sp>
        <p:nvSpPr>
          <p:cNvPr id="4" name="Google Shape;139;g118e23d2e83_0_1">
            <a:extLst>
              <a:ext uri="{FF2B5EF4-FFF2-40B4-BE49-F238E27FC236}">
                <a16:creationId xmlns:a16="http://schemas.microsoft.com/office/drawing/2014/main" id="{B5A9659C-90E9-849E-850F-E3AA2211C314}"/>
              </a:ext>
            </a:extLst>
          </p:cNvPr>
          <p:cNvSpPr/>
          <p:nvPr/>
        </p:nvSpPr>
        <p:spPr>
          <a:xfrm>
            <a:off x="407979" y="3736169"/>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sym typeface="Arial"/>
            </a:endParaRPr>
          </a:p>
        </p:txBody>
      </p:sp>
      <p:sp>
        <p:nvSpPr>
          <p:cNvPr id="5" name="Google Shape;142;g118e23d2e83_0_1">
            <a:extLst>
              <a:ext uri="{FF2B5EF4-FFF2-40B4-BE49-F238E27FC236}">
                <a16:creationId xmlns:a16="http://schemas.microsoft.com/office/drawing/2014/main" id="{8EF3B852-D89B-9F54-D968-FFCC4A6D1805}"/>
              </a:ext>
            </a:extLst>
          </p:cNvPr>
          <p:cNvSpPr/>
          <p:nvPr/>
        </p:nvSpPr>
        <p:spPr>
          <a:xfrm>
            <a:off x="574259" y="3792743"/>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sym typeface="Arial"/>
            </a:endParaRPr>
          </a:p>
        </p:txBody>
      </p:sp>
      <p:sp>
        <p:nvSpPr>
          <p:cNvPr id="6" name="TextBox 5">
            <a:extLst>
              <a:ext uri="{FF2B5EF4-FFF2-40B4-BE49-F238E27FC236}">
                <a16:creationId xmlns:a16="http://schemas.microsoft.com/office/drawing/2014/main" id="{8324CABC-A627-7E71-35ED-627140E068E8}"/>
              </a:ext>
            </a:extLst>
          </p:cNvPr>
          <p:cNvSpPr txBox="1"/>
          <p:nvPr/>
        </p:nvSpPr>
        <p:spPr>
          <a:xfrm>
            <a:off x="441575" y="3291889"/>
            <a:ext cx="5763146" cy="400110"/>
          </a:xfrm>
          <a:prstGeom prst="rect">
            <a:avLst/>
          </a:prstGeom>
          <a:noFill/>
        </p:spPr>
        <p:txBody>
          <a:bodyPr wrap="square" rtlCol="0">
            <a:spAutoFit/>
          </a:bodyPr>
          <a:lstStyle/>
          <a:p>
            <a:r>
              <a:rPr lang="en-US" sz="2000" b="1" dirty="0">
                <a:latin typeface="Montserrat Medium" panose="00000600000000000000" pitchFamily="50" charset="0"/>
                <a:cs typeface="Times New Roman" panose="02020603050405020304" pitchFamily="18" charset="0"/>
              </a:rPr>
              <a:t>Facebook Developers</a:t>
            </a:r>
          </a:p>
        </p:txBody>
      </p:sp>
      <p:sp>
        <p:nvSpPr>
          <p:cNvPr id="8" name="TextBox 7">
            <a:extLst>
              <a:ext uri="{FF2B5EF4-FFF2-40B4-BE49-F238E27FC236}">
                <a16:creationId xmlns:a16="http://schemas.microsoft.com/office/drawing/2014/main" id="{7E5FB343-9D8B-47DF-4958-8DDE915D3C66}"/>
              </a:ext>
            </a:extLst>
          </p:cNvPr>
          <p:cNvSpPr txBox="1"/>
          <p:nvPr/>
        </p:nvSpPr>
        <p:spPr>
          <a:xfrm>
            <a:off x="465538" y="3754104"/>
            <a:ext cx="10674118" cy="1923604"/>
          </a:xfrm>
          <a:prstGeom prst="rect">
            <a:avLst/>
          </a:prstGeom>
          <a:noFill/>
        </p:spPr>
        <p:txBody>
          <a:bodyPr wrap="square" rtlCol="0">
            <a:spAutoFit/>
          </a:bodyPr>
          <a:lstStyle/>
          <a:p>
            <a:pPr marL="285750" indent="-285750" algn="just">
              <a:buFont typeface="Arial" panose="020B0604020202020204" pitchFamily="34" charset="0"/>
              <a:buChar char="●"/>
            </a:pPr>
            <a:endParaRPr lang="en-US" sz="1700" dirty="0">
              <a:latin typeface="Montserrat Medium" panose="00000600000000000000" pitchFamily="50" charset="0"/>
              <a:cs typeface="Times New Roman" panose="02020603050405020304" pitchFamily="18" charset="0"/>
            </a:endParaRPr>
          </a:p>
          <a:p>
            <a:pPr marL="285750" indent="-285750" algn="jus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Facebook Developer là một nền tảng và tập hợp các công cụ, tài liệu và tài nguyên được cung cấp bởi Facebook để hỗ trợ các nhà phát triển xây dựng ứng dụng và tích hợp với các sản phẩm của Facebook. </a:t>
            </a:r>
            <a:endParaRPr lang="en-US" sz="1700" dirty="0">
              <a:latin typeface="Montserrat Medium" panose="00000600000000000000" pitchFamily="50" charset="0"/>
              <a:cs typeface="Times New Roman" panose="02020603050405020304" pitchFamily="18" charset="0"/>
            </a:endParaRPr>
          </a:p>
          <a:p>
            <a:pPr marL="285750" indent="-285750" algn="just">
              <a:buFont typeface="Arial" panose="020B0604020202020204" pitchFamily="34" charset="0"/>
              <a:buChar char="●"/>
            </a:pPr>
            <a:r>
              <a:rPr lang="en-US" sz="1700" dirty="0">
                <a:latin typeface="Montserrat Medium" panose="00000600000000000000" pitchFamily="50" charset="0"/>
                <a:cs typeface="Times New Roman" panose="02020603050405020304" pitchFamily="18" charset="0"/>
              </a:rPr>
              <a:t>Cung </a:t>
            </a:r>
            <a:r>
              <a:rPr lang="vi-VN" sz="1700" dirty="0">
                <a:latin typeface="Montserrat Medium" panose="00000600000000000000" pitchFamily="50" charset="0"/>
                <a:cs typeface="Times New Roman" panose="02020603050405020304" pitchFamily="18" charset="0"/>
              </a:rPr>
              <a:t>cấp các API (Application Programming Interface) và SDK (Software Development Kit) cho phép phát triển tạo ra các ứng dụng, tích hợp tính năng của Facebook vào ứng dụng của mình</a:t>
            </a:r>
            <a:r>
              <a:rPr lang="en-US" sz="1700" dirty="0">
                <a:latin typeface="Montserrat Medium" panose="00000600000000000000" pitchFamily="50" charset="0"/>
                <a:cs typeface="Times New Roman" panose="02020603050405020304" pitchFamily="18" charset="0"/>
              </a:rPr>
              <a:t>.</a:t>
            </a:r>
            <a:endParaRPr lang="pt-BR" sz="1700" dirty="0">
              <a:latin typeface="Montserrat Medium" panose="00000600000000000000" pitchFamily="50" charset="0"/>
              <a:cs typeface="Times New Roman" panose="02020603050405020304" pitchFamily="18" charset="0"/>
            </a:endParaRPr>
          </a:p>
        </p:txBody>
      </p:sp>
    </p:spTree>
    <p:extLst>
      <p:ext uri="{BB962C8B-B14F-4D97-AF65-F5344CB8AC3E}">
        <p14:creationId xmlns:p14="http://schemas.microsoft.com/office/powerpoint/2010/main" val="1496058983"/>
      </p:ext>
    </p:extLst>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0B52D40C-93B1-6673-208A-BE2D6502278C}"/>
              </a:ext>
            </a:extLst>
          </p:cNvPr>
          <p:cNvSpPr/>
          <p:nvPr/>
        </p:nvSpPr>
        <p:spPr>
          <a:xfrm>
            <a:off x="8378969" y="0"/>
            <a:ext cx="3829235" cy="6858000"/>
          </a:xfrm>
          <a:prstGeom prst="round2Same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9E5498-4404-5E71-63A3-576EC0A9A5ED}"/>
              </a:ext>
            </a:extLst>
          </p:cNvPr>
          <p:cNvSpPr/>
          <p:nvPr/>
        </p:nvSpPr>
        <p:spPr>
          <a:xfrm>
            <a:off x="0" y="4802818"/>
            <a:ext cx="8362765" cy="2055181"/>
          </a:xfrm>
          <a:prstGeom prst="rect">
            <a:avLst/>
          </a:prstGeom>
          <a:solidFill>
            <a:srgbClr val="0321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F996D1BA-94F8-3B88-27DB-ADDEE166ABE5}"/>
              </a:ext>
            </a:extLst>
          </p:cNvPr>
          <p:cNvSpPr txBox="1"/>
          <p:nvPr/>
        </p:nvSpPr>
        <p:spPr>
          <a:xfrm>
            <a:off x="819193" y="5253027"/>
            <a:ext cx="6353963" cy="830997"/>
          </a:xfrm>
          <a:prstGeom prst="rect">
            <a:avLst/>
          </a:prstGeom>
          <a:noFill/>
        </p:spPr>
        <p:txBody>
          <a:bodyPr wrap="square" rtlCol="0">
            <a:spAutoFit/>
          </a:bodyPr>
          <a:lstStyle/>
          <a:p>
            <a:r>
              <a:rPr lang="en-US" sz="4800" dirty="0" err="1">
                <a:solidFill>
                  <a:schemeClr val="bg1"/>
                </a:solidFill>
                <a:latin typeface="Montserrat Medium" panose="00000600000000000000" pitchFamily="50" charset="0"/>
                <a:cs typeface="Times New Roman" panose="02020603050405020304" pitchFamily="18" charset="0"/>
              </a:rPr>
              <a:t>Nội</a:t>
            </a:r>
            <a:r>
              <a:rPr lang="en-US" sz="4800" dirty="0">
                <a:solidFill>
                  <a:schemeClr val="bg1"/>
                </a:solidFill>
                <a:latin typeface="Montserrat Medium" panose="00000600000000000000" pitchFamily="50" charset="0"/>
                <a:cs typeface="Times New Roman" panose="02020603050405020304" pitchFamily="18" charset="0"/>
              </a:rPr>
              <a:t> dung </a:t>
            </a:r>
            <a:r>
              <a:rPr lang="en-US" sz="4800" dirty="0" err="1">
                <a:solidFill>
                  <a:schemeClr val="bg1"/>
                </a:solidFill>
                <a:latin typeface="Montserrat Medium" panose="00000600000000000000" pitchFamily="50" charset="0"/>
                <a:cs typeface="Times New Roman" panose="02020603050405020304" pitchFamily="18" charset="0"/>
              </a:rPr>
              <a:t>thực</a:t>
            </a:r>
            <a:r>
              <a:rPr lang="en-US" sz="4800" dirty="0">
                <a:solidFill>
                  <a:schemeClr val="bg1"/>
                </a:solidFill>
                <a:latin typeface="Montserrat Medium" panose="00000600000000000000" pitchFamily="50" charset="0"/>
                <a:cs typeface="Times New Roman" panose="02020603050405020304" pitchFamily="18" charset="0"/>
              </a:rPr>
              <a:t> </a:t>
            </a:r>
            <a:r>
              <a:rPr lang="en-US" sz="4800" dirty="0" err="1">
                <a:solidFill>
                  <a:schemeClr val="bg1"/>
                </a:solidFill>
                <a:latin typeface="Montserrat Medium" panose="00000600000000000000" pitchFamily="50" charset="0"/>
                <a:cs typeface="Times New Roman" panose="02020603050405020304" pitchFamily="18" charset="0"/>
              </a:rPr>
              <a:t>hiện</a:t>
            </a:r>
            <a:endParaRPr lang="en-US" sz="4800" dirty="0">
              <a:solidFill>
                <a:schemeClr val="bg1"/>
              </a:solidFill>
              <a:latin typeface="Montserrat Medium" panose="00000600000000000000" pitchFamily="50" charset="0"/>
              <a:cs typeface="Times New Roman" panose="02020603050405020304" pitchFamily="18" charset="0"/>
            </a:endParaRPr>
          </a:p>
        </p:txBody>
      </p:sp>
      <p:grpSp>
        <p:nvGrpSpPr>
          <p:cNvPr id="62" name="Google Shape;4362;p62">
            <a:extLst>
              <a:ext uri="{FF2B5EF4-FFF2-40B4-BE49-F238E27FC236}">
                <a16:creationId xmlns:a16="http://schemas.microsoft.com/office/drawing/2014/main" id="{8B84D942-A591-BB0D-12EA-58C2E5A281E8}"/>
              </a:ext>
            </a:extLst>
          </p:cNvPr>
          <p:cNvGrpSpPr/>
          <p:nvPr/>
        </p:nvGrpSpPr>
        <p:grpSpPr>
          <a:xfrm>
            <a:off x="819194" y="1300724"/>
            <a:ext cx="1779560" cy="3418364"/>
            <a:chOff x="2525600" y="371925"/>
            <a:chExt cx="2506775" cy="4815275"/>
          </a:xfrm>
        </p:grpSpPr>
        <p:sp>
          <p:nvSpPr>
            <p:cNvPr id="63" name="Google Shape;4363;p62">
              <a:extLst>
                <a:ext uri="{FF2B5EF4-FFF2-40B4-BE49-F238E27FC236}">
                  <a16:creationId xmlns:a16="http://schemas.microsoft.com/office/drawing/2014/main" id="{7B468600-FF09-4574-C77F-84DB4734F7E6}"/>
                </a:ext>
              </a:extLst>
            </p:cNvPr>
            <p:cNvSpPr/>
            <p:nvPr/>
          </p:nvSpPr>
          <p:spPr>
            <a:xfrm>
              <a:off x="2525600" y="3755100"/>
              <a:ext cx="2506775" cy="1432100"/>
            </a:xfrm>
            <a:custGeom>
              <a:avLst/>
              <a:gdLst/>
              <a:ahLst/>
              <a:cxnLst/>
              <a:rect l="l" t="t" r="r" b="b"/>
              <a:pathLst>
                <a:path w="100271" h="57284" extrusionOk="0">
                  <a:moveTo>
                    <a:pt x="50136" y="0"/>
                  </a:moveTo>
                  <a:cubicBezTo>
                    <a:pt x="48634" y="0"/>
                    <a:pt x="47133" y="327"/>
                    <a:pt x="45958" y="979"/>
                  </a:cubicBezTo>
                  <a:lnTo>
                    <a:pt x="2350" y="26308"/>
                  </a:lnTo>
                  <a:cubicBezTo>
                    <a:pt x="0" y="27614"/>
                    <a:pt x="0" y="29703"/>
                    <a:pt x="2350" y="31008"/>
                  </a:cubicBezTo>
                  <a:lnTo>
                    <a:pt x="45958" y="56207"/>
                  </a:lnTo>
                  <a:cubicBezTo>
                    <a:pt x="47133" y="56925"/>
                    <a:pt x="48634" y="57284"/>
                    <a:pt x="50136" y="57284"/>
                  </a:cubicBezTo>
                  <a:cubicBezTo>
                    <a:pt x="51637" y="57284"/>
                    <a:pt x="53139" y="56925"/>
                    <a:pt x="54314" y="56207"/>
                  </a:cubicBezTo>
                  <a:lnTo>
                    <a:pt x="97921" y="31008"/>
                  </a:lnTo>
                  <a:cubicBezTo>
                    <a:pt x="100271" y="29703"/>
                    <a:pt x="100271" y="27614"/>
                    <a:pt x="97921" y="26308"/>
                  </a:cubicBezTo>
                  <a:lnTo>
                    <a:pt x="54314" y="979"/>
                  </a:lnTo>
                  <a:cubicBezTo>
                    <a:pt x="53139" y="327"/>
                    <a:pt x="51637" y="0"/>
                    <a:pt x="50136" y="0"/>
                  </a:cubicBezTo>
                  <a:close/>
                </a:path>
              </a:pathLst>
            </a:custGeom>
            <a:solidFill>
              <a:srgbClr val="6B9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364;p62">
              <a:extLst>
                <a:ext uri="{FF2B5EF4-FFF2-40B4-BE49-F238E27FC236}">
                  <a16:creationId xmlns:a16="http://schemas.microsoft.com/office/drawing/2014/main" id="{556238BA-7F22-56A1-1631-6B6F7054016C}"/>
                </a:ext>
              </a:extLst>
            </p:cNvPr>
            <p:cNvSpPr/>
            <p:nvPr/>
          </p:nvSpPr>
          <p:spPr>
            <a:xfrm>
              <a:off x="2538650" y="1093275"/>
              <a:ext cx="2477425" cy="3903800"/>
            </a:xfrm>
            <a:custGeom>
              <a:avLst/>
              <a:gdLst/>
              <a:ahLst/>
              <a:cxnLst/>
              <a:rect l="l" t="t" r="r" b="b"/>
              <a:pathLst>
                <a:path w="99097" h="156152" extrusionOk="0">
                  <a:moveTo>
                    <a:pt x="1" y="1"/>
                  </a:moveTo>
                  <a:lnTo>
                    <a:pt x="1" y="124164"/>
                  </a:lnTo>
                  <a:cubicBezTo>
                    <a:pt x="1" y="126775"/>
                    <a:pt x="1959" y="130039"/>
                    <a:pt x="4179" y="131345"/>
                  </a:cubicBezTo>
                  <a:lnTo>
                    <a:pt x="45436" y="155107"/>
                  </a:lnTo>
                  <a:cubicBezTo>
                    <a:pt x="46611" y="155760"/>
                    <a:pt x="48047" y="156152"/>
                    <a:pt x="49614" y="156152"/>
                  </a:cubicBezTo>
                  <a:cubicBezTo>
                    <a:pt x="51050" y="156152"/>
                    <a:pt x="52617" y="155760"/>
                    <a:pt x="53792" y="155107"/>
                  </a:cubicBezTo>
                  <a:lnTo>
                    <a:pt x="95049" y="131345"/>
                  </a:lnTo>
                  <a:cubicBezTo>
                    <a:pt x="97268" y="130039"/>
                    <a:pt x="99096" y="126775"/>
                    <a:pt x="99096" y="124164"/>
                  </a:cubicBezTo>
                  <a:lnTo>
                    <a:pt x="99096" y="1"/>
                  </a:lnTo>
                  <a:close/>
                </a:path>
              </a:pathLst>
            </a:custGeom>
            <a:solidFill>
              <a:srgbClr val="C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365;p62">
              <a:extLst>
                <a:ext uri="{FF2B5EF4-FFF2-40B4-BE49-F238E27FC236}">
                  <a16:creationId xmlns:a16="http://schemas.microsoft.com/office/drawing/2014/main" id="{51552A30-E602-8671-E796-01280D34B1A7}"/>
                </a:ext>
              </a:extLst>
            </p:cNvPr>
            <p:cNvSpPr/>
            <p:nvPr/>
          </p:nvSpPr>
          <p:spPr>
            <a:xfrm>
              <a:off x="2538650" y="1093275"/>
              <a:ext cx="1240350" cy="3903800"/>
            </a:xfrm>
            <a:custGeom>
              <a:avLst/>
              <a:gdLst/>
              <a:ahLst/>
              <a:cxnLst/>
              <a:rect l="l" t="t" r="r" b="b"/>
              <a:pathLst>
                <a:path w="49614" h="156152" extrusionOk="0">
                  <a:moveTo>
                    <a:pt x="1" y="1"/>
                  </a:moveTo>
                  <a:lnTo>
                    <a:pt x="1" y="124164"/>
                  </a:lnTo>
                  <a:cubicBezTo>
                    <a:pt x="1" y="126775"/>
                    <a:pt x="1959" y="130039"/>
                    <a:pt x="4179" y="131345"/>
                  </a:cubicBezTo>
                  <a:lnTo>
                    <a:pt x="45436" y="155107"/>
                  </a:lnTo>
                  <a:cubicBezTo>
                    <a:pt x="46611" y="155760"/>
                    <a:pt x="48047" y="156152"/>
                    <a:pt x="49614" y="156152"/>
                  </a:cubicBezTo>
                  <a:lnTo>
                    <a:pt x="49614" y="1"/>
                  </a:ln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366;p62">
              <a:extLst>
                <a:ext uri="{FF2B5EF4-FFF2-40B4-BE49-F238E27FC236}">
                  <a16:creationId xmlns:a16="http://schemas.microsoft.com/office/drawing/2014/main" id="{428A3458-60C9-507C-C4BF-218C495858D0}"/>
                </a:ext>
              </a:extLst>
            </p:cNvPr>
            <p:cNvSpPr/>
            <p:nvPr/>
          </p:nvSpPr>
          <p:spPr>
            <a:xfrm>
              <a:off x="2525600" y="380100"/>
              <a:ext cx="2506775" cy="1429675"/>
            </a:xfrm>
            <a:custGeom>
              <a:avLst/>
              <a:gdLst/>
              <a:ahLst/>
              <a:cxnLst/>
              <a:rect l="l" t="t" r="r" b="b"/>
              <a:pathLst>
                <a:path w="100271" h="57187" extrusionOk="0">
                  <a:moveTo>
                    <a:pt x="50136" y="0"/>
                  </a:moveTo>
                  <a:cubicBezTo>
                    <a:pt x="48634" y="0"/>
                    <a:pt x="47133" y="327"/>
                    <a:pt x="45958" y="980"/>
                  </a:cubicBezTo>
                  <a:lnTo>
                    <a:pt x="2350" y="26178"/>
                  </a:lnTo>
                  <a:cubicBezTo>
                    <a:pt x="0" y="27483"/>
                    <a:pt x="0" y="29572"/>
                    <a:pt x="2350" y="31009"/>
                  </a:cubicBezTo>
                  <a:lnTo>
                    <a:pt x="45958" y="56207"/>
                  </a:lnTo>
                  <a:cubicBezTo>
                    <a:pt x="47133" y="56860"/>
                    <a:pt x="48634" y="57186"/>
                    <a:pt x="50136" y="57186"/>
                  </a:cubicBezTo>
                  <a:cubicBezTo>
                    <a:pt x="51637" y="57186"/>
                    <a:pt x="53139" y="56860"/>
                    <a:pt x="54314" y="56207"/>
                  </a:cubicBezTo>
                  <a:lnTo>
                    <a:pt x="97921" y="31009"/>
                  </a:lnTo>
                  <a:cubicBezTo>
                    <a:pt x="100271" y="29572"/>
                    <a:pt x="100271" y="27483"/>
                    <a:pt x="97921" y="26178"/>
                  </a:cubicBezTo>
                  <a:lnTo>
                    <a:pt x="54314" y="980"/>
                  </a:lnTo>
                  <a:cubicBezTo>
                    <a:pt x="53139" y="327"/>
                    <a:pt x="51637" y="0"/>
                    <a:pt x="50136" y="0"/>
                  </a:cubicBezTo>
                  <a:close/>
                </a:path>
              </a:pathLst>
            </a:custGeom>
            <a:solidFill>
              <a:srgbClr val="DC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367;p62">
              <a:extLst>
                <a:ext uri="{FF2B5EF4-FFF2-40B4-BE49-F238E27FC236}">
                  <a16:creationId xmlns:a16="http://schemas.microsoft.com/office/drawing/2014/main" id="{64274EE3-4ADE-244D-9145-094C429A7618}"/>
                </a:ext>
              </a:extLst>
            </p:cNvPr>
            <p:cNvSpPr/>
            <p:nvPr/>
          </p:nvSpPr>
          <p:spPr>
            <a:xfrm>
              <a:off x="3942175" y="1948450"/>
              <a:ext cx="953125" cy="2772800"/>
            </a:xfrm>
            <a:custGeom>
              <a:avLst/>
              <a:gdLst/>
              <a:ahLst/>
              <a:cxnLst/>
              <a:rect l="l" t="t" r="r" b="b"/>
              <a:pathLst>
                <a:path w="38125" h="110912" extrusionOk="0">
                  <a:moveTo>
                    <a:pt x="784" y="1"/>
                  </a:moveTo>
                  <a:cubicBezTo>
                    <a:pt x="262" y="915"/>
                    <a:pt x="1" y="1959"/>
                    <a:pt x="1" y="2743"/>
                  </a:cubicBezTo>
                  <a:lnTo>
                    <a:pt x="1" y="108889"/>
                  </a:lnTo>
                  <a:cubicBezTo>
                    <a:pt x="1" y="110205"/>
                    <a:pt x="610" y="110912"/>
                    <a:pt x="1536" y="110912"/>
                  </a:cubicBezTo>
                  <a:cubicBezTo>
                    <a:pt x="1896" y="110912"/>
                    <a:pt x="2304" y="110805"/>
                    <a:pt x="2742" y="110586"/>
                  </a:cubicBezTo>
                  <a:lnTo>
                    <a:pt x="3265" y="110194"/>
                  </a:lnTo>
                  <a:lnTo>
                    <a:pt x="36166" y="91132"/>
                  </a:lnTo>
                  <a:cubicBezTo>
                    <a:pt x="36949" y="90741"/>
                    <a:pt x="37602" y="89957"/>
                    <a:pt x="38124" y="89174"/>
                  </a:cubicBezTo>
                  <a:lnTo>
                    <a:pt x="35122" y="87085"/>
                  </a:lnTo>
                  <a:lnTo>
                    <a:pt x="784" y="1"/>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368;p62">
              <a:extLst>
                <a:ext uri="{FF2B5EF4-FFF2-40B4-BE49-F238E27FC236}">
                  <a16:creationId xmlns:a16="http://schemas.microsoft.com/office/drawing/2014/main" id="{D122855D-14BF-AE30-F16D-08FE4EFE3711}"/>
                </a:ext>
              </a:extLst>
            </p:cNvPr>
            <p:cNvSpPr/>
            <p:nvPr/>
          </p:nvSpPr>
          <p:spPr>
            <a:xfrm>
              <a:off x="3961775" y="1406175"/>
              <a:ext cx="953100" cy="2768375"/>
            </a:xfrm>
            <a:custGeom>
              <a:avLst/>
              <a:gdLst/>
              <a:ahLst/>
              <a:cxnLst/>
              <a:rect l="l" t="t" r="r" b="b"/>
              <a:pathLst>
                <a:path w="38124" h="110735" extrusionOk="0">
                  <a:moveTo>
                    <a:pt x="36677" y="0"/>
                  </a:moveTo>
                  <a:cubicBezTo>
                    <a:pt x="36296" y="0"/>
                    <a:pt x="35857" y="133"/>
                    <a:pt x="35382" y="410"/>
                  </a:cubicBezTo>
                  <a:lnTo>
                    <a:pt x="35121" y="541"/>
                  </a:lnTo>
                  <a:lnTo>
                    <a:pt x="1958" y="19733"/>
                  </a:lnTo>
                  <a:cubicBezTo>
                    <a:pt x="1175" y="20125"/>
                    <a:pt x="522" y="20908"/>
                    <a:pt x="0" y="21692"/>
                  </a:cubicBezTo>
                  <a:lnTo>
                    <a:pt x="34207" y="109037"/>
                  </a:lnTo>
                  <a:lnTo>
                    <a:pt x="37340" y="110734"/>
                  </a:lnTo>
                  <a:cubicBezTo>
                    <a:pt x="37863" y="109951"/>
                    <a:pt x="38124" y="108906"/>
                    <a:pt x="38124" y="108123"/>
                  </a:cubicBezTo>
                  <a:lnTo>
                    <a:pt x="38124" y="2499"/>
                  </a:lnTo>
                  <a:lnTo>
                    <a:pt x="38124" y="1977"/>
                  </a:lnTo>
                  <a:cubicBezTo>
                    <a:pt x="38124" y="703"/>
                    <a:pt x="37553" y="0"/>
                    <a:pt x="36677" y="0"/>
                  </a:cubicBezTo>
                  <a:close/>
                </a:path>
              </a:pathLst>
            </a:custGeom>
            <a:solidFill>
              <a:srgbClr val="1E37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369;p62">
              <a:extLst>
                <a:ext uri="{FF2B5EF4-FFF2-40B4-BE49-F238E27FC236}">
                  <a16:creationId xmlns:a16="http://schemas.microsoft.com/office/drawing/2014/main" id="{6CA6D258-FDA7-0413-C1D9-509D0BC89EBA}"/>
                </a:ext>
              </a:extLst>
            </p:cNvPr>
            <p:cNvSpPr/>
            <p:nvPr/>
          </p:nvSpPr>
          <p:spPr>
            <a:xfrm>
              <a:off x="3942175" y="1419675"/>
              <a:ext cx="897625" cy="3237950"/>
            </a:xfrm>
            <a:custGeom>
              <a:avLst/>
              <a:gdLst/>
              <a:ahLst/>
              <a:cxnLst/>
              <a:rect l="l" t="t" r="r" b="b"/>
              <a:pathLst>
                <a:path w="35905" h="129518" extrusionOk="0">
                  <a:moveTo>
                    <a:pt x="35905" y="1"/>
                  </a:moveTo>
                  <a:lnTo>
                    <a:pt x="2742" y="19193"/>
                  </a:lnTo>
                  <a:cubicBezTo>
                    <a:pt x="1959" y="19585"/>
                    <a:pt x="1306" y="20368"/>
                    <a:pt x="784" y="21152"/>
                  </a:cubicBezTo>
                  <a:cubicBezTo>
                    <a:pt x="262" y="22066"/>
                    <a:pt x="1" y="23110"/>
                    <a:pt x="1" y="23894"/>
                  </a:cubicBezTo>
                  <a:lnTo>
                    <a:pt x="1" y="129517"/>
                  </a:lnTo>
                  <a:lnTo>
                    <a:pt x="131" y="129387"/>
                  </a:lnTo>
                  <a:lnTo>
                    <a:pt x="33163" y="110325"/>
                  </a:lnTo>
                  <a:cubicBezTo>
                    <a:pt x="33946" y="109803"/>
                    <a:pt x="34599" y="109019"/>
                    <a:pt x="35122" y="108236"/>
                  </a:cubicBezTo>
                  <a:cubicBezTo>
                    <a:pt x="35644" y="107322"/>
                    <a:pt x="35905" y="106408"/>
                    <a:pt x="35905" y="105494"/>
                  </a:cubicBezTo>
                  <a:lnTo>
                    <a:pt x="35905" y="1"/>
                  </a:ln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370;p62">
              <a:extLst>
                <a:ext uri="{FF2B5EF4-FFF2-40B4-BE49-F238E27FC236}">
                  <a16:creationId xmlns:a16="http://schemas.microsoft.com/office/drawing/2014/main" id="{DE865CAB-9D03-5373-27BA-2CFCEB0E0FED}"/>
                </a:ext>
              </a:extLst>
            </p:cNvPr>
            <p:cNvSpPr/>
            <p:nvPr/>
          </p:nvSpPr>
          <p:spPr>
            <a:xfrm>
              <a:off x="2662675" y="1951725"/>
              <a:ext cx="953125" cy="2769525"/>
            </a:xfrm>
            <a:custGeom>
              <a:avLst/>
              <a:gdLst/>
              <a:ahLst/>
              <a:cxnLst/>
              <a:rect l="l" t="t" r="r" b="b"/>
              <a:pathLst>
                <a:path w="38125" h="110781" extrusionOk="0">
                  <a:moveTo>
                    <a:pt x="37341" y="0"/>
                  </a:moveTo>
                  <a:lnTo>
                    <a:pt x="3004" y="86954"/>
                  </a:lnTo>
                  <a:lnTo>
                    <a:pt x="1" y="89043"/>
                  </a:lnTo>
                  <a:cubicBezTo>
                    <a:pt x="523" y="89826"/>
                    <a:pt x="1176" y="90610"/>
                    <a:pt x="1959" y="91001"/>
                  </a:cubicBezTo>
                  <a:lnTo>
                    <a:pt x="34861" y="110063"/>
                  </a:lnTo>
                  <a:lnTo>
                    <a:pt x="35383" y="110455"/>
                  </a:lnTo>
                  <a:cubicBezTo>
                    <a:pt x="35821" y="110674"/>
                    <a:pt x="36229" y="110781"/>
                    <a:pt x="36589" y="110781"/>
                  </a:cubicBezTo>
                  <a:cubicBezTo>
                    <a:pt x="37515" y="110781"/>
                    <a:pt x="38125" y="110074"/>
                    <a:pt x="38125" y="108758"/>
                  </a:cubicBezTo>
                  <a:lnTo>
                    <a:pt x="38125" y="2612"/>
                  </a:lnTo>
                  <a:cubicBezTo>
                    <a:pt x="38125" y="1828"/>
                    <a:pt x="37864" y="784"/>
                    <a:pt x="37341" y="0"/>
                  </a:cubicBez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371;p62">
              <a:extLst>
                <a:ext uri="{FF2B5EF4-FFF2-40B4-BE49-F238E27FC236}">
                  <a16:creationId xmlns:a16="http://schemas.microsoft.com/office/drawing/2014/main" id="{B2BBF27B-1E0F-D6FB-C79B-E7307F7B9348}"/>
                </a:ext>
              </a:extLst>
            </p:cNvPr>
            <p:cNvSpPr/>
            <p:nvPr/>
          </p:nvSpPr>
          <p:spPr>
            <a:xfrm>
              <a:off x="2639850" y="1406175"/>
              <a:ext cx="956375" cy="2768375"/>
            </a:xfrm>
            <a:custGeom>
              <a:avLst/>
              <a:gdLst/>
              <a:ahLst/>
              <a:cxnLst/>
              <a:rect l="l" t="t" r="r" b="b"/>
              <a:pathLst>
                <a:path w="38255" h="110735" extrusionOk="0">
                  <a:moveTo>
                    <a:pt x="1577" y="0"/>
                  </a:moveTo>
                  <a:cubicBezTo>
                    <a:pt x="701" y="0"/>
                    <a:pt x="131" y="703"/>
                    <a:pt x="131" y="1977"/>
                  </a:cubicBezTo>
                  <a:lnTo>
                    <a:pt x="131" y="2499"/>
                  </a:lnTo>
                  <a:lnTo>
                    <a:pt x="0" y="2499"/>
                  </a:lnTo>
                  <a:lnTo>
                    <a:pt x="0" y="108123"/>
                  </a:lnTo>
                  <a:cubicBezTo>
                    <a:pt x="0" y="108906"/>
                    <a:pt x="392" y="109951"/>
                    <a:pt x="914" y="110734"/>
                  </a:cubicBezTo>
                  <a:lnTo>
                    <a:pt x="4047" y="109037"/>
                  </a:lnTo>
                  <a:lnTo>
                    <a:pt x="38254" y="21692"/>
                  </a:lnTo>
                  <a:cubicBezTo>
                    <a:pt x="37732" y="20908"/>
                    <a:pt x="37079" y="20125"/>
                    <a:pt x="36296" y="19733"/>
                  </a:cubicBezTo>
                  <a:lnTo>
                    <a:pt x="3133" y="541"/>
                  </a:lnTo>
                  <a:lnTo>
                    <a:pt x="2872" y="410"/>
                  </a:lnTo>
                  <a:cubicBezTo>
                    <a:pt x="2397" y="133"/>
                    <a:pt x="1958" y="0"/>
                    <a:pt x="1577" y="0"/>
                  </a:cubicBezTo>
                  <a:close/>
                </a:path>
              </a:pathLst>
            </a:custGeom>
            <a:solidFill>
              <a:srgbClr val="1E37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372;p62">
              <a:extLst>
                <a:ext uri="{FF2B5EF4-FFF2-40B4-BE49-F238E27FC236}">
                  <a16:creationId xmlns:a16="http://schemas.microsoft.com/office/drawing/2014/main" id="{A0E4ED25-78B7-8341-9B0C-70E666890BFC}"/>
                </a:ext>
              </a:extLst>
            </p:cNvPr>
            <p:cNvSpPr/>
            <p:nvPr/>
          </p:nvSpPr>
          <p:spPr>
            <a:xfrm>
              <a:off x="2718175" y="1419675"/>
              <a:ext cx="897625" cy="3237950"/>
            </a:xfrm>
            <a:custGeom>
              <a:avLst/>
              <a:gdLst/>
              <a:ahLst/>
              <a:cxnLst/>
              <a:rect l="l" t="t" r="r" b="b"/>
              <a:pathLst>
                <a:path w="35905" h="129518" extrusionOk="0">
                  <a:moveTo>
                    <a:pt x="0" y="1"/>
                  </a:moveTo>
                  <a:lnTo>
                    <a:pt x="0" y="105494"/>
                  </a:lnTo>
                  <a:cubicBezTo>
                    <a:pt x="0" y="106408"/>
                    <a:pt x="262" y="107322"/>
                    <a:pt x="784" y="108236"/>
                  </a:cubicBezTo>
                  <a:cubicBezTo>
                    <a:pt x="1306" y="109019"/>
                    <a:pt x="1959" y="109803"/>
                    <a:pt x="2742" y="110325"/>
                  </a:cubicBezTo>
                  <a:lnTo>
                    <a:pt x="35774" y="129387"/>
                  </a:lnTo>
                  <a:lnTo>
                    <a:pt x="35905" y="129517"/>
                  </a:lnTo>
                  <a:lnTo>
                    <a:pt x="35905" y="23894"/>
                  </a:lnTo>
                  <a:cubicBezTo>
                    <a:pt x="35905" y="23110"/>
                    <a:pt x="35644" y="22066"/>
                    <a:pt x="35121" y="21152"/>
                  </a:cubicBezTo>
                  <a:cubicBezTo>
                    <a:pt x="34599" y="20368"/>
                    <a:pt x="33946" y="19585"/>
                    <a:pt x="33163" y="19193"/>
                  </a:cubicBezTo>
                  <a:lnTo>
                    <a:pt x="0" y="1"/>
                  </a:ln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373;p62">
              <a:extLst>
                <a:ext uri="{FF2B5EF4-FFF2-40B4-BE49-F238E27FC236}">
                  <a16:creationId xmlns:a16="http://schemas.microsoft.com/office/drawing/2014/main" id="{1D1BFBA7-FB69-61AF-2F46-407B243EF12D}"/>
                </a:ext>
              </a:extLst>
            </p:cNvPr>
            <p:cNvSpPr/>
            <p:nvPr/>
          </p:nvSpPr>
          <p:spPr>
            <a:xfrm>
              <a:off x="2525600" y="380100"/>
              <a:ext cx="2506775" cy="1429675"/>
            </a:xfrm>
            <a:custGeom>
              <a:avLst/>
              <a:gdLst/>
              <a:ahLst/>
              <a:cxnLst/>
              <a:rect l="l" t="t" r="r" b="b"/>
              <a:pathLst>
                <a:path w="100271" h="57187" extrusionOk="0">
                  <a:moveTo>
                    <a:pt x="50136" y="0"/>
                  </a:moveTo>
                  <a:cubicBezTo>
                    <a:pt x="48634" y="0"/>
                    <a:pt x="47133" y="327"/>
                    <a:pt x="45958" y="980"/>
                  </a:cubicBezTo>
                  <a:lnTo>
                    <a:pt x="2350" y="26178"/>
                  </a:lnTo>
                  <a:cubicBezTo>
                    <a:pt x="0" y="27483"/>
                    <a:pt x="0" y="29572"/>
                    <a:pt x="2350" y="31009"/>
                  </a:cubicBezTo>
                  <a:lnTo>
                    <a:pt x="45958" y="56207"/>
                  </a:lnTo>
                  <a:cubicBezTo>
                    <a:pt x="47133" y="56860"/>
                    <a:pt x="48634" y="57186"/>
                    <a:pt x="50136" y="57186"/>
                  </a:cubicBezTo>
                  <a:cubicBezTo>
                    <a:pt x="51637" y="57186"/>
                    <a:pt x="53139" y="56860"/>
                    <a:pt x="54314" y="56207"/>
                  </a:cubicBezTo>
                  <a:lnTo>
                    <a:pt x="97921" y="31009"/>
                  </a:lnTo>
                  <a:cubicBezTo>
                    <a:pt x="100271" y="29572"/>
                    <a:pt x="100271" y="27483"/>
                    <a:pt x="97921" y="26178"/>
                  </a:cubicBezTo>
                  <a:lnTo>
                    <a:pt x="54314" y="980"/>
                  </a:lnTo>
                  <a:cubicBezTo>
                    <a:pt x="53139" y="327"/>
                    <a:pt x="51637" y="0"/>
                    <a:pt x="50136" y="0"/>
                  </a:cubicBezTo>
                  <a:close/>
                </a:path>
              </a:pathLst>
            </a:custGeom>
            <a:solidFill>
              <a:srgbClr val="DC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374;p62">
              <a:extLst>
                <a:ext uri="{FF2B5EF4-FFF2-40B4-BE49-F238E27FC236}">
                  <a16:creationId xmlns:a16="http://schemas.microsoft.com/office/drawing/2014/main" id="{FC8B438D-F272-6C19-2BB6-129CB6231DA6}"/>
                </a:ext>
              </a:extLst>
            </p:cNvPr>
            <p:cNvSpPr/>
            <p:nvPr/>
          </p:nvSpPr>
          <p:spPr>
            <a:xfrm>
              <a:off x="2525600" y="371925"/>
              <a:ext cx="2506775" cy="1446000"/>
            </a:xfrm>
            <a:custGeom>
              <a:avLst/>
              <a:gdLst/>
              <a:ahLst/>
              <a:cxnLst/>
              <a:rect l="l" t="t" r="r" b="b"/>
              <a:pathLst>
                <a:path w="100271" h="57840" fill="none" extrusionOk="0">
                  <a:moveTo>
                    <a:pt x="45958" y="1307"/>
                  </a:moveTo>
                  <a:lnTo>
                    <a:pt x="2350" y="26505"/>
                  </a:lnTo>
                  <a:cubicBezTo>
                    <a:pt x="0" y="27810"/>
                    <a:pt x="0" y="29899"/>
                    <a:pt x="2350" y="31336"/>
                  </a:cubicBezTo>
                  <a:lnTo>
                    <a:pt x="45958" y="56534"/>
                  </a:lnTo>
                  <a:cubicBezTo>
                    <a:pt x="48308" y="57839"/>
                    <a:pt x="51964" y="57839"/>
                    <a:pt x="54314" y="56534"/>
                  </a:cubicBezTo>
                  <a:lnTo>
                    <a:pt x="97921" y="31336"/>
                  </a:lnTo>
                  <a:cubicBezTo>
                    <a:pt x="100271" y="29899"/>
                    <a:pt x="100271" y="27810"/>
                    <a:pt x="97921" y="26505"/>
                  </a:cubicBezTo>
                  <a:lnTo>
                    <a:pt x="54314" y="1307"/>
                  </a:lnTo>
                  <a:cubicBezTo>
                    <a:pt x="51964" y="1"/>
                    <a:pt x="48308" y="1"/>
                    <a:pt x="45958" y="1307"/>
                  </a:cubicBezTo>
                  <a:close/>
                </a:path>
              </a:pathLst>
            </a:custGeom>
            <a:noFill/>
            <a:ln w="42425" cap="flat" cmpd="sng">
              <a:solidFill>
                <a:srgbClr val="FFFFFF"/>
              </a:solidFill>
              <a:prstDash val="solid"/>
              <a:miter lim="1305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375;p62">
              <a:extLst>
                <a:ext uri="{FF2B5EF4-FFF2-40B4-BE49-F238E27FC236}">
                  <a16:creationId xmlns:a16="http://schemas.microsoft.com/office/drawing/2014/main" id="{89D6207C-F991-3BE8-89BC-A0415A74B1CC}"/>
                </a:ext>
              </a:extLst>
            </p:cNvPr>
            <p:cNvSpPr/>
            <p:nvPr/>
          </p:nvSpPr>
          <p:spPr>
            <a:xfrm>
              <a:off x="3093525" y="2242225"/>
              <a:ext cx="270950" cy="424350"/>
            </a:xfrm>
            <a:custGeom>
              <a:avLst/>
              <a:gdLst/>
              <a:ahLst/>
              <a:cxnLst/>
              <a:rect l="l" t="t" r="r" b="b"/>
              <a:pathLst>
                <a:path w="10838" h="16974" extrusionOk="0">
                  <a:moveTo>
                    <a:pt x="10315" y="0"/>
                  </a:moveTo>
                  <a:lnTo>
                    <a:pt x="1" y="6006"/>
                  </a:lnTo>
                  <a:lnTo>
                    <a:pt x="7704" y="16973"/>
                  </a:lnTo>
                  <a:lnTo>
                    <a:pt x="10054" y="15537"/>
                  </a:lnTo>
                  <a:cubicBezTo>
                    <a:pt x="10446" y="15276"/>
                    <a:pt x="10837" y="14623"/>
                    <a:pt x="10837" y="14101"/>
                  </a:cubicBezTo>
                  <a:lnTo>
                    <a:pt x="10837" y="2089"/>
                  </a:lnTo>
                  <a:cubicBezTo>
                    <a:pt x="10837" y="1436"/>
                    <a:pt x="10576" y="653"/>
                    <a:pt x="10315" y="0"/>
                  </a:cubicBez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376;p62">
              <a:extLst>
                <a:ext uri="{FF2B5EF4-FFF2-40B4-BE49-F238E27FC236}">
                  <a16:creationId xmlns:a16="http://schemas.microsoft.com/office/drawing/2014/main" id="{554F9D87-F2AA-60F0-8DD8-27987A06DEAC}"/>
                </a:ext>
              </a:extLst>
            </p:cNvPr>
            <p:cNvSpPr/>
            <p:nvPr/>
          </p:nvSpPr>
          <p:spPr>
            <a:xfrm>
              <a:off x="2829150" y="1976200"/>
              <a:ext cx="522275" cy="416200"/>
            </a:xfrm>
            <a:custGeom>
              <a:avLst/>
              <a:gdLst/>
              <a:ahLst/>
              <a:cxnLst/>
              <a:rect l="l" t="t" r="r" b="b"/>
              <a:pathLst>
                <a:path w="20891" h="16648" extrusionOk="0">
                  <a:moveTo>
                    <a:pt x="3216" y="1"/>
                  </a:moveTo>
                  <a:cubicBezTo>
                    <a:pt x="2971" y="1"/>
                    <a:pt x="2742" y="66"/>
                    <a:pt x="2612" y="196"/>
                  </a:cubicBezTo>
                  <a:lnTo>
                    <a:pt x="1" y="1633"/>
                  </a:lnTo>
                  <a:lnTo>
                    <a:pt x="10576" y="16647"/>
                  </a:lnTo>
                  <a:lnTo>
                    <a:pt x="20890" y="10641"/>
                  </a:lnTo>
                  <a:cubicBezTo>
                    <a:pt x="20499" y="9988"/>
                    <a:pt x="19976" y="9466"/>
                    <a:pt x="19324" y="9075"/>
                  </a:cubicBezTo>
                  <a:lnTo>
                    <a:pt x="3917" y="196"/>
                  </a:lnTo>
                  <a:cubicBezTo>
                    <a:pt x="3722" y="66"/>
                    <a:pt x="3460" y="1"/>
                    <a:pt x="3216" y="1"/>
                  </a:cubicBez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377;p62">
              <a:extLst>
                <a:ext uri="{FF2B5EF4-FFF2-40B4-BE49-F238E27FC236}">
                  <a16:creationId xmlns:a16="http://schemas.microsoft.com/office/drawing/2014/main" id="{B740F5DB-4835-A0F0-53CA-6949D908D0C3}"/>
                </a:ext>
              </a:extLst>
            </p:cNvPr>
            <p:cNvSpPr/>
            <p:nvPr/>
          </p:nvSpPr>
          <p:spPr>
            <a:xfrm>
              <a:off x="2816100" y="2013325"/>
              <a:ext cx="483100" cy="653750"/>
            </a:xfrm>
            <a:custGeom>
              <a:avLst/>
              <a:gdLst/>
              <a:ahLst/>
              <a:cxnLst/>
              <a:rect l="l" t="t" r="r" b="b"/>
              <a:pathLst>
                <a:path w="19324" h="26150" extrusionOk="0">
                  <a:moveTo>
                    <a:pt x="1158" y="0"/>
                  </a:moveTo>
                  <a:cubicBezTo>
                    <a:pt x="465" y="0"/>
                    <a:pt x="0" y="560"/>
                    <a:pt x="0" y="1584"/>
                  </a:cubicBezTo>
                  <a:lnTo>
                    <a:pt x="0" y="13595"/>
                  </a:lnTo>
                  <a:cubicBezTo>
                    <a:pt x="0" y="14901"/>
                    <a:pt x="914" y="16468"/>
                    <a:pt x="2089" y="17121"/>
                  </a:cubicBezTo>
                  <a:lnTo>
                    <a:pt x="17234" y="25868"/>
                  </a:lnTo>
                  <a:cubicBezTo>
                    <a:pt x="17577" y="26059"/>
                    <a:pt x="17898" y="26149"/>
                    <a:pt x="18181" y="26149"/>
                  </a:cubicBezTo>
                  <a:cubicBezTo>
                    <a:pt x="18865" y="26149"/>
                    <a:pt x="19323" y="25617"/>
                    <a:pt x="19323" y="24693"/>
                  </a:cubicBezTo>
                  <a:lnTo>
                    <a:pt x="19323" y="12681"/>
                  </a:lnTo>
                  <a:cubicBezTo>
                    <a:pt x="19323" y="11376"/>
                    <a:pt x="18409" y="9809"/>
                    <a:pt x="17234" y="9156"/>
                  </a:cubicBezTo>
                  <a:lnTo>
                    <a:pt x="2089" y="278"/>
                  </a:lnTo>
                  <a:cubicBezTo>
                    <a:pt x="1752" y="91"/>
                    <a:pt x="1436" y="0"/>
                    <a:pt x="1158" y="0"/>
                  </a:cubicBezTo>
                  <a:close/>
                </a:path>
              </a:pathLst>
            </a:custGeom>
            <a:solidFill>
              <a:srgbClr val="57F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378;p62">
              <a:extLst>
                <a:ext uri="{FF2B5EF4-FFF2-40B4-BE49-F238E27FC236}">
                  <a16:creationId xmlns:a16="http://schemas.microsoft.com/office/drawing/2014/main" id="{FD543167-CE00-E91D-604B-4420722A2A55}"/>
                </a:ext>
              </a:extLst>
            </p:cNvPr>
            <p:cNvSpPr/>
            <p:nvPr/>
          </p:nvSpPr>
          <p:spPr>
            <a:xfrm>
              <a:off x="4089050" y="2271600"/>
              <a:ext cx="212200" cy="241550"/>
            </a:xfrm>
            <a:custGeom>
              <a:avLst/>
              <a:gdLst/>
              <a:ahLst/>
              <a:cxnLst/>
              <a:rect l="l" t="t" r="r" b="b"/>
              <a:pathLst>
                <a:path w="8488" h="9662" extrusionOk="0">
                  <a:moveTo>
                    <a:pt x="654" y="0"/>
                  </a:moveTo>
                  <a:cubicBezTo>
                    <a:pt x="262" y="653"/>
                    <a:pt x="1" y="1437"/>
                    <a:pt x="1" y="2089"/>
                  </a:cubicBezTo>
                  <a:lnTo>
                    <a:pt x="1" y="6659"/>
                  </a:lnTo>
                  <a:cubicBezTo>
                    <a:pt x="1" y="7181"/>
                    <a:pt x="393" y="7834"/>
                    <a:pt x="915" y="8095"/>
                  </a:cubicBezTo>
                  <a:lnTo>
                    <a:pt x="3526" y="9662"/>
                  </a:lnTo>
                  <a:lnTo>
                    <a:pt x="8487" y="4570"/>
                  </a:lnTo>
                  <a:lnTo>
                    <a:pt x="654" y="0"/>
                  </a:lnTo>
                  <a:close/>
                </a:path>
              </a:pathLst>
            </a:custGeom>
            <a:solidFill>
              <a:srgbClr val="C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379;p62">
              <a:extLst>
                <a:ext uri="{FF2B5EF4-FFF2-40B4-BE49-F238E27FC236}">
                  <a16:creationId xmlns:a16="http://schemas.microsoft.com/office/drawing/2014/main" id="{CA31252A-E4F8-A66C-A645-1725318AA266}"/>
                </a:ext>
              </a:extLst>
            </p:cNvPr>
            <p:cNvSpPr/>
            <p:nvPr/>
          </p:nvSpPr>
          <p:spPr>
            <a:xfrm>
              <a:off x="4105375" y="1946825"/>
              <a:ext cx="626725" cy="439025"/>
            </a:xfrm>
            <a:custGeom>
              <a:avLst/>
              <a:gdLst/>
              <a:ahLst/>
              <a:cxnLst/>
              <a:rect l="l" t="t" r="r" b="b"/>
              <a:pathLst>
                <a:path w="25069" h="17561" extrusionOk="0">
                  <a:moveTo>
                    <a:pt x="21609" y="1"/>
                  </a:moveTo>
                  <a:cubicBezTo>
                    <a:pt x="21347" y="1"/>
                    <a:pt x="21086" y="66"/>
                    <a:pt x="20890" y="196"/>
                  </a:cubicBezTo>
                  <a:lnTo>
                    <a:pt x="1437" y="11425"/>
                  </a:lnTo>
                  <a:cubicBezTo>
                    <a:pt x="784" y="11816"/>
                    <a:pt x="262" y="12339"/>
                    <a:pt x="1" y="12991"/>
                  </a:cubicBezTo>
                  <a:lnTo>
                    <a:pt x="7834" y="17561"/>
                  </a:lnTo>
                  <a:lnTo>
                    <a:pt x="25068" y="1894"/>
                  </a:lnTo>
                  <a:lnTo>
                    <a:pt x="22327" y="196"/>
                  </a:lnTo>
                  <a:cubicBezTo>
                    <a:pt x="22131" y="66"/>
                    <a:pt x="21870" y="1"/>
                    <a:pt x="21609" y="1"/>
                  </a:cubicBez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380;p62">
              <a:extLst>
                <a:ext uri="{FF2B5EF4-FFF2-40B4-BE49-F238E27FC236}">
                  <a16:creationId xmlns:a16="http://schemas.microsoft.com/office/drawing/2014/main" id="{3D7F4AE1-B193-2BA0-55CD-02D36D254196}"/>
                </a:ext>
              </a:extLst>
            </p:cNvPr>
            <p:cNvSpPr/>
            <p:nvPr/>
          </p:nvSpPr>
          <p:spPr>
            <a:xfrm>
              <a:off x="4160875" y="1990400"/>
              <a:ext cx="587550" cy="526525"/>
            </a:xfrm>
            <a:custGeom>
              <a:avLst/>
              <a:gdLst/>
              <a:ahLst/>
              <a:cxnLst/>
              <a:rect l="l" t="t" r="r" b="b"/>
              <a:pathLst>
                <a:path w="23502" h="21061" extrusionOk="0">
                  <a:moveTo>
                    <a:pt x="22358" y="0"/>
                  </a:moveTo>
                  <a:cubicBezTo>
                    <a:pt x="22076" y="0"/>
                    <a:pt x="21755" y="91"/>
                    <a:pt x="21412" y="281"/>
                  </a:cubicBezTo>
                  <a:lnTo>
                    <a:pt x="2089" y="11379"/>
                  </a:lnTo>
                  <a:cubicBezTo>
                    <a:pt x="914" y="12032"/>
                    <a:pt x="0" y="13729"/>
                    <a:pt x="0" y="15035"/>
                  </a:cubicBezTo>
                  <a:lnTo>
                    <a:pt x="0" y="19604"/>
                  </a:lnTo>
                  <a:cubicBezTo>
                    <a:pt x="0" y="20529"/>
                    <a:pt x="458" y="21060"/>
                    <a:pt x="1143" y="21060"/>
                  </a:cubicBezTo>
                  <a:cubicBezTo>
                    <a:pt x="1425" y="21060"/>
                    <a:pt x="1746" y="20970"/>
                    <a:pt x="2089" y="20779"/>
                  </a:cubicBezTo>
                  <a:lnTo>
                    <a:pt x="21412" y="9551"/>
                  </a:lnTo>
                  <a:cubicBezTo>
                    <a:pt x="22587" y="8898"/>
                    <a:pt x="23501" y="7332"/>
                    <a:pt x="23501" y="6026"/>
                  </a:cubicBezTo>
                  <a:lnTo>
                    <a:pt x="23501" y="1456"/>
                  </a:lnTo>
                  <a:cubicBezTo>
                    <a:pt x="23501" y="532"/>
                    <a:pt x="23043" y="0"/>
                    <a:pt x="22358" y="0"/>
                  </a:cubicBezTo>
                  <a:close/>
                </a:path>
              </a:pathLst>
            </a:custGeom>
            <a:solidFill>
              <a:srgbClr val="DC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381;p62">
              <a:extLst>
                <a:ext uri="{FF2B5EF4-FFF2-40B4-BE49-F238E27FC236}">
                  <a16:creationId xmlns:a16="http://schemas.microsoft.com/office/drawing/2014/main" id="{81ECC120-4AFF-9E8C-87B5-A9EDF618F1DC}"/>
                </a:ext>
              </a:extLst>
            </p:cNvPr>
            <p:cNvSpPr/>
            <p:nvPr/>
          </p:nvSpPr>
          <p:spPr>
            <a:xfrm>
              <a:off x="4089050" y="2803625"/>
              <a:ext cx="212200" cy="241575"/>
            </a:xfrm>
            <a:custGeom>
              <a:avLst/>
              <a:gdLst/>
              <a:ahLst/>
              <a:cxnLst/>
              <a:rect l="l" t="t" r="r" b="b"/>
              <a:pathLst>
                <a:path w="8488" h="9663" extrusionOk="0">
                  <a:moveTo>
                    <a:pt x="654" y="1"/>
                  </a:moveTo>
                  <a:cubicBezTo>
                    <a:pt x="262" y="654"/>
                    <a:pt x="1" y="1437"/>
                    <a:pt x="1" y="2090"/>
                  </a:cubicBezTo>
                  <a:lnTo>
                    <a:pt x="1" y="6659"/>
                  </a:lnTo>
                  <a:cubicBezTo>
                    <a:pt x="1" y="7182"/>
                    <a:pt x="393" y="7834"/>
                    <a:pt x="915" y="8096"/>
                  </a:cubicBezTo>
                  <a:lnTo>
                    <a:pt x="3526" y="9662"/>
                  </a:lnTo>
                  <a:lnTo>
                    <a:pt x="8487" y="4570"/>
                  </a:lnTo>
                  <a:lnTo>
                    <a:pt x="654" y="1"/>
                  </a:lnTo>
                  <a:close/>
                </a:path>
              </a:pathLst>
            </a:custGeom>
            <a:solidFill>
              <a:srgbClr val="C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382;p62">
              <a:extLst>
                <a:ext uri="{FF2B5EF4-FFF2-40B4-BE49-F238E27FC236}">
                  <a16:creationId xmlns:a16="http://schemas.microsoft.com/office/drawing/2014/main" id="{406B74C1-5352-E95A-DA91-A9F4C26169A0}"/>
                </a:ext>
              </a:extLst>
            </p:cNvPr>
            <p:cNvSpPr/>
            <p:nvPr/>
          </p:nvSpPr>
          <p:spPr>
            <a:xfrm>
              <a:off x="4105375" y="2478850"/>
              <a:ext cx="626725" cy="439050"/>
            </a:xfrm>
            <a:custGeom>
              <a:avLst/>
              <a:gdLst/>
              <a:ahLst/>
              <a:cxnLst/>
              <a:rect l="l" t="t" r="r" b="b"/>
              <a:pathLst>
                <a:path w="25069" h="17562" extrusionOk="0">
                  <a:moveTo>
                    <a:pt x="21609" y="1"/>
                  </a:moveTo>
                  <a:cubicBezTo>
                    <a:pt x="21347" y="1"/>
                    <a:pt x="21086" y="66"/>
                    <a:pt x="20890" y="197"/>
                  </a:cubicBezTo>
                  <a:lnTo>
                    <a:pt x="1437" y="11425"/>
                  </a:lnTo>
                  <a:cubicBezTo>
                    <a:pt x="784" y="11817"/>
                    <a:pt x="262" y="12339"/>
                    <a:pt x="1" y="12992"/>
                  </a:cubicBezTo>
                  <a:lnTo>
                    <a:pt x="7834" y="17561"/>
                  </a:lnTo>
                  <a:lnTo>
                    <a:pt x="25068" y="1894"/>
                  </a:lnTo>
                  <a:lnTo>
                    <a:pt x="22327" y="197"/>
                  </a:lnTo>
                  <a:cubicBezTo>
                    <a:pt x="22131" y="66"/>
                    <a:pt x="21870" y="1"/>
                    <a:pt x="21609" y="1"/>
                  </a:cubicBez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383;p62">
              <a:extLst>
                <a:ext uri="{FF2B5EF4-FFF2-40B4-BE49-F238E27FC236}">
                  <a16:creationId xmlns:a16="http://schemas.microsoft.com/office/drawing/2014/main" id="{1F76CE85-2A0F-6391-E09D-782ECE2C2AE5}"/>
                </a:ext>
              </a:extLst>
            </p:cNvPr>
            <p:cNvSpPr/>
            <p:nvPr/>
          </p:nvSpPr>
          <p:spPr>
            <a:xfrm>
              <a:off x="4160875" y="2522425"/>
              <a:ext cx="587550" cy="526525"/>
            </a:xfrm>
            <a:custGeom>
              <a:avLst/>
              <a:gdLst/>
              <a:ahLst/>
              <a:cxnLst/>
              <a:rect l="l" t="t" r="r" b="b"/>
              <a:pathLst>
                <a:path w="23502" h="21061" extrusionOk="0">
                  <a:moveTo>
                    <a:pt x="22358" y="1"/>
                  </a:moveTo>
                  <a:cubicBezTo>
                    <a:pt x="22076" y="1"/>
                    <a:pt x="21755" y="91"/>
                    <a:pt x="21412" y="282"/>
                  </a:cubicBezTo>
                  <a:lnTo>
                    <a:pt x="2089" y="11379"/>
                  </a:lnTo>
                  <a:cubicBezTo>
                    <a:pt x="914" y="12032"/>
                    <a:pt x="0" y="13729"/>
                    <a:pt x="0" y="15035"/>
                  </a:cubicBezTo>
                  <a:lnTo>
                    <a:pt x="0" y="19605"/>
                  </a:lnTo>
                  <a:cubicBezTo>
                    <a:pt x="0" y="20529"/>
                    <a:pt x="458" y="21061"/>
                    <a:pt x="1143" y="21061"/>
                  </a:cubicBezTo>
                  <a:cubicBezTo>
                    <a:pt x="1425" y="21061"/>
                    <a:pt x="1746" y="20970"/>
                    <a:pt x="2089" y="20780"/>
                  </a:cubicBezTo>
                  <a:lnTo>
                    <a:pt x="21412" y="9551"/>
                  </a:lnTo>
                  <a:cubicBezTo>
                    <a:pt x="22587" y="8899"/>
                    <a:pt x="23501" y="7332"/>
                    <a:pt x="23501" y="6026"/>
                  </a:cubicBezTo>
                  <a:lnTo>
                    <a:pt x="23501" y="1457"/>
                  </a:lnTo>
                  <a:cubicBezTo>
                    <a:pt x="23501" y="532"/>
                    <a:pt x="23043" y="1"/>
                    <a:pt x="22358" y="1"/>
                  </a:cubicBezTo>
                  <a:close/>
                </a:path>
              </a:pathLst>
            </a:custGeom>
            <a:solidFill>
              <a:srgbClr val="DC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384;p62">
              <a:extLst>
                <a:ext uri="{FF2B5EF4-FFF2-40B4-BE49-F238E27FC236}">
                  <a16:creationId xmlns:a16="http://schemas.microsoft.com/office/drawing/2014/main" id="{6217EAA4-8B02-18E2-7BD5-6C239C1F6271}"/>
                </a:ext>
              </a:extLst>
            </p:cNvPr>
            <p:cNvSpPr/>
            <p:nvPr/>
          </p:nvSpPr>
          <p:spPr>
            <a:xfrm>
              <a:off x="4089050" y="3335675"/>
              <a:ext cx="212200" cy="241550"/>
            </a:xfrm>
            <a:custGeom>
              <a:avLst/>
              <a:gdLst/>
              <a:ahLst/>
              <a:cxnLst/>
              <a:rect l="l" t="t" r="r" b="b"/>
              <a:pathLst>
                <a:path w="8488" h="9662" extrusionOk="0">
                  <a:moveTo>
                    <a:pt x="654" y="0"/>
                  </a:moveTo>
                  <a:cubicBezTo>
                    <a:pt x="262" y="653"/>
                    <a:pt x="1" y="1436"/>
                    <a:pt x="1" y="2089"/>
                  </a:cubicBezTo>
                  <a:lnTo>
                    <a:pt x="1" y="6659"/>
                  </a:lnTo>
                  <a:cubicBezTo>
                    <a:pt x="1" y="7181"/>
                    <a:pt x="393" y="7834"/>
                    <a:pt x="915" y="8095"/>
                  </a:cubicBezTo>
                  <a:lnTo>
                    <a:pt x="3526" y="9662"/>
                  </a:lnTo>
                  <a:lnTo>
                    <a:pt x="8487" y="4570"/>
                  </a:lnTo>
                  <a:lnTo>
                    <a:pt x="654" y="0"/>
                  </a:lnTo>
                  <a:close/>
                </a:path>
              </a:pathLst>
            </a:custGeom>
            <a:solidFill>
              <a:srgbClr val="C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385;p62">
              <a:extLst>
                <a:ext uri="{FF2B5EF4-FFF2-40B4-BE49-F238E27FC236}">
                  <a16:creationId xmlns:a16="http://schemas.microsoft.com/office/drawing/2014/main" id="{B3EFB432-62EA-E566-FE28-9ED876A7DEE9}"/>
                </a:ext>
              </a:extLst>
            </p:cNvPr>
            <p:cNvSpPr/>
            <p:nvPr/>
          </p:nvSpPr>
          <p:spPr>
            <a:xfrm>
              <a:off x="4105375" y="3012025"/>
              <a:ext cx="626725" cy="437900"/>
            </a:xfrm>
            <a:custGeom>
              <a:avLst/>
              <a:gdLst/>
              <a:ahLst/>
              <a:cxnLst/>
              <a:rect l="l" t="t" r="r" b="b"/>
              <a:pathLst>
                <a:path w="25069" h="17516" extrusionOk="0">
                  <a:moveTo>
                    <a:pt x="21488" y="0"/>
                  </a:moveTo>
                  <a:cubicBezTo>
                    <a:pt x="21268" y="0"/>
                    <a:pt x="21056" y="41"/>
                    <a:pt x="20890" y="151"/>
                  </a:cubicBezTo>
                  <a:lnTo>
                    <a:pt x="1437" y="11379"/>
                  </a:lnTo>
                  <a:cubicBezTo>
                    <a:pt x="784" y="11771"/>
                    <a:pt x="262" y="12293"/>
                    <a:pt x="1" y="12946"/>
                  </a:cubicBezTo>
                  <a:lnTo>
                    <a:pt x="7834" y="17516"/>
                  </a:lnTo>
                  <a:lnTo>
                    <a:pt x="25068" y="1848"/>
                  </a:lnTo>
                  <a:lnTo>
                    <a:pt x="22327" y="151"/>
                  </a:lnTo>
                  <a:cubicBezTo>
                    <a:pt x="22100" y="76"/>
                    <a:pt x="21787" y="0"/>
                    <a:pt x="21488" y="0"/>
                  </a:cubicBez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386;p62">
              <a:extLst>
                <a:ext uri="{FF2B5EF4-FFF2-40B4-BE49-F238E27FC236}">
                  <a16:creationId xmlns:a16="http://schemas.microsoft.com/office/drawing/2014/main" id="{E0FDFA7D-CDE6-7266-685A-7F47927977BA}"/>
                </a:ext>
              </a:extLst>
            </p:cNvPr>
            <p:cNvSpPr/>
            <p:nvPr/>
          </p:nvSpPr>
          <p:spPr>
            <a:xfrm>
              <a:off x="4160875" y="3054475"/>
              <a:ext cx="587550" cy="526525"/>
            </a:xfrm>
            <a:custGeom>
              <a:avLst/>
              <a:gdLst/>
              <a:ahLst/>
              <a:cxnLst/>
              <a:rect l="l" t="t" r="r" b="b"/>
              <a:pathLst>
                <a:path w="23502" h="21061" extrusionOk="0">
                  <a:moveTo>
                    <a:pt x="22358" y="0"/>
                  </a:moveTo>
                  <a:cubicBezTo>
                    <a:pt x="22076" y="0"/>
                    <a:pt x="21755" y="90"/>
                    <a:pt x="21412" y="281"/>
                  </a:cubicBezTo>
                  <a:lnTo>
                    <a:pt x="2089" y="11379"/>
                  </a:lnTo>
                  <a:cubicBezTo>
                    <a:pt x="914" y="12032"/>
                    <a:pt x="0" y="13729"/>
                    <a:pt x="0" y="15034"/>
                  </a:cubicBezTo>
                  <a:lnTo>
                    <a:pt x="0" y="19604"/>
                  </a:lnTo>
                  <a:cubicBezTo>
                    <a:pt x="0" y="20528"/>
                    <a:pt x="458" y="21060"/>
                    <a:pt x="1143" y="21060"/>
                  </a:cubicBezTo>
                  <a:cubicBezTo>
                    <a:pt x="1425" y="21060"/>
                    <a:pt x="1746" y="20970"/>
                    <a:pt x="2089" y="20779"/>
                  </a:cubicBezTo>
                  <a:lnTo>
                    <a:pt x="21412" y="9551"/>
                  </a:lnTo>
                  <a:cubicBezTo>
                    <a:pt x="22587" y="8898"/>
                    <a:pt x="23501" y="7331"/>
                    <a:pt x="23501" y="6026"/>
                  </a:cubicBezTo>
                  <a:lnTo>
                    <a:pt x="23501" y="1456"/>
                  </a:lnTo>
                  <a:cubicBezTo>
                    <a:pt x="23501" y="532"/>
                    <a:pt x="23043" y="0"/>
                    <a:pt x="22358" y="0"/>
                  </a:cubicBezTo>
                  <a:close/>
                </a:path>
              </a:pathLst>
            </a:custGeom>
            <a:solidFill>
              <a:srgbClr val="DC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387;p62">
              <a:extLst>
                <a:ext uri="{FF2B5EF4-FFF2-40B4-BE49-F238E27FC236}">
                  <a16:creationId xmlns:a16="http://schemas.microsoft.com/office/drawing/2014/main" id="{5D93A952-ADBB-244F-556C-2C38B2F6B3AB}"/>
                </a:ext>
              </a:extLst>
            </p:cNvPr>
            <p:cNvSpPr/>
            <p:nvPr/>
          </p:nvSpPr>
          <p:spPr>
            <a:xfrm>
              <a:off x="4089050" y="3867700"/>
              <a:ext cx="212200" cy="241575"/>
            </a:xfrm>
            <a:custGeom>
              <a:avLst/>
              <a:gdLst/>
              <a:ahLst/>
              <a:cxnLst/>
              <a:rect l="l" t="t" r="r" b="b"/>
              <a:pathLst>
                <a:path w="8488" h="9663" extrusionOk="0">
                  <a:moveTo>
                    <a:pt x="654" y="1"/>
                  </a:moveTo>
                  <a:cubicBezTo>
                    <a:pt x="262" y="653"/>
                    <a:pt x="1" y="1437"/>
                    <a:pt x="1" y="2090"/>
                  </a:cubicBezTo>
                  <a:lnTo>
                    <a:pt x="1" y="6659"/>
                  </a:lnTo>
                  <a:cubicBezTo>
                    <a:pt x="1" y="7181"/>
                    <a:pt x="393" y="7834"/>
                    <a:pt x="915" y="8095"/>
                  </a:cubicBezTo>
                  <a:lnTo>
                    <a:pt x="3526" y="9662"/>
                  </a:lnTo>
                  <a:lnTo>
                    <a:pt x="8487" y="4570"/>
                  </a:lnTo>
                  <a:lnTo>
                    <a:pt x="654" y="1"/>
                  </a:lnTo>
                  <a:close/>
                </a:path>
              </a:pathLst>
            </a:custGeom>
            <a:solidFill>
              <a:srgbClr val="C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388;p62">
              <a:extLst>
                <a:ext uri="{FF2B5EF4-FFF2-40B4-BE49-F238E27FC236}">
                  <a16:creationId xmlns:a16="http://schemas.microsoft.com/office/drawing/2014/main" id="{BC5B039D-04AD-8E33-F58C-09B9E139273D}"/>
                </a:ext>
              </a:extLst>
            </p:cNvPr>
            <p:cNvSpPr/>
            <p:nvPr/>
          </p:nvSpPr>
          <p:spPr>
            <a:xfrm>
              <a:off x="4105375" y="3545375"/>
              <a:ext cx="626725" cy="436600"/>
            </a:xfrm>
            <a:custGeom>
              <a:avLst/>
              <a:gdLst/>
              <a:ahLst/>
              <a:cxnLst/>
              <a:rect l="l" t="t" r="r" b="b"/>
              <a:pathLst>
                <a:path w="25069" h="17464" extrusionOk="0">
                  <a:moveTo>
                    <a:pt x="21609" y="1"/>
                  </a:moveTo>
                  <a:cubicBezTo>
                    <a:pt x="21347" y="1"/>
                    <a:pt x="21086" y="33"/>
                    <a:pt x="20890" y="99"/>
                  </a:cubicBezTo>
                  <a:lnTo>
                    <a:pt x="1437" y="11457"/>
                  </a:lnTo>
                  <a:cubicBezTo>
                    <a:pt x="784" y="11719"/>
                    <a:pt x="262" y="12241"/>
                    <a:pt x="1" y="12894"/>
                  </a:cubicBezTo>
                  <a:lnTo>
                    <a:pt x="7834" y="17463"/>
                  </a:lnTo>
                  <a:lnTo>
                    <a:pt x="25068" y="1796"/>
                  </a:lnTo>
                  <a:lnTo>
                    <a:pt x="22327" y="99"/>
                  </a:lnTo>
                  <a:cubicBezTo>
                    <a:pt x="22131" y="33"/>
                    <a:pt x="21870" y="1"/>
                    <a:pt x="21609" y="1"/>
                  </a:cubicBez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389;p62">
              <a:extLst>
                <a:ext uri="{FF2B5EF4-FFF2-40B4-BE49-F238E27FC236}">
                  <a16:creationId xmlns:a16="http://schemas.microsoft.com/office/drawing/2014/main" id="{CA1F7A62-3EA7-F505-D4F8-DD5B75E1EBCE}"/>
                </a:ext>
              </a:extLst>
            </p:cNvPr>
            <p:cNvSpPr/>
            <p:nvPr/>
          </p:nvSpPr>
          <p:spPr>
            <a:xfrm>
              <a:off x="4160875" y="3586500"/>
              <a:ext cx="587550" cy="526525"/>
            </a:xfrm>
            <a:custGeom>
              <a:avLst/>
              <a:gdLst/>
              <a:ahLst/>
              <a:cxnLst/>
              <a:rect l="l" t="t" r="r" b="b"/>
              <a:pathLst>
                <a:path w="23502" h="21061" extrusionOk="0">
                  <a:moveTo>
                    <a:pt x="22358" y="0"/>
                  </a:moveTo>
                  <a:cubicBezTo>
                    <a:pt x="22076" y="0"/>
                    <a:pt x="21755" y="91"/>
                    <a:pt x="21412" y="281"/>
                  </a:cubicBezTo>
                  <a:lnTo>
                    <a:pt x="2089" y="11379"/>
                  </a:lnTo>
                  <a:cubicBezTo>
                    <a:pt x="914" y="12032"/>
                    <a:pt x="0" y="13729"/>
                    <a:pt x="0" y="15035"/>
                  </a:cubicBezTo>
                  <a:lnTo>
                    <a:pt x="0" y="19604"/>
                  </a:lnTo>
                  <a:cubicBezTo>
                    <a:pt x="0" y="20529"/>
                    <a:pt x="458" y="21061"/>
                    <a:pt x="1143" y="21061"/>
                  </a:cubicBezTo>
                  <a:cubicBezTo>
                    <a:pt x="1425" y="21061"/>
                    <a:pt x="1746" y="20970"/>
                    <a:pt x="2089" y="20779"/>
                  </a:cubicBezTo>
                  <a:lnTo>
                    <a:pt x="21412" y="9551"/>
                  </a:lnTo>
                  <a:cubicBezTo>
                    <a:pt x="22587" y="8898"/>
                    <a:pt x="23501" y="7332"/>
                    <a:pt x="23501" y="6026"/>
                  </a:cubicBezTo>
                  <a:lnTo>
                    <a:pt x="23501" y="1457"/>
                  </a:lnTo>
                  <a:cubicBezTo>
                    <a:pt x="23501" y="532"/>
                    <a:pt x="23043" y="0"/>
                    <a:pt x="22358" y="0"/>
                  </a:cubicBezTo>
                  <a:close/>
                </a:path>
              </a:pathLst>
            </a:custGeom>
            <a:solidFill>
              <a:srgbClr val="DC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390;p62">
              <a:extLst>
                <a:ext uri="{FF2B5EF4-FFF2-40B4-BE49-F238E27FC236}">
                  <a16:creationId xmlns:a16="http://schemas.microsoft.com/office/drawing/2014/main" id="{6FAAFB8F-C01A-CA28-BCA2-9B530E2DE9E8}"/>
                </a:ext>
              </a:extLst>
            </p:cNvPr>
            <p:cNvSpPr/>
            <p:nvPr/>
          </p:nvSpPr>
          <p:spPr>
            <a:xfrm>
              <a:off x="4222875" y="2302950"/>
              <a:ext cx="78375" cy="133225"/>
            </a:xfrm>
            <a:custGeom>
              <a:avLst/>
              <a:gdLst/>
              <a:ahLst/>
              <a:cxnLst/>
              <a:rect l="l" t="t" r="r" b="b"/>
              <a:pathLst>
                <a:path w="3135" h="5329" extrusionOk="0">
                  <a:moveTo>
                    <a:pt x="2976" y="1"/>
                  </a:moveTo>
                  <a:cubicBezTo>
                    <a:pt x="2943" y="1"/>
                    <a:pt x="2908" y="17"/>
                    <a:pt x="2873" y="52"/>
                  </a:cubicBezTo>
                  <a:lnTo>
                    <a:pt x="262" y="1619"/>
                  </a:lnTo>
                  <a:cubicBezTo>
                    <a:pt x="131" y="1619"/>
                    <a:pt x="1" y="1880"/>
                    <a:pt x="1" y="2141"/>
                  </a:cubicBezTo>
                  <a:lnTo>
                    <a:pt x="1" y="5144"/>
                  </a:lnTo>
                  <a:cubicBezTo>
                    <a:pt x="1" y="5236"/>
                    <a:pt x="66" y="5328"/>
                    <a:pt x="151" y="5328"/>
                  </a:cubicBezTo>
                  <a:cubicBezTo>
                    <a:pt x="186" y="5328"/>
                    <a:pt x="224" y="5313"/>
                    <a:pt x="262" y="5274"/>
                  </a:cubicBezTo>
                  <a:lnTo>
                    <a:pt x="2873" y="3838"/>
                  </a:lnTo>
                  <a:cubicBezTo>
                    <a:pt x="3004" y="3708"/>
                    <a:pt x="3134" y="3447"/>
                    <a:pt x="3134" y="3185"/>
                  </a:cubicBezTo>
                  <a:lnTo>
                    <a:pt x="3134" y="313"/>
                  </a:lnTo>
                  <a:cubicBezTo>
                    <a:pt x="3134" y="122"/>
                    <a:pt x="3064" y="1"/>
                    <a:pt x="2976" y="1"/>
                  </a:cubicBezTo>
                  <a:close/>
                </a:path>
              </a:pathLst>
            </a:custGeom>
            <a:solidFill>
              <a:srgbClr val="41E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391;p62">
              <a:extLst>
                <a:ext uri="{FF2B5EF4-FFF2-40B4-BE49-F238E27FC236}">
                  <a16:creationId xmlns:a16="http://schemas.microsoft.com/office/drawing/2014/main" id="{87632ECF-121F-640D-F9B9-3ED54ED3F413}"/>
                </a:ext>
              </a:extLst>
            </p:cNvPr>
            <p:cNvSpPr/>
            <p:nvPr/>
          </p:nvSpPr>
          <p:spPr>
            <a:xfrm>
              <a:off x="4222875" y="2836275"/>
              <a:ext cx="78375" cy="132725"/>
            </a:xfrm>
            <a:custGeom>
              <a:avLst/>
              <a:gdLst/>
              <a:ahLst/>
              <a:cxnLst/>
              <a:rect l="l" t="t" r="r" b="b"/>
              <a:pathLst>
                <a:path w="3135" h="5309" extrusionOk="0">
                  <a:moveTo>
                    <a:pt x="2873" y="0"/>
                  </a:moveTo>
                  <a:lnTo>
                    <a:pt x="262" y="1567"/>
                  </a:lnTo>
                  <a:cubicBezTo>
                    <a:pt x="131" y="1567"/>
                    <a:pt x="1" y="1959"/>
                    <a:pt x="1" y="2089"/>
                  </a:cubicBezTo>
                  <a:lnTo>
                    <a:pt x="1" y="5092"/>
                  </a:lnTo>
                  <a:cubicBezTo>
                    <a:pt x="1" y="5245"/>
                    <a:pt x="46" y="5309"/>
                    <a:pt x="109" y="5309"/>
                  </a:cubicBezTo>
                  <a:cubicBezTo>
                    <a:pt x="154" y="5309"/>
                    <a:pt x="208" y="5277"/>
                    <a:pt x="262" y="5223"/>
                  </a:cubicBezTo>
                  <a:lnTo>
                    <a:pt x="2873" y="3787"/>
                  </a:lnTo>
                  <a:cubicBezTo>
                    <a:pt x="3004" y="3656"/>
                    <a:pt x="3134" y="3395"/>
                    <a:pt x="3134" y="3264"/>
                  </a:cubicBezTo>
                  <a:lnTo>
                    <a:pt x="3134" y="261"/>
                  </a:lnTo>
                  <a:cubicBezTo>
                    <a:pt x="3134" y="0"/>
                    <a:pt x="3004" y="0"/>
                    <a:pt x="2873" y="0"/>
                  </a:cubicBezTo>
                  <a:close/>
                </a:path>
              </a:pathLst>
            </a:custGeom>
            <a:solidFill>
              <a:srgbClr val="41E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392;p62">
              <a:extLst>
                <a:ext uri="{FF2B5EF4-FFF2-40B4-BE49-F238E27FC236}">
                  <a16:creationId xmlns:a16="http://schemas.microsoft.com/office/drawing/2014/main" id="{BB72535E-1556-77B9-0135-AA87398C5A1D}"/>
                </a:ext>
              </a:extLst>
            </p:cNvPr>
            <p:cNvSpPr/>
            <p:nvPr/>
          </p:nvSpPr>
          <p:spPr>
            <a:xfrm>
              <a:off x="4222875" y="3368300"/>
              <a:ext cx="78375" cy="132725"/>
            </a:xfrm>
            <a:custGeom>
              <a:avLst/>
              <a:gdLst/>
              <a:ahLst/>
              <a:cxnLst/>
              <a:rect l="l" t="t" r="r" b="b"/>
              <a:pathLst>
                <a:path w="3135" h="5309" extrusionOk="0">
                  <a:moveTo>
                    <a:pt x="2873" y="1"/>
                  </a:moveTo>
                  <a:lnTo>
                    <a:pt x="262" y="1567"/>
                  </a:lnTo>
                  <a:cubicBezTo>
                    <a:pt x="131" y="1698"/>
                    <a:pt x="1" y="1959"/>
                    <a:pt x="1" y="2090"/>
                  </a:cubicBezTo>
                  <a:lnTo>
                    <a:pt x="1" y="5093"/>
                  </a:lnTo>
                  <a:cubicBezTo>
                    <a:pt x="1" y="5246"/>
                    <a:pt x="46" y="5309"/>
                    <a:pt x="109" y="5309"/>
                  </a:cubicBezTo>
                  <a:cubicBezTo>
                    <a:pt x="154" y="5309"/>
                    <a:pt x="208" y="5277"/>
                    <a:pt x="262" y="5223"/>
                  </a:cubicBezTo>
                  <a:lnTo>
                    <a:pt x="2873" y="3787"/>
                  </a:lnTo>
                  <a:cubicBezTo>
                    <a:pt x="3004" y="3656"/>
                    <a:pt x="3134" y="3395"/>
                    <a:pt x="3134" y="3265"/>
                  </a:cubicBezTo>
                  <a:lnTo>
                    <a:pt x="3134" y="262"/>
                  </a:lnTo>
                  <a:cubicBezTo>
                    <a:pt x="3134" y="1"/>
                    <a:pt x="3004" y="1"/>
                    <a:pt x="2873" y="1"/>
                  </a:cubicBezTo>
                  <a:close/>
                </a:path>
              </a:pathLst>
            </a:custGeom>
            <a:solidFill>
              <a:srgbClr val="41E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393;p62">
              <a:extLst>
                <a:ext uri="{FF2B5EF4-FFF2-40B4-BE49-F238E27FC236}">
                  <a16:creationId xmlns:a16="http://schemas.microsoft.com/office/drawing/2014/main" id="{B8E825FE-4A7E-01A6-C0AD-DA90C0C69B0D}"/>
                </a:ext>
              </a:extLst>
            </p:cNvPr>
            <p:cNvSpPr/>
            <p:nvPr/>
          </p:nvSpPr>
          <p:spPr>
            <a:xfrm>
              <a:off x="4222875" y="3900350"/>
              <a:ext cx="78375" cy="132725"/>
            </a:xfrm>
            <a:custGeom>
              <a:avLst/>
              <a:gdLst/>
              <a:ahLst/>
              <a:cxnLst/>
              <a:rect l="l" t="t" r="r" b="b"/>
              <a:pathLst>
                <a:path w="3135" h="5309" extrusionOk="0">
                  <a:moveTo>
                    <a:pt x="2873" y="0"/>
                  </a:moveTo>
                  <a:lnTo>
                    <a:pt x="262" y="1567"/>
                  </a:lnTo>
                  <a:cubicBezTo>
                    <a:pt x="131" y="1697"/>
                    <a:pt x="1" y="1959"/>
                    <a:pt x="1" y="2089"/>
                  </a:cubicBezTo>
                  <a:lnTo>
                    <a:pt x="1" y="5092"/>
                  </a:lnTo>
                  <a:cubicBezTo>
                    <a:pt x="1" y="5245"/>
                    <a:pt x="46" y="5308"/>
                    <a:pt x="109" y="5308"/>
                  </a:cubicBezTo>
                  <a:cubicBezTo>
                    <a:pt x="154" y="5308"/>
                    <a:pt x="208" y="5277"/>
                    <a:pt x="262" y="5223"/>
                  </a:cubicBezTo>
                  <a:lnTo>
                    <a:pt x="2873" y="3786"/>
                  </a:lnTo>
                  <a:cubicBezTo>
                    <a:pt x="3004" y="3656"/>
                    <a:pt x="3134" y="3395"/>
                    <a:pt x="3134" y="3264"/>
                  </a:cubicBezTo>
                  <a:lnTo>
                    <a:pt x="3134" y="261"/>
                  </a:lnTo>
                  <a:cubicBezTo>
                    <a:pt x="3134" y="0"/>
                    <a:pt x="3004" y="0"/>
                    <a:pt x="2873" y="0"/>
                  </a:cubicBezTo>
                  <a:close/>
                </a:path>
              </a:pathLst>
            </a:custGeom>
            <a:solidFill>
              <a:srgbClr val="41E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37816096"/>
      </p:ext>
    </p:extLst>
  </p:cSld>
  <p:clrMapOvr>
    <a:masterClrMapping/>
  </p:clrMapOvr>
  <p:transition spd="slow">
    <p:push/>
  </p:transition>
</p:sld>
</file>

<file path=ppt/theme/theme1.xml><?xml version="1.0" encoding="utf-8"?>
<a:theme xmlns:a="http://schemas.openxmlformats.org/drawingml/2006/main" name="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1674</TotalTime>
  <Words>1723</Words>
  <Application>Microsoft Office PowerPoint</Application>
  <PresentationFormat>Widescreen</PresentationFormat>
  <Paragraphs>174</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Montserrat Medium</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Huy Le</cp:lastModifiedBy>
  <cp:revision>322</cp:revision>
  <dcterms:created xsi:type="dcterms:W3CDTF">2021-05-07T11:46:26Z</dcterms:created>
  <dcterms:modified xsi:type="dcterms:W3CDTF">2023-08-01T14:51:32Z</dcterms:modified>
</cp:coreProperties>
</file>