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7" r:id="rId4"/>
    <p:sldId id="259" r:id="rId5"/>
    <p:sldId id="317" r:id="rId6"/>
    <p:sldId id="278" r:id="rId7"/>
    <p:sldId id="288" r:id="rId8"/>
    <p:sldId id="293" r:id="rId9"/>
    <p:sldId id="289" r:id="rId10"/>
    <p:sldId id="314" r:id="rId11"/>
    <p:sldId id="313" r:id="rId12"/>
    <p:sldId id="315" r:id="rId13"/>
    <p:sldId id="31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hjJDaWr286aIF+Ko5kZYrjA66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45A"/>
    <a:srgbClr val="03215D"/>
    <a:srgbClr val="03125D"/>
    <a:srgbClr val="0362FD"/>
    <a:srgbClr val="06A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455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3df85558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193df8555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304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e23d2e8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118e23d2e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1650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e23d2e8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118e23d2e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2137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e23d2e8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118e23d2e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798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3df85558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193df8555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244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e23d2e8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118e23d2e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e23d2e8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118e23d2e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972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e23d2e8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118e23d2e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092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3df85558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193df8555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496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e23d2e8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118e23d2e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701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e23d2e8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118e23d2e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658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/>
          <p:nvPr/>
        </p:nvSpPr>
        <p:spPr>
          <a:xfrm>
            <a:off x="210273" y="6004832"/>
            <a:ext cx="418378" cy="29087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7"/>
          <p:cNvSpPr txBox="1"/>
          <p:nvPr/>
        </p:nvSpPr>
        <p:spPr>
          <a:xfrm>
            <a:off x="-952138" y="5967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/>
          <p:nvPr/>
        </p:nvSpPr>
        <p:spPr>
          <a:xfrm>
            <a:off x="1302795" y="-960120"/>
            <a:ext cx="670560" cy="670560"/>
          </a:xfrm>
          <a:prstGeom prst="ellipse">
            <a:avLst/>
          </a:prstGeom>
          <a:solidFill>
            <a:srgbClr val="ED2429"/>
          </a:solidFill>
          <a:ln w="12700" cap="flat" cmpd="sng">
            <a:solidFill>
              <a:srgbClr val="A1A1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9"/>
          <p:cNvSpPr/>
          <p:nvPr/>
        </p:nvSpPr>
        <p:spPr>
          <a:xfrm>
            <a:off x="116133" y="-927333"/>
            <a:ext cx="670560" cy="670560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A1A1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9"/>
          <p:cNvSpPr/>
          <p:nvPr/>
        </p:nvSpPr>
        <p:spPr>
          <a:xfrm>
            <a:off x="2489457" y="-943727"/>
            <a:ext cx="670560" cy="670560"/>
          </a:xfrm>
          <a:prstGeom prst="ellipse">
            <a:avLst/>
          </a:prstGeom>
          <a:solidFill>
            <a:srgbClr val="141842"/>
          </a:solidFill>
          <a:ln w="12700" cap="flat" cmpd="sng">
            <a:solidFill>
              <a:srgbClr val="A1A1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9"/>
          <p:cNvSpPr/>
          <p:nvPr/>
        </p:nvSpPr>
        <p:spPr>
          <a:xfrm>
            <a:off x="210273" y="6004832"/>
            <a:ext cx="418378" cy="29087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9"/>
          <p:cNvSpPr txBox="1"/>
          <p:nvPr/>
        </p:nvSpPr>
        <p:spPr>
          <a:xfrm>
            <a:off x="-952138" y="5967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/>
          <p:nvPr/>
        </p:nvSpPr>
        <p:spPr>
          <a:xfrm>
            <a:off x="210273" y="6004832"/>
            <a:ext cx="418378" cy="29087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/>
          <p:nvPr/>
        </p:nvSpPr>
        <p:spPr>
          <a:xfrm>
            <a:off x="-952138" y="5967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33"/>
          <p:cNvSpPr/>
          <p:nvPr/>
        </p:nvSpPr>
        <p:spPr>
          <a:xfrm>
            <a:off x="210273" y="6004832"/>
            <a:ext cx="418378" cy="29087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 txBox="1"/>
          <p:nvPr/>
        </p:nvSpPr>
        <p:spPr>
          <a:xfrm>
            <a:off x="-952138" y="5967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sldNum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4"/>
          <p:cNvSpPr/>
          <p:nvPr/>
        </p:nvSpPr>
        <p:spPr>
          <a:xfrm>
            <a:off x="210273" y="6004832"/>
            <a:ext cx="418378" cy="29087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4"/>
          <p:cNvSpPr txBox="1"/>
          <p:nvPr/>
        </p:nvSpPr>
        <p:spPr>
          <a:xfrm>
            <a:off x="-952138" y="5967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5"/>
          <p:cNvSpPr/>
          <p:nvPr/>
        </p:nvSpPr>
        <p:spPr>
          <a:xfrm>
            <a:off x="210273" y="6004832"/>
            <a:ext cx="418378" cy="29087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 txBox="1"/>
          <p:nvPr/>
        </p:nvSpPr>
        <p:spPr>
          <a:xfrm>
            <a:off x="-952138" y="5967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08" y="0"/>
            <a:ext cx="743673" cy="743673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DE1F43F-7122-326A-F7EF-B7EFBF84271D}"/>
              </a:ext>
            </a:extLst>
          </p:cNvPr>
          <p:cNvSpPr/>
          <p:nvPr/>
        </p:nvSpPr>
        <p:spPr>
          <a:xfrm>
            <a:off x="777780" y="3503691"/>
            <a:ext cx="11414219" cy="3354309"/>
          </a:xfrm>
          <a:prstGeom prst="round2Same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5F5C7-FB1E-1D76-CB01-876EC93D4CFF}"/>
              </a:ext>
            </a:extLst>
          </p:cNvPr>
          <p:cNvSpPr/>
          <p:nvPr/>
        </p:nvSpPr>
        <p:spPr>
          <a:xfrm>
            <a:off x="1852267" y="189674"/>
            <a:ext cx="508268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30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Premium Vector | Ai. artificial intelligence and machine learning background">
            <a:extLst>
              <a:ext uri="{FF2B5EF4-FFF2-40B4-BE49-F238E27FC236}">
                <a16:creationId xmlns:a16="http://schemas.microsoft.com/office/drawing/2014/main" id="{9488B08A-2C8E-4AAF-D6A0-1EB7C3C7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18" y="869851"/>
            <a:ext cx="3809287" cy="228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08D693-D114-85D7-6CD9-815461066134}"/>
              </a:ext>
            </a:extLst>
          </p:cNvPr>
          <p:cNvSpPr/>
          <p:nvPr/>
        </p:nvSpPr>
        <p:spPr>
          <a:xfrm>
            <a:off x="871403" y="1111740"/>
            <a:ext cx="7044414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TRỢ LÝ ẢO CỐ VẤN HỌC TẬP SỬ DỤNG CÔNG NGHỆ RASA  </a:t>
            </a:r>
            <a:endParaRPr lang="en-US" sz="30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3520;p35">
            <a:extLst>
              <a:ext uri="{FF2B5EF4-FFF2-40B4-BE49-F238E27FC236}">
                <a16:creationId xmlns:a16="http://schemas.microsoft.com/office/drawing/2014/main" id="{7C93A88F-A757-9C32-5947-7B1E880D56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1715" y="4473005"/>
            <a:ext cx="6919936" cy="1415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vi-V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Nguyễn Thị Huyền Châu</a:t>
            </a:r>
            <a:endParaRPr lang="e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thực hiện:    Lê Quang Huy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sinh viên:         A37134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B52D40C-93B1-6673-208A-BE2D6502278C}"/>
              </a:ext>
            </a:extLst>
          </p:cNvPr>
          <p:cNvSpPr/>
          <p:nvPr/>
        </p:nvSpPr>
        <p:spPr>
          <a:xfrm>
            <a:off x="8378969" y="0"/>
            <a:ext cx="3829235" cy="6858000"/>
          </a:xfrm>
          <a:prstGeom prst="round2Same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E5498-4404-5E71-63A3-576EC0A9A5ED}"/>
              </a:ext>
            </a:extLst>
          </p:cNvPr>
          <p:cNvSpPr/>
          <p:nvPr/>
        </p:nvSpPr>
        <p:spPr>
          <a:xfrm>
            <a:off x="0" y="4802818"/>
            <a:ext cx="8362765" cy="2055181"/>
          </a:xfrm>
          <a:prstGeom prst="rect">
            <a:avLst/>
          </a:prstGeom>
          <a:solidFill>
            <a:srgbClr val="0321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6D1BA-94F8-3B88-27DB-ADDEE166ABE5}"/>
              </a:ext>
            </a:extLst>
          </p:cNvPr>
          <p:cNvSpPr txBox="1"/>
          <p:nvPr/>
        </p:nvSpPr>
        <p:spPr>
          <a:xfrm>
            <a:off x="819194" y="5253027"/>
            <a:ext cx="255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oogle Shape;4049;p56">
            <a:extLst>
              <a:ext uri="{FF2B5EF4-FFF2-40B4-BE49-F238E27FC236}">
                <a16:creationId xmlns:a16="http://schemas.microsoft.com/office/drawing/2014/main" id="{03F854B2-67AB-AFB0-1037-AA28948895E3}"/>
              </a:ext>
            </a:extLst>
          </p:cNvPr>
          <p:cNvGrpSpPr/>
          <p:nvPr/>
        </p:nvGrpSpPr>
        <p:grpSpPr>
          <a:xfrm>
            <a:off x="545716" y="1366465"/>
            <a:ext cx="3101276" cy="3282269"/>
            <a:chOff x="1398150" y="395175"/>
            <a:chExt cx="4605400" cy="4874175"/>
          </a:xfrm>
        </p:grpSpPr>
        <p:sp>
          <p:nvSpPr>
            <p:cNvPr id="38" name="Google Shape;4050;p56">
              <a:extLst>
                <a:ext uri="{FF2B5EF4-FFF2-40B4-BE49-F238E27FC236}">
                  <a16:creationId xmlns:a16="http://schemas.microsoft.com/office/drawing/2014/main" id="{1825B4BE-4987-C4C0-EA98-D56A93204092}"/>
                </a:ext>
              </a:extLst>
            </p:cNvPr>
            <p:cNvSpPr/>
            <p:nvPr/>
          </p:nvSpPr>
          <p:spPr>
            <a:xfrm>
              <a:off x="1398150" y="2619525"/>
              <a:ext cx="4605400" cy="2649825"/>
            </a:xfrm>
            <a:custGeom>
              <a:avLst/>
              <a:gdLst/>
              <a:ahLst/>
              <a:cxnLst/>
              <a:rect l="l" t="t" r="r" b="b"/>
              <a:pathLst>
                <a:path w="184216" h="105993" extrusionOk="0">
                  <a:moveTo>
                    <a:pt x="91822" y="1"/>
                  </a:moveTo>
                  <a:cubicBezTo>
                    <a:pt x="90140" y="1"/>
                    <a:pt x="88458" y="358"/>
                    <a:pt x="87170" y="1074"/>
                  </a:cubicBezTo>
                  <a:lnTo>
                    <a:pt x="2004" y="50313"/>
                  </a:lnTo>
                  <a:cubicBezTo>
                    <a:pt x="1575" y="50456"/>
                    <a:pt x="1289" y="50742"/>
                    <a:pt x="1003" y="51028"/>
                  </a:cubicBezTo>
                  <a:cubicBezTo>
                    <a:pt x="430" y="51601"/>
                    <a:pt x="1" y="52316"/>
                    <a:pt x="1" y="53032"/>
                  </a:cubicBezTo>
                  <a:cubicBezTo>
                    <a:pt x="1" y="54034"/>
                    <a:pt x="716" y="54893"/>
                    <a:pt x="2004" y="55609"/>
                  </a:cubicBezTo>
                  <a:lnTo>
                    <a:pt x="87170" y="104847"/>
                  </a:lnTo>
                  <a:cubicBezTo>
                    <a:pt x="88458" y="105563"/>
                    <a:pt x="90176" y="105992"/>
                    <a:pt x="91750" y="105992"/>
                  </a:cubicBezTo>
                  <a:cubicBezTo>
                    <a:pt x="93468" y="105992"/>
                    <a:pt x="95185" y="105563"/>
                    <a:pt x="96474" y="104847"/>
                  </a:cubicBezTo>
                  <a:lnTo>
                    <a:pt x="181639" y="55609"/>
                  </a:lnTo>
                  <a:cubicBezTo>
                    <a:pt x="184215" y="54177"/>
                    <a:pt x="184215" y="51744"/>
                    <a:pt x="181639" y="50313"/>
                  </a:cubicBezTo>
                  <a:lnTo>
                    <a:pt x="96474" y="1074"/>
                  </a:lnTo>
                  <a:cubicBezTo>
                    <a:pt x="95185" y="358"/>
                    <a:pt x="93503" y="1"/>
                    <a:pt x="91822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51;p56">
              <a:extLst>
                <a:ext uri="{FF2B5EF4-FFF2-40B4-BE49-F238E27FC236}">
                  <a16:creationId xmlns:a16="http://schemas.microsoft.com/office/drawing/2014/main" id="{2C41B62A-5DF2-0597-0187-FA29FE211D51}"/>
                </a:ext>
              </a:extLst>
            </p:cNvPr>
            <p:cNvSpPr/>
            <p:nvPr/>
          </p:nvSpPr>
          <p:spPr>
            <a:xfrm>
              <a:off x="1398150" y="2369050"/>
              <a:ext cx="4605400" cy="2649800"/>
            </a:xfrm>
            <a:custGeom>
              <a:avLst/>
              <a:gdLst/>
              <a:ahLst/>
              <a:cxnLst/>
              <a:rect l="l" t="t" r="r" b="b"/>
              <a:pathLst>
                <a:path w="184216" h="105992" extrusionOk="0">
                  <a:moveTo>
                    <a:pt x="91822" y="0"/>
                  </a:moveTo>
                  <a:cubicBezTo>
                    <a:pt x="90140" y="0"/>
                    <a:pt x="88458" y="358"/>
                    <a:pt x="87170" y="1074"/>
                  </a:cubicBezTo>
                  <a:lnTo>
                    <a:pt x="15459" y="42440"/>
                  </a:lnTo>
                  <a:lnTo>
                    <a:pt x="2004" y="50312"/>
                  </a:lnTo>
                  <a:cubicBezTo>
                    <a:pt x="716" y="51028"/>
                    <a:pt x="1" y="52030"/>
                    <a:pt x="1" y="53032"/>
                  </a:cubicBezTo>
                  <a:cubicBezTo>
                    <a:pt x="1" y="53890"/>
                    <a:pt x="716" y="54892"/>
                    <a:pt x="2004" y="55608"/>
                  </a:cubicBezTo>
                  <a:lnTo>
                    <a:pt x="87170" y="104847"/>
                  </a:lnTo>
                  <a:cubicBezTo>
                    <a:pt x="88458" y="105562"/>
                    <a:pt x="90176" y="105992"/>
                    <a:pt x="91750" y="105992"/>
                  </a:cubicBezTo>
                  <a:cubicBezTo>
                    <a:pt x="93468" y="105992"/>
                    <a:pt x="95185" y="105562"/>
                    <a:pt x="96474" y="104847"/>
                  </a:cubicBezTo>
                  <a:lnTo>
                    <a:pt x="181639" y="55608"/>
                  </a:lnTo>
                  <a:cubicBezTo>
                    <a:pt x="184215" y="54177"/>
                    <a:pt x="184215" y="51743"/>
                    <a:pt x="181639" y="50312"/>
                  </a:cubicBezTo>
                  <a:lnTo>
                    <a:pt x="96474" y="1074"/>
                  </a:lnTo>
                  <a:cubicBezTo>
                    <a:pt x="95185" y="358"/>
                    <a:pt x="93503" y="0"/>
                    <a:pt x="91822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2;p56">
              <a:extLst>
                <a:ext uri="{FF2B5EF4-FFF2-40B4-BE49-F238E27FC236}">
                  <a16:creationId xmlns:a16="http://schemas.microsoft.com/office/drawing/2014/main" id="{8CB50F98-7BBA-A3FF-AF5D-7C70FCCA69F7}"/>
                </a:ext>
              </a:extLst>
            </p:cNvPr>
            <p:cNvSpPr/>
            <p:nvPr/>
          </p:nvSpPr>
          <p:spPr>
            <a:xfrm>
              <a:off x="1398150" y="3222475"/>
              <a:ext cx="2293775" cy="1796375"/>
            </a:xfrm>
            <a:custGeom>
              <a:avLst/>
              <a:gdLst/>
              <a:ahLst/>
              <a:cxnLst/>
              <a:rect l="l" t="t" r="r" b="b"/>
              <a:pathLst>
                <a:path w="91751" h="71855" extrusionOk="0">
                  <a:moveTo>
                    <a:pt x="1003" y="1"/>
                  </a:moveTo>
                  <a:cubicBezTo>
                    <a:pt x="430" y="573"/>
                    <a:pt x="1" y="1289"/>
                    <a:pt x="1" y="2005"/>
                  </a:cubicBezTo>
                  <a:lnTo>
                    <a:pt x="1" y="18895"/>
                  </a:lnTo>
                  <a:cubicBezTo>
                    <a:pt x="1" y="19753"/>
                    <a:pt x="716" y="20755"/>
                    <a:pt x="2004" y="21471"/>
                  </a:cubicBezTo>
                  <a:lnTo>
                    <a:pt x="87170" y="70710"/>
                  </a:lnTo>
                  <a:cubicBezTo>
                    <a:pt x="88458" y="71425"/>
                    <a:pt x="90176" y="71855"/>
                    <a:pt x="91750" y="71855"/>
                  </a:cubicBezTo>
                  <a:lnTo>
                    <a:pt x="91750" y="52388"/>
                  </a:lnTo>
                  <a:lnTo>
                    <a:pt x="15459" y="8303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3;p56">
              <a:extLst>
                <a:ext uri="{FF2B5EF4-FFF2-40B4-BE49-F238E27FC236}">
                  <a16:creationId xmlns:a16="http://schemas.microsoft.com/office/drawing/2014/main" id="{9577BFCF-FE25-E1CB-4DC1-CAD18D60C77D}"/>
                </a:ext>
              </a:extLst>
            </p:cNvPr>
            <p:cNvSpPr/>
            <p:nvPr/>
          </p:nvSpPr>
          <p:spPr>
            <a:xfrm>
              <a:off x="3691900" y="3222475"/>
              <a:ext cx="2293750" cy="1796375"/>
            </a:xfrm>
            <a:custGeom>
              <a:avLst/>
              <a:gdLst/>
              <a:ahLst/>
              <a:cxnLst/>
              <a:rect l="l" t="t" r="r" b="b"/>
              <a:pathLst>
                <a:path w="91750" h="71855" extrusionOk="0">
                  <a:moveTo>
                    <a:pt x="90748" y="1"/>
                  </a:moveTo>
                  <a:lnTo>
                    <a:pt x="76291" y="8303"/>
                  </a:lnTo>
                  <a:lnTo>
                    <a:pt x="0" y="52388"/>
                  </a:lnTo>
                  <a:lnTo>
                    <a:pt x="0" y="71855"/>
                  </a:lnTo>
                  <a:cubicBezTo>
                    <a:pt x="1718" y="71855"/>
                    <a:pt x="3435" y="71425"/>
                    <a:pt x="4724" y="70710"/>
                  </a:cubicBezTo>
                  <a:lnTo>
                    <a:pt x="89889" y="21471"/>
                  </a:lnTo>
                  <a:cubicBezTo>
                    <a:pt x="91177" y="20755"/>
                    <a:pt x="91750" y="19753"/>
                    <a:pt x="91750" y="18895"/>
                  </a:cubicBezTo>
                  <a:lnTo>
                    <a:pt x="91750" y="2005"/>
                  </a:lnTo>
                  <a:cubicBezTo>
                    <a:pt x="91750" y="1289"/>
                    <a:pt x="91463" y="573"/>
                    <a:pt x="90748" y="1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4;p56">
              <a:extLst>
                <a:ext uri="{FF2B5EF4-FFF2-40B4-BE49-F238E27FC236}">
                  <a16:creationId xmlns:a16="http://schemas.microsoft.com/office/drawing/2014/main" id="{E2B7D718-2FA8-B7BA-3ACB-43A5A6EFC2D2}"/>
                </a:ext>
              </a:extLst>
            </p:cNvPr>
            <p:cNvSpPr/>
            <p:nvPr/>
          </p:nvSpPr>
          <p:spPr>
            <a:xfrm>
              <a:off x="1398150" y="1950375"/>
              <a:ext cx="4605400" cy="2646225"/>
            </a:xfrm>
            <a:custGeom>
              <a:avLst/>
              <a:gdLst/>
              <a:ahLst/>
              <a:cxnLst/>
              <a:rect l="l" t="t" r="r" b="b"/>
              <a:pathLst>
                <a:path w="184216" h="105849" extrusionOk="0">
                  <a:moveTo>
                    <a:pt x="91822" y="0"/>
                  </a:moveTo>
                  <a:cubicBezTo>
                    <a:pt x="90140" y="0"/>
                    <a:pt x="88458" y="358"/>
                    <a:pt x="87170" y="1074"/>
                  </a:cubicBezTo>
                  <a:lnTo>
                    <a:pt x="2004" y="50312"/>
                  </a:lnTo>
                  <a:cubicBezTo>
                    <a:pt x="1575" y="50455"/>
                    <a:pt x="1289" y="50742"/>
                    <a:pt x="1003" y="50885"/>
                  </a:cubicBezTo>
                  <a:cubicBezTo>
                    <a:pt x="430" y="51457"/>
                    <a:pt x="1" y="52173"/>
                    <a:pt x="1" y="52889"/>
                  </a:cubicBezTo>
                  <a:cubicBezTo>
                    <a:pt x="1" y="53891"/>
                    <a:pt x="716" y="54893"/>
                    <a:pt x="2004" y="55608"/>
                  </a:cubicBezTo>
                  <a:lnTo>
                    <a:pt x="87170" y="104847"/>
                  </a:lnTo>
                  <a:cubicBezTo>
                    <a:pt x="88458" y="105562"/>
                    <a:pt x="90176" y="105849"/>
                    <a:pt x="91750" y="105849"/>
                  </a:cubicBezTo>
                  <a:cubicBezTo>
                    <a:pt x="93468" y="105849"/>
                    <a:pt x="95185" y="105562"/>
                    <a:pt x="96474" y="104847"/>
                  </a:cubicBezTo>
                  <a:lnTo>
                    <a:pt x="181639" y="55608"/>
                  </a:lnTo>
                  <a:cubicBezTo>
                    <a:pt x="184215" y="54177"/>
                    <a:pt x="184215" y="51744"/>
                    <a:pt x="181639" y="50312"/>
                  </a:cubicBezTo>
                  <a:lnTo>
                    <a:pt x="96474" y="1074"/>
                  </a:lnTo>
                  <a:cubicBezTo>
                    <a:pt x="95185" y="358"/>
                    <a:pt x="93503" y="0"/>
                    <a:pt x="91822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5;p56">
              <a:extLst>
                <a:ext uri="{FF2B5EF4-FFF2-40B4-BE49-F238E27FC236}">
                  <a16:creationId xmlns:a16="http://schemas.microsoft.com/office/drawing/2014/main" id="{AFD2564F-3F15-60F5-CBEC-7BA79785BD6E}"/>
                </a:ext>
              </a:extLst>
            </p:cNvPr>
            <p:cNvSpPr/>
            <p:nvPr/>
          </p:nvSpPr>
          <p:spPr>
            <a:xfrm>
              <a:off x="1398150" y="1948575"/>
              <a:ext cx="4605400" cy="2648025"/>
            </a:xfrm>
            <a:custGeom>
              <a:avLst/>
              <a:gdLst/>
              <a:ahLst/>
              <a:cxnLst/>
              <a:rect l="l" t="t" r="r" b="b"/>
              <a:pathLst>
                <a:path w="184216" h="105921" extrusionOk="0">
                  <a:moveTo>
                    <a:pt x="91750" y="1861"/>
                  </a:moveTo>
                  <a:cubicBezTo>
                    <a:pt x="93181" y="1861"/>
                    <a:pt x="94613" y="2148"/>
                    <a:pt x="95472" y="2720"/>
                  </a:cubicBezTo>
                  <a:lnTo>
                    <a:pt x="180780" y="51816"/>
                  </a:lnTo>
                  <a:cubicBezTo>
                    <a:pt x="181496" y="52245"/>
                    <a:pt x="181782" y="52818"/>
                    <a:pt x="181782" y="52961"/>
                  </a:cubicBezTo>
                  <a:cubicBezTo>
                    <a:pt x="181782" y="53247"/>
                    <a:pt x="181496" y="53676"/>
                    <a:pt x="180780" y="54106"/>
                  </a:cubicBezTo>
                  <a:lnTo>
                    <a:pt x="95472" y="103344"/>
                  </a:lnTo>
                  <a:cubicBezTo>
                    <a:pt x="94613" y="103917"/>
                    <a:pt x="93181" y="104203"/>
                    <a:pt x="91750" y="104203"/>
                  </a:cubicBezTo>
                  <a:cubicBezTo>
                    <a:pt x="90319" y="104203"/>
                    <a:pt x="89030" y="103917"/>
                    <a:pt x="88029" y="103344"/>
                  </a:cubicBezTo>
                  <a:lnTo>
                    <a:pt x="2863" y="54106"/>
                  </a:lnTo>
                  <a:cubicBezTo>
                    <a:pt x="2148" y="53820"/>
                    <a:pt x="1861" y="53390"/>
                    <a:pt x="1861" y="52961"/>
                  </a:cubicBezTo>
                  <a:cubicBezTo>
                    <a:pt x="1861" y="52818"/>
                    <a:pt x="2004" y="52531"/>
                    <a:pt x="2291" y="52245"/>
                  </a:cubicBezTo>
                  <a:cubicBezTo>
                    <a:pt x="2434" y="52102"/>
                    <a:pt x="2577" y="51959"/>
                    <a:pt x="2863" y="51816"/>
                  </a:cubicBezTo>
                  <a:lnTo>
                    <a:pt x="88029" y="2720"/>
                  </a:lnTo>
                  <a:cubicBezTo>
                    <a:pt x="89030" y="2148"/>
                    <a:pt x="90319" y="1861"/>
                    <a:pt x="91750" y="1861"/>
                  </a:cubicBezTo>
                  <a:close/>
                  <a:moveTo>
                    <a:pt x="91750" y="1"/>
                  </a:moveTo>
                  <a:cubicBezTo>
                    <a:pt x="90032" y="1"/>
                    <a:pt x="88458" y="430"/>
                    <a:pt x="87170" y="1146"/>
                  </a:cubicBezTo>
                  <a:lnTo>
                    <a:pt x="2004" y="50384"/>
                  </a:lnTo>
                  <a:cubicBezTo>
                    <a:pt x="1575" y="50527"/>
                    <a:pt x="1289" y="50671"/>
                    <a:pt x="1003" y="50957"/>
                  </a:cubicBezTo>
                  <a:cubicBezTo>
                    <a:pt x="430" y="51529"/>
                    <a:pt x="1" y="52245"/>
                    <a:pt x="1" y="52961"/>
                  </a:cubicBezTo>
                  <a:cubicBezTo>
                    <a:pt x="1" y="53963"/>
                    <a:pt x="716" y="54965"/>
                    <a:pt x="2004" y="55680"/>
                  </a:cubicBezTo>
                  <a:lnTo>
                    <a:pt x="87170" y="104919"/>
                  </a:lnTo>
                  <a:cubicBezTo>
                    <a:pt x="88458" y="105634"/>
                    <a:pt x="90176" y="105921"/>
                    <a:pt x="91750" y="105921"/>
                  </a:cubicBezTo>
                  <a:cubicBezTo>
                    <a:pt x="93468" y="105921"/>
                    <a:pt x="95185" y="105634"/>
                    <a:pt x="96474" y="104919"/>
                  </a:cubicBezTo>
                  <a:lnTo>
                    <a:pt x="181639" y="55680"/>
                  </a:lnTo>
                  <a:cubicBezTo>
                    <a:pt x="184215" y="54249"/>
                    <a:pt x="184215" y="51816"/>
                    <a:pt x="181639" y="50384"/>
                  </a:cubicBezTo>
                  <a:lnTo>
                    <a:pt x="96474" y="1146"/>
                  </a:lnTo>
                  <a:cubicBezTo>
                    <a:pt x="95185" y="430"/>
                    <a:pt x="93468" y="1"/>
                    <a:pt x="91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6;p56">
              <a:extLst>
                <a:ext uri="{FF2B5EF4-FFF2-40B4-BE49-F238E27FC236}">
                  <a16:creationId xmlns:a16="http://schemas.microsoft.com/office/drawing/2014/main" id="{79139693-3C8D-0FB3-4C33-7358367227A5}"/>
                </a:ext>
              </a:extLst>
            </p:cNvPr>
            <p:cNvSpPr/>
            <p:nvPr/>
          </p:nvSpPr>
          <p:spPr>
            <a:xfrm>
              <a:off x="1909850" y="2251850"/>
              <a:ext cx="3564100" cy="2045075"/>
            </a:xfrm>
            <a:custGeom>
              <a:avLst/>
              <a:gdLst/>
              <a:ahLst/>
              <a:cxnLst/>
              <a:rect l="l" t="t" r="r" b="b"/>
              <a:pathLst>
                <a:path w="142564" h="81803" extrusionOk="0">
                  <a:moveTo>
                    <a:pt x="71354" y="0"/>
                  </a:moveTo>
                  <a:cubicBezTo>
                    <a:pt x="70244" y="0"/>
                    <a:pt x="69135" y="251"/>
                    <a:pt x="68276" y="752"/>
                  </a:cubicBezTo>
                  <a:lnTo>
                    <a:pt x="1718" y="39112"/>
                  </a:lnTo>
                  <a:cubicBezTo>
                    <a:pt x="1" y="40114"/>
                    <a:pt x="1" y="41689"/>
                    <a:pt x="1718" y="42690"/>
                  </a:cubicBezTo>
                  <a:lnTo>
                    <a:pt x="68133" y="81051"/>
                  </a:lnTo>
                  <a:cubicBezTo>
                    <a:pt x="68992" y="81552"/>
                    <a:pt x="70137" y="81802"/>
                    <a:pt x="71282" y="81802"/>
                  </a:cubicBezTo>
                  <a:cubicBezTo>
                    <a:pt x="72427" y="81802"/>
                    <a:pt x="73572" y="81552"/>
                    <a:pt x="74431" y="81051"/>
                  </a:cubicBezTo>
                  <a:lnTo>
                    <a:pt x="140846" y="42690"/>
                  </a:lnTo>
                  <a:cubicBezTo>
                    <a:pt x="142563" y="41689"/>
                    <a:pt x="142563" y="40114"/>
                    <a:pt x="140846" y="39112"/>
                  </a:cubicBezTo>
                  <a:lnTo>
                    <a:pt x="74431" y="752"/>
                  </a:lnTo>
                  <a:cubicBezTo>
                    <a:pt x="73572" y="251"/>
                    <a:pt x="72463" y="0"/>
                    <a:pt x="71354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7;p56">
              <a:extLst>
                <a:ext uri="{FF2B5EF4-FFF2-40B4-BE49-F238E27FC236}">
                  <a16:creationId xmlns:a16="http://schemas.microsoft.com/office/drawing/2014/main" id="{57CC1935-88D2-2B90-00CC-ACB7266E11F6}"/>
                </a:ext>
              </a:extLst>
            </p:cNvPr>
            <p:cNvSpPr/>
            <p:nvPr/>
          </p:nvSpPr>
          <p:spPr>
            <a:xfrm>
              <a:off x="3691900" y="2252750"/>
              <a:ext cx="1782050" cy="1073525"/>
            </a:xfrm>
            <a:custGeom>
              <a:avLst/>
              <a:gdLst/>
              <a:ahLst/>
              <a:cxnLst/>
              <a:rect l="l" t="t" r="r" b="b"/>
              <a:pathLst>
                <a:path w="71282" h="42941" extrusionOk="0">
                  <a:moveTo>
                    <a:pt x="0" y="0"/>
                  </a:moveTo>
                  <a:lnTo>
                    <a:pt x="0" y="3149"/>
                  </a:lnTo>
                  <a:lnTo>
                    <a:pt x="69134" y="42941"/>
                  </a:lnTo>
                  <a:lnTo>
                    <a:pt x="69564" y="42654"/>
                  </a:lnTo>
                  <a:cubicBezTo>
                    <a:pt x="71281" y="41653"/>
                    <a:pt x="71281" y="40078"/>
                    <a:pt x="69564" y="39076"/>
                  </a:cubicBezTo>
                  <a:lnTo>
                    <a:pt x="3149" y="716"/>
                  </a:lnTo>
                  <a:cubicBezTo>
                    <a:pt x="2290" y="143"/>
                    <a:pt x="1145" y="0"/>
                    <a:pt x="0" y="0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8;p56">
              <a:extLst>
                <a:ext uri="{FF2B5EF4-FFF2-40B4-BE49-F238E27FC236}">
                  <a16:creationId xmlns:a16="http://schemas.microsoft.com/office/drawing/2014/main" id="{B578BE10-A6F9-6EFA-5BB9-2D71A2F7626D}"/>
                </a:ext>
              </a:extLst>
            </p:cNvPr>
            <p:cNvSpPr/>
            <p:nvPr/>
          </p:nvSpPr>
          <p:spPr>
            <a:xfrm>
              <a:off x="1909850" y="2252750"/>
              <a:ext cx="1782075" cy="1073525"/>
            </a:xfrm>
            <a:custGeom>
              <a:avLst/>
              <a:gdLst/>
              <a:ahLst/>
              <a:cxnLst/>
              <a:rect l="l" t="t" r="r" b="b"/>
              <a:pathLst>
                <a:path w="71283" h="42941" extrusionOk="0">
                  <a:moveTo>
                    <a:pt x="71282" y="0"/>
                  </a:moveTo>
                  <a:cubicBezTo>
                    <a:pt x="70137" y="0"/>
                    <a:pt x="69135" y="143"/>
                    <a:pt x="68276" y="716"/>
                  </a:cubicBezTo>
                  <a:lnTo>
                    <a:pt x="1718" y="39076"/>
                  </a:lnTo>
                  <a:cubicBezTo>
                    <a:pt x="1" y="40078"/>
                    <a:pt x="1" y="41653"/>
                    <a:pt x="1718" y="42654"/>
                  </a:cubicBezTo>
                  <a:lnTo>
                    <a:pt x="2291" y="42941"/>
                  </a:lnTo>
                  <a:lnTo>
                    <a:pt x="71282" y="3006"/>
                  </a:lnTo>
                  <a:lnTo>
                    <a:pt x="71282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9;p56">
              <a:extLst>
                <a:ext uri="{FF2B5EF4-FFF2-40B4-BE49-F238E27FC236}">
                  <a16:creationId xmlns:a16="http://schemas.microsoft.com/office/drawing/2014/main" id="{3AD88724-E970-CAB0-01C6-EB75BA90DF41}"/>
                </a:ext>
              </a:extLst>
            </p:cNvPr>
            <p:cNvSpPr/>
            <p:nvPr/>
          </p:nvSpPr>
          <p:spPr>
            <a:xfrm>
              <a:off x="2782975" y="1071875"/>
              <a:ext cx="1817850" cy="1048500"/>
            </a:xfrm>
            <a:custGeom>
              <a:avLst/>
              <a:gdLst/>
              <a:ahLst/>
              <a:cxnLst/>
              <a:rect l="l" t="t" r="r" b="b"/>
              <a:pathLst>
                <a:path w="72714" h="41940" extrusionOk="0">
                  <a:moveTo>
                    <a:pt x="50957" y="1"/>
                  </a:moveTo>
                  <a:lnTo>
                    <a:pt x="1" y="29343"/>
                  </a:lnTo>
                  <a:lnTo>
                    <a:pt x="21900" y="41939"/>
                  </a:lnTo>
                  <a:lnTo>
                    <a:pt x="72713" y="12596"/>
                  </a:lnTo>
                  <a:lnTo>
                    <a:pt x="50957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60;p56">
              <a:extLst>
                <a:ext uri="{FF2B5EF4-FFF2-40B4-BE49-F238E27FC236}">
                  <a16:creationId xmlns:a16="http://schemas.microsoft.com/office/drawing/2014/main" id="{1DC87241-FA4C-9DCE-76E3-7C19B6155187}"/>
                </a:ext>
              </a:extLst>
            </p:cNvPr>
            <p:cNvSpPr/>
            <p:nvPr/>
          </p:nvSpPr>
          <p:spPr>
            <a:xfrm>
              <a:off x="2782975" y="1383200"/>
              <a:ext cx="1817850" cy="2350125"/>
            </a:xfrm>
            <a:custGeom>
              <a:avLst/>
              <a:gdLst/>
              <a:ahLst/>
              <a:cxnLst/>
              <a:rect l="l" t="t" r="r" b="b"/>
              <a:pathLst>
                <a:path w="72714" h="94005" extrusionOk="0">
                  <a:moveTo>
                    <a:pt x="72713" y="0"/>
                  </a:moveTo>
                  <a:lnTo>
                    <a:pt x="21900" y="29486"/>
                  </a:lnTo>
                  <a:lnTo>
                    <a:pt x="1" y="16890"/>
                  </a:lnTo>
                  <a:lnTo>
                    <a:pt x="1" y="75003"/>
                  </a:lnTo>
                  <a:cubicBezTo>
                    <a:pt x="1" y="80013"/>
                    <a:pt x="3579" y="86025"/>
                    <a:pt x="7730" y="88458"/>
                  </a:cubicBezTo>
                  <a:lnTo>
                    <a:pt x="14028" y="92179"/>
                  </a:lnTo>
                  <a:cubicBezTo>
                    <a:pt x="16175" y="93396"/>
                    <a:pt x="19002" y="94004"/>
                    <a:pt x="21829" y="94004"/>
                  </a:cubicBezTo>
                  <a:cubicBezTo>
                    <a:pt x="24656" y="94004"/>
                    <a:pt x="27483" y="93396"/>
                    <a:pt x="29630" y="92179"/>
                  </a:cubicBezTo>
                  <a:lnTo>
                    <a:pt x="64984" y="71711"/>
                  </a:lnTo>
                  <a:cubicBezTo>
                    <a:pt x="69135" y="69278"/>
                    <a:pt x="72713" y="63266"/>
                    <a:pt x="72713" y="58256"/>
                  </a:cubicBezTo>
                  <a:lnTo>
                    <a:pt x="72713" y="0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61;p56">
              <a:extLst>
                <a:ext uri="{FF2B5EF4-FFF2-40B4-BE49-F238E27FC236}">
                  <a16:creationId xmlns:a16="http://schemas.microsoft.com/office/drawing/2014/main" id="{EBB8F449-F784-E582-0EDE-B53E78FDC92D}"/>
                </a:ext>
              </a:extLst>
            </p:cNvPr>
            <p:cNvSpPr/>
            <p:nvPr/>
          </p:nvSpPr>
          <p:spPr>
            <a:xfrm>
              <a:off x="2782975" y="1805450"/>
              <a:ext cx="547525" cy="1928775"/>
            </a:xfrm>
            <a:custGeom>
              <a:avLst/>
              <a:gdLst/>
              <a:ahLst/>
              <a:cxnLst/>
              <a:rect l="l" t="t" r="r" b="b"/>
              <a:pathLst>
                <a:path w="21901" h="77151" extrusionOk="0">
                  <a:moveTo>
                    <a:pt x="1" y="0"/>
                  </a:moveTo>
                  <a:lnTo>
                    <a:pt x="1" y="58113"/>
                  </a:lnTo>
                  <a:cubicBezTo>
                    <a:pt x="1" y="63123"/>
                    <a:pt x="3579" y="69135"/>
                    <a:pt x="7873" y="71568"/>
                  </a:cubicBezTo>
                  <a:lnTo>
                    <a:pt x="10879" y="73429"/>
                  </a:lnTo>
                  <a:lnTo>
                    <a:pt x="14028" y="75289"/>
                  </a:lnTo>
                  <a:cubicBezTo>
                    <a:pt x="16318" y="76434"/>
                    <a:pt x="19038" y="77150"/>
                    <a:pt x="21900" y="77150"/>
                  </a:cubicBezTo>
                  <a:lnTo>
                    <a:pt x="21900" y="125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E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2;p56">
              <a:extLst>
                <a:ext uri="{FF2B5EF4-FFF2-40B4-BE49-F238E27FC236}">
                  <a16:creationId xmlns:a16="http://schemas.microsoft.com/office/drawing/2014/main" id="{BDBF7370-8C51-854E-9273-E162B7E957FA}"/>
                </a:ext>
              </a:extLst>
            </p:cNvPr>
            <p:cNvSpPr/>
            <p:nvPr/>
          </p:nvSpPr>
          <p:spPr>
            <a:xfrm>
              <a:off x="3756300" y="2255700"/>
              <a:ext cx="440175" cy="568300"/>
            </a:xfrm>
            <a:custGeom>
              <a:avLst/>
              <a:gdLst/>
              <a:ahLst/>
              <a:cxnLst/>
              <a:rect l="l" t="t" r="r" b="b"/>
              <a:pathLst>
                <a:path w="17607" h="22732" extrusionOk="0">
                  <a:moveTo>
                    <a:pt x="12731" y="1"/>
                  </a:moveTo>
                  <a:cubicBezTo>
                    <a:pt x="11560" y="1"/>
                    <a:pt x="10247" y="380"/>
                    <a:pt x="8875" y="1170"/>
                  </a:cubicBezTo>
                  <a:cubicBezTo>
                    <a:pt x="4008" y="4033"/>
                    <a:pt x="0" y="10760"/>
                    <a:pt x="0" y="16486"/>
                  </a:cubicBezTo>
                  <a:cubicBezTo>
                    <a:pt x="0" y="20431"/>
                    <a:pt x="2002" y="22732"/>
                    <a:pt x="4894" y="22732"/>
                  </a:cubicBezTo>
                  <a:cubicBezTo>
                    <a:pt x="6094" y="22732"/>
                    <a:pt x="7447" y="22335"/>
                    <a:pt x="8875" y="21496"/>
                  </a:cubicBezTo>
                  <a:cubicBezTo>
                    <a:pt x="13598" y="18776"/>
                    <a:pt x="17606" y="11906"/>
                    <a:pt x="17606" y="6323"/>
                  </a:cubicBezTo>
                  <a:cubicBezTo>
                    <a:pt x="17606" y="2262"/>
                    <a:pt x="15589" y="1"/>
                    <a:pt x="12731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3;p56">
              <a:extLst>
                <a:ext uri="{FF2B5EF4-FFF2-40B4-BE49-F238E27FC236}">
                  <a16:creationId xmlns:a16="http://schemas.microsoft.com/office/drawing/2014/main" id="{422312BC-06E8-B2E5-2083-88403454D0D6}"/>
                </a:ext>
              </a:extLst>
            </p:cNvPr>
            <p:cNvSpPr/>
            <p:nvPr/>
          </p:nvSpPr>
          <p:spPr>
            <a:xfrm>
              <a:off x="3903025" y="2331475"/>
              <a:ext cx="146725" cy="733550"/>
            </a:xfrm>
            <a:custGeom>
              <a:avLst/>
              <a:gdLst/>
              <a:ahLst/>
              <a:cxnLst/>
              <a:rect l="l" t="t" r="r" b="b"/>
              <a:pathLst>
                <a:path w="5869" h="29342" extrusionOk="0">
                  <a:moveTo>
                    <a:pt x="5869" y="0"/>
                  </a:moveTo>
                  <a:lnTo>
                    <a:pt x="0" y="3292"/>
                  </a:lnTo>
                  <a:lnTo>
                    <a:pt x="0" y="26480"/>
                  </a:lnTo>
                  <a:cubicBezTo>
                    <a:pt x="0" y="28255"/>
                    <a:pt x="773" y="29342"/>
                    <a:pt x="1854" y="29342"/>
                  </a:cubicBezTo>
                  <a:cubicBezTo>
                    <a:pt x="2168" y="29342"/>
                    <a:pt x="2508" y="29250"/>
                    <a:pt x="2863" y="29057"/>
                  </a:cubicBezTo>
                  <a:cubicBezTo>
                    <a:pt x="4580" y="28055"/>
                    <a:pt x="5869" y="25335"/>
                    <a:pt x="5869" y="23045"/>
                  </a:cubicBezTo>
                  <a:lnTo>
                    <a:pt x="5869" y="0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4;p56">
              <a:extLst>
                <a:ext uri="{FF2B5EF4-FFF2-40B4-BE49-F238E27FC236}">
                  <a16:creationId xmlns:a16="http://schemas.microsoft.com/office/drawing/2014/main" id="{DF5AB628-2C69-9290-6230-586A4F6D1AE6}"/>
                </a:ext>
              </a:extLst>
            </p:cNvPr>
            <p:cNvSpPr/>
            <p:nvPr/>
          </p:nvSpPr>
          <p:spPr>
            <a:xfrm>
              <a:off x="3130075" y="1700775"/>
              <a:ext cx="397225" cy="209350"/>
            </a:xfrm>
            <a:custGeom>
              <a:avLst/>
              <a:gdLst/>
              <a:ahLst/>
              <a:cxnLst/>
              <a:rect l="l" t="t" r="r" b="b"/>
              <a:pathLst>
                <a:path w="15889" h="8374" extrusionOk="0">
                  <a:moveTo>
                    <a:pt x="8016" y="1"/>
                  </a:moveTo>
                  <a:cubicBezTo>
                    <a:pt x="6156" y="1"/>
                    <a:pt x="4295" y="394"/>
                    <a:pt x="2864" y="1181"/>
                  </a:cubicBezTo>
                  <a:cubicBezTo>
                    <a:pt x="1" y="2899"/>
                    <a:pt x="1" y="5475"/>
                    <a:pt x="2864" y="7193"/>
                  </a:cubicBezTo>
                  <a:cubicBezTo>
                    <a:pt x="4295" y="7980"/>
                    <a:pt x="6156" y="8374"/>
                    <a:pt x="8016" y="8374"/>
                  </a:cubicBezTo>
                  <a:cubicBezTo>
                    <a:pt x="9877" y="8374"/>
                    <a:pt x="11738" y="7980"/>
                    <a:pt x="13169" y="7193"/>
                  </a:cubicBezTo>
                  <a:cubicBezTo>
                    <a:pt x="15889" y="5475"/>
                    <a:pt x="15889" y="2899"/>
                    <a:pt x="13169" y="1181"/>
                  </a:cubicBezTo>
                  <a:cubicBezTo>
                    <a:pt x="11738" y="394"/>
                    <a:pt x="9877" y="1"/>
                    <a:pt x="8016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5;p56">
              <a:extLst>
                <a:ext uri="{FF2B5EF4-FFF2-40B4-BE49-F238E27FC236}">
                  <a16:creationId xmlns:a16="http://schemas.microsoft.com/office/drawing/2014/main" id="{93C91AD6-7C1C-EC14-B5E0-62B9CC13802F}"/>
                </a:ext>
              </a:extLst>
            </p:cNvPr>
            <p:cNvSpPr/>
            <p:nvPr/>
          </p:nvSpPr>
          <p:spPr>
            <a:xfrm>
              <a:off x="3856500" y="1279425"/>
              <a:ext cx="400800" cy="211150"/>
            </a:xfrm>
            <a:custGeom>
              <a:avLst/>
              <a:gdLst/>
              <a:ahLst/>
              <a:cxnLst/>
              <a:rect l="l" t="t" r="r" b="b"/>
              <a:pathLst>
                <a:path w="16032" h="8446" extrusionOk="0">
                  <a:moveTo>
                    <a:pt x="8016" y="0"/>
                  </a:moveTo>
                  <a:cubicBezTo>
                    <a:pt x="6155" y="0"/>
                    <a:pt x="4294" y="430"/>
                    <a:pt x="2863" y="1289"/>
                  </a:cubicBezTo>
                  <a:cubicBezTo>
                    <a:pt x="0" y="2863"/>
                    <a:pt x="0" y="5583"/>
                    <a:pt x="2863" y="7157"/>
                  </a:cubicBezTo>
                  <a:cubicBezTo>
                    <a:pt x="4294" y="8016"/>
                    <a:pt x="6155" y="8445"/>
                    <a:pt x="8016" y="8445"/>
                  </a:cubicBezTo>
                  <a:cubicBezTo>
                    <a:pt x="9877" y="8445"/>
                    <a:pt x="11737" y="8016"/>
                    <a:pt x="13169" y="7157"/>
                  </a:cubicBezTo>
                  <a:cubicBezTo>
                    <a:pt x="16031" y="5583"/>
                    <a:pt x="16031" y="2863"/>
                    <a:pt x="13169" y="1289"/>
                  </a:cubicBezTo>
                  <a:cubicBezTo>
                    <a:pt x="11737" y="430"/>
                    <a:pt x="9877" y="0"/>
                    <a:pt x="8016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6;p56">
              <a:extLst>
                <a:ext uri="{FF2B5EF4-FFF2-40B4-BE49-F238E27FC236}">
                  <a16:creationId xmlns:a16="http://schemas.microsoft.com/office/drawing/2014/main" id="{694D958E-683C-4A37-3DBE-A35DB7CB5756}"/>
                </a:ext>
              </a:extLst>
            </p:cNvPr>
            <p:cNvSpPr/>
            <p:nvPr/>
          </p:nvSpPr>
          <p:spPr>
            <a:xfrm>
              <a:off x="3147975" y="395175"/>
              <a:ext cx="1091425" cy="1410300"/>
            </a:xfrm>
            <a:custGeom>
              <a:avLst/>
              <a:gdLst/>
              <a:ahLst/>
              <a:cxnLst/>
              <a:rect l="l" t="t" r="r" b="b"/>
              <a:pathLst>
                <a:path w="43657" h="56412" extrusionOk="0">
                  <a:moveTo>
                    <a:pt x="35388" y="0"/>
                  </a:moveTo>
                  <a:cubicBezTo>
                    <a:pt x="33390" y="0"/>
                    <a:pt x="31141" y="648"/>
                    <a:pt x="28771" y="2020"/>
                  </a:cubicBezTo>
                  <a:lnTo>
                    <a:pt x="7730" y="14186"/>
                  </a:lnTo>
                  <a:cubicBezTo>
                    <a:pt x="3436" y="16620"/>
                    <a:pt x="1" y="22631"/>
                    <a:pt x="1" y="27641"/>
                  </a:cubicBezTo>
                  <a:lnTo>
                    <a:pt x="1" y="56411"/>
                  </a:lnTo>
                  <a:lnTo>
                    <a:pt x="14457" y="56411"/>
                  </a:lnTo>
                  <a:lnTo>
                    <a:pt x="14457" y="28070"/>
                  </a:lnTo>
                  <a:cubicBezTo>
                    <a:pt x="14457" y="27355"/>
                    <a:pt x="14887" y="26782"/>
                    <a:pt x="15459" y="26496"/>
                  </a:cubicBezTo>
                  <a:lnTo>
                    <a:pt x="27769" y="19339"/>
                  </a:lnTo>
                  <a:cubicBezTo>
                    <a:pt x="27891" y="19278"/>
                    <a:pt x="28020" y="19250"/>
                    <a:pt x="28147" y="19250"/>
                  </a:cubicBezTo>
                  <a:cubicBezTo>
                    <a:pt x="28614" y="19250"/>
                    <a:pt x="29057" y="19635"/>
                    <a:pt x="29057" y="20198"/>
                  </a:cubicBezTo>
                  <a:lnTo>
                    <a:pt x="29057" y="39664"/>
                  </a:lnTo>
                  <a:lnTo>
                    <a:pt x="43657" y="39664"/>
                  </a:lnTo>
                  <a:lnTo>
                    <a:pt x="43657" y="10465"/>
                  </a:lnTo>
                  <a:cubicBezTo>
                    <a:pt x="43657" y="3863"/>
                    <a:pt x="40270" y="0"/>
                    <a:pt x="35388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546200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e23d2e83_0_1"/>
          <p:cNvSpPr/>
          <p:nvPr/>
        </p:nvSpPr>
        <p:spPr>
          <a:xfrm>
            <a:off x="686509" y="6295703"/>
            <a:ext cx="11142900" cy="57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18e23d2e83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g118e23d2e83_0_1"/>
          <p:cNvSpPr/>
          <p:nvPr/>
        </p:nvSpPr>
        <p:spPr>
          <a:xfrm>
            <a:off x="210272" y="6342926"/>
            <a:ext cx="8656200" cy="561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24;g1193df85558_1_1">
            <a:extLst>
              <a:ext uri="{FF2B5EF4-FFF2-40B4-BE49-F238E27FC236}">
                <a16:creationId xmlns:a16="http://schemas.microsoft.com/office/drawing/2014/main" id="{F9DFEE1B-EEE0-F55B-FECE-204449E6E3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" name="Google Shape;139;g118e23d2e83_0_1">
            <a:extLst>
              <a:ext uri="{FF2B5EF4-FFF2-40B4-BE49-F238E27FC236}">
                <a16:creationId xmlns:a16="http://schemas.microsoft.com/office/drawing/2014/main" id="{8368C09C-E175-D76B-792E-41FB0FFA64C7}"/>
              </a:ext>
            </a:extLst>
          </p:cNvPr>
          <p:cNvSpPr/>
          <p:nvPr/>
        </p:nvSpPr>
        <p:spPr>
          <a:xfrm>
            <a:off x="686510" y="1205434"/>
            <a:ext cx="1286729" cy="57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D2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g118e23d2e83_0_1">
            <a:extLst>
              <a:ext uri="{FF2B5EF4-FFF2-40B4-BE49-F238E27FC236}">
                <a16:creationId xmlns:a16="http://schemas.microsoft.com/office/drawing/2014/main" id="{2142F06E-1F58-BC7D-8828-3BD019CECFD2}"/>
              </a:ext>
            </a:extLst>
          </p:cNvPr>
          <p:cNvSpPr/>
          <p:nvPr/>
        </p:nvSpPr>
        <p:spPr>
          <a:xfrm>
            <a:off x="835035" y="1276268"/>
            <a:ext cx="1286729" cy="576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A663D-B298-384B-A426-AF19CCB5FF88}"/>
              </a:ext>
            </a:extLst>
          </p:cNvPr>
          <p:cNvSpPr txBox="1"/>
          <p:nvPr/>
        </p:nvSpPr>
        <p:spPr>
          <a:xfrm>
            <a:off x="686510" y="770892"/>
            <a:ext cx="1435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4407;p63">
            <a:extLst>
              <a:ext uri="{FF2B5EF4-FFF2-40B4-BE49-F238E27FC236}">
                <a16:creationId xmlns:a16="http://schemas.microsoft.com/office/drawing/2014/main" id="{2F3451B6-7237-E9F8-DA9D-EF063B01D3E9}"/>
              </a:ext>
            </a:extLst>
          </p:cNvPr>
          <p:cNvSpPr txBox="1">
            <a:spLocks/>
          </p:cNvSpPr>
          <p:nvPr/>
        </p:nvSpPr>
        <p:spPr>
          <a:xfrm>
            <a:off x="795974" y="1475861"/>
            <a:ext cx="10564653" cy="40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Aft>
                <a:spcPts val="1600"/>
              </a:spcAft>
              <a:buSzPts val="1100"/>
              <a:buFont typeface="Times New Roman" panose="02020603050405020304" pitchFamily="18" charset="0"/>
              <a:buChar char="●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600"/>
              </a:spcAft>
              <a:buSzPts val="1100"/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" name="Google Shape;148;g118e23d2e83_0_1">
            <a:extLst>
              <a:ext uri="{FF2B5EF4-FFF2-40B4-BE49-F238E27FC236}">
                <a16:creationId xmlns:a16="http://schemas.microsoft.com/office/drawing/2014/main" id="{9AEA9DE9-1B78-2332-829B-3B434E8D10D8}"/>
              </a:ext>
            </a:extLst>
          </p:cNvPr>
          <p:cNvSpPr/>
          <p:nvPr/>
        </p:nvSpPr>
        <p:spPr>
          <a:xfrm>
            <a:off x="176705" y="10725"/>
            <a:ext cx="5136996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chung</a:t>
            </a:r>
            <a:endParaRPr sz="20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20;g1193df85558_1_1">
            <a:extLst>
              <a:ext uri="{FF2B5EF4-FFF2-40B4-BE49-F238E27FC236}">
                <a16:creationId xmlns:a16="http://schemas.microsoft.com/office/drawing/2014/main" id="{A402C4B8-5D46-5AB9-798D-BDAC8141979F}"/>
              </a:ext>
            </a:extLst>
          </p:cNvPr>
          <p:cNvSpPr/>
          <p:nvPr/>
        </p:nvSpPr>
        <p:spPr>
          <a:xfrm>
            <a:off x="9118728" y="8517"/>
            <a:ext cx="2241900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21;g1193df85558_1_1">
            <a:extLst>
              <a:ext uri="{FF2B5EF4-FFF2-40B4-BE49-F238E27FC236}">
                <a16:creationId xmlns:a16="http://schemas.microsoft.com/office/drawing/2014/main" id="{FBA5FE32-E043-92A2-2682-3366DAC7EDBC}"/>
              </a:ext>
            </a:extLst>
          </p:cNvPr>
          <p:cNvSpPr/>
          <p:nvPr/>
        </p:nvSpPr>
        <p:spPr>
          <a:xfrm>
            <a:off x="2394787" y="12108"/>
            <a:ext cx="2241900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2000">
                <a:solidFill>
                  <a:schemeClr val="lt1"/>
                </a:solidFill>
              </a:rPr>
              <a:t>Nội dung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28;g1193df85558_1_1">
            <a:extLst>
              <a:ext uri="{FF2B5EF4-FFF2-40B4-BE49-F238E27FC236}">
                <a16:creationId xmlns:a16="http://schemas.microsoft.com/office/drawing/2014/main" id="{1119D0A5-98E7-3069-DB51-9B4B0A6D21B6}"/>
              </a:ext>
            </a:extLst>
          </p:cNvPr>
          <p:cNvSpPr/>
          <p:nvPr/>
        </p:nvSpPr>
        <p:spPr>
          <a:xfrm>
            <a:off x="2394362" y="10713"/>
            <a:ext cx="2241900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29;g1193df85558_1_1">
            <a:extLst>
              <a:ext uri="{FF2B5EF4-FFF2-40B4-BE49-F238E27FC236}">
                <a16:creationId xmlns:a16="http://schemas.microsoft.com/office/drawing/2014/main" id="{03B4F8AB-9D09-9A3A-5D85-A44F95E2E4C1}"/>
              </a:ext>
            </a:extLst>
          </p:cNvPr>
          <p:cNvSpPr/>
          <p:nvPr/>
        </p:nvSpPr>
        <p:spPr>
          <a:xfrm>
            <a:off x="3986074" y="11575"/>
            <a:ext cx="3544858" cy="567600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" name="Google Shape;131;g1193df85558_1_1">
            <a:extLst>
              <a:ext uri="{FF2B5EF4-FFF2-40B4-BE49-F238E27FC236}">
                <a16:creationId xmlns:a16="http://schemas.microsoft.com/office/drawing/2014/main" id="{745C8450-E720-A83E-DDEF-72BC4CEDD108}"/>
              </a:ext>
            </a:extLst>
          </p:cNvPr>
          <p:cNvSpPr/>
          <p:nvPr/>
        </p:nvSpPr>
        <p:spPr>
          <a:xfrm>
            <a:off x="176705" y="10725"/>
            <a:ext cx="3808943" cy="567600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132;g1193df85558_1_1">
            <a:extLst>
              <a:ext uri="{FF2B5EF4-FFF2-40B4-BE49-F238E27FC236}">
                <a16:creationId xmlns:a16="http://schemas.microsoft.com/office/drawing/2014/main" id="{67D06BC2-16AD-CD73-9636-343F39E197DE}"/>
              </a:ext>
            </a:extLst>
          </p:cNvPr>
          <p:cNvSpPr/>
          <p:nvPr/>
        </p:nvSpPr>
        <p:spPr>
          <a:xfrm>
            <a:off x="7531358" y="8517"/>
            <a:ext cx="3829269" cy="567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03669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e23d2e83_0_1"/>
          <p:cNvSpPr/>
          <p:nvPr/>
        </p:nvSpPr>
        <p:spPr>
          <a:xfrm>
            <a:off x="686509" y="6295703"/>
            <a:ext cx="11142900" cy="57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18e23d2e83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g118e23d2e83_0_1"/>
          <p:cNvSpPr/>
          <p:nvPr/>
        </p:nvSpPr>
        <p:spPr>
          <a:xfrm>
            <a:off x="210272" y="6342926"/>
            <a:ext cx="8656200" cy="561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24;g1193df85558_1_1">
            <a:extLst>
              <a:ext uri="{FF2B5EF4-FFF2-40B4-BE49-F238E27FC236}">
                <a16:creationId xmlns:a16="http://schemas.microsoft.com/office/drawing/2014/main" id="{F9DFEE1B-EEE0-F55B-FECE-204449E6E3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" name="Google Shape;139;g118e23d2e83_0_1">
            <a:extLst>
              <a:ext uri="{FF2B5EF4-FFF2-40B4-BE49-F238E27FC236}">
                <a16:creationId xmlns:a16="http://schemas.microsoft.com/office/drawing/2014/main" id="{8368C09C-E175-D76B-792E-41FB0FFA64C7}"/>
              </a:ext>
            </a:extLst>
          </p:cNvPr>
          <p:cNvSpPr/>
          <p:nvPr/>
        </p:nvSpPr>
        <p:spPr>
          <a:xfrm flipV="1">
            <a:off x="686510" y="1156180"/>
            <a:ext cx="1775000" cy="49254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D2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g118e23d2e83_0_1">
            <a:extLst>
              <a:ext uri="{FF2B5EF4-FFF2-40B4-BE49-F238E27FC236}">
                <a16:creationId xmlns:a16="http://schemas.microsoft.com/office/drawing/2014/main" id="{2142F06E-1F58-BC7D-8828-3BD019CECFD2}"/>
              </a:ext>
            </a:extLst>
          </p:cNvPr>
          <p:cNvSpPr/>
          <p:nvPr/>
        </p:nvSpPr>
        <p:spPr>
          <a:xfrm flipV="1">
            <a:off x="835035" y="1230549"/>
            <a:ext cx="1775000" cy="45719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A663D-B298-384B-A426-AF19CCB5FF88}"/>
              </a:ext>
            </a:extLst>
          </p:cNvPr>
          <p:cNvSpPr txBox="1"/>
          <p:nvPr/>
        </p:nvSpPr>
        <p:spPr>
          <a:xfrm>
            <a:off x="686510" y="770892"/>
            <a:ext cx="1707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4407;p63">
            <a:extLst>
              <a:ext uri="{FF2B5EF4-FFF2-40B4-BE49-F238E27FC236}">
                <a16:creationId xmlns:a16="http://schemas.microsoft.com/office/drawing/2014/main" id="{FCF3ED69-71D3-0674-457C-F6DC10587995}"/>
              </a:ext>
            </a:extLst>
          </p:cNvPr>
          <p:cNvSpPr txBox="1">
            <a:spLocks/>
          </p:cNvSpPr>
          <p:nvPr/>
        </p:nvSpPr>
        <p:spPr>
          <a:xfrm>
            <a:off x="736253" y="1577836"/>
            <a:ext cx="10624374" cy="332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600"/>
              </a:spcAft>
              <a:buSzPts val="1100"/>
              <a:buFont typeface="Times New Roman" panose="02020603050405020304" pitchFamily="18" charset="0"/>
              <a:buChar char="●"/>
            </a:pP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1600"/>
              </a:spcAft>
              <a:buSzPts val="1100"/>
              <a:buFont typeface="Times New Roman" panose="02020603050405020304" pitchFamily="18" charset="0"/>
              <a:buChar char="●"/>
            </a:pP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148;g118e23d2e83_0_1">
            <a:extLst>
              <a:ext uri="{FF2B5EF4-FFF2-40B4-BE49-F238E27FC236}">
                <a16:creationId xmlns:a16="http://schemas.microsoft.com/office/drawing/2014/main" id="{A7709F19-0FEA-38A8-69BC-440F7BE54F7B}"/>
              </a:ext>
            </a:extLst>
          </p:cNvPr>
          <p:cNvSpPr/>
          <p:nvPr/>
        </p:nvSpPr>
        <p:spPr>
          <a:xfrm>
            <a:off x="176705" y="10725"/>
            <a:ext cx="5136996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chung</a:t>
            </a:r>
            <a:endParaRPr sz="20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20;g1193df85558_1_1">
            <a:extLst>
              <a:ext uri="{FF2B5EF4-FFF2-40B4-BE49-F238E27FC236}">
                <a16:creationId xmlns:a16="http://schemas.microsoft.com/office/drawing/2014/main" id="{2B8DF798-84A0-10FA-B8E4-AF09B9F8762E}"/>
              </a:ext>
            </a:extLst>
          </p:cNvPr>
          <p:cNvSpPr/>
          <p:nvPr/>
        </p:nvSpPr>
        <p:spPr>
          <a:xfrm>
            <a:off x="9118728" y="8517"/>
            <a:ext cx="2241900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21;g1193df85558_1_1">
            <a:extLst>
              <a:ext uri="{FF2B5EF4-FFF2-40B4-BE49-F238E27FC236}">
                <a16:creationId xmlns:a16="http://schemas.microsoft.com/office/drawing/2014/main" id="{36119AC6-98FC-46BB-A3F2-C8F85B7B6151}"/>
              </a:ext>
            </a:extLst>
          </p:cNvPr>
          <p:cNvSpPr/>
          <p:nvPr/>
        </p:nvSpPr>
        <p:spPr>
          <a:xfrm>
            <a:off x="2394787" y="12108"/>
            <a:ext cx="2241900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2000">
                <a:solidFill>
                  <a:schemeClr val="lt1"/>
                </a:solidFill>
              </a:rPr>
              <a:t>Nội dung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28;g1193df85558_1_1">
            <a:extLst>
              <a:ext uri="{FF2B5EF4-FFF2-40B4-BE49-F238E27FC236}">
                <a16:creationId xmlns:a16="http://schemas.microsoft.com/office/drawing/2014/main" id="{4E904656-210B-ED3E-D9F1-ADF170EC3ADC}"/>
              </a:ext>
            </a:extLst>
          </p:cNvPr>
          <p:cNvSpPr/>
          <p:nvPr/>
        </p:nvSpPr>
        <p:spPr>
          <a:xfrm>
            <a:off x="2394362" y="10713"/>
            <a:ext cx="2241900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29;g1193df85558_1_1">
            <a:extLst>
              <a:ext uri="{FF2B5EF4-FFF2-40B4-BE49-F238E27FC236}">
                <a16:creationId xmlns:a16="http://schemas.microsoft.com/office/drawing/2014/main" id="{C897F18C-59AF-36C6-940B-D5E453D12514}"/>
              </a:ext>
            </a:extLst>
          </p:cNvPr>
          <p:cNvSpPr/>
          <p:nvPr/>
        </p:nvSpPr>
        <p:spPr>
          <a:xfrm>
            <a:off x="3986074" y="11575"/>
            <a:ext cx="3544858" cy="567600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Google Shape;131;g1193df85558_1_1">
            <a:extLst>
              <a:ext uri="{FF2B5EF4-FFF2-40B4-BE49-F238E27FC236}">
                <a16:creationId xmlns:a16="http://schemas.microsoft.com/office/drawing/2014/main" id="{E1A79D12-DE4D-069C-5873-F37B70D3B597}"/>
              </a:ext>
            </a:extLst>
          </p:cNvPr>
          <p:cNvSpPr/>
          <p:nvPr/>
        </p:nvSpPr>
        <p:spPr>
          <a:xfrm>
            <a:off x="176705" y="10725"/>
            <a:ext cx="3808943" cy="567600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132;g1193df85558_1_1">
            <a:extLst>
              <a:ext uri="{FF2B5EF4-FFF2-40B4-BE49-F238E27FC236}">
                <a16:creationId xmlns:a16="http://schemas.microsoft.com/office/drawing/2014/main" id="{95C9F29B-CB94-CBAF-475D-361CFA0D1148}"/>
              </a:ext>
            </a:extLst>
          </p:cNvPr>
          <p:cNvSpPr/>
          <p:nvPr/>
        </p:nvSpPr>
        <p:spPr>
          <a:xfrm>
            <a:off x="7531358" y="8517"/>
            <a:ext cx="3829269" cy="567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36655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e23d2e83_0_1"/>
          <p:cNvSpPr/>
          <p:nvPr/>
        </p:nvSpPr>
        <p:spPr>
          <a:xfrm>
            <a:off x="686509" y="6295703"/>
            <a:ext cx="11142900" cy="57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18e23d2e83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g118e23d2e83_0_1"/>
          <p:cNvSpPr/>
          <p:nvPr/>
        </p:nvSpPr>
        <p:spPr>
          <a:xfrm>
            <a:off x="210272" y="6342926"/>
            <a:ext cx="8656200" cy="561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18e23d2e83_0_1"/>
          <p:cNvSpPr/>
          <p:nvPr/>
        </p:nvSpPr>
        <p:spPr>
          <a:xfrm>
            <a:off x="176705" y="10725"/>
            <a:ext cx="5136996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chung</a:t>
            </a:r>
            <a:endParaRPr sz="20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20;g1193df85558_1_1">
            <a:extLst>
              <a:ext uri="{FF2B5EF4-FFF2-40B4-BE49-F238E27FC236}">
                <a16:creationId xmlns:a16="http://schemas.microsoft.com/office/drawing/2014/main" id="{1C23CA08-AD49-DAA8-0150-2C234D0BD865}"/>
              </a:ext>
            </a:extLst>
          </p:cNvPr>
          <p:cNvSpPr/>
          <p:nvPr/>
        </p:nvSpPr>
        <p:spPr>
          <a:xfrm>
            <a:off x="9118728" y="8517"/>
            <a:ext cx="2241900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21;g1193df85558_1_1">
            <a:extLst>
              <a:ext uri="{FF2B5EF4-FFF2-40B4-BE49-F238E27FC236}">
                <a16:creationId xmlns:a16="http://schemas.microsoft.com/office/drawing/2014/main" id="{A02670F0-A107-DA8E-ED17-772691D05D70}"/>
              </a:ext>
            </a:extLst>
          </p:cNvPr>
          <p:cNvSpPr/>
          <p:nvPr/>
        </p:nvSpPr>
        <p:spPr>
          <a:xfrm>
            <a:off x="2394787" y="12108"/>
            <a:ext cx="2241900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2000">
                <a:solidFill>
                  <a:schemeClr val="lt1"/>
                </a:solidFill>
              </a:rPr>
              <a:t>Nội dung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24;g1193df85558_1_1">
            <a:extLst>
              <a:ext uri="{FF2B5EF4-FFF2-40B4-BE49-F238E27FC236}">
                <a16:creationId xmlns:a16="http://schemas.microsoft.com/office/drawing/2014/main" id="{F9DFEE1B-EEE0-F55B-FECE-204449E6E3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" name="Google Shape;128;g1193df85558_1_1">
            <a:extLst>
              <a:ext uri="{FF2B5EF4-FFF2-40B4-BE49-F238E27FC236}">
                <a16:creationId xmlns:a16="http://schemas.microsoft.com/office/drawing/2014/main" id="{352EB3AE-3818-DE8F-DA97-DB466D043AB2}"/>
              </a:ext>
            </a:extLst>
          </p:cNvPr>
          <p:cNvSpPr/>
          <p:nvPr/>
        </p:nvSpPr>
        <p:spPr>
          <a:xfrm>
            <a:off x="2394362" y="10713"/>
            <a:ext cx="2241900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9;g1193df85558_1_1">
            <a:extLst>
              <a:ext uri="{FF2B5EF4-FFF2-40B4-BE49-F238E27FC236}">
                <a16:creationId xmlns:a16="http://schemas.microsoft.com/office/drawing/2014/main" id="{03FAABEA-3B57-2C49-8D57-AF9121CD7741}"/>
              </a:ext>
            </a:extLst>
          </p:cNvPr>
          <p:cNvSpPr/>
          <p:nvPr/>
        </p:nvSpPr>
        <p:spPr>
          <a:xfrm>
            <a:off x="3986074" y="11575"/>
            <a:ext cx="3544858" cy="567600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Google Shape;131;g1193df85558_1_1">
            <a:extLst>
              <a:ext uri="{FF2B5EF4-FFF2-40B4-BE49-F238E27FC236}">
                <a16:creationId xmlns:a16="http://schemas.microsoft.com/office/drawing/2014/main" id="{D935638F-ACB8-D585-7D50-A6C21845E4B6}"/>
              </a:ext>
            </a:extLst>
          </p:cNvPr>
          <p:cNvSpPr/>
          <p:nvPr/>
        </p:nvSpPr>
        <p:spPr>
          <a:xfrm>
            <a:off x="176705" y="10725"/>
            <a:ext cx="3808943" cy="567600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132;g1193df85558_1_1">
            <a:extLst>
              <a:ext uri="{FF2B5EF4-FFF2-40B4-BE49-F238E27FC236}">
                <a16:creationId xmlns:a16="http://schemas.microsoft.com/office/drawing/2014/main" id="{963AFE35-E523-E4A8-4C1B-7E6B8601B908}"/>
              </a:ext>
            </a:extLst>
          </p:cNvPr>
          <p:cNvSpPr/>
          <p:nvPr/>
        </p:nvSpPr>
        <p:spPr>
          <a:xfrm>
            <a:off x="7531358" y="8517"/>
            <a:ext cx="3829269" cy="567600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4407;p63">
            <a:extLst>
              <a:ext uri="{FF2B5EF4-FFF2-40B4-BE49-F238E27FC236}">
                <a16:creationId xmlns:a16="http://schemas.microsoft.com/office/drawing/2014/main" id="{D6954B6A-8D77-1842-C956-9DE30A2B9C68}"/>
              </a:ext>
            </a:extLst>
          </p:cNvPr>
          <p:cNvSpPr txBox="1">
            <a:spLocks/>
          </p:cNvSpPr>
          <p:nvPr/>
        </p:nvSpPr>
        <p:spPr>
          <a:xfrm>
            <a:off x="2004287" y="3043200"/>
            <a:ext cx="8417184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SzPts val="1100"/>
              <a:buFont typeface="Arial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các thầy cô và các bạn đã chú ý lắng nghe!</a:t>
            </a:r>
          </a:p>
        </p:txBody>
      </p:sp>
    </p:spTree>
    <p:extLst>
      <p:ext uri="{BB962C8B-B14F-4D97-AF65-F5344CB8AC3E}">
        <p14:creationId xmlns:p14="http://schemas.microsoft.com/office/powerpoint/2010/main" val="28318628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/>
          <p:nvPr/>
        </p:nvSpPr>
        <p:spPr>
          <a:xfrm>
            <a:off x="686509" y="1705498"/>
            <a:ext cx="3307362" cy="45719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D2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1"/>
          <p:cNvSpPr/>
          <p:nvPr/>
        </p:nvSpPr>
        <p:spPr>
          <a:xfrm>
            <a:off x="686509" y="6295703"/>
            <a:ext cx="11142818" cy="5756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700" cy="63134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6" name="Google Shape;106;p41"/>
          <p:cNvSpPr/>
          <p:nvPr/>
        </p:nvSpPr>
        <p:spPr>
          <a:xfrm>
            <a:off x="852789" y="1762072"/>
            <a:ext cx="3307362" cy="45719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210272" y="6342926"/>
            <a:ext cx="8656141" cy="56055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/>
          <p:nvPr/>
        </p:nvSpPr>
        <p:spPr>
          <a:xfrm>
            <a:off x="210272" y="10713"/>
            <a:ext cx="2208389" cy="567559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1"/>
          <p:cNvSpPr/>
          <p:nvPr/>
        </p:nvSpPr>
        <p:spPr>
          <a:xfrm>
            <a:off x="2394362" y="10713"/>
            <a:ext cx="2241972" cy="567559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1"/>
          <p:cNvSpPr/>
          <p:nvPr/>
        </p:nvSpPr>
        <p:spPr>
          <a:xfrm>
            <a:off x="4433899" y="8500"/>
            <a:ext cx="2444400" cy="56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1"/>
          <p:cNvSpPr/>
          <p:nvPr/>
        </p:nvSpPr>
        <p:spPr>
          <a:xfrm>
            <a:off x="6878306" y="8517"/>
            <a:ext cx="2241972" cy="567559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1"/>
          <p:cNvSpPr/>
          <p:nvPr/>
        </p:nvSpPr>
        <p:spPr>
          <a:xfrm>
            <a:off x="9118728" y="8517"/>
            <a:ext cx="2241972" cy="567559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1"/>
          <p:cNvSpPr/>
          <p:nvPr/>
        </p:nvSpPr>
        <p:spPr>
          <a:xfrm>
            <a:off x="2394787" y="12108"/>
            <a:ext cx="2241972" cy="567559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1"/>
          <p:cNvSpPr/>
          <p:nvPr/>
        </p:nvSpPr>
        <p:spPr>
          <a:xfrm>
            <a:off x="686508" y="1209505"/>
            <a:ext cx="702468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sz="2600" b="1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7F853DE-CBC8-ED34-B92B-50078CD821C4}"/>
              </a:ext>
            </a:extLst>
          </p:cNvPr>
          <p:cNvSpPr/>
          <p:nvPr/>
        </p:nvSpPr>
        <p:spPr>
          <a:xfrm>
            <a:off x="1105907" y="2183444"/>
            <a:ext cx="2298195" cy="2102203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9DB6F61B-FBE3-0AEB-86A0-B32DD3953407}"/>
              </a:ext>
            </a:extLst>
          </p:cNvPr>
          <p:cNvSpPr/>
          <p:nvPr/>
        </p:nvSpPr>
        <p:spPr>
          <a:xfrm>
            <a:off x="4946902" y="2137450"/>
            <a:ext cx="2298195" cy="2102203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335A720A-5B15-308B-FB66-96FFB629CE76}"/>
              </a:ext>
            </a:extLst>
          </p:cNvPr>
          <p:cNvSpPr/>
          <p:nvPr/>
        </p:nvSpPr>
        <p:spPr>
          <a:xfrm>
            <a:off x="8787898" y="2137450"/>
            <a:ext cx="2298195" cy="2102203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33FE-D748-2AD9-1A98-68409471C460}"/>
              </a:ext>
            </a:extLst>
          </p:cNvPr>
          <p:cNvSpPr txBox="1"/>
          <p:nvPr/>
        </p:nvSpPr>
        <p:spPr>
          <a:xfrm>
            <a:off x="1105906" y="4432135"/>
            <a:ext cx="229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8C6BD-94A6-1DFD-4DD4-9D064AD8EFCC}"/>
              </a:ext>
            </a:extLst>
          </p:cNvPr>
          <p:cNvSpPr txBox="1"/>
          <p:nvPr/>
        </p:nvSpPr>
        <p:spPr>
          <a:xfrm>
            <a:off x="8787898" y="4432135"/>
            <a:ext cx="229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9124D7-9FB6-330A-54B1-D1646EF0CA92}"/>
              </a:ext>
            </a:extLst>
          </p:cNvPr>
          <p:cNvSpPr txBox="1"/>
          <p:nvPr/>
        </p:nvSpPr>
        <p:spPr>
          <a:xfrm>
            <a:off x="4946902" y="4432135"/>
            <a:ext cx="2298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B52D40C-93B1-6673-208A-BE2D6502278C}"/>
              </a:ext>
            </a:extLst>
          </p:cNvPr>
          <p:cNvSpPr/>
          <p:nvPr/>
        </p:nvSpPr>
        <p:spPr>
          <a:xfrm>
            <a:off x="8362765" y="0"/>
            <a:ext cx="3829235" cy="6858000"/>
          </a:xfrm>
          <a:prstGeom prst="round2Same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oogle Shape;3580;p40">
            <a:extLst>
              <a:ext uri="{FF2B5EF4-FFF2-40B4-BE49-F238E27FC236}">
                <a16:creationId xmlns:a16="http://schemas.microsoft.com/office/drawing/2014/main" id="{23C140A0-3D4F-6689-D8E3-9738208C6C41}"/>
              </a:ext>
            </a:extLst>
          </p:cNvPr>
          <p:cNvGrpSpPr/>
          <p:nvPr/>
        </p:nvGrpSpPr>
        <p:grpSpPr>
          <a:xfrm flipH="1">
            <a:off x="524786" y="1216459"/>
            <a:ext cx="2376219" cy="3368658"/>
            <a:chOff x="2063000" y="371300"/>
            <a:chExt cx="3383000" cy="4795925"/>
          </a:xfrm>
        </p:grpSpPr>
        <p:sp>
          <p:nvSpPr>
            <p:cNvPr id="20" name="Google Shape;3581;p40">
              <a:extLst>
                <a:ext uri="{FF2B5EF4-FFF2-40B4-BE49-F238E27FC236}">
                  <a16:creationId xmlns:a16="http://schemas.microsoft.com/office/drawing/2014/main" id="{7B72ACE5-0CAB-710F-7C9A-4D77B945946D}"/>
                </a:ext>
              </a:extLst>
            </p:cNvPr>
            <p:cNvSpPr/>
            <p:nvPr/>
          </p:nvSpPr>
          <p:spPr>
            <a:xfrm>
              <a:off x="2649025" y="3895250"/>
              <a:ext cx="2215375" cy="1271975"/>
            </a:xfrm>
            <a:custGeom>
              <a:avLst/>
              <a:gdLst/>
              <a:ahLst/>
              <a:cxnLst/>
              <a:rect l="l" t="t" r="r" b="b"/>
              <a:pathLst>
                <a:path w="88615" h="50879" extrusionOk="0">
                  <a:moveTo>
                    <a:pt x="19623" y="0"/>
                  </a:moveTo>
                  <a:cubicBezTo>
                    <a:pt x="18247" y="0"/>
                    <a:pt x="16871" y="311"/>
                    <a:pt x="15805" y="933"/>
                  </a:cubicBezTo>
                  <a:lnTo>
                    <a:pt x="2131" y="8746"/>
                  </a:lnTo>
                  <a:cubicBezTo>
                    <a:pt x="0" y="9990"/>
                    <a:pt x="0" y="11943"/>
                    <a:pt x="2131" y="13186"/>
                  </a:cubicBezTo>
                  <a:lnTo>
                    <a:pt x="64641" y="49946"/>
                  </a:lnTo>
                  <a:cubicBezTo>
                    <a:pt x="65706" y="50568"/>
                    <a:pt x="67083" y="50878"/>
                    <a:pt x="68437" y="50878"/>
                  </a:cubicBezTo>
                  <a:cubicBezTo>
                    <a:pt x="69791" y="50878"/>
                    <a:pt x="71123" y="50568"/>
                    <a:pt x="72099" y="49946"/>
                  </a:cubicBezTo>
                  <a:lnTo>
                    <a:pt x="86484" y="41600"/>
                  </a:lnTo>
                  <a:cubicBezTo>
                    <a:pt x="88615" y="40534"/>
                    <a:pt x="88615" y="38581"/>
                    <a:pt x="86484" y="37338"/>
                  </a:cubicBezTo>
                  <a:lnTo>
                    <a:pt x="23441" y="933"/>
                  </a:lnTo>
                  <a:cubicBezTo>
                    <a:pt x="22376" y="311"/>
                    <a:pt x="21000" y="0"/>
                    <a:pt x="19623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3582;p40">
              <a:extLst>
                <a:ext uri="{FF2B5EF4-FFF2-40B4-BE49-F238E27FC236}">
                  <a16:creationId xmlns:a16="http://schemas.microsoft.com/office/drawing/2014/main" id="{0C2B8EA8-60C5-5570-DD2E-AA069507955A}"/>
                </a:ext>
              </a:extLst>
            </p:cNvPr>
            <p:cNvSpPr/>
            <p:nvPr/>
          </p:nvSpPr>
          <p:spPr>
            <a:xfrm>
              <a:off x="2120700" y="2058350"/>
              <a:ext cx="834675" cy="581625"/>
            </a:xfrm>
            <a:custGeom>
              <a:avLst/>
              <a:gdLst/>
              <a:ahLst/>
              <a:cxnLst/>
              <a:rect l="l" t="t" r="r" b="b"/>
              <a:pathLst>
                <a:path w="33387" h="23265" extrusionOk="0">
                  <a:moveTo>
                    <a:pt x="29835" y="23264"/>
                  </a:moveTo>
                  <a:lnTo>
                    <a:pt x="33387" y="17226"/>
                  </a:lnTo>
                  <a:lnTo>
                    <a:pt x="3552" y="1"/>
                  </a:lnTo>
                  <a:lnTo>
                    <a:pt x="1" y="6039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3583;p40">
              <a:extLst>
                <a:ext uri="{FF2B5EF4-FFF2-40B4-BE49-F238E27FC236}">
                  <a16:creationId xmlns:a16="http://schemas.microsoft.com/office/drawing/2014/main" id="{E415DF5C-7C37-D7C7-2421-1181AB96FFBA}"/>
                </a:ext>
              </a:extLst>
            </p:cNvPr>
            <p:cNvSpPr/>
            <p:nvPr/>
          </p:nvSpPr>
          <p:spPr>
            <a:xfrm>
              <a:off x="2848800" y="2471250"/>
              <a:ext cx="124325" cy="182050"/>
            </a:xfrm>
            <a:custGeom>
              <a:avLst/>
              <a:gdLst/>
              <a:ahLst/>
              <a:cxnLst/>
              <a:rect l="l" t="t" r="r" b="b"/>
              <a:pathLst>
                <a:path w="4973" h="7282" extrusionOk="0">
                  <a:moveTo>
                    <a:pt x="2487" y="888"/>
                  </a:moveTo>
                  <a:cubicBezTo>
                    <a:pt x="1066" y="1598"/>
                    <a:pt x="1" y="3552"/>
                    <a:pt x="1" y="5150"/>
                  </a:cubicBezTo>
                  <a:cubicBezTo>
                    <a:pt x="1" y="6748"/>
                    <a:pt x="1066" y="7281"/>
                    <a:pt x="2487" y="6571"/>
                  </a:cubicBezTo>
                  <a:cubicBezTo>
                    <a:pt x="3907" y="5683"/>
                    <a:pt x="4973" y="3907"/>
                    <a:pt x="4973" y="2309"/>
                  </a:cubicBezTo>
                  <a:cubicBezTo>
                    <a:pt x="4973" y="710"/>
                    <a:pt x="3907" y="0"/>
                    <a:pt x="2487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3584;p40">
              <a:extLst>
                <a:ext uri="{FF2B5EF4-FFF2-40B4-BE49-F238E27FC236}">
                  <a16:creationId xmlns:a16="http://schemas.microsoft.com/office/drawing/2014/main" id="{08AB54DF-BF66-A4C5-76DD-3D9FFADA4ECD}"/>
                </a:ext>
              </a:extLst>
            </p:cNvPr>
            <p:cNvSpPr/>
            <p:nvPr/>
          </p:nvSpPr>
          <p:spPr>
            <a:xfrm>
              <a:off x="2063000" y="2031725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7992" h="7992" extrusionOk="0">
                  <a:moveTo>
                    <a:pt x="5860" y="1066"/>
                  </a:moveTo>
                  <a:cubicBezTo>
                    <a:pt x="7459" y="1954"/>
                    <a:pt x="7991" y="4085"/>
                    <a:pt x="7103" y="5861"/>
                  </a:cubicBezTo>
                  <a:cubicBezTo>
                    <a:pt x="6038" y="7459"/>
                    <a:pt x="3907" y="7992"/>
                    <a:pt x="2309" y="7104"/>
                  </a:cubicBezTo>
                  <a:cubicBezTo>
                    <a:pt x="533" y="6038"/>
                    <a:pt x="0" y="3907"/>
                    <a:pt x="1066" y="2309"/>
                  </a:cubicBezTo>
                  <a:cubicBezTo>
                    <a:pt x="1954" y="533"/>
                    <a:pt x="4085" y="0"/>
                    <a:pt x="5860" y="106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3585;p40">
              <a:extLst>
                <a:ext uri="{FF2B5EF4-FFF2-40B4-BE49-F238E27FC236}">
                  <a16:creationId xmlns:a16="http://schemas.microsoft.com/office/drawing/2014/main" id="{FAD164DF-6360-B90E-56C6-8F1BF855D988}"/>
                </a:ext>
              </a:extLst>
            </p:cNvPr>
            <p:cNvSpPr/>
            <p:nvPr/>
          </p:nvSpPr>
          <p:spPr>
            <a:xfrm>
              <a:off x="2120700" y="1672100"/>
              <a:ext cx="834675" cy="586075"/>
            </a:xfrm>
            <a:custGeom>
              <a:avLst/>
              <a:gdLst/>
              <a:ahLst/>
              <a:cxnLst/>
              <a:rect l="l" t="t" r="r" b="b"/>
              <a:pathLst>
                <a:path w="33387" h="23443" extrusionOk="0">
                  <a:moveTo>
                    <a:pt x="29835" y="23442"/>
                  </a:moveTo>
                  <a:lnTo>
                    <a:pt x="33387" y="17227"/>
                  </a:lnTo>
                  <a:lnTo>
                    <a:pt x="3552" y="1"/>
                  </a:lnTo>
                  <a:lnTo>
                    <a:pt x="1" y="6216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Google Shape;3586;p40">
              <a:extLst>
                <a:ext uri="{FF2B5EF4-FFF2-40B4-BE49-F238E27FC236}">
                  <a16:creationId xmlns:a16="http://schemas.microsoft.com/office/drawing/2014/main" id="{0525ABF8-508D-92DD-8451-2E4DCEA3F890}"/>
                </a:ext>
              </a:extLst>
            </p:cNvPr>
            <p:cNvSpPr/>
            <p:nvPr/>
          </p:nvSpPr>
          <p:spPr>
            <a:xfrm>
              <a:off x="2848800" y="2089425"/>
              <a:ext cx="124325" cy="182050"/>
            </a:xfrm>
            <a:custGeom>
              <a:avLst/>
              <a:gdLst/>
              <a:ahLst/>
              <a:cxnLst/>
              <a:rect l="l" t="t" r="r" b="b"/>
              <a:pathLst>
                <a:path w="4973" h="7282" extrusionOk="0">
                  <a:moveTo>
                    <a:pt x="2487" y="711"/>
                  </a:moveTo>
                  <a:cubicBezTo>
                    <a:pt x="1066" y="1599"/>
                    <a:pt x="1" y="3553"/>
                    <a:pt x="1" y="5151"/>
                  </a:cubicBezTo>
                  <a:cubicBezTo>
                    <a:pt x="1" y="6571"/>
                    <a:pt x="1066" y="7282"/>
                    <a:pt x="2487" y="6571"/>
                  </a:cubicBezTo>
                  <a:cubicBezTo>
                    <a:pt x="3907" y="5684"/>
                    <a:pt x="4973" y="3730"/>
                    <a:pt x="4973" y="2132"/>
                  </a:cubicBezTo>
                  <a:cubicBezTo>
                    <a:pt x="4973" y="534"/>
                    <a:pt x="3907" y="1"/>
                    <a:pt x="2487" y="711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Google Shape;3587;p40">
              <a:extLst>
                <a:ext uri="{FF2B5EF4-FFF2-40B4-BE49-F238E27FC236}">
                  <a16:creationId xmlns:a16="http://schemas.microsoft.com/office/drawing/2014/main" id="{B77990AC-07D6-0628-6B87-2E83B4B0A8A1}"/>
                </a:ext>
              </a:extLst>
            </p:cNvPr>
            <p:cNvSpPr/>
            <p:nvPr/>
          </p:nvSpPr>
          <p:spPr>
            <a:xfrm>
              <a:off x="2063000" y="1649900"/>
              <a:ext cx="199800" cy="199825"/>
            </a:xfrm>
            <a:custGeom>
              <a:avLst/>
              <a:gdLst/>
              <a:ahLst/>
              <a:cxnLst/>
              <a:rect l="l" t="t" r="r" b="b"/>
              <a:pathLst>
                <a:path w="7992" h="7993" extrusionOk="0">
                  <a:moveTo>
                    <a:pt x="5860" y="889"/>
                  </a:moveTo>
                  <a:cubicBezTo>
                    <a:pt x="7459" y="1954"/>
                    <a:pt x="7991" y="4085"/>
                    <a:pt x="7103" y="5684"/>
                  </a:cubicBezTo>
                  <a:cubicBezTo>
                    <a:pt x="6038" y="7460"/>
                    <a:pt x="3907" y="7992"/>
                    <a:pt x="2309" y="7104"/>
                  </a:cubicBezTo>
                  <a:cubicBezTo>
                    <a:pt x="710" y="6039"/>
                    <a:pt x="0" y="3908"/>
                    <a:pt x="1066" y="2310"/>
                  </a:cubicBezTo>
                  <a:cubicBezTo>
                    <a:pt x="1954" y="534"/>
                    <a:pt x="4085" y="1"/>
                    <a:pt x="5860" y="889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Google Shape;3588;p40">
              <a:extLst>
                <a:ext uri="{FF2B5EF4-FFF2-40B4-BE49-F238E27FC236}">
                  <a16:creationId xmlns:a16="http://schemas.microsoft.com/office/drawing/2014/main" id="{42FAD19A-30C6-A779-158D-BF181B10FA35}"/>
                </a:ext>
              </a:extLst>
            </p:cNvPr>
            <p:cNvSpPr/>
            <p:nvPr/>
          </p:nvSpPr>
          <p:spPr>
            <a:xfrm>
              <a:off x="2120700" y="1290300"/>
              <a:ext cx="834675" cy="581625"/>
            </a:xfrm>
            <a:custGeom>
              <a:avLst/>
              <a:gdLst/>
              <a:ahLst/>
              <a:cxnLst/>
              <a:rect l="l" t="t" r="r" b="b"/>
              <a:pathLst>
                <a:path w="33387" h="23265" extrusionOk="0">
                  <a:moveTo>
                    <a:pt x="29835" y="23264"/>
                  </a:moveTo>
                  <a:lnTo>
                    <a:pt x="33387" y="17226"/>
                  </a:lnTo>
                  <a:lnTo>
                    <a:pt x="3552" y="1"/>
                  </a:lnTo>
                  <a:lnTo>
                    <a:pt x="1" y="6038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3589;p40">
              <a:extLst>
                <a:ext uri="{FF2B5EF4-FFF2-40B4-BE49-F238E27FC236}">
                  <a16:creationId xmlns:a16="http://schemas.microsoft.com/office/drawing/2014/main" id="{7D52C988-58D2-76D9-F00F-B90FF51010A1}"/>
                </a:ext>
              </a:extLst>
            </p:cNvPr>
            <p:cNvSpPr/>
            <p:nvPr/>
          </p:nvSpPr>
          <p:spPr>
            <a:xfrm>
              <a:off x="2848800" y="1707625"/>
              <a:ext cx="124325" cy="182050"/>
            </a:xfrm>
            <a:custGeom>
              <a:avLst/>
              <a:gdLst/>
              <a:ahLst/>
              <a:cxnLst/>
              <a:rect l="l" t="t" r="r" b="b"/>
              <a:pathLst>
                <a:path w="4973" h="7282" extrusionOk="0">
                  <a:moveTo>
                    <a:pt x="2487" y="711"/>
                  </a:moveTo>
                  <a:cubicBezTo>
                    <a:pt x="1066" y="1599"/>
                    <a:pt x="1" y="3375"/>
                    <a:pt x="1" y="4973"/>
                  </a:cubicBezTo>
                  <a:cubicBezTo>
                    <a:pt x="1" y="6571"/>
                    <a:pt x="1066" y="7282"/>
                    <a:pt x="2487" y="6394"/>
                  </a:cubicBezTo>
                  <a:cubicBezTo>
                    <a:pt x="3907" y="5683"/>
                    <a:pt x="4973" y="3730"/>
                    <a:pt x="4973" y="2132"/>
                  </a:cubicBezTo>
                  <a:cubicBezTo>
                    <a:pt x="4973" y="533"/>
                    <a:pt x="3907" y="1"/>
                    <a:pt x="2487" y="711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3590;p40">
              <a:extLst>
                <a:ext uri="{FF2B5EF4-FFF2-40B4-BE49-F238E27FC236}">
                  <a16:creationId xmlns:a16="http://schemas.microsoft.com/office/drawing/2014/main" id="{3BCCE096-FCB7-A130-3285-111FB7D748B2}"/>
                </a:ext>
              </a:extLst>
            </p:cNvPr>
            <p:cNvSpPr/>
            <p:nvPr/>
          </p:nvSpPr>
          <p:spPr>
            <a:xfrm>
              <a:off x="2063000" y="126810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7992" h="7992" extrusionOk="0">
                  <a:moveTo>
                    <a:pt x="5860" y="889"/>
                  </a:moveTo>
                  <a:cubicBezTo>
                    <a:pt x="7459" y="1954"/>
                    <a:pt x="7991" y="4085"/>
                    <a:pt x="7103" y="5683"/>
                  </a:cubicBezTo>
                  <a:cubicBezTo>
                    <a:pt x="6038" y="7459"/>
                    <a:pt x="3907" y="7992"/>
                    <a:pt x="2309" y="6926"/>
                  </a:cubicBezTo>
                  <a:cubicBezTo>
                    <a:pt x="710" y="6039"/>
                    <a:pt x="0" y="3908"/>
                    <a:pt x="1066" y="2132"/>
                  </a:cubicBezTo>
                  <a:cubicBezTo>
                    <a:pt x="1954" y="533"/>
                    <a:pt x="4085" y="1"/>
                    <a:pt x="5860" y="889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3591;p40">
              <a:extLst>
                <a:ext uri="{FF2B5EF4-FFF2-40B4-BE49-F238E27FC236}">
                  <a16:creationId xmlns:a16="http://schemas.microsoft.com/office/drawing/2014/main" id="{C27F4AA3-8026-166E-BF5A-E7DB341299B0}"/>
                </a:ext>
              </a:extLst>
            </p:cNvPr>
            <p:cNvSpPr/>
            <p:nvPr/>
          </p:nvSpPr>
          <p:spPr>
            <a:xfrm>
              <a:off x="2120700" y="908500"/>
              <a:ext cx="834675" cy="581600"/>
            </a:xfrm>
            <a:custGeom>
              <a:avLst/>
              <a:gdLst/>
              <a:ahLst/>
              <a:cxnLst/>
              <a:rect l="l" t="t" r="r" b="b"/>
              <a:pathLst>
                <a:path w="33387" h="23264" extrusionOk="0">
                  <a:moveTo>
                    <a:pt x="29835" y="23264"/>
                  </a:moveTo>
                  <a:lnTo>
                    <a:pt x="33387" y="17226"/>
                  </a:lnTo>
                  <a:lnTo>
                    <a:pt x="3552" y="0"/>
                  </a:lnTo>
                  <a:lnTo>
                    <a:pt x="1" y="6038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3592;p40">
              <a:extLst>
                <a:ext uri="{FF2B5EF4-FFF2-40B4-BE49-F238E27FC236}">
                  <a16:creationId xmlns:a16="http://schemas.microsoft.com/office/drawing/2014/main" id="{89B7392B-0C95-3B1D-0065-2E0BF54459B1}"/>
                </a:ext>
              </a:extLst>
            </p:cNvPr>
            <p:cNvSpPr/>
            <p:nvPr/>
          </p:nvSpPr>
          <p:spPr>
            <a:xfrm>
              <a:off x="2848800" y="1321375"/>
              <a:ext cx="124325" cy="186500"/>
            </a:xfrm>
            <a:custGeom>
              <a:avLst/>
              <a:gdLst/>
              <a:ahLst/>
              <a:cxnLst/>
              <a:rect l="l" t="t" r="r" b="b"/>
              <a:pathLst>
                <a:path w="4973" h="7460" extrusionOk="0">
                  <a:moveTo>
                    <a:pt x="2487" y="889"/>
                  </a:moveTo>
                  <a:cubicBezTo>
                    <a:pt x="1066" y="1599"/>
                    <a:pt x="1" y="3552"/>
                    <a:pt x="1" y="5151"/>
                  </a:cubicBezTo>
                  <a:cubicBezTo>
                    <a:pt x="1" y="6749"/>
                    <a:pt x="1066" y="7459"/>
                    <a:pt x="2487" y="6571"/>
                  </a:cubicBezTo>
                  <a:cubicBezTo>
                    <a:pt x="3907" y="5861"/>
                    <a:pt x="4973" y="3908"/>
                    <a:pt x="4973" y="2309"/>
                  </a:cubicBezTo>
                  <a:cubicBezTo>
                    <a:pt x="4973" y="711"/>
                    <a:pt x="3907" y="1"/>
                    <a:pt x="2487" y="889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3593;p40">
              <a:extLst>
                <a:ext uri="{FF2B5EF4-FFF2-40B4-BE49-F238E27FC236}">
                  <a16:creationId xmlns:a16="http://schemas.microsoft.com/office/drawing/2014/main" id="{E2D5B165-021A-EF9C-C638-AB37EB679FB3}"/>
                </a:ext>
              </a:extLst>
            </p:cNvPr>
            <p:cNvSpPr/>
            <p:nvPr/>
          </p:nvSpPr>
          <p:spPr>
            <a:xfrm>
              <a:off x="2063000" y="881850"/>
              <a:ext cx="199800" cy="204250"/>
            </a:xfrm>
            <a:custGeom>
              <a:avLst/>
              <a:gdLst/>
              <a:ahLst/>
              <a:cxnLst/>
              <a:rect l="l" t="t" r="r" b="b"/>
              <a:pathLst>
                <a:path w="7992" h="8170" extrusionOk="0">
                  <a:moveTo>
                    <a:pt x="5860" y="1066"/>
                  </a:moveTo>
                  <a:cubicBezTo>
                    <a:pt x="7459" y="1954"/>
                    <a:pt x="7991" y="4263"/>
                    <a:pt x="7103" y="5861"/>
                  </a:cubicBezTo>
                  <a:cubicBezTo>
                    <a:pt x="6038" y="7459"/>
                    <a:pt x="3907" y="8170"/>
                    <a:pt x="2309" y="7104"/>
                  </a:cubicBezTo>
                  <a:cubicBezTo>
                    <a:pt x="710" y="6216"/>
                    <a:pt x="0" y="4085"/>
                    <a:pt x="1066" y="2309"/>
                  </a:cubicBezTo>
                  <a:cubicBezTo>
                    <a:pt x="1954" y="711"/>
                    <a:pt x="4085" y="1"/>
                    <a:pt x="5860" y="106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3594;p40">
              <a:extLst>
                <a:ext uri="{FF2B5EF4-FFF2-40B4-BE49-F238E27FC236}">
                  <a16:creationId xmlns:a16="http://schemas.microsoft.com/office/drawing/2014/main" id="{FC1AD657-F761-019D-FAB9-C0295F0F0141}"/>
                </a:ext>
              </a:extLst>
            </p:cNvPr>
            <p:cNvSpPr/>
            <p:nvPr/>
          </p:nvSpPr>
          <p:spPr>
            <a:xfrm>
              <a:off x="4211750" y="3820875"/>
              <a:ext cx="173175" cy="861325"/>
            </a:xfrm>
            <a:custGeom>
              <a:avLst/>
              <a:gdLst/>
              <a:ahLst/>
              <a:cxnLst/>
              <a:rect l="l" t="t" r="r" b="b"/>
              <a:pathLst>
                <a:path w="6927" h="34453" extrusionOk="0">
                  <a:moveTo>
                    <a:pt x="1" y="1"/>
                  </a:moveTo>
                  <a:lnTo>
                    <a:pt x="6927" y="1"/>
                  </a:lnTo>
                  <a:lnTo>
                    <a:pt x="6927" y="34452"/>
                  </a:lnTo>
                  <a:lnTo>
                    <a:pt x="1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3595;p40">
              <a:extLst>
                <a:ext uri="{FF2B5EF4-FFF2-40B4-BE49-F238E27FC236}">
                  <a16:creationId xmlns:a16="http://schemas.microsoft.com/office/drawing/2014/main" id="{D954A0C1-16A7-91D4-968F-A53F5F9E097E}"/>
                </a:ext>
              </a:extLst>
            </p:cNvPr>
            <p:cNvSpPr/>
            <p:nvPr/>
          </p:nvSpPr>
          <p:spPr>
            <a:xfrm>
              <a:off x="4211750" y="4597825"/>
              <a:ext cx="173175" cy="173175"/>
            </a:xfrm>
            <a:custGeom>
              <a:avLst/>
              <a:gdLst/>
              <a:ahLst/>
              <a:cxnLst/>
              <a:rect l="l" t="t" r="r" b="b"/>
              <a:pathLst>
                <a:path w="6927" h="6927" extrusionOk="0">
                  <a:moveTo>
                    <a:pt x="1" y="3552"/>
                  </a:moveTo>
                  <a:cubicBezTo>
                    <a:pt x="1" y="5505"/>
                    <a:pt x="1599" y="6926"/>
                    <a:pt x="3553" y="6926"/>
                  </a:cubicBezTo>
                  <a:cubicBezTo>
                    <a:pt x="5328" y="6926"/>
                    <a:pt x="6927" y="5328"/>
                    <a:pt x="6927" y="3552"/>
                  </a:cubicBezTo>
                  <a:cubicBezTo>
                    <a:pt x="6927" y="1598"/>
                    <a:pt x="5328" y="0"/>
                    <a:pt x="3553" y="0"/>
                  </a:cubicBezTo>
                  <a:cubicBezTo>
                    <a:pt x="1599" y="0"/>
                    <a:pt x="1" y="1421"/>
                    <a:pt x="1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3596;p40">
              <a:extLst>
                <a:ext uri="{FF2B5EF4-FFF2-40B4-BE49-F238E27FC236}">
                  <a16:creationId xmlns:a16="http://schemas.microsoft.com/office/drawing/2014/main" id="{A3A264F8-DB11-FD7B-ADC4-1FBA5A2EE5D6}"/>
                </a:ext>
              </a:extLst>
            </p:cNvPr>
            <p:cNvSpPr/>
            <p:nvPr/>
          </p:nvSpPr>
          <p:spPr>
            <a:xfrm>
              <a:off x="3878800" y="3629975"/>
              <a:ext cx="177600" cy="861325"/>
            </a:xfrm>
            <a:custGeom>
              <a:avLst/>
              <a:gdLst/>
              <a:ahLst/>
              <a:cxnLst/>
              <a:rect l="l" t="t" r="r" b="b"/>
              <a:pathLst>
                <a:path w="7104" h="34453" extrusionOk="0">
                  <a:moveTo>
                    <a:pt x="0" y="1"/>
                  </a:moveTo>
                  <a:lnTo>
                    <a:pt x="7103" y="1"/>
                  </a:lnTo>
                  <a:lnTo>
                    <a:pt x="7103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3597;p40">
              <a:extLst>
                <a:ext uri="{FF2B5EF4-FFF2-40B4-BE49-F238E27FC236}">
                  <a16:creationId xmlns:a16="http://schemas.microsoft.com/office/drawing/2014/main" id="{AAB26E68-F939-2C63-27B5-A5E38913BA4C}"/>
                </a:ext>
              </a:extLst>
            </p:cNvPr>
            <p:cNvSpPr/>
            <p:nvPr/>
          </p:nvSpPr>
          <p:spPr>
            <a:xfrm>
              <a:off x="3878800" y="4406925"/>
              <a:ext cx="177600" cy="173150"/>
            </a:xfrm>
            <a:custGeom>
              <a:avLst/>
              <a:gdLst/>
              <a:ahLst/>
              <a:cxnLst/>
              <a:rect l="l" t="t" r="r" b="b"/>
              <a:pathLst>
                <a:path w="7104" h="6926" extrusionOk="0">
                  <a:moveTo>
                    <a:pt x="0" y="3374"/>
                  </a:moveTo>
                  <a:cubicBezTo>
                    <a:pt x="0" y="5328"/>
                    <a:pt x="1598" y="6926"/>
                    <a:pt x="3552" y="6926"/>
                  </a:cubicBezTo>
                  <a:cubicBezTo>
                    <a:pt x="5505" y="6926"/>
                    <a:pt x="7103" y="5328"/>
                    <a:pt x="7103" y="3374"/>
                  </a:cubicBezTo>
                  <a:cubicBezTo>
                    <a:pt x="7103" y="1598"/>
                    <a:pt x="5505" y="0"/>
                    <a:pt x="3552" y="0"/>
                  </a:cubicBezTo>
                  <a:cubicBezTo>
                    <a:pt x="1598" y="0"/>
                    <a:pt x="0" y="1598"/>
                    <a:pt x="0" y="3374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3598;p40">
              <a:extLst>
                <a:ext uri="{FF2B5EF4-FFF2-40B4-BE49-F238E27FC236}">
                  <a16:creationId xmlns:a16="http://schemas.microsoft.com/office/drawing/2014/main" id="{F32D02CF-CD9B-46BF-9B02-9EC01016E8C6}"/>
                </a:ext>
              </a:extLst>
            </p:cNvPr>
            <p:cNvSpPr/>
            <p:nvPr/>
          </p:nvSpPr>
          <p:spPr>
            <a:xfrm>
              <a:off x="3545825" y="3439075"/>
              <a:ext cx="177600" cy="861325"/>
            </a:xfrm>
            <a:custGeom>
              <a:avLst/>
              <a:gdLst/>
              <a:ahLst/>
              <a:cxnLst/>
              <a:rect l="l" t="t" r="r" b="b"/>
              <a:pathLst>
                <a:path w="7104" h="34453" extrusionOk="0">
                  <a:moveTo>
                    <a:pt x="0" y="1"/>
                  </a:moveTo>
                  <a:lnTo>
                    <a:pt x="7104" y="1"/>
                  </a:lnTo>
                  <a:lnTo>
                    <a:pt x="7104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3599;p40">
              <a:extLst>
                <a:ext uri="{FF2B5EF4-FFF2-40B4-BE49-F238E27FC236}">
                  <a16:creationId xmlns:a16="http://schemas.microsoft.com/office/drawing/2014/main" id="{AC870582-4ABE-B487-BA88-E1B254C4ED32}"/>
                </a:ext>
              </a:extLst>
            </p:cNvPr>
            <p:cNvSpPr/>
            <p:nvPr/>
          </p:nvSpPr>
          <p:spPr>
            <a:xfrm>
              <a:off x="3545825" y="4216000"/>
              <a:ext cx="177600" cy="173175"/>
            </a:xfrm>
            <a:custGeom>
              <a:avLst/>
              <a:gdLst/>
              <a:ahLst/>
              <a:cxnLst/>
              <a:rect l="l" t="t" r="r" b="b"/>
              <a:pathLst>
                <a:path w="7104" h="6927" extrusionOk="0">
                  <a:moveTo>
                    <a:pt x="7104" y="3375"/>
                  </a:moveTo>
                  <a:cubicBezTo>
                    <a:pt x="7104" y="5328"/>
                    <a:pt x="5505" y="6927"/>
                    <a:pt x="3552" y="6927"/>
                  </a:cubicBezTo>
                  <a:cubicBezTo>
                    <a:pt x="1599" y="6927"/>
                    <a:pt x="0" y="5328"/>
                    <a:pt x="0" y="3375"/>
                  </a:cubicBezTo>
                  <a:cubicBezTo>
                    <a:pt x="0" y="1422"/>
                    <a:pt x="1599" y="1"/>
                    <a:pt x="3552" y="1"/>
                  </a:cubicBezTo>
                  <a:cubicBezTo>
                    <a:pt x="5505" y="1"/>
                    <a:pt x="7104" y="1422"/>
                    <a:pt x="7104" y="3375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3600;p40">
              <a:extLst>
                <a:ext uri="{FF2B5EF4-FFF2-40B4-BE49-F238E27FC236}">
                  <a16:creationId xmlns:a16="http://schemas.microsoft.com/office/drawing/2014/main" id="{F5A4DA5D-3038-4E38-092C-BB7D79E4E101}"/>
                </a:ext>
              </a:extLst>
            </p:cNvPr>
            <p:cNvSpPr/>
            <p:nvPr/>
          </p:nvSpPr>
          <p:spPr>
            <a:xfrm>
              <a:off x="3217300" y="3248175"/>
              <a:ext cx="173150" cy="861300"/>
            </a:xfrm>
            <a:custGeom>
              <a:avLst/>
              <a:gdLst/>
              <a:ahLst/>
              <a:cxnLst/>
              <a:rect l="l" t="t" r="r" b="b"/>
              <a:pathLst>
                <a:path w="6926" h="34452" extrusionOk="0">
                  <a:moveTo>
                    <a:pt x="0" y="0"/>
                  </a:moveTo>
                  <a:lnTo>
                    <a:pt x="6926" y="0"/>
                  </a:lnTo>
                  <a:lnTo>
                    <a:pt x="6926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3601;p40">
              <a:extLst>
                <a:ext uri="{FF2B5EF4-FFF2-40B4-BE49-F238E27FC236}">
                  <a16:creationId xmlns:a16="http://schemas.microsoft.com/office/drawing/2014/main" id="{027E03BE-9DF1-8E01-6494-8856B012729C}"/>
                </a:ext>
              </a:extLst>
            </p:cNvPr>
            <p:cNvSpPr/>
            <p:nvPr/>
          </p:nvSpPr>
          <p:spPr>
            <a:xfrm>
              <a:off x="3217300" y="4020675"/>
              <a:ext cx="173150" cy="177600"/>
            </a:xfrm>
            <a:custGeom>
              <a:avLst/>
              <a:gdLst/>
              <a:ahLst/>
              <a:cxnLst/>
              <a:rect l="l" t="t" r="r" b="b"/>
              <a:pathLst>
                <a:path w="6926" h="7104" extrusionOk="0">
                  <a:moveTo>
                    <a:pt x="6926" y="3552"/>
                  </a:moveTo>
                  <a:cubicBezTo>
                    <a:pt x="6926" y="5505"/>
                    <a:pt x="5328" y="7104"/>
                    <a:pt x="3552" y="7104"/>
                  </a:cubicBezTo>
                  <a:cubicBezTo>
                    <a:pt x="1598" y="7104"/>
                    <a:pt x="0" y="5505"/>
                    <a:pt x="0" y="3552"/>
                  </a:cubicBezTo>
                  <a:cubicBezTo>
                    <a:pt x="0" y="1598"/>
                    <a:pt x="1598" y="0"/>
                    <a:pt x="3552" y="0"/>
                  </a:cubicBezTo>
                  <a:cubicBezTo>
                    <a:pt x="5328" y="0"/>
                    <a:pt x="6926" y="1598"/>
                    <a:pt x="6926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Google Shape;3602;p40">
              <a:extLst>
                <a:ext uri="{FF2B5EF4-FFF2-40B4-BE49-F238E27FC236}">
                  <a16:creationId xmlns:a16="http://schemas.microsoft.com/office/drawing/2014/main" id="{380E6731-285E-300F-923F-08CBCF4DDE4F}"/>
                </a:ext>
              </a:extLst>
            </p:cNvPr>
            <p:cNvSpPr/>
            <p:nvPr/>
          </p:nvSpPr>
          <p:spPr>
            <a:xfrm>
              <a:off x="2720050" y="1046125"/>
              <a:ext cx="2091075" cy="1651550"/>
            </a:xfrm>
            <a:custGeom>
              <a:avLst/>
              <a:gdLst/>
              <a:ahLst/>
              <a:cxnLst/>
              <a:rect l="l" t="t" r="r" b="b"/>
              <a:pathLst>
                <a:path w="83643" h="66062" extrusionOk="0">
                  <a:moveTo>
                    <a:pt x="21067" y="0"/>
                  </a:moveTo>
                  <a:cubicBezTo>
                    <a:pt x="19535" y="0"/>
                    <a:pt x="18025" y="356"/>
                    <a:pt x="16871" y="1066"/>
                  </a:cubicBezTo>
                  <a:lnTo>
                    <a:pt x="1" y="10833"/>
                  </a:lnTo>
                  <a:lnTo>
                    <a:pt x="31788" y="66062"/>
                  </a:lnTo>
                  <a:lnTo>
                    <a:pt x="83643" y="36228"/>
                  </a:lnTo>
                  <a:cubicBezTo>
                    <a:pt x="82932" y="34807"/>
                    <a:pt x="81867" y="33742"/>
                    <a:pt x="80624" y="33031"/>
                  </a:cubicBezTo>
                  <a:lnTo>
                    <a:pt x="25395" y="1066"/>
                  </a:lnTo>
                  <a:cubicBezTo>
                    <a:pt x="24152" y="356"/>
                    <a:pt x="22598" y="0"/>
                    <a:pt x="21067" y="0"/>
                  </a:cubicBez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Google Shape;3603;p40">
              <a:extLst>
                <a:ext uri="{FF2B5EF4-FFF2-40B4-BE49-F238E27FC236}">
                  <a16:creationId xmlns:a16="http://schemas.microsoft.com/office/drawing/2014/main" id="{B4752FE7-9156-F75A-8D6E-D25E8AA2BA00}"/>
                </a:ext>
              </a:extLst>
            </p:cNvPr>
            <p:cNvSpPr/>
            <p:nvPr/>
          </p:nvSpPr>
          <p:spPr>
            <a:xfrm>
              <a:off x="3514750" y="1951800"/>
              <a:ext cx="1327450" cy="2126600"/>
            </a:xfrm>
            <a:custGeom>
              <a:avLst/>
              <a:gdLst/>
              <a:ahLst/>
              <a:cxnLst/>
              <a:rect l="l" t="t" r="r" b="b"/>
              <a:pathLst>
                <a:path w="53098" h="85064" extrusionOk="0">
                  <a:moveTo>
                    <a:pt x="51855" y="1"/>
                  </a:moveTo>
                  <a:lnTo>
                    <a:pt x="0" y="29835"/>
                  </a:lnTo>
                  <a:lnTo>
                    <a:pt x="31965" y="85064"/>
                  </a:lnTo>
                  <a:lnTo>
                    <a:pt x="48836" y="75474"/>
                  </a:lnTo>
                  <a:cubicBezTo>
                    <a:pt x="51144" y="74054"/>
                    <a:pt x="53098" y="70679"/>
                    <a:pt x="53098" y="68016"/>
                  </a:cubicBezTo>
                  <a:lnTo>
                    <a:pt x="53098" y="4085"/>
                  </a:lnTo>
                  <a:cubicBezTo>
                    <a:pt x="53098" y="2842"/>
                    <a:pt x="52565" y="1244"/>
                    <a:pt x="51855" y="1"/>
                  </a:cubicBez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3604;p40">
              <a:extLst>
                <a:ext uri="{FF2B5EF4-FFF2-40B4-BE49-F238E27FC236}">
                  <a16:creationId xmlns:a16="http://schemas.microsoft.com/office/drawing/2014/main" id="{7C9CA52C-6E16-5249-F830-2F17AB0033F8}"/>
                </a:ext>
              </a:extLst>
            </p:cNvPr>
            <p:cNvSpPr/>
            <p:nvPr/>
          </p:nvSpPr>
          <p:spPr>
            <a:xfrm>
              <a:off x="2688975" y="1310025"/>
              <a:ext cx="1656000" cy="2776875"/>
            </a:xfrm>
            <a:custGeom>
              <a:avLst/>
              <a:gdLst/>
              <a:ahLst/>
              <a:cxnLst/>
              <a:rect l="l" t="t" r="r" b="b"/>
              <a:pathLst>
                <a:path w="66240" h="111075" extrusionOk="0">
                  <a:moveTo>
                    <a:pt x="2312" y="1"/>
                  </a:moveTo>
                  <a:cubicBezTo>
                    <a:pt x="952" y="1"/>
                    <a:pt x="0" y="1082"/>
                    <a:pt x="0" y="2941"/>
                  </a:cubicBezTo>
                  <a:lnTo>
                    <a:pt x="0" y="69713"/>
                  </a:lnTo>
                  <a:cubicBezTo>
                    <a:pt x="0" y="72554"/>
                    <a:pt x="1954" y="75751"/>
                    <a:pt x="4263" y="77171"/>
                  </a:cubicBezTo>
                  <a:lnTo>
                    <a:pt x="61977" y="110557"/>
                  </a:lnTo>
                  <a:cubicBezTo>
                    <a:pt x="62627" y="110907"/>
                    <a:pt x="63249" y="111074"/>
                    <a:pt x="63806" y="111074"/>
                  </a:cubicBezTo>
                  <a:cubicBezTo>
                    <a:pt x="65231" y="111074"/>
                    <a:pt x="66239" y="109985"/>
                    <a:pt x="66239" y="108071"/>
                  </a:cubicBezTo>
                  <a:lnTo>
                    <a:pt x="66239" y="41299"/>
                  </a:lnTo>
                  <a:cubicBezTo>
                    <a:pt x="66239" y="38635"/>
                    <a:pt x="64464" y="35261"/>
                    <a:pt x="61977" y="34018"/>
                  </a:cubicBezTo>
                  <a:lnTo>
                    <a:pt x="4263" y="632"/>
                  </a:lnTo>
                  <a:cubicBezTo>
                    <a:pt x="3565" y="203"/>
                    <a:pt x="2901" y="1"/>
                    <a:pt x="2312" y="1"/>
                  </a:cubicBez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Google Shape;3605;p40">
              <a:extLst>
                <a:ext uri="{FF2B5EF4-FFF2-40B4-BE49-F238E27FC236}">
                  <a16:creationId xmlns:a16="http://schemas.microsoft.com/office/drawing/2014/main" id="{F6EEBA16-62F4-76C5-7730-DB7BD620E479}"/>
                </a:ext>
              </a:extLst>
            </p:cNvPr>
            <p:cNvSpPr/>
            <p:nvPr/>
          </p:nvSpPr>
          <p:spPr>
            <a:xfrm>
              <a:off x="2853250" y="1570000"/>
              <a:ext cx="1327450" cy="2259800"/>
            </a:xfrm>
            <a:custGeom>
              <a:avLst/>
              <a:gdLst/>
              <a:ahLst/>
              <a:cxnLst/>
              <a:rect l="l" t="t" r="r" b="b"/>
              <a:pathLst>
                <a:path w="53098" h="90392" fill="none" extrusionOk="0">
                  <a:moveTo>
                    <a:pt x="50256" y="89503"/>
                  </a:moveTo>
                  <a:lnTo>
                    <a:pt x="2841" y="62155"/>
                  </a:lnTo>
                  <a:cubicBezTo>
                    <a:pt x="1243" y="61090"/>
                    <a:pt x="0" y="58959"/>
                    <a:pt x="0" y="57183"/>
                  </a:cubicBezTo>
                  <a:lnTo>
                    <a:pt x="0" y="2487"/>
                  </a:lnTo>
                  <a:cubicBezTo>
                    <a:pt x="0" y="711"/>
                    <a:pt x="1243" y="0"/>
                    <a:pt x="2841" y="888"/>
                  </a:cubicBezTo>
                  <a:lnTo>
                    <a:pt x="50256" y="28236"/>
                  </a:lnTo>
                  <a:cubicBezTo>
                    <a:pt x="51855" y="29124"/>
                    <a:pt x="53098" y="31255"/>
                    <a:pt x="53098" y="33031"/>
                  </a:cubicBezTo>
                  <a:lnTo>
                    <a:pt x="53098" y="87727"/>
                  </a:lnTo>
                  <a:cubicBezTo>
                    <a:pt x="53098" y="89681"/>
                    <a:pt x="51855" y="90391"/>
                    <a:pt x="50256" y="89503"/>
                  </a:cubicBezTo>
                  <a:close/>
                </a:path>
              </a:pathLst>
            </a:custGeom>
            <a:noFill/>
            <a:ln w="57725" cap="rnd" cmpd="sng">
              <a:solidFill>
                <a:srgbClr val="FFFFFF"/>
              </a:solidFill>
              <a:prstDash val="solid"/>
              <a:miter lim="1775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Google Shape;3606;p40">
              <a:extLst>
                <a:ext uri="{FF2B5EF4-FFF2-40B4-BE49-F238E27FC236}">
                  <a16:creationId xmlns:a16="http://schemas.microsoft.com/office/drawing/2014/main" id="{558441BE-1A57-9970-555B-86AF39D6483B}"/>
                </a:ext>
              </a:extLst>
            </p:cNvPr>
            <p:cNvSpPr/>
            <p:nvPr/>
          </p:nvSpPr>
          <p:spPr>
            <a:xfrm>
              <a:off x="3017500" y="1840825"/>
              <a:ext cx="998950" cy="1709275"/>
            </a:xfrm>
            <a:custGeom>
              <a:avLst/>
              <a:gdLst/>
              <a:ahLst/>
              <a:cxnLst/>
              <a:rect l="l" t="t" r="r" b="b"/>
              <a:pathLst>
                <a:path w="39958" h="68371" fill="none" extrusionOk="0">
                  <a:moveTo>
                    <a:pt x="178" y="44219"/>
                  </a:moveTo>
                  <a:lnTo>
                    <a:pt x="1" y="1243"/>
                  </a:lnTo>
                  <a:cubicBezTo>
                    <a:pt x="1" y="355"/>
                    <a:pt x="533" y="0"/>
                    <a:pt x="1421" y="355"/>
                  </a:cubicBezTo>
                  <a:lnTo>
                    <a:pt x="38537" y="22021"/>
                  </a:lnTo>
                  <a:cubicBezTo>
                    <a:pt x="39247" y="22553"/>
                    <a:pt x="39957" y="23619"/>
                    <a:pt x="39957" y="24507"/>
                  </a:cubicBezTo>
                  <a:lnTo>
                    <a:pt x="39957" y="67127"/>
                  </a:lnTo>
                  <a:cubicBezTo>
                    <a:pt x="39957" y="68015"/>
                    <a:pt x="39247" y="68370"/>
                    <a:pt x="38537" y="68015"/>
                  </a:cubicBezTo>
                  <a:lnTo>
                    <a:pt x="1599" y="46705"/>
                  </a:lnTo>
                  <a:cubicBezTo>
                    <a:pt x="711" y="46172"/>
                    <a:pt x="178" y="45107"/>
                    <a:pt x="178" y="44219"/>
                  </a:cubicBezTo>
                  <a:close/>
                </a:path>
              </a:pathLst>
            </a:custGeom>
            <a:noFill/>
            <a:ln w="57725" cap="rnd" cmpd="sng">
              <a:solidFill>
                <a:srgbClr val="FFFFFF"/>
              </a:solidFill>
              <a:prstDash val="solid"/>
              <a:miter lim="1775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3607;p40">
              <a:extLst>
                <a:ext uri="{FF2B5EF4-FFF2-40B4-BE49-F238E27FC236}">
                  <a16:creationId xmlns:a16="http://schemas.microsoft.com/office/drawing/2014/main" id="{9AE28B2E-6A3B-6178-6A4E-F351E1D7C52B}"/>
                </a:ext>
              </a:extLst>
            </p:cNvPr>
            <p:cNvSpPr/>
            <p:nvPr/>
          </p:nvSpPr>
          <p:spPr>
            <a:xfrm>
              <a:off x="4211750" y="1032800"/>
              <a:ext cx="173175" cy="861325"/>
            </a:xfrm>
            <a:custGeom>
              <a:avLst/>
              <a:gdLst/>
              <a:ahLst/>
              <a:cxnLst/>
              <a:rect l="l" t="t" r="r" b="b"/>
              <a:pathLst>
                <a:path w="6927" h="34453" extrusionOk="0">
                  <a:moveTo>
                    <a:pt x="1" y="1"/>
                  </a:moveTo>
                  <a:lnTo>
                    <a:pt x="6927" y="1"/>
                  </a:lnTo>
                  <a:lnTo>
                    <a:pt x="6927" y="34452"/>
                  </a:lnTo>
                  <a:lnTo>
                    <a:pt x="1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Google Shape;3608;p40">
              <a:extLst>
                <a:ext uri="{FF2B5EF4-FFF2-40B4-BE49-F238E27FC236}">
                  <a16:creationId xmlns:a16="http://schemas.microsoft.com/office/drawing/2014/main" id="{FA80A031-8427-7995-4C5D-7F8CF0786435}"/>
                </a:ext>
              </a:extLst>
            </p:cNvPr>
            <p:cNvSpPr/>
            <p:nvPr/>
          </p:nvSpPr>
          <p:spPr>
            <a:xfrm>
              <a:off x="4202875" y="1840825"/>
              <a:ext cx="190925" cy="111000"/>
            </a:xfrm>
            <a:custGeom>
              <a:avLst/>
              <a:gdLst/>
              <a:ahLst/>
              <a:cxnLst/>
              <a:rect l="l" t="t" r="r" b="b"/>
              <a:pathLst>
                <a:path w="7637" h="4440" extrusionOk="0">
                  <a:moveTo>
                    <a:pt x="1421" y="710"/>
                  </a:moveTo>
                  <a:cubicBezTo>
                    <a:pt x="2664" y="0"/>
                    <a:pt x="4973" y="0"/>
                    <a:pt x="6394" y="710"/>
                  </a:cubicBezTo>
                  <a:cubicBezTo>
                    <a:pt x="7637" y="1598"/>
                    <a:pt x="7637" y="2841"/>
                    <a:pt x="6394" y="3552"/>
                  </a:cubicBezTo>
                  <a:cubicBezTo>
                    <a:pt x="4973" y="4440"/>
                    <a:pt x="2664" y="4440"/>
                    <a:pt x="1421" y="3552"/>
                  </a:cubicBezTo>
                  <a:cubicBezTo>
                    <a:pt x="1" y="2841"/>
                    <a:pt x="1" y="1421"/>
                    <a:pt x="1421" y="710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3609;p40">
              <a:extLst>
                <a:ext uri="{FF2B5EF4-FFF2-40B4-BE49-F238E27FC236}">
                  <a16:creationId xmlns:a16="http://schemas.microsoft.com/office/drawing/2014/main" id="{FB219ABA-036F-A6DC-5241-BF16DE133362}"/>
                </a:ext>
              </a:extLst>
            </p:cNvPr>
            <p:cNvSpPr/>
            <p:nvPr/>
          </p:nvSpPr>
          <p:spPr>
            <a:xfrm>
              <a:off x="4211750" y="944000"/>
              <a:ext cx="173175" cy="177625"/>
            </a:xfrm>
            <a:custGeom>
              <a:avLst/>
              <a:gdLst/>
              <a:ahLst/>
              <a:cxnLst/>
              <a:rect l="l" t="t" r="r" b="b"/>
              <a:pathLst>
                <a:path w="6927" h="7105" extrusionOk="0">
                  <a:moveTo>
                    <a:pt x="6927" y="3553"/>
                  </a:moveTo>
                  <a:cubicBezTo>
                    <a:pt x="6927" y="5506"/>
                    <a:pt x="5328" y="7104"/>
                    <a:pt x="3375" y="7104"/>
                  </a:cubicBezTo>
                  <a:cubicBezTo>
                    <a:pt x="1599" y="7104"/>
                    <a:pt x="1" y="5506"/>
                    <a:pt x="1" y="3553"/>
                  </a:cubicBezTo>
                  <a:cubicBezTo>
                    <a:pt x="1" y="1599"/>
                    <a:pt x="1599" y="1"/>
                    <a:pt x="3375" y="1"/>
                  </a:cubicBezTo>
                  <a:cubicBezTo>
                    <a:pt x="5328" y="1"/>
                    <a:pt x="6927" y="1599"/>
                    <a:pt x="6927" y="3553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Google Shape;3610;p40">
              <a:extLst>
                <a:ext uri="{FF2B5EF4-FFF2-40B4-BE49-F238E27FC236}">
                  <a16:creationId xmlns:a16="http://schemas.microsoft.com/office/drawing/2014/main" id="{D0EFA65F-7DFA-D7BA-A27F-2F7F5D17D0BF}"/>
                </a:ext>
              </a:extLst>
            </p:cNvPr>
            <p:cNvSpPr/>
            <p:nvPr/>
          </p:nvSpPr>
          <p:spPr>
            <a:xfrm>
              <a:off x="3878800" y="841900"/>
              <a:ext cx="177600" cy="861300"/>
            </a:xfrm>
            <a:custGeom>
              <a:avLst/>
              <a:gdLst/>
              <a:ahLst/>
              <a:cxnLst/>
              <a:rect l="l" t="t" r="r" b="b"/>
              <a:pathLst>
                <a:path w="7104" h="34452" extrusionOk="0">
                  <a:moveTo>
                    <a:pt x="0" y="1"/>
                  </a:moveTo>
                  <a:lnTo>
                    <a:pt x="7103" y="1"/>
                  </a:lnTo>
                  <a:lnTo>
                    <a:pt x="7103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Google Shape;3611;p40">
              <a:extLst>
                <a:ext uri="{FF2B5EF4-FFF2-40B4-BE49-F238E27FC236}">
                  <a16:creationId xmlns:a16="http://schemas.microsoft.com/office/drawing/2014/main" id="{76021039-A20D-D14C-0F1E-B2A34E1B4C1F}"/>
                </a:ext>
              </a:extLst>
            </p:cNvPr>
            <p:cNvSpPr/>
            <p:nvPr/>
          </p:nvSpPr>
          <p:spPr>
            <a:xfrm>
              <a:off x="3869900" y="1645475"/>
              <a:ext cx="195375" cy="115450"/>
            </a:xfrm>
            <a:custGeom>
              <a:avLst/>
              <a:gdLst/>
              <a:ahLst/>
              <a:cxnLst/>
              <a:rect l="l" t="t" r="r" b="b"/>
              <a:pathLst>
                <a:path w="7815" h="4618" extrusionOk="0">
                  <a:moveTo>
                    <a:pt x="1422" y="888"/>
                  </a:moveTo>
                  <a:cubicBezTo>
                    <a:pt x="2842" y="0"/>
                    <a:pt x="4973" y="0"/>
                    <a:pt x="6394" y="888"/>
                  </a:cubicBezTo>
                  <a:cubicBezTo>
                    <a:pt x="7815" y="1599"/>
                    <a:pt x="7815" y="3019"/>
                    <a:pt x="6394" y="3730"/>
                  </a:cubicBezTo>
                  <a:cubicBezTo>
                    <a:pt x="4973" y="4618"/>
                    <a:pt x="2842" y="4618"/>
                    <a:pt x="1422" y="3730"/>
                  </a:cubicBezTo>
                  <a:cubicBezTo>
                    <a:pt x="1" y="3019"/>
                    <a:pt x="1" y="1599"/>
                    <a:pt x="1422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Google Shape;3612;p40">
              <a:extLst>
                <a:ext uri="{FF2B5EF4-FFF2-40B4-BE49-F238E27FC236}">
                  <a16:creationId xmlns:a16="http://schemas.microsoft.com/office/drawing/2014/main" id="{94A92C7B-4000-D63B-9AEA-DF24BBC78C26}"/>
                </a:ext>
              </a:extLst>
            </p:cNvPr>
            <p:cNvSpPr/>
            <p:nvPr/>
          </p:nvSpPr>
          <p:spPr>
            <a:xfrm>
              <a:off x="3878800" y="753100"/>
              <a:ext cx="177600" cy="177625"/>
            </a:xfrm>
            <a:custGeom>
              <a:avLst/>
              <a:gdLst/>
              <a:ahLst/>
              <a:cxnLst/>
              <a:rect l="l" t="t" r="r" b="b"/>
              <a:pathLst>
                <a:path w="7104" h="7105" extrusionOk="0">
                  <a:moveTo>
                    <a:pt x="0" y="3553"/>
                  </a:moveTo>
                  <a:cubicBezTo>
                    <a:pt x="0" y="5506"/>
                    <a:pt x="1598" y="7104"/>
                    <a:pt x="3552" y="7104"/>
                  </a:cubicBezTo>
                  <a:cubicBezTo>
                    <a:pt x="5505" y="7104"/>
                    <a:pt x="7103" y="5506"/>
                    <a:pt x="7103" y="3553"/>
                  </a:cubicBezTo>
                  <a:cubicBezTo>
                    <a:pt x="7103" y="1599"/>
                    <a:pt x="5505" y="1"/>
                    <a:pt x="3552" y="1"/>
                  </a:cubicBezTo>
                  <a:cubicBezTo>
                    <a:pt x="1598" y="1"/>
                    <a:pt x="0" y="1599"/>
                    <a:pt x="0" y="3553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Google Shape;3613;p40">
              <a:extLst>
                <a:ext uri="{FF2B5EF4-FFF2-40B4-BE49-F238E27FC236}">
                  <a16:creationId xmlns:a16="http://schemas.microsoft.com/office/drawing/2014/main" id="{F82C5D4E-D749-66B4-CEA1-50AF847766C7}"/>
                </a:ext>
              </a:extLst>
            </p:cNvPr>
            <p:cNvSpPr/>
            <p:nvPr/>
          </p:nvSpPr>
          <p:spPr>
            <a:xfrm>
              <a:off x="3545825" y="651000"/>
              <a:ext cx="177600" cy="861300"/>
            </a:xfrm>
            <a:custGeom>
              <a:avLst/>
              <a:gdLst/>
              <a:ahLst/>
              <a:cxnLst/>
              <a:rect l="l" t="t" r="r" b="b"/>
              <a:pathLst>
                <a:path w="7104" h="34452" extrusionOk="0">
                  <a:moveTo>
                    <a:pt x="0" y="0"/>
                  </a:moveTo>
                  <a:lnTo>
                    <a:pt x="7104" y="0"/>
                  </a:lnTo>
                  <a:lnTo>
                    <a:pt x="7104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Google Shape;3614;p40">
              <a:extLst>
                <a:ext uri="{FF2B5EF4-FFF2-40B4-BE49-F238E27FC236}">
                  <a16:creationId xmlns:a16="http://schemas.microsoft.com/office/drawing/2014/main" id="{86DB6015-BF0D-FD46-A5C6-6541E1C5F007}"/>
                </a:ext>
              </a:extLst>
            </p:cNvPr>
            <p:cNvSpPr/>
            <p:nvPr/>
          </p:nvSpPr>
          <p:spPr>
            <a:xfrm>
              <a:off x="3536950" y="1454575"/>
              <a:ext cx="195350" cy="111000"/>
            </a:xfrm>
            <a:custGeom>
              <a:avLst/>
              <a:gdLst/>
              <a:ahLst/>
              <a:cxnLst/>
              <a:rect l="l" t="t" r="r" b="b"/>
              <a:pathLst>
                <a:path w="7814" h="4440" extrusionOk="0">
                  <a:moveTo>
                    <a:pt x="1421" y="888"/>
                  </a:moveTo>
                  <a:cubicBezTo>
                    <a:pt x="2841" y="0"/>
                    <a:pt x="4972" y="0"/>
                    <a:pt x="6393" y="888"/>
                  </a:cubicBezTo>
                  <a:cubicBezTo>
                    <a:pt x="7814" y="1598"/>
                    <a:pt x="7814" y="3019"/>
                    <a:pt x="6393" y="3730"/>
                  </a:cubicBezTo>
                  <a:cubicBezTo>
                    <a:pt x="4972" y="4440"/>
                    <a:pt x="2841" y="4440"/>
                    <a:pt x="1421" y="3730"/>
                  </a:cubicBezTo>
                  <a:cubicBezTo>
                    <a:pt x="0" y="3019"/>
                    <a:pt x="0" y="1598"/>
                    <a:pt x="1421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Google Shape;3615;p40">
              <a:extLst>
                <a:ext uri="{FF2B5EF4-FFF2-40B4-BE49-F238E27FC236}">
                  <a16:creationId xmlns:a16="http://schemas.microsoft.com/office/drawing/2014/main" id="{C30DB428-CEA0-1AF6-6836-2856F50CD315}"/>
                </a:ext>
              </a:extLst>
            </p:cNvPr>
            <p:cNvSpPr/>
            <p:nvPr/>
          </p:nvSpPr>
          <p:spPr>
            <a:xfrm>
              <a:off x="3545825" y="562200"/>
              <a:ext cx="177600" cy="177625"/>
            </a:xfrm>
            <a:custGeom>
              <a:avLst/>
              <a:gdLst/>
              <a:ahLst/>
              <a:cxnLst/>
              <a:rect l="l" t="t" r="r" b="b"/>
              <a:pathLst>
                <a:path w="7104" h="7105" extrusionOk="0">
                  <a:moveTo>
                    <a:pt x="0" y="3552"/>
                  </a:moveTo>
                  <a:cubicBezTo>
                    <a:pt x="0" y="5506"/>
                    <a:pt x="1599" y="7104"/>
                    <a:pt x="3552" y="7104"/>
                  </a:cubicBezTo>
                  <a:cubicBezTo>
                    <a:pt x="5505" y="7104"/>
                    <a:pt x="7104" y="5506"/>
                    <a:pt x="7104" y="3552"/>
                  </a:cubicBezTo>
                  <a:cubicBezTo>
                    <a:pt x="7104" y="1599"/>
                    <a:pt x="5505" y="1"/>
                    <a:pt x="3552" y="1"/>
                  </a:cubicBezTo>
                  <a:cubicBezTo>
                    <a:pt x="1599" y="1"/>
                    <a:pt x="0" y="1599"/>
                    <a:pt x="0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Google Shape;3616;p40">
              <a:extLst>
                <a:ext uri="{FF2B5EF4-FFF2-40B4-BE49-F238E27FC236}">
                  <a16:creationId xmlns:a16="http://schemas.microsoft.com/office/drawing/2014/main" id="{9D6E0071-176E-FF0C-7BD2-EF7DEA5FF101}"/>
                </a:ext>
              </a:extLst>
            </p:cNvPr>
            <p:cNvSpPr/>
            <p:nvPr/>
          </p:nvSpPr>
          <p:spPr>
            <a:xfrm>
              <a:off x="3217300" y="460100"/>
              <a:ext cx="173150" cy="861300"/>
            </a:xfrm>
            <a:custGeom>
              <a:avLst/>
              <a:gdLst/>
              <a:ahLst/>
              <a:cxnLst/>
              <a:rect l="l" t="t" r="r" b="b"/>
              <a:pathLst>
                <a:path w="6926" h="34452" extrusionOk="0">
                  <a:moveTo>
                    <a:pt x="0" y="0"/>
                  </a:moveTo>
                  <a:lnTo>
                    <a:pt x="6926" y="0"/>
                  </a:lnTo>
                  <a:lnTo>
                    <a:pt x="6926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Google Shape;3617;p40">
              <a:extLst>
                <a:ext uri="{FF2B5EF4-FFF2-40B4-BE49-F238E27FC236}">
                  <a16:creationId xmlns:a16="http://schemas.microsoft.com/office/drawing/2014/main" id="{3412E953-6214-71F2-92FE-9520E7EA83C0}"/>
                </a:ext>
              </a:extLst>
            </p:cNvPr>
            <p:cNvSpPr/>
            <p:nvPr/>
          </p:nvSpPr>
          <p:spPr>
            <a:xfrm>
              <a:off x="3208400" y="1263675"/>
              <a:ext cx="190925" cy="111000"/>
            </a:xfrm>
            <a:custGeom>
              <a:avLst/>
              <a:gdLst/>
              <a:ahLst/>
              <a:cxnLst/>
              <a:rect l="l" t="t" r="r" b="b"/>
              <a:pathLst>
                <a:path w="7637" h="4440" extrusionOk="0">
                  <a:moveTo>
                    <a:pt x="1422" y="888"/>
                  </a:moveTo>
                  <a:cubicBezTo>
                    <a:pt x="2665" y="0"/>
                    <a:pt x="4973" y="0"/>
                    <a:pt x="6394" y="888"/>
                  </a:cubicBezTo>
                  <a:cubicBezTo>
                    <a:pt x="7637" y="1598"/>
                    <a:pt x="7637" y="3019"/>
                    <a:pt x="6394" y="3729"/>
                  </a:cubicBezTo>
                  <a:cubicBezTo>
                    <a:pt x="4973" y="4440"/>
                    <a:pt x="2665" y="4440"/>
                    <a:pt x="1422" y="3729"/>
                  </a:cubicBezTo>
                  <a:cubicBezTo>
                    <a:pt x="1" y="3019"/>
                    <a:pt x="1" y="1598"/>
                    <a:pt x="1422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Google Shape;3618;p40">
              <a:extLst>
                <a:ext uri="{FF2B5EF4-FFF2-40B4-BE49-F238E27FC236}">
                  <a16:creationId xmlns:a16="http://schemas.microsoft.com/office/drawing/2014/main" id="{6DDCCA40-A92B-A51E-2BA9-4593029F566D}"/>
                </a:ext>
              </a:extLst>
            </p:cNvPr>
            <p:cNvSpPr/>
            <p:nvPr/>
          </p:nvSpPr>
          <p:spPr>
            <a:xfrm>
              <a:off x="3217300" y="371300"/>
              <a:ext cx="173150" cy="177600"/>
            </a:xfrm>
            <a:custGeom>
              <a:avLst/>
              <a:gdLst/>
              <a:ahLst/>
              <a:cxnLst/>
              <a:rect l="l" t="t" r="r" b="b"/>
              <a:pathLst>
                <a:path w="6926" h="7104" extrusionOk="0">
                  <a:moveTo>
                    <a:pt x="0" y="3552"/>
                  </a:moveTo>
                  <a:cubicBezTo>
                    <a:pt x="0" y="5506"/>
                    <a:pt x="1598" y="7104"/>
                    <a:pt x="3552" y="7104"/>
                  </a:cubicBezTo>
                  <a:cubicBezTo>
                    <a:pt x="5505" y="7104"/>
                    <a:pt x="6926" y="5506"/>
                    <a:pt x="6926" y="3552"/>
                  </a:cubicBezTo>
                  <a:cubicBezTo>
                    <a:pt x="6926" y="1599"/>
                    <a:pt x="5328" y="1"/>
                    <a:pt x="3552" y="1"/>
                  </a:cubicBezTo>
                  <a:cubicBezTo>
                    <a:pt x="1598" y="1"/>
                    <a:pt x="0" y="1599"/>
                    <a:pt x="0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Google Shape;3619;p40">
              <a:extLst>
                <a:ext uri="{FF2B5EF4-FFF2-40B4-BE49-F238E27FC236}">
                  <a16:creationId xmlns:a16="http://schemas.microsoft.com/office/drawing/2014/main" id="{B1F924BB-4A65-D5E4-7FD9-0EB32FB86268}"/>
                </a:ext>
              </a:extLst>
            </p:cNvPr>
            <p:cNvSpPr/>
            <p:nvPr/>
          </p:nvSpPr>
          <p:spPr>
            <a:xfrm>
              <a:off x="4531400" y="3456825"/>
              <a:ext cx="910150" cy="612700"/>
            </a:xfrm>
            <a:custGeom>
              <a:avLst/>
              <a:gdLst/>
              <a:ahLst/>
              <a:cxnLst/>
              <a:rect l="l" t="t" r="r" b="b"/>
              <a:pathLst>
                <a:path w="36406" h="24508" extrusionOk="0">
                  <a:moveTo>
                    <a:pt x="1" y="4796"/>
                  </a:moveTo>
                  <a:cubicBezTo>
                    <a:pt x="1" y="3197"/>
                    <a:pt x="1244" y="1244"/>
                    <a:pt x="2487" y="356"/>
                  </a:cubicBezTo>
                  <a:cubicBezTo>
                    <a:pt x="3197" y="1"/>
                    <a:pt x="3908" y="1"/>
                    <a:pt x="4441" y="356"/>
                  </a:cubicBezTo>
                  <a:lnTo>
                    <a:pt x="34097" y="17404"/>
                  </a:lnTo>
                  <a:lnTo>
                    <a:pt x="34097" y="17404"/>
                  </a:lnTo>
                  <a:cubicBezTo>
                    <a:pt x="35695" y="18470"/>
                    <a:pt x="36406" y="20601"/>
                    <a:pt x="35340" y="22199"/>
                  </a:cubicBezTo>
                  <a:cubicBezTo>
                    <a:pt x="34452" y="23975"/>
                    <a:pt x="32321" y="24508"/>
                    <a:pt x="30545" y="23442"/>
                  </a:cubicBezTo>
                  <a:cubicBezTo>
                    <a:pt x="30545" y="23442"/>
                    <a:pt x="30545" y="23442"/>
                    <a:pt x="30545" y="23442"/>
                  </a:cubicBezTo>
                  <a:lnTo>
                    <a:pt x="711" y="6216"/>
                  </a:lnTo>
                  <a:lnTo>
                    <a:pt x="711" y="6216"/>
                  </a:lnTo>
                  <a:cubicBezTo>
                    <a:pt x="356" y="6039"/>
                    <a:pt x="1" y="5506"/>
                    <a:pt x="1" y="479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Google Shape;3620;p40">
              <a:extLst>
                <a:ext uri="{FF2B5EF4-FFF2-40B4-BE49-F238E27FC236}">
                  <a16:creationId xmlns:a16="http://schemas.microsoft.com/office/drawing/2014/main" id="{CAE28026-1233-ADC5-5174-B5853754C30D}"/>
                </a:ext>
              </a:extLst>
            </p:cNvPr>
            <p:cNvSpPr/>
            <p:nvPr/>
          </p:nvSpPr>
          <p:spPr>
            <a:xfrm>
              <a:off x="4540300" y="3079475"/>
              <a:ext cx="905700" cy="612675"/>
            </a:xfrm>
            <a:custGeom>
              <a:avLst/>
              <a:gdLst/>
              <a:ahLst/>
              <a:cxnLst/>
              <a:rect l="l" t="t" r="r" b="b"/>
              <a:pathLst>
                <a:path w="36228" h="24507" extrusionOk="0">
                  <a:moveTo>
                    <a:pt x="0" y="4795"/>
                  </a:moveTo>
                  <a:cubicBezTo>
                    <a:pt x="0" y="3197"/>
                    <a:pt x="1066" y="1243"/>
                    <a:pt x="2486" y="533"/>
                  </a:cubicBezTo>
                  <a:cubicBezTo>
                    <a:pt x="3197" y="178"/>
                    <a:pt x="3729" y="0"/>
                    <a:pt x="4262" y="355"/>
                  </a:cubicBezTo>
                  <a:lnTo>
                    <a:pt x="4262" y="355"/>
                  </a:lnTo>
                  <a:lnTo>
                    <a:pt x="4262" y="355"/>
                  </a:lnTo>
                  <a:lnTo>
                    <a:pt x="4262" y="355"/>
                  </a:lnTo>
                  <a:lnTo>
                    <a:pt x="34096" y="17581"/>
                  </a:lnTo>
                  <a:lnTo>
                    <a:pt x="34096" y="17581"/>
                  </a:lnTo>
                  <a:cubicBezTo>
                    <a:pt x="35695" y="18469"/>
                    <a:pt x="36227" y="20600"/>
                    <a:pt x="35339" y="22376"/>
                  </a:cubicBezTo>
                  <a:cubicBezTo>
                    <a:pt x="34274" y="23974"/>
                    <a:pt x="32143" y="24507"/>
                    <a:pt x="30545" y="23619"/>
                  </a:cubicBezTo>
                  <a:cubicBezTo>
                    <a:pt x="30545" y="23619"/>
                    <a:pt x="30545" y="23619"/>
                    <a:pt x="30545" y="23619"/>
                  </a:cubicBezTo>
                  <a:lnTo>
                    <a:pt x="710" y="6393"/>
                  </a:lnTo>
                  <a:lnTo>
                    <a:pt x="710" y="6393"/>
                  </a:lnTo>
                  <a:cubicBezTo>
                    <a:pt x="355" y="6038"/>
                    <a:pt x="0" y="5505"/>
                    <a:pt x="0" y="4795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Google Shape;3621;p40">
              <a:extLst>
                <a:ext uri="{FF2B5EF4-FFF2-40B4-BE49-F238E27FC236}">
                  <a16:creationId xmlns:a16="http://schemas.microsoft.com/office/drawing/2014/main" id="{AA1E5EFB-3EEA-0345-9E66-7FD8D813A8F3}"/>
                </a:ext>
              </a:extLst>
            </p:cNvPr>
            <p:cNvSpPr/>
            <p:nvPr/>
          </p:nvSpPr>
          <p:spPr>
            <a:xfrm>
              <a:off x="4540300" y="2697650"/>
              <a:ext cx="905700" cy="612700"/>
            </a:xfrm>
            <a:custGeom>
              <a:avLst/>
              <a:gdLst/>
              <a:ahLst/>
              <a:cxnLst/>
              <a:rect l="l" t="t" r="r" b="b"/>
              <a:pathLst>
                <a:path w="36228" h="24508" extrusionOk="0">
                  <a:moveTo>
                    <a:pt x="0" y="4796"/>
                  </a:moveTo>
                  <a:cubicBezTo>
                    <a:pt x="0" y="3197"/>
                    <a:pt x="1066" y="1244"/>
                    <a:pt x="2486" y="356"/>
                  </a:cubicBezTo>
                  <a:cubicBezTo>
                    <a:pt x="3197" y="1"/>
                    <a:pt x="3729" y="1"/>
                    <a:pt x="4262" y="179"/>
                  </a:cubicBezTo>
                  <a:lnTo>
                    <a:pt x="4262" y="179"/>
                  </a:lnTo>
                  <a:lnTo>
                    <a:pt x="4262" y="356"/>
                  </a:lnTo>
                  <a:lnTo>
                    <a:pt x="4262" y="356"/>
                  </a:lnTo>
                  <a:lnTo>
                    <a:pt x="34096" y="17404"/>
                  </a:lnTo>
                  <a:lnTo>
                    <a:pt x="34096" y="17404"/>
                  </a:lnTo>
                  <a:cubicBezTo>
                    <a:pt x="35695" y="18470"/>
                    <a:pt x="36227" y="20601"/>
                    <a:pt x="35339" y="22199"/>
                  </a:cubicBezTo>
                  <a:cubicBezTo>
                    <a:pt x="34274" y="23975"/>
                    <a:pt x="32143" y="24508"/>
                    <a:pt x="30545" y="23620"/>
                  </a:cubicBezTo>
                  <a:cubicBezTo>
                    <a:pt x="30545" y="23620"/>
                    <a:pt x="30545" y="23442"/>
                    <a:pt x="30367" y="23442"/>
                  </a:cubicBezTo>
                  <a:lnTo>
                    <a:pt x="710" y="6394"/>
                  </a:lnTo>
                  <a:lnTo>
                    <a:pt x="710" y="6394"/>
                  </a:lnTo>
                  <a:cubicBezTo>
                    <a:pt x="355" y="6039"/>
                    <a:pt x="0" y="5506"/>
                    <a:pt x="0" y="479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Google Shape;3622;p40">
              <a:extLst>
                <a:ext uri="{FF2B5EF4-FFF2-40B4-BE49-F238E27FC236}">
                  <a16:creationId xmlns:a16="http://schemas.microsoft.com/office/drawing/2014/main" id="{BA8F4ECE-E7D8-9E8E-487F-9A7972166B32}"/>
                </a:ext>
              </a:extLst>
            </p:cNvPr>
            <p:cNvSpPr/>
            <p:nvPr/>
          </p:nvSpPr>
          <p:spPr>
            <a:xfrm>
              <a:off x="4540300" y="2315850"/>
              <a:ext cx="905700" cy="612700"/>
            </a:xfrm>
            <a:custGeom>
              <a:avLst/>
              <a:gdLst/>
              <a:ahLst/>
              <a:cxnLst/>
              <a:rect l="l" t="t" r="r" b="b"/>
              <a:pathLst>
                <a:path w="36228" h="24508" extrusionOk="0">
                  <a:moveTo>
                    <a:pt x="0" y="4795"/>
                  </a:moveTo>
                  <a:cubicBezTo>
                    <a:pt x="0" y="3197"/>
                    <a:pt x="1066" y="1244"/>
                    <a:pt x="2486" y="356"/>
                  </a:cubicBezTo>
                  <a:cubicBezTo>
                    <a:pt x="3197" y="1"/>
                    <a:pt x="3729" y="1"/>
                    <a:pt x="4262" y="178"/>
                  </a:cubicBezTo>
                  <a:lnTo>
                    <a:pt x="4262" y="178"/>
                  </a:lnTo>
                  <a:lnTo>
                    <a:pt x="4262" y="178"/>
                  </a:lnTo>
                  <a:lnTo>
                    <a:pt x="4262" y="178"/>
                  </a:lnTo>
                  <a:lnTo>
                    <a:pt x="34096" y="17404"/>
                  </a:lnTo>
                  <a:lnTo>
                    <a:pt x="34096" y="17404"/>
                  </a:lnTo>
                  <a:cubicBezTo>
                    <a:pt x="35695" y="18469"/>
                    <a:pt x="36227" y="20600"/>
                    <a:pt x="35339" y="22199"/>
                  </a:cubicBezTo>
                  <a:cubicBezTo>
                    <a:pt x="34274" y="23975"/>
                    <a:pt x="32143" y="24507"/>
                    <a:pt x="30545" y="23442"/>
                  </a:cubicBezTo>
                  <a:cubicBezTo>
                    <a:pt x="30545" y="23442"/>
                    <a:pt x="30545" y="23442"/>
                    <a:pt x="30367" y="23442"/>
                  </a:cubicBezTo>
                  <a:lnTo>
                    <a:pt x="710" y="6216"/>
                  </a:lnTo>
                  <a:lnTo>
                    <a:pt x="710" y="6216"/>
                  </a:lnTo>
                  <a:cubicBezTo>
                    <a:pt x="355" y="6039"/>
                    <a:pt x="0" y="5506"/>
                    <a:pt x="0" y="4795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D5A10A66-3EAC-E633-67DB-5CAF8CF6AF59}"/>
              </a:ext>
            </a:extLst>
          </p:cNvPr>
          <p:cNvSpPr/>
          <p:nvPr/>
        </p:nvSpPr>
        <p:spPr>
          <a:xfrm>
            <a:off x="0" y="4804373"/>
            <a:ext cx="8362765" cy="2055181"/>
          </a:xfrm>
          <a:prstGeom prst="rect">
            <a:avLst/>
          </a:prstGeom>
          <a:solidFill>
            <a:srgbClr val="0321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AAA7-3F61-216E-1578-06896774A4FA}"/>
              </a:ext>
            </a:extLst>
          </p:cNvPr>
          <p:cNvSpPr txBox="1"/>
          <p:nvPr/>
        </p:nvSpPr>
        <p:spPr>
          <a:xfrm>
            <a:off x="970722" y="5356337"/>
            <a:ext cx="4470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7612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e23d2e83_0_1"/>
          <p:cNvSpPr/>
          <p:nvPr/>
        </p:nvSpPr>
        <p:spPr>
          <a:xfrm>
            <a:off x="520229" y="1696542"/>
            <a:ext cx="3307500" cy="45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D242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0" name="Google Shape;140;g118e23d2e83_0_1"/>
          <p:cNvSpPr/>
          <p:nvPr/>
        </p:nvSpPr>
        <p:spPr>
          <a:xfrm>
            <a:off x="686509" y="6295703"/>
            <a:ext cx="11142900" cy="57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41" name="Google Shape;141;g118e23d2e83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2" name="Google Shape;142;g118e23d2e83_0_1"/>
          <p:cNvSpPr/>
          <p:nvPr/>
        </p:nvSpPr>
        <p:spPr>
          <a:xfrm>
            <a:off x="686509" y="1753116"/>
            <a:ext cx="3307500" cy="456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3" name="Google Shape;143;g118e23d2e83_0_1"/>
          <p:cNvSpPr/>
          <p:nvPr/>
        </p:nvSpPr>
        <p:spPr>
          <a:xfrm>
            <a:off x="210272" y="6342926"/>
            <a:ext cx="8656200" cy="561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7" name="Google Shape;124;g1193df85558_1_1">
            <a:extLst>
              <a:ext uri="{FF2B5EF4-FFF2-40B4-BE49-F238E27FC236}">
                <a16:creationId xmlns:a16="http://schemas.microsoft.com/office/drawing/2014/main" id="{F9DFEE1B-EEE0-F55B-FECE-204449E6E3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" name="Google Shape;129;g1193df85558_1_1">
            <a:extLst>
              <a:ext uri="{FF2B5EF4-FFF2-40B4-BE49-F238E27FC236}">
                <a16:creationId xmlns:a16="http://schemas.microsoft.com/office/drawing/2014/main" id="{03FAABEA-3B57-2C49-8D57-AF9121CD7741}"/>
              </a:ext>
            </a:extLst>
          </p:cNvPr>
          <p:cNvSpPr/>
          <p:nvPr/>
        </p:nvSpPr>
        <p:spPr>
          <a:xfrm>
            <a:off x="3945710" y="11575"/>
            <a:ext cx="3585221" cy="326037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Google Shape;131;g1193df85558_1_1">
            <a:extLst>
              <a:ext uri="{FF2B5EF4-FFF2-40B4-BE49-F238E27FC236}">
                <a16:creationId xmlns:a16="http://schemas.microsoft.com/office/drawing/2014/main" id="{D935638F-ACB8-D585-7D50-A6C21845E4B6}"/>
              </a:ext>
            </a:extLst>
          </p:cNvPr>
          <p:cNvSpPr/>
          <p:nvPr/>
        </p:nvSpPr>
        <p:spPr>
          <a:xfrm>
            <a:off x="176704" y="10725"/>
            <a:ext cx="3768579" cy="32603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132;g1193df85558_1_1">
            <a:extLst>
              <a:ext uri="{FF2B5EF4-FFF2-40B4-BE49-F238E27FC236}">
                <a16:creationId xmlns:a16="http://schemas.microsoft.com/office/drawing/2014/main" id="{963AFE35-E523-E4A8-4C1B-7E6B8601B908}"/>
              </a:ext>
            </a:extLst>
          </p:cNvPr>
          <p:cNvSpPr/>
          <p:nvPr/>
        </p:nvSpPr>
        <p:spPr>
          <a:xfrm>
            <a:off x="7531357" y="8517"/>
            <a:ext cx="3829269" cy="326037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129;g1193df85558_1_1">
            <a:extLst>
              <a:ext uri="{FF2B5EF4-FFF2-40B4-BE49-F238E27FC236}">
                <a16:creationId xmlns:a16="http://schemas.microsoft.com/office/drawing/2014/main" id="{852D7274-E756-734D-0809-94C49448D743}"/>
              </a:ext>
            </a:extLst>
          </p:cNvPr>
          <p:cNvSpPr/>
          <p:nvPr/>
        </p:nvSpPr>
        <p:spPr>
          <a:xfrm>
            <a:off x="176704" y="315087"/>
            <a:ext cx="5718069" cy="3211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129;g1193df85558_1_1">
            <a:extLst>
              <a:ext uri="{FF2B5EF4-FFF2-40B4-BE49-F238E27FC236}">
                <a16:creationId xmlns:a16="http://schemas.microsoft.com/office/drawing/2014/main" id="{787B3F49-605D-F310-AA7A-117C4099B513}"/>
              </a:ext>
            </a:extLst>
          </p:cNvPr>
          <p:cNvSpPr/>
          <p:nvPr/>
        </p:nvSpPr>
        <p:spPr>
          <a:xfrm>
            <a:off x="5894773" y="318137"/>
            <a:ext cx="5465855" cy="318104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30284-2476-8511-E6FC-7BE52F07A2A8}"/>
              </a:ext>
            </a:extLst>
          </p:cNvPr>
          <p:cNvSpPr txBox="1"/>
          <p:nvPr/>
        </p:nvSpPr>
        <p:spPr>
          <a:xfrm>
            <a:off x="686508" y="1923612"/>
            <a:ext cx="1067411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Dfadf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●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09E98-2AA9-487F-EE42-BEF026C91273}"/>
              </a:ext>
            </a:extLst>
          </p:cNvPr>
          <p:cNvSpPr txBox="1"/>
          <p:nvPr/>
        </p:nvSpPr>
        <p:spPr>
          <a:xfrm>
            <a:off x="563785" y="1260168"/>
            <a:ext cx="366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139;g118e23d2e83_0_1">
            <a:extLst>
              <a:ext uri="{FF2B5EF4-FFF2-40B4-BE49-F238E27FC236}">
                <a16:creationId xmlns:a16="http://schemas.microsoft.com/office/drawing/2014/main" id="{7AF056F5-997F-1C71-9B49-3738F6495484}"/>
              </a:ext>
            </a:extLst>
          </p:cNvPr>
          <p:cNvSpPr/>
          <p:nvPr/>
        </p:nvSpPr>
        <p:spPr>
          <a:xfrm>
            <a:off x="638211" y="4839373"/>
            <a:ext cx="3307500" cy="45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D242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2" name="Google Shape;142;g118e23d2e83_0_1">
            <a:extLst>
              <a:ext uri="{FF2B5EF4-FFF2-40B4-BE49-F238E27FC236}">
                <a16:creationId xmlns:a16="http://schemas.microsoft.com/office/drawing/2014/main" id="{7E223C60-8E04-E635-C4DD-350CDA11106E}"/>
              </a:ext>
            </a:extLst>
          </p:cNvPr>
          <p:cNvSpPr/>
          <p:nvPr/>
        </p:nvSpPr>
        <p:spPr>
          <a:xfrm>
            <a:off x="804491" y="4895947"/>
            <a:ext cx="3307500" cy="456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52A884-746B-6ACB-97CF-E9B6EACA82D3}"/>
              </a:ext>
            </a:extLst>
          </p:cNvPr>
          <p:cNvSpPr txBox="1"/>
          <p:nvPr/>
        </p:nvSpPr>
        <p:spPr>
          <a:xfrm>
            <a:off x="681767" y="4402999"/>
            <a:ext cx="366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D73226-3BF4-8BC0-F4D0-322FBADB686A}"/>
              </a:ext>
            </a:extLst>
          </p:cNvPr>
          <p:cNvSpPr txBox="1"/>
          <p:nvPr/>
        </p:nvSpPr>
        <p:spPr>
          <a:xfrm>
            <a:off x="687916" y="4991668"/>
            <a:ext cx="10674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●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●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vi:</a:t>
            </a:r>
          </a:p>
          <a:p>
            <a:pPr marL="285750" indent="-285750" algn="just">
              <a:buFont typeface="Arial" panose="020B0604020202020204" pitchFamily="34" charset="0"/>
              <a:buChar char="●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e23d2e83_0_1"/>
          <p:cNvSpPr/>
          <p:nvPr/>
        </p:nvSpPr>
        <p:spPr>
          <a:xfrm>
            <a:off x="520229" y="1696542"/>
            <a:ext cx="3307500" cy="45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D242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0" name="Google Shape;140;g118e23d2e83_0_1"/>
          <p:cNvSpPr/>
          <p:nvPr/>
        </p:nvSpPr>
        <p:spPr>
          <a:xfrm>
            <a:off x="686509" y="6295703"/>
            <a:ext cx="11142900" cy="57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41" name="Google Shape;141;g118e23d2e83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2" name="Google Shape;142;g118e23d2e83_0_1"/>
          <p:cNvSpPr/>
          <p:nvPr/>
        </p:nvSpPr>
        <p:spPr>
          <a:xfrm>
            <a:off x="686509" y="1753116"/>
            <a:ext cx="3307500" cy="456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3" name="Google Shape;143;g118e23d2e83_0_1"/>
          <p:cNvSpPr/>
          <p:nvPr/>
        </p:nvSpPr>
        <p:spPr>
          <a:xfrm>
            <a:off x="210272" y="6342926"/>
            <a:ext cx="8656200" cy="561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7" name="Google Shape;124;g1193df85558_1_1">
            <a:extLst>
              <a:ext uri="{FF2B5EF4-FFF2-40B4-BE49-F238E27FC236}">
                <a16:creationId xmlns:a16="http://schemas.microsoft.com/office/drawing/2014/main" id="{F9DFEE1B-EEE0-F55B-FECE-204449E6E3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09E98-2AA9-487F-EE42-BEF026C91273}"/>
              </a:ext>
            </a:extLst>
          </p:cNvPr>
          <p:cNvSpPr txBox="1"/>
          <p:nvPr/>
        </p:nvSpPr>
        <p:spPr>
          <a:xfrm>
            <a:off x="563785" y="1260168"/>
            <a:ext cx="366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29;g1193df85558_1_1">
            <a:extLst>
              <a:ext uri="{FF2B5EF4-FFF2-40B4-BE49-F238E27FC236}">
                <a16:creationId xmlns:a16="http://schemas.microsoft.com/office/drawing/2014/main" id="{758872D2-127E-5522-4B66-68C046AF3AD3}"/>
              </a:ext>
            </a:extLst>
          </p:cNvPr>
          <p:cNvSpPr/>
          <p:nvPr/>
        </p:nvSpPr>
        <p:spPr>
          <a:xfrm>
            <a:off x="3945710" y="11575"/>
            <a:ext cx="3585221" cy="326037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Google Shape;131;g1193df85558_1_1">
            <a:extLst>
              <a:ext uri="{FF2B5EF4-FFF2-40B4-BE49-F238E27FC236}">
                <a16:creationId xmlns:a16="http://schemas.microsoft.com/office/drawing/2014/main" id="{DAC8D84E-7AC0-B319-13E3-B6C0A207C742}"/>
              </a:ext>
            </a:extLst>
          </p:cNvPr>
          <p:cNvSpPr/>
          <p:nvPr/>
        </p:nvSpPr>
        <p:spPr>
          <a:xfrm>
            <a:off x="176704" y="10725"/>
            <a:ext cx="3768579" cy="32603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2;g1193df85558_1_1">
            <a:extLst>
              <a:ext uri="{FF2B5EF4-FFF2-40B4-BE49-F238E27FC236}">
                <a16:creationId xmlns:a16="http://schemas.microsoft.com/office/drawing/2014/main" id="{7FCBC1E5-17B2-BE85-AF68-0392707C62C8}"/>
              </a:ext>
            </a:extLst>
          </p:cNvPr>
          <p:cNvSpPr/>
          <p:nvPr/>
        </p:nvSpPr>
        <p:spPr>
          <a:xfrm>
            <a:off x="7531357" y="8517"/>
            <a:ext cx="3829269" cy="326037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9;g1193df85558_1_1">
            <a:extLst>
              <a:ext uri="{FF2B5EF4-FFF2-40B4-BE49-F238E27FC236}">
                <a16:creationId xmlns:a16="http://schemas.microsoft.com/office/drawing/2014/main" id="{7C8D36D5-3F85-B38A-23EF-0A864AC5C250}"/>
              </a:ext>
            </a:extLst>
          </p:cNvPr>
          <p:cNvSpPr/>
          <p:nvPr/>
        </p:nvSpPr>
        <p:spPr>
          <a:xfrm>
            <a:off x="176704" y="315087"/>
            <a:ext cx="5718069" cy="321153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29;g1193df85558_1_1">
            <a:extLst>
              <a:ext uri="{FF2B5EF4-FFF2-40B4-BE49-F238E27FC236}">
                <a16:creationId xmlns:a16="http://schemas.microsoft.com/office/drawing/2014/main" id="{86854F85-CBF8-57B8-48E8-62D59B8612A3}"/>
              </a:ext>
            </a:extLst>
          </p:cNvPr>
          <p:cNvSpPr/>
          <p:nvPr/>
        </p:nvSpPr>
        <p:spPr>
          <a:xfrm>
            <a:off x="5894773" y="318137"/>
            <a:ext cx="5465855" cy="318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39A2C-8BE9-ACDB-F666-8BB0CC56D01D}"/>
              </a:ext>
            </a:extLst>
          </p:cNvPr>
          <p:cNvSpPr txBox="1"/>
          <p:nvPr/>
        </p:nvSpPr>
        <p:spPr>
          <a:xfrm>
            <a:off x="3367314" y="2510971"/>
            <a:ext cx="473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highlight>
                  <a:srgbClr val="FFFF00"/>
                </a:highlight>
              </a:rPr>
              <a:t>Tổng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quan</a:t>
            </a:r>
            <a:r>
              <a:rPr lang="en-US" sz="1800" b="1" dirty="0">
                <a:highlight>
                  <a:srgbClr val="FFFF00"/>
                </a:highlight>
              </a:rPr>
              <a:t> KL </a:t>
            </a:r>
            <a:r>
              <a:rPr lang="en-US" sz="1800" b="1" dirty="0" err="1">
                <a:highlight>
                  <a:srgbClr val="FFFF00"/>
                </a:highlight>
              </a:rPr>
              <a:t>sẽ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các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thành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phần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công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nghệ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nào</a:t>
            </a:r>
            <a:r>
              <a:rPr lang="en-US" sz="1800" b="1" dirty="0">
                <a:highlight>
                  <a:srgbClr val="FFFF00"/>
                </a:highlight>
              </a:rPr>
              <a:t>, </a:t>
            </a:r>
            <a:r>
              <a:rPr lang="en-US" sz="1800" b="1" dirty="0" err="1">
                <a:highlight>
                  <a:srgbClr val="FFFF00"/>
                </a:highlight>
              </a:rPr>
              <a:t>kết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nối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nhau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thế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nào</a:t>
            </a:r>
            <a:r>
              <a:rPr lang="en-US" sz="1800" b="1" dirty="0">
                <a:highlight>
                  <a:srgbClr val="FFFF00"/>
                </a:highlight>
              </a:rPr>
              <a:t> (</a:t>
            </a:r>
            <a:r>
              <a:rPr lang="en-US" sz="1800" b="1" dirty="0" err="1">
                <a:highlight>
                  <a:srgbClr val="FFFF00"/>
                </a:highlight>
              </a:rPr>
              <a:t>hơi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giống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sơ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đồ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kiến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trúc</a:t>
            </a:r>
            <a:r>
              <a:rPr lang="en-US" sz="1800" b="1" dirty="0">
                <a:highlight>
                  <a:srgbClr val="FFFF00"/>
                </a:highlight>
              </a:rPr>
              <a:t>, </a:t>
            </a:r>
            <a:r>
              <a:rPr lang="en-US" sz="1800" b="1" dirty="0" err="1">
                <a:highlight>
                  <a:srgbClr val="FFFF00"/>
                </a:highlight>
              </a:rPr>
              <a:t>nên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dùng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hình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vẽ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mô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tả</a:t>
            </a:r>
            <a:r>
              <a:rPr lang="en-US" sz="1800" b="1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9203436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e23d2e83_0_1"/>
          <p:cNvSpPr/>
          <p:nvPr/>
        </p:nvSpPr>
        <p:spPr>
          <a:xfrm>
            <a:off x="520229" y="1851373"/>
            <a:ext cx="3307500" cy="45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D2429"/>
              </a:solidFill>
              <a:sym typeface="Arial"/>
            </a:endParaRPr>
          </a:p>
        </p:txBody>
      </p:sp>
      <p:sp>
        <p:nvSpPr>
          <p:cNvPr id="140" name="Google Shape;140;g118e23d2e83_0_1"/>
          <p:cNvSpPr/>
          <p:nvPr/>
        </p:nvSpPr>
        <p:spPr>
          <a:xfrm>
            <a:off x="686509" y="6351576"/>
            <a:ext cx="11142900" cy="57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sym typeface="Arial"/>
            </a:endParaRPr>
          </a:p>
        </p:txBody>
      </p:sp>
      <p:pic>
        <p:nvPicPr>
          <p:cNvPr id="141" name="Google Shape;141;g118e23d2e83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2" name="Google Shape;142;g118e23d2e83_0_1"/>
          <p:cNvSpPr/>
          <p:nvPr/>
        </p:nvSpPr>
        <p:spPr>
          <a:xfrm>
            <a:off x="686509" y="1907947"/>
            <a:ext cx="3307500" cy="456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sym typeface="Arial"/>
            </a:endParaRPr>
          </a:p>
        </p:txBody>
      </p:sp>
      <p:sp>
        <p:nvSpPr>
          <p:cNvPr id="143" name="Google Shape;143;g118e23d2e83_0_1"/>
          <p:cNvSpPr/>
          <p:nvPr/>
        </p:nvSpPr>
        <p:spPr>
          <a:xfrm>
            <a:off x="210272" y="6398799"/>
            <a:ext cx="8656200" cy="561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sym typeface="Arial"/>
            </a:endParaRPr>
          </a:p>
        </p:txBody>
      </p:sp>
      <p:pic>
        <p:nvPicPr>
          <p:cNvPr id="17" name="Google Shape;124;g1193df85558_1_1">
            <a:extLst>
              <a:ext uri="{FF2B5EF4-FFF2-40B4-BE49-F238E27FC236}">
                <a16:creationId xmlns:a16="http://schemas.microsoft.com/office/drawing/2014/main" id="{F9DFEE1B-EEE0-F55B-FECE-204449E6E3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09E98-2AA9-487F-EE42-BEF026C91273}"/>
              </a:ext>
            </a:extLst>
          </p:cNvPr>
          <p:cNvSpPr txBox="1"/>
          <p:nvPr/>
        </p:nvSpPr>
        <p:spPr>
          <a:xfrm>
            <a:off x="553825" y="1407093"/>
            <a:ext cx="366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…</a:t>
            </a:r>
          </a:p>
        </p:txBody>
      </p:sp>
      <p:sp>
        <p:nvSpPr>
          <p:cNvPr id="9" name="Google Shape;129;g1193df85558_1_1">
            <a:extLst>
              <a:ext uri="{FF2B5EF4-FFF2-40B4-BE49-F238E27FC236}">
                <a16:creationId xmlns:a16="http://schemas.microsoft.com/office/drawing/2014/main" id="{E15889DC-9246-1043-337B-512FF1805FC8}"/>
              </a:ext>
            </a:extLst>
          </p:cNvPr>
          <p:cNvSpPr/>
          <p:nvPr/>
        </p:nvSpPr>
        <p:spPr>
          <a:xfrm>
            <a:off x="210272" y="376544"/>
            <a:ext cx="5718069" cy="321153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29;g1193df85558_1_1">
            <a:extLst>
              <a:ext uri="{FF2B5EF4-FFF2-40B4-BE49-F238E27FC236}">
                <a16:creationId xmlns:a16="http://schemas.microsoft.com/office/drawing/2014/main" id="{61E70FCF-3B4C-86AA-AB9E-CC484B6172A3}"/>
              </a:ext>
            </a:extLst>
          </p:cNvPr>
          <p:cNvSpPr/>
          <p:nvPr/>
        </p:nvSpPr>
        <p:spPr>
          <a:xfrm>
            <a:off x="5928341" y="379594"/>
            <a:ext cx="5465855" cy="318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29;g1193df85558_1_1">
            <a:extLst>
              <a:ext uri="{FF2B5EF4-FFF2-40B4-BE49-F238E27FC236}">
                <a16:creationId xmlns:a16="http://schemas.microsoft.com/office/drawing/2014/main" id="{64B9FB0B-717B-FE99-B558-FF05D67D05D2}"/>
              </a:ext>
            </a:extLst>
          </p:cNvPr>
          <p:cNvSpPr/>
          <p:nvPr/>
        </p:nvSpPr>
        <p:spPr>
          <a:xfrm>
            <a:off x="210272" y="714520"/>
            <a:ext cx="2992624" cy="3211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9;g1193df85558_1_1">
            <a:extLst>
              <a:ext uri="{FF2B5EF4-FFF2-40B4-BE49-F238E27FC236}">
                <a16:creationId xmlns:a16="http://schemas.microsoft.com/office/drawing/2014/main" id="{F9620762-29B8-E8EB-91E8-5E2B3F880B32}"/>
              </a:ext>
            </a:extLst>
          </p:cNvPr>
          <p:cNvSpPr/>
          <p:nvPr/>
        </p:nvSpPr>
        <p:spPr>
          <a:xfrm>
            <a:off x="8668751" y="714444"/>
            <a:ext cx="2740410" cy="318104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29;g1193df85558_1_1">
            <a:extLst>
              <a:ext uri="{FF2B5EF4-FFF2-40B4-BE49-F238E27FC236}">
                <a16:creationId xmlns:a16="http://schemas.microsoft.com/office/drawing/2014/main" id="{0DB912FE-D844-3E9A-2711-B46508446A7F}"/>
              </a:ext>
            </a:extLst>
          </p:cNvPr>
          <p:cNvSpPr/>
          <p:nvPr/>
        </p:nvSpPr>
        <p:spPr>
          <a:xfrm>
            <a:off x="3202896" y="714521"/>
            <a:ext cx="2725445" cy="321153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</a:t>
            </a:r>
          </a:p>
        </p:txBody>
      </p:sp>
      <p:sp>
        <p:nvSpPr>
          <p:cNvPr id="14" name="Google Shape;129;g1193df85558_1_1">
            <a:extLst>
              <a:ext uri="{FF2B5EF4-FFF2-40B4-BE49-F238E27FC236}">
                <a16:creationId xmlns:a16="http://schemas.microsoft.com/office/drawing/2014/main" id="{900E8EBC-B901-C6CE-77B4-03D5A8BB1AB1}"/>
              </a:ext>
            </a:extLst>
          </p:cNvPr>
          <p:cNvSpPr/>
          <p:nvPr/>
        </p:nvSpPr>
        <p:spPr>
          <a:xfrm>
            <a:off x="5920858" y="714444"/>
            <a:ext cx="2740410" cy="318104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Google Shape;129;g1193df85558_1_1">
            <a:extLst>
              <a:ext uri="{FF2B5EF4-FFF2-40B4-BE49-F238E27FC236}">
                <a16:creationId xmlns:a16="http://schemas.microsoft.com/office/drawing/2014/main" id="{21D9A2FF-3F45-3394-5E2F-220E3F4C6433}"/>
              </a:ext>
            </a:extLst>
          </p:cNvPr>
          <p:cNvSpPr/>
          <p:nvPr/>
        </p:nvSpPr>
        <p:spPr>
          <a:xfrm>
            <a:off x="3994009" y="-6033"/>
            <a:ext cx="3543032" cy="373624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Google Shape;131;g1193df85558_1_1">
            <a:extLst>
              <a:ext uri="{FF2B5EF4-FFF2-40B4-BE49-F238E27FC236}">
                <a16:creationId xmlns:a16="http://schemas.microsoft.com/office/drawing/2014/main" id="{285B44FF-340D-38FC-261D-ACEC5F26279E}"/>
              </a:ext>
            </a:extLst>
          </p:cNvPr>
          <p:cNvSpPr/>
          <p:nvPr/>
        </p:nvSpPr>
        <p:spPr>
          <a:xfrm>
            <a:off x="210271" y="-1775"/>
            <a:ext cx="3783737" cy="37362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132;g1193df85558_1_1">
            <a:extLst>
              <a:ext uri="{FF2B5EF4-FFF2-40B4-BE49-F238E27FC236}">
                <a16:creationId xmlns:a16="http://schemas.microsoft.com/office/drawing/2014/main" id="{06604683-EC12-1145-EB18-AC3BCB89BDAA}"/>
              </a:ext>
            </a:extLst>
          </p:cNvPr>
          <p:cNvSpPr/>
          <p:nvPr/>
        </p:nvSpPr>
        <p:spPr>
          <a:xfrm>
            <a:off x="7550590" y="-6033"/>
            <a:ext cx="3858571" cy="373624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70204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B52D40C-93B1-6673-208A-BE2D6502278C}"/>
              </a:ext>
            </a:extLst>
          </p:cNvPr>
          <p:cNvSpPr/>
          <p:nvPr/>
        </p:nvSpPr>
        <p:spPr>
          <a:xfrm>
            <a:off x="8378969" y="0"/>
            <a:ext cx="3829235" cy="6858000"/>
          </a:xfrm>
          <a:prstGeom prst="round2Same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E5498-4404-5E71-63A3-576EC0A9A5ED}"/>
              </a:ext>
            </a:extLst>
          </p:cNvPr>
          <p:cNvSpPr/>
          <p:nvPr/>
        </p:nvSpPr>
        <p:spPr>
          <a:xfrm>
            <a:off x="0" y="4802818"/>
            <a:ext cx="8362765" cy="2055181"/>
          </a:xfrm>
          <a:prstGeom prst="rect">
            <a:avLst/>
          </a:prstGeom>
          <a:solidFill>
            <a:srgbClr val="0321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6D1BA-94F8-3B88-27DB-ADDEE166ABE5}"/>
              </a:ext>
            </a:extLst>
          </p:cNvPr>
          <p:cNvSpPr txBox="1"/>
          <p:nvPr/>
        </p:nvSpPr>
        <p:spPr>
          <a:xfrm>
            <a:off x="819194" y="5253027"/>
            <a:ext cx="527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oogle Shape;4362;p62">
            <a:extLst>
              <a:ext uri="{FF2B5EF4-FFF2-40B4-BE49-F238E27FC236}">
                <a16:creationId xmlns:a16="http://schemas.microsoft.com/office/drawing/2014/main" id="{8B84D942-A591-BB0D-12EA-58C2E5A281E8}"/>
              </a:ext>
            </a:extLst>
          </p:cNvPr>
          <p:cNvGrpSpPr/>
          <p:nvPr/>
        </p:nvGrpSpPr>
        <p:grpSpPr>
          <a:xfrm>
            <a:off x="819194" y="1300724"/>
            <a:ext cx="1779560" cy="3418364"/>
            <a:chOff x="2525600" y="371925"/>
            <a:chExt cx="2506775" cy="4815275"/>
          </a:xfrm>
        </p:grpSpPr>
        <p:sp>
          <p:nvSpPr>
            <p:cNvPr id="63" name="Google Shape;4363;p62">
              <a:extLst>
                <a:ext uri="{FF2B5EF4-FFF2-40B4-BE49-F238E27FC236}">
                  <a16:creationId xmlns:a16="http://schemas.microsoft.com/office/drawing/2014/main" id="{7B468600-FF09-4574-C77F-84DB4734F7E6}"/>
                </a:ext>
              </a:extLst>
            </p:cNvPr>
            <p:cNvSpPr/>
            <p:nvPr/>
          </p:nvSpPr>
          <p:spPr>
            <a:xfrm>
              <a:off x="2525600" y="3755100"/>
              <a:ext cx="2506775" cy="1432100"/>
            </a:xfrm>
            <a:custGeom>
              <a:avLst/>
              <a:gdLst/>
              <a:ahLst/>
              <a:cxnLst/>
              <a:rect l="l" t="t" r="r" b="b"/>
              <a:pathLst>
                <a:path w="100271" h="57284" extrusionOk="0">
                  <a:moveTo>
                    <a:pt x="50136" y="0"/>
                  </a:moveTo>
                  <a:cubicBezTo>
                    <a:pt x="48634" y="0"/>
                    <a:pt x="47133" y="327"/>
                    <a:pt x="45958" y="979"/>
                  </a:cubicBezTo>
                  <a:lnTo>
                    <a:pt x="2350" y="26308"/>
                  </a:lnTo>
                  <a:cubicBezTo>
                    <a:pt x="0" y="27614"/>
                    <a:pt x="0" y="29703"/>
                    <a:pt x="2350" y="31008"/>
                  </a:cubicBezTo>
                  <a:lnTo>
                    <a:pt x="45958" y="56207"/>
                  </a:lnTo>
                  <a:cubicBezTo>
                    <a:pt x="47133" y="56925"/>
                    <a:pt x="48634" y="57284"/>
                    <a:pt x="50136" y="57284"/>
                  </a:cubicBezTo>
                  <a:cubicBezTo>
                    <a:pt x="51637" y="57284"/>
                    <a:pt x="53139" y="56925"/>
                    <a:pt x="54314" y="56207"/>
                  </a:cubicBezTo>
                  <a:lnTo>
                    <a:pt x="97921" y="31008"/>
                  </a:lnTo>
                  <a:cubicBezTo>
                    <a:pt x="100271" y="29703"/>
                    <a:pt x="100271" y="27614"/>
                    <a:pt x="97921" y="26308"/>
                  </a:cubicBezTo>
                  <a:lnTo>
                    <a:pt x="54314" y="979"/>
                  </a:lnTo>
                  <a:cubicBezTo>
                    <a:pt x="53139" y="327"/>
                    <a:pt x="51637" y="0"/>
                    <a:pt x="50136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364;p62">
              <a:extLst>
                <a:ext uri="{FF2B5EF4-FFF2-40B4-BE49-F238E27FC236}">
                  <a16:creationId xmlns:a16="http://schemas.microsoft.com/office/drawing/2014/main" id="{556238BA-7F22-56A1-1631-6B6F7054016C}"/>
                </a:ext>
              </a:extLst>
            </p:cNvPr>
            <p:cNvSpPr/>
            <p:nvPr/>
          </p:nvSpPr>
          <p:spPr>
            <a:xfrm>
              <a:off x="2538650" y="1093275"/>
              <a:ext cx="2477425" cy="3903800"/>
            </a:xfrm>
            <a:custGeom>
              <a:avLst/>
              <a:gdLst/>
              <a:ahLst/>
              <a:cxnLst/>
              <a:rect l="l" t="t" r="r" b="b"/>
              <a:pathLst>
                <a:path w="99097" h="156152" extrusionOk="0">
                  <a:moveTo>
                    <a:pt x="1" y="1"/>
                  </a:moveTo>
                  <a:lnTo>
                    <a:pt x="1" y="124164"/>
                  </a:lnTo>
                  <a:cubicBezTo>
                    <a:pt x="1" y="126775"/>
                    <a:pt x="1959" y="130039"/>
                    <a:pt x="4179" y="131345"/>
                  </a:cubicBezTo>
                  <a:lnTo>
                    <a:pt x="45436" y="155107"/>
                  </a:lnTo>
                  <a:cubicBezTo>
                    <a:pt x="46611" y="155760"/>
                    <a:pt x="48047" y="156152"/>
                    <a:pt x="49614" y="156152"/>
                  </a:cubicBezTo>
                  <a:cubicBezTo>
                    <a:pt x="51050" y="156152"/>
                    <a:pt x="52617" y="155760"/>
                    <a:pt x="53792" y="155107"/>
                  </a:cubicBezTo>
                  <a:lnTo>
                    <a:pt x="95049" y="131345"/>
                  </a:lnTo>
                  <a:cubicBezTo>
                    <a:pt x="97268" y="130039"/>
                    <a:pt x="99096" y="126775"/>
                    <a:pt x="99096" y="124164"/>
                  </a:cubicBezTo>
                  <a:lnTo>
                    <a:pt x="99096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365;p62">
              <a:extLst>
                <a:ext uri="{FF2B5EF4-FFF2-40B4-BE49-F238E27FC236}">
                  <a16:creationId xmlns:a16="http://schemas.microsoft.com/office/drawing/2014/main" id="{51552A30-E602-8671-E796-01280D34B1A7}"/>
                </a:ext>
              </a:extLst>
            </p:cNvPr>
            <p:cNvSpPr/>
            <p:nvPr/>
          </p:nvSpPr>
          <p:spPr>
            <a:xfrm>
              <a:off x="2538650" y="1093275"/>
              <a:ext cx="1240350" cy="3903800"/>
            </a:xfrm>
            <a:custGeom>
              <a:avLst/>
              <a:gdLst/>
              <a:ahLst/>
              <a:cxnLst/>
              <a:rect l="l" t="t" r="r" b="b"/>
              <a:pathLst>
                <a:path w="49614" h="156152" extrusionOk="0">
                  <a:moveTo>
                    <a:pt x="1" y="1"/>
                  </a:moveTo>
                  <a:lnTo>
                    <a:pt x="1" y="124164"/>
                  </a:lnTo>
                  <a:cubicBezTo>
                    <a:pt x="1" y="126775"/>
                    <a:pt x="1959" y="130039"/>
                    <a:pt x="4179" y="131345"/>
                  </a:cubicBezTo>
                  <a:lnTo>
                    <a:pt x="45436" y="155107"/>
                  </a:lnTo>
                  <a:cubicBezTo>
                    <a:pt x="46611" y="155760"/>
                    <a:pt x="48047" y="156152"/>
                    <a:pt x="49614" y="156152"/>
                  </a:cubicBezTo>
                  <a:lnTo>
                    <a:pt x="49614" y="1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66;p62">
              <a:extLst>
                <a:ext uri="{FF2B5EF4-FFF2-40B4-BE49-F238E27FC236}">
                  <a16:creationId xmlns:a16="http://schemas.microsoft.com/office/drawing/2014/main" id="{428A3458-60C9-507C-C4BF-218C495858D0}"/>
                </a:ext>
              </a:extLst>
            </p:cNvPr>
            <p:cNvSpPr/>
            <p:nvPr/>
          </p:nvSpPr>
          <p:spPr>
            <a:xfrm>
              <a:off x="2525600" y="380100"/>
              <a:ext cx="2506775" cy="1429675"/>
            </a:xfrm>
            <a:custGeom>
              <a:avLst/>
              <a:gdLst/>
              <a:ahLst/>
              <a:cxnLst/>
              <a:rect l="l" t="t" r="r" b="b"/>
              <a:pathLst>
                <a:path w="100271" h="57187" extrusionOk="0">
                  <a:moveTo>
                    <a:pt x="50136" y="0"/>
                  </a:moveTo>
                  <a:cubicBezTo>
                    <a:pt x="48634" y="0"/>
                    <a:pt x="47133" y="327"/>
                    <a:pt x="45958" y="980"/>
                  </a:cubicBezTo>
                  <a:lnTo>
                    <a:pt x="2350" y="26178"/>
                  </a:lnTo>
                  <a:cubicBezTo>
                    <a:pt x="0" y="27483"/>
                    <a:pt x="0" y="29572"/>
                    <a:pt x="2350" y="31009"/>
                  </a:cubicBezTo>
                  <a:lnTo>
                    <a:pt x="45958" y="56207"/>
                  </a:lnTo>
                  <a:cubicBezTo>
                    <a:pt x="47133" y="56860"/>
                    <a:pt x="48634" y="57186"/>
                    <a:pt x="50136" y="57186"/>
                  </a:cubicBezTo>
                  <a:cubicBezTo>
                    <a:pt x="51637" y="57186"/>
                    <a:pt x="53139" y="56860"/>
                    <a:pt x="54314" y="56207"/>
                  </a:cubicBezTo>
                  <a:lnTo>
                    <a:pt x="97921" y="31009"/>
                  </a:lnTo>
                  <a:cubicBezTo>
                    <a:pt x="100271" y="29572"/>
                    <a:pt x="100271" y="27483"/>
                    <a:pt x="97921" y="26178"/>
                  </a:cubicBezTo>
                  <a:lnTo>
                    <a:pt x="54314" y="980"/>
                  </a:lnTo>
                  <a:cubicBezTo>
                    <a:pt x="53139" y="327"/>
                    <a:pt x="51637" y="0"/>
                    <a:pt x="50136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367;p62">
              <a:extLst>
                <a:ext uri="{FF2B5EF4-FFF2-40B4-BE49-F238E27FC236}">
                  <a16:creationId xmlns:a16="http://schemas.microsoft.com/office/drawing/2014/main" id="{64274EE3-4ADE-244D-9145-094C429A7618}"/>
                </a:ext>
              </a:extLst>
            </p:cNvPr>
            <p:cNvSpPr/>
            <p:nvPr/>
          </p:nvSpPr>
          <p:spPr>
            <a:xfrm>
              <a:off x="3942175" y="1948450"/>
              <a:ext cx="953125" cy="2772800"/>
            </a:xfrm>
            <a:custGeom>
              <a:avLst/>
              <a:gdLst/>
              <a:ahLst/>
              <a:cxnLst/>
              <a:rect l="l" t="t" r="r" b="b"/>
              <a:pathLst>
                <a:path w="38125" h="110912" extrusionOk="0">
                  <a:moveTo>
                    <a:pt x="784" y="1"/>
                  </a:moveTo>
                  <a:cubicBezTo>
                    <a:pt x="262" y="915"/>
                    <a:pt x="1" y="1959"/>
                    <a:pt x="1" y="2743"/>
                  </a:cubicBezTo>
                  <a:lnTo>
                    <a:pt x="1" y="108889"/>
                  </a:lnTo>
                  <a:cubicBezTo>
                    <a:pt x="1" y="110205"/>
                    <a:pt x="610" y="110912"/>
                    <a:pt x="1536" y="110912"/>
                  </a:cubicBezTo>
                  <a:cubicBezTo>
                    <a:pt x="1896" y="110912"/>
                    <a:pt x="2304" y="110805"/>
                    <a:pt x="2742" y="110586"/>
                  </a:cubicBezTo>
                  <a:lnTo>
                    <a:pt x="3265" y="110194"/>
                  </a:lnTo>
                  <a:lnTo>
                    <a:pt x="36166" y="91132"/>
                  </a:lnTo>
                  <a:cubicBezTo>
                    <a:pt x="36949" y="90741"/>
                    <a:pt x="37602" y="89957"/>
                    <a:pt x="38124" y="89174"/>
                  </a:cubicBezTo>
                  <a:lnTo>
                    <a:pt x="35122" y="870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368;p62">
              <a:extLst>
                <a:ext uri="{FF2B5EF4-FFF2-40B4-BE49-F238E27FC236}">
                  <a16:creationId xmlns:a16="http://schemas.microsoft.com/office/drawing/2014/main" id="{D122855D-14BF-AE30-F16D-08FE4EFE3711}"/>
                </a:ext>
              </a:extLst>
            </p:cNvPr>
            <p:cNvSpPr/>
            <p:nvPr/>
          </p:nvSpPr>
          <p:spPr>
            <a:xfrm>
              <a:off x="3961775" y="1406175"/>
              <a:ext cx="953100" cy="2768375"/>
            </a:xfrm>
            <a:custGeom>
              <a:avLst/>
              <a:gdLst/>
              <a:ahLst/>
              <a:cxnLst/>
              <a:rect l="l" t="t" r="r" b="b"/>
              <a:pathLst>
                <a:path w="38124" h="110735" extrusionOk="0">
                  <a:moveTo>
                    <a:pt x="36677" y="0"/>
                  </a:moveTo>
                  <a:cubicBezTo>
                    <a:pt x="36296" y="0"/>
                    <a:pt x="35857" y="133"/>
                    <a:pt x="35382" y="410"/>
                  </a:cubicBezTo>
                  <a:lnTo>
                    <a:pt x="35121" y="541"/>
                  </a:lnTo>
                  <a:lnTo>
                    <a:pt x="1958" y="19733"/>
                  </a:lnTo>
                  <a:cubicBezTo>
                    <a:pt x="1175" y="20125"/>
                    <a:pt x="522" y="20908"/>
                    <a:pt x="0" y="21692"/>
                  </a:cubicBezTo>
                  <a:lnTo>
                    <a:pt x="34207" y="109037"/>
                  </a:lnTo>
                  <a:lnTo>
                    <a:pt x="37340" y="110734"/>
                  </a:lnTo>
                  <a:cubicBezTo>
                    <a:pt x="37863" y="109951"/>
                    <a:pt x="38124" y="108906"/>
                    <a:pt x="38124" y="108123"/>
                  </a:cubicBezTo>
                  <a:lnTo>
                    <a:pt x="38124" y="2499"/>
                  </a:lnTo>
                  <a:lnTo>
                    <a:pt x="38124" y="1977"/>
                  </a:lnTo>
                  <a:cubicBezTo>
                    <a:pt x="38124" y="703"/>
                    <a:pt x="37553" y="0"/>
                    <a:pt x="36677" y="0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369;p62">
              <a:extLst>
                <a:ext uri="{FF2B5EF4-FFF2-40B4-BE49-F238E27FC236}">
                  <a16:creationId xmlns:a16="http://schemas.microsoft.com/office/drawing/2014/main" id="{6CA6D258-FDA7-0413-C1D9-509D0BC89EBA}"/>
                </a:ext>
              </a:extLst>
            </p:cNvPr>
            <p:cNvSpPr/>
            <p:nvPr/>
          </p:nvSpPr>
          <p:spPr>
            <a:xfrm>
              <a:off x="3942175" y="1419675"/>
              <a:ext cx="897625" cy="3237950"/>
            </a:xfrm>
            <a:custGeom>
              <a:avLst/>
              <a:gdLst/>
              <a:ahLst/>
              <a:cxnLst/>
              <a:rect l="l" t="t" r="r" b="b"/>
              <a:pathLst>
                <a:path w="35905" h="129518" extrusionOk="0">
                  <a:moveTo>
                    <a:pt x="35905" y="1"/>
                  </a:moveTo>
                  <a:lnTo>
                    <a:pt x="2742" y="19193"/>
                  </a:lnTo>
                  <a:cubicBezTo>
                    <a:pt x="1959" y="19585"/>
                    <a:pt x="1306" y="20368"/>
                    <a:pt x="784" y="21152"/>
                  </a:cubicBezTo>
                  <a:cubicBezTo>
                    <a:pt x="262" y="22066"/>
                    <a:pt x="1" y="23110"/>
                    <a:pt x="1" y="23894"/>
                  </a:cubicBezTo>
                  <a:lnTo>
                    <a:pt x="1" y="129517"/>
                  </a:lnTo>
                  <a:lnTo>
                    <a:pt x="131" y="129387"/>
                  </a:lnTo>
                  <a:lnTo>
                    <a:pt x="33163" y="110325"/>
                  </a:lnTo>
                  <a:cubicBezTo>
                    <a:pt x="33946" y="109803"/>
                    <a:pt x="34599" y="109019"/>
                    <a:pt x="35122" y="108236"/>
                  </a:cubicBezTo>
                  <a:cubicBezTo>
                    <a:pt x="35644" y="107322"/>
                    <a:pt x="35905" y="106408"/>
                    <a:pt x="35905" y="105494"/>
                  </a:cubicBezTo>
                  <a:lnTo>
                    <a:pt x="35905" y="1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370;p62">
              <a:extLst>
                <a:ext uri="{FF2B5EF4-FFF2-40B4-BE49-F238E27FC236}">
                  <a16:creationId xmlns:a16="http://schemas.microsoft.com/office/drawing/2014/main" id="{DE865CAB-9D03-5373-27BA-2CFCEB0E0FED}"/>
                </a:ext>
              </a:extLst>
            </p:cNvPr>
            <p:cNvSpPr/>
            <p:nvPr/>
          </p:nvSpPr>
          <p:spPr>
            <a:xfrm>
              <a:off x="2662675" y="1951725"/>
              <a:ext cx="953125" cy="2769525"/>
            </a:xfrm>
            <a:custGeom>
              <a:avLst/>
              <a:gdLst/>
              <a:ahLst/>
              <a:cxnLst/>
              <a:rect l="l" t="t" r="r" b="b"/>
              <a:pathLst>
                <a:path w="38125" h="110781" extrusionOk="0">
                  <a:moveTo>
                    <a:pt x="37341" y="0"/>
                  </a:moveTo>
                  <a:lnTo>
                    <a:pt x="3004" y="86954"/>
                  </a:lnTo>
                  <a:lnTo>
                    <a:pt x="1" y="89043"/>
                  </a:lnTo>
                  <a:cubicBezTo>
                    <a:pt x="523" y="89826"/>
                    <a:pt x="1176" y="90610"/>
                    <a:pt x="1959" y="91001"/>
                  </a:cubicBezTo>
                  <a:lnTo>
                    <a:pt x="34861" y="110063"/>
                  </a:lnTo>
                  <a:lnTo>
                    <a:pt x="35383" y="110455"/>
                  </a:lnTo>
                  <a:cubicBezTo>
                    <a:pt x="35821" y="110674"/>
                    <a:pt x="36229" y="110781"/>
                    <a:pt x="36589" y="110781"/>
                  </a:cubicBezTo>
                  <a:cubicBezTo>
                    <a:pt x="37515" y="110781"/>
                    <a:pt x="38125" y="110074"/>
                    <a:pt x="38125" y="108758"/>
                  </a:cubicBezTo>
                  <a:lnTo>
                    <a:pt x="38125" y="2612"/>
                  </a:lnTo>
                  <a:cubicBezTo>
                    <a:pt x="38125" y="1828"/>
                    <a:pt x="37864" y="784"/>
                    <a:pt x="37341" y="0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371;p62">
              <a:extLst>
                <a:ext uri="{FF2B5EF4-FFF2-40B4-BE49-F238E27FC236}">
                  <a16:creationId xmlns:a16="http://schemas.microsoft.com/office/drawing/2014/main" id="{B2BBF27B-1E0F-D6FB-C79B-E7307F7B9348}"/>
                </a:ext>
              </a:extLst>
            </p:cNvPr>
            <p:cNvSpPr/>
            <p:nvPr/>
          </p:nvSpPr>
          <p:spPr>
            <a:xfrm>
              <a:off x="2639850" y="1406175"/>
              <a:ext cx="956375" cy="2768375"/>
            </a:xfrm>
            <a:custGeom>
              <a:avLst/>
              <a:gdLst/>
              <a:ahLst/>
              <a:cxnLst/>
              <a:rect l="l" t="t" r="r" b="b"/>
              <a:pathLst>
                <a:path w="38255" h="110735" extrusionOk="0">
                  <a:moveTo>
                    <a:pt x="1577" y="0"/>
                  </a:moveTo>
                  <a:cubicBezTo>
                    <a:pt x="701" y="0"/>
                    <a:pt x="131" y="703"/>
                    <a:pt x="131" y="1977"/>
                  </a:cubicBezTo>
                  <a:lnTo>
                    <a:pt x="131" y="2499"/>
                  </a:lnTo>
                  <a:lnTo>
                    <a:pt x="0" y="2499"/>
                  </a:lnTo>
                  <a:lnTo>
                    <a:pt x="0" y="108123"/>
                  </a:lnTo>
                  <a:cubicBezTo>
                    <a:pt x="0" y="108906"/>
                    <a:pt x="392" y="109951"/>
                    <a:pt x="914" y="110734"/>
                  </a:cubicBezTo>
                  <a:lnTo>
                    <a:pt x="4047" y="109037"/>
                  </a:lnTo>
                  <a:lnTo>
                    <a:pt x="38254" y="21692"/>
                  </a:lnTo>
                  <a:cubicBezTo>
                    <a:pt x="37732" y="20908"/>
                    <a:pt x="37079" y="20125"/>
                    <a:pt x="36296" y="19733"/>
                  </a:cubicBezTo>
                  <a:lnTo>
                    <a:pt x="3133" y="541"/>
                  </a:lnTo>
                  <a:lnTo>
                    <a:pt x="2872" y="410"/>
                  </a:lnTo>
                  <a:cubicBezTo>
                    <a:pt x="2397" y="133"/>
                    <a:pt x="1958" y="0"/>
                    <a:pt x="1577" y="0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372;p62">
              <a:extLst>
                <a:ext uri="{FF2B5EF4-FFF2-40B4-BE49-F238E27FC236}">
                  <a16:creationId xmlns:a16="http://schemas.microsoft.com/office/drawing/2014/main" id="{A0E4ED25-78B7-8341-9B0C-70E666890BFC}"/>
                </a:ext>
              </a:extLst>
            </p:cNvPr>
            <p:cNvSpPr/>
            <p:nvPr/>
          </p:nvSpPr>
          <p:spPr>
            <a:xfrm>
              <a:off x="2718175" y="1419675"/>
              <a:ext cx="897625" cy="3237950"/>
            </a:xfrm>
            <a:custGeom>
              <a:avLst/>
              <a:gdLst/>
              <a:ahLst/>
              <a:cxnLst/>
              <a:rect l="l" t="t" r="r" b="b"/>
              <a:pathLst>
                <a:path w="35905" h="129518" extrusionOk="0">
                  <a:moveTo>
                    <a:pt x="0" y="1"/>
                  </a:moveTo>
                  <a:lnTo>
                    <a:pt x="0" y="105494"/>
                  </a:lnTo>
                  <a:cubicBezTo>
                    <a:pt x="0" y="106408"/>
                    <a:pt x="262" y="107322"/>
                    <a:pt x="784" y="108236"/>
                  </a:cubicBezTo>
                  <a:cubicBezTo>
                    <a:pt x="1306" y="109019"/>
                    <a:pt x="1959" y="109803"/>
                    <a:pt x="2742" y="110325"/>
                  </a:cubicBezTo>
                  <a:lnTo>
                    <a:pt x="35774" y="129387"/>
                  </a:lnTo>
                  <a:lnTo>
                    <a:pt x="35905" y="129517"/>
                  </a:lnTo>
                  <a:lnTo>
                    <a:pt x="35905" y="23894"/>
                  </a:lnTo>
                  <a:cubicBezTo>
                    <a:pt x="35905" y="23110"/>
                    <a:pt x="35644" y="22066"/>
                    <a:pt x="35121" y="21152"/>
                  </a:cubicBezTo>
                  <a:cubicBezTo>
                    <a:pt x="34599" y="20368"/>
                    <a:pt x="33946" y="19585"/>
                    <a:pt x="33163" y="191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373;p62">
              <a:extLst>
                <a:ext uri="{FF2B5EF4-FFF2-40B4-BE49-F238E27FC236}">
                  <a16:creationId xmlns:a16="http://schemas.microsoft.com/office/drawing/2014/main" id="{1D1BFBA7-FB69-61AF-2F46-407B243EF12D}"/>
                </a:ext>
              </a:extLst>
            </p:cNvPr>
            <p:cNvSpPr/>
            <p:nvPr/>
          </p:nvSpPr>
          <p:spPr>
            <a:xfrm>
              <a:off x="2525600" y="380100"/>
              <a:ext cx="2506775" cy="1429675"/>
            </a:xfrm>
            <a:custGeom>
              <a:avLst/>
              <a:gdLst/>
              <a:ahLst/>
              <a:cxnLst/>
              <a:rect l="l" t="t" r="r" b="b"/>
              <a:pathLst>
                <a:path w="100271" h="57187" extrusionOk="0">
                  <a:moveTo>
                    <a:pt x="50136" y="0"/>
                  </a:moveTo>
                  <a:cubicBezTo>
                    <a:pt x="48634" y="0"/>
                    <a:pt x="47133" y="327"/>
                    <a:pt x="45958" y="980"/>
                  </a:cubicBezTo>
                  <a:lnTo>
                    <a:pt x="2350" y="26178"/>
                  </a:lnTo>
                  <a:cubicBezTo>
                    <a:pt x="0" y="27483"/>
                    <a:pt x="0" y="29572"/>
                    <a:pt x="2350" y="31009"/>
                  </a:cubicBezTo>
                  <a:lnTo>
                    <a:pt x="45958" y="56207"/>
                  </a:lnTo>
                  <a:cubicBezTo>
                    <a:pt x="47133" y="56860"/>
                    <a:pt x="48634" y="57186"/>
                    <a:pt x="50136" y="57186"/>
                  </a:cubicBezTo>
                  <a:cubicBezTo>
                    <a:pt x="51637" y="57186"/>
                    <a:pt x="53139" y="56860"/>
                    <a:pt x="54314" y="56207"/>
                  </a:cubicBezTo>
                  <a:lnTo>
                    <a:pt x="97921" y="31009"/>
                  </a:lnTo>
                  <a:cubicBezTo>
                    <a:pt x="100271" y="29572"/>
                    <a:pt x="100271" y="27483"/>
                    <a:pt x="97921" y="26178"/>
                  </a:cubicBezTo>
                  <a:lnTo>
                    <a:pt x="54314" y="980"/>
                  </a:lnTo>
                  <a:cubicBezTo>
                    <a:pt x="53139" y="327"/>
                    <a:pt x="51637" y="0"/>
                    <a:pt x="50136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374;p62">
              <a:extLst>
                <a:ext uri="{FF2B5EF4-FFF2-40B4-BE49-F238E27FC236}">
                  <a16:creationId xmlns:a16="http://schemas.microsoft.com/office/drawing/2014/main" id="{FC8B438D-F272-6C19-2BB6-129CB6231DA6}"/>
                </a:ext>
              </a:extLst>
            </p:cNvPr>
            <p:cNvSpPr/>
            <p:nvPr/>
          </p:nvSpPr>
          <p:spPr>
            <a:xfrm>
              <a:off x="2525600" y="371925"/>
              <a:ext cx="2506775" cy="1446000"/>
            </a:xfrm>
            <a:custGeom>
              <a:avLst/>
              <a:gdLst/>
              <a:ahLst/>
              <a:cxnLst/>
              <a:rect l="l" t="t" r="r" b="b"/>
              <a:pathLst>
                <a:path w="100271" h="57840" fill="none" extrusionOk="0">
                  <a:moveTo>
                    <a:pt x="45958" y="1307"/>
                  </a:moveTo>
                  <a:lnTo>
                    <a:pt x="2350" y="26505"/>
                  </a:lnTo>
                  <a:cubicBezTo>
                    <a:pt x="0" y="27810"/>
                    <a:pt x="0" y="29899"/>
                    <a:pt x="2350" y="31336"/>
                  </a:cubicBezTo>
                  <a:lnTo>
                    <a:pt x="45958" y="56534"/>
                  </a:lnTo>
                  <a:cubicBezTo>
                    <a:pt x="48308" y="57839"/>
                    <a:pt x="51964" y="57839"/>
                    <a:pt x="54314" y="56534"/>
                  </a:cubicBezTo>
                  <a:lnTo>
                    <a:pt x="97921" y="31336"/>
                  </a:lnTo>
                  <a:cubicBezTo>
                    <a:pt x="100271" y="29899"/>
                    <a:pt x="100271" y="27810"/>
                    <a:pt x="97921" y="26505"/>
                  </a:cubicBezTo>
                  <a:lnTo>
                    <a:pt x="54314" y="1307"/>
                  </a:lnTo>
                  <a:cubicBezTo>
                    <a:pt x="51964" y="1"/>
                    <a:pt x="48308" y="1"/>
                    <a:pt x="45958" y="1307"/>
                  </a:cubicBezTo>
                  <a:close/>
                </a:path>
              </a:pathLst>
            </a:custGeom>
            <a:noFill/>
            <a:ln w="42425" cap="flat" cmpd="sng">
              <a:solidFill>
                <a:srgbClr val="FFFFFF"/>
              </a:solidFill>
              <a:prstDash val="solid"/>
              <a:miter lim="1305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375;p62">
              <a:extLst>
                <a:ext uri="{FF2B5EF4-FFF2-40B4-BE49-F238E27FC236}">
                  <a16:creationId xmlns:a16="http://schemas.microsoft.com/office/drawing/2014/main" id="{89D6207C-F991-3BE8-89BC-A0415A74B1CC}"/>
                </a:ext>
              </a:extLst>
            </p:cNvPr>
            <p:cNvSpPr/>
            <p:nvPr/>
          </p:nvSpPr>
          <p:spPr>
            <a:xfrm>
              <a:off x="3093525" y="2242225"/>
              <a:ext cx="270950" cy="424350"/>
            </a:xfrm>
            <a:custGeom>
              <a:avLst/>
              <a:gdLst/>
              <a:ahLst/>
              <a:cxnLst/>
              <a:rect l="l" t="t" r="r" b="b"/>
              <a:pathLst>
                <a:path w="10838" h="16974" extrusionOk="0">
                  <a:moveTo>
                    <a:pt x="10315" y="0"/>
                  </a:moveTo>
                  <a:lnTo>
                    <a:pt x="1" y="6006"/>
                  </a:lnTo>
                  <a:lnTo>
                    <a:pt x="7704" y="16973"/>
                  </a:lnTo>
                  <a:lnTo>
                    <a:pt x="10054" y="15537"/>
                  </a:lnTo>
                  <a:cubicBezTo>
                    <a:pt x="10446" y="15276"/>
                    <a:pt x="10837" y="14623"/>
                    <a:pt x="10837" y="14101"/>
                  </a:cubicBezTo>
                  <a:lnTo>
                    <a:pt x="10837" y="2089"/>
                  </a:lnTo>
                  <a:cubicBezTo>
                    <a:pt x="10837" y="1436"/>
                    <a:pt x="10576" y="653"/>
                    <a:pt x="10315" y="0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376;p62">
              <a:extLst>
                <a:ext uri="{FF2B5EF4-FFF2-40B4-BE49-F238E27FC236}">
                  <a16:creationId xmlns:a16="http://schemas.microsoft.com/office/drawing/2014/main" id="{554F9D87-F2AA-60F0-8DD8-27987A06DEAC}"/>
                </a:ext>
              </a:extLst>
            </p:cNvPr>
            <p:cNvSpPr/>
            <p:nvPr/>
          </p:nvSpPr>
          <p:spPr>
            <a:xfrm>
              <a:off x="2829150" y="1976200"/>
              <a:ext cx="522275" cy="416200"/>
            </a:xfrm>
            <a:custGeom>
              <a:avLst/>
              <a:gdLst/>
              <a:ahLst/>
              <a:cxnLst/>
              <a:rect l="l" t="t" r="r" b="b"/>
              <a:pathLst>
                <a:path w="20891" h="16648" extrusionOk="0">
                  <a:moveTo>
                    <a:pt x="3216" y="1"/>
                  </a:moveTo>
                  <a:cubicBezTo>
                    <a:pt x="2971" y="1"/>
                    <a:pt x="2742" y="66"/>
                    <a:pt x="2612" y="196"/>
                  </a:cubicBezTo>
                  <a:lnTo>
                    <a:pt x="1" y="1633"/>
                  </a:lnTo>
                  <a:lnTo>
                    <a:pt x="10576" y="16647"/>
                  </a:lnTo>
                  <a:lnTo>
                    <a:pt x="20890" y="10641"/>
                  </a:lnTo>
                  <a:cubicBezTo>
                    <a:pt x="20499" y="9988"/>
                    <a:pt x="19976" y="9466"/>
                    <a:pt x="19324" y="9075"/>
                  </a:cubicBezTo>
                  <a:lnTo>
                    <a:pt x="3917" y="196"/>
                  </a:lnTo>
                  <a:cubicBezTo>
                    <a:pt x="3722" y="66"/>
                    <a:pt x="3460" y="1"/>
                    <a:pt x="3216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77;p62">
              <a:extLst>
                <a:ext uri="{FF2B5EF4-FFF2-40B4-BE49-F238E27FC236}">
                  <a16:creationId xmlns:a16="http://schemas.microsoft.com/office/drawing/2014/main" id="{B740F5DB-4835-A0F0-53CA-6949D908D0C3}"/>
                </a:ext>
              </a:extLst>
            </p:cNvPr>
            <p:cNvSpPr/>
            <p:nvPr/>
          </p:nvSpPr>
          <p:spPr>
            <a:xfrm>
              <a:off x="2816100" y="2013325"/>
              <a:ext cx="483100" cy="653750"/>
            </a:xfrm>
            <a:custGeom>
              <a:avLst/>
              <a:gdLst/>
              <a:ahLst/>
              <a:cxnLst/>
              <a:rect l="l" t="t" r="r" b="b"/>
              <a:pathLst>
                <a:path w="19324" h="26150" extrusionOk="0">
                  <a:moveTo>
                    <a:pt x="1158" y="0"/>
                  </a:moveTo>
                  <a:cubicBezTo>
                    <a:pt x="465" y="0"/>
                    <a:pt x="0" y="560"/>
                    <a:pt x="0" y="1584"/>
                  </a:cubicBezTo>
                  <a:lnTo>
                    <a:pt x="0" y="13595"/>
                  </a:lnTo>
                  <a:cubicBezTo>
                    <a:pt x="0" y="14901"/>
                    <a:pt x="914" y="16468"/>
                    <a:pt x="2089" y="17121"/>
                  </a:cubicBezTo>
                  <a:lnTo>
                    <a:pt x="17234" y="25868"/>
                  </a:lnTo>
                  <a:cubicBezTo>
                    <a:pt x="17577" y="26059"/>
                    <a:pt x="17898" y="26149"/>
                    <a:pt x="18181" y="26149"/>
                  </a:cubicBezTo>
                  <a:cubicBezTo>
                    <a:pt x="18865" y="26149"/>
                    <a:pt x="19323" y="25617"/>
                    <a:pt x="19323" y="24693"/>
                  </a:cubicBezTo>
                  <a:lnTo>
                    <a:pt x="19323" y="12681"/>
                  </a:lnTo>
                  <a:cubicBezTo>
                    <a:pt x="19323" y="11376"/>
                    <a:pt x="18409" y="9809"/>
                    <a:pt x="17234" y="9156"/>
                  </a:cubicBezTo>
                  <a:lnTo>
                    <a:pt x="2089" y="278"/>
                  </a:lnTo>
                  <a:cubicBezTo>
                    <a:pt x="1752" y="91"/>
                    <a:pt x="1436" y="0"/>
                    <a:pt x="1158" y="0"/>
                  </a:cubicBez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78;p62">
              <a:extLst>
                <a:ext uri="{FF2B5EF4-FFF2-40B4-BE49-F238E27FC236}">
                  <a16:creationId xmlns:a16="http://schemas.microsoft.com/office/drawing/2014/main" id="{FD543167-CE00-E91D-604B-4420722A2A55}"/>
                </a:ext>
              </a:extLst>
            </p:cNvPr>
            <p:cNvSpPr/>
            <p:nvPr/>
          </p:nvSpPr>
          <p:spPr>
            <a:xfrm>
              <a:off x="4089050" y="2271600"/>
              <a:ext cx="212200" cy="241550"/>
            </a:xfrm>
            <a:custGeom>
              <a:avLst/>
              <a:gdLst/>
              <a:ahLst/>
              <a:cxnLst/>
              <a:rect l="l" t="t" r="r" b="b"/>
              <a:pathLst>
                <a:path w="8488" h="9662" extrusionOk="0">
                  <a:moveTo>
                    <a:pt x="654" y="0"/>
                  </a:moveTo>
                  <a:cubicBezTo>
                    <a:pt x="262" y="653"/>
                    <a:pt x="1" y="1437"/>
                    <a:pt x="1" y="2089"/>
                  </a:cubicBezTo>
                  <a:lnTo>
                    <a:pt x="1" y="6659"/>
                  </a:lnTo>
                  <a:cubicBezTo>
                    <a:pt x="1" y="7181"/>
                    <a:pt x="393" y="7834"/>
                    <a:pt x="915" y="8095"/>
                  </a:cubicBezTo>
                  <a:lnTo>
                    <a:pt x="3526" y="9662"/>
                  </a:lnTo>
                  <a:lnTo>
                    <a:pt x="8487" y="4570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79;p62">
              <a:extLst>
                <a:ext uri="{FF2B5EF4-FFF2-40B4-BE49-F238E27FC236}">
                  <a16:creationId xmlns:a16="http://schemas.microsoft.com/office/drawing/2014/main" id="{CA31252A-E4F8-A66C-A645-1725318AA266}"/>
                </a:ext>
              </a:extLst>
            </p:cNvPr>
            <p:cNvSpPr/>
            <p:nvPr/>
          </p:nvSpPr>
          <p:spPr>
            <a:xfrm>
              <a:off x="4105375" y="1946825"/>
              <a:ext cx="626725" cy="439025"/>
            </a:xfrm>
            <a:custGeom>
              <a:avLst/>
              <a:gdLst/>
              <a:ahLst/>
              <a:cxnLst/>
              <a:rect l="l" t="t" r="r" b="b"/>
              <a:pathLst>
                <a:path w="25069" h="17561" extrusionOk="0">
                  <a:moveTo>
                    <a:pt x="21609" y="1"/>
                  </a:moveTo>
                  <a:cubicBezTo>
                    <a:pt x="21347" y="1"/>
                    <a:pt x="21086" y="66"/>
                    <a:pt x="20890" y="196"/>
                  </a:cubicBezTo>
                  <a:lnTo>
                    <a:pt x="1437" y="11425"/>
                  </a:lnTo>
                  <a:cubicBezTo>
                    <a:pt x="784" y="11816"/>
                    <a:pt x="262" y="12339"/>
                    <a:pt x="1" y="12991"/>
                  </a:cubicBezTo>
                  <a:lnTo>
                    <a:pt x="7834" y="17561"/>
                  </a:lnTo>
                  <a:lnTo>
                    <a:pt x="25068" y="1894"/>
                  </a:lnTo>
                  <a:lnTo>
                    <a:pt x="22327" y="196"/>
                  </a:lnTo>
                  <a:cubicBezTo>
                    <a:pt x="22131" y="66"/>
                    <a:pt x="21870" y="1"/>
                    <a:pt x="21609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380;p62">
              <a:extLst>
                <a:ext uri="{FF2B5EF4-FFF2-40B4-BE49-F238E27FC236}">
                  <a16:creationId xmlns:a16="http://schemas.microsoft.com/office/drawing/2014/main" id="{3D7F4AE1-B193-2BA0-55CD-02D36D254196}"/>
                </a:ext>
              </a:extLst>
            </p:cNvPr>
            <p:cNvSpPr/>
            <p:nvPr/>
          </p:nvSpPr>
          <p:spPr>
            <a:xfrm>
              <a:off x="4160875" y="1990400"/>
              <a:ext cx="587550" cy="526525"/>
            </a:xfrm>
            <a:custGeom>
              <a:avLst/>
              <a:gdLst/>
              <a:ahLst/>
              <a:cxnLst/>
              <a:rect l="l" t="t" r="r" b="b"/>
              <a:pathLst>
                <a:path w="23502" h="21061" extrusionOk="0">
                  <a:moveTo>
                    <a:pt x="22358" y="0"/>
                  </a:moveTo>
                  <a:cubicBezTo>
                    <a:pt x="22076" y="0"/>
                    <a:pt x="21755" y="91"/>
                    <a:pt x="21412" y="281"/>
                  </a:cubicBezTo>
                  <a:lnTo>
                    <a:pt x="2089" y="11379"/>
                  </a:lnTo>
                  <a:cubicBezTo>
                    <a:pt x="914" y="12032"/>
                    <a:pt x="0" y="13729"/>
                    <a:pt x="0" y="15035"/>
                  </a:cubicBezTo>
                  <a:lnTo>
                    <a:pt x="0" y="19604"/>
                  </a:lnTo>
                  <a:cubicBezTo>
                    <a:pt x="0" y="20529"/>
                    <a:pt x="458" y="21060"/>
                    <a:pt x="1143" y="21060"/>
                  </a:cubicBezTo>
                  <a:cubicBezTo>
                    <a:pt x="1425" y="21060"/>
                    <a:pt x="1746" y="20970"/>
                    <a:pt x="2089" y="20779"/>
                  </a:cubicBezTo>
                  <a:lnTo>
                    <a:pt x="21412" y="9551"/>
                  </a:lnTo>
                  <a:cubicBezTo>
                    <a:pt x="22587" y="8898"/>
                    <a:pt x="23501" y="7332"/>
                    <a:pt x="23501" y="6026"/>
                  </a:cubicBezTo>
                  <a:lnTo>
                    <a:pt x="23501" y="1456"/>
                  </a:lnTo>
                  <a:cubicBezTo>
                    <a:pt x="23501" y="532"/>
                    <a:pt x="23043" y="0"/>
                    <a:pt x="22358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381;p62">
              <a:extLst>
                <a:ext uri="{FF2B5EF4-FFF2-40B4-BE49-F238E27FC236}">
                  <a16:creationId xmlns:a16="http://schemas.microsoft.com/office/drawing/2014/main" id="{81ECC120-4AFF-9E8C-87B5-A9EDF618F1DC}"/>
                </a:ext>
              </a:extLst>
            </p:cNvPr>
            <p:cNvSpPr/>
            <p:nvPr/>
          </p:nvSpPr>
          <p:spPr>
            <a:xfrm>
              <a:off x="4089050" y="2803625"/>
              <a:ext cx="212200" cy="241575"/>
            </a:xfrm>
            <a:custGeom>
              <a:avLst/>
              <a:gdLst/>
              <a:ahLst/>
              <a:cxnLst/>
              <a:rect l="l" t="t" r="r" b="b"/>
              <a:pathLst>
                <a:path w="8488" h="9663" extrusionOk="0">
                  <a:moveTo>
                    <a:pt x="654" y="1"/>
                  </a:moveTo>
                  <a:cubicBezTo>
                    <a:pt x="262" y="654"/>
                    <a:pt x="1" y="1437"/>
                    <a:pt x="1" y="2090"/>
                  </a:cubicBezTo>
                  <a:lnTo>
                    <a:pt x="1" y="6659"/>
                  </a:lnTo>
                  <a:cubicBezTo>
                    <a:pt x="1" y="7182"/>
                    <a:pt x="393" y="7834"/>
                    <a:pt x="915" y="8096"/>
                  </a:cubicBezTo>
                  <a:lnTo>
                    <a:pt x="3526" y="9662"/>
                  </a:lnTo>
                  <a:lnTo>
                    <a:pt x="8487" y="4570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382;p62">
              <a:extLst>
                <a:ext uri="{FF2B5EF4-FFF2-40B4-BE49-F238E27FC236}">
                  <a16:creationId xmlns:a16="http://schemas.microsoft.com/office/drawing/2014/main" id="{406B74C1-5352-E95A-DA91-A9F4C26169A0}"/>
                </a:ext>
              </a:extLst>
            </p:cNvPr>
            <p:cNvSpPr/>
            <p:nvPr/>
          </p:nvSpPr>
          <p:spPr>
            <a:xfrm>
              <a:off x="4105375" y="2478850"/>
              <a:ext cx="626725" cy="439050"/>
            </a:xfrm>
            <a:custGeom>
              <a:avLst/>
              <a:gdLst/>
              <a:ahLst/>
              <a:cxnLst/>
              <a:rect l="l" t="t" r="r" b="b"/>
              <a:pathLst>
                <a:path w="25069" h="17562" extrusionOk="0">
                  <a:moveTo>
                    <a:pt x="21609" y="1"/>
                  </a:moveTo>
                  <a:cubicBezTo>
                    <a:pt x="21347" y="1"/>
                    <a:pt x="21086" y="66"/>
                    <a:pt x="20890" y="197"/>
                  </a:cubicBezTo>
                  <a:lnTo>
                    <a:pt x="1437" y="11425"/>
                  </a:lnTo>
                  <a:cubicBezTo>
                    <a:pt x="784" y="11817"/>
                    <a:pt x="262" y="12339"/>
                    <a:pt x="1" y="12992"/>
                  </a:cubicBezTo>
                  <a:lnTo>
                    <a:pt x="7834" y="17561"/>
                  </a:lnTo>
                  <a:lnTo>
                    <a:pt x="25068" y="1894"/>
                  </a:lnTo>
                  <a:lnTo>
                    <a:pt x="22327" y="197"/>
                  </a:lnTo>
                  <a:cubicBezTo>
                    <a:pt x="22131" y="66"/>
                    <a:pt x="21870" y="1"/>
                    <a:pt x="21609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83;p62">
              <a:extLst>
                <a:ext uri="{FF2B5EF4-FFF2-40B4-BE49-F238E27FC236}">
                  <a16:creationId xmlns:a16="http://schemas.microsoft.com/office/drawing/2014/main" id="{1F76CE85-2A0F-6391-E09D-782ECE2C2AE5}"/>
                </a:ext>
              </a:extLst>
            </p:cNvPr>
            <p:cNvSpPr/>
            <p:nvPr/>
          </p:nvSpPr>
          <p:spPr>
            <a:xfrm>
              <a:off x="4160875" y="2522425"/>
              <a:ext cx="587550" cy="526525"/>
            </a:xfrm>
            <a:custGeom>
              <a:avLst/>
              <a:gdLst/>
              <a:ahLst/>
              <a:cxnLst/>
              <a:rect l="l" t="t" r="r" b="b"/>
              <a:pathLst>
                <a:path w="23502" h="21061" extrusionOk="0">
                  <a:moveTo>
                    <a:pt x="22358" y="1"/>
                  </a:moveTo>
                  <a:cubicBezTo>
                    <a:pt x="22076" y="1"/>
                    <a:pt x="21755" y="91"/>
                    <a:pt x="21412" y="282"/>
                  </a:cubicBezTo>
                  <a:lnTo>
                    <a:pt x="2089" y="11379"/>
                  </a:lnTo>
                  <a:cubicBezTo>
                    <a:pt x="914" y="12032"/>
                    <a:pt x="0" y="13729"/>
                    <a:pt x="0" y="15035"/>
                  </a:cubicBezTo>
                  <a:lnTo>
                    <a:pt x="0" y="19605"/>
                  </a:lnTo>
                  <a:cubicBezTo>
                    <a:pt x="0" y="20529"/>
                    <a:pt x="458" y="21061"/>
                    <a:pt x="1143" y="21061"/>
                  </a:cubicBezTo>
                  <a:cubicBezTo>
                    <a:pt x="1425" y="21061"/>
                    <a:pt x="1746" y="20970"/>
                    <a:pt x="2089" y="20780"/>
                  </a:cubicBezTo>
                  <a:lnTo>
                    <a:pt x="21412" y="9551"/>
                  </a:lnTo>
                  <a:cubicBezTo>
                    <a:pt x="22587" y="8899"/>
                    <a:pt x="23501" y="7332"/>
                    <a:pt x="23501" y="6026"/>
                  </a:cubicBezTo>
                  <a:lnTo>
                    <a:pt x="23501" y="1457"/>
                  </a:lnTo>
                  <a:cubicBezTo>
                    <a:pt x="23501" y="532"/>
                    <a:pt x="23043" y="1"/>
                    <a:pt x="22358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84;p62">
              <a:extLst>
                <a:ext uri="{FF2B5EF4-FFF2-40B4-BE49-F238E27FC236}">
                  <a16:creationId xmlns:a16="http://schemas.microsoft.com/office/drawing/2014/main" id="{6217EAA4-8B02-18E2-7BD5-6C239C1F6271}"/>
                </a:ext>
              </a:extLst>
            </p:cNvPr>
            <p:cNvSpPr/>
            <p:nvPr/>
          </p:nvSpPr>
          <p:spPr>
            <a:xfrm>
              <a:off x="4089050" y="3335675"/>
              <a:ext cx="212200" cy="241550"/>
            </a:xfrm>
            <a:custGeom>
              <a:avLst/>
              <a:gdLst/>
              <a:ahLst/>
              <a:cxnLst/>
              <a:rect l="l" t="t" r="r" b="b"/>
              <a:pathLst>
                <a:path w="8488" h="9662" extrusionOk="0">
                  <a:moveTo>
                    <a:pt x="654" y="0"/>
                  </a:moveTo>
                  <a:cubicBezTo>
                    <a:pt x="262" y="653"/>
                    <a:pt x="1" y="1436"/>
                    <a:pt x="1" y="2089"/>
                  </a:cubicBezTo>
                  <a:lnTo>
                    <a:pt x="1" y="6659"/>
                  </a:lnTo>
                  <a:cubicBezTo>
                    <a:pt x="1" y="7181"/>
                    <a:pt x="393" y="7834"/>
                    <a:pt x="915" y="8095"/>
                  </a:cubicBezTo>
                  <a:lnTo>
                    <a:pt x="3526" y="9662"/>
                  </a:lnTo>
                  <a:lnTo>
                    <a:pt x="8487" y="4570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85;p62">
              <a:extLst>
                <a:ext uri="{FF2B5EF4-FFF2-40B4-BE49-F238E27FC236}">
                  <a16:creationId xmlns:a16="http://schemas.microsoft.com/office/drawing/2014/main" id="{B3EFB432-62EA-E566-FE28-9ED876A7DEE9}"/>
                </a:ext>
              </a:extLst>
            </p:cNvPr>
            <p:cNvSpPr/>
            <p:nvPr/>
          </p:nvSpPr>
          <p:spPr>
            <a:xfrm>
              <a:off x="4105375" y="3012025"/>
              <a:ext cx="626725" cy="437900"/>
            </a:xfrm>
            <a:custGeom>
              <a:avLst/>
              <a:gdLst/>
              <a:ahLst/>
              <a:cxnLst/>
              <a:rect l="l" t="t" r="r" b="b"/>
              <a:pathLst>
                <a:path w="25069" h="17516" extrusionOk="0">
                  <a:moveTo>
                    <a:pt x="21488" y="0"/>
                  </a:moveTo>
                  <a:cubicBezTo>
                    <a:pt x="21268" y="0"/>
                    <a:pt x="21056" y="41"/>
                    <a:pt x="20890" y="151"/>
                  </a:cubicBezTo>
                  <a:lnTo>
                    <a:pt x="1437" y="11379"/>
                  </a:lnTo>
                  <a:cubicBezTo>
                    <a:pt x="784" y="11771"/>
                    <a:pt x="262" y="12293"/>
                    <a:pt x="1" y="12946"/>
                  </a:cubicBezTo>
                  <a:lnTo>
                    <a:pt x="7834" y="17516"/>
                  </a:lnTo>
                  <a:lnTo>
                    <a:pt x="25068" y="1848"/>
                  </a:lnTo>
                  <a:lnTo>
                    <a:pt x="22327" y="151"/>
                  </a:lnTo>
                  <a:cubicBezTo>
                    <a:pt x="22100" y="76"/>
                    <a:pt x="21787" y="0"/>
                    <a:pt x="21488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86;p62">
              <a:extLst>
                <a:ext uri="{FF2B5EF4-FFF2-40B4-BE49-F238E27FC236}">
                  <a16:creationId xmlns:a16="http://schemas.microsoft.com/office/drawing/2014/main" id="{E0FDFA7D-CDE6-7266-685A-7F47927977BA}"/>
                </a:ext>
              </a:extLst>
            </p:cNvPr>
            <p:cNvSpPr/>
            <p:nvPr/>
          </p:nvSpPr>
          <p:spPr>
            <a:xfrm>
              <a:off x="4160875" y="3054475"/>
              <a:ext cx="587550" cy="526525"/>
            </a:xfrm>
            <a:custGeom>
              <a:avLst/>
              <a:gdLst/>
              <a:ahLst/>
              <a:cxnLst/>
              <a:rect l="l" t="t" r="r" b="b"/>
              <a:pathLst>
                <a:path w="23502" h="21061" extrusionOk="0">
                  <a:moveTo>
                    <a:pt x="22358" y="0"/>
                  </a:moveTo>
                  <a:cubicBezTo>
                    <a:pt x="22076" y="0"/>
                    <a:pt x="21755" y="90"/>
                    <a:pt x="21412" y="281"/>
                  </a:cubicBezTo>
                  <a:lnTo>
                    <a:pt x="2089" y="11379"/>
                  </a:lnTo>
                  <a:cubicBezTo>
                    <a:pt x="914" y="12032"/>
                    <a:pt x="0" y="13729"/>
                    <a:pt x="0" y="15034"/>
                  </a:cubicBezTo>
                  <a:lnTo>
                    <a:pt x="0" y="19604"/>
                  </a:lnTo>
                  <a:cubicBezTo>
                    <a:pt x="0" y="20528"/>
                    <a:pt x="458" y="21060"/>
                    <a:pt x="1143" y="21060"/>
                  </a:cubicBezTo>
                  <a:cubicBezTo>
                    <a:pt x="1425" y="21060"/>
                    <a:pt x="1746" y="20970"/>
                    <a:pt x="2089" y="20779"/>
                  </a:cubicBezTo>
                  <a:lnTo>
                    <a:pt x="21412" y="9551"/>
                  </a:lnTo>
                  <a:cubicBezTo>
                    <a:pt x="22587" y="8898"/>
                    <a:pt x="23501" y="7331"/>
                    <a:pt x="23501" y="6026"/>
                  </a:cubicBezTo>
                  <a:lnTo>
                    <a:pt x="23501" y="1456"/>
                  </a:lnTo>
                  <a:cubicBezTo>
                    <a:pt x="23501" y="532"/>
                    <a:pt x="23043" y="0"/>
                    <a:pt x="22358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87;p62">
              <a:extLst>
                <a:ext uri="{FF2B5EF4-FFF2-40B4-BE49-F238E27FC236}">
                  <a16:creationId xmlns:a16="http://schemas.microsoft.com/office/drawing/2014/main" id="{5D93A952-ADBB-244F-556C-2C38B2F6B3AB}"/>
                </a:ext>
              </a:extLst>
            </p:cNvPr>
            <p:cNvSpPr/>
            <p:nvPr/>
          </p:nvSpPr>
          <p:spPr>
            <a:xfrm>
              <a:off x="4089050" y="3867700"/>
              <a:ext cx="212200" cy="241575"/>
            </a:xfrm>
            <a:custGeom>
              <a:avLst/>
              <a:gdLst/>
              <a:ahLst/>
              <a:cxnLst/>
              <a:rect l="l" t="t" r="r" b="b"/>
              <a:pathLst>
                <a:path w="8488" h="9663" extrusionOk="0">
                  <a:moveTo>
                    <a:pt x="654" y="1"/>
                  </a:moveTo>
                  <a:cubicBezTo>
                    <a:pt x="262" y="653"/>
                    <a:pt x="1" y="1437"/>
                    <a:pt x="1" y="2090"/>
                  </a:cubicBezTo>
                  <a:lnTo>
                    <a:pt x="1" y="6659"/>
                  </a:lnTo>
                  <a:cubicBezTo>
                    <a:pt x="1" y="7181"/>
                    <a:pt x="393" y="7834"/>
                    <a:pt x="915" y="8095"/>
                  </a:cubicBezTo>
                  <a:lnTo>
                    <a:pt x="3526" y="9662"/>
                  </a:lnTo>
                  <a:lnTo>
                    <a:pt x="8487" y="4570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88;p62">
              <a:extLst>
                <a:ext uri="{FF2B5EF4-FFF2-40B4-BE49-F238E27FC236}">
                  <a16:creationId xmlns:a16="http://schemas.microsoft.com/office/drawing/2014/main" id="{BC5B039D-04AD-8E33-F58C-09B9E139273D}"/>
                </a:ext>
              </a:extLst>
            </p:cNvPr>
            <p:cNvSpPr/>
            <p:nvPr/>
          </p:nvSpPr>
          <p:spPr>
            <a:xfrm>
              <a:off x="4105375" y="3545375"/>
              <a:ext cx="626725" cy="436600"/>
            </a:xfrm>
            <a:custGeom>
              <a:avLst/>
              <a:gdLst/>
              <a:ahLst/>
              <a:cxnLst/>
              <a:rect l="l" t="t" r="r" b="b"/>
              <a:pathLst>
                <a:path w="25069" h="17464" extrusionOk="0">
                  <a:moveTo>
                    <a:pt x="21609" y="1"/>
                  </a:moveTo>
                  <a:cubicBezTo>
                    <a:pt x="21347" y="1"/>
                    <a:pt x="21086" y="33"/>
                    <a:pt x="20890" y="99"/>
                  </a:cubicBezTo>
                  <a:lnTo>
                    <a:pt x="1437" y="11457"/>
                  </a:lnTo>
                  <a:cubicBezTo>
                    <a:pt x="784" y="11719"/>
                    <a:pt x="262" y="12241"/>
                    <a:pt x="1" y="12894"/>
                  </a:cubicBezTo>
                  <a:lnTo>
                    <a:pt x="7834" y="17463"/>
                  </a:lnTo>
                  <a:lnTo>
                    <a:pt x="25068" y="1796"/>
                  </a:lnTo>
                  <a:lnTo>
                    <a:pt x="22327" y="99"/>
                  </a:lnTo>
                  <a:cubicBezTo>
                    <a:pt x="22131" y="33"/>
                    <a:pt x="21870" y="1"/>
                    <a:pt x="21609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89;p62">
              <a:extLst>
                <a:ext uri="{FF2B5EF4-FFF2-40B4-BE49-F238E27FC236}">
                  <a16:creationId xmlns:a16="http://schemas.microsoft.com/office/drawing/2014/main" id="{CA1F7A62-3EA7-F505-D4F8-DD5B75E1EBCE}"/>
                </a:ext>
              </a:extLst>
            </p:cNvPr>
            <p:cNvSpPr/>
            <p:nvPr/>
          </p:nvSpPr>
          <p:spPr>
            <a:xfrm>
              <a:off x="4160875" y="3586500"/>
              <a:ext cx="587550" cy="526525"/>
            </a:xfrm>
            <a:custGeom>
              <a:avLst/>
              <a:gdLst/>
              <a:ahLst/>
              <a:cxnLst/>
              <a:rect l="l" t="t" r="r" b="b"/>
              <a:pathLst>
                <a:path w="23502" h="21061" extrusionOk="0">
                  <a:moveTo>
                    <a:pt x="22358" y="0"/>
                  </a:moveTo>
                  <a:cubicBezTo>
                    <a:pt x="22076" y="0"/>
                    <a:pt x="21755" y="91"/>
                    <a:pt x="21412" y="281"/>
                  </a:cubicBezTo>
                  <a:lnTo>
                    <a:pt x="2089" y="11379"/>
                  </a:lnTo>
                  <a:cubicBezTo>
                    <a:pt x="914" y="12032"/>
                    <a:pt x="0" y="13729"/>
                    <a:pt x="0" y="15035"/>
                  </a:cubicBezTo>
                  <a:lnTo>
                    <a:pt x="0" y="19604"/>
                  </a:lnTo>
                  <a:cubicBezTo>
                    <a:pt x="0" y="20529"/>
                    <a:pt x="458" y="21061"/>
                    <a:pt x="1143" y="21061"/>
                  </a:cubicBezTo>
                  <a:cubicBezTo>
                    <a:pt x="1425" y="21061"/>
                    <a:pt x="1746" y="20970"/>
                    <a:pt x="2089" y="20779"/>
                  </a:cubicBezTo>
                  <a:lnTo>
                    <a:pt x="21412" y="9551"/>
                  </a:lnTo>
                  <a:cubicBezTo>
                    <a:pt x="22587" y="8898"/>
                    <a:pt x="23501" y="7332"/>
                    <a:pt x="23501" y="6026"/>
                  </a:cubicBezTo>
                  <a:lnTo>
                    <a:pt x="23501" y="1457"/>
                  </a:lnTo>
                  <a:cubicBezTo>
                    <a:pt x="23501" y="532"/>
                    <a:pt x="23043" y="0"/>
                    <a:pt x="22358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90;p62">
              <a:extLst>
                <a:ext uri="{FF2B5EF4-FFF2-40B4-BE49-F238E27FC236}">
                  <a16:creationId xmlns:a16="http://schemas.microsoft.com/office/drawing/2014/main" id="{6FAAFB8F-C01A-CA28-BCA2-9B530E2DE9E8}"/>
                </a:ext>
              </a:extLst>
            </p:cNvPr>
            <p:cNvSpPr/>
            <p:nvPr/>
          </p:nvSpPr>
          <p:spPr>
            <a:xfrm>
              <a:off x="4222875" y="2302950"/>
              <a:ext cx="78375" cy="133225"/>
            </a:xfrm>
            <a:custGeom>
              <a:avLst/>
              <a:gdLst/>
              <a:ahLst/>
              <a:cxnLst/>
              <a:rect l="l" t="t" r="r" b="b"/>
              <a:pathLst>
                <a:path w="3135" h="5329" extrusionOk="0">
                  <a:moveTo>
                    <a:pt x="2976" y="1"/>
                  </a:moveTo>
                  <a:cubicBezTo>
                    <a:pt x="2943" y="1"/>
                    <a:pt x="2908" y="17"/>
                    <a:pt x="2873" y="52"/>
                  </a:cubicBezTo>
                  <a:lnTo>
                    <a:pt x="262" y="1619"/>
                  </a:lnTo>
                  <a:cubicBezTo>
                    <a:pt x="131" y="1619"/>
                    <a:pt x="1" y="1880"/>
                    <a:pt x="1" y="2141"/>
                  </a:cubicBezTo>
                  <a:lnTo>
                    <a:pt x="1" y="5144"/>
                  </a:lnTo>
                  <a:cubicBezTo>
                    <a:pt x="1" y="5236"/>
                    <a:pt x="66" y="5328"/>
                    <a:pt x="151" y="5328"/>
                  </a:cubicBezTo>
                  <a:cubicBezTo>
                    <a:pt x="186" y="5328"/>
                    <a:pt x="224" y="5313"/>
                    <a:pt x="262" y="5274"/>
                  </a:cubicBezTo>
                  <a:lnTo>
                    <a:pt x="2873" y="3838"/>
                  </a:lnTo>
                  <a:cubicBezTo>
                    <a:pt x="3004" y="3708"/>
                    <a:pt x="3134" y="3447"/>
                    <a:pt x="3134" y="3185"/>
                  </a:cubicBezTo>
                  <a:lnTo>
                    <a:pt x="3134" y="313"/>
                  </a:lnTo>
                  <a:cubicBezTo>
                    <a:pt x="3134" y="122"/>
                    <a:pt x="3064" y="1"/>
                    <a:pt x="2976" y="1"/>
                  </a:cubicBez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91;p62">
              <a:extLst>
                <a:ext uri="{FF2B5EF4-FFF2-40B4-BE49-F238E27FC236}">
                  <a16:creationId xmlns:a16="http://schemas.microsoft.com/office/drawing/2014/main" id="{87632ECF-121F-640D-F9B9-3ED54ED3F413}"/>
                </a:ext>
              </a:extLst>
            </p:cNvPr>
            <p:cNvSpPr/>
            <p:nvPr/>
          </p:nvSpPr>
          <p:spPr>
            <a:xfrm>
              <a:off x="4222875" y="2836275"/>
              <a:ext cx="78375" cy="132725"/>
            </a:xfrm>
            <a:custGeom>
              <a:avLst/>
              <a:gdLst/>
              <a:ahLst/>
              <a:cxnLst/>
              <a:rect l="l" t="t" r="r" b="b"/>
              <a:pathLst>
                <a:path w="3135" h="5309" extrusionOk="0">
                  <a:moveTo>
                    <a:pt x="2873" y="0"/>
                  </a:moveTo>
                  <a:lnTo>
                    <a:pt x="262" y="1567"/>
                  </a:lnTo>
                  <a:cubicBezTo>
                    <a:pt x="131" y="1567"/>
                    <a:pt x="1" y="1959"/>
                    <a:pt x="1" y="2089"/>
                  </a:cubicBezTo>
                  <a:lnTo>
                    <a:pt x="1" y="5092"/>
                  </a:lnTo>
                  <a:cubicBezTo>
                    <a:pt x="1" y="5245"/>
                    <a:pt x="46" y="5309"/>
                    <a:pt x="109" y="5309"/>
                  </a:cubicBezTo>
                  <a:cubicBezTo>
                    <a:pt x="154" y="5309"/>
                    <a:pt x="208" y="5277"/>
                    <a:pt x="262" y="5223"/>
                  </a:cubicBezTo>
                  <a:lnTo>
                    <a:pt x="2873" y="3787"/>
                  </a:lnTo>
                  <a:cubicBezTo>
                    <a:pt x="3004" y="3656"/>
                    <a:pt x="3134" y="3395"/>
                    <a:pt x="3134" y="3264"/>
                  </a:cubicBezTo>
                  <a:lnTo>
                    <a:pt x="3134" y="261"/>
                  </a:lnTo>
                  <a:cubicBezTo>
                    <a:pt x="3134" y="0"/>
                    <a:pt x="3004" y="0"/>
                    <a:pt x="2873" y="0"/>
                  </a:cubicBez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92;p62">
              <a:extLst>
                <a:ext uri="{FF2B5EF4-FFF2-40B4-BE49-F238E27FC236}">
                  <a16:creationId xmlns:a16="http://schemas.microsoft.com/office/drawing/2014/main" id="{BB72535E-1556-77B9-0135-AA87398C5A1D}"/>
                </a:ext>
              </a:extLst>
            </p:cNvPr>
            <p:cNvSpPr/>
            <p:nvPr/>
          </p:nvSpPr>
          <p:spPr>
            <a:xfrm>
              <a:off x="4222875" y="3368300"/>
              <a:ext cx="78375" cy="132725"/>
            </a:xfrm>
            <a:custGeom>
              <a:avLst/>
              <a:gdLst/>
              <a:ahLst/>
              <a:cxnLst/>
              <a:rect l="l" t="t" r="r" b="b"/>
              <a:pathLst>
                <a:path w="3135" h="5309" extrusionOk="0">
                  <a:moveTo>
                    <a:pt x="2873" y="1"/>
                  </a:moveTo>
                  <a:lnTo>
                    <a:pt x="262" y="1567"/>
                  </a:lnTo>
                  <a:cubicBezTo>
                    <a:pt x="131" y="1698"/>
                    <a:pt x="1" y="1959"/>
                    <a:pt x="1" y="2090"/>
                  </a:cubicBezTo>
                  <a:lnTo>
                    <a:pt x="1" y="5093"/>
                  </a:lnTo>
                  <a:cubicBezTo>
                    <a:pt x="1" y="5246"/>
                    <a:pt x="46" y="5309"/>
                    <a:pt x="109" y="5309"/>
                  </a:cubicBezTo>
                  <a:cubicBezTo>
                    <a:pt x="154" y="5309"/>
                    <a:pt x="208" y="5277"/>
                    <a:pt x="262" y="5223"/>
                  </a:cubicBezTo>
                  <a:lnTo>
                    <a:pt x="2873" y="3787"/>
                  </a:lnTo>
                  <a:cubicBezTo>
                    <a:pt x="3004" y="3656"/>
                    <a:pt x="3134" y="3395"/>
                    <a:pt x="3134" y="3265"/>
                  </a:cubicBezTo>
                  <a:lnTo>
                    <a:pt x="3134" y="262"/>
                  </a:lnTo>
                  <a:cubicBezTo>
                    <a:pt x="3134" y="1"/>
                    <a:pt x="3004" y="1"/>
                    <a:pt x="2873" y="1"/>
                  </a:cubicBez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393;p62">
              <a:extLst>
                <a:ext uri="{FF2B5EF4-FFF2-40B4-BE49-F238E27FC236}">
                  <a16:creationId xmlns:a16="http://schemas.microsoft.com/office/drawing/2014/main" id="{B8E825FE-4A7E-01A6-C0AD-DA90C0C69B0D}"/>
                </a:ext>
              </a:extLst>
            </p:cNvPr>
            <p:cNvSpPr/>
            <p:nvPr/>
          </p:nvSpPr>
          <p:spPr>
            <a:xfrm>
              <a:off x="4222875" y="3900350"/>
              <a:ext cx="78375" cy="132725"/>
            </a:xfrm>
            <a:custGeom>
              <a:avLst/>
              <a:gdLst/>
              <a:ahLst/>
              <a:cxnLst/>
              <a:rect l="l" t="t" r="r" b="b"/>
              <a:pathLst>
                <a:path w="3135" h="5309" extrusionOk="0">
                  <a:moveTo>
                    <a:pt x="2873" y="0"/>
                  </a:moveTo>
                  <a:lnTo>
                    <a:pt x="262" y="1567"/>
                  </a:lnTo>
                  <a:cubicBezTo>
                    <a:pt x="131" y="1697"/>
                    <a:pt x="1" y="1959"/>
                    <a:pt x="1" y="2089"/>
                  </a:cubicBezTo>
                  <a:lnTo>
                    <a:pt x="1" y="5092"/>
                  </a:lnTo>
                  <a:cubicBezTo>
                    <a:pt x="1" y="5245"/>
                    <a:pt x="46" y="5308"/>
                    <a:pt x="109" y="5308"/>
                  </a:cubicBezTo>
                  <a:cubicBezTo>
                    <a:pt x="154" y="5308"/>
                    <a:pt x="208" y="5277"/>
                    <a:pt x="262" y="5223"/>
                  </a:cubicBezTo>
                  <a:lnTo>
                    <a:pt x="2873" y="3786"/>
                  </a:lnTo>
                  <a:cubicBezTo>
                    <a:pt x="3004" y="3656"/>
                    <a:pt x="3134" y="3395"/>
                    <a:pt x="3134" y="3264"/>
                  </a:cubicBezTo>
                  <a:lnTo>
                    <a:pt x="3134" y="261"/>
                  </a:lnTo>
                  <a:cubicBezTo>
                    <a:pt x="3134" y="0"/>
                    <a:pt x="3004" y="0"/>
                    <a:pt x="2873" y="0"/>
                  </a:cubicBez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781609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e23d2e83_0_1"/>
          <p:cNvSpPr/>
          <p:nvPr/>
        </p:nvSpPr>
        <p:spPr>
          <a:xfrm>
            <a:off x="686509" y="6295703"/>
            <a:ext cx="11142900" cy="57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18e23d2e83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g118e23d2e83_0_1"/>
          <p:cNvSpPr/>
          <p:nvPr/>
        </p:nvSpPr>
        <p:spPr>
          <a:xfrm>
            <a:off x="210272" y="6342926"/>
            <a:ext cx="8656200" cy="561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24;g1193df85558_1_1">
            <a:extLst>
              <a:ext uri="{FF2B5EF4-FFF2-40B4-BE49-F238E27FC236}">
                <a16:creationId xmlns:a16="http://schemas.microsoft.com/office/drawing/2014/main" id="{F9DFEE1B-EEE0-F55B-FECE-204449E6E3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" name="Google Shape;129;g1193df85558_1_1">
            <a:extLst>
              <a:ext uri="{FF2B5EF4-FFF2-40B4-BE49-F238E27FC236}">
                <a16:creationId xmlns:a16="http://schemas.microsoft.com/office/drawing/2014/main" id="{03FAABEA-3B57-2C49-8D57-AF9121CD7741}"/>
              </a:ext>
            </a:extLst>
          </p:cNvPr>
          <p:cNvSpPr/>
          <p:nvPr/>
        </p:nvSpPr>
        <p:spPr>
          <a:xfrm>
            <a:off x="4101448" y="11575"/>
            <a:ext cx="3684106" cy="567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Google Shape;131;g1193df85558_1_1">
            <a:extLst>
              <a:ext uri="{FF2B5EF4-FFF2-40B4-BE49-F238E27FC236}">
                <a16:creationId xmlns:a16="http://schemas.microsoft.com/office/drawing/2014/main" id="{D935638F-ACB8-D585-7D50-A6C21845E4B6}"/>
              </a:ext>
            </a:extLst>
          </p:cNvPr>
          <p:cNvSpPr/>
          <p:nvPr/>
        </p:nvSpPr>
        <p:spPr>
          <a:xfrm>
            <a:off x="176704" y="10725"/>
            <a:ext cx="3924317" cy="567600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132;g1193df85558_1_1">
            <a:extLst>
              <a:ext uri="{FF2B5EF4-FFF2-40B4-BE49-F238E27FC236}">
                <a16:creationId xmlns:a16="http://schemas.microsoft.com/office/drawing/2014/main" id="{963AFE35-E523-E4A8-4C1B-7E6B8601B908}"/>
              </a:ext>
            </a:extLst>
          </p:cNvPr>
          <p:cNvSpPr/>
          <p:nvPr/>
        </p:nvSpPr>
        <p:spPr>
          <a:xfrm>
            <a:off x="7785980" y="8517"/>
            <a:ext cx="3684105" cy="567600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Google Shape;127;g1193df85558_1_1">
            <a:extLst>
              <a:ext uri="{FF2B5EF4-FFF2-40B4-BE49-F238E27FC236}">
                <a16:creationId xmlns:a16="http://schemas.microsoft.com/office/drawing/2014/main" id="{EA99BF8F-3C6B-23D1-5CFC-A53DB0915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7031" y="837348"/>
            <a:ext cx="2459571" cy="155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90783" lvl="1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46"/>
              <a:buFont typeface="Times New Roman" panose="02020603050405020304" pitchFamily="18" charset="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0783" lvl="1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46"/>
              <a:buFont typeface="Times New Roman" panose="02020603050405020304" pitchFamily="18" charset="0"/>
              <a:buChar char="●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0783" lvl="1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46"/>
              <a:buFont typeface="Times New Roman" panose="02020603050405020304" pitchFamily="18" charset="0"/>
              <a:buChar char="●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0783" lvl="1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46"/>
              <a:buFont typeface="Times New Roman" panose="02020603050405020304" pitchFamily="18" charset="0"/>
              <a:buChar char="●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0B6D00D-CC5D-6D43-52F6-1E931B8E2AB4}"/>
              </a:ext>
            </a:extLst>
          </p:cNvPr>
          <p:cNvSpPr/>
          <p:nvPr/>
        </p:nvSpPr>
        <p:spPr>
          <a:xfrm>
            <a:off x="3287739" y="1128492"/>
            <a:ext cx="223272" cy="8404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85713B9-4F72-DDF1-B43D-BBB48402F290}"/>
              </a:ext>
            </a:extLst>
          </p:cNvPr>
          <p:cNvSpPr/>
          <p:nvPr/>
        </p:nvSpPr>
        <p:spPr>
          <a:xfrm>
            <a:off x="3287739" y="2127712"/>
            <a:ext cx="223272" cy="2194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D933F5-9B90-A61F-CCEF-3708E4672412}"/>
              </a:ext>
            </a:extLst>
          </p:cNvPr>
          <p:cNvSpPr txBox="1"/>
          <p:nvPr/>
        </p:nvSpPr>
        <p:spPr>
          <a:xfrm>
            <a:off x="3616602" y="1394828"/>
            <a:ext cx="1359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363FD-699B-A54C-51D7-796140785015}"/>
              </a:ext>
            </a:extLst>
          </p:cNvPr>
          <p:cNvSpPr txBox="1"/>
          <p:nvPr/>
        </p:nvSpPr>
        <p:spPr>
          <a:xfrm>
            <a:off x="3616602" y="2057659"/>
            <a:ext cx="1359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3BC565D-A354-610C-B407-92FE0C2C9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714" y="2438550"/>
            <a:ext cx="8940571" cy="3745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DF7A7F-A110-E567-8689-D0A6B7CB5E65}"/>
              </a:ext>
            </a:extLst>
          </p:cNvPr>
          <p:cNvSpPr txBox="1"/>
          <p:nvPr/>
        </p:nvSpPr>
        <p:spPr>
          <a:xfrm>
            <a:off x="6096000" y="1128492"/>
            <a:ext cx="525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highlight>
                  <a:srgbClr val="FFFF00"/>
                </a:highlight>
              </a:rPr>
              <a:t>Nên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vẽ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hình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mô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tả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quy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trình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hơi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giống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thế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này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cho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dễ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nhìn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tổng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highlight>
                  <a:srgbClr val="FFFF00"/>
                </a:highlight>
              </a:rPr>
              <a:t>quan</a:t>
            </a:r>
            <a:endParaRPr lang="en-US" sz="1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5511142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e23d2e83_0_1"/>
          <p:cNvSpPr/>
          <p:nvPr/>
        </p:nvSpPr>
        <p:spPr>
          <a:xfrm>
            <a:off x="537984" y="1464506"/>
            <a:ext cx="3307500" cy="45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D2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18e23d2e83_0_1"/>
          <p:cNvSpPr/>
          <p:nvPr/>
        </p:nvSpPr>
        <p:spPr>
          <a:xfrm>
            <a:off x="686509" y="6295703"/>
            <a:ext cx="11142900" cy="57600"/>
          </a:xfrm>
          <a:prstGeom prst="rect">
            <a:avLst/>
          </a:prstGeom>
          <a:solidFill>
            <a:srgbClr val="ED24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18e23d2e83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2" name="Google Shape;142;g118e23d2e83_0_1"/>
          <p:cNvSpPr/>
          <p:nvPr/>
        </p:nvSpPr>
        <p:spPr>
          <a:xfrm>
            <a:off x="686509" y="1511729"/>
            <a:ext cx="3307500" cy="456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18e23d2e83_0_1"/>
          <p:cNvSpPr/>
          <p:nvPr/>
        </p:nvSpPr>
        <p:spPr>
          <a:xfrm>
            <a:off x="210272" y="6342926"/>
            <a:ext cx="8656200" cy="56100"/>
          </a:xfrm>
          <a:prstGeom prst="rect">
            <a:avLst/>
          </a:prstGeom>
          <a:solidFill>
            <a:srgbClr val="141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24;g1193df85558_1_1">
            <a:extLst>
              <a:ext uri="{FF2B5EF4-FFF2-40B4-BE49-F238E27FC236}">
                <a16:creationId xmlns:a16="http://schemas.microsoft.com/office/drawing/2014/main" id="{F9DFEE1B-EEE0-F55B-FECE-204449E6E3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511" y="66077"/>
            <a:ext cx="655800" cy="63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" name="Google Shape;129;g1193df85558_1_1">
            <a:extLst>
              <a:ext uri="{FF2B5EF4-FFF2-40B4-BE49-F238E27FC236}">
                <a16:creationId xmlns:a16="http://schemas.microsoft.com/office/drawing/2014/main" id="{852D7274-E756-734D-0809-94C49448D743}"/>
              </a:ext>
            </a:extLst>
          </p:cNvPr>
          <p:cNvSpPr/>
          <p:nvPr/>
        </p:nvSpPr>
        <p:spPr>
          <a:xfrm>
            <a:off x="176704" y="354107"/>
            <a:ext cx="2902998" cy="3211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129;g1193df85558_1_1">
            <a:extLst>
              <a:ext uri="{FF2B5EF4-FFF2-40B4-BE49-F238E27FC236}">
                <a16:creationId xmlns:a16="http://schemas.microsoft.com/office/drawing/2014/main" id="{787B3F49-605D-F310-AA7A-117C4099B513}"/>
              </a:ext>
            </a:extLst>
          </p:cNvPr>
          <p:cNvSpPr/>
          <p:nvPr/>
        </p:nvSpPr>
        <p:spPr>
          <a:xfrm>
            <a:off x="8654904" y="353990"/>
            <a:ext cx="2814645" cy="321152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129;g1193df85558_1_1">
            <a:extLst>
              <a:ext uri="{FF2B5EF4-FFF2-40B4-BE49-F238E27FC236}">
                <a16:creationId xmlns:a16="http://schemas.microsoft.com/office/drawing/2014/main" id="{160E594D-4FD2-51CC-DEDD-93A6C0434E71}"/>
              </a:ext>
            </a:extLst>
          </p:cNvPr>
          <p:cNvSpPr/>
          <p:nvPr/>
        </p:nvSpPr>
        <p:spPr>
          <a:xfrm>
            <a:off x="3080237" y="354107"/>
            <a:ext cx="2815071" cy="321153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129;g1193df85558_1_1">
            <a:extLst>
              <a:ext uri="{FF2B5EF4-FFF2-40B4-BE49-F238E27FC236}">
                <a16:creationId xmlns:a16="http://schemas.microsoft.com/office/drawing/2014/main" id="{B04FAA82-FAB3-E33A-920B-B30C32F9B402}"/>
              </a:ext>
            </a:extLst>
          </p:cNvPr>
          <p:cNvSpPr/>
          <p:nvPr/>
        </p:nvSpPr>
        <p:spPr>
          <a:xfrm>
            <a:off x="5895309" y="353990"/>
            <a:ext cx="2760129" cy="321152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A69AC7-4C82-2956-EDC6-B3DF71A4EFA7}"/>
              </a:ext>
            </a:extLst>
          </p:cNvPr>
          <p:cNvSpPr txBox="1"/>
          <p:nvPr/>
        </p:nvSpPr>
        <p:spPr>
          <a:xfrm>
            <a:off x="537984" y="1045353"/>
            <a:ext cx="2338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A …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129;g1193df85558_1_1">
            <a:extLst>
              <a:ext uri="{FF2B5EF4-FFF2-40B4-BE49-F238E27FC236}">
                <a16:creationId xmlns:a16="http://schemas.microsoft.com/office/drawing/2014/main" id="{36E331BC-FCB1-50E9-54C1-0F2E3A06B76F}"/>
              </a:ext>
            </a:extLst>
          </p:cNvPr>
          <p:cNvSpPr/>
          <p:nvPr/>
        </p:nvSpPr>
        <p:spPr>
          <a:xfrm>
            <a:off x="4101448" y="11575"/>
            <a:ext cx="3684106" cy="3211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Google Shape;131;g1193df85558_1_1">
            <a:extLst>
              <a:ext uri="{FF2B5EF4-FFF2-40B4-BE49-F238E27FC236}">
                <a16:creationId xmlns:a16="http://schemas.microsoft.com/office/drawing/2014/main" id="{9472A84E-E77B-6FEE-734A-2EDDA6C452A8}"/>
              </a:ext>
            </a:extLst>
          </p:cNvPr>
          <p:cNvSpPr/>
          <p:nvPr/>
        </p:nvSpPr>
        <p:spPr>
          <a:xfrm>
            <a:off x="176704" y="10725"/>
            <a:ext cx="3924317" cy="321153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132;g1193df85558_1_1">
            <a:extLst>
              <a:ext uri="{FF2B5EF4-FFF2-40B4-BE49-F238E27FC236}">
                <a16:creationId xmlns:a16="http://schemas.microsoft.com/office/drawing/2014/main" id="{91601ECE-AEC1-DCCF-826A-4E99AFB87640}"/>
              </a:ext>
            </a:extLst>
          </p:cNvPr>
          <p:cNvSpPr/>
          <p:nvPr/>
        </p:nvSpPr>
        <p:spPr>
          <a:xfrm>
            <a:off x="7785980" y="8517"/>
            <a:ext cx="3684105" cy="321153"/>
          </a:xfrm>
          <a:prstGeom prst="rect">
            <a:avLst/>
          </a:prstGeom>
          <a:solidFill>
            <a:srgbClr val="00206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67390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341</Words>
  <Application>Microsoft Office PowerPoint</Application>
  <PresentationFormat>Widescreen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Huy Le</cp:lastModifiedBy>
  <cp:revision>20</cp:revision>
  <dcterms:created xsi:type="dcterms:W3CDTF">2021-05-07T11:46:26Z</dcterms:created>
  <dcterms:modified xsi:type="dcterms:W3CDTF">2023-07-29T18:02:46Z</dcterms:modified>
</cp:coreProperties>
</file>