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78" r:id="rId2"/>
    <p:sldId id="256" r:id="rId3"/>
    <p:sldId id="258" r:id="rId4"/>
    <p:sldId id="276" r:id="rId5"/>
    <p:sldId id="259" r:id="rId6"/>
    <p:sldId id="265" r:id="rId7"/>
    <p:sldId id="261" r:id="rId8"/>
    <p:sldId id="264" r:id="rId9"/>
    <p:sldId id="313" r:id="rId10"/>
    <p:sldId id="312" r:id="rId11"/>
    <p:sldId id="314" r:id="rId12"/>
    <p:sldId id="257" r:id="rId13"/>
    <p:sldId id="315" r:id="rId14"/>
    <p:sldId id="262" r:id="rId15"/>
    <p:sldId id="316" r:id="rId16"/>
    <p:sldId id="263" r:id="rId17"/>
    <p:sldId id="317" r:id="rId18"/>
    <p:sldId id="318" r:id="rId19"/>
    <p:sldId id="260" r:id="rId20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2"/>
      <p:bold r:id="rId23"/>
    </p:embeddedFont>
    <p:embeddedFont>
      <p:font typeface="Aldrich" panose="020B0604020202020204" charset="0"/>
      <p:regular r:id="rId24"/>
    </p:embeddedFont>
    <p:embeddedFont>
      <p:font typeface="Anaheim" panose="020B0604020202020204" charset="0"/>
      <p:regular r:id="rId25"/>
    </p:embeddedFont>
    <p:embeddedFont>
      <p:font typeface="Bebas Neue" panose="020B0606020202050201" pitchFamily="34" charset="0"/>
      <p:regular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731728-9A8C-42D0-83B4-204CC37076A7}">
  <a:tblStyle styleId="{09731728-9A8C-42D0-83B4-204CC3707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5" name="Google Shape;5305;g1fae1df8fe9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6" name="Google Shape;5306;g1fae1df8fe9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81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93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Google Shape;4788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9" name="Google Shape;4789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39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2" name="Google Shape;4882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51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64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1f8a3fc19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1f8a3fc19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Google Shape;4972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3" name="Google Shape;4973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6" name="Google Shape;4956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7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2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2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2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4" name="Google Shape;224;p2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2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" name="Google Shape;232;p2"/>
          <p:cNvGrpSpPr/>
          <p:nvPr/>
        </p:nvGrpSpPr>
        <p:grpSpPr>
          <a:xfrm rot="5400000">
            <a:off x="1935918" y="-971783"/>
            <a:ext cx="246883" cy="2692268"/>
            <a:chOff x="8485340" y="3907478"/>
            <a:chExt cx="330366" cy="3614753"/>
          </a:xfrm>
        </p:grpSpPr>
        <p:grpSp>
          <p:nvGrpSpPr>
            <p:cNvPr id="233" name="Google Shape;233;p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"/>
            <p:cNvCxnSpPr>
              <a:stCxn id="223" idx="6"/>
            </p:cNvCxnSpPr>
            <p:nvPr/>
          </p:nvCxnSpPr>
          <p:spPr>
            <a:xfrm rot="-5400000">
              <a:off x="6847372" y="5719081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2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2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2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44" name="Google Shape;244;p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8" name="Google Shape;248;p2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253;p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20"/>
          <p:cNvSpPr txBox="1">
            <a:spLocks noGrp="1"/>
          </p:cNvSpPr>
          <p:nvPr>
            <p:ph type="subTitle" idx="1"/>
          </p:nvPr>
        </p:nvSpPr>
        <p:spPr>
          <a:xfrm>
            <a:off x="93762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6" name="Google Shape;2776;p20"/>
          <p:cNvSpPr txBox="1">
            <a:spLocks noGrp="1"/>
          </p:cNvSpPr>
          <p:nvPr>
            <p:ph type="subTitle" idx="2"/>
          </p:nvPr>
        </p:nvSpPr>
        <p:spPr>
          <a:xfrm>
            <a:off x="3484347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7" name="Google Shape;2777;p20"/>
          <p:cNvSpPr txBox="1">
            <a:spLocks noGrp="1"/>
          </p:cNvSpPr>
          <p:nvPr>
            <p:ph type="subTitle" idx="3"/>
          </p:nvPr>
        </p:nvSpPr>
        <p:spPr>
          <a:xfrm>
            <a:off x="6031075" y="268666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8" name="Google Shape;277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79" name="Google Shape;2779;p20"/>
          <p:cNvSpPr txBox="1">
            <a:spLocks noGrp="1"/>
          </p:cNvSpPr>
          <p:nvPr>
            <p:ph type="subTitle" idx="4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0" name="Google Shape;2780;p20"/>
          <p:cNvSpPr txBox="1">
            <a:spLocks noGrp="1"/>
          </p:cNvSpPr>
          <p:nvPr>
            <p:ph type="subTitle" idx="5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1" name="Google Shape;2781;p20"/>
          <p:cNvSpPr txBox="1">
            <a:spLocks noGrp="1"/>
          </p:cNvSpPr>
          <p:nvPr>
            <p:ph type="subTitle" idx="6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82" name="Google Shape;2782;p20"/>
          <p:cNvGrpSpPr/>
          <p:nvPr/>
        </p:nvGrpSpPr>
        <p:grpSpPr>
          <a:xfrm>
            <a:off x="8467344" y="2023828"/>
            <a:ext cx="708494" cy="4445612"/>
            <a:chOff x="8467344" y="2023828"/>
            <a:chExt cx="708494" cy="4445612"/>
          </a:xfrm>
        </p:grpSpPr>
        <p:cxnSp>
          <p:nvCxnSpPr>
            <p:cNvPr id="2783" name="Google Shape;2783;p20"/>
            <p:cNvCxnSpPr/>
            <p:nvPr/>
          </p:nvCxnSpPr>
          <p:spPr>
            <a:xfrm rot="5400000">
              <a:off x="7274694" y="5111640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4" name="Google Shape;2784;p20"/>
            <p:cNvSpPr/>
            <p:nvPr/>
          </p:nvSpPr>
          <p:spPr>
            <a:xfrm rot="-5400000">
              <a:off x="8467344" y="365079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5" name="Google Shape;2785;p20"/>
            <p:cNvGrpSpPr/>
            <p:nvPr/>
          </p:nvGrpSpPr>
          <p:grpSpPr>
            <a:xfrm>
              <a:off x="8542637" y="3734292"/>
              <a:ext cx="179912" cy="117310"/>
              <a:chOff x="7238332" y="3402944"/>
              <a:chExt cx="1437000" cy="790500"/>
            </a:xfrm>
          </p:grpSpPr>
          <p:cxnSp>
            <p:nvCxnSpPr>
              <p:cNvPr id="2786" name="Google Shape;2786;p20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7" name="Google Shape;2787;p20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88" name="Google Shape;2788;p20"/>
            <p:cNvCxnSpPr/>
            <p:nvPr/>
          </p:nvCxnSpPr>
          <p:spPr>
            <a:xfrm rot="-5400000" flipH="1">
              <a:off x="8898338" y="4409815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89" name="Google Shape;2789;p20"/>
            <p:cNvGrpSpPr/>
            <p:nvPr/>
          </p:nvGrpSpPr>
          <p:grpSpPr>
            <a:xfrm flipH="1">
              <a:off x="8509055" y="2715399"/>
              <a:ext cx="246878" cy="901153"/>
              <a:chOff x="8534854" y="3053621"/>
              <a:chExt cx="230125" cy="830250"/>
            </a:xfrm>
          </p:grpSpPr>
          <p:cxnSp>
            <p:nvCxnSpPr>
              <p:cNvPr id="2790" name="Google Shape;2790;p20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1" name="Google Shape;2791;p20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2" name="Google Shape;2792;p20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3" name="Google Shape;2793;p20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4" name="Google Shape;2794;p20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95" name="Google Shape;2795;p20"/>
            <p:cNvCxnSpPr/>
            <p:nvPr/>
          </p:nvCxnSpPr>
          <p:spPr>
            <a:xfrm rot="-5400000">
              <a:off x="8270994" y="2480015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96" name="Google Shape;2796;p20"/>
            <p:cNvGrpSpPr/>
            <p:nvPr/>
          </p:nvGrpSpPr>
          <p:grpSpPr>
            <a:xfrm>
              <a:off x="8518046" y="2023828"/>
              <a:ext cx="228900" cy="228604"/>
              <a:chOff x="8536079" y="1884671"/>
              <a:chExt cx="228900" cy="250800"/>
            </a:xfrm>
          </p:grpSpPr>
          <p:cxnSp>
            <p:nvCxnSpPr>
              <p:cNvPr id="2797" name="Google Shape;2797;p20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8" name="Google Shape;2798;p20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99" name="Google Shape;2799;p20"/>
          <p:cNvGrpSpPr/>
          <p:nvPr/>
        </p:nvGrpSpPr>
        <p:grpSpPr>
          <a:xfrm>
            <a:off x="-5" y="4626864"/>
            <a:ext cx="2811910" cy="723433"/>
            <a:chOff x="-5" y="4626864"/>
            <a:chExt cx="2811910" cy="723433"/>
          </a:xfrm>
        </p:grpSpPr>
        <p:sp>
          <p:nvSpPr>
            <p:cNvPr id="2800" name="Google Shape;2800;p20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01" name="Google Shape;2801;p20"/>
            <p:cNvCxnSpPr>
              <a:stCxn id="2800" idx="1"/>
              <a:endCxn id="2800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2" name="Google Shape;2802;p20"/>
            <p:cNvCxnSpPr>
              <a:stCxn id="2800" idx="7"/>
              <a:endCxn id="2800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03" name="Google Shape;2803;p20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2804" name="Google Shape;2804;p20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5" name="Google Shape;2805;p20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6" name="Google Shape;2806;p20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7" name="Google Shape;2807;p20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20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09" name="Google Shape;2809;p20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810" name="Google Shape;2810;p20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2811" name="Google Shape;2811;p20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812" name="Google Shape;2812;p2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3" name="Google Shape;2813;p2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814" name="Google Shape;2814;p20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15" name="Google Shape;2815;p20"/>
            <p:cNvCxnSpPr>
              <a:stCxn id="2800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16" name="Google Shape;2816;p20"/>
          <p:cNvGrpSpPr/>
          <p:nvPr/>
        </p:nvGrpSpPr>
        <p:grpSpPr>
          <a:xfrm rot="10800000">
            <a:off x="-530586" y="-173339"/>
            <a:ext cx="3262224" cy="530209"/>
            <a:chOff x="4236555" y="4696369"/>
            <a:chExt cx="5145463" cy="530209"/>
          </a:xfrm>
        </p:grpSpPr>
        <p:sp>
          <p:nvSpPr>
            <p:cNvPr id="2817" name="Google Shape;2817;p20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0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0"/>
            <p:cNvSpPr/>
            <p:nvPr/>
          </p:nvSpPr>
          <p:spPr>
            <a:xfrm>
              <a:off x="6019520" y="4771713"/>
              <a:ext cx="3362498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0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0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0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0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0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0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20"/>
          <p:cNvGrpSpPr/>
          <p:nvPr/>
        </p:nvGrpSpPr>
        <p:grpSpPr>
          <a:xfrm>
            <a:off x="5659659" y="4732747"/>
            <a:ext cx="4215397" cy="1014842"/>
            <a:chOff x="2172833" y="1371669"/>
            <a:chExt cx="6637375" cy="1597925"/>
          </a:xfrm>
        </p:grpSpPr>
        <p:sp>
          <p:nvSpPr>
            <p:cNvPr id="2827" name="Google Shape;2827;p2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21"/>
          <p:cNvSpPr txBox="1">
            <a:spLocks noGrp="1"/>
          </p:cNvSpPr>
          <p:nvPr>
            <p:ph type="subTitle" idx="1"/>
          </p:nvPr>
        </p:nvSpPr>
        <p:spPr>
          <a:xfrm>
            <a:off x="937625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9" name="Google Shape;2919;p21"/>
          <p:cNvSpPr txBox="1">
            <a:spLocks noGrp="1"/>
          </p:cNvSpPr>
          <p:nvPr>
            <p:ph type="subTitle" idx="2"/>
          </p:nvPr>
        </p:nvSpPr>
        <p:spPr>
          <a:xfrm>
            <a:off x="3481831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0" name="Google Shape;2920;p21"/>
          <p:cNvSpPr txBox="1">
            <a:spLocks noGrp="1"/>
          </p:cNvSpPr>
          <p:nvPr>
            <p:ph type="subTitle" idx="3"/>
          </p:nvPr>
        </p:nvSpPr>
        <p:spPr>
          <a:xfrm>
            <a:off x="6026037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1" name="Google Shape;29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2" name="Google Shape;2922;p21"/>
          <p:cNvSpPr txBox="1">
            <a:spLocks noGrp="1"/>
          </p:cNvSpPr>
          <p:nvPr>
            <p:ph type="subTitle" idx="4"/>
          </p:nvPr>
        </p:nvSpPr>
        <p:spPr>
          <a:xfrm>
            <a:off x="937625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3" name="Google Shape;2923;p21"/>
          <p:cNvSpPr txBox="1">
            <a:spLocks noGrp="1"/>
          </p:cNvSpPr>
          <p:nvPr>
            <p:ph type="subTitle" idx="5"/>
          </p:nvPr>
        </p:nvSpPr>
        <p:spPr>
          <a:xfrm>
            <a:off x="3481831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4" name="Google Shape;2924;p21"/>
          <p:cNvSpPr txBox="1">
            <a:spLocks noGrp="1"/>
          </p:cNvSpPr>
          <p:nvPr>
            <p:ph type="subTitle" idx="6"/>
          </p:nvPr>
        </p:nvSpPr>
        <p:spPr>
          <a:xfrm>
            <a:off x="6026037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25" name="Google Shape;2925;p21"/>
          <p:cNvGrpSpPr/>
          <p:nvPr/>
        </p:nvGrpSpPr>
        <p:grpSpPr>
          <a:xfrm flipH="1">
            <a:off x="6620820" y="4626864"/>
            <a:ext cx="2811910" cy="723433"/>
            <a:chOff x="-5" y="4626864"/>
            <a:chExt cx="2811910" cy="723433"/>
          </a:xfrm>
        </p:grpSpPr>
        <p:sp>
          <p:nvSpPr>
            <p:cNvPr id="2926" name="Google Shape;2926;p21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27" name="Google Shape;2927;p21"/>
            <p:cNvCxnSpPr>
              <a:stCxn id="2926" idx="1"/>
              <a:endCxn id="2926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8" name="Google Shape;2928;p21"/>
            <p:cNvCxnSpPr>
              <a:stCxn id="2926" idx="7"/>
              <a:endCxn id="2926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29" name="Google Shape;2929;p21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2930" name="Google Shape;2930;p2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1" name="Google Shape;2931;p2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2" name="Google Shape;2932;p2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3" name="Google Shape;2933;p2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4" name="Google Shape;2934;p2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35" name="Google Shape;2935;p21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36" name="Google Shape;2936;p21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2937" name="Google Shape;2937;p2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938" name="Google Shape;2938;p2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9" name="Google Shape;2939;p2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940" name="Google Shape;2940;p21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41" name="Google Shape;2941;p21"/>
            <p:cNvCxnSpPr>
              <a:stCxn id="2926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42" name="Google Shape;2942;p21"/>
          <p:cNvGrpSpPr/>
          <p:nvPr/>
        </p:nvGrpSpPr>
        <p:grpSpPr>
          <a:xfrm rot="10800000" flipH="1">
            <a:off x="6463165" y="-173339"/>
            <a:ext cx="3127198" cy="530209"/>
            <a:chOff x="4236555" y="4696369"/>
            <a:chExt cx="4932490" cy="530209"/>
          </a:xfrm>
        </p:grpSpPr>
        <p:sp>
          <p:nvSpPr>
            <p:cNvPr id="2943" name="Google Shape;2943;p21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21"/>
          <p:cNvGrpSpPr/>
          <p:nvPr/>
        </p:nvGrpSpPr>
        <p:grpSpPr>
          <a:xfrm>
            <a:off x="-503616" y="4732747"/>
            <a:ext cx="4215397" cy="1014842"/>
            <a:chOff x="2172833" y="1371669"/>
            <a:chExt cx="6637375" cy="1597925"/>
          </a:xfrm>
        </p:grpSpPr>
        <p:sp>
          <p:nvSpPr>
            <p:cNvPr id="2953" name="Google Shape;2953;p2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21"/>
          <p:cNvGrpSpPr/>
          <p:nvPr/>
        </p:nvGrpSpPr>
        <p:grpSpPr>
          <a:xfrm>
            <a:off x="-11175" y="-1683309"/>
            <a:ext cx="719663" cy="4445612"/>
            <a:chOff x="-11175" y="-1683309"/>
            <a:chExt cx="719663" cy="4445612"/>
          </a:xfrm>
        </p:grpSpPr>
        <p:cxnSp>
          <p:nvCxnSpPr>
            <p:cNvPr id="3044" name="Google Shape;3044;p21"/>
            <p:cNvCxnSpPr/>
            <p:nvPr/>
          </p:nvCxnSpPr>
          <p:spPr>
            <a:xfrm rot="-5400000">
              <a:off x="-814462" y="-325509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5" name="Google Shape;3045;p21"/>
            <p:cNvSpPr/>
            <p:nvPr/>
          </p:nvSpPr>
          <p:spPr>
            <a:xfrm rot="5400000">
              <a:off x="378188" y="805041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6" name="Google Shape;3046;p21"/>
            <p:cNvGrpSpPr/>
            <p:nvPr/>
          </p:nvGrpSpPr>
          <p:grpSpPr>
            <a:xfrm rot="10800000">
              <a:off x="453282" y="934529"/>
              <a:ext cx="179912" cy="117310"/>
              <a:chOff x="7238332" y="3402944"/>
              <a:chExt cx="1437000" cy="790500"/>
            </a:xfrm>
          </p:grpSpPr>
          <p:cxnSp>
            <p:nvCxnSpPr>
              <p:cNvPr id="3047" name="Google Shape;3047;p2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8" name="Google Shape;3048;p2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49" name="Google Shape;3049;p21"/>
            <p:cNvGrpSpPr/>
            <p:nvPr/>
          </p:nvGrpSpPr>
          <p:grpSpPr>
            <a:xfrm rot="10800000" flipH="1">
              <a:off x="419899" y="1169579"/>
              <a:ext cx="246878" cy="901153"/>
              <a:chOff x="8534854" y="3053621"/>
              <a:chExt cx="230125" cy="830250"/>
            </a:xfrm>
          </p:grpSpPr>
          <p:cxnSp>
            <p:nvCxnSpPr>
              <p:cNvPr id="3050" name="Google Shape;3050;p2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1" name="Google Shape;3051;p2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2" name="Google Shape;3052;p2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3" name="Google Shape;3053;p2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4" name="Google Shape;3054;p2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55" name="Google Shape;3055;p21"/>
            <p:cNvCxnSpPr/>
            <p:nvPr/>
          </p:nvCxnSpPr>
          <p:spPr>
            <a:xfrm rot="5400000">
              <a:off x="181838" y="230611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56" name="Google Shape;3056;p21"/>
            <p:cNvGrpSpPr/>
            <p:nvPr/>
          </p:nvGrpSpPr>
          <p:grpSpPr>
            <a:xfrm rot="10800000">
              <a:off x="428886" y="2533698"/>
              <a:ext cx="228900" cy="228604"/>
              <a:chOff x="8536079" y="1884671"/>
              <a:chExt cx="228900" cy="250800"/>
            </a:xfrm>
          </p:grpSpPr>
          <p:cxnSp>
            <p:nvCxnSpPr>
              <p:cNvPr id="3057" name="Google Shape;3057;p2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8" name="Google Shape;3058;p2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59" name="Google Shape;3059;p21"/>
            <p:cNvCxnSpPr/>
            <p:nvPr/>
          </p:nvCxnSpPr>
          <p:spPr>
            <a:xfrm rot="10800000">
              <a:off x="-11175" y="53950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2" name="Google Shape;3062;p22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3" name="Google Shape;3063;p22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4" name="Google Shape;3064;p22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5" name="Google Shape;3065;p22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6" name="Google Shape;3066;p22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7" name="Google Shape;3067;p22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8" name="Google Shape;3068;p22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9" name="Google Shape;3069;p22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70" name="Google Shape;3070;p22"/>
          <p:cNvGrpSpPr/>
          <p:nvPr/>
        </p:nvGrpSpPr>
        <p:grpSpPr>
          <a:xfrm rot="10800000" flipH="1">
            <a:off x="-732945" y="-90026"/>
            <a:ext cx="3878601" cy="503207"/>
            <a:chOff x="-938188" y="-110700"/>
            <a:chExt cx="5124324" cy="503207"/>
          </a:xfrm>
        </p:grpSpPr>
        <p:sp>
          <p:nvSpPr>
            <p:cNvPr id="3071" name="Google Shape;3071;p2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22"/>
          <p:cNvGrpSpPr/>
          <p:nvPr/>
        </p:nvGrpSpPr>
        <p:grpSpPr>
          <a:xfrm rot="10800000" flipH="1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3081" name="Google Shape;3081;p2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22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3172" name="Google Shape;3172;p22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173" name="Google Shape;3173;p2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74" name="Google Shape;3174;p22"/>
              <p:cNvCxnSpPr>
                <a:stCxn id="3173" idx="1"/>
                <a:endCxn id="3173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5" name="Google Shape;3175;p22"/>
              <p:cNvCxnSpPr>
                <a:stCxn id="3173" idx="7"/>
                <a:endCxn id="317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6" name="Google Shape;3176;p22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177" name="Google Shape;3177;p2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8" name="Google Shape;3178;p2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9" name="Google Shape;3179;p2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0" name="Google Shape;3180;p2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" name="Google Shape;3181;p2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2" name="Google Shape;3182;p22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3183" name="Google Shape;3183;p22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184" name="Google Shape;3184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5" name="Google Shape;3185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86" name="Google Shape;3186;p22"/>
              <p:cNvCxnSpPr>
                <a:stCxn id="3173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7" name="Google Shape;3187;p22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188" name="Google Shape;3188;p2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9" name="Google Shape;3189;p2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0" name="Google Shape;3190;p22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1" name="Google Shape;3191;p22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3192" name="Google Shape;3192;p2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3" name="Google Shape;3193;p2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194" name="Google Shape;3194;p2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195" name="Google Shape;3195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6" name="Google Shape;3196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97" name="Google Shape;3197;p22"/>
              <p:cNvCxnSpPr>
                <a:endCxn id="319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8" name="Google Shape;3198;p22"/>
            <p:cNvCxnSpPr>
              <a:stCxn id="319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2"/>
            <p:cNvCxnSpPr>
              <a:stCxn id="320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0" name="Google Shape;3200;p2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3" name="Google Shape;3203;p2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06" name="Google Shape;3206;p23"/>
          <p:cNvSpPr txBox="1">
            <a:spLocks noGrp="1"/>
          </p:cNvSpPr>
          <p:nvPr>
            <p:ph type="subTitle" idx="1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7" name="Google Shape;3207;p23"/>
          <p:cNvSpPr txBox="1">
            <a:spLocks noGrp="1"/>
          </p:cNvSpPr>
          <p:nvPr>
            <p:ph type="subTitle" idx="2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8" name="Google Shape;3208;p23"/>
          <p:cNvSpPr txBox="1">
            <a:spLocks noGrp="1"/>
          </p:cNvSpPr>
          <p:nvPr>
            <p:ph type="subTitle" idx="3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9" name="Google Shape;3209;p23"/>
          <p:cNvSpPr txBox="1">
            <a:spLocks noGrp="1"/>
          </p:cNvSpPr>
          <p:nvPr>
            <p:ph type="subTitle" idx="4"/>
          </p:nvPr>
        </p:nvSpPr>
        <p:spPr>
          <a:xfrm>
            <a:off x="3578947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0" name="Google Shape;3210;p23"/>
          <p:cNvSpPr txBox="1">
            <a:spLocks noGrp="1"/>
          </p:cNvSpPr>
          <p:nvPr>
            <p:ph type="subTitle" idx="5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1" name="Google Shape;3211;p23"/>
          <p:cNvSpPr txBox="1">
            <a:spLocks noGrp="1"/>
          </p:cNvSpPr>
          <p:nvPr>
            <p:ph type="subTitle" idx="6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23"/>
          <p:cNvSpPr txBox="1">
            <a:spLocks noGrp="1"/>
          </p:cNvSpPr>
          <p:nvPr>
            <p:ph type="subTitle" idx="7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3" name="Google Shape;3213;p23"/>
          <p:cNvSpPr txBox="1">
            <a:spLocks noGrp="1"/>
          </p:cNvSpPr>
          <p:nvPr>
            <p:ph type="subTitle" idx="8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4" name="Google Shape;3214;p23"/>
          <p:cNvSpPr txBox="1">
            <a:spLocks noGrp="1"/>
          </p:cNvSpPr>
          <p:nvPr>
            <p:ph type="subTitle" idx="9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5" name="Google Shape;3215;p23"/>
          <p:cNvSpPr txBox="1">
            <a:spLocks noGrp="1"/>
          </p:cNvSpPr>
          <p:nvPr>
            <p:ph type="subTitle" idx="13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6" name="Google Shape;3216;p23"/>
          <p:cNvSpPr txBox="1">
            <a:spLocks noGrp="1"/>
          </p:cNvSpPr>
          <p:nvPr>
            <p:ph type="subTitle" idx="14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7" name="Google Shape;3217;p23"/>
          <p:cNvSpPr txBox="1">
            <a:spLocks noGrp="1"/>
          </p:cNvSpPr>
          <p:nvPr>
            <p:ph type="subTitle" idx="15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18" name="Google Shape;3218;p23"/>
          <p:cNvGrpSpPr/>
          <p:nvPr/>
        </p:nvGrpSpPr>
        <p:grpSpPr>
          <a:xfrm flipH="1">
            <a:off x="-1419483" y="-37019"/>
            <a:ext cx="4932490" cy="530209"/>
            <a:chOff x="4236555" y="4696369"/>
            <a:chExt cx="4932490" cy="530209"/>
          </a:xfrm>
        </p:grpSpPr>
        <p:sp>
          <p:nvSpPr>
            <p:cNvPr id="3219" name="Google Shape;3219;p23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8" name="Google Shape;3228;p23"/>
          <p:cNvGrpSpPr/>
          <p:nvPr/>
        </p:nvGrpSpPr>
        <p:grpSpPr>
          <a:xfrm>
            <a:off x="5131159" y="4757747"/>
            <a:ext cx="4215397" cy="1014842"/>
            <a:chOff x="2172833" y="1371669"/>
            <a:chExt cx="6637375" cy="1597925"/>
          </a:xfrm>
        </p:grpSpPr>
        <p:sp>
          <p:nvSpPr>
            <p:cNvPr id="3229" name="Google Shape;3229;p2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23"/>
          <p:cNvGrpSpPr/>
          <p:nvPr/>
        </p:nvGrpSpPr>
        <p:grpSpPr>
          <a:xfrm rot="-5400000">
            <a:off x="7522050" y="908783"/>
            <a:ext cx="2531025" cy="663525"/>
            <a:chOff x="3551975" y="4608575"/>
            <a:chExt cx="2531025" cy="663525"/>
          </a:xfrm>
        </p:grpSpPr>
        <p:grpSp>
          <p:nvGrpSpPr>
            <p:cNvPr id="3320" name="Google Shape;3320;p2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321" name="Google Shape;3321;p2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2" name="Google Shape;3322;p2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3323" name="Google Shape;3323;p2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324" name="Google Shape;3324;p2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25" name="Google Shape;3325;p2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326" name="Google Shape;3326;p23"/>
                <p:cNvCxnSpPr>
                  <a:endCxn id="3321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7" name="Google Shape;3327;p23"/>
            <p:cNvCxnSpPr>
              <a:stCxn id="3328" idx="6"/>
            </p:cNvCxnSpPr>
            <p:nvPr/>
          </p:nvCxnSpPr>
          <p:spPr>
            <a:xfrm rot="10800000">
              <a:off x="5393450" y="4084175"/>
              <a:ext cx="0" cy="13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28" name="Google Shape;3328;p2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1" name="Google Shape;3331;p2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2" name="Google Shape;3332;p23"/>
            <p:cNvCxnSpPr>
              <a:endCxn id="3330" idx="2"/>
            </p:cNvCxnSpPr>
            <p:nvPr/>
          </p:nvCxnSpPr>
          <p:spPr>
            <a:xfrm rot="10800000">
              <a:off x="3996600" y="4677125"/>
              <a:ext cx="0" cy="19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3" name="Google Shape;3333;p23"/>
          <p:cNvGrpSpPr/>
          <p:nvPr/>
        </p:nvGrpSpPr>
        <p:grpSpPr>
          <a:xfrm>
            <a:off x="-50592" y="4641683"/>
            <a:ext cx="3690232" cy="716850"/>
            <a:chOff x="-50592" y="3685783"/>
            <a:chExt cx="3690232" cy="716850"/>
          </a:xfrm>
        </p:grpSpPr>
        <p:sp>
          <p:nvSpPr>
            <p:cNvPr id="3334" name="Google Shape;3334;p23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5" name="Google Shape;3335;p23"/>
            <p:cNvCxnSpPr>
              <a:stCxn id="3334" idx="1"/>
              <a:endCxn id="3334" idx="5"/>
            </p:cNvCxnSpPr>
            <p:nvPr/>
          </p:nvCxnSpPr>
          <p:spPr>
            <a:xfrm flipH="1">
              <a:off x="412236" y="373415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6" name="Google Shape;3336;p23"/>
            <p:cNvCxnSpPr>
              <a:stCxn id="3334" idx="7"/>
              <a:endCxn id="3334" idx="3"/>
            </p:cNvCxnSpPr>
            <p:nvPr/>
          </p:nvCxnSpPr>
          <p:spPr>
            <a:xfrm rot="10800000">
              <a:off x="412236" y="3734011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7" name="Google Shape;3337;p23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38" name="Google Shape;3338;p23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3339" name="Google Shape;3339;p23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0" name="Google Shape;3340;p23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1" name="Google Shape;3341;p23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23"/>
            <p:cNvCxnSpPr>
              <a:stCxn id="3334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32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3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32"/>
          <p:cNvGrpSpPr/>
          <p:nvPr/>
        </p:nvGrpSpPr>
        <p:grpSpPr>
          <a:xfrm flipH="1">
            <a:off x="-552020" y="-30151"/>
            <a:ext cx="3878601" cy="503207"/>
            <a:chOff x="-938188" y="-110700"/>
            <a:chExt cx="5124324" cy="503207"/>
          </a:xfrm>
        </p:grpSpPr>
        <p:sp>
          <p:nvSpPr>
            <p:cNvPr id="4615" name="Google Shape;4615;p3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4" name="Google Shape;4624;p32"/>
          <p:cNvGrpSpPr/>
          <p:nvPr/>
        </p:nvGrpSpPr>
        <p:grpSpPr>
          <a:xfrm flipH="1">
            <a:off x="-769824" y="4638506"/>
            <a:ext cx="4459429" cy="708494"/>
            <a:chOff x="4645026" y="4638506"/>
            <a:chExt cx="4459429" cy="708494"/>
          </a:xfrm>
        </p:grpSpPr>
        <p:cxnSp>
          <p:nvCxnSpPr>
            <p:cNvPr id="4625" name="Google Shape;4625;p3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26" name="Google Shape;4626;p3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7" name="Google Shape;4627;p3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3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0" name="Google Shape;4630;p3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1" name="Google Shape;4631;p3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3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3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3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3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3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7" name="Google Shape;4637;p3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8" name="Google Shape;4638;p3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3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3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41" name="Google Shape;4641;p32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3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43" name="Google Shape;4643;p3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3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5" name="Google Shape;4645;p3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3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7" name="Google Shape;4647;p3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48" name="Google Shape;4648;p3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33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3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3" name="Google Shape;4653;p3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54" name="Google Shape;4654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56" name="Google Shape;4656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57" name="Google Shape;4657;p33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58" name="Google Shape;4658;p33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9" name="Google Shape;4659;p3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2" name="Google Shape;4662;p3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3" name="Google Shape;4663;p33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4" name="Google Shape;4664;p33"/>
          <p:cNvGrpSpPr/>
          <p:nvPr/>
        </p:nvGrpSpPr>
        <p:grpSpPr>
          <a:xfrm flipH="1">
            <a:off x="8469963" y="-30912"/>
            <a:ext cx="674025" cy="1676400"/>
            <a:chOff x="-12" y="-30912"/>
            <a:chExt cx="674025" cy="1676400"/>
          </a:xfrm>
        </p:grpSpPr>
        <p:cxnSp>
          <p:nvCxnSpPr>
            <p:cNvPr id="4665" name="Google Shape;4665;p33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66" name="Google Shape;4666;p33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4667" name="Google Shape;4667;p3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8" name="Google Shape;4668;p3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69" name="Google Shape;4669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71" name="Google Shape;4671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72" name="Google Shape;4672;p33"/>
                <p:cNvCxnSpPr>
                  <a:endCxn id="4667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73" name="Google Shape;4673;p33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4" name="Google Shape;4674;p33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3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3"/>
          <p:cNvGrpSpPr/>
          <p:nvPr/>
        </p:nvGrpSpPr>
        <p:grpSpPr>
          <a:xfrm>
            <a:off x="-894745" y="-2"/>
            <a:ext cx="3909426" cy="453014"/>
            <a:chOff x="-978913" y="-110701"/>
            <a:chExt cx="5165050" cy="453014"/>
          </a:xfrm>
        </p:grpSpPr>
        <p:sp>
          <p:nvSpPr>
            <p:cNvPr id="4766" name="Google Shape;4766;p3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"/>
          <p:cNvGrpSpPr/>
          <p:nvPr/>
        </p:nvGrpSpPr>
        <p:grpSpPr>
          <a:xfrm>
            <a:off x="584621" y="3467024"/>
            <a:ext cx="4741741" cy="1141557"/>
            <a:chOff x="2172833" y="1371669"/>
            <a:chExt cx="6637375" cy="1597925"/>
          </a:xfrm>
        </p:grpSpPr>
        <p:sp>
          <p:nvSpPr>
            <p:cNvPr id="256" name="Google Shape;256;p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"/>
          <p:cNvGrpSpPr/>
          <p:nvPr/>
        </p:nvGrpSpPr>
        <p:grpSpPr>
          <a:xfrm>
            <a:off x="3183096" y="1555274"/>
            <a:ext cx="4741741" cy="1141557"/>
            <a:chOff x="2172833" y="1371669"/>
            <a:chExt cx="6637375" cy="1597925"/>
          </a:xfrm>
        </p:grpSpPr>
        <p:sp>
          <p:nvSpPr>
            <p:cNvPr id="347" name="Google Shape;347;p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"/>
          <p:cNvGrpSpPr/>
          <p:nvPr/>
        </p:nvGrpSpPr>
        <p:grpSpPr>
          <a:xfrm>
            <a:off x="1008225" y="1822500"/>
            <a:ext cx="6772624" cy="2568736"/>
            <a:chOff x="-61450" y="945260"/>
            <a:chExt cx="9273757" cy="3339924"/>
          </a:xfrm>
        </p:grpSpPr>
        <p:sp>
          <p:nvSpPr>
            <p:cNvPr id="438" name="Google Shape;438;p3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3"/>
          <p:cNvSpPr txBox="1">
            <a:spLocks noGrp="1"/>
          </p:cNvSpPr>
          <p:nvPr>
            <p:ph type="title" idx="2" hasCustomPrompt="1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5" name="Google Shape;465;p3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3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467" name="Google Shape;467;p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68" name="Google Shape;468;p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9" name="Google Shape;469;p3"/>
              <p:cNvCxnSpPr>
                <a:stCxn id="468" idx="1"/>
                <a:endCxn id="468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3"/>
              <p:cNvCxnSpPr>
                <a:stCxn id="468" idx="7"/>
                <a:endCxn id="468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1" name="Google Shape;471;p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72" name="Google Shape;472;p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7" name="Google Shape;477;p3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478" name="Google Shape;478;p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79" name="Google Shape;479;p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81" name="Google Shape;481;p3"/>
              <p:cNvCxnSpPr>
                <a:stCxn id="468" idx="6"/>
              </p:cNvCxnSpPr>
              <p:nvPr/>
            </p:nvCxnSpPr>
            <p:spPr>
              <a:xfrm rot="-5400000">
                <a:off x="6847372" y="5719081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83" name="Google Shape;483;p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5" name="Google Shape;485;p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6" name="Google Shape;486;p3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487" name="Google Shape;487;p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489" name="Google Shape;489;p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90" name="Google Shape;490;p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92" name="Google Shape;492;p3"/>
              <p:cNvCxnSpPr>
                <a:endCxn id="48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3" name="Google Shape;493;p3"/>
            <p:cNvCxnSpPr>
              <a:stCxn id="48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"/>
            <p:cNvCxnSpPr>
              <a:stCxn id="49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8" name="Google Shape;498;p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4"/>
          <p:cNvGrpSpPr/>
          <p:nvPr/>
        </p:nvGrpSpPr>
        <p:grpSpPr>
          <a:xfrm>
            <a:off x="4236555" y="4696369"/>
            <a:ext cx="4932490" cy="530209"/>
            <a:chOff x="4236555" y="4696369"/>
            <a:chExt cx="4932490" cy="530209"/>
          </a:xfrm>
        </p:grpSpPr>
        <p:sp>
          <p:nvSpPr>
            <p:cNvPr id="501" name="Google Shape;501;p4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"/>
          <p:cNvGrpSpPr/>
          <p:nvPr/>
        </p:nvGrpSpPr>
        <p:grpSpPr>
          <a:xfrm>
            <a:off x="-758716" y="-569828"/>
            <a:ext cx="4215397" cy="1014842"/>
            <a:chOff x="2172833" y="1371669"/>
            <a:chExt cx="6637375" cy="1597925"/>
          </a:xfrm>
        </p:grpSpPr>
        <p:sp>
          <p:nvSpPr>
            <p:cNvPr id="511" name="Google Shape;511;p4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4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4"/>
          <p:cNvSpPr txBox="1">
            <a:spLocks noGrp="1"/>
          </p:cNvSpPr>
          <p:nvPr>
            <p:ph type="body" idx="1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603" name="Google Shape;603;p4"/>
          <p:cNvGrpSpPr/>
          <p:nvPr/>
        </p:nvGrpSpPr>
        <p:grpSpPr>
          <a:xfrm>
            <a:off x="-50592" y="4625495"/>
            <a:ext cx="3690132" cy="716850"/>
            <a:chOff x="-50592" y="4625495"/>
            <a:chExt cx="3690132" cy="716850"/>
          </a:xfrm>
        </p:grpSpPr>
        <p:sp>
          <p:nvSpPr>
            <p:cNvPr id="604" name="Google Shape;604;p4"/>
            <p:cNvSpPr/>
            <p:nvPr/>
          </p:nvSpPr>
          <p:spPr>
            <a:xfrm rot="5400000">
              <a:off x="364008" y="462549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4"/>
            <p:cNvCxnSpPr>
              <a:stCxn id="604" idx="1"/>
              <a:endCxn id="604" idx="5"/>
            </p:cNvCxnSpPr>
            <p:nvPr/>
          </p:nvCxnSpPr>
          <p:spPr>
            <a:xfrm flipH="1">
              <a:off x="412236" y="4673867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"/>
            <p:cNvCxnSpPr>
              <a:stCxn id="604" idx="7"/>
              <a:endCxn id="604" idx="3"/>
            </p:cNvCxnSpPr>
            <p:nvPr/>
          </p:nvCxnSpPr>
          <p:spPr>
            <a:xfrm rot="10800000">
              <a:off x="412236" y="467372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"/>
            <p:cNvCxnSpPr/>
            <p:nvPr/>
          </p:nvCxnSpPr>
          <p:spPr>
            <a:xfrm rot="5400000">
              <a:off x="1744858" y="5066495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8" name="Google Shape;608;p4"/>
            <p:cNvGrpSpPr/>
            <p:nvPr/>
          </p:nvGrpSpPr>
          <p:grpSpPr>
            <a:xfrm rot="5400000">
              <a:off x="2043482" y="3318029"/>
              <a:ext cx="246883" cy="2945232"/>
              <a:chOff x="8485340" y="3907478"/>
              <a:chExt cx="330366" cy="3954393"/>
            </a:xfrm>
          </p:grpSpPr>
          <p:grpSp>
            <p:nvGrpSpPr>
              <p:cNvPr id="609" name="Google Shape;609;p4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10" name="Google Shape;610;p4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4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12" name="Google Shape;612;p4"/>
              <p:cNvCxnSpPr>
                <a:stCxn id="604" idx="0"/>
              </p:cNvCxnSpPr>
              <p:nvPr/>
            </p:nvCxnSpPr>
            <p:spPr>
              <a:xfrm rot="-5400000">
                <a:off x="6677423" y="5888771"/>
                <a:ext cx="394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3" name="Google Shape;613;p4"/>
            <p:cNvCxnSpPr>
              <a:stCxn id="604" idx="4"/>
            </p:cNvCxnSpPr>
            <p:nvPr/>
          </p:nvCxnSpPr>
          <p:spPr>
            <a:xfrm rot="10800000">
              <a:off x="-50592" y="4790645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4"/>
          <p:cNvGrpSpPr/>
          <p:nvPr/>
        </p:nvGrpSpPr>
        <p:grpSpPr>
          <a:xfrm rot="10800000">
            <a:off x="8503194" y="-1785746"/>
            <a:ext cx="246878" cy="3310933"/>
            <a:chOff x="8664106" y="921754"/>
            <a:chExt cx="246878" cy="3310933"/>
          </a:xfrm>
        </p:grpSpPr>
        <p:cxnSp>
          <p:nvCxnSpPr>
            <p:cNvPr id="615" name="Google Shape;615;p4"/>
            <p:cNvCxnSpPr/>
            <p:nvPr/>
          </p:nvCxnSpPr>
          <p:spPr>
            <a:xfrm rot="-5400000">
              <a:off x="7745362" y="3190487"/>
              <a:ext cx="208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4"/>
            <p:cNvGrpSpPr/>
            <p:nvPr/>
          </p:nvGrpSpPr>
          <p:grpSpPr>
            <a:xfrm rot="10800000">
              <a:off x="8664106" y="921754"/>
              <a:ext cx="246878" cy="901153"/>
              <a:chOff x="8534854" y="3053621"/>
              <a:chExt cx="230125" cy="830250"/>
            </a:xfrm>
          </p:grpSpPr>
          <p:cxnSp>
            <p:nvCxnSpPr>
              <p:cNvPr id="617" name="Google Shape;617;p4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4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4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4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4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2" name="Google Shape;622;p4"/>
            <p:cNvGrpSpPr/>
            <p:nvPr/>
          </p:nvGrpSpPr>
          <p:grpSpPr>
            <a:xfrm rot="10800000">
              <a:off x="8678819" y="2049475"/>
              <a:ext cx="228900" cy="228604"/>
              <a:chOff x="8536079" y="1884671"/>
              <a:chExt cx="228900" cy="250800"/>
            </a:xfrm>
          </p:grpSpPr>
          <p:cxnSp>
            <p:nvCxnSpPr>
              <p:cNvPr id="623" name="Google Shape;623;p4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4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625" name="Google Shape;625;p4"/>
          <p:cNvCxnSpPr/>
          <p:nvPr/>
        </p:nvCxnSpPr>
        <p:spPr>
          <a:xfrm>
            <a:off x="8626625" y="305500"/>
            <a:ext cx="0" cy="43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5"/>
          <p:cNvGrpSpPr/>
          <p:nvPr/>
        </p:nvGrpSpPr>
        <p:grpSpPr>
          <a:xfrm>
            <a:off x="-50592" y="4626864"/>
            <a:ext cx="2882011" cy="716850"/>
            <a:chOff x="-50592" y="4608570"/>
            <a:chExt cx="2882011" cy="716850"/>
          </a:xfrm>
        </p:grpSpPr>
        <p:sp>
          <p:nvSpPr>
            <p:cNvPr id="628" name="Google Shape;628;p5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5"/>
            <p:cNvCxnSpPr>
              <a:stCxn id="628" idx="1"/>
              <a:endCxn id="628" idx="5"/>
            </p:cNvCxnSpPr>
            <p:nvPr/>
          </p:nvCxnSpPr>
          <p:spPr>
            <a:xfrm flipH="1">
              <a:off x="412236" y="4656942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5"/>
            <p:cNvCxnSpPr>
              <a:stCxn id="628" idx="7"/>
              <a:endCxn id="628" idx="3"/>
            </p:cNvCxnSpPr>
            <p:nvPr/>
          </p:nvCxnSpPr>
          <p:spPr>
            <a:xfrm rot="10800000">
              <a:off x="412236" y="4656799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5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5"/>
            <p:cNvGrpSpPr/>
            <p:nvPr/>
          </p:nvGrpSpPr>
          <p:grpSpPr>
            <a:xfrm rot="5400000">
              <a:off x="1164657" y="4179929"/>
              <a:ext cx="246883" cy="1187582"/>
              <a:chOff x="8485340" y="3907478"/>
              <a:chExt cx="330366" cy="1594498"/>
            </a:xfrm>
          </p:grpSpPr>
          <p:grpSp>
            <p:nvGrpSpPr>
              <p:cNvPr id="633" name="Google Shape;633;p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34" name="Google Shape;634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36" name="Google Shape;636;p5"/>
              <p:cNvCxnSpPr>
                <a:stCxn id="628" idx="0"/>
              </p:cNvCxnSpPr>
              <p:nvPr/>
            </p:nvCxnSpPr>
            <p:spPr>
              <a:xfrm rot="-5400000">
                <a:off x="7857473" y="4708926"/>
                <a:ext cx="158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7" name="Google Shape;637;p5"/>
            <p:cNvCxnSpPr>
              <a:stCxn id="628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8" name="Google Shape;638;p5"/>
            <p:cNvGrpSpPr/>
            <p:nvPr/>
          </p:nvGrpSpPr>
          <p:grpSpPr>
            <a:xfrm rot="-5400000" flipH="1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639" name="Google Shape;639;p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4" name="Google Shape;644;p5"/>
          <p:cNvGrpSpPr/>
          <p:nvPr/>
        </p:nvGrpSpPr>
        <p:grpSpPr>
          <a:xfrm>
            <a:off x="8461600" y="3498000"/>
            <a:ext cx="730475" cy="1645500"/>
            <a:chOff x="8461600" y="3498000"/>
            <a:chExt cx="730475" cy="1645500"/>
          </a:xfrm>
        </p:grpSpPr>
        <p:sp>
          <p:nvSpPr>
            <p:cNvPr id="645" name="Google Shape;645;p5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5"/>
            <p:cNvGrpSpPr/>
            <p:nvPr/>
          </p:nvGrpSpPr>
          <p:grpSpPr>
            <a:xfrm rot="-5400000">
              <a:off x="8503138" y="3614889"/>
              <a:ext cx="246927" cy="179894"/>
              <a:chOff x="4602071" y="4683769"/>
              <a:chExt cx="207711" cy="179912"/>
            </a:xfrm>
          </p:grpSpPr>
          <p:grpSp>
            <p:nvGrpSpPr>
              <p:cNvPr id="647" name="Google Shape;647;p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648" name="Google Shape;648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0" name="Google Shape;650;p5"/>
              <p:cNvCxnSpPr>
                <a:endCxn id="645" idx="2"/>
              </p:cNvCxnSpPr>
              <p:nvPr/>
            </p:nvCxnSpPr>
            <p:spPr>
              <a:xfrm>
                <a:off x="4701221" y="4674723"/>
                <a:ext cx="0" cy="19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51" name="Google Shape;651;p5"/>
            <p:cNvCxnSpPr>
              <a:stCxn id="645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5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3" name="Google Shape;653;p5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654" name="Google Shape;654;p5"/>
            <p:cNvSpPr/>
            <p:nvPr/>
          </p:nvSpPr>
          <p:spPr>
            <a:xfrm rot="10800000" flipH="1">
              <a:off x="6169500" y="187873"/>
              <a:ext cx="3000581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 rot="10800000" flipH="1">
              <a:off x="81340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 rot="10800000" flipH="1">
              <a:off x="81340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 rot="10800000" flipH="1">
              <a:off x="7622151" y="-3"/>
              <a:ext cx="2792318" cy="7620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 rot="10800000" flipH="1">
              <a:off x="7069900" y="5321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 rot="10800000" flipH="1">
              <a:off x="5893850" y="28129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 rot="10800000" flipH="1">
              <a:off x="750520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 rot="10800000" flipH="1">
              <a:off x="8476763" y="48720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 rot="10800000" flipH="1">
              <a:off x="6603800" y="229697"/>
              <a:ext cx="558372" cy="122751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5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664" name="Google Shape;664;p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5"/>
          <p:cNvSpPr txBox="1">
            <a:spLocks noGrp="1"/>
          </p:cNvSpPr>
          <p:nvPr>
            <p:ph type="subTitle" idx="1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6" name="Google Shape;756;p5"/>
          <p:cNvSpPr txBox="1">
            <a:spLocks noGrp="1"/>
          </p:cNvSpPr>
          <p:nvPr>
            <p:ph type="subTitle" idx="2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7" name="Google Shape;757;p5"/>
          <p:cNvSpPr txBox="1">
            <a:spLocks noGrp="1"/>
          </p:cNvSpPr>
          <p:nvPr>
            <p:ph type="subTitle" idx="3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8" name="Google Shape;758;p5"/>
          <p:cNvSpPr txBox="1">
            <a:spLocks noGrp="1"/>
          </p:cNvSpPr>
          <p:nvPr>
            <p:ph type="subTitle" idx="4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9"/>
          <p:cNvGrpSpPr/>
          <p:nvPr/>
        </p:nvGrpSpPr>
        <p:grpSpPr>
          <a:xfrm>
            <a:off x="-946350" y="-6"/>
            <a:ext cx="4507397" cy="457349"/>
            <a:chOff x="-946350" y="-6"/>
            <a:chExt cx="4507397" cy="457349"/>
          </a:xfrm>
        </p:grpSpPr>
        <p:sp>
          <p:nvSpPr>
            <p:cNvPr id="1267" name="Google Shape;1267;p9"/>
            <p:cNvSpPr/>
            <p:nvPr/>
          </p:nvSpPr>
          <p:spPr>
            <a:xfrm rot="10800000" flipH="1">
              <a:off x="221200" y="187882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rot="10800000" flipH="1">
              <a:off x="21593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rot="10800000" flipH="1">
              <a:off x="12853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rot="10800000" flipH="1">
              <a:off x="-375913" y="-6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rot="10800000" flipH="1">
              <a:off x="1463662" y="53227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 rot="10800000" flipH="1">
              <a:off x="-946350" y="137115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 rot="10800000" flipH="1">
              <a:off x="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 rot="10800000" flipH="1">
              <a:off x="1285363" y="19035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 rot="10800000" flipH="1">
              <a:off x="-598" y="297398"/>
              <a:ext cx="851145" cy="151427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9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1277" name="Google Shape;1277;p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9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9" name="Google Shape;1369;p9"/>
          <p:cNvSpPr>
            <a:spLocks noGrp="1"/>
          </p:cNvSpPr>
          <p:nvPr>
            <p:ph type="pic" idx="2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370" name="Google Shape;1370;p9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1" name="Google Shape;1371;p9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1372" name="Google Shape;1372;p9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9"/>
            <p:cNvGrpSpPr/>
            <p:nvPr/>
          </p:nvGrpSpPr>
          <p:grpSpPr>
            <a:xfrm rot="-5400000" flipH="1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1374" name="Google Shape;1374;p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76" name="Google Shape;1376;p9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7" name="Google Shape;1377;p9"/>
          <p:cNvGrpSpPr/>
          <p:nvPr/>
        </p:nvGrpSpPr>
        <p:grpSpPr>
          <a:xfrm rot="5400000" flipH="1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1378" name="Google Shape;1378;p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83" name="Google Shape;1383;p9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9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1385" name="Google Shape;1385;p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7" name="Google Shape;1387;p9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1388" name="Google Shape;1388;p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1389" name="Google Shape;1389;p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0" name="Google Shape;1390;p9"/>
              <p:cNvCxnSpPr>
                <a:stCxn id="1389" idx="1"/>
                <a:endCxn id="138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9"/>
              <p:cNvCxnSpPr>
                <a:stCxn id="1389" idx="7"/>
                <a:endCxn id="138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2" name="Google Shape;1392;p9"/>
            <p:cNvCxnSpPr>
              <a:stCxn id="138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oogle Shape;1394;p10"/>
          <p:cNvGrpSpPr/>
          <p:nvPr/>
        </p:nvGrpSpPr>
        <p:grpSpPr>
          <a:xfrm rot="10800000">
            <a:off x="-1892554" y="2412574"/>
            <a:ext cx="4741741" cy="1141557"/>
            <a:chOff x="2172833" y="1371669"/>
            <a:chExt cx="6637375" cy="1597925"/>
          </a:xfrm>
        </p:grpSpPr>
        <p:sp>
          <p:nvSpPr>
            <p:cNvPr id="1395" name="Google Shape;1395;p10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0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0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0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0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0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0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0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0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0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0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0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0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0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0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0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0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0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0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0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0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0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0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0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0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0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0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0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0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0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0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0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0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0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0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0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0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0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0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0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0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0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0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0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0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0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0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0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0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0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0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0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0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0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0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0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0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0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0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0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0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0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0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0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0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0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0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0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0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0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0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0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0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0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0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0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0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0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0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0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0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0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0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0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0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0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0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0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0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0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10"/>
          <p:cNvGrpSpPr/>
          <p:nvPr/>
        </p:nvGrpSpPr>
        <p:grpSpPr>
          <a:xfrm>
            <a:off x="-942658" y="2815537"/>
            <a:ext cx="3896444" cy="1499407"/>
            <a:chOff x="814991" y="901798"/>
            <a:chExt cx="8393891" cy="1402495"/>
          </a:xfrm>
        </p:grpSpPr>
        <p:sp>
          <p:nvSpPr>
            <p:cNvPr id="1486" name="Google Shape;1486;p10"/>
            <p:cNvSpPr/>
            <p:nvPr/>
          </p:nvSpPr>
          <p:spPr>
            <a:xfrm>
              <a:off x="1035503" y="1295659"/>
              <a:ext cx="7012539" cy="348776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6584547" y="1490605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3387131" y="901798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1781286" y="2142046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2360973" y="1065491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4465650" y="1136756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814991" y="1644434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10"/>
          <p:cNvSpPr txBox="1">
            <a:spLocks noGrp="1"/>
          </p:cNvSpPr>
          <p:nvPr>
            <p:ph type="title"/>
          </p:nvPr>
        </p:nvSpPr>
        <p:spPr>
          <a:xfrm>
            <a:off x="720000" y="341800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94" name="Google Shape;1494;p10"/>
          <p:cNvGrpSpPr/>
          <p:nvPr/>
        </p:nvGrpSpPr>
        <p:grpSpPr>
          <a:xfrm flipH="1">
            <a:off x="-205875" y="4626864"/>
            <a:ext cx="3636350" cy="663525"/>
            <a:chOff x="6332225" y="4608575"/>
            <a:chExt cx="3636350" cy="663525"/>
          </a:xfrm>
        </p:grpSpPr>
        <p:sp>
          <p:nvSpPr>
            <p:cNvPr id="1495" name="Google Shape;1495;p10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6" name="Google Shape;1496;p10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1497" name="Google Shape;1497;p10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1498" name="Google Shape;1498;p10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9" name="Google Shape;1499;p10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00" name="Google Shape;1500;p10"/>
              <p:cNvCxnSpPr>
                <a:endCxn id="149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01" name="Google Shape;1501;p10"/>
            <p:cNvCxnSpPr>
              <a:stCxn id="1495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10"/>
            <p:cNvCxnSpPr>
              <a:stCxn id="1503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3" name="Google Shape;1503;p10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6" name="Google Shape;1506;p10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7" name="Google Shape;1507;p10"/>
          <p:cNvGrpSpPr/>
          <p:nvPr/>
        </p:nvGrpSpPr>
        <p:grpSpPr>
          <a:xfrm>
            <a:off x="-69875" y="-9637"/>
            <a:ext cx="739350" cy="1645500"/>
            <a:chOff x="-69875" y="-9637"/>
            <a:chExt cx="739350" cy="1645500"/>
          </a:xfrm>
        </p:grpSpPr>
        <p:cxnSp>
          <p:nvCxnSpPr>
            <p:cNvPr id="1508" name="Google Shape;1508;p10"/>
            <p:cNvCxnSpPr/>
            <p:nvPr/>
          </p:nvCxnSpPr>
          <p:spPr>
            <a:xfrm rot="10800000" flipH="1">
              <a:off x="-69875" y="983938"/>
              <a:ext cx="5742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9" name="Google Shape;1509;p10"/>
            <p:cNvGrpSpPr/>
            <p:nvPr/>
          </p:nvGrpSpPr>
          <p:grpSpPr>
            <a:xfrm rot="-5400000" flipH="1">
              <a:off x="339175" y="1305563"/>
              <a:ext cx="330300" cy="330300"/>
              <a:chOff x="1315200" y="4608575"/>
              <a:chExt cx="330300" cy="330300"/>
            </a:xfrm>
          </p:grpSpPr>
          <p:sp>
            <p:nvSpPr>
              <p:cNvPr id="1510" name="Google Shape;1510;p10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1" name="Google Shape;1511;p10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1512" name="Google Shape;1512;p10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513" name="Google Shape;1513;p10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14" name="Google Shape;1514;p10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515" name="Google Shape;1515;p10"/>
                <p:cNvCxnSpPr>
                  <a:endCxn id="1510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516" name="Google Shape;1516;p10"/>
            <p:cNvCxnSpPr>
              <a:stCxn id="1510" idx="2"/>
            </p:cNvCxnSpPr>
            <p:nvPr/>
          </p:nvCxnSpPr>
          <p:spPr>
            <a:xfrm rot="10800000">
              <a:off x="504325" y="-9637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3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1658" name="Google Shape;1658;p1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3"/>
          <p:cNvGrpSpPr/>
          <p:nvPr/>
        </p:nvGrpSpPr>
        <p:grpSpPr>
          <a:xfrm>
            <a:off x="-938170" y="-110701"/>
            <a:ext cx="3878601" cy="503207"/>
            <a:chOff x="-938188" y="-110700"/>
            <a:chExt cx="5124324" cy="503207"/>
          </a:xfrm>
        </p:grpSpPr>
        <p:sp>
          <p:nvSpPr>
            <p:cNvPr id="1749" name="Google Shape;1749;p1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13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13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13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2" name="Google Shape;1762;p13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4" name="Google Shape;176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5" name="Google Shape;1765;p13"/>
          <p:cNvSpPr txBox="1">
            <a:spLocks noGrp="1"/>
          </p:cNvSpPr>
          <p:nvPr>
            <p:ph type="title" idx="7" hasCustomPrompt="1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6" name="Google Shape;1766;p13"/>
          <p:cNvSpPr txBox="1">
            <a:spLocks noGrp="1"/>
          </p:cNvSpPr>
          <p:nvPr>
            <p:ph type="title" idx="8" hasCustomPrompt="1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7" name="Google Shape;1767;p13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8" name="Google Shape;1768;p13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9" name="Google Shape;1769;p13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0" name="Google Shape;1770;p13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71" name="Google Shape;1771;p13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1772" name="Google Shape;1772;p13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3" name="Google Shape;1773;p13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1774" name="Google Shape;1774;p1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5" name="Google Shape;1775;p1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1776" name="Google Shape;1776;p1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777" name="Google Shape;1777;p1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78" name="Google Shape;1778;p1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79" name="Google Shape;1779;p13"/>
                <p:cNvCxnSpPr>
                  <a:endCxn id="1774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80" name="Google Shape;1780;p13"/>
            <p:cNvCxnSpPr>
              <a:stCxn id="1774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1" name="Google Shape;1781;p13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1782" name="Google Shape;1782;p13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1783" name="Google Shape;1783;p13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784" name="Google Shape;1784;p13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5" name="Google Shape;1785;p13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6" name="Google Shape;1786;p13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7" name="Google Shape;1787;p13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8" name="Google Shape;1788;p13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89" name="Google Shape;1789;p13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790" name="Google Shape;1790;p13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13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2" name="Google Shape;1792;p13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793" name="Google Shape;1793;p13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94" name="Google Shape;1794;p13"/>
                <p:cNvCxnSpPr>
                  <a:stCxn id="1793" idx="1"/>
                  <a:endCxn id="1793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13"/>
                <p:cNvCxnSpPr>
                  <a:stCxn id="1793" idx="7"/>
                  <a:endCxn id="1793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796" name="Google Shape;1796;p13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797" name="Google Shape;1797;p13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798" name="Google Shape;1798;p13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799" name="Google Shape;1799;p13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800" name="Google Shape;1800;p13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1801" name="Google Shape;1801;p13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16"/>
          <p:cNvGrpSpPr/>
          <p:nvPr/>
        </p:nvGrpSpPr>
        <p:grpSpPr>
          <a:xfrm>
            <a:off x="2393908" y="-629326"/>
            <a:ext cx="4741741" cy="1141557"/>
            <a:chOff x="2172833" y="1371669"/>
            <a:chExt cx="6637375" cy="1597925"/>
          </a:xfrm>
        </p:grpSpPr>
        <p:sp>
          <p:nvSpPr>
            <p:cNvPr id="2064" name="Google Shape;2064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16"/>
          <p:cNvGrpSpPr/>
          <p:nvPr/>
        </p:nvGrpSpPr>
        <p:grpSpPr>
          <a:xfrm>
            <a:off x="5053083" y="2379574"/>
            <a:ext cx="4741741" cy="1141557"/>
            <a:chOff x="2172833" y="1371669"/>
            <a:chExt cx="6637375" cy="1597925"/>
          </a:xfrm>
        </p:grpSpPr>
        <p:sp>
          <p:nvSpPr>
            <p:cNvPr id="2155" name="Google Shape;2155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16"/>
          <p:cNvGrpSpPr/>
          <p:nvPr/>
        </p:nvGrpSpPr>
        <p:grpSpPr>
          <a:xfrm>
            <a:off x="-191597" y="4806156"/>
            <a:ext cx="4741741" cy="1141557"/>
            <a:chOff x="2172833" y="1371669"/>
            <a:chExt cx="6637375" cy="1597925"/>
          </a:xfrm>
        </p:grpSpPr>
        <p:sp>
          <p:nvSpPr>
            <p:cNvPr id="2246" name="Google Shape;2246;p1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16"/>
          <p:cNvGrpSpPr/>
          <p:nvPr/>
        </p:nvGrpSpPr>
        <p:grpSpPr>
          <a:xfrm>
            <a:off x="2702650" y="-215240"/>
            <a:ext cx="9273757" cy="3435568"/>
            <a:chOff x="-61450" y="945260"/>
            <a:chExt cx="9273757" cy="3435568"/>
          </a:xfrm>
        </p:grpSpPr>
        <p:sp>
          <p:nvSpPr>
            <p:cNvPr id="2337" name="Google Shape;2337;p16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612900" y="4310428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269350" y="4079792"/>
              <a:ext cx="8421363" cy="23369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2" name="Google Shape;2362;p16"/>
          <p:cNvSpPr txBox="1">
            <a:spLocks noGrp="1"/>
          </p:cNvSpPr>
          <p:nvPr>
            <p:ph type="title"/>
          </p:nvPr>
        </p:nvSpPr>
        <p:spPr>
          <a:xfrm>
            <a:off x="713225" y="3521125"/>
            <a:ext cx="392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63" name="Google Shape;2363;p16"/>
          <p:cNvSpPr txBox="1">
            <a:spLocks noGrp="1"/>
          </p:cNvSpPr>
          <p:nvPr>
            <p:ph type="subTitle" idx="1"/>
          </p:nvPr>
        </p:nvSpPr>
        <p:spPr>
          <a:xfrm>
            <a:off x="1744725" y="913025"/>
            <a:ext cx="6686100" cy="1817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364" name="Google Shape;2364;p16"/>
          <p:cNvGrpSpPr/>
          <p:nvPr/>
        </p:nvGrpSpPr>
        <p:grpSpPr>
          <a:xfrm>
            <a:off x="372396" y="585974"/>
            <a:ext cx="228900" cy="228604"/>
            <a:chOff x="8536079" y="1884671"/>
            <a:chExt cx="228900" cy="250800"/>
          </a:xfrm>
        </p:grpSpPr>
        <p:cxnSp>
          <p:nvCxnSpPr>
            <p:cNvPr id="2365" name="Google Shape;2365;p16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6" name="Google Shape;2366;p16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67" name="Google Shape;2367;p16"/>
          <p:cNvCxnSpPr/>
          <p:nvPr/>
        </p:nvCxnSpPr>
        <p:spPr>
          <a:xfrm rot="5400000">
            <a:off x="-549647" y="-326434"/>
            <a:ext cx="208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8" name="Google Shape;2368;p16"/>
          <p:cNvGrpSpPr/>
          <p:nvPr/>
        </p:nvGrpSpPr>
        <p:grpSpPr>
          <a:xfrm>
            <a:off x="369131" y="1041146"/>
            <a:ext cx="246878" cy="901153"/>
            <a:chOff x="8534854" y="3053621"/>
            <a:chExt cx="230125" cy="830250"/>
          </a:xfrm>
        </p:grpSpPr>
        <p:cxnSp>
          <p:nvCxnSpPr>
            <p:cNvPr id="2369" name="Google Shape;2369;p16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16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1" name="Google Shape;2371;p16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2" name="Google Shape;2372;p16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16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4" name="Google Shape;2374;p16"/>
          <p:cNvSpPr/>
          <p:nvPr/>
        </p:nvSpPr>
        <p:spPr>
          <a:xfrm rot="-5400000" flipH="1">
            <a:off x="8500367" y="4608583"/>
            <a:ext cx="330300" cy="330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5" name="Google Shape;2375;p16"/>
          <p:cNvCxnSpPr>
            <a:stCxn id="2374" idx="1"/>
            <a:endCxn id="2374" idx="5"/>
          </p:cNvCxnSpPr>
          <p:nvPr/>
        </p:nvCxnSpPr>
        <p:spPr>
          <a:xfrm>
            <a:off x="8548739" y="4656954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16"/>
          <p:cNvCxnSpPr>
            <a:stCxn id="2374" idx="7"/>
            <a:endCxn id="2374" idx="3"/>
          </p:cNvCxnSpPr>
          <p:nvPr/>
        </p:nvCxnSpPr>
        <p:spPr>
          <a:xfrm rot="10800000" flipH="1">
            <a:off x="8548739" y="4656811"/>
            <a:ext cx="233700" cy="2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7" name="Google Shape;2377;p16"/>
          <p:cNvGrpSpPr/>
          <p:nvPr/>
        </p:nvGrpSpPr>
        <p:grpSpPr>
          <a:xfrm rot="-5400000" flipH="1">
            <a:off x="7098878" y="4339541"/>
            <a:ext cx="246878" cy="901153"/>
            <a:chOff x="8534854" y="3053621"/>
            <a:chExt cx="230125" cy="830250"/>
          </a:xfrm>
        </p:grpSpPr>
        <p:cxnSp>
          <p:nvCxnSpPr>
            <p:cNvPr id="2378" name="Google Shape;2378;p16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9" name="Google Shape;2379;p16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Google Shape;2380;p16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1" name="Google Shape;2381;p16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2" name="Google Shape;2382;p16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83" name="Google Shape;2383;p16"/>
          <p:cNvCxnSpPr/>
          <p:nvPr/>
        </p:nvCxnSpPr>
        <p:spPr>
          <a:xfrm rot="5400000">
            <a:off x="7817042" y="5065958"/>
            <a:ext cx="5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4" name="Google Shape;2384;p16"/>
          <p:cNvGrpSpPr/>
          <p:nvPr/>
        </p:nvGrpSpPr>
        <p:grpSpPr>
          <a:xfrm rot="-5400000" flipH="1">
            <a:off x="6463260" y="4675816"/>
            <a:ext cx="228900" cy="228604"/>
            <a:chOff x="8536079" y="1884671"/>
            <a:chExt cx="228900" cy="250800"/>
          </a:xfrm>
        </p:grpSpPr>
        <p:cxnSp>
          <p:nvCxnSpPr>
            <p:cNvPr id="2385" name="Google Shape;2385;p16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16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7" name="Google Shape;2387;p16"/>
          <p:cNvGrpSpPr/>
          <p:nvPr/>
        </p:nvGrpSpPr>
        <p:grpSpPr>
          <a:xfrm rot="-5400000" flipH="1">
            <a:off x="7986914" y="4413623"/>
            <a:ext cx="246883" cy="752991"/>
            <a:chOff x="8485340" y="3907478"/>
            <a:chExt cx="330366" cy="1010997"/>
          </a:xfrm>
        </p:grpSpPr>
        <p:grpSp>
          <p:nvGrpSpPr>
            <p:cNvPr id="2388" name="Google Shape;2388;p16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89" name="Google Shape;2389;p1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0" name="Google Shape;2390;p1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91" name="Google Shape;2391;p16"/>
            <p:cNvCxnSpPr/>
            <p:nvPr/>
          </p:nvCxnSpPr>
          <p:spPr>
            <a:xfrm rot="10800000">
              <a:off x="8650523" y="3915875"/>
              <a:ext cx="0" cy="100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6" r:id="rId10"/>
    <p:sldLayoutId id="2147483667" r:id="rId11"/>
    <p:sldLayoutId id="2147483668" r:id="rId12"/>
    <p:sldLayoutId id="2147483669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8" name="Google Shape;5308;p59"/>
          <p:cNvSpPr txBox="1">
            <a:spLocks noGrp="1"/>
          </p:cNvSpPr>
          <p:nvPr>
            <p:ph type="title"/>
          </p:nvPr>
        </p:nvSpPr>
        <p:spPr>
          <a:xfrm>
            <a:off x="720000" y="3418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HAMZA GHARIANI 4 NIDS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Virtualized security, or security virtualization, refers to security solutions that are software-based and designed to work within a virtualized IT environment. This differs from traditional, hardware-based network security, which is static and runs on devices such as traditional firewalls, routers, and switches.</a:t>
            </a:r>
          </a:p>
        </p:txBody>
      </p:sp>
      <p:sp>
        <p:nvSpPr>
          <p:cNvPr id="4855" name="Google Shape;4855;p40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Security in Virtualized Environments</a:t>
            </a:r>
            <a:endParaRPr sz="2800" dirty="0"/>
          </a:p>
        </p:txBody>
      </p:sp>
      <p:cxnSp>
        <p:nvCxnSpPr>
          <p:cNvPr id="4856" name="Google Shape;4856;p40"/>
          <p:cNvCxnSpPr>
            <a:cxnSpLocks/>
            <a:stCxn id="4854" idx="3"/>
          </p:cNvCxnSpPr>
          <p:nvPr/>
        </p:nvCxnSpPr>
        <p:spPr>
          <a:xfrm rot="10800000" flipH="1">
            <a:off x="5539575" y="1396847"/>
            <a:ext cx="1803000" cy="1367400"/>
          </a:xfrm>
          <a:prstGeom prst="bentConnector4">
            <a:avLst>
              <a:gd name="adj1" fmla="val 19823"/>
              <a:gd name="adj2" fmla="val 11740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1490D99-C590-6653-D744-E9227734DD1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346" r="21346"/>
          <a:stretch>
            <a:fillRect/>
          </a:stretch>
        </p:blipFill>
        <p:spPr>
          <a:xfrm>
            <a:off x="6254275" y="1397025"/>
            <a:ext cx="2176500" cy="2291100"/>
          </a:xfrm>
        </p:spPr>
      </p:pic>
      <p:sp>
        <p:nvSpPr>
          <p:cNvPr id="7" name="Google Shape;4805;p39">
            <a:extLst>
              <a:ext uri="{FF2B5EF4-FFF2-40B4-BE49-F238E27FC236}">
                <a16:creationId xmlns:a16="http://schemas.microsoft.com/office/drawing/2014/main" id="{2AFA2931-C8D9-3F78-83F1-26BA45635128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39271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machines are also susceptible to viruses, malware, and ransomware attacks. These attacks can come from infected VM images or from users without proper security training. Once a VM is infected, it can spread malware across the entire virtual infrastructure without adequate isolation and security controls.</a:t>
            </a:r>
          </a:p>
        </p:txBody>
      </p:sp>
      <p:sp>
        <p:nvSpPr>
          <p:cNvPr id="4855" name="Google Shape;4855;p40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Threats and Vulnerabilities in Virtualized Environments</a:t>
            </a:r>
            <a:endParaRPr sz="2400" dirty="0"/>
          </a:p>
        </p:txBody>
      </p:sp>
      <p:cxnSp>
        <p:nvCxnSpPr>
          <p:cNvPr id="4856" name="Google Shape;4856;p40"/>
          <p:cNvCxnSpPr>
            <a:cxnSpLocks/>
            <a:stCxn id="4854" idx="3"/>
          </p:cNvCxnSpPr>
          <p:nvPr/>
        </p:nvCxnSpPr>
        <p:spPr>
          <a:xfrm rot="10800000" flipH="1">
            <a:off x="5539575" y="1396847"/>
            <a:ext cx="1803000" cy="1367400"/>
          </a:xfrm>
          <a:prstGeom prst="bentConnector4">
            <a:avLst>
              <a:gd name="adj1" fmla="val 19823"/>
              <a:gd name="adj2" fmla="val 11740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4805;p39">
            <a:extLst>
              <a:ext uri="{FF2B5EF4-FFF2-40B4-BE49-F238E27FC236}">
                <a16:creationId xmlns:a16="http://schemas.microsoft.com/office/drawing/2014/main" id="{2AFA2931-C8D9-3F78-83F1-26BA45635128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2.2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AE15D37D-138B-E839-8A3B-E1BDAFD8A45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330" r="18330"/>
          <a:stretch>
            <a:fillRect/>
          </a:stretch>
        </p:blipFill>
        <p:spPr>
          <a:xfrm>
            <a:off x="6254275" y="1397025"/>
            <a:ext cx="2176500" cy="2291100"/>
          </a:xfrm>
        </p:spPr>
      </p:pic>
    </p:spTree>
    <p:extLst>
      <p:ext uri="{BB962C8B-B14F-4D97-AF65-F5344CB8AC3E}">
        <p14:creationId xmlns:p14="http://schemas.microsoft.com/office/powerpoint/2010/main" val="299395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p38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Virtualized Environments Attacks</a:t>
            </a:r>
            <a:endParaRPr dirty="0"/>
          </a:p>
        </p:txBody>
      </p:sp>
      <p:sp>
        <p:nvSpPr>
          <p:cNvPr id="4792" name="Google Shape;4792;p38"/>
          <p:cNvSpPr txBox="1">
            <a:spLocks noGrp="1"/>
          </p:cNvSpPr>
          <p:nvPr>
            <p:ph type="body" idx="1"/>
          </p:nvPr>
        </p:nvSpPr>
        <p:spPr>
          <a:xfrm>
            <a:off x="720000" y="1030075"/>
            <a:ext cx="7704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Examples of Threats and Vulnerabilities in Virtualized Environments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793" name="Google Shape;4793;p38"/>
          <p:cNvGraphicFramePr/>
          <p:nvPr>
            <p:extLst>
              <p:ext uri="{D42A27DB-BD31-4B8C-83A1-F6EECF244321}">
                <p14:modId xmlns:p14="http://schemas.microsoft.com/office/powerpoint/2010/main" val="3391128003"/>
              </p:ext>
            </p:extLst>
          </p:nvPr>
        </p:nvGraphicFramePr>
        <p:xfrm>
          <a:off x="695275" y="1608322"/>
          <a:ext cx="7753325" cy="2987244"/>
        </p:xfrm>
        <a:graphic>
          <a:graphicData uri="http://schemas.openxmlformats.org/drawingml/2006/table">
            <a:tbl>
              <a:tblPr>
                <a:noFill/>
                <a:tableStyleId>{09731728-9A8C-42D0-83B4-204CC37076A7}</a:tableStyleId>
              </a:tblPr>
              <a:tblGrid>
                <a:gridCol w="25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Virtual Machine Escape </a:t>
                      </a:r>
                      <a:r>
                        <a:rPr lang="fr-FR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Attacks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An exploit in which the attacker runs code on a VM that allows an operating system running within it to break out and interact directly with the hypervisor</a:t>
                      </a:r>
                      <a:endParaRPr sz="11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Hypervisor</a:t>
                      </a:r>
                      <a:r>
                        <a:rPr lang="fr-F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</a:t>
                      </a:r>
                      <a:r>
                        <a:rPr lang="fr-FR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Attacks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An attack that exploits vulnerabilities in the program by a hacker that works to share multiple operating systems with a single processor of devices</a:t>
                      </a:r>
                      <a:endParaRPr sz="11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VM </a:t>
                      </a:r>
                      <a:r>
                        <a:rPr lang="fr-FR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Sprawl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 phenomenon that occurs when the number of virtual machines (VMs) on a network reaches a point where administrators can no longer manage them effectively</a:t>
                      </a:r>
                      <a:endParaRPr sz="11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Resource Exhaustion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Computer security exploits that crash, hang, or otherwise interfere with the targeted program or system</a:t>
                      </a:r>
                      <a:endParaRPr sz="11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Data </a:t>
                      </a:r>
                      <a:r>
                        <a:rPr lang="fr-FR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Breaches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An incident wherein information is stolen or taken from a system</a:t>
                      </a:r>
                      <a:endParaRPr sz="11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1" dirty="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VM Monitoring</a:t>
                      </a:r>
                      <a:endParaRPr sz="1100" b="1" dirty="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An attack in order to monitor virtual machines</a:t>
                      </a:r>
                      <a:endParaRPr sz="1100" b="1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4805;p39">
            <a:extLst>
              <a:ext uri="{FF2B5EF4-FFF2-40B4-BE49-F238E27FC236}">
                <a16:creationId xmlns:a16="http://schemas.microsoft.com/office/drawing/2014/main" id="{1A4B747E-7B02-E852-6A25-27F6FA9AD28F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2.3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2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Common Security Risks</a:t>
            </a:r>
            <a:endParaRPr sz="28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07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Google Shape;48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Virtualized Environments Risks</a:t>
            </a:r>
            <a:endParaRPr dirty="0"/>
          </a:p>
        </p:txBody>
      </p:sp>
      <p:sp>
        <p:nvSpPr>
          <p:cNvPr id="4888" name="Google Shape;4888;p43"/>
          <p:cNvSpPr txBox="1">
            <a:spLocks noGrp="1"/>
          </p:cNvSpPr>
          <p:nvPr>
            <p:ph type="subTitle" idx="4"/>
          </p:nvPr>
        </p:nvSpPr>
        <p:spPr>
          <a:xfrm>
            <a:off x="937625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Host System </a:t>
            </a:r>
            <a:r>
              <a:rPr lang="fr-FR" sz="1400" dirty="0" err="1"/>
              <a:t>Attacks</a:t>
            </a:r>
            <a:endParaRPr sz="1400" dirty="0"/>
          </a:p>
        </p:txBody>
      </p:sp>
      <p:sp>
        <p:nvSpPr>
          <p:cNvPr id="4889" name="Google Shape;4889;p43"/>
          <p:cNvSpPr txBox="1">
            <a:spLocks noGrp="1"/>
          </p:cNvSpPr>
          <p:nvPr>
            <p:ph type="subTitle" idx="5"/>
          </p:nvPr>
        </p:nvSpPr>
        <p:spPr>
          <a:xfrm>
            <a:off x="3484347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Network-</a:t>
            </a:r>
            <a:r>
              <a:rPr lang="fr-FR" sz="1200" dirty="0" err="1"/>
              <a:t>Based</a:t>
            </a:r>
            <a:r>
              <a:rPr lang="fr-FR" sz="1200" dirty="0"/>
              <a:t> </a:t>
            </a:r>
            <a:r>
              <a:rPr lang="fr-FR" sz="1200" dirty="0" err="1"/>
              <a:t>Attacks</a:t>
            </a:r>
            <a:endParaRPr sz="1200" dirty="0"/>
          </a:p>
        </p:txBody>
      </p:sp>
      <p:sp>
        <p:nvSpPr>
          <p:cNvPr id="4890" name="Google Shape;4890;p43"/>
          <p:cNvSpPr txBox="1">
            <a:spLocks noGrp="1"/>
          </p:cNvSpPr>
          <p:nvPr>
            <p:ph type="subTitle" idx="6"/>
          </p:nvPr>
        </p:nvSpPr>
        <p:spPr>
          <a:xfrm>
            <a:off x="6031075" y="2229450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/>
              <a:t>Insider</a:t>
            </a:r>
            <a:r>
              <a:rPr lang="fr-FR" sz="1400" dirty="0"/>
              <a:t> </a:t>
            </a:r>
            <a:r>
              <a:rPr lang="fr-FR" sz="1400" dirty="0" err="1"/>
              <a:t>Threats</a:t>
            </a:r>
            <a:endParaRPr sz="1400" dirty="0"/>
          </a:p>
        </p:txBody>
      </p:sp>
      <p:grpSp>
        <p:nvGrpSpPr>
          <p:cNvPr id="4891" name="Google Shape;4891;p43"/>
          <p:cNvGrpSpPr/>
          <p:nvPr/>
        </p:nvGrpSpPr>
        <p:grpSpPr>
          <a:xfrm>
            <a:off x="6826815" y="1635108"/>
            <a:ext cx="457191" cy="441947"/>
            <a:chOff x="6826815" y="1635108"/>
            <a:chExt cx="457191" cy="441947"/>
          </a:xfrm>
        </p:grpSpPr>
        <p:sp>
          <p:nvSpPr>
            <p:cNvPr id="4892" name="Google Shape;4892;p43"/>
            <p:cNvSpPr/>
            <p:nvPr/>
          </p:nvSpPr>
          <p:spPr>
            <a:xfrm>
              <a:off x="6890049" y="1755960"/>
              <a:ext cx="333000" cy="234350"/>
            </a:xfrm>
            <a:custGeom>
              <a:avLst/>
              <a:gdLst/>
              <a:ahLst/>
              <a:cxnLst/>
              <a:rect l="l" t="t" r="r" b="b"/>
              <a:pathLst>
                <a:path w="10090" h="7297" extrusionOk="0">
                  <a:moveTo>
                    <a:pt x="4434" y="1917"/>
                  </a:moveTo>
                  <a:cubicBezTo>
                    <a:pt x="4133" y="1825"/>
                    <a:pt x="3949" y="1825"/>
                    <a:pt x="3741" y="1617"/>
                  </a:cubicBezTo>
                  <a:lnTo>
                    <a:pt x="3372" y="2102"/>
                  </a:lnTo>
                  <a:lnTo>
                    <a:pt x="2402" y="1155"/>
                  </a:lnTo>
                  <a:lnTo>
                    <a:pt x="2887" y="763"/>
                  </a:lnTo>
                  <a:cubicBezTo>
                    <a:pt x="2794" y="578"/>
                    <a:pt x="2702" y="370"/>
                    <a:pt x="2587" y="186"/>
                  </a:cubicBezTo>
                  <a:lnTo>
                    <a:pt x="2009" y="93"/>
                  </a:lnTo>
                  <a:lnTo>
                    <a:pt x="2009" y="1"/>
                  </a:lnTo>
                  <a:lnTo>
                    <a:pt x="1" y="1"/>
                  </a:lnTo>
                  <a:lnTo>
                    <a:pt x="1" y="7297"/>
                  </a:lnTo>
                  <a:lnTo>
                    <a:pt x="10090" y="7297"/>
                  </a:lnTo>
                  <a:lnTo>
                    <a:pt x="10090" y="1"/>
                  </a:lnTo>
                  <a:lnTo>
                    <a:pt x="8081" y="1"/>
                  </a:lnTo>
                  <a:lnTo>
                    <a:pt x="8081" y="93"/>
                  </a:lnTo>
                  <a:lnTo>
                    <a:pt x="7504" y="186"/>
                  </a:lnTo>
                  <a:cubicBezTo>
                    <a:pt x="7412" y="370"/>
                    <a:pt x="7319" y="578"/>
                    <a:pt x="7204" y="763"/>
                  </a:cubicBezTo>
                  <a:lnTo>
                    <a:pt x="7597" y="1155"/>
                  </a:lnTo>
                  <a:lnTo>
                    <a:pt x="6742" y="2102"/>
                  </a:lnTo>
                  <a:lnTo>
                    <a:pt x="6257" y="1617"/>
                  </a:lnTo>
                  <a:cubicBezTo>
                    <a:pt x="6050" y="1825"/>
                    <a:pt x="5865" y="1825"/>
                    <a:pt x="5680" y="1917"/>
                  </a:cubicBezTo>
                  <a:lnTo>
                    <a:pt x="5680" y="2494"/>
                  </a:lnTo>
                  <a:lnTo>
                    <a:pt x="443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3"/>
            <p:cNvSpPr/>
            <p:nvPr/>
          </p:nvSpPr>
          <p:spPr>
            <a:xfrm>
              <a:off x="6826815" y="1635108"/>
              <a:ext cx="457191" cy="441947"/>
            </a:xfrm>
            <a:custGeom>
              <a:avLst/>
              <a:gdLst/>
              <a:ahLst/>
              <a:cxnLst/>
              <a:rect l="l" t="t" r="r" b="b"/>
              <a:pathLst>
                <a:path w="13853" h="13761" extrusionOk="0">
                  <a:moveTo>
                    <a:pt x="7296" y="486"/>
                  </a:moveTo>
                  <a:lnTo>
                    <a:pt x="7296" y="878"/>
                  </a:lnTo>
                  <a:cubicBezTo>
                    <a:pt x="7296" y="970"/>
                    <a:pt x="7389" y="1063"/>
                    <a:pt x="7504" y="1063"/>
                  </a:cubicBezTo>
                  <a:cubicBezTo>
                    <a:pt x="7689" y="1155"/>
                    <a:pt x="7873" y="1155"/>
                    <a:pt x="8081" y="1340"/>
                  </a:cubicBezTo>
                  <a:cubicBezTo>
                    <a:pt x="8173" y="1340"/>
                    <a:pt x="8266" y="1340"/>
                    <a:pt x="8358" y="1247"/>
                  </a:cubicBezTo>
                  <a:lnTo>
                    <a:pt x="8658" y="1063"/>
                  </a:lnTo>
                  <a:lnTo>
                    <a:pt x="9120" y="1548"/>
                  </a:lnTo>
                  <a:lnTo>
                    <a:pt x="8935" y="1825"/>
                  </a:lnTo>
                  <a:cubicBezTo>
                    <a:pt x="8843" y="1917"/>
                    <a:pt x="8843" y="2032"/>
                    <a:pt x="8935" y="2125"/>
                  </a:cubicBezTo>
                  <a:cubicBezTo>
                    <a:pt x="9028" y="2310"/>
                    <a:pt x="9028" y="2494"/>
                    <a:pt x="9120" y="2702"/>
                  </a:cubicBezTo>
                  <a:cubicBezTo>
                    <a:pt x="9120" y="2794"/>
                    <a:pt x="9235" y="2887"/>
                    <a:pt x="9420" y="2887"/>
                  </a:cubicBezTo>
                  <a:lnTo>
                    <a:pt x="9697" y="2887"/>
                  </a:lnTo>
                  <a:lnTo>
                    <a:pt x="9697" y="3649"/>
                  </a:lnTo>
                  <a:lnTo>
                    <a:pt x="9420" y="3649"/>
                  </a:lnTo>
                  <a:cubicBezTo>
                    <a:pt x="9235" y="3649"/>
                    <a:pt x="9120" y="3764"/>
                    <a:pt x="9120" y="3856"/>
                  </a:cubicBezTo>
                  <a:cubicBezTo>
                    <a:pt x="9028" y="4041"/>
                    <a:pt x="9028" y="4226"/>
                    <a:pt x="8935" y="4341"/>
                  </a:cubicBezTo>
                  <a:cubicBezTo>
                    <a:pt x="8843" y="4526"/>
                    <a:pt x="8843" y="4618"/>
                    <a:pt x="8935" y="4711"/>
                  </a:cubicBezTo>
                  <a:lnTo>
                    <a:pt x="9120" y="4918"/>
                  </a:lnTo>
                  <a:lnTo>
                    <a:pt x="8658" y="5496"/>
                  </a:lnTo>
                  <a:lnTo>
                    <a:pt x="8358" y="5195"/>
                  </a:lnTo>
                  <a:cubicBezTo>
                    <a:pt x="8297" y="5195"/>
                    <a:pt x="8235" y="5154"/>
                    <a:pt x="8173" y="5154"/>
                  </a:cubicBezTo>
                  <a:cubicBezTo>
                    <a:pt x="8143" y="5154"/>
                    <a:pt x="8112" y="5165"/>
                    <a:pt x="8081" y="5195"/>
                  </a:cubicBezTo>
                  <a:cubicBezTo>
                    <a:pt x="7873" y="5288"/>
                    <a:pt x="7689" y="5380"/>
                    <a:pt x="7504" y="5380"/>
                  </a:cubicBezTo>
                  <a:cubicBezTo>
                    <a:pt x="7389" y="5496"/>
                    <a:pt x="7296" y="5588"/>
                    <a:pt x="7296" y="5680"/>
                  </a:cubicBezTo>
                  <a:lnTo>
                    <a:pt x="7296" y="5957"/>
                  </a:lnTo>
                  <a:lnTo>
                    <a:pt x="6534" y="5957"/>
                  </a:lnTo>
                  <a:lnTo>
                    <a:pt x="6534" y="5680"/>
                  </a:lnTo>
                  <a:cubicBezTo>
                    <a:pt x="6534" y="5588"/>
                    <a:pt x="6442" y="5496"/>
                    <a:pt x="6350" y="5380"/>
                  </a:cubicBezTo>
                  <a:cubicBezTo>
                    <a:pt x="6142" y="5380"/>
                    <a:pt x="5957" y="5288"/>
                    <a:pt x="5865" y="5195"/>
                  </a:cubicBezTo>
                  <a:cubicBezTo>
                    <a:pt x="5834" y="5165"/>
                    <a:pt x="5790" y="5154"/>
                    <a:pt x="5742" y="5154"/>
                  </a:cubicBezTo>
                  <a:cubicBezTo>
                    <a:pt x="5647" y="5154"/>
                    <a:pt x="5534" y="5195"/>
                    <a:pt x="5472" y="5195"/>
                  </a:cubicBezTo>
                  <a:lnTo>
                    <a:pt x="5288" y="5496"/>
                  </a:lnTo>
                  <a:lnTo>
                    <a:pt x="4710" y="4918"/>
                  </a:lnTo>
                  <a:lnTo>
                    <a:pt x="4987" y="4711"/>
                  </a:lnTo>
                  <a:cubicBezTo>
                    <a:pt x="5080" y="4618"/>
                    <a:pt x="5080" y="4526"/>
                    <a:pt x="4987" y="4341"/>
                  </a:cubicBezTo>
                  <a:cubicBezTo>
                    <a:pt x="4895" y="4226"/>
                    <a:pt x="4803" y="4041"/>
                    <a:pt x="4803" y="3856"/>
                  </a:cubicBezTo>
                  <a:cubicBezTo>
                    <a:pt x="4710" y="3764"/>
                    <a:pt x="4618" y="3649"/>
                    <a:pt x="4503" y="3649"/>
                  </a:cubicBezTo>
                  <a:lnTo>
                    <a:pt x="4226" y="3649"/>
                  </a:lnTo>
                  <a:lnTo>
                    <a:pt x="4226" y="2887"/>
                  </a:lnTo>
                  <a:lnTo>
                    <a:pt x="4503" y="2887"/>
                  </a:lnTo>
                  <a:cubicBezTo>
                    <a:pt x="4618" y="2887"/>
                    <a:pt x="4710" y="2794"/>
                    <a:pt x="4803" y="2702"/>
                  </a:cubicBezTo>
                  <a:cubicBezTo>
                    <a:pt x="4803" y="2494"/>
                    <a:pt x="4895" y="2310"/>
                    <a:pt x="4987" y="2125"/>
                  </a:cubicBezTo>
                  <a:cubicBezTo>
                    <a:pt x="5080" y="2032"/>
                    <a:pt x="5080" y="1917"/>
                    <a:pt x="4987" y="1825"/>
                  </a:cubicBezTo>
                  <a:lnTo>
                    <a:pt x="4710" y="1548"/>
                  </a:lnTo>
                  <a:lnTo>
                    <a:pt x="5288" y="1063"/>
                  </a:lnTo>
                  <a:lnTo>
                    <a:pt x="5472" y="1247"/>
                  </a:lnTo>
                  <a:cubicBezTo>
                    <a:pt x="5565" y="1340"/>
                    <a:pt x="5772" y="1340"/>
                    <a:pt x="5865" y="1340"/>
                  </a:cubicBezTo>
                  <a:cubicBezTo>
                    <a:pt x="5957" y="1155"/>
                    <a:pt x="6142" y="1155"/>
                    <a:pt x="6350" y="1063"/>
                  </a:cubicBezTo>
                  <a:cubicBezTo>
                    <a:pt x="6442" y="1063"/>
                    <a:pt x="6534" y="970"/>
                    <a:pt x="6534" y="878"/>
                  </a:cubicBezTo>
                  <a:lnTo>
                    <a:pt x="6534" y="486"/>
                  </a:lnTo>
                  <a:close/>
                  <a:moveTo>
                    <a:pt x="12491" y="2979"/>
                  </a:moveTo>
                  <a:cubicBezTo>
                    <a:pt x="12699" y="2979"/>
                    <a:pt x="12791" y="3071"/>
                    <a:pt x="12791" y="3279"/>
                  </a:cubicBezTo>
                  <a:lnTo>
                    <a:pt x="12791" y="11937"/>
                  </a:lnTo>
                  <a:lnTo>
                    <a:pt x="8543" y="11937"/>
                  </a:lnTo>
                  <a:cubicBezTo>
                    <a:pt x="8451" y="11937"/>
                    <a:pt x="8266" y="12029"/>
                    <a:pt x="8266" y="12122"/>
                  </a:cubicBezTo>
                  <a:lnTo>
                    <a:pt x="5565" y="12122"/>
                  </a:lnTo>
                  <a:cubicBezTo>
                    <a:pt x="5565" y="12029"/>
                    <a:pt x="5472" y="11937"/>
                    <a:pt x="5288" y="11937"/>
                  </a:cubicBezTo>
                  <a:lnTo>
                    <a:pt x="1155" y="11937"/>
                  </a:lnTo>
                  <a:lnTo>
                    <a:pt x="1155" y="3279"/>
                  </a:lnTo>
                  <a:cubicBezTo>
                    <a:pt x="1155" y="3071"/>
                    <a:pt x="1247" y="2979"/>
                    <a:pt x="1432" y="2979"/>
                  </a:cubicBezTo>
                  <a:lnTo>
                    <a:pt x="3648" y="2979"/>
                  </a:lnTo>
                  <a:lnTo>
                    <a:pt x="3648" y="3856"/>
                  </a:lnTo>
                  <a:cubicBezTo>
                    <a:pt x="3648" y="4041"/>
                    <a:pt x="3741" y="4133"/>
                    <a:pt x="3925" y="4133"/>
                  </a:cubicBezTo>
                  <a:lnTo>
                    <a:pt x="4318" y="4133"/>
                  </a:lnTo>
                  <a:cubicBezTo>
                    <a:pt x="4318" y="4226"/>
                    <a:pt x="4410" y="4341"/>
                    <a:pt x="4410" y="4434"/>
                  </a:cubicBezTo>
                  <a:lnTo>
                    <a:pt x="4133" y="4711"/>
                  </a:lnTo>
                  <a:cubicBezTo>
                    <a:pt x="4041" y="4918"/>
                    <a:pt x="4041" y="5011"/>
                    <a:pt x="4133" y="5103"/>
                  </a:cubicBezTo>
                  <a:lnTo>
                    <a:pt x="5080" y="6073"/>
                  </a:lnTo>
                  <a:cubicBezTo>
                    <a:pt x="5138" y="6119"/>
                    <a:pt x="5213" y="6142"/>
                    <a:pt x="5285" y="6142"/>
                  </a:cubicBezTo>
                  <a:cubicBezTo>
                    <a:pt x="5357" y="6142"/>
                    <a:pt x="5426" y="6119"/>
                    <a:pt x="5472" y="6073"/>
                  </a:cubicBezTo>
                  <a:lnTo>
                    <a:pt x="5772" y="5773"/>
                  </a:lnTo>
                  <a:cubicBezTo>
                    <a:pt x="5865" y="5773"/>
                    <a:pt x="5957" y="5865"/>
                    <a:pt x="6049" y="5865"/>
                  </a:cubicBezTo>
                  <a:lnTo>
                    <a:pt x="6049" y="6257"/>
                  </a:lnTo>
                  <a:cubicBezTo>
                    <a:pt x="6049" y="6442"/>
                    <a:pt x="6142" y="6534"/>
                    <a:pt x="6350" y="6534"/>
                  </a:cubicBezTo>
                  <a:lnTo>
                    <a:pt x="7596" y="6534"/>
                  </a:lnTo>
                  <a:cubicBezTo>
                    <a:pt x="7689" y="6534"/>
                    <a:pt x="7873" y="6442"/>
                    <a:pt x="7873" y="6257"/>
                  </a:cubicBezTo>
                  <a:lnTo>
                    <a:pt x="7873" y="5865"/>
                  </a:lnTo>
                  <a:cubicBezTo>
                    <a:pt x="7966" y="5865"/>
                    <a:pt x="8081" y="5773"/>
                    <a:pt x="8173" y="5773"/>
                  </a:cubicBezTo>
                  <a:lnTo>
                    <a:pt x="8451" y="6073"/>
                  </a:lnTo>
                  <a:cubicBezTo>
                    <a:pt x="8497" y="6119"/>
                    <a:pt x="8572" y="6142"/>
                    <a:pt x="8647" y="6142"/>
                  </a:cubicBezTo>
                  <a:cubicBezTo>
                    <a:pt x="8722" y="6142"/>
                    <a:pt x="8797" y="6119"/>
                    <a:pt x="8843" y="6073"/>
                  </a:cubicBezTo>
                  <a:lnTo>
                    <a:pt x="9697" y="5103"/>
                  </a:lnTo>
                  <a:cubicBezTo>
                    <a:pt x="9813" y="5011"/>
                    <a:pt x="9813" y="4918"/>
                    <a:pt x="9697" y="4711"/>
                  </a:cubicBezTo>
                  <a:lnTo>
                    <a:pt x="9420" y="4434"/>
                  </a:lnTo>
                  <a:cubicBezTo>
                    <a:pt x="9513" y="4341"/>
                    <a:pt x="9513" y="4226"/>
                    <a:pt x="9605" y="4133"/>
                  </a:cubicBezTo>
                  <a:lnTo>
                    <a:pt x="9997" y="4133"/>
                  </a:lnTo>
                  <a:cubicBezTo>
                    <a:pt x="10090" y="4133"/>
                    <a:pt x="10274" y="4041"/>
                    <a:pt x="10274" y="3856"/>
                  </a:cubicBezTo>
                  <a:lnTo>
                    <a:pt x="10274" y="2979"/>
                  </a:lnTo>
                  <a:close/>
                  <a:moveTo>
                    <a:pt x="13368" y="12422"/>
                  </a:moveTo>
                  <a:lnTo>
                    <a:pt x="13368" y="12999"/>
                  </a:lnTo>
                  <a:cubicBezTo>
                    <a:pt x="13368" y="13091"/>
                    <a:pt x="13160" y="13276"/>
                    <a:pt x="13068" y="13276"/>
                  </a:cubicBezTo>
                  <a:lnTo>
                    <a:pt x="855" y="13276"/>
                  </a:lnTo>
                  <a:cubicBezTo>
                    <a:pt x="670" y="13276"/>
                    <a:pt x="578" y="13091"/>
                    <a:pt x="578" y="12999"/>
                  </a:cubicBezTo>
                  <a:lnTo>
                    <a:pt x="578" y="12422"/>
                  </a:lnTo>
                  <a:lnTo>
                    <a:pt x="5080" y="12422"/>
                  </a:lnTo>
                  <a:cubicBezTo>
                    <a:pt x="5195" y="12606"/>
                    <a:pt x="5380" y="12699"/>
                    <a:pt x="5565" y="12699"/>
                  </a:cubicBezTo>
                  <a:lnTo>
                    <a:pt x="8266" y="12699"/>
                  </a:lnTo>
                  <a:cubicBezTo>
                    <a:pt x="8451" y="12699"/>
                    <a:pt x="8658" y="12606"/>
                    <a:pt x="8751" y="12422"/>
                  </a:cubicBezTo>
                  <a:close/>
                  <a:moveTo>
                    <a:pt x="6350" y="1"/>
                  </a:moveTo>
                  <a:cubicBezTo>
                    <a:pt x="6142" y="1"/>
                    <a:pt x="6049" y="93"/>
                    <a:pt x="6049" y="185"/>
                  </a:cubicBezTo>
                  <a:lnTo>
                    <a:pt x="6049" y="578"/>
                  </a:lnTo>
                  <a:cubicBezTo>
                    <a:pt x="5957" y="670"/>
                    <a:pt x="5865" y="670"/>
                    <a:pt x="5772" y="763"/>
                  </a:cubicBezTo>
                  <a:lnTo>
                    <a:pt x="5472" y="486"/>
                  </a:lnTo>
                  <a:cubicBezTo>
                    <a:pt x="5426" y="439"/>
                    <a:pt x="5357" y="416"/>
                    <a:pt x="5285" y="416"/>
                  </a:cubicBezTo>
                  <a:cubicBezTo>
                    <a:pt x="5213" y="416"/>
                    <a:pt x="5138" y="439"/>
                    <a:pt x="5080" y="486"/>
                  </a:cubicBezTo>
                  <a:lnTo>
                    <a:pt x="4133" y="1340"/>
                  </a:lnTo>
                  <a:cubicBezTo>
                    <a:pt x="4041" y="1455"/>
                    <a:pt x="4041" y="1640"/>
                    <a:pt x="4133" y="1732"/>
                  </a:cubicBezTo>
                  <a:lnTo>
                    <a:pt x="4410" y="2032"/>
                  </a:lnTo>
                  <a:cubicBezTo>
                    <a:pt x="4410" y="2125"/>
                    <a:pt x="4318" y="2217"/>
                    <a:pt x="4318" y="2310"/>
                  </a:cubicBezTo>
                  <a:lnTo>
                    <a:pt x="3925" y="2310"/>
                  </a:lnTo>
                  <a:cubicBezTo>
                    <a:pt x="3833" y="2310"/>
                    <a:pt x="3741" y="2402"/>
                    <a:pt x="3741" y="2402"/>
                  </a:cubicBezTo>
                  <a:lnTo>
                    <a:pt x="1432" y="2402"/>
                  </a:lnTo>
                  <a:cubicBezTo>
                    <a:pt x="947" y="2402"/>
                    <a:pt x="578" y="2794"/>
                    <a:pt x="578" y="3279"/>
                  </a:cubicBezTo>
                  <a:lnTo>
                    <a:pt x="578" y="11937"/>
                  </a:lnTo>
                  <a:lnTo>
                    <a:pt x="278" y="11937"/>
                  </a:lnTo>
                  <a:cubicBezTo>
                    <a:pt x="185" y="11937"/>
                    <a:pt x="1" y="12029"/>
                    <a:pt x="1" y="12122"/>
                  </a:cubicBezTo>
                  <a:lnTo>
                    <a:pt x="1" y="12999"/>
                  </a:lnTo>
                  <a:cubicBezTo>
                    <a:pt x="1" y="13368"/>
                    <a:pt x="370" y="13761"/>
                    <a:pt x="855" y="13761"/>
                  </a:cubicBezTo>
                  <a:lnTo>
                    <a:pt x="13068" y="13761"/>
                  </a:lnTo>
                  <a:cubicBezTo>
                    <a:pt x="13460" y="13761"/>
                    <a:pt x="13853" y="13368"/>
                    <a:pt x="13853" y="12999"/>
                  </a:cubicBezTo>
                  <a:lnTo>
                    <a:pt x="13853" y="12122"/>
                  </a:lnTo>
                  <a:cubicBezTo>
                    <a:pt x="13853" y="12029"/>
                    <a:pt x="13737" y="11937"/>
                    <a:pt x="13553" y="11937"/>
                  </a:cubicBezTo>
                  <a:lnTo>
                    <a:pt x="13368" y="11937"/>
                  </a:lnTo>
                  <a:lnTo>
                    <a:pt x="13368" y="3279"/>
                  </a:lnTo>
                  <a:cubicBezTo>
                    <a:pt x="13368" y="2794"/>
                    <a:pt x="12976" y="2402"/>
                    <a:pt x="12491" y="2402"/>
                  </a:cubicBezTo>
                  <a:lnTo>
                    <a:pt x="10182" y="2402"/>
                  </a:lnTo>
                  <a:cubicBezTo>
                    <a:pt x="10090" y="2402"/>
                    <a:pt x="10090" y="2310"/>
                    <a:pt x="9997" y="2310"/>
                  </a:cubicBezTo>
                  <a:lnTo>
                    <a:pt x="9605" y="2310"/>
                  </a:lnTo>
                  <a:cubicBezTo>
                    <a:pt x="9513" y="2217"/>
                    <a:pt x="9513" y="2125"/>
                    <a:pt x="9420" y="2032"/>
                  </a:cubicBezTo>
                  <a:lnTo>
                    <a:pt x="9697" y="1732"/>
                  </a:lnTo>
                  <a:cubicBezTo>
                    <a:pt x="9813" y="1640"/>
                    <a:pt x="9813" y="1455"/>
                    <a:pt x="9697" y="1340"/>
                  </a:cubicBezTo>
                  <a:lnTo>
                    <a:pt x="8843" y="486"/>
                  </a:lnTo>
                  <a:cubicBezTo>
                    <a:pt x="8797" y="439"/>
                    <a:pt x="8722" y="416"/>
                    <a:pt x="8647" y="416"/>
                  </a:cubicBezTo>
                  <a:cubicBezTo>
                    <a:pt x="8572" y="416"/>
                    <a:pt x="8497" y="439"/>
                    <a:pt x="8451" y="486"/>
                  </a:cubicBezTo>
                  <a:lnTo>
                    <a:pt x="8173" y="763"/>
                  </a:lnTo>
                  <a:cubicBezTo>
                    <a:pt x="8081" y="670"/>
                    <a:pt x="7966" y="670"/>
                    <a:pt x="7873" y="578"/>
                  </a:cubicBezTo>
                  <a:lnTo>
                    <a:pt x="7873" y="185"/>
                  </a:lnTo>
                  <a:cubicBezTo>
                    <a:pt x="7873" y="93"/>
                    <a:pt x="7689" y="1"/>
                    <a:pt x="7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3"/>
            <p:cNvSpPr/>
            <p:nvPr/>
          </p:nvSpPr>
          <p:spPr>
            <a:xfrm>
              <a:off x="7001302" y="1689255"/>
              <a:ext cx="107458" cy="103831"/>
            </a:xfrm>
            <a:custGeom>
              <a:avLst/>
              <a:gdLst/>
              <a:ahLst/>
              <a:cxnLst/>
              <a:rect l="l" t="t" r="r" b="b"/>
              <a:pathLst>
                <a:path w="3256" h="3233" extrusionOk="0">
                  <a:moveTo>
                    <a:pt x="1640" y="531"/>
                  </a:moveTo>
                  <a:cubicBezTo>
                    <a:pt x="2217" y="531"/>
                    <a:pt x="2794" y="1016"/>
                    <a:pt x="2794" y="1593"/>
                  </a:cubicBezTo>
                  <a:cubicBezTo>
                    <a:pt x="2736" y="2309"/>
                    <a:pt x="2205" y="2667"/>
                    <a:pt x="1677" y="2667"/>
                  </a:cubicBezTo>
                  <a:cubicBezTo>
                    <a:pt x="1149" y="2667"/>
                    <a:pt x="624" y="2309"/>
                    <a:pt x="578" y="1593"/>
                  </a:cubicBezTo>
                  <a:cubicBezTo>
                    <a:pt x="578" y="1016"/>
                    <a:pt x="1063" y="531"/>
                    <a:pt x="1640" y="531"/>
                  </a:cubicBezTo>
                  <a:close/>
                  <a:moveTo>
                    <a:pt x="1628" y="0"/>
                  </a:moveTo>
                  <a:cubicBezTo>
                    <a:pt x="837" y="0"/>
                    <a:pt x="47" y="531"/>
                    <a:pt x="1" y="1593"/>
                  </a:cubicBezTo>
                  <a:cubicBezTo>
                    <a:pt x="1" y="2447"/>
                    <a:pt x="762" y="3232"/>
                    <a:pt x="1640" y="3232"/>
                  </a:cubicBezTo>
                  <a:cubicBezTo>
                    <a:pt x="2586" y="3232"/>
                    <a:pt x="3256" y="2447"/>
                    <a:pt x="3256" y="1593"/>
                  </a:cubicBezTo>
                  <a:cubicBezTo>
                    <a:pt x="3210" y="531"/>
                    <a:pt x="2419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3"/>
            <p:cNvSpPr/>
            <p:nvPr/>
          </p:nvSpPr>
          <p:spPr>
            <a:xfrm>
              <a:off x="6922062" y="1848646"/>
              <a:ext cx="266730" cy="120146"/>
            </a:xfrm>
            <a:custGeom>
              <a:avLst/>
              <a:gdLst/>
              <a:ahLst/>
              <a:cxnLst/>
              <a:rect l="l" t="t" r="r" b="b"/>
              <a:pathLst>
                <a:path w="8082" h="3741" extrusionOk="0">
                  <a:moveTo>
                    <a:pt x="7296" y="578"/>
                  </a:moveTo>
                  <a:cubicBezTo>
                    <a:pt x="7388" y="578"/>
                    <a:pt x="7596" y="670"/>
                    <a:pt x="7596" y="763"/>
                  </a:cubicBezTo>
                  <a:cubicBezTo>
                    <a:pt x="7550" y="959"/>
                    <a:pt x="7406" y="1057"/>
                    <a:pt x="7273" y="1057"/>
                  </a:cubicBezTo>
                  <a:cubicBezTo>
                    <a:pt x="7140" y="1057"/>
                    <a:pt x="7019" y="959"/>
                    <a:pt x="7019" y="763"/>
                  </a:cubicBezTo>
                  <a:cubicBezTo>
                    <a:pt x="7019" y="670"/>
                    <a:pt x="7111" y="578"/>
                    <a:pt x="7296" y="578"/>
                  </a:cubicBezTo>
                  <a:close/>
                  <a:moveTo>
                    <a:pt x="3163" y="763"/>
                  </a:moveTo>
                  <a:cubicBezTo>
                    <a:pt x="3256" y="763"/>
                    <a:pt x="3348" y="947"/>
                    <a:pt x="3348" y="1040"/>
                  </a:cubicBezTo>
                  <a:cubicBezTo>
                    <a:pt x="3348" y="1236"/>
                    <a:pt x="3233" y="1334"/>
                    <a:pt x="3117" y="1334"/>
                  </a:cubicBezTo>
                  <a:cubicBezTo>
                    <a:pt x="3002" y="1334"/>
                    <a:pt x="2886" y="1236"/>
                    <a:pt x="2886" y="1040"/>
                  </a:cubicBezTo>
                  <a:cubicBezTo>
                    <a:pt x="2886" y="947"/>
                    <a:pt x="2979" y="763"/>
                    <a:pt x="3163" y="763"/>
                  </a:cubicBezTo>
                  <a:close/>
                  <a:moveTo>
                    <a:pt x="823" y="1825"/>
                  </a:moveTo>
                  <a:cubicBezTo>
                    <a:pt x="953" y="1825"/>
                    <a:pt x="1097" y="1917"/>
                    <a:pt x="1155" y="2102"/>
                  </a:cubicBezTo>
                  <a:cubicBezTo>
                    <a:pt x="1155" y="2194"/>
                    <a:pt x="947" y="2402"/>
                    <a:pt x="855" y="2402"/>
                  </a:cubicBezTo>
                  <a:cubicBezTo>
                    <a:pt x="670" y="2402"/>
                    <a:pt x="578" y="2194"/>
                    <a:pt x="578" y="2102"/>
                  </a:cubicBezTo>
                  <a:cubicBezTo>
                    <a:pt x="578" y="1917"/>
                    <a:pt x="693" y="1825"/>
                    <a:pt x="823" y="1825"/>
                  </a:cubicBezTo>
                  <a:close/>
                  <a:moveTo>
                    <a:pt x="5080" y="2679"/>
                  </a:moveTo>
                  <a:cubicBezTo>
                    <a:pt x="5287" y="2679"/>
                    <a:pt x="5380" y="2771"/>
                    <a:pt x="5380" y="2979"/>
                  </a:cubicBezTo>
                  <a:cubicBezTo>
                    <a:pt x="5380" y="3071"/>
                    <a:pt x="5287" y="3256"/>
                    <a:pt x="5080" y="3256"/>
                  </a:cubicBezTo>
                  <a:cubicBezTo>
                    <a:pt x="4803" y="3164"/>
                    <a:pt x="4803" y="2679"/>
                    <a:pt x="5080" y="2679"/>
                  </a:cubicBezTo>
                  <a:close/>
                  <a:moveTo>
                    <a:pt x="7296" y="1"/>
                  </a:moveTo>
                  <a:cubicBezTo>
                    <a:pt x="6719" y="1"/>
                    <a:pt x="6349" y="670"/>
                    <a:pt x="6534" y="1155"/>
                  </a:cubicBezTo>
                  <a:lnTo>
                    <a:pt x="5472" y="2194"/>
                  </a:lnTo>
                  <a:cubicBezTo>
                    <a:pt x="5380" y="2148"/>
                    <a:pt x="5259" y="2125"/>
                    <a:pt x="5137" y="2125"/>
                  </a:cubicBezTo>
                  <a:cubicBezTo>
                    <a:pt x="5016" y="2125"/>
                    <a:pt x="4895" y="2148"/>
                    <a:pt x="4803" y="2194"/>
                  </a:cubicBezTo>
                  <a:lnTo>
                    <a:pt x="3833" y="1340"/>
                  </a:lnTo>
                  <a:cubicBezTo>
                    <a:pt x="4133" y="855"/>
                    <a:pt x="3648" y="278"/>
                    <a:pt x="3163" y="278"/>
                  </a:cubicBezTo>
                  <a:cubicBezTo>
                    <a:pt x="2679" y="278"/>
                    <a:pt x="2309" y="670"/>
                    <a:pt x="2309" y="1155"/>
                  </a:cubicBezTo>
                  <a:lnTo>
                    <a:pt x="1340" y="1432"/>
                  </a:lnTo>
                  <a:cubicBezTo>
                    <a:pt x="1207" y="1325"/>
                    <a:pt x="1046" y="1276"/>
                    <a:pt x="882" y="1276"/>
                  </a:cubicBezTo>
                  <a:cubicBezTo>
                    <a:pt x="450" y="1276"/>
                    <a:pt x="1" y="1616"/>
                    <a:pt x="1" y="2102"/>
                  </a:cubicBezTo>
                  <a:cubicBezTo>
                    <a:pt x="1" y="2494"/>
                    <a:pt x="370" y="2887"/>
                    <a:pt x="855" y="2887"/>
                  </a:cubicBezTo>
                  <a:cubicBezTo>
                    <a:pt x="1340" y="2887"/>
                    <a:pt x="1732" y="2402"/>
                    <a:pt x="1617" y="1917"/>
                  </a:cubicBezTo>
                  <a:lnTo>
                    <a:pt x="2494" y="1617"/>
                  </a:lnTo>
                  <a:cubicBezTo>
                    <a:pt x="2672" y="1810"/>
                    <a:pt x="2898" y="1879"/>
                    <a:pt x="3117" y="1879"/>
                  </a:cubicBezTo>
                  <a:cubicBezTo>
                    <a:pt x="3238" y="1879"/>
                    <a:pt x="3357" y="1858"/>
                    <a:pt x="3464" y="1825"/>
                  </a:cubicBezTo>
                  <a:lnTo>
                    <a:pt x="4410" y="2587"/>
                  </a:lnTo>
                  <a:cubicBezTo>
                    <a:pt x="4133" y="3164"/>
                    <a:pt x="4503" y="3741"/>
                    <a:pt x="5080" y="3741"/>
                  </a:cubicBezTo>
                  <a:cubicBezTo>
                    <a:pt x="5772" y="3741"/>
                    <a:pt x="6142" y="3164"/>
                    <a:pt x="5865" y="2587"/>
                  </a:cubicBezTo>
                  <a:lnTo>
                    <a:pt x="6927" y="1525"/>
                  </a:lnTo>
                  <a:cubicBezTo>
                    <a:pt x="7048" y="1588"/>
                    <a:pt x="7170" y="1616"/>
                    <a:pt x="7286" y="1616"/>
                  </a:cubicBezTo>
                  <a:cubicBezTo>
                    <a:pt x="7722" y="1616"/>
                    <a:pt x="8081" y="1218"/>
                    <a:pt x="8081" y="763"/>
                  </a:cubicBezTo>
                  <a:cubicBezTo>
                    <a:pt x="8081" y="370"/>
                    <a:pt x="7689" y="1"/>
                    <a:pt x="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6" name="Google Shape;4896;p43"/>
          <p:cNvGrpSpPr/>
          <p:nvPr/>
        </p:nvGrpSpPr>
        <p:grpSpPr>
          <a:xfrm>
            <a:off x="4395728" y="1635105"/>
            <a:ext cx="457191" cy="441953"/>
            <a:chOff x="4395728" y="1635105"/>
            <a:chExt cx="457191" cy="441953"/>
          </a:xfrm>
        </p:grpSpPr>
        <p:sp>
          <p:nvSpPr>
            <p:cNvPr id="4897" name="Google Shape;4897;p43"/>
            <p:cNvSpPr/>
            <p:nvPr/>
          </p:nvSpPr>
          <p:spPr>
            <a:xfrm>
              <a:off x="4474968" y="1659547"/>
              <a:ext cx="301747" cy="343380"/>
            </a:xfrm>
            <a:custGeom>
              <a:avLst/>
              <a:gdLst/>
              <a:ahLst/>
              <a:cxnLst/>
              <a:rect l="l" t="t" r="r" b="b"/>
              <a:pathLst>
                <a:path w="9143" h="10691" extrusionOk="0">
                  <a:moveTo>
                    <a:pt x="4525" y="10690"/>
                  </a:moveTo>
                  <a:cubicBezTo>
                    <a:pt x="7134" y="10690"/>
                    <a:pt x="9143" y="8659"/>
                    <a:pt x="9143" y="6073"/>
                  </a:cubicBezTo>
                  <a:cubicBezTo>
                    <a:pt x="8958" y="1"/>
                    <a:pt x="208" y="1"/>
                    <a:pt x="0" y="6073"/>
                  </a:cubicBezTo>
                  <a:cubicBezTo>
                    <a:pt x="0" y="8659"/>
                    <a:pt x="2032" y="10690"/>
                    <a:pt x="4525" y="1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3"/>
            <p:cNvSpPr/>
            <p:nvPr/>
          </p:nvSpPr>
          <p:spPr>
            <a:xfrm>
              <a:off x="4395728" y="1635105"/>
              <a:ext cx="457191" cy="441953"/>
            </a:xfrm>
            <a:custGeom>
              <a:avLst/>
              <a:gdLst/>
              <a:ahLst/>
              <a:cxnLst/>
              <a:rect l="l" t="t" r="r" b="b"/>
              <a:pathLst>
                <a:path w="13853" h="13760" extrusionOk="0">
                  <a:moveTo>
                    <a:pt x="12329" y="1062"/>
                  </a:moveTo>
                  <a:cubicBezTo>
                    <a:pt x="12606" y="1062"/>
                    <a:pt x="12790" y="1247"/>
                    <a:pt x="12790" y="1547"/>
                  </a:cubicBezTo>
                  <a:cubicBezTo>
                    <a:pt x="12790" y="1835"/>
                    <a:pt x="12554" y="1980"/>
                    <a:pt x="12317" y="1980"/>
                  </a:cubicBezTo>
                  <a:cubicBezTo>
                    <a:pt x="12080" y="1980"/>
                    <a:pt x="11844" y="1835"/>
                    <a:pt x="11844" y="1547"/>
                  </a:cubicBezTo>
                  <a:cubicBezTo>
                    <a:pt x="11844" y="1247"/>
                    <a:pt x="12028" y="1062"/>
                    <a:pt x="12329" y="1062"/>
                  </a:cubicBezTo>
                  <a:close/>
                  <a:moveTo>
                    <a:pt x="8750" y="4710"/>
                  </a:moveTo>
                  <a:cubicBezTo>
                    <a:pt x="9327" y="4710"/>
                    <a:pt x="9327" y="5587"/>
                    <a:pt x="8750" y="5679"/>
                  </a:cubicBezTo>
                  <a:cubicBezTo>
                    <a:pt x="8473" y="5679"/>
                    <a:pt x="8288" y="5379"/>
                    <a:pt x="8288" y="5195"/>
                  </a:cubicBezTo>
                  <a:cubicBezTo>
                    <a:pt x="8288" y="4918"/>
                    <a:pt x="8473" y="4710"/>
                    <a:pt x="8750" y="4710"/>
                  </a:cubicBezTo>
                  <a:close/>
                  <a:moveTo>
                    <a:pt x="4571" y="6130"/>
                  </a:moveTo>
                  <a:cubicBezTo>
                    <a:pt x="4791" y="6130"/>
                    <a:pt x="5010" y="6303"/>
                    <a:pt x="5010" y="6649"/>
                  </a:cubicBezTo>
                  <a:cubicBezTo>
                    <a:pt x="5010" y="6834"/>
                    <a:pt x="4825" y="7111"/>
                    <a:pt x="4617" y="7111"/>
                  </a:cubicBezTo>
                  <a:cubicBezTo>
                    <a:pt x="4340" y="7111"/>
                    <a:pt x="4133" y="6834"/>
                    <a:pt x="4133" y="6649"/>
                  </a:cubicBezTo>
                  <a:cubicBezTo>
                    <a:pt x="4133" y="6303"/>
                    <a:pt x="4352" y="6130"/>
                    <a:pt x="4571" y="6130"/>
                  </a:cubicBezTo>
                  <a:close/>
                  <a:moveTo>
                    <a:pt x="7319" y="8658"/>
                  </a:moveTo>
                  <a:cubicBezTo>
                    <a:pt x="7596" y="8658"/>
                    <a:pt x="7803" y="8842"/>
                    <a:pt x="7803" y="9143"/>
                  </a:cubicBezTo>
                  <a:cubicBezTo>
                    <a:pt x="7803" y="9477"/>
                    <a:pt x="7561" y="9645"/>
                    <a:pt x="7319" y="9645"/>
                  </a:cubicBezTo>
                  <a:cubicBezTo>
                    <a:pt x="7076" y="9645"/>
                    <a:pt x="6834" y="9477"/>
                    <a:pt x="6834" y="9143"/>
                  </a:cubicBezTo>
                  <a:cubicBezTo>
                    <a:pt x="6834" y="8842"/>
                    <a:pt x="7019" y="8658"/>
                    <a:pt x="7319" y="8658"/>
                  </a:cubicBezTo>
                  <a:close/>
                  <a:moveTo>
                    <a:pt x="7411" y="485"/>
                  </a:moveTo>
                  <a:lnTo>
                    <a:pt x="7411" y="970"/>
                  </a:lnTo>
                  <a:cubicBezTo>
                    <a:pt x="7411" y="1062"/>
                    <a:pt x="7503" y="1247"/>
                    <a:pt x="7596" y="1247"/>
                  </a:cubicBezTo>
                  <a:cubicBezTo>
                    <a:pt x="8865" y="1339"/>
                    <a:pt x="9904" y="1916"/>
                    <a:pt x="10782" y="2701"/>
                  </a:cubicBezTo>
                  <a:lnTo>
                    <a:pt x="9235" y="4340"/>
                  </a:lnTo>
                  <a:cubicBezTo>
                    <a:pt x="9049" y="4247"/>
                    <a:pt x="8869" y="4207"/>
                    <a:pt x="8701" y="4207"/>
                  </a:cubicBezTo>
                  <a:cubicBezTo>
                    <a:pt x="7827" y="4207"/>
                    <a:pt x="7301" y="5317"/>
                    <a:pt x="8173" y="5956"/>
                  </a:cubicBezTo>
                  <a:lnTo>
                    <a:pt x="7411" y="8173"/>
                  </a:lnTo>
                  <a:cubicBezTo>
                    <a:pt x="7357" y="8146"/>
                    <a:pt x="7293" y="8135"/>
                    <a:pt x="7227" y="8135"/>
                  </a:cubicBezTo>
                  <a:cubicBezTo>
                    <a:pt x="7068" y="8135"/>
                    <a:pt x="6899" y="8200"/>
                    <a:pt x="6834" y="8265"/>
                  </a:cubicBezTo>
                  <a:lnTo>
                    <a:pt x="5495" y="7018"/>
                  </a:lnTo>
                  <a:cubicBezTo>
                    <a:pt x="5772" y="6441"/>
                    <a:pt x="5287" y="5587"/>
                    <a:pt x="4617" y="5587"/>
                  </a:cubicBezTo>
                  <a:cubicBezTo>
                    <a:pt x="4040" y="5587"/>
                    <a:pt x="3555" y="6072"/>
                    <a:pt x="3555" y="6649"/>
                  </a:cubicBezTo>
                  <a:cubicBezTo>
                    <a:pt x="3555" y="7225"/>
                    <a:pt x="4057" y="7643"/>
                    <a:pt x="4591" y="7643"/>
                  </a:cubicBezTo>
                  <a:cubicBezTo>
                    <a:pt x="4763" y="7643"/>
                    <a:pt x="4939" y="7599"/>
                    <a:pt x="5102" y="7503"/>
                  </a:cubicBezTo>
                  <a:lnTo>
                    <a:pt x="6441" y="8658"/>
                  </a:lnTo>
                  <a:cubicBezTo>
                    <a:pt x="6072" y="9327"/>
                    <a:pt x="6557" y="10205"/>
                    <a:pt x="7319" y="10205"/>
                  </a:cubicBezTo>
                  <a:cubicBezTo>
                    <a:pt x="8288" y="10205"/>
                    <a:pt x="8658" y="8842"/>
                    <a:pt x="7896" y="8381"/>
                  </a:cubicBezTo>
                  <a:lnTo>
                    <a:pt x="8658" y="6164"/>
                  </a:lnTo>
                  <a:cubicBezTo>
                    <a:pt x="8696" y="6169"/>
                    <a:pt x="8734" y="6171"/>
                    <a:pt x="8772" y="6171"/>
                  </a:cubicBezTo>
                  <a:cubicBezTo>
                    <a:pt x="9497" y="6171"/>
                    <a:pt x="10001" y="5346"/>
                    <a:pt x="9627" y="4710"/>
                  </a:cubicBezTo>
                  <a:lnTo>
                    <a:pt x="11174" y="3071"/>
                  </a:lnTo>
                  <a:cubicBezTo>
                    <a:pt x="11936" y="3948"/>
                    <a:pt x="12421" y="5010"/>
                    <a:pt x="12606" y="6257"/>
                  </a:cubicBezTo>
                  <a:cubicBezTo>
                    <a:pt x="12606" y="6349"/>
                    <a:pt x="12698" y="6441"/>
                    <a:pt x="12906" y="6441"/>
                  </a:cubicBezTo>
                  <a:lnTo>
                    <a:pt x="13367" y="6441"/>
                  </a:lnTo>
                  <a:lnTo>
                    <a:pt x="13367" y="7319"/>
                  </a:lnTo>
                  <a:lnTo>
                    <a:pt x="12906" y="7319"/>
                  </a:lnTo>
                  <a:cubicBezTo>
                    <a:pt x="12698" y="7319"/>
                    <a:pt x="12606" y="7411"/>
                    <a:pt x="12606" y="7503"/>
                  </a:cubicBezTo>
                  <a:cubicBezTo>
                    <a:pt x="12329" y="10112"/>
                    <a:pt x="10205" y="12213"/>
                    <a:pt x="7596" y="12513"/>
                  </a:cubicBezTo>
                  <a:cubicBezTo>
                    <a:pt x="7503" y="12513"/>
                    <a:pt x="7411" y="12606"/>
                    <a:pt x="7411" y="12790"/>
                  </a:cubicBezTo>
                  <a:lnTo>
                    <a:pt x="7411" y="13275"/>
                  </a:lnTo>
                  <a:lnTo>
                    <a:pt x="6557" y="13275"/>
                  </a:lnTo>
                  <a:lnTo>
                    <a:pt x="6557" y="12790"/>
                  </a:lnTo>
                  <a:cubicBezTo>
                    <a:pt x="6557" y="12606"/>
                    <a:pt x="6441" y="12513"/>
                    <a:pt x="6349" y="12513"/>
                  </a:cubicBezTo>
                  <a:cubicBezTo>
                    <a:pt x="3763" y="12213"/>
                    <a:pt x="1639" y="10112"/>
                    <a:pt x="1362" y="7503"/>
                  </a:cubicBezTo>
                  <a:cubicBezTo>
                    <a:pt x="1247" y="7411"/>
                    <a:pt x="1154" y="7319"/>
                    <a:pt x="1062" y="7319"/>
                  </a:cubicBezTo>
                  <a:lnTo>
                    <a:pt x="577" y="7319"/>
                  </a:lnTo>
                  <a:lnTo>
                    <a:pt x="577" y="6441"/>
                  </a:lnTo>
                  <a:lnTo>
                    <a:pt x="1062" y="6441"/>
                  </a:lnTo>
                  <a:cubicBezTo>
                    <a:pt x="1154" y="6441"/>
                    <a:pt x="1247" y="6349"/>
                    <a:pt x="1362" y="6257"/>
                  </a:cubicBezTo>
                  <a:cubicBezTo>
                    <a:pt x="1639" y="3648"/>
                    <a:pt x="3763" y="1547"/>
                    <a:pt x="6349" y="1247"/>
                  </a:cubicBezTo>
                  <a:cubicBezTo>
                    <a:pt x="6441" y="1247"/>
                    <a:pt x="6557" y="1062"/>
                    <a:pt x="6557" y="970"/>
                  </a:cubicBezTo>
                  <a:lnTo>
                    <a:pt x="6557" y="485"/>
                  </a:lnTo>
                  <a:close/>
                  <a:moveTo>
                    <a:pt x="6257" y="0"/>
                  </a:moveTo>
                  <a:cubicBezTo>
                    <a:pt x="6164" y="0"/>
                    <a:pt x="6072" y="92"/>
                    <a:pt x="6072" y="185"/>
                  </a:cubicBezTo>
                  <a:lnTo>
                    <a:pt x="6072" y="762"/>
                  </a:lnTo>
                  <a:cubicBezTo>
                    <a:pt x="3371" y="1062"/>
                    <a:pt x="1154" y="3278"/>
                    <a:pt x="785" y="5956"/>
                  </a:cubicBezTo>
                  <a:lnTo>
                    <a:pt x="300" y="5956"/>
                  </a:lnTo>
                  <a:cubicBezTo>
                    <a:pt x="208" y="5956"/>
                    <a:pt x="0" y="6072"/>
                    <a:pt x="0" y="6164"/>
                  </a:cubicBezTo>
                  <a:lnTo>
                    <a:pt x="0" y="7503"/>
                  </a:lnTo>
                  <a:cubicBezTo>
                    <a:pt x="0" y="7688"/>
                    <a:pt x="208" y="7803"/>
                    <a:pt x="300" y="7803"/>
                  </a:cubicBezTo>
                  <a:lnTo>
                    <a:pt x="785" y="7803"/>
                  </a:lnTo>
                  <a:cubicBezTo>
                    <a:pt x="1154" y="10389"/>
                    <a:pt x="3371" y="12606"/>
                    <a:pt x="6072" y="12998"/>
                  </a:cubicBezTo>
                  <a:lnTo>
                    <a:pt x="6072" y="13460"/>
                  </a:lnTo>
                  <a:cubicBezTo>
                    <a:pt x="6072" y="13668"/>
                    <a:pt x="6164" y="13760"/>
                    <a:pt x="6257" y="13760"/>
                  </a:cubicBezTo>
                  <a:lnTo>
                    <a:pt x="7596" y="13760"/>
                  </a:lnTo>
                  <a:cubicBezTo>
                    <a:pt x="7803" y="13760"/>
                    <a:pt x="7896" y="13668"/>
                    <a:pt x="7896" y="13460"/>
                  </a:cubicBezTo>
                  <a:lnTo>
                    <a:pt x="7896" y="12998"/>
                  </a:lnTo>
                  <a:cubicBezTo>
                    <a:pt x="10482" y="12606"/>
                    <a:pt x="12698" y="10389"/>
                    <a:pt x="13090" y="7803"/>
                  </a:cubicBezTo>
                  <a:lnTo>
                    <a:pt x="13575" y="7803"/>
                  </a:lnTo>
                  <a:cubicBezTo>
                    <a:pt x="13760" y="7803"/>
                    <a:pt x="13852" y="7688"/>
                    <a:pt x="13852" y="7503"/>
                  </a:cubicBezTo>
                  <a:lnTo>
                    <a:pt x="13852" y="6164"/>
                  </a:lnTo>
                  <a:cubicBezTo>
                    <a:pt x="13852" y="6072"/>
                    <a:pt x="13760" y="5956"/>
                    <a:pt x="13575" y="5956"/>
                  </a:cubicBezTo>
                  <a:lnTo>
                    <a:pt x="13090" y="5956"/>
                  </a:lnTo>
                  <a:cubicBezTo>
                    <a:pt x="12906" y="4710"/>
                    <a:pt x="12421" y="3555"/>
                    <a:pt x="11544" y="2701"/>
                  </a:cubicBezTo>
                  <a:lnTo>
                    <a:pt x="11844" y="2401"/>
                  </a:lnTo>
                  <a:cubicBezTo>
                    <a:pt x="11995" y="2490"/>
                    <a:pt x="12155" y="2529"/>
                    <a:pt x="12313" y="2529"/>
                  </a:cubicBezTo>
                  <a:cubicBezTo>
                    <a:pt x="12855" y="2529"/>
                    <a:pt x="13367" y="2065"/>
                    <a:pt x="13367" y="1547"/>
                  </a:cubicBezTo>
                  <a:cubicBezTo>
                    <a:pt x="13367" y="970"/>
                    <a:pt x="12906" y="485"/>
                    <a:pt x="12329" y="485"/>
                  </a:cubicBezTo>
                  <a:cubicBezTo>
                    <a:pt x="11544" y="485"/>
                    <a:pt x="11059" y="1339"/>
                    <a:pt x="11451" y="2032"/>
                  </a:cubicBezTo>
                  <a:lnTo>
                    <a:pt x="11174" y="2309"/>
                  </a:lnTo>
                  <a:cubicBezTo>
                    <a:pt x="10297" y="1454"/>
                    <a:pt x="9143" y="970"/>
                    <a:pt x="7896" y="762"/>
                  </a:cubicBezTo>
                  <a:lnTo>
                    <a:pt x="7896" y="185"/>
                  </a:lnTo>
                  <a:cubicBezTo>
                    <a:pt x="7896" y="92"/>
                    <a:pt x="7803" y="0"/>
                    <a:pt x="7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3"/>
            <p:cNvSpPr/>
            <p:nvPr/>
          </p:nvSpPr>
          <p:spPr>
            <a:xfrm>
              <a:off x="4618201" y="1687748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278" y="0"/>
                  </a:moveTo>
                  <a:cubicBezTo>
                    <a:pt x="93" y="0"/>
                    <a:pt x="0" y="93"/>
                    <a:pt x="0" y="277"/>
                  </a:cubicBezTo>
                  <a:lnTo>
                    <a:pt x="0" y="1062"/>
                  </a:lnTo>
                  <a:cubicBezTo>
                    <a:pt x="0" y="1247"/>
                    <a:pt x="93" y="1339"/>
                    <a:pt x="278" y="1339"/>
                  </a:cubicBezTo>
                  <a:cubicBezTo>
                    <a:pt x="393" y="1339"/>
                    <a:pt x="485" y="1155"/>
                    <a:pt x="485" y="1062"/>
                  </a:cubicBezTo>
                  <a:lnTo>
                    <a:pt x="485" y="277"/>
                  </a:lnTo>
                  <a:cubicBezTo>
                    <a:pt x="485" y="93"/>
                    <a:pt x="39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3"/>
            <p:cNvSpPr/>
            <p:nvPr/>
          </p:nvSpPr>
          <p:spPr>
            <a:xfrm>
              <a:off x="4449820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00" y="0"/>
                  </a:moveTo>
                  <a:cubicBezTo>
                    <a:pt x="0" y="0"/>
                    <a:pt x="0" y="462"/>
                    <a:pt x="300" y="462"/>
                  </a:cubicBezTo>
                  <a:lnTo>
                    <a:pt x="1155" y="462"/>
                  </a:lnTo>
                  <a:cubicBezTo>
                    <a:pt x="1455" y="462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3"/>
            <p:cNvSpPr/>
            <p:nvPr/>
          </p:nvSpPr>
          <p:spPr>
            <a:xfrm>
              <a:off x="4618201" y="1981376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185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1063"/>
                  </a:lnTo>
                  <a:cubicBezTo>
                    <a:pt x="0" y="1247"/>
                    <a:pt x="93" y="1340"/>
                    <a:pt x="185" y="1340"/>
                  </a:cubicBezTo>
                  <a:cubicBezTo>
                    <a:pt x="393" y="1340"/>
                    <a:pt x="485" y="1247"/>
                    <a:pt x="485" y="1063"/>
                  </a:cubicBezTo>
                  <a:lnTo>
                    <a:pt x="485" y="278"/>
                  </a:lnTo>
                  <a:cubicBezTo>
                    <a:pt x="485" y="93"/>
                    <a:pt x="39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3"/>
            <p:cNvSpPr/>
            <p:nvPr/>
          </p:nvSpPr>
          <p:spPr>
            <a:xfrm>
              <a:off x="4751533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93" y="0"/>
                  </a:moveTo>
                  <a:cubicBezTo>
                    <a:pt x="1" y="0"/>
                    <a:pt x="1" y="462"/>
                    <a:pt x="393" y="462"/>
                  </a:cubicBezTo>
                  <a:lnTo>
                    <a:pt x="1155" y="462"/>
                  </a:lnTo>
                  <a:cubicBezTo>
                    <a:pt x="1548" y="462"/>
                    <a:pt x="1548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3" name="Google Shape;4903;p43"/>
          <p:cNvGrpSpPr/>
          <p:nvPr/>
        </p:nvGrpSpPr>
        <p:grpSpPr>
          <a:xfrm>
            <a:off x="1845710" y="1635101"/>
            <a:ext cx="457184" cy="441958"/>
            <a:chOff x="1845710" y="1635101"/>
            <a:chExt cx="457184" cy="441958"/>
          </a:xfrm>
        </p:grpSpPr>
        <p:sp>
          <p:nvSpPr>
            <p:cNvPr id="4904" name="Google Shape;4904;p43"/>
            <p:cNvSpPr/>
            <p:nvPr/>
          </p:nvSpPr>
          <p:spPr>
            <a:xfrm>
              <a:off x="1940957" y="1635101"/>
              <a:ext cx="266697" cy="328261"/>
            </a:xfrm>
            <a:custGeom>
              <a:avLst/>
              <a:gdLst/>
              <a:ahLst/>
              <a:cxnLst/>
              <a:rect l="l" t="t" r="r" b="b"/>
              <a:pathLst>
                <a:path w="8081" h="9998" extrusionOk="0">
                  <a:moveTo>
                    <a:pt x="0" y="1"/>
                  </a:moveTo>
                  <a:lnTo>
                    <a:pt x="8081" y="1"/>
                  </a:lnTo>
                  <a:lnTo>
                    <a:pt x="8081" y="9998"/>
                  </a:lnTo>
                  <a:lnTo>
                    <a:pt x="0" y="99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3"/>
            <p:cNvSpPr/>
            <p:nvPr/>
          </p:nvSpPr>
          <p:spPr>
            <a:xfrm>
              <a:off x="1845710" y="1688947"/>
              <a:ext cx="457184" cy="388113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7781" y="9697"/>
                  </a:moveTo>
                  <a:lnTo>
                    <a:pt x="8173" y="11336"/>
                  </a:lnTo>
                  <a:lnTo>
                    <a:pt x="5657" y="11336"/>
                  </a:lnTo>
                  <a:lnTo>
                    <a:pt x="6141" y="9697"/>
                  </a:lnTo>
                  <a:close/>
                  <a:moveTo>
                    <a:pt x="277" y="0"/>
                  </a:moveTo>
                  <a:cubicBezTo>
                    <a:pt x="185" y="0"/>
                    <a:pt x="0" y="92"/>
                    <a:pt x="0" y="277"/>
                  </a:cubicBezTo>
                  <a:lnTo>
                    <a:pt x="0" y="8935"/>
                  </a:lnTo>
                  <a:cubicBezTo>
                    <a:pt x="0" y="9327"/>
                    <a:pt x="370" y="9697"/>
                    <a:pt x="855" y="9697"/>
                  </a:cubicBezTo>
                  <a:lnTo>
                    <a:pt x="5564" y="9697"/>
                  </a:lnTo>
                  <a:lnTo>
                    <a:pt x="5079" y="11336"/>
                  </a:lnTo>
                  <a:lnTo>
                    <a:pt x="4802" y="11336"/>
                  </a:lnTo>
                  <a:cubicBezTo>
                    <a:pt x="4410" y="11336"/>
                    <a:pt x="4410" y="11821"/>
                    <a:pt x="4802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336"/>
                  </a:cubicBezTo>
                  <a:lnTo>
                    <a:pt x="8750" y="11336"/>
                  </a:lnTo>
                  <a:lnTo>
                    <a:pt x="8358" y="9697"/>
                  </a:lnTo>
                  <a:lnTo>
                    <a:pt x="13068" y="9697"/>
                  </a:lnTo>
                  <a:cubicBezTo>
                    <a:pt x="13460" y="9697"/>
                    <a:pt x="13853" y="9327"/>
                    <a:pt x="13853" y="8935"/>
                  </a:cubicBezTo>
                  <a:lnTo>
                    <a:pt x="13853" y="762"/>
                  </a:lnTo>
                  <a:cubicBezTo>
                    <a:pt x="13853" y="369"/>
                    <a:pt x="13460" y="0"/>
                    <a:pt x="13068" y="0"/>
                  </a:cubicBezTo>
                  <a:lnTo>
                    <a:pt x="10759" y="0"/>
                  </a:lnTo>
                  <a:cubicBezTo>
                    <a:pt x="10574" y="0"/>
                    <a:pt x="10482" y="92"/>
                    <a:pt x="10482" y="185"/>
                  </a:cubicBezTo>
                  <a:cubicBezTo>
                    <a:pt x="10482" y="369"/>
                    <a:pt x="10574" y="577"/>
                    <a:pt x="10759" y="577"/>
                  </a:cubicBezTo>
                  <a:lnTo>
                    <a:pt x="13068" y="577"/>
                  </a:lnTo>
                  <a:cubicBezTo>
                    <a:pt x="13160" y="577"/>
                    <a:pt x="13368" y="670"/>
                    <a:pt x="13368" y="762"/>
                  </a:cubicBezTo>
                  <a:lnTo>
                    <a:pt x="13368" y="8935"/>
                  </a:lnTo>
                  <a:cubicBezTo>
                    <a:pt x="13368" y="9027"/>
                    <a:pt x="13160" y="9119"/>
                    <a:pt x="13068" y="9119"/>
                  </a:cubicBezTo>
                  <a:lnTo>
                    <a:pt x="855" y="9119"/>
                  </a:lnTo>
                  <a:cubicBezTo>
                    <a:pt x="670" y="9119"/>
                    <a:pt x="577" y="9027"/>
                    <a:pt x="577" y="8935"/>
                  </a:cubicBezTo>
                  <a:lnTo>
                    <a:pt x="577" y="670"/>
                  </a:lnTo>
                  <a:cubicBezTo>
                    <a:pt x="577" y="577"/>
                    <a:pt x="670" y="577"/>
                    <a:pt x="670" y="577"/>
                  </a:cubicBezTo>
                  <a:lnTo>
                    <a:pt x="3256" y="577"/>
                  </a:lnTo>
                  <a:lnTo>
                    <a:pt x="3348" y="462"/>
                  </a:lnTo>
                  <a:cubicBezTo>
                    <a:pt x="3556" y="277"/>
                    <a:pt x="3348" y="0"/>
                    <a:pt x="3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3"/>
            <p:cNvSpPr/>
            <p:nvPr/>
          </p:nvSpPr>
          <p:spPr>
            <a:xfrm>
              <a:off x="219161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cubicBezTo>
                    <a:pt x="1" y="393"/>
                    <a:pt x="93" y="578"/>
                    <a:pt x="278" y="578"/>
                  </a:cubicBezTo>
                  <a:lnTo>
                    <a:pt x="1732" y="578"/>
                  </a:lnTo>
                  <a:lnTo>
                    <a:pt x="1732" y="7227"/>
                  </a:lnTo>
                  <a:cubicBezTo>
                    <a:pt x="1732" y="7302"/>
                    <a:pt x="1853" y="7437"/>
                    <a:pt x="1997" y="7437"/>
                  </a:cubicBezTo>
                  <a:cubicBezTo>
                    <a:pt x="2031" y="7437"/>
                    <a:pt x="2067" y="7430"/>
                    <a:pt x="2102" y="7412"/>
                  </a:cubicBezTo>
                  <a:cubicBezTo>
                    <a:pt x="2217" y="7412"/>
                    <a:pt x="2310" y="7320"/>
                    <a:pt x="2310" y="7135"/>
                  </a:cubicBezTo>
                  <a:lnTo>
                    <a:pt x="2310" y="301"/>
                  </a:lnTo>
                  <a:cubicBezTo>
                    <a:pt x="2310" y="116"/>
                    <a:pt x="2217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3"/>
            <p:cNvSpPr/>
            <p:nvPr/>
          </p:nvSpPr>
          <p:spPr>
            <a:xfrm>
              <a:off x="188379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lnTo>
                    <a:pt x="1" y="7135"/>
                  </a:lnTo>
                  <a:cubicBezTo>
                    <a:pt x="1" y="7320"/>
                    <a:pt x="93" y="7412"/>
                    <a:pt x="185" y="7412"/>
                  </a:cubicBezTo>
                  <a:cubicBezTo>
                    <a:pt x="221" y="7430"/>
                    <a:pt x="253" y="7437"/>
                    <a:pt x="281" y="7437"/>
                  </a:cubicBezTo>
                  <a:cubicBezTo>
                    <a:pt x="402" y="7437"/>
                    <a:pt x="462" y="7302"/>
                    <a:pt x="462" y="7227"/>
                  </a:cubicBezTo>
                  <a:lnTo>
                    <a:pt x="462" y="578"/>
                  </a:lnTo>
                  <a:lnTo>
                    <a:pt x="2009" y="578"/>
                  </a:lnTo>
                  <a:cubicBezTo>
                    <a:pt x="2102" y="578"/>
                    <a:pt x="2309" y="486"/>
                    <a:pt x="2309" y="301"/>
                  </a:cubicBezTo>
                  <a:cubicBezTo>
                    <a:pt x="2309" y="209"/>
                    <a:pt x="2194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3"/>
            <p:cNvSpPr/>
            <p:nvPr/>
          </p:nvSpPr>
          <p:spPr>
            <a:xfrm>
              <a:off x="1975247" y="1738951"/>
              <a:ext cx="197355" cy="196371"/>
            </a:xfrm>
            <a:custGeom>
              <a:avLst/>
              <a:gdLst/>
              <a:ahLst/>
              <a:cxnLst/>
              <a:rect l="l" t="t" r="r" b="b"/>
              <a:pathLst>
                <a:path w="5980" h="5981" extrusionOk="0">
                  <a:moveTo>
                    <a:pt x="3463" y="578"/>
                  </a:moveTo>
                  <a:lnTo>
                    <a:pt x="3463" y="1363"/>
                  </a:lnTo>
                  <a:lnTo>
                    <a:pt x="2609" y="1363"/>
                  </a:lnTo>
                  <a:lnTo>
                    <a:pt x="2609" y="578"/>
                  </a:lnTo>
                  <a:close/>
                  <a:moveTo>
                    <a:pt x="1362" y="2610"/>
                  </a:moveTo>
                  <a:lnTo>
                    <a:pt x="1362" y="3372"/>
                  </a:lnTo>
                  <a:lnTo>
                    <a:pt x="577" y="3372"/>
                  </a:lnTo>
                  <a:lnTo>
                    <a:pt x="577" y="2610"/>
                  </a:lnTo>
                  <a:close/>
                  <a:moveTo>
                    <a:pt x="5495" y="2610"/>
                  </a:moveTo>
                  <a:lnTo>
                    <a:pt x="5495" y="3372"/>
                  </a:lnTo>
                  <a:lnTo>
                    <a:pt x="4618" y="3372"/>
                  </a:lnTo>
                  <a:lnTo>
                    <a:pt x="4618" y="2610"/>
                  </a:lnTo>
                  <a:close/>
                  <a:moveTo>
                    <a:pt x="3463" y="4618"/>
                  </a:moveTo>
                  <a:lnTo>
                    <a:pt x="3463" y="5403"/>
                  </a:lnTo>
                  <a:lnTo>
                    <a:pt x="2609" y="5403"/>
                  </a:lnTo>
                  <a:lnTo>
                    <a:pt x="2609" y="4618"/>
                  </a:lnTo>
                  <a:close/>
                  <a:moveTo>
                    <a:pt x="2309" y="1"/>
                  </a:moveTo>
                  <a:cubicBezTo>
                    <a:pt x="2216" y="1"/>
                    <a:pt x="2124" y="93"/>
                    <a:pt x="2124" y="301"/>
                  </a:cubicBezTo>
                  <a:lnTo>
                    <a:pt x="2124" y="1640"/>
                  </a:lnTo>
                  <a:cubicBezTo>
                    <a:pt x="2124" y="1732"/>
                    <a:pt x="2216" y="1940"/>
                    <a:pt x="2309" y="1940"/>
                  </a:cubicBezTo>
                  <a:lnTo>
                    <a:pt x="2794" y="1940"/>
                  </a:lnTo>
                  <a:lnTo>
                    <a:pt x="2794" y="2702"/>
                  </a:lnTo>
                  <a:lnTo>
                    <a:pt x="1939" y="2702"/>
                  </a:lnTo>
                  <a:lnTo>
                    <a:pt x="1939" y="2309"/>
                  </a:lnTo>
                  <a:cubicBezTo>
                    <a:pt x="1939" y="2125"/>
                    <a:pt x="1847" y="2032"/>
                    <a:pt x="1639" y="2032"/>
                  </a:cubicBezTo>
                  <a:lnTo>
                    <a:pt x="300" y="2032"/>
                  </a:lnTo>
                  <a:cubicBezTo>
                    <a:pt x="208" y="2032"/>
                    <a:pt x="0" y="2125"/>
                    <a:pt x="0" y="2309"/>
                  </a:cubicBezTo>
                  <a:lnTo>
                    <a:pt x="0" y="3672"/>
                  </a:lnTo>
                  <a:cubicBezTo>
                    <a:pt x="0" y="3764"/>
                    <a:pt x="208" y="3949"/>
                    <a:pt x="300" y="3949"/>
                  </a:cubicBezTo>
                  <a:lnTo>
                    <a:pt x="1639" y="3949"/>
                  </a:lnTo>
                  <a:cubicBezTo>
                    <a:pt x="1847" y="3949"/>
                    <a:pt x="1939" y="3764"/>
                    <a:pt x="1939" y="3672"/>
                  </a:cubicBezTo>
                  <a:lnTo>
                    <a:pt x="1939" y="3279"/>
                  </a:lnTo>
                  <a:lnTo>
                    <a:pt x="2794" y="3279"/>
                  </a:lnTo>
                  <a:lnTo>
                    <a:pt x="2794" y="4041"/>
                  </a:lnTo>
                  <a:lnTo>
                    <a:pt x="2309" y="4041"/>
                  </a:lnTo>
                  <a:cubicBezTo>
                    <a:pt x="2216" y="4041"/>
                    <a:pt x="2124" y="4133"/>
                    <a:pt x="2124" y="4341"/>
                  </a:cubicBezTo>
                  <a:lnTo>
                    <a:pt x="2124" y="5680"/>
                  </a:lnTo>
                  <a:cubicBezTo>
                    <a:pt x="2124" y="5773"/>
                    <a:pt x="2216" y="5980"/>
                    <a:pt x="2309" y="5980"/>
                  </a:cubicBezTo>
                  <a:lnTo>
                    <a:pt x="3671" y="5980"/>
                  </a:lnTo>
                  <a:cubicBezTo>
                    <a:pt x="3856" y="5980"/>
                    <a:pt x="3948" y="5773"/>
                    <a:pt x="3948" y="5680"/>
                  </a:cubicBezTo>
                  <a:lnTo>
                    <a:pt x="3948" y="4341"/>
                  </a:lnTo>
                  <a:cubicBezTo>
                    <a:pt x="3948" y="4133"/>
                    <a:pt x="3856" y="4041"/>
                    <a:pt x="3671" y="4041"/>
                  </a:cubicBezTo>
                  <a:lnTo>
                    <a:pt x="3278" y="4041"/>
                  </a:lnTo>
                  <a:lnTo>
                    <a:pt x="3278" y="3279"/>
                  </a:lnTo>
                  <a:lnTo>
                    <a:pt x="4156" y="3279"/>
                  </a:lnTo>
                  <a:lnTo>
                    <a:pt x="4156" y="3672"/>
                  </a:lnTo>
                  <a:cubicBezTo>
                    <a:pt x="4156" y="3764"/>
                    <a:pt x="4248" y="3949"/>
                    <a:pt x="4340" y="3949"/>
                  </a:cubicBezTo>
                  <a:lnTo>
                    <a:pt x="5680" y="3949"/>
                  </a:lnTo>
                  <a:cubicBezTo>
                    <a:pt x="5887" y="3949"/>
                    <a:pt x="5980" y="3764"/>
                    <a:pt x="5980" y="3672"/>
                  </a:cubicBezTo>
                  <a:lnTo>
                    <a:pt x="5980" y="2309"/>
                  </a:lnTo>
                  <a:cubicBezTo>
                    <a:pt x="5980" y="2125"/>
                    <a:pt x="5887" y="2032"/>
                    <a:pt x="5680" y="2032"/>
                  </a:cubicBezTo>
                  <a:lnTo>
                    <a:pt x="4340" y="2032"/>
                  </a:lnTo>
                  <a:cubicBezTo>
                    <a:pt x="4248" y="2032"/>
                    <a:pt x="4156" y="2125"/>
                    <a:pt x="4156" y="2309"/>
                  </a:cubicBezTo>
                  <a:lnTo>
                    <a:pt x="4156" y="2702"/>
                  </a:lnTo>
                  <a:lnTo>
                    <a:pt x="3278" y="2702"/>
                  </a:lnTo>
                  <a:lnTo>
                    <a:pt x="3278" y="1940"/>
                  </a:lnTo>
                  <a:lnTo>
                    <a:pt x="3671" y="1940"/>
                  </a:lnTo>
                  <a:cubicBezTo>
                    <a:pt x="3856" y="1940"/>
                    <a:pt x="3948" y="1732"/>
                    <a:pt x="3948" y="1640"/>
                  </a:cubicBezTo>
                  <a:lnTo>
                    <a:pt x="3948" y="301"/>
                  </a:lnTo>
                  <a:cubicBezTo>
                    <a:pt x="3948" y="93"/>
                    <a:pt x="3856" y="1"/>
                    <a:pt x="3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3"/>
            <p:cNvSpPr/>
            <p:nvPr/>
          </p:nvSpPr>
          <p:spPr>
            <a:xfrm>
              <a:off x="1972177" y="1701062"/>
              <a:ext cx="89173" cy="15957"/>
            </a:xfrm>
            <a:custGeom>
              <a:avLst/>
              <a:gdLst/>
              <a:ahLst/>
              <a:cxnLst/>
              <a:rect l="l" t="t" r="r" b="b"/>
              <a:pathLst>
                <a:path w="2702" h="486" extrusionOk="0">
                  <a:moveTo>
                    <a:pt x="393" y="0"/>
                  </a:moveTo>
                  <a:cubicBezTo>
                    <a:pt x="93" y="0"/>
                    <a:pt x="1" y="485"/>
                    <a:pt x="393" y="485"/>
                  </a:cubicBezTo>
                  <a:lnTo>
                    <a:pt x="2402" y="485"/>
                  </a:lnTo>
                  <a:cubicBezTo>
                    <a:pt x="2610" y="485"/>
                    <a:pt x="2702" y="393"/>
                    <a:pt x="2702" y="301"/>
                  </a:cubicBezTo>
                  <a:cubicBezTo>
                    <a:pt x="2702" y="93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3"/>
            <p:cNvSpPr/>
            <p:nvPr/>
          </p:nvSpPr>
          <p:spPr>
            <a:xfrm>
              <a:off x="1972177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1"/>
                  </a:moveTo>
                  <a:cubicBezTo>
                    <a:pt x="93" y="1"/>
                    <a:pt x="1" y="486"/>
                    <a:pt x="393" y="578"/>
                  </a:cubicBezTo>
                  <a:lnTo>
                    <a:pt x="1247" y="578"/>
                  </a:lnTo>
                  <a:cubicBezTo>
                    <a:pt x="1455" y="578"/>
                    <a:pt x="1548" y="486"/>
                    <a:pt x="1548" y="301"/>
                  </a:cubicBezTo>
                  <a:cubicBezTo>
                    <a:pt x="1548" y="93"/>
                    <a:pt x="1455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3"/>
            <p:cNvSpPr/>
            <p:nvPr/>
          </p:nvSpPr>
          <p:spPr>
            <a:xfrm>
              <a:off x="1972177" y="1663173"/>
              <a:ext cx="89173" cy="18977"/>
            </a:xfrm>
            <a:custGeom>
              <a:avLst/>
              <a:gdLst/>
              <a:ahLst/>
              <a:cxnLst/>
              <a:rect l="l" t="t" r="r" b="b"/>
              <a:pathLst>
                <a:path w="2702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2402" y="577"/>
                  </a:lnTo>
                  <a:cubicBezTo>
                    <a:pt x="2610" y="577"/>
                    <a:pt x="2702" y="485"/>
                    <a:pt x="2702" y="300"/>
                  </a:cubicBezTo>
                  <a:cubicBezTo>
                    <a:pt x="2702" y="208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3"/>
            <p:cNvSpPr/>
            <p:nvPr/>
          </p:nvSpPr>
          <p:spPr>
            <a:xfrm>
              <a:off x="2086467" y="1701062"/>
              <a:ext cx="86137" cy="15957"/>
            </a:xfrm>
            <a:custGeom>
              <a:avLst/>
              <a:gdLst/>
              <a:ahLst/>
              <a:cxnLst/>
              <a:rect l="l" t="t" r="r" b="b"/>
              <a:pathLst>
                <a:path w="2610" h="486" extrusionOk="0">
                  <a:moveTo>
                    <a:pt x="301" y="0"/>
                  </a:moveTo>
                  <a:cubicBezTo>
                    <a:pt x="1" y="0"/>
                    <a:pt x="1" y="485"/>
                    <a:pt x="301" y="485"/>
                  </a:cubicBezTo>
                  <a:lnTo>
                    <a:pt x="2310" y="485"/>
                  </a:lnTo>
                  <a:cubicBezTo>
                    <a:pt x="2517" y="485"/>
                    <a:pt x="2610" y="393"/>
                    <a:pt x="2610" y="301"/>
                  </a:cubicBezTo>
                  <a:cubicBezTo>
                    <a:pt x="2610" y="93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3"/>
            <p:cNvSpPr/>
            <p:nvPr/>
          </p:nvSpPr>
          <p:spPr>
            <a:xfrm>
              <a:off x="2086467" y="1663173"/>
              <a:ext cx="86137" cy="18977"/>
            </a:xfrm>
            <a:custGeom>
              <a:avLst/>
              <a:gdLst/>
              <a:ahLst/>
              <a:cxnLst/>
              <a:rect l="l" t="t" r="r" b="b"/>
              <a:pathLst>
                <a:path w="2610" h="578" extrusionOk="0">
                  <a:moveTo>
                    <a:pt x="301" y="0"/>
                  </a:moveTo>
                  <a:cubicBezTo>
                    <a:pt x="1" y="0"/>
                    <a:pt x="1" y="577"/>
                    <a:pt x="301" y="577"/>
                  </a:cubicBezTo>
                  <a:lnTo>
                    <a:pt x="2310" y="577"/>
                  </a:lnTo>
                  <a:cubicBezTo>
                    <a:pt x="2517" y="577"/>
                    <a:pt x="2610" y="485"/>
                    <a:pt x="2610" y="300"/>
                  </a:cubicBezTo>
                  <a:cubicBezTo>
                    <a:pt x="2610" y="208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3"/>
            <p:cNvSpPr/>
            <p:nvPr/>
          </p:nvSpPr>
          <p:spPr>
            <a:xfrm>
              <a:off x="2124585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1"/>
                  </a:moveTo>
                  <a:cubicBezTo>
                    <a:pt x="208" y="1"/>
                    <a:pt x="93" y="93"/>
                    <a:pt x="0" y="209"/>
                  </a:cubicBezTo>
                  <a:cubicBezTo>
                    <a:pt x="0" y="393"/>
                    <a:pt x="208" y="578"/>
                    <a:pt x="300" y="578"/>
                  </a:cubicBezTo>
                  <a:lnTo>
                    <a:pt x="1155" y="578"/>
                  </a:lnTo>
                  <a:cubicBezTo>
                    <a:pt x="1547" y="486"/>
                    <a:pt x="1547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3"/>
            <p:cNvSpPr/>
            <p:nvPr/>
          </p:nvSpPr>
          <p:spPr>
            <a:xfrm>
              <a:off x="1972177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1247" y="577"/>
                  </a:lnTo>
                  <a:cubicBezTo>
                    <a:pt x="1455" y="577"/>
                    <a:pt x="1548" y="462"/>
                    <a:pt x="1548" y="277"/>
                  </a:cubicBezTo>
                  <a:cubicBezTo>
                    <a:pt x="1548" y="185"/>
                    <a:pt x="1455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3"/>
            <p:cNvSpPr/>
            <p:nvPr/>
          </p:nvSpPr>
          <p:spPr>
            <a:xfrm>
              <a:off x="2124585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0"/>
                  </a:moveTo>
                  <a:cubicBezTo>
                    <a:pt x="208" y="0"/>
                    <a:pt x="93" y="93"/>
                    <a:pt x="0" y="185"/>
                  </a:cubicBezTo>
                  <a:cubicBezTo>
                    <a:pt x="0" y="370"/>
                    <a:pt x="208" y="577"/>
                    <a:pt x="300" y="577"/>
                  </a:cubicBezTo>
                  <a:lnTo>
                    <a:pt x="1155" y="577"/>
                  </a:lnTo>
                  <a:cubicBezTo>
                    <a:pt x="1547" y="577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3"/>
            <p:cNvSpPr/>
            <p:nvPr/>
          </p:nvSpPr>
          <p:spPr>
            <a:xfrm>
              <a:off x="1851782" y="1954234"/>
              <a:ext cx="451111" cy="18977"/>
            </a:xfrm>
            <a:custGeom>
              <a:avLst/>
              <a:gdLst/>
              <a:ahLst/>
              <a:cxnLst/>
              <a:rect l="l" t="t" r="r" b="b"/>
              <a:pathLst>
                <a:path w="13669" h="578" extrusionOk="0">
                  <a:moveTo>
                    <a:pt x="278" y="1"/>
                  </a:moveTo>
                  <a:cubicBezTo>
                    <a:pt x="93" y="1"/>
                    <a:pt x="1" y="93"/>
                    <a:pt x="1" y="278"/>
                  </a:cubicBezTo>
                  <a:cubicBezTo>
                    <a:pt x="1" y="370"/>
                    <a:pt x="93" y="578"/>
                    <a:pt x="278" y="578"/>
                  </a:cubicBezTo>
                  <a:lnTo>
                    <a:pt x="13276" y="578"/>
                  </a:lnTo>
                  <a:cubicBezTo>
                    <a:pt x="13669" y="578"/>
                    <a:pt x="13669" y="1"/>
                    <a:pt x="13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888;p43">
            <a:extLst>
              <a:ext uri="{FF2B5EF4-FFF2-40B4-BE49-F238E27FC236}">
                <a16:creationId xmlns:a16="http://schemas.microsoft.com/office/drawing/2014/main" id="{0C183820-4FB1-9E24-3FB9-591321C00390}"/>
              </a:ext>
            </a:extLst>
          </p:cNvPr>
          <p:cNvSpPr txBox="1">
            <a:spLocks/>
          </p:cNvSpPr>
          <p:nvPr/>
        </p:nvSpPr>
        <p:spPr>
          <a:xfrm>
            <a:off x="937625" y="3598066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400" dirty="0"/>
              <a:t>Malware </a:t>
            </a:r>
            <a:r>
              <a:rPr lang="fr-FR" sz="1400" dirty="0" err="1"/>
              <a:t>Attacks</a:t>
            </a:r>
            <a:endParaRPr lang="fr-FR" sz="1400" dirty="0"/>
          </a:p>
        </p:txBody>
      </p:sp>
      <p:sp>
        <p:nvSpPr>
          <p:cNvPr id="9" name="Google Shape;4889;p43">
            <a:extLst>
              <a:ext uri="{FF2B5EF4-FFF2-40B4-BE49-F238E27FC236}">
                <a16:creationId xmlns:a16="http://schemas.microsoft.com/office/drawing/2014/main" id="{310F567D-6B47-E86E-D37B-A8E2ED449161}"/>
              </a:ext>
            </a:extLst>
          </p:cNvPr>
          <p:cNvSpPr txBox="1">
            <a:spLocks/>
          </p:cNvSpPr>
          <p:nvPr/>
        </p:nvSpPr>
        <p:spPr>
          <a:xfrm>
            <a:off x="3484347" y="3598066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200" dirty="0"/>
              <a:t>Data </a:t>
            </a:r>
            <a:r>
              <a:rPr lang="fr-FR" sz="1200" dirty="0" err="1"/>
              <a:t>Loss</a:t>
            </a:r>
            <a:r>
              <a:rPr lang="fr-FR" sz="1200" dirty="0"/>
              <a:t> and </a:t>
            </a:r>
            <a:r>
              <a:rPr lang="fr-FR" sz="1200" dirty="0" err="1"/>
              <a:t>Leakage</a:t>
            </a:r>
            <a:endParaRPr lang="fr-FR" sz="1200" dirty="0"/>
          </a:p>
        </p:txBody>
      </p:sp>
      <p:sp>
        <p:nvSpPr>
          <p:cNvPr id="10" name="Google Shape;4890;p43">
            <a:extLst>
              <a:ext uri="{FF2B5EF4-FFF2-40B4-BE49-F238E27FC236}">
                <a16:creationId xmlns:a16="http://schemas.microsoft.com/office/drawing/2014/main" id="{6EEA47FB-DA43-5091-9004-5F3F82298B0D}"/>
              </a:ext>
            </a:extLst>
          </p:cNvPr>
          <p:cNvSpPr txBox="1">
            <a:spLocks/>
          </p:cNvSpPr>
          <p:nvPr/>
        </p:nvSpPr>
        <p:spPr>
          <a:xfrm>
            <a:off x="6031075" y="3598066"/>
            <a:ext cx="21753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100" dirty="0"/>
              <a:t>Configuration and Management Issues</a:t>
            </a:r>
          </a:p>
        </p:txBody>
      </p:sp>
      <p:grpSp>
        <p:nvGrpSpPr>
          <p:cNvPr id="11" name="Google Shape;4891;p43">
            <a:extLst>
              <a:ext uri="{FF2B5EF4-FFF2-40B4-BE49-F238E27FC236}">
                <a16:creationId xmlns:a16="http://schemas.microsoft.com/office/drawing/2014/main" id="{0A395FA9-C067-C0CA-25C3-4618E25775CE}"/>
              </a:ext>
            </a:extLst>
          </p:cNvPr>
          <p:cNvGrpSpPr/>
          <p:nvPr/>
        </p:nvGrpSpPr>
        <p:grpSpPr>
          <a:xfrm>
            <a:off x="6826815" y="3003724"/>
            <a:ext cx="457191" cy="441947"/>
            <a:chOff x="6826815" y="1635108"/>
            <a:chExt cx="457191" cy="441947"/>
          </a:xfrm>
        </p:grpSpPr>
        <p:sp>
          <p:nvSpPr>
            <p:cNvPr id="12" name="Google Shape;4892;p43">
              <a:extLst>
                <a:ext uri="{FF2B5EF4-FFF2-40B4-BE49-F238E27FC236}">
                  <a16:creationId xmlns:a16="http://schemas.microsoft.com/office/drawing/2014/main" id="{4F76BE00-19EE-30D9-2BBE-A21B20959307}"/>
                </a:ext>
              </a:extLst>
            </p:cNvPr>
            <p:cNvSpPr/>
            <p:nvPr/>
          </p:nvSpPr>
          <p:spPr>
            <a:xfrm>
              <a:off x="6890049" y="1755960"/>
              <a:ext cx="333000" cy="234350"/>
            </a:xfrm>
            <a:custGeom>
              <a:avLst/>
              <a:gdLst/>
              <a:ahLst/>
              <a:cxnLst/>
              <a:rect l="l" t="t" r="r" b="b"/>
              <a:pathLst>
                <a:path w="10090" h="7297" extrusionOk="0">
                  <a:moveTo>
                    <a:pt x="4434" y="1917"/>
                  </a:moveTo>
                  <a:cubicBezTo>
                    <a:pt x="4133" y="1825"/>
                    <a:pt x="3949" y="1825"/>
                    <a:pt x="3741" y="1617"/>
                  </a:cubicBezTo>
                  <a:lnTo>
                    <a:pt x="3372" y="2102"/>
                  </a:lnTo>
                  <a:lnTo>
                    <a:pt x="2402" y="1155"/>
                  </a:lnTo>
                  <a:lnTo>
                    <a:pt x="2887" y="763"/>
                  </a:lnTo>
                  <a:cubicBezTo>
                    <a:pt x="2794" y="578"/>
                    <a:pt x="2702" y="370"/>
                    <a:pt x="2587" y="186"/>
                  </a:cubicBezTo>
                  <a:lnTo>
                    <a:pt x="2009" y="93"/>
                  </a:lnTo>
                  <a:lnTo>
                    <a:pt x="2009" y="1"/>
                  </a:lnTo>
                  <a:lnTo>
                    <a:pt x="1" y="1"/>
                  </a:lnTo>
                  <a:lnTo>
                    <a:pt x="1" y="7297"/>
                  </a:lnTo>
                  <a:lnTo>
                    <a:pt x="10090" y="7297"/>
                  </a:lnTo>
                  <a:lnTo>
                    <a:pt x="10090" y="1"/>
                  </a:lnTo>
                  <a:lnTo>
                    <a:pt x="8081" y="1"/>
                  </a:lnTo>
                  <a:lnTo>
                    <a:pt x="8081" y="93"/>
                  </a:lnTo>
                  <a:lnTo>
                    <a:pt x="7504" y="186"/>
                  </a:lnTo>
                  <a:cubicBezTo>
                    <a:pt x="7412" y="370"/>
                    <a:pt x="7319" y="578"/>
                    <a:pt x="7204" y="763"/>
                  </a:cubicBezTo>
                  <a:lnTo>
                    <a:pt x="7597" y="1155"/>
                  </a:lnTo>
                  <a:lnTo>
                    <a:pt x="6742" y="2102"/>
                  </a:lnTo>
                  <a:lnTo>
                    <a:pt x="6257" y="1617"/>
                  </a:lnTo>
                  <a:cubicBezTo>
                    <a:pt x="6050" y="1825"/>
                    <a:pt x="5865" y="1825"/>
                    <a:pt x="5680" y="1917"/>
                  </a:cubicBezTo>
                  <a:lnTo>
                    <a:pt x="5680" y="2494"/>
                  </a:lnTo>
                  <a:lnTo>
                    <a:pt x="4434" y="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93;p43">
              <a:extLst>
                <a:ext uri="{FF2B5EF4-FFF2-40B4-BE49-F238E27FC236}">
                  <a16:creationId xmlns:a16="http://schemas.microsoft.com/office/drawing/2014/main" id="{35501E94-3D64-BCCA-25EA-2E7123715286}"/>
                </a:ext>
              </a:extLst>
            </p:cNvPr>
            <p:cNvSpPr/>
            <p:nvPr/>
          </p:nvSpPr>
          <p:spPr>
            <a:xfrm>
              <a:off x="6826815" y="1635108"/>
              <a:ext cx="457191" cy="441947"/>
            </a:xfrm>
            <a:custGeom>
              <a:avLst/>
              <a:gdLst/>
              <a:ahLst/>
              <a:cxnLst/>
              <a:rect l="l" t="t" r="r" b="b"/>
              <a:pathLst>
                <a:path w="13853" h="13761" extrusionOk="0">
                  <a:moveTo>
                    <a:pt x="7296" y="486"/>
                  </a:moveTo>
                  <a:lnTo>
                    <a:pt x="7296" y="878"/>
                  </a:lnTo>
                  <a:cubicBezTo>
                    <a:pt x="7296" y="970"/>
                    <a:pt x="7389" y="1063"/>
                    <a:pt x="7504" y="1063"/>
                  </a:cubicBezTo>
                  <a:cubicBezTo>
                    <a:pt x="7689" y="1155"/>
                    <a:pt x="7873" y="1155"/>
                    <a:pt x="8081" y="1340"/>
                  </a:cubicBezTo>
                  <a:cubicBezTo>
                    <a:pt x="8173" y="1340"/>
                    <a:pt x="8266" y="1340"/>
                    <a:pt x="8358" y="1247"/>
                  </a:cubicBezTo>
                  <a:lnTo>
                    <a:pt x="8658" y="1063"/>
                  </a:lnTo>
                  <a:lnTo>
                    <a:pt x="9120" y="1548"/>
                  </a:lnTo>
                  <a:lnTo>
                    <a:pt x="8935" y="1825"/>
                  </a:lnTo>
                  <a:cubicBezTo>
                    <a:pt x="8843" y="1917"/>
                    <a:pt x="8843" y="2032"/>
                    <a:pt x="8935" y="2125"/>
                  </a:cubicBezTo>
                  <a:cubicBezTo>
                    <a:pt x="9028" y="2310"/>
                    <a:pt x="9028" y="2494"/>
                    <a:pt x="9120" y="2702"/>
                  </a:cubicBezTo>
                  <a:cubicBezTo>
                    <a:pt x="9120" y="2794"/>
                    <a:pt x="9235" y="2887"/>
                    <a:pt x="9420" y="2887"/>
                  </a:cubicBezTo>
                  <a:lnTo>
                    <a:pt x="9697" y="2887"/>
                  </a:lnTo>
                  <a:lnTo>
                    <a:pt x="9697" y="3649"/>
                  </a:lnTo>
                  <a:lnTo>
                    <a:pt x="9420" y="3649"/>
                  </a:lnTo>
                  <a:cubicBezTo>
                    <a:pt x="9235" y="3649"/>
                    <a:pt x="9120" y="3764"/>
                    <a:pt x="9120" y="3856"/>
                  </a:cubicBezTo>
                  <a:cubicBezTo>
                    <a:pt x="9028" y="4041"/>
                    <a:pt x="9028" y="4226"/>
                    <a:pt x="8935" y="4341"/>
                  </a:cubicBezTo>
                  <a:cubicBezTo>
                    <a:pt x="8843" y="4526"/>
                    <a:pt x="8843" y="4618"/>
                    <a:pt x="8935" y="4711"/>
                  </a:cubicBezTo>
                  <a:lnTo>
                    <a:pt x="9120" y="4918"/>
                  </a:lnTo>
                  <a:lnTo>
                    <a:pt x="8658" y="5496"/>
                  </a:lnTo>
                  <a:lnTo>
                    <a:pt x="8358" y="5195"/>
                  </a:lnTo>
                  <a:cubicBezTo>
                    <a:pt x="8297" y="5195"/>
                    <a:pt x="8235" y="5154"/>
                    <a:pt x="8173" y="5154"/>
                  </a:cubicBezTo>
                  <a:cubicBezTo>
                    <a:pt x="8143" y="5154"/>
                    <a:pt x="8112" y="5165"/>
                    <a:pt x="8081" y="5195"/>
                  </a:cubicBezTo>
                  <a:cubicBezTo>
                    <a:pt x="7873" y="5288"/>
                    <a:pt x="7689" y="5380"/>
                    <a:pt x="7504" y="5380"/>
                  </a:cubicBezTo>
                  <a:cubicBezTo>
                    <a:pt x="7389" y="5496"/>
                    <a:pt x="7296" y="5588"/>
                    <a:pt x="7296" y="5680"/>
                  </a:cubicBezTo>
                  <a:lnTo>
                    <a:pt x="7296" y="5957"/>
                  </a:lnTo>
                  <a:lnTo>
                    <a:pt x="6534" y="5957"/>
                  </a:lnTo>
                  <a:lnTo>
                    <a:pt x="6534" y="5680"/>
                  </a:lnTo>
                  <a:cubicBezTo>
                    <a:pt x="6534" y="5588"/>
                    <a:pt x="6442" y="5496"/>
                    <a:pt x="6350" y="5380"/>
                  </a:cubicBezTo>
                  <a:cubicBezTo>
                    <a:pt x="6142" y="5380"/>
                    <a:pt x="5957" y="5288"/>
                    <a:pt x="5865" y="5195"/>
                  </a:cubicBezTo>
                  <a:cubicBezTo>
                    <a:pt x="5834" y="5165"/>
                    <a:pt x="5790" y="5154"/>
                    <a:pt x="5742" y="5154"/>
                  </a:cubicBezTo>
                  <a:cubicBezTo>
                    <a:pt x="5647" y="5154"/>
                    <a:pt x="5534" y="5195"/>
                    <a:pt x="5472" y="5195"/>
                  </a:cubicBezTo>
                  <a:lnTo>
                    <a:pt x="5288" y="5496"/>
                  </a:lnTo>
                  <a:lnTo>
                    <a:pt x="4710" y="4918"/>
                  </a:lnTo>
                  <a:lnTo>
                    <a:pt x="4987" y="4711"/>
                  </a:lnTo>
                  <a:cubicBezTo>
                    <a:pt x="5080" y="4618"/>
                    <a:pt x="5080" y="4526"/>
                    <a:pt x="4987" y="4341"/>
                  </a:cubicBezTo>
                  <a:cubicBezTo>
                    <a:pt x="4895" y="4226"/>
                    <a:pt x="4803" y="4041"/>
                    <a:pt x="4803" y="3856"/>
                  </a:cubicBezTo>
                  <a:cubicBezTo>
                    <a:pt x="4710" y="3764"/>
                    <a:pt x="4618" y="3649"/>
                    <a:pt x="4503" y="3649"/>
                  </a:cubicBezTo>
                  <a:lnTo>
                    <a:pt x="4226" y="3649"/>
                  </a:lnTo>
                  <a:lnTo>
                    <a:pt x="4226" y="2887"/>
                  </a:lnTo>
                  <a:lnTo>
                    <a:pt x="4503" y="2887"/>
                  </a:lnTo>
                  <a:cubicBezTo>
                    <a:pt x="4618" y="2887"/>
                    <a:pt x="4710" y="2794"/>
                    <a:pt x="4803" y="2702"/>
                  </a:cubicBezTo>
                  <a:cubicBezTo>
                    <a:pt x="4803" y="2494"/>
                    <a:pt x="4895" y="2310"/>
                    <a:pt x="4987" y="2125"/>
                  </a:cubicBezTo>
                  <a:cubicBezTo>
                    <a:pt x="5080" y="2032"/>
                    <a:pt x="5080" y="1917"/>
                    <a:pt x="4987" y="1825"/>
                  </a:cubicBezTo>
                  <a:lnTo>
                    <a:pt x="4710" y="1548"/>
                  </a:lnTo>
                  <a:lnTo>
                    <a:pt x="5288" y="1063"/>
                  </a:lnTo>
                  <a:lnTo>
                    <a:pt x="5472" y="1247"/>
                  </a:lnTo>
                  <a:cubicBezTo>
                    <a:pt x="5565" y="1340"/>
                    <a:pt x="5772" y="1340"/>
                    <a:pt x="5865" y="1340"/>
                  </a:cubicBezTo>
                  <a:cubicBezTo>
                    <a:pt x="5957" y="1155"/>
                    <a:pt x="6142" y="1155"/>
                    <a:pt x="6350" y="1063"/>
                  </a:cubicBezTo>
                  <a:cubicBezTo>
                    <a:pt x="6442" y="1063"/>
                    <a:pt x="6534" y="970"/>
                    <a:pt x="6534" y="878"/>
                  </a:cubicBezTo>
                  <a:lnTo>
                    <a:pt x="6534" y="486"/>
                  </a:lnTo>
                  <a:close/>
                  <a:moveTo>
                    <a:pt x="12491" y="2979"/>
                  </a:moveTo>
                  <a:cubicBezTo>
                    <a:pt x="12699" y="2979"/>
                    <a:pt x="12791" y="3071"/>
                    <a:pt x="12791" y="3279"/>
                  </a:cubicBezTo>
                  <a:lnTo>
                    <a:pt x="12791" y="11937"/>
                  </a:lnTo>
                  <a:lnTo>
                    <a:pt x="8543" y="11937"/>
                  </a:lnTo>
                  <a:cubicBezTo>
                    <a:pt x="8451" y="11937"/>
                    <a:pt x="8266" y="12029"/>
                    <a:pt x="8266" y="12122"/>
                  </a:cubicBezTo>
                  <a:lnTo>
                    <a:pt x="5565" y="12122"/>
                  </a:lnTo>
                  <a:cubicBezTo>
                    <a:pt x="5565" y="12029"/>
                    <a:pt x="5472" y="11937"/>
                    <a:pt x="5288" y="11937"/>
                  </a:cubicBezTo>
                  <a:lnTo>
                    <a:pt x="1155" y="11937"/>
                  </a:lnTo>
                  <a:lnTo>
                    <a:pt x="1155" y="3279"/>
                  </a:lnTo>
                  <a:cubicBezTo>
                    <a:pt x="1155" y="3071"/>
                    <a:pt x="1247" y="2979"/>
                    <a:pt x="1432" y="2979"/>
                  </a:cubicBezTo>
                  <a:lnTo>
                    <a:pt x="3648" y="2979"/>
                  </a:lnTo>
                  <a:lnTo>
                    <a:pt x="3648" y="3856"/>
                  </a:lnTo>
                  <a:cubicBezTo>
                    <a:pt x="3648" y="4041"/>
                    <a:pt x="3741" y="4133"/>
                    <a:pt x="3925" y="4133"/>
                  </a:cubicBezTo>
                  <a:lnTo>
                    <a:pt x="4318" y="4133"/>
                  </a:lnTo>
                  <a:cubicBezTo>
                    <a:pt x="4318" y="4226"/>
                    <a:pt x="4410" y="4341"/>
                    <a:pt x="4410" y="4434"/>
                  </a:cubicBezTo>
                  <a:lnTo>
                    <a:pt x="4133" y="4711"/>
                  </a:lnTo>
                  <a:cubicBezTo>
                    <a:pt x="4041" y="4918"/>
                    <a:pt x="4041" y="5011"/>
                    <a:pt x="4133" y="5103"/>
                  </a:cubicBezTo>
                  <a:lnTo>
                    <a:pt x="5080" y="6073"/>
                  </a:lnTo>
                  <a:cubicBezTo>
                    <a:pt x="5138" y="6119"/>
                    <a:pt x="5213" y="6142"/>
                    <a:pt x="5285" y="6142"/>
                  </a:cubicBezTo>
                  <a:cubicBezTo>
                    <a:pt x="5357" y="6142"/>
                    <a:pt x="5426" y="6119"/>
                    <a:pt x="5472" y="6073"/>
                  </a:cubicBezTo>
                  <a:lnTo>
                    <a:pt x="5772" y="5773"/>
                  </a:lnTo>
                  <a:cubicBezTo>
                    <a:pt x="5865" y="5773"/>
                    <a:pt x="5957" y="5865"/>
                    <a:pt x="6049" y="5865"/>
                  </a:cubicBezTo>
                  <a:lnTo>
                    <a:pt x="6049" y="6257"/>
                  </a:lnTo>
                  <a:cubicBezTo>
                    <a:pt x="6049" y="6442"/>
                    <a:pt x="6142" y="6534"/>
                    <a:pt x="6350" y="6534"/>
                  </a:cubicBezTo>
                  <a:lnTo>
                    <a:pt x="7596" y="6534"/>
                  </a:lnTo>
                  <a:cubicBezTo>
                    <a:pt x="7689" y="6534"/>
                    <a:pt x="7873" y="6442"/>
                    <a:pt x="7873" y="6257"/>
                  </a:cubicBezTo>
                  <a:lnTo>
                    <a:pt x="7873" y="5865"/>
                  </a:lnTo>
                  <a:cubicBezTo>
                    <a:pt x="7966" y="5865"/>
                    <a:pt x="8081" y="5773"/>
                    <a:pt x="8173" y="5773"/>
                  </a:cubicBezTo>
                  <a:lnTo>
                    <a:pt x="8451" y="6073"/>
                  </a:lnTo>
                  <a:cubicBezTo>
                    <a:pt x="8497" y="6119"/>
                    <a:pt x="8572" y="6142"/>
                    <a:pt x="8647" y="6142"/>
                  </a:cubicBezTo>
                  <a:cubicBezTo>
                    <a:pt x="8722" y="6142"/>
                    <a:pt x="8797" y="6119"/>
                    <a:pt x="8843" y="6073"/>
                  </a:cubicBezTo>
                  <a:lnTo>
                    <a:pt x="9697" y="5103"/>
                  </a:lnTo>
                  <a:cubicBezTo>
                    <a:pt x="9813" y="5011"/>
                    <a:pt x="9813" y="4918"/>
                    <a:pt x="9697" y="4711"/>
                  </a:cubicBezTo>
                  <a:lnTo>
                    <a:pt x="9420" y="4434"/>
                  </a:lnTo>
                  <a:cubicBezTo>
                    <a:pt x="9513" y="4341"/>
                    <a:pt x="9513" y="4226"/>
                    <a:pt x="9605" y="4133"/>
                  </a:cubicBezTo>
                  <a:lnTo>
                    <a:pt x="9997" y="4133"/>
                  </a:lnTo>
                  <a:cubicBezTo>
                    <a:pt x="10090" y="4133"/>
                    <a:pt x="10274" y="4041"/>
                    <a:pt x="10274" y="3856"/>
                  </a:cubicBezTo>
                  <a:lnTo>
                    <a:pt x="10274" y="2979"/>
                  </a:lnTo>
                  <a:close/>
                  <a:moveTo>
                    <a:pt x="13368" y="12422"/>
                  </a:moveTo>
                  <a:lnTo>
                    <a:pt x="13368" y="12999"/>
                  </a:lnTo>
                  <a:cubicBezTo>
                    <a:pt x="13368" y="13091"/>
                    <a:pt x="13160" y="13276"/>
                    <a:pt x="13068" y="13276"/>
                  </a:cubicBezTo>
                  <a:lnTo>
                    <a:pt x="855" y="13276"/>
                  </a:lnTo>
                  <a:cubicBezTo>
                    <a:pt x="670" y="13276"/>
                    <a:pt x="578" y="13091"/>
                    <a:pt x="578" y="12999"/>
                  </a:cubicBezTo>
                  <a:lnTo>
                    <a:pt x="578" y="12422"/>
                  </a:lnTo>
                  <a:lnTo>
                    <a:pt x="5080" y="12422"/>
                  </a:lnTo>
                  <a:cubicBezTo>
                    <a:pt x="5195" y="12606"/>
                    <a:pt x="5380" y="12699"/>
                    <a:pt x="5565" y="12699"/>
                  </a:cubicBezTo>
                  <a:lnTo>
                    <a:pt x="8266" y="12699"/>
                  </a:lnTo>
                  <a:cubicBezTo>
                    <a:pt x="8451" y="12699"/>
                    <a:pt x="8658" y="12606"/>
                    <a:pt x="8751" y="12422"/>
                  </a:cubicBezTo>
                  <a:close/>
                  <a:moveTo>
                    <a:pt x="6350" y="1"/>
                  </a:moveTo>
                  <a:cubicBezTo>
                    <a:pt x="6142" y="1"/>
                    <a:pt x="6049" y="93"/>
                    <a:pt x="6049" y="185"/>
                  </a:cubicBezTo>
                  <a:lnTo>
                    <a:pt x="6049" y="578"/>
                  </a:lnTo>
                  <a:cubicBezTo>
                    <a:pt x="5957" y="670"/>
                    <a:pt x="5865" y="670"/>
                    <a:pt x="5772" y="763"/>
                  </a:cubicBezTo>
                  <a:lnTo>
                    <a:pt x="5472" y="486"/>
                  </a:lnTo>
                  <a:cubicBezTo>
                    <a:pt x="5426" y="439"/>
                    <a:pt x="5357" y="416"/>
                    <a:pt x="5285" y="416"/>
                  </a:cubicBezTo>
                  <a:cubicBezTo>
                    <a:pt x="5213" y="416"/>
                    <a:pt x="5138" y="439"/>
                    <a:pt x="5080" y="486"/>
                  </a:cubicBezTo>
                  <a:lnTo>
                    <a:pt x="4133" y="1340"/>
                  </a:lnTo>
                  <a:cubicBezTo>
                    <a:pt x="4041" y="1455"/>
                    <a:pt x="4041" y="1640"/>
                    <a:pt x="4133" y="1732"/>
                  </a:cubicBezTo>
                  <a:lnTo>
                    <a:pt x="4410" y="2032"/>
                  </a:lnTo>
                  <a:cubicBezTo>
                    <a:pt x="4410" y="2125"/>
                    <a:pt x="4318" y="2217"/>
                    <a:pt x="4318" y="2310"/>
                  </a:cubicBezTo>
                  <a:lnTo>
                    <a:pt x="3925" y="2310"/>
                  </a:lnTo>
                  <a:cubicBezTo>
                    <a:pt x="3833" y="2310"/>
                    <a:pt x="3741" y="2402"/>
                    <a:pt x="3741" y="2402"/>
                  </a:cubicBezTo>
                  <a:lnTo>
                    <a:pt x="1432" y="2402"/>
                  </a:lnTo>
                  <a:cubicBezTo>
                    <a:pt x="947" y="2402"/>
                    <a:pt x="578" y="2794"/>
                    <a:pt x="578" y="3279"/>
                  </a:cubicBezTo>
                  <a:lnTo>
                    <a:pt x="578" y="11937"/>
                  </a:lnTo>
                  <a:lnTo>
                    <a:pt x="278" y="11937"/>
                  </a:lnTo>
                  <a:cubicBezTo>
                    <a:pt x="185" y="11937"/>
                    <a:pt x="1" y="12029"/>
                    <a:pt x="1" y="12122"/>
                  </a:cubicBezTo>
                  <a:lnTo>
                    <a:pt x="1" y="12999"/>
                  </a:lnTo>
                  <a:cubicBezTo>
                    <a:pt x="1" y="13368"/>
                    <a:pt x="370" y="13761"/>
                    <a:pt x="855" y="13761"/>
                  </a:cubicBezTo>
                  <a:lnTo>
                    <a:pt x="13068" y="13761"/>
                  </a:lnTo>
                  <a:cubicBezTo>
                    <a:pt x="13460" y="13761"/>
                    <a:pt x="13853" y="13368"/>
                    <a:pt x="13853" y="12999"/>
                  </a:cubicBezTo>
                  <a:lnTo>
                    <a:pt x="13853" y="12122"/>
                  </a:lnTo>
                  <a:cubicBezTo>
                    <a:pt x="13853" y="12029"/>
                    <a:pt x="13737" y="11937"/>
                    <a:pt x="13553" y="11937"/>
                  </a:cubicBezTo>
                  <a:lnTo>
                    <a:pt x="13368" y="11937"/>
                  </a:lnTo>
                  <a:lnTo>
                    <a:pt x="13368" y="3279"/>
                  </a:lnTo>
                  <a:cubicBezTo>
                    <a:pt x="13368" y="2794"/>
                    <a:pt x="12976" y="2402"/>
                    <a:pt x="12491" y="2402"/>
                  </a:cubicBezTo>
                  <a:lnTo>
                    <a:pt x="10182" y="2402"/>
                  </a:lnTo>
                  <a:cubicBezTo>
                    <a:pt x="10090" y="2402"/>
                    <a:pt x="10090" y="2310"/>
                    <a:pt x="9997" y="2310"/>
                  </a:cubicBezTo>
                  <a:lnTo>
                    <a:pt x="9605" y="2310"/>
                  </a:lnTo>
                  <a:cubicBezTo>
                    <a:pt x="9513" y="2217"/>
                    <a:pt x="9513" y="2125"/>
                    <a:pt x="9420" y="2032"/>
                  </a:cubicBezTo>
                  <a:lnTo>
                    <a:pt x="9697" y="1732"/>
                  </a:lnTo>
                  <a:cubicBezTo>
                    <a:pt x="9813" y="1640"/>
                    <a:pt x="9813" y="1455"/>
                    <a:pt x="9697" y="1340"/>
                  </a:cubicBezTo>
                  <a:lnTo>
                    <a:pt x="8843" y="486"/>
                  </a:lnTo>
                  <a:cubicBezTo>
                    <a:pt x="8797" y="439"/>
                    <a:pt x="8722" y="416"/>
                    <a:pt x="8647" y="416"/>
                  </a:cubicBezTo>
                  <a:cubicBezTo>
                    <a:pt x="8572" y="416"/>
                    <a:pt x="8497" y="439"/>
                    <a:pt x="8451" y="486"/>
                  </a:cubicBezTo>
                  <a:lnTo>
                    <a:pt x="8173" y="763"/>
                  </a:lnTo>
                  <a:cubicBezTo>
                    <a:pt x="8081" y="670"/>
                    <a:pt x="7966" y="670"/>
                    <a:pt x="7873" y="578"/>
                  </a:cubicBezTo>
                  <a:lnTo>
                    <a:pt x="7873" y="185"/>
                  </a:lnTo>
                  <a:cubicBezTo>
                    <a:pt x="7873" y="93"/>
                    <a:pt x="7689" y="1"/>
                    <a:pt x="7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94;p43">
              <a:extLst>
                <a:ext uri="{FF2B5EF4-FFF2-40B4-BE49-F238E27FC236}">
                  <a16:creationId xmlns:a16="http://schemas.microsoft.com/office/drawing/2014/main" id="{DE36CD91-D0DA-9DD6-5C4A-1492EA75A5CF}"/>
                </a:ext>
              </a:extLst>
            </p:cNvPr>
            <p:cNvSpPr/>
            <p:nvPr/>
          </p:nvSpPr>
          <p:spPr>
            <a:xfrm>
              <a:off x="7001302" y="1689255"/>
              <a:ext cx="107458" cy="103831"/>
            </a:xfrm>
            <a:custGeom>
              <a:avLst/>
              <a:gdLst/>
              <a:ahLst/>
              <a:cxnLst/>
              <a:rect l="l" t="t" r="r" b="b"/>
              <a:pathLst>
                <a:path w="3256" h="3233" extrusionOk="0">
                  <a:moveTo>
                    <a:pt x="1640" y="531"/>
                  </a:moveTo>
                  <a:cubicBezTo>
                    <a:pt x="2217" y="531"/>
                    <a:pt x="2794" y="1016"/>
                    <a:pt x="2794" y="1593"/>
                  </a:cubicBezTo>
                  <a:cubicBezTo>
                    <a:pt x="2736" y="2309"/>
                    <a:pt x="2205" y="2667"/>
                    <a:pt x="1677" y="2667"/>
                  </a:cubicBezTo>
                  <a:cubicBezTo>
                    <a:pt x="1149" y="2667"/>
                    <a:pt x="624" y="2309"/>
                    <a:pt x="578" y="1593"/>
                  </a:cubicBezTo>
                  <a:cubicBezTo>
                    <a:pt x="578" y="1016"/>
                    <a:pt x="1063" y="531"/>
                    <a:pt x="1640" y="531"/>
                  </a:cubicBezTo>
                  <a:close/>
                  <a:moveTo>
                    <a:pt x="1628" y="0"/>
                  </a:moveTo>
                  <a:cubicBezTo>
                    <a:pt x="837" y="0"/>
                    <a:pt x="47" y="531"/>
                    <a:pt x="1" y="1593"/>
                  </a:cubicBezTo>
                  <a:cubicBezTo>
                    <a:pt x="1" y="2447"/>
                    <a:pt x="762" y="3232"/>
                    <a:pt x="1640" y="3232"/>
                  </a:cubicBezTo>
                  <a:cubicBezTo>
                    <a:pt x="2586" y="3232"/>
                    <a:pt x="3256" y="2447"/>
                    <a:pt x="3256" y="1593"/>
                  </a:cubicBezTo>
                  <a:cubicBezTo>
                    <a:pt x="3210" y="531"/>
                    <a:pt x="2419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95;p43">
              <a:extLst>
                <a:ext uri="{FF2B5EF4-FFF2-40B4-BE49-F238E27FC236}">
                  <a16:creationId xmlns:a16="http://schemas.microsoft.com/office/drawing/2014/main" id="{638A1C12-3C26-D917-4423-3FFAEB8F926C}"/>
                </a:ext>
              </a:extLst>
            </p:cNvPr>
            <p:cNvSpPr/>
            <p:nvPr/>
          </p:nvSpPr>
          <p:spPr>
            <a:xfrm>
              <a:off x="6922062" y="1848646"/>
              <a:ext cx="266730" cy="120146"/>
            </a:xfrm>
            <a:custGeom>
              <a:avLst/>
              <a:gdLst/>
              <a:ahLst/>
              <a:cxnLst/>
              <a:rect l="l" t="t" r="r" b="b"/>
              <a:pathLst>
                <a:path w="8082" h="3741" extrusionOk="0">
                  <a:moveTo>
                    <a:pt x="7296" y="578"/>
                  </a:moveTo>
                  <a:cubicBezTo>
                    <a:pt x="7388" y="578"/>
                    <a:pt x="7596" y="670"/>
                    <a:pt x="7596" y="763"/>
                  </a:cubicBezTo>
                  <a:cubicBezTo>
                    <a:pt x="7550" y="959"/>
                    <a:pt x="7406" y="1057"/>
                    <a:pt x="7273" y="1057"/>
                  </a:cubicBezTo>
                  <a:cubicBezTo>
                    <a:pt x="7140" y="1057"/>
                    <a:pt x="7019" y="959"/>
                    <a:pt x="7019" y="763"/>
                  </a:cubicBezTo>
                  <a:cubicBezTo>
                    <a:pt x="7019" y="670"/>
                    <a:pt x="7111" y="578"/>
                    <a:pt x="7296" y="578"/>
                  </a:cubicBezTo>
                  <a:close/>
                  <a:moveTo>
                    <a:pt x="3163" y="763"/>
                  </a:moveTo>
                  <a:cubicBezTo>
                    <a:pt x="3256" y="763"/>
                    <a:pt x="3348" y="947"/>
                    <a:pt x="3348" y="1040"/>
                  </a:cubicBezTo>
                  <a:cubicBezTo>
                    <a:pt x="3348" y="1236"/>
                    <a:pt x="3233" y="1334"/>
                    <a:pt x="3117" y="1334"/>
                  </a:cubicBezTo>
                  <a:cubicBezTo>
                    <a:pt x="3002" y="1334"/>
                    <a:pt x="2886" y="1236"/>
                    <a:pt x="2886" y="1040"/>
                  </a:cubicBezTo>
                  <a:cubicBezTo>
                    <a:pt x="2886" y="947"/>
                    <a:pt x="2979" y="763"/>
                    <a:pt x="3163" y="763"/>
                  </a:cubicBezTo>
                  <a:close/>
                  <a:moveTo>
                    <a:pt x="823" y="1825"/>
                  </a:moveTo>
                  <a:cubicBezTo>
                    <a:pt x="953" y="1825"/>
                    <a:pt x="1097" y="1917"/>
                    <a:pt x="1155" y="2102"/>
                  </a:cubicBezTo>
                  <a:cubicBezTo>
                    <a:pt x="1155" y="2194"/>
                    <a:pt x="947" y="2402"/>
                    <a:pt x="855" y="2402"/>
                  </a:cubicBezTo>
                  <a:cubicBezTo>
                    <a:pt x="670" y="2402"/>
                    <a:pt x="578" y="2194"/>
                    <a:pt x="578" y="2102"/>
                  </a:cubicBezTo>
                  <a:cubicBezTo>
                    <a:pt x="578" y="1917"/>
                    <a:pt x="693" y="1825"/>
                    <a:pt x="823" y="1825"/>
                  </a:cubicBezTo>
                  <a:close/>
                  <a:moveTo>
                    <a:pt x="5080" y="2679"/>
                  </a:moveTo>
                  <a:cubicBezTo>
                    <a:pt x="5287" y="2679"/>
                    <a:pt x="5380" y="2771"/>
                    <a:pt x="5380" y="2979"/>
                  </a:cubicBezTo>
                  <a:cubicBezTo>
                    <a:pt x="5380" y="3071"/>
                    <a:pt x="5287" y="3256"/>
                    <a:pt x="5080" y="3256"/>
                  </a:cubicBezTo>
                  <a:cubicBezTo>
                    <a:pt x="4803" y="3164"/>
                    <a:pt x="4803" y="2679"/>
                    <a:pt x="5080" y="2679"/>
                  </a:cubicBezTo>
                  <a:close/>
                  <a:moveTo>
                    <a:pt x="7296" y="1"/>
                  </a:moveTo>
                  <a:cubicBezTo>
                    <a:pt x="6719" y="1"/>
                    <a:pt x="6349" y="670"/>
                    <a:pt x="6534" y="1155"/>
                  </a:cubicBezTo>
                  <a:lnTo>
                    <a:pt x="5472" y="2194"/>
                  </a:lnTo>
                  <a:cubicBezTo>
                    <a:pt x="5380" y="2148"/>
                    <a:pt x="5259" y="2125"/>
                    <a:pt x="5137" y="2125"/>
                  </a:cubicBezTo>
                  <a:cubicBezTo>
                    <a:pt x="5016" y="2125"/>
                    <a:pt x="4895" y="2148"/>
                    <a:pt x="4803" y="2194"/>
                  </a:cubicBezTo>
                  <a:lnTo>
                    <a:pt x="3833" y="1340"/>
                  </a:lnTo>
                  <a:cubicBezTo>
                    <a:pt x="4133" y="855"/>
                    <a:pt x="3648" y="278"/>
                    <a:pt x="3163" y="278"/>
                  </a:cubicBezTo>
                  <a:cubicBezTo>
                    <a:pt x="2679" y="278"/>
                    <a:pt x="2309" y="670"/>
                    <a:pt x="2309" y="1155"/>
                  </a:cubicBezTo>
                  <a:lnTo>
                    <a:pt x="1340" y="1432"/>
                  </a:lnTo>
                  <a:cubicBezTo>
                    <a:pt x="1207" y="1325"/>
                    <a:pt x="1046" y="1276"/>
                    <a:pt x="882" y="1276"/>
                  </a:cubicBezTo>
                  <a:cubicBezTo>
                    <a:pt x="450" y="1276"/>
                    <a:pt x="1" y="1616"/>
                    <a:pt x="1" y="2102"/>
                  </a:cubicBezTo>
                  <a:cubicBezTo>
                    <a:pt x="1" y="2494"/>
                    <a:pt x="370" y="2887"/>
                    <a:pt x="855" y="2887"/>
                  </a:cubicBezTo>
                  <a:cubicBezTo>
                    <a:pt x="1340" y="2887"/>
                    <a:pt x="1732" y="2402"/>
                    <a:pt x="1617" y="1917"/>
                  </a:cubicBezTo>
                  <a:lnTo>
                    <a:pt x="2494" y="1617"/>
                  </a:lnTo>
                  <a:cubicBezTo>
                    <a:pt x="2672" y="1810"/>
                    <a:pt x="2898" y="1879"/>
                    <a:pt x="3117" y="1879"/>
                  </a:cubicBezTo>
                  <a:cubicBezTo>
                    <a:pt x="3238" y="1879"/>
                    <a:pt x="3357" y="1858"/>
                    <a:pt x="3464" y="1825"/>
                  </a:cubicBezTo>
                  <a:lnTo>
                    <a:pt x="4410" y="2587"/>
                  </a:lnTo>
                  <a:cubicBezTo>
                    <a:pt x="4133" y="3164"/>
                    <a:pt x="4503" y="3741"/>
                    <a:pt x="5080" y="3741"/>
                  </a:cubicBezTo>
                  <a:cubicBezTo>
                    <a:pt x="5772" y="3741"/>
                    <a:pt x="6142" y="3164"/>
                    <a:pt x="5865" y="2587"/>
                  </a:cubicBezTo>
                  <a:lnTo>
                    <a:pt x="6927" y="1525"/>
                  </a:lnTo>
                  <a:cubicBezTo>
                    <a:pt x="7048" y="1588"/>
                    <a:pt x="7170" y="1616"/>
                    <a:pt x="7286" y="1616"/>
                  </a:cubicBezTo>
                  <a:cubicBezTo>
                    <a:pt x="7722" y="1616"/>
                    <a:pt x="8081" y="1218"/>
                    <a:pt x="8081" y="763"/>
                  </a:cubicBezTo>
                  <a:cubicBezTo>
                    <a:pt x="8081" y="370"/>
                    <a:pt x="7689" y="1"/>
                    <a:pt x="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896;p43">
            <a:extLst>
              <a:ext uri="{FF2B5EF4-FFF2-40B4-BE49-F238E27FC236}">
                <a16:creationId xmlns:a16="http://schemas.microsoft.com/office/drawing/2014/main" id="{F5425DAA-CC2A-2070-D03E-5A49A1842463}"/>
              </a:ext>
            </a:extLst>
          </p:cNvPr>
          <p:cNvGrpSpPr/>
          <p:nvPr/>
        </p:nvGrpSpPr>
        <p:grpSpPr>
          <a:xfrm>
            <a:off x="4395728" y="3003721"/>
            <a:ext cx="457191" cy="441953"/>
            <a:chOff x="4395728" y="1635105"/>
            <a:chExt cx="457191" cy="441953"/>
          </a:xfrm>
        </p:grpSpPr>
        <p:sp>
          <p:nvSpPr>
            <p:cNvPr id="17" name="Google Shape;4897;p43">
              <a:extLst>
                <a:ext uri="{FF2B5EF4-FFF2-40B4-BE49-F238E27FC236}">
                  <a16:creationId xmlns:a16="http://schemas.microsoft.com/office/drawing/2014/main" id="{9808DE50-E1AE-EF4B-664E-0C9A4DCE5131}"/>
                </a:ext>
              </a:extLst>
            </p:cNvPr>
            <p:cNvSpPr/>
            <p:nvPr/>
          </p:nvSpPr>
          <p:spPr>
            <a:xfrm>
              <a:off x="4474968" y="1659547"/>
              <a:ext cx="301747" cy="343380"/>
            </a:xfrm>
            <a:custGeom>
              <a:avLst/>
              <a:gdLst/>
              <a:ahLst/>
              <a:cxnLst/>
              <a:rect l="l" t="t" r="r" b="b"/>
              <a:pathLst>
                <a:path w="9143" h="10691" extrusionOk="0">
                  <a:moveTo>
                    <a:pt x="4525" y="10690"/>
                  </a:moveTo>
                  <a:cubicBezTo>
                    <a:pt x="7134" y="10690"/>
                    <a:pt x="9143" y="8659"/>
                    <a:pt x="9143" y="6073"/>
                  </a:cubicBezTo>
                  <a:cubicBezTo>
                    <a:pt x="8958" y="1"/>
                    <a:pt x="208" y="1"/>
                    <a:pt x="0" y="6073"/>
                  </a:cubicBezTo>
                  <a:cubicBezTo>
                    <a:pt x="0" y="8659"/>
                    <a:pt x="2032" y="10690"/>
                    <a:pt x="4525" y="106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98;p43">
              <a:extLst>
                <a:ext uri="{FF2B5EF4-FFF2-40B4-BE49-F238E27FC236}">
                  <a16:creationId xmlns:a16="http://schemas.microsoft.com/office/drawing/2014/main" id="{22C33A73-37B4-5930-0EF9-72A0DF0B6F0D}"/>
                </a:ext>
              </a:extLst>
            </p:cNvPr>
            <p:cNvSpPr/>
            <p:nvPr/>
          </p:nvSpPr>
          <p:spPr>
            <a:xfrm>
              <a:off x="4395728" y="1635105"/>
              <a:ext cx="457191" cy="441953"/>
            </a:xfrm>
            <a:custGeom>
              <a:avLst/>
              <a:gdLst/>
              <a:ahLst/>
              <a:cxnLst/>
              <a:rect l="l" t="t" r="r" b="b"/>
              <a:pathLst>
                <a:path w="13853" h="13760" extrusionOk="0">
                  <a:moveTo>
                    <a:pt x="12329" y="1062"/>
                  </a:moveTo>
                  <a:cubicBezTo>
                    <a:pt x="12606" y="1062"/>
                    <a:pt x="12790" y="1247"/>
                    <a:pt x="12790" y="1547"/>
                  </a:cubicBezTo>
                  <a:cubicBezTo>
                    <a:pt x="12790" y="1835"/>
                    <a:pt x="12554" y="1980"/>
                    <a:pt x="12317" y="1980"/>
                  </a:cubicBezTo>
                  <a:cubicBezTo>
                    <a:pt x="12080" y="1980"/>
                    <a:pt x="11844" y="1835"/>
                    <a:pt x="11844" y="1547"/>
                  </a:cubicBezTo>
                  <a:cubicBezTo>
                    <a:pt x="11844" y="1247"/>
                    <a:pt x="12028" y="1062"/>
                    <a:pt x="12329" y="1062"/>
                  </a:cubicBezTo>
                  <a:close/>
                  <a:moveTo>
                    <a:pt x="8750" y="4710"/>
                  </a:moveTo>
                  <a:cubicBezTo>
                    <a:pt x="9327" y="4710"/>
                    <a:pt x="9327" y="5587"/>
                    <a:pt x="8750" y="5679"/>
                  </a:cubicBezTo>
                  <a:cubicBezTo>
                    <a:pt x="8473" y="5679"/>
                    <a:pt x="8288" y="5379"/>
                    <a:pt x="8288" y="5195"/>
                  </a:cubicBezTo>
                  <a:cubicBezTo>
                    <a:pt x="8288" y="4918"/>
                    <a:pt x="8473" y="4710"/>
                    <a:pt x="8750" y="4710"/>
                  </a:cubicBezTo>
                  <a:close/>
                  <a:moveTo>
                    <a:pt x="4571" y="6130"/>
                  </a:moveTo>
                  <a:cubicBezTo>
                    <a:pt x="4791" y="6130"/>
                    <a:pt x="5010" y="6303"/>
                    <a:pt x="5010" y="6649"/>
                  </a:cubicBezTo>
                  <a:cubicBezTo>
                    <a:pt x="5010" y="6834"/>
                    <a:pt x="4825" y="7111"/>
                    <a:pt x="4617" y="7111"/>
                  </a:cubicBezTo>
                  <a:cubicBezTo>
                    <a:pt x="4340" y="7111"/>
                    <a:pt x="4133" y="6834"/>
                    <a:pt x="4133" y="6649"/>
                  </a:cubicBezTo>
                  <a:cubicBezTo>
                    <a:pt x="4133" y="6303"/>
                    <a:pt x="4352" y="6130"/>
                    <a:pt x="4571" y="6130"/>
                  </a:cubicBezTo>
                  <a:close/>
                  <a:moveTo>
                    <a:pt x="7319" y="8658"/>
                  </a:moveTo>
                  <a:cubicBezTo>
                    <a:pt x="7596" y="8658"/>
                    <a:pt x="7803" y="8842"/>
                    <a:pt x="7803" y="9143"/>
                  </a:cubicBezTo>
                  <a:cubicBezTo>
                    <a:pt x="7803" y="9477"/>
                    <a:pt x="7561" y="9645"/>
                    <a:pt x="7319" y="9645"/>
                  </a:cubicBezTo>
                  <a:cubicBezTo>
                    <a:pt x="7076" y="9645"/>
                    <a:pt x="6834" y="9477"/>
                    <a:pt x="6834" y="9143"/>
                  </a:cubicBezTo>
                  <a:cubicBezTo>
                    <a:pt x="6834" y="8842"/>
                    <a:pt x="7019" y="8658"/>
                    <a:pt x="7319" y="8658"/>
                  </a:cubicBezTo>
                  <a:close/>
                  <a:moveTo>
                    <a:pt x="7411" y="485"/>
                  </a:moveTo>
                  <a:lnTo>
                    <a:pt x="7411" y="970"/>
                  </a:lnTo>
                  <a:cubicBezTo>
                    <a:pt x="7411" y="1062"/>
                    <a:pt x="7503" y="1247"/>
                    <a:pt x="7596" y="1247"/>
                  </a:cubicBezTo>
                  <a:cubicBezTo>
                    <a:pt x="8865" y="1339"/>
                    <a:pt x="9904" y="1916"/>
                    <a:pt x="10782" y="2701"/>
                  </a:cubicBezTo>
                  <a:lnTo>
                    <a:pt x="9235" y="4340"/>
                  </a:lnTo>
                  <a:cubicBezTo>
                    <a:pt x="9049" y="4247"/>
                    <a:pt x="8869" y="4207"/>
                    <a:pt x="8701" y="4207"/>
                  </a:cubicBezTo>
                  <a:cubicBezTo>
                    <a:pt x="7827" y="4207"/>
                    <a:pt x="7301" y="5317"/>
                    <a:pt x="8173" y="5956"/>
                  </a:cubicBezTo>
                  <a:lnTo>
                    <a:pt x="7411" y="8173"/>
                  </a:lnTo>
                  <a:cubicBezTo>
                    <a:pt x="7357" y="8146"/>
                    <a:pt x="7293" y="8135"/>
                    <a:pt x="7227" y="8135"/>
                  </a:cubicBezTo>
                  <a:cubicBezTo>
                    <a:pt x="7068" y="8135"/>
                    <a:pt x="6899" y="8200"/>
                    <a:pt x="6834" y="8265"/>
                  </a:cubicBezTo>
                  <a:lnTo>
                    <a:pt x="5495" y="7018"/>
                  </a:lnTo>
                  <a:cubicBezTo>
                    <a:pt x="5772" y="6441"/>
                    <a:pt x="5287" y="5587"/>
                    <a:pt x="4617" y="5587"/>
                  </a:cubicBezTo>
                  <a:cubicBezTo>
                    <a:pt x="4040" y="5587"/>
                    <a:pt x="3555" y="6072"/>
                    <a:pt x="3555" y="6649"/>
                  </a:cubicBezTo>
                  <a:cubicBezTo>
                    <a:pt x="3555" y="7225"/>
                    <a:pt x="4057" y="7643"/>
                    <a:pt x="4591" y="7643"/>
                  </a:cubicBezTo>
                  <a:cubicBezTo>
                    <a:pt x="4763" y="7643"/>
                    <a:pt x="4939" y="7599"/>
                    <a:pt x="5102" y="7503"/>
                  </a:cubicBezTo>
                  <a:lnTo>
                    <a:pt x="6441" y="8658"/>
                  </a:lnTo>
                  <a:cubicBezTo>
                    <a:pt x="6072" y="9327"/>
                    <a:pt x="6557" y="10205"/>
                    <a:pt x="7319" y="10205"/>
                  </a:cubicBezTo>
                  <a:cubicBezTo>
                    <a:pt x="8288" y="10205"/>
                    <a:pt x="8658" y="8842"/>
                    <a:pt x="7896" y="8381"/>
                  </a:cubicBezTo>
                  <a:lnTo>
                    <a:pt x="8658" y="6164"/>
                  </a:lnTo>
                  <a:cubicBezTo>
                    <a:pt x="8696" y="6169"/>
                    <a:pt x="8734" y="6171"/>
                    <a:pt x="8772" y="6171"/>
                  </a:cubicBezTo>
                  <a:cubicBezTo>
                    <a:pt x="9497" y="6171"/>
                    <a:pt x="10001" y="5346"/>
                    <a:pt x="9627" y="4710"/>
                  </a:cubicBezTo>
                  <a:lnTo>
                    <a:pt x="11174" y="3071"/>
                  </a:lnTo>
                  <a:cubicBezTo>
                    <a:pt x="11936" y="3948"/>
                    <a:pt x="12421" y="5010"/>
                    <a:pt x="12606" y="6257"/>
                  </a:cubicBezTo>
                  <a:cubicBezTo>
                    <a:pt x="12606" y="6349"/>
                    <a:pt x="12698" y="6441"/>
                    <a:pt x="12906" y="6441"/>
                  </a:cubicBezTo>
                  <a:lnTo>
                    <a:pt x="13367" y="6441"/>
                  </a:lnTo>
                  <a:lnTo>
                    <a:pt x="13367" y="7319"/>
                  </a:lnTo>
                  <a:lnTo>
                    <a:pt x="12906" y="7319"/>
                  </a:lnTo>
                  <a:cubicBezTo>
                    <a:pt x="12698" y="7319"/>
                    <a:pt x="12606" y="7411"/>
                    <a:pt x="12606" y="7503"/>
                  </a:cubicBezTo>
                  <a:cubicBezTo>
                    <a:pt x="12329" y="10112"/>
                    <a:pt x="10205" y="12213"/>
                    <a:pt x="7596" y="12513"/>
                  </a:cubicBezTo>
                  <a:cubicBezTo>
                    <a:pt x="7503" y="12513"/>
                    <a:pt x="7411" y="12606"/>
                    <a:pt x="7411" y="12790"/>
                  </a:cubicBezTo>
                  <a:lnTo>
                    <a:pt x="7411" y="13275"/>
                  </a:lnTo>
                  <a:lnTo>
                    <a:pt x="6557" y="13275"/>
                  </a:lnTo>
                  <a:lnTo>
                    <a:pt x="6557" y="12790"/>
                  </a:lnTo>
                  <a:cubicBezTo>
                    <a:pt x="6557" y="12606"/>
                    <a:pt x="6441" y="12513"/>
                    <a:pt x="6349" y="12513"/>
                  </a:cubicBezTo>
                  <a:cubicBezTo>
                    <a:pt x="3763" y="12213"/>
                    <a:pt x="1639" y="10112"/>
                    <a:pt x="1362" y="7503"/>
                  </a:cubicBezTo>
                  <a:cubicBezTo>
                    <a:pt x="1247" y="7411"/>
                    <a:pt x="1154" y="7319"/>
                    <a:pt x="1062" y="7319"/>
                  </a:cubicBezTo>
                  <a:lnTo>
                    <a:pt x="577" y="7319"/>
                  </a:lnTo>
                  <a:lnTo>
                    <a:pt x="577" y="6441"/>
                  </a:lnTo>
                  <a:lnTo>
                    <a:pt x="1062" y="6441"/>
                  </a:lnTo>
                  <a:cubicBezTo>
                    <a:pt x="1154" y="6441"/>
                    <a:pt x="1247" y="6349"/>
                    <a:pt x="1362" y="6257"/>
                  </a:cubicBezTo>
                  <a:cubicBezTo>
                    <a:pt x="1639" y="3648"/>
                    <a:pt x="3763" y="1547"/>
                    <a:pt x="6349" y="1247"/>
                  </a:cubicBezTo>
                  <a:cubicBezTo>
                    <a:pt x="6441" y="1247"/>
                    <a:pt x="6557" y="1062"/>
                    <a:pt x="6557" y="970"/>
                  </a:cubicBezTo>
                  <a:lnTo>
                    <a:pt x="6557" y="485"/>
                  </a:lnTo>
                  <a:close/>
                  <a:moveTo>
                    <a:pt x="6257" y="0"/>
                  </a:moveTo>
                  <a:cubicBezTo>
                    <a:pt x="6164" y="0"/>
                    <a:pt x="6072" y="92"/>
                    <a:pt x="6072" y="185"/>
                  </a:cubicBezTo>
                  <a:lnTo>
                    <a:pt x="6072" y="762"/>
                  </a:lnTo>
                  <a:cubicBezTo>
                    <a:pt x="3371" y="1062"/>
                    <a:pt x="1154" y="3278"/>
                    <a:pt x="785" y="5956"/>
                  </a:cubicBezTo>
                  <a:lnTo>
                    <a:pt x="300" y="5956"/>
                  </a:lnTo>
                  <a:cubicBezTo>
                    <a:pt x="208" y="5956"/>
                    <a:pt x="0" y="6072"/>
                    <a:pt x="0" y="6164"/>
                  </a:cubicBezTo>
                  <a:lnTo>
                    <a:pt x="0" y="7503"/>
                  </a:lnTo>
                  <a:cubicBezTo>
                    <a:pt x="0" y="7688"/>
                    <a:pt x="208" y="7803"/>
                    <a:pt x="300" y="7803"/>
                  </a:cubicBezTo>
                  <a:lnTo>
                    <a:pt x="785" y="7803"/>
                  </a:lnTo>
                  <a:cubicBezTo>
                    <a:pt x="1154" y="10389"/>
                    <a:pt x="3371" y="12606"/>
                    <a:pt x="6072" y="12998"/>
                  </a:cubicBezTo>
                  <a:lnTo>
                    <a:pt x="6072" y="13460"/>
                  </a:lnTo>
                  <a:cubicBezTo>
                    <a:pt x="6072" y="13668"/>
                    <a:pt x="6164" y="13760"/>
                    <a:pt x="6257" y="13760"/>
                  </a:cubicBezTo>
                  <a:lnTo>
                    <a:pt x="7596" y="13760"/>
                  </a:lnTo>
                  <a:cubicBezTo>
                    <a:pt x="7803" y="13760"/>
                    <a:pt x="7896" y="13668"/>
                    <a:pt x="7896" y="13460"/>
                  </a:cubicBezTo>
                  <a:lnTo>
                    <a:pt x="7896" y="12998"/>
                  </a:lnTo>
                  <a:cubicBezTo>
                    <a:pt x="10482" y="12606"/>
                    <a:pt x="12698" y="10389"/>
                    <a:pt x="13090" y="7803"/>
                  </a:cubicBezTo>
                  <a:lnTo>
                    <a:pt x="13575" y="7803"/>
                  </a:lnTo>
                  <a:cubicBezTo>
                    <a:pt x="13760" y="7803"/>
                    <a:pt x="13852" y="7688"/>
                    <a:pt x="13852" y="7503"/>
                  </a:cubicBezTo>
                  <a:lnTo>
                    <a:pt x="13852" y="6164"/>
                  </a:lnTo>
                  <a:cubicBezTo>
                    <a:pt x="13852" y="6072"/>
                    <a:pt x="13760" y="5956"/>
                    <a:pt x="13575" y="5956"/>
                  </a:cubicBezTo>
                  <a:lnTo>
                    <a:pt x="13090" y="5956"/>
                  </a:lnTo>
                  <a:cubicBezTo>
                    <a:pt x="12906" y="4710"/>
                    <a:pt x="12421" y="3555"/>
                    <a:pt x="11544" y="2701"/>
                  </a:cubicBezTo>
                  <a:lnTo>
                    <a:pt x="11844" y="2401"/>
                  </a:lnTo>
                  <a:cubicBezTo>
                    <a:pt x="11995" y="2490"/>
                    <a:pt x="12155" y="2529"/>
                    <a:pt x="12313" y="2529"/>
                  </a:cubicBezTo>
                  <a:cubicBezTo>
                    <a:pt x="12855" y="2529"/>
                    <a:pt x="13367" y="2065"/>
                    <a:pt x="13367" y="1547"/>
                  </a:cubicBezTo>
                  <a:cubicBezTo>
                    <a:pt x="13367" y="970"/>
                    <a:pt x="12906" y="485"/>
                    <a:pt x="12329" y="485"/>
                  </a:cubicBezTo>
                  <a:cubicBezTo>
                    <a:pt x="11544" y="485"/>
                    <a:pt x="11059" y="1339"/>
                    <a:pt x="11451" y="2032"/>
                  </a:cubicBezTo>
                  <a:lnTo>
                    <a:pt x="11174" y="2309"/>
                  </a:lnTo>
                  <a:cubicBezTo>
                    <a:pt x="10297" y="1454"/>
                    <a:pt x="9143" y="970"/>
                    <a:pt x="7896" y="762"/>
                  </a:cubicBezTo>
                  <a:lnTo>
                    <a:pt x="7896" y="185"/>
                  </a:lnTo>
                  <a:cubicBezTo>
                    <a:pt x="7896" y="92"/>
                    <a:pt x="7803" y="0"/>
                    <a:pt x="7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99;p43">
              <a:extLst>
                <a:ext uri="{FF2B5EF4-FFF2-40B4-BE49-F238E27FC236}">
                  <a16:creationId xmlns:a16="http://schemas.microsoft.com/office/drawing/2014/main" id="{220459B6-79FF-5AF4-D852-6E737B468855}"/>
                </a:ext>
              </a:extLst>
            </p:cNvPr>
            <p:cNvSpPr/>
            <p:nvPr/>
          </p:nvSpPr>
          <p:spPr>
            <a:xfrm>
              <a:off x="4618201" y="1687748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278" y="0"/>
                  </a:moveTo>
                  <a:cubicBezTo>
                    <a:pt x="93" y="0"/>
                    <a:pt x="0" y="93"/>
                    <a:pt x="0" y="277"/>
                  </a:cubicBezTo>
                  <a:lnTo>
                    <a:pt x="0" y="1062"/>
                  </a:lnTo>
                  <a:cubicBezTo>
                    <a:pt x="0" y="1247"/>
                    <a:pt x="93" y="1339"/>
                    <a:pt x="278" y="1339"/>
                  </a:cubicBezTo>
                  <a:cubicBezTo>
                    <a:pt x="393" y="1339"/>
                    <a:pt x="485" y="1155"/>
                    <a:pt x="485" y="1062"/>
                  </a:cubicBezTo>
                  <a:lnTo>
                    <a:pt x="485" y="277"/>
                  </a:lnTo>
                  <a:cubicBezTo>
                    <a:pt x="485" y="93"/>
                    <a:pt x="393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00;p43">
              <a:extLst>
                <a:ext uri="{FF2B5EF4-FFF2-40B4-BE49-F238E27FC236}">
                  <a16:creationId xmlns:a16="http://schemas.microsoft.com/office/drawing/2014/main" id="{761E9DC3-3842-AAD7-89E7-039C3BEC58B1}"/>
                </a:ext>
              </a:extLst>
            </p:cNvPr>
            <p:cNvSpPr/>
            <p:nvPr/>
          </p:nvSpPr>
          <p:spPr>
            <a:xfrm>
              <a:off x="4449820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00" y="0"/>
                  </a:moveTo>
                  <a:cubicBezTo>
                    <a:pt x="0" y="0"/>
                    <a:pt x="0" y="462"/>
                    <a:pt x="300" y="462"/>
                  </a:cubicBezTo>
                  <a:lnTo>
                    <a:pt x="1155" y="462"/>
                  </a:lnTo>
                  <a:cubicBezTo>
                    <a:pt x="1455" y="462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01;p43">
              <a:extLst>
                <a:ext uri="{FF2B5EF4-FFF2-40B4-BE49-F238E27FC236}">
                  <a16:creationId xmlns:a16="http://schemas.microsoft.com/office/drawing/2014/main" id="{ECE27F84-3351-A054-6A85-9278A3F4DE46}"/>
                </a:ext>
              </a:extLst>
            </p:cNvPr>
            <p:cNvSpPr/>
            <p:nvPr/>
          </p:nvSpPr>
          <p:spPr>
            <a:xfrm>
              <a:off x="4618201" y="1981376"/>
              <a:ext cx="16039" cy="43039"/>
            </a:xfrm>
            <a:custGeom>
              <a:avLst/>
              <a:gdLst/>
              <a:ahLst/>
              <a:cxnLst/>
              <a:rect l="l" t="t" r="r" b="b"/>
              <a:pathLst>
                <a:path w="486" h="1340" extrusionOk="0">
                  <a:moveTo>
                    <a:pt x="185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1063"/>
                  </a:lnTo>
                  <a:cubicBezTo>
                    <a:pt x="0" y="1247"/>
                    <a:pt x="93" y="1340"/>
                    <a:pt x="185" y="1340"/>
                  </a:cubicBezTo>
                  <a:cubicBezTo>
                    <a:pt x="393" y="1340"/>
                    <a:pt x="485" y="1247"/>
                    <a:pt x="485" y="1063"/>
                  </a:cubicBezTo>
                  <a:lnTo>
                    <a:pt x="485" y="278"/>
                  </a:lnTo>
                  <a:cubicBezTo>
                    <a:pt x="485" y="93"/>
                    <a:pt x="393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902;p43">
              <a:extLst>
                <a:ext uri="{FF2B5EF4-FFF2-40B4-BE49-F238E27FC236}">
                  <a16:creationId xmlns:a16="http://schemas.microsoft.com/office/drawing/2014/main" id="{D2ED451D-CE99-7C8A-9D9C-8229D71DB86D}"/>
                </a:ext>
              </a:extLst>
            </p:cNvPr>
            <p:cNvSpPr/>
            <p:nvPr/>
          </p:nvSpPr>
          <p:spPr>
            <a:xfrm>
              <a:off x="4751533" y="1848662"/>
              <a:ext cx="51089" cy="14839"/>
            </a:xfrm>
            <a:custGeom>
              <a:avLst/>
              <a:gdLst/>
              <a:ahLst/>
              <a:cxnLst/>
              <a:rect l="l" t="t" r="r" b="b"/>
              <a:pathLst>
                <a:path w="1548" h="462" extrusionOk="0">
                  <a:moveTo>
                    <a:pt x="393" y="0"/>
                  </a:moveTo>
                  <a:cubicBezTo>
                    <a:pt x="1" y="0"/>
                    <a:pt x="1" y="462"/>
                    <a:pt x="393" y="462"/>
                  </a:cubicBezTo>
                  <a:lnTo>
                    <a:pt x="1155" y="462"/>
                  </a:lnTo>
                  <a:cubicBezTo>
                    <a:pt x="1548" y="462"/>
                    <a:pt x="1548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903;p43">
            <a:extLst>
              <a:ext uri="{FF2B5EF4-FFF2-40B4-BE49-F238E27FC236}">
                <a16:creationId xmlns:a16="http://schemas.microsoft.com/office/drawing/2014/main" id="{ACAA2904-BFFA-380E-5E3B-C31DEB884F90}"/>
              </a:ext>
            </a:extLst>
          </p:cNvPr>
          <p:cNvGrpSpPr/>
          <p:nvPr/>
        </p:nvGrpSpPr>
        <p:grpSpPr>
          <a:xfrm>
            <a:off x="1845710" y="3003717"/>
            <a:ext cx="457184" cy="441958"/>
            <a:chOff x="1845710" y="1635101"/>
            <a:chExt cx="457184" cy="441958"/>
          </a:xfrm>
        </p:grpSpPr>
        <p:sp>
          <p:nvSpPr>
            <p:cNvPr id="24" name="Google Shape;4904;p43">
              <a:extLst>
                <a:ext uri="{FF2B5EF4-FFF2-40B4-BE49-F238E27FC236}">
                  <a16:creationId xmlns:a16="http://schemas.microsoft.com/office/drawing/2014/main" id="{2188B223-4776-C3CE-CC4C-85248A2C082C}"/>
                </a:ext>
              </a:extLst>
            </p:cNvPr>
            <p:cNvSpPr/>
            <p:nvPr/>
          </p:nvSpPr>
          <p:spPr>
            <a:xfrm>
              <a:off x="1940957" y="1635101"/>
              <a:ext cx="266697" cy="328261"/>
            </a:xfrm>
            <a:custGeom>
              <a:avLst/>
              <a:gdLst/>
              <a:ahLst/>
              <a:cxnLst/>
              <a:rect l="l" t="t" r="r" b="b"/>
              <a:pathLst>
                <a:path w="8081" h="9998" extrusionOk="0">
                  <a:moveTo>
                    <a:pt x="0" y="1"/>
                  </a:moveTo>
                  <a:lnTo>
                    <a:pt x="8081" y="1"/>
                  </a:lnTo>
                  <a:lnTo>
                    <a:pt x="8081" y="9998"/>
                  </a:lnTo>
                  <a:lnTo>
                    <a:pt x="0" y="99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5;p43">
              <a:extLst>
                <a:ext uri="{FF2B5EF4-FFF2-40B4-BE49-F238E27FC236}">
                  <a16:creationId xmlns:a16="http://schemas.microsoft.com/office/drawing/2014/main" id="{FDF4A45D-2BEF-2956-607A-DECFF0E31B1F}"/>
                </a:ext>
              </a:extLst>
            </p:cNvPr>
            <p:cNvSpPr/>
            <p:nvPr/>
          </p:nvSpPr>
          <p:spPr>
            <a:xfrm>
              <a:off x="1845710" y="1688947"/>
              <a:ext cx="457184" cy="388113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7781" y="9697"/>
                  </a:moveTo>
                  <a:lnTo>
                    <a:pt x="8173" y="11336"/>
                  </a:lnTo>
                  <a:lnTo>
                    <a:pt x="5657" y="11336"/>
                  </a:lnTo>
                  <a:lnTo>
                    <a:pt x="6141" y="9697"/>
                  </a:lnTo>
                  <a:close/>
                  <a:moveTo>
                    <a:pt x="277" y="0"/>
                  </a:moveTo>
                  <a:cubicBezTo>
                    <a:pt x="185" y="0"/>
                    <a:pt x="0" y="92"/>
                    <a:pt x="0" y="277"/>
                  </a:cubicBezTo>
                  <a:lnTo>
                    <a:pt x="0" y="8935"/>
                  </a:lnTo>
                  <a:cubicBezTo>
                    <a:pt x="0" y="9327"/>
                    <a:pt x="370" y="9697"/>
                    <a:pt x="855" y="9697"/>
                  </a:cubicBezTo>
                  <a:lnTo>
                    <a:pt x="5564" y="9697"/>
                  </a:lnTo>
                  <a:lnTo>
                    <a:pt x="5079" y="11336"/>
                  </a:lnTo>
                  <a:lnTo>
                    <a:pt x="4802" y="11336"/>
                  </a:lnTo>
                  <a:cubicBezTo>
                    <a:pt x="4410" y="11336"/>
                    <a:pt x="4410" y="11821"/>
                    <a:pt x="4802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336"/>
                  </a:cubicBezTo>
                  <a:lnTo>
                    <a:pt x="8750" y="11336"/>
                  </a:lnTo>
                  <a:lnTo>
                    <a:pt x="8358" y="9697"/>
                  </a:lnTo>
                  <a:lnTo>
                    <a:pt x="13068" y="9697"/>
                  </a:lnTo>
                  <a:cubicBezTo>
                    <a:pt x="13460" y="9697"/>
                    <a:pt x="13853" y="9327"/>
                    <a:pt x="13853" y="8935"/>
                  </a:cubicBezTo>
                  <a:lnTo>
                    <a:pt x="13853" y="762"/>
                  </a:lnTo>
                  <a:cubicBezTo>
                    <a:pt x="13853" y="369"/>
                    <a:pt x="13460" y="0"/>
                    <a:pt x="13068" y="0"/>
                  </a:cubicBezTo>
                  <a:lnTo>
                    <a:pt x="10759" y="0"/>
                  </a:lnTo>
                  <a:cubicBezTo>
                    <a:pt x="10574" y="0"/>
                    <a:pt x="10482" y="92"/>
                    <a:pt x="10482" y="185"/>
                  </a:cubicBezTo>
                  <a:cubicBezTo>
                    <a:pt x="10482" y="369"/>
                    <a:pt x="10574" y="577"/>
                    <a:pt x="10759" y="577"/>
                  </a:cubicBezTo>
                  <a:lnTo>
                    <a:pt x="13068" y="577"/>
                  </a:lnTo>
                  <a:cubicBezTo>
                    <a:pt x="13160" y="577"/>
                    <a:pt x="13368" y="670"/>
                    <a:pt x="13368" y="762"/>
                  </a:cubicBezTo>
                  <a:lnTo>
                    <a:pt x="13368" y="8935"/>
                  </a:lnTo>
                  <a:cubicBezTo>
                    <a:pt x="13368" y="9027"/>
                    <a:pt x="13160" y="9119"/>
                    <a:pt x="13068" y="9119"/>
                  </a:cubicBezTo>
                  <a:lnTo>
                    <a:pt x="855" y="9119"/>
                  </a:lnTo>
                  <a:cubicBezTo>
                    <a:pt x="670" y="9119"/>
                    <a:pt x="577" y="9027"/>
                    <a:pt x="577" y="8935"/>
                  </a:cubicBezTo>
                  <a:lnTo>
                    <a:pt x="577" y="670"/>
                  </a:lnTo>
                  <a:cubicBezTo>
                    <a:pt x="577" y="577"/>
                    <a:pt x="670" y="577"/>
                    <a:pt x="670" y="577"/>
                  </a:cubicBezTo>
                  <a:lnTo>
                    <a:pt x="3256" y="577"/>
                  </a:lnTo>
                  <a:lnTo>
                    <a:pt x="3348" y="462"/>
                  </a:lnTo>
                  <a:cubicBezTo>
                    <a:pt x="3556" y="277"/>
                    <a:pt x="3348" y="0"/>
                    <a:pt x="3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06;p43">
              <a:extLst>
                <a:ext uri="{FF2B5EF4-FFF2-40B4-BE49-F238E27FC236}">
                  <a16:creationId xmlns:a16="http://schemas.microsoft.com/office/drawing/2014/main" id="{0B57569B-A653-70E4-3846-5229E54BE962}"/>
                </a:ext>
              </a:extLst>
            </p:cNvPr>
            <p:cNvSpPr/>
            <p:nvPr/>
          </p:nvSpPr>
          <p:spPr>
            <a:xfrm>
              <a:off x="219161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cubicBezTo>
                    <a:pt x="1" y="393"/>
                    <a:pt x="93" y="578"/>
                    <a:pt x="278" y="578"/>
                  </a:cubicBezTo>
                  <a:lnTo>
                    <a:pt x="1732" y="578"/>
                  </a:lnTo>
                  <a:lnTo>
                    <a:pt x="1732" y="7227"/>
                  </a:lnTo>
                  <a:cubicBezTo>
                    <a:pt x="1732" y="7302"/>
                    <a:pt x="1853" y="7437"/>
                    <a:pt x="1997" y="7437"/>
                  </a:cubicBezTo>
                  <a:cubicBezTo>
                    <a:pt x="2031" y="7437"/>
                    <a:pt x="2067" y="7430"/>
                    <a:pt x="2102" y="7412"/>
                  </a:cubicBezTo>
                  <a:cubicBezTo>
                    <a:pt x="2217" y="7412"/>
                    <a:pt x="2310" y="7320"/>
                    <a:pt x="2310" y="7135"/>
                  </a:cubicBezTo>
                  <a:lnTo>
                    <a:pt x="2310" y="301"/>
                  </a:lnTo>
                  <a:cubicBezTo>
                    <a:pt x="2310" y="116"/>
                    <a:pt x="2217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07;p43">
              <a:extLst>
                <a:ext uri="{FF2B5EF4-FFF2-40B4-BE49-F238E27FC236}">
                  <a16:creationId xmlns:a16="http://schemas.microsoft.com/office/drawing/2014/main" id="{02F4DF5D-2385-49C8-1F6D-E717065DCADA}"/>
                </a:ext>
              </a:extLst>
            </p:cNvPr>
            <p:cNvSpPr/>
            <p:nvPr/>
          </p:nvSpPr>
          <p:spPr>
            <a:xfrm>
              <a:off x="1883795" y="1723027"/>
              <a:ext cx="76236" cy="244208"/>
            </a:xfrm>
            <a:custGeom>
              <a:avLst/>
              <a:gdLst/>
              <a:ahLst/>
              <a:cxnLst/>
              <a:rect l="l" t="t" r="r" b="b"/>
              <a:pathLst>
                <a:path w="2310" h="7438" extrusionOk="0">
                  <a:moveTo>
                    <a:pt x="278" y="1"/>
                  </a:moveTo>
                  <a:cubicBezTo>
                    <a:pt x="93" y="1"/>
                    <a:pt x="1" y="116"/>
                    <a:pt x="1" y="301"/>
                  </a:cubicBezTo>
                  <a:lnTo>
                    <a:pt x="1" y="7135"/>
                  </a:lnTo>
                  <a:cubicBezTo>
                    <a:pt x="1" y="7320"/>
                    <a:pt x="93" y="7412"/>
                    <a:pt x="185" y="7412"/>
                  </a:cubicBezTo>
                  <a:cubicBezTo>
                    <a:pt x="221" y="7430"/>
                    <a:pt x="253" y="7437"/>
                    <a:pt x="281" y="7437"/>
                  </a:cubicBezTo>
                  <a:cubicBezTo>
                    <a:pt x="402" y="7437"/>
                    <a:pt x="462" y="7302"/>
                    <a:pt x="462" y="7227"/>
                  </a:cubicBezTo>
                  <a:lnTo>
                    <a:pt x="462" y="578"/>
                  </a:lnTo>
                  <a:lnTo>
                    <a:pt x="2009" y="578"/>
                  </a:lnTo>
                  <a:cubicBezTo>
                    <a:pt x="2102" y="578"/>
                    <a:pt x="2309" y="486"/>
                    <a:pt x="2309" y="301"/>
                  </a:cubicBezTo>
                  <a:cubicBezTo>
                    <a:pt x="2309" y="209"/>
                    <a:pt x="2194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08;p43">
              <a:extLst>
                <a:ext uri="{FF2B5EF4-FFF2-40B4-BE49-F238E27FC236}">
                  <a16:creationId xmlns:a16="http://schemas.microsoft.com/office/drawing/2014/main" id="{9D804319-ADD0-44AB-4521-97952DAD4D13}"/>
                </a:ext>
              </a:extLst>
            </p:cNvPr>
            <p:cNvSpPr/>
            <p:nvPr/>
          </p:nvSpPr>
          <p:spPr>
            <a:xfrm>
              <a:off x="1975247" y="1738951"/>
              <a:ext cx="197355" cy="196371"/>
            </a:xfrm>
            <a:custGeom>
              <a:avLst/>
              <a:gdLst/>
              <a:ahLst/>
              <a:cxnLst/>
              <a:rect l="l" t="t" r="r" b="b"/>
              <a:pathLst>
                <a:path w="5980" h="5981" extrusionOk="0">
                  <a:moveTo>
                    <a:pt x="3463" y="578"/>
                  </a:moveTo>
                  <a:lnTo>
                    <a:pt x="3463" y="1363"/>
                  </a:lnTo>
                  <a:lnTo>
                    <a:pt x="2609" y="1363"/>
                  </a:lnTo>
                  <a:lnTo>
                    <a:pt x="2609" y="578"/>
                  </a:lnTo>
                  <a:close/>
                  <a:moveTo>
                    <a:pt x="1362" y="2610"/>
                  </a:moveTo>
                  <a:lnTo>
                    <a:pt x="1362" y="3372"/>
                  </a:lnTo>
                  <a:lnTo>
                    <a:pt x="577" y="3372"/>
                  </a:lnTo>
                  <a:lnTo>
                    <a:pt x="577" y="2610"/>
                  </a:lnTo>
                  <a:close/>
                  <a:moveTo>
                    <a:pt x="5495" y="2610"/>
                  </a:moveTo>
                  <a:lnTo>
                    <a:pt x="5495" y="3372"/>
                  </a:lnTo>
                  <a:lnTo>
                    <a:pt x="4618" y="3372"/>
                  </a:lnTo>
                  <a:lnTo>
                    <a:pt x="4618" y="2610"/>
                  </a:lnTo>
                  <a:close/>
                  <a:moveTo>
                    <a:pt x="3463" y="4618"/>
                  </a:moveTo>
                  <a:lnTo>
                    <a:pt x="3463" y="5403"/>
                  </a:lnTo>
                  <a:lnTo>
                    <a:pt x="2609" y="5403"/>
                  </a:lnTo>
                  <a:lnTo>
                    <a:pt x="2609" y="4618"/>
                  </a:lnTo>
                  <a:close/>
                  <a:moveTo>
                    <a:pt x="2309" y="1"/>
                  </a:moveTo>
                  <a:cubicBezTo>
                    <a:pt x="2216" y="1"/>
                    <a:pt x="2124" y="93"/>
                    <a:pt x="2124" y="301"/>
                  </a:cubicBezTo>
                  <a:lnTo>
                    <a:pt x="2124" y="1640"/>
                  </a:lnTo>
                  <a:cubicBezTo>
                    <a:pt x="2124" y="1732"/>
                    <a:pt x="2216" y="1940"/>
                    <a:pt x="2309" y="1940"/>
                  </a:cubicBezTo>
                  <a:lnTo>
                    <a:pt x="2794" y="1940"/>
                  </a:lnTo>
                  <a:lnTo>
                    <a:pt x="2794" y="2702"/>
                  </a:lnTo>
                  <a:lnTo>
                    <a:pt x="1939" y="2702"/>
                  </a:lnTo>
                  <a:lnTo>
                    <a:pt x="1939" y="2309"/>
                  </a:lnTo>
                  <a:cubicBezTo>
                    <a:pt x="1939" y="2125"/>
                    <a:pt x="1847" y="2032"/>
                    <a:pt x="1639" y="2032"/>
                  </a:cubicBezTo>
                  <a:lnTo>
                    <a:pt x="300" y="2032"/>
                  </a:lnTo>
                  <a:cubicBezTo>
                    <a:pt x="208" y="2032"/>
                    <a:pt x="0" y="2125"/>
                    <a:pt x="0" y="2309"/>
                  </a:cubicBezTo>
                  <a:lnTo>
                    <a:pt x="0" y="3672"/>
                  </a:lnTo>
                  <a:cubicBezTo>
                    <a:pt x="0" y="3764"/>
                    <a:pt x="208" y="3949"/>
                    <a:pt x="300" y="3949"/>
                  </a:cubicBezTo>
                  <a:lnTo>
                    <a:pt x="1639" y="3949"/>
                  </a:lnTo>
                  <a:cubicBezTo>
                    <a:pt x="1847" y="3949"/>
                    <a:pt x="1939" y="3764"/>
                    <a:pt x="1939" y="3672"/>
                  </a:cubicBezTo>
                  <a:lnTo>
                    <a:pt x="1939" y="3279"/>
                  </a:lnTo>
                  <a:lnTo>
                    <a:pt x="2794" y="3279"/>
                  </a:lnTo>
                  <a:lnTo>
                    <a:pt x="2794" y="4041"/>
                  </a:lnTo>
                  <a:lnTo>
                    <a:pt x="2309" y="4041"/>
                  </a:lnTo>
                  <a:cubicBezTo>
                    <a:pt x="2216" y="4041"/>
                    <a:pt x="2124" y="4133"/>
                    <a:pt x="2124" y="4341"/>
                  </a:cubicBezTo>
                  <a:lnTo>
                    <a:pt x="2124" y="5680"/>
                  </a:lnTo>
                  <a:cubicBezTo>
                    <a:pt x="2124" y="5773"/>
                    <a:pt x="2216" y="5980"/>
                    <a:pt x="2309" y="5980"/>
                  </a:cubicBezTo>
                  <a:lnTo>
                    <a:pt x="3671" y="5980"/>
                  </a:lnTo>
                  <a:cubicBezTo>
                    <a:pt x="3856" y="5980"/>
                    <a:pt x="3948" y="5773"/>
                    <a:pt x="3948" y="5680"/>
                  </a:cubicBezTo>
                  <a:lnTo>
                    <a:pt x="3948" y="4341"/>
                  </a:lnTo>
                  <a:cubicBezTo>
                    <a:pt x="3948" y="4133"/>
                    <a:pt x="3856" y="4041"/>
                    <a:pt x="3671" y="4041"/>
                  </a:cubicBezTo>
                  <a:lnTo>
                    <a:pt x="3278" y="4041"/>
                  </a:lnTo>
                  <a:lnTo>
                    <a:pt x="3278" y="3279"/>
                  </a:lnTo>
                  <a:lnTo>
                    <a:pt x="4156" y="3279"/>
                  </a:lnTo>
                  <a:lnTo>
                    <a:pt x="4156" y="3672"/>
                  </a:lnTo>
                  <a:cubicBezTo>
                    <a:pt x="4156" y="3764"/>
                    <a:pt x="4248" y="3949"/>
                    <a:pt x="4340" y="3949"/>
                  </a:cubicBezTo>
                  <a:lnTo>
                    <a:pt x="5680" y="3949"/>
                  </a:lnTo>
                  <a:cubicBezTo>
                    <a:pt x="5887" y="3949"/>
                    <a:pt x="5980" y="3764"/>
                    <a:pt x="5980" y="3672"/>
                  </a:cubicBezTo>
                  <a:lnTo>
                    <a:pt x="5980" y="2309"/>
                  </a:lnTo>
                  <a:cubicBezTo>
                    <a:pt x="5980" y="2125"/>
                    <a:pt x="5887" y="2032"/>
                    <a:pt x="5680" y="2032"/>
                  </a:cubicBezTo>
                  <a:lnTo>
                    <a:pt x="4340" y="2032"/>
                  </a:lnTo>
                  <a:cubicBezTo>
                    <a:pt x="4248" y="2032"/>
                    <a:pt x="4156" y="2125"/>
                    <a:pt x="4156" y="2309"/>
                  </a:cubicBezTo>
                  <a:lnTo>
                    <a:pt x="4156" y="2702"/>
                  </a:lnTo>
                  <a:lnTo>
                    <a:pt x="3278" y="2702"/>
                  </a:lnTo>
                  <a:lnTo>
                    <a:pt x="3278" y="1940"/>
                  </a:lnTo>
                  <a:lnTo>
                    <a:pt x="3671" y="1940"/>
                  </a:lnTo>
                  <a:cubicBezTo>
                    <a:pt x="3856" y="1940"/>
                    <a:pt x="3948" y="1732"/>
                    <a:pt x="3948" y="1640"/>
                  </a:cubicBezTo>
                  <a:lnTo>
                    <a:pt x="3948" y="301"/>
                  </a:lnTo>
                  <a:cubicBezTo>
                    <a:pt x="3948" y="93"/>
                    <a:pt x="3856" y="1"/>
                    <a:pt x="3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09;p43">
              <a:extLst>
                <a:ext uri="{FF2B5EF4-FFF2-40B4-BE49-F238E27FC236}">
                  <a16:creationId xmlns:a16="http://schemas.microsoft.com/office/drawing/2014/main" id="{0623F64E-9BF8-F96D-E0A6-FC9415E766D7}"/>
                </a:ext>
              </a:extLst>
            </p:cNvPr>
            <p:cNvSpPr/>
            <p:nvPr/>
          </p:nvSpPr>
          <p:spPr>
            <a:xfrm>
              <a:off x="1972177" y="1701062"/>
              <a:ext cx="89173" cy="15957"/>
            </a:xfrm>
            <a:custGeom>
              <a:avLst/>
              <a:gdLst/>
              <a:ahLst/>
              <a:cxnLst/>
              <a:rect l="l" t="t" r="r" b="b"/>
              <a:pathLst>
                <a:path w="2702" h="486" extrusionOk="0">
                  <a:moveTo>
                    <a:pt x="393" y="0"/>
                  </a:moveTo>
                  <a:cubicBezTo>
                    <a:pt x="93" y="0"/>
                    <a:pt x="1" y="485"/>
                    <a:pt x="393" y="485"/>
                  </a:cubicBezTo>
                  <a:lnTo>
                    <a:pt x="2402" y="485"/>
                  </a:lnTo>
                  <a:cubicBezTo>
                    <a:pt x="2610" y="485"/>
                    <a:pt x="2702" y="393"/>
                    <a:pt x="2702" y="301"/>
                  </a:cubicBezTo>
                  <a:cubicBezTo>
                    <a:pt x="2702" y="93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10;p43">
              <a:extLst>
                <a:ext uri="{FF2B5EF4-FFF2-40B4-BE49-F238E27FC236}">
                  <a16:creationId xmlns:a16="http://schemas.microsoft.com/office/drawing/2014/main" id="{3CD59F31-E559-850B-8CEB-FA61667E9BE4}"/>
                </a:ext>
              </a:extLst>
            </p:cNvPr>
            <p:cNvSpPr/>
            <p:nvPr/>
          </p:nvSpPr>
          <p:spPr>
            <a:xfrm>
              <a:off x="1972177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1"/>
                  </a:moveTo>
                  <a:cubicBezTo>
                    <a:pt x="93" y="1"/>
                    <a:pt x="1" y="486"/>
                    <a:pt x="393" y="578"/>
                  </a:cubicBezTo>
                  <a:lnTo>
                    <a:pt x="1247" y="578"/>
                  </a:lnTo>
                  <a:cubicBezTo>
                    <a:pt x="1455" y="578"/>
                    <a:pt x="1548" y="486"/>
                    <a:pt x="1548" y="301"/>
                  </a:cubicBezTo>
                  <a:cubicBezTo>
                    <a:pt x="1548" y="93"/>
                    <a:pt x="1455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11;p43">
              <a:extLst>
                <a:ext uri="{FF2B5EF4-FFF2-40B4-BE49-F238E27FC236}">
                  <a16:creationId xmlns:a16="http://schemas.microsoft.com/office/drawing/2014/main" id="{6407F976-F171-5C33-9FEA-03FCED928D3F}"/>
                </a:ext>
              </a:extLst>
            </p:cNvPr>
            <p:cNvSpPr/>
            <p:nvPr/>
          </p:nvSpPr>
          <p:spPr>
            <a:xfrm>
              <a:off x="1972177" y="1663173"/>
              <a:ext cx="89173" cy="18977"/>
            </a:xfrm>
            <a:custGeom>
              <a:avLst/>
              <a:gdLst/>
              <a:ahLst/>
              <a:cxnLst/>
              <a:rect l="l" t="t" r="r" b="b"/>
              <a:pathLst>
                <a:path w="2702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2402" y="577"/>
                  </a:lnTo>
                  <a:cubicBezTo>
                    <a:pt x="2610" y="577"/>
                    <a:pt x="2702" y="485"/>
                    <a:pt x="2702" y="300"/>
                  </a:cubicBezTo>
                  <a:cubicBezTo>
                    <a:pt x="2702" y="208"/>
                    <a:pt x="2610" y="0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912;p43">
              <a:extLst>
                <a:ext uri="{FF2B5EF4-FFF2-40B4-BE49-F238E27FC236}">
                  <a16:creationId xmlns:a16="http://schemas.microsoft.com/office/drawing/2014/main" id="{81B5179D-EB8E-1184-78FB-B2E75649DCBA}"/>
                </a:ext>
              </a:extLst>
            </p:cNvPr>
            <p:cNvSpPr/>
            <p:nvPr/>
          </p:nvSpPr>
          <p:spPr>
            <a:xfrm>
              <a:off x="2086467" y="1701062"/>
              <a:ext cx="86137" cy="15957"/>
            </a:xfrm>
            <a:custGeom>
              <a:avLst/>
              <a:gdLst/>
              <a:ahLst/>
              <a:cxnLst/>
              <a:rect l="l" t="t" r="r" b="b"/>
              <a:pathLst>
                <a:path w="2610" h="486" extrusionOk="0">
                  <a:moveTo>
                    <a:pt x="301" y="0"/>
                  </a:moveTo>
                  <a:cubicBezTo>
                    <a:pt x="1" y="0"/>
                    <a:pt x="1" y="485"/>
                    <a:pt x="301" y="485"/>
                  </a:cubicBezTo>
                  <a:lnTo>
                    <a:pt x="2310" y="485"/>
                  </a:lnTo>
                  <a:cubicBezTo>
                    <a:pt x="2517" y="485"/>
                    <a:pt x="2610" y="393"/>
                    <a:pt x="2610" y="301"/>
                  </a:cubicBezTo>
                  <a:cubicBezTo>
                    <a:pt x="2610" y="93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913;p43">
              <a:extLst>
                <a:ext uri="{FF2B5EF4-FFF2-40B4-BE49-F238E27FC236}">
                  <a16:creationId xmlns:a16="http://schemas.microsoft.com/office/drawing/2014/main" id="{FDBB23B6-7A33-A47D-9C17-838814537D4D}"/>
                </a:ext>
              </a:extLst>
            </p:cNvPr>
            <p:cNvSpPr/>
            <p:nvPr/>
          </p:nvSpPr>
          <p:spPr>
            <a:xfrm>
              <a:off x="2086467" y="1663173"/>
              <a:ext cx="86137" cy="18977"/>
            </a:xfrm>
            <a:custGeom>
              <a:avLst/>
              <a:gdLst/>
              <a:ahLst/>
              <a:cxnLst/>
              <a:rect l="l" t="t" r="r" b="b"/>
              <a:pathLst>
                <a:path w="2610" h="578" extrusionOk="0">
                  <a:moveTo>
                    <a:pt x="301" y="0"/>
                  </a:moveTo>
                  <a:cubicBezTo>
                    <a:pt x="1" y="0"/>
                    <a:pt x="1" y="577"/>
                    <a:pt x="301" y="577"/>
                  </a:cubicBezTo>
                  <a:lnTo>
                    <a:pt x="2310" y="577"/>
                  </a:lnTo>
                  <a:cubicBezTo>
                    <a:pt x="2517" y="577"/>
                    <a:pt x="2610" y="485"/>
                    <a:pt x="2610" y="300"/>
                  </a:cubicBezTo>
                  <a:cubicBezTo>
                    <a:pt x="2610" y="208"/>
                    <a:pt x="2517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914;p43">
              <a:extLst>
                <a:ext uri="{FF2B5EF4-FFF2-40B4-BE49-F238E27FC236}">
                  <a16:creationId xmlns:a16="http://schemas.microsoft.com/office/drawing/2014/main" id="{AEF2D8AB-8FA7-ABB2-A495-538758C47F98}"/>
                </a:ext>
              </a:extLst>
            </p:cNvPr>
            <p:cNvSpPr/>
            <p:nvPr/>
          </p:nvSpPr>
          <p:spPr>
            <a:xfrm>
              <a:off x="2124585" y="1738951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1"/>
                  </a:moveTo>
                  <a:cubicBezTo>
                    <a:pt x="208" y="1"/>
                    <a:pt x="93" y="93"/>
                    <a:pt x="0" y="209"/>
                  </a:cubicBezTo>
                  <a:cubicBezTo>
                    <a:pt x="0" y="393"/>
                    <a:pt x="208" y="578"/>
                    <a:pt x="300" y="578"/>
                  </a:cubicBezTo>
                  <a:lnTo>
                    <a:pt x="1155" y="578"/>
                  </a:lnTo>
                  <a:cubicBezTo>
                    <a:pt x="1547" y="486"/>
                    <a:pt x="1547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915;p43">
              <a:extLst>
                <a:ext uri="{FF2B5EF4-FFF2-40B4-BE49-F238E27FC236}">
                  <a16:creationId xmlns:a16="http://schemas.microsoft.com/office/drawing/2014/main" id="{AE672A9F-537E-4C24-ADDE-A181EA6B6A03}"/>
                </a:ext>
              </a:extLst>
            </p:cNvPr>
            <p:cNvSpPr/>
            <p:nvPr/>
          </p:nvSpPr>
          <p:spPr>
            <a:xfrm>
              <a:off x="1972177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0"/>
                  </a:moveTo>
                  <a:cubicBezTo>
                    <a:pt x="93" y="0"/>
                    <a:pt x="1" y="577"/>
                    <a:pt x="393" y="577"/>
                  </a:cubicBezTo>
                  <a:lnTo>
                    <a:pt x="1247" y="577"/>
                  </a:lnTo>
                  <a:cubicBezTo>
                    <a:pt x="1455" y="577"/>
                    <a:pt x="1548" y="462"/>
                    <a:pt x="1548" y="277"/>
                  </a:cubicBezTo>
                  <a:cubicBezTo>
                    <a:pt x="1548" y="185"/>
                    <a:pt x="1455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916;p43">
              <a:extLst>
                <a:ext uri="{FF2B5EF4-FFF2-40B4-BE49-F238E27FC236}">
                  <a16:creationId xmlns:a16="http://schemas.microsoft.com/office/drawing/2014/main" id="{6C61B9C6-27F5-A6F5-4CC9-1E7B76D3507E}"/>
                </a:ext>
              </a:extLst>
            </p:cNvPr>
            <p:cNvSpPr/>
            <p:nvPr/>
          </p:nvSpPr>
          <p:spPr>
            <a:xfrm>
              <a:off x="2124585" y="1916346"/>
              <a:ext cx="51088" cy="18977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00" y="0"/>
                  </a:moveTo>
                  <a:cubicBezTo>
                    <a:pt x="208" y="0"/>
                    <a:pt x="93" y="93"/>
                    <a:pt x="0" y="185"/>
                  </a:cubicBezTo>
                  <a:cubicBezTo>
                    <a:pt x="0" y="370"/>
                    <a:pt x="208" y="577"/>
                    <a:pt x="300" y="577"/>
                  </a:cubicBezTo>
                  <a:lnTo>
                    <a:pt x="1155" y="577"/>
                  </a:lnTo>
                  <a:cubicBezTo>
                    <a:pt x="1547" y="577"/>
                    <a:pt x="1547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917;p43">
              <a:extLst>
                <a:ext uri="{FF2B5EF4-FFF2-40B4-BE49-F238E27FC236}">
                  <a16:creationId xmlns:a16="http://schemas.microsoft.com/office/drawing/2014/main" id="{7316B90A-CD4E-5004-5CFF-27282D679E71}"/>
                </a:ext>
              </a:extLst>
            </p:cNvPr>
            <p:cNvSpPr/>
            <p:nvPr/>
          </p:nvSpPr>
          <p:spPr>
            <a:xfrm>
              <a:off x="1851782" y="1954234"/>
              <a:ext cx="451111" cy="18977"/>
            </a:xfrm>
            <a:custGeom>
              <a:avLst/>
              <a:gdLst/>
              <a:ahLst/>
              <a:cxnLst/>
              <a:rect l="l" t="t" r="r" b="b"/>
              <a:pathLst>
                <a:path w="13669" h="578" extrusionOk="0">
                  <a:moveTo>
                    <a:pt x="278" y="1"/>
                  </a:moveTo>
                  <a:cubicBezTo>
                    <a:pt x="93" y="1"/>
                    <a:pt x="1" y="93"/>
                    <a:pt x="1" y="278"/>
                  </a:cubicBezTo>
                  <a:cubicBezTo>
                    <a:pt x="1" y="370"/>
                    <a:pt x="93" y="578"/>
                    <a:pt x="278" y="578"/>
                  </a:cubicBezTo>
                  <a:lnTo>
                    <a:pt x="13276" y="578"/>
                  </a:lnTo>
                  <a:cubicBezTo>
                    <a:pt x="13669" y="578"/>
                    <a:pt x="13669" y="1"/>
                    <a:pt x="13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0" name="Google Shape;4805;p39">
            <a:extLst>
              <a:ext uri="{FF2B5EF4-FFF2-40B4-BE49-F238E27FC236}">
                <a16:creationId xmlns:a16="http://schemas.microsoft.com/office/drawing/2014/main" id="{CEB5D246-C44C-D31E-99C6-F6ADB558EF37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3.1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2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Security Best Practices</a:t>
            </a:r>
            <a:endParaRPr sz="28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69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high-risk actions</a:t>
            </a:r>
            <a:endParaRPr/>
          </a:p>
        </p:txBody>
      </p:sp>
      <p:sp>
        <p:nvSpPr>
          <p:cNvPr id="4923" name="Google Shape;4923;p44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Stripping unnecessary software from a system</a:t>
            </a:r>
            <a:endParaRPr dirty="0"/>
          </a:p>
        </p:txBody>
      </p:sp>
      <p:sp>
        <p:nvSpPr>
          <p:cNvPr id="4924" name="Google Shape;4924;p44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Dividing a network into multiple segments</a:t>
            </a:r>
            <a:endParaRPr dirty="0"/>
          </a:p>
        </p:txBody>
      </p:sp>
      <p:sp>
        <p:nvSpPr>
          <p:cNvPr id="4925" name="Google Shape;4925;p44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Ensuring the hypervisor</a:t>
            </a:r>
            <a:endParaRPr dirty="0"/>
          </a:p>
        </p:txBody>
      </p:sp>
      <p:sp>
        <p:nvSpPr>
          <p:cNvPr id="4926" name="Google Shape;4926;p44"/>
          <p:cNvSpPr txBox="1">
            <a:spLocks noGrp="1"/>
          </p:cNvSpPr>
          <p:nvPr>
            <p:ph type="subTitle" idx="4"/>
          </p:nvPr>
        </p:nvSpPr>
        <p:spPr>
          <a:xfrm>
            <a:off x="5198151" y="3484617"/>
            <a:ext cx="2808083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Determines who is allowed to access certain data, apps, and resources</a:t>
            </a:r>
            <a:endParaRPr dirty="0"/>
          </a:p>
        </p:txBody>
      </p:sp>
      <p:sp>
        <p:nvSpPr>
          <p:cNvPr id="4927" name="Google Shape;4927;p44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VM HARDING</a:t>
            </a:r>
            <a:endParaRPr dirty="0"/>
          </a:p>
        </p:txBody>
      </p:sp>
      <p:sp>
        <p:nvSpPr>
          <p:cNvPr id="4928" name="Google Shape;4928;p44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</a:t>
            </a:r>
            <a:endParaRPr dirty="0"/>
          </a:p>
        </p:txBody>
      </p:sp>
      <p:sp>
        <p:nvSpPr>
          <p:cNvPr id="4929" name="Google Shape;4929;p44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HYPERVISOR</a:t>
            </a:r>
            <a:endParaRPr dirty="0"/>
          </a:p>
        </p:txBody>
      </p:sp>
      <p:sp>
        <p:nvSpPr>
          <p:cNvPr id="4930" name="Google Shape;4930;p44"/>
          <p:cNvSpPr txBox="1">
            <a:spLocks noGrp="1"/>
          </p:cNvSpPr>
          <p:nvPr>
            <p:ph type="subTitle" idx="8"/>
          </p:nvPr>
        </p:nvSpPr>
        <p:spPr>
          <a:xfrm>
            <a:off x="5198149" y="3027475"/>
            <a:ext cx="2507939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AUTHENTIFICATION</a:t>
            </a:r>
            <a:endParaRPr dirty="0"/>
          </a:p>
        </p:txBody>
      </p:sp>
      <p:sp>
        <p:nvSpPr>
          <p:cNvPr id="2" name="Google Shape;4805;p39">
            <a:extLst>
              <a:ext uri="{FF2B5EF4-FFF2-40B4-BE49-F238E27FC236}">
                <a16:creationId xmlns:a16="http://schemas.microsoft.com/office/drawing/2014/main" id="{9787D44D-57F2-5D8F-7626-5F4370054FFD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4.1</a:t>
            </a:r>
          </a:p>
        </p:txBody>
      </p:sp>
      <p:grpSp>
        <p:nvGrpSpPr>
          <p:cNvPr id="3" name="Google Shape;6105;p72">
            <a:extLst>
              <a:ext uri="{FF2B5EF4-FFF2-40B4-BE49-F238E27FC236}">
                <a16:creationId xmlns:a16="http://schemas.microsoft.com/office/drawing/2014/main" id="{F077DA84-E33C-2725-80E8-2AC7342A0B45}"/>
              </a:ext>
            </a:extLst>
          </p:cNvPr>
          <p:cNvGrpSpPr/>
          <p:nvPr/>
        </p:nvGrpSpPr>
        <p:grpSpPr>
          <a:xfrm>
            <a:off x="1470062" y="1534966"/>
            <a:ext cx="352475" cy="342475"/>
            <a:chOff x="3988916" y="1434730"/>
            <a:chExt cx="352475" cy="342475"/>
          </a:xfrm>
        </p:grpSpPr>
        <p:sp>
          <p:nvSpPr>
            <p:cNvPr id="4" name="Google Shape;6106;p72">
              <a:extLst>
                <a:ext uri="{FF2B5EF4-FFF2-40B4-BE49-F238E27FC236}">
                  <a16:creationId xmlns:a16="http://schemas.microsoft.com/office/drawing/2014/main" id="{4F9D50FE-F131-E219-4BBD-823AE0869C8F}"/>
                </a:ext>
              </a:extLst>
            </p:cNvPr>
            <p:cNvSpPr/>
            <p:nvPr/>
          </p:nvSpPr>
          <p:spPr>
            <a:xfrm>
              <a:off x="4054714" y="1434730"/>
              <a:ext cx="220294" cy="217953"/>
            </a:xfrm>
            <a:custGeom>
              <a:avLst/>
              <a:gdLst/>
              <a:ahLst/>
              <a:cxnLst/>
              <a:rect l="l" t="t" r="r" b="b"/>
              <a:pathLst>
                <a:path w="8658" h="8566" extrusionOk="0">
                  <a:moveTo>
                    <a:pt x="5287" y="7803"/>
                  </a:moveTo>
                  <a:cubicBezTo>
                    <a:pt x="5587" y="7688"/>
                    <a:pt x="5864" y="7503"/>
                    <a:pt x="6164" y="7411"/>
                  </a:cubicBezTo>
                  <a:lnTo>
                    <a:pt x="6742" y="7988"/>
                  </a:lnTo>
                  <a:lnTo>
                    <a:pt x="8081" y="6741"/>
                  </a:lnTo>
                  <a:lnTo>
                    <a:pt x="7503" y="6072"/>
                  </a:lnTo>
                  <a:cubicBezTo>
                    <a:pt x="7596" y="5772"/>
                    <a:pt x="7804" y="5495"/>
                    <a:pt x="7804" y="5195"/>
                  </a:cubicBezTo>
                  <a:lnTo>
                    <a:pt x="8658" y="5195"/>
                  </a:lnTo>
                  <a:lnTo>
                    <a:pt x="8658" y="3371"/>
                  </a:lnTo>
                  <a:lnTo>
                    <a:pt x="7804" y="3371"/>
                  </a:lnTo>
                  <a:cubicBezTo>
                    <a:pt x="7804" y="3071"/>
                    <a:pt x="7596" y="2794"/>
                    <a:pt x="7503" y="2493"/>
                  </a:cubicBezTo>
                  <a:lnTo>
                    <a:pt x="8081" y="1824"/>
                  </a:lnTo>
                  <a:lnTo>
                    <a:pt x="6742" y="577"/>
                  </a:lnTo>
                  <a:lnTo>
                    <a:pt x="6164" y="1154"/>
                  </a:lnTo>
                  <a:cubicBezTo>
                    <a:pt x="5864" y="970"/>
                    <a:pt x="5587" y="877"/>
                    <a:pt x="5287" y="762"/>
                  </a:cubicBezTo>
                  <a:lnTo>
                    <a:pt x="5287" y="0"/>
                  </a:lnTo>
                  <a:lnTo>
                    <a:pt x="3463" y="0"/>
                  </a:lnTo>
                  <a:lnTo>
                    <a:pt x="3463" y="762"/>
                  </a:lnTo>
                  <a:cubicBezTo>
                    <a:pt x="3071" y="877"/>
                    <a:pt x="2794" y="970"/>
                    <a:pt x="2609" y="1154"/>
                  </a:cubicBezTo>
                  <a:lnTo>
                    <a:pt x="1916" y="577"/>
                  </a:lnTo>
                  <a:lnTo>
                    <a:pt x="670" y="1824"/>
                  </a:lnTo>
                  <a:lnTo>
                    <a:pt x="1247" y="2493"/>
                  </a:lnTo>
                  <a:cubicBezTo>
                    <a:pt x="1062" y="2794"/>
                    <a:pt x="970" y="3071"/>
                    <a:pt x="877" y="3371"/>
                  </a:cubicBezTo>
                  <a:lnTo>
                    <a:pt x="0" y="3371"/>
                  </a:lnTo>
                  <a:lnTo>
                    <a:pt x="0" y="5195"/>
                  </a:lnTo>
                  <a:lnTo>
                    <a:pt x="877" y="5195"/>
                  </a:lnTo>
                  <a:cubicBezTo>
                    <a:pt x="970" y="5495"/>
                    <a:pt x="1062" y="5772"/>
                    <a:pt x="1247" y="6072"/>
                  </a:cubicBezTo>
                  <a:lnTo>
                    <a:pt x="670" y="6741"/>
                  </a:lnTo>
                  <a:lnTo>
                    <a:pt x="1916" y="7988"/>
                  </a:lnTo>
                  <a:lnTo>
                    <a:pt x="2609" y="7411"/>
                  </a:lnTo>
                  <a:cubicBezTo>
                    <a:pt x="2794" y="7503"/>
                    <a:pt x="3071" y="7688"/>
                    <a:pt x="3463" y="7803"/>
                  </a:cubicBezTo>
                  <a:lnTo>
                    <a:pt x="3463" y="8565"/>
                  </a:lnTo>
                  <a:lnTo>
                    <a:pt x="5287" y="8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107;p72">
              <a:extLst>
                <a:ext uri="{FF2B5EF4-FFF2-40B4-BE49-F238E27FC236}">
                  <a16:creationId xmlns:a16="http://schemas.microsoft.com/office/drawing/2014/main" id="{475A5819-D521-BC79-2553-B29142662656}"/>
                </a:ext>
              </a:extLst>
            </p:cNvPr>
            <p:cNvSpPr/>
            <p:nvPr/>
          </p:nvSpPr>
          <p:spPr>
            <a:xfrm>
              <a:off x="3988916" y="1478774"/>
              <a:ext cx="352475" cy="298432"/>
            </a:xfrm>
            <a:custGeom>
              <a:avLst/>
              <a:gdLst/>
              <a:ahLst/>
              <a:cxnLst/>
              <a:rect l="l" t="t" r="r" b="b"/>
              <a:pathLst>
                <a:path w="13853" h="11729" extrusionOk="0">
                  <a:moveTo>
                    <a:pt x="6926" y="485"/>
                  </a:moveTo>
                  <a:cubicBezTo>
                    <a:pt x="8081" y="485"/>
                    <a:pt x="8750" y="762"/>
                    <a:pt x="8843" y="970"/>
                  </a:cubicBezTo>
                  <a:cubicBezTo>
                    <a:pt x="8554" y="1213"/>
                    <a:pt x="7734" y="1334"/>
                    <a:pt x="6926" y="1334"/>
                  </a:cubicBezTo>
                  <a:cubicBezTo>
                    <a:pt x="6118" y="1334"/>
                    <a:pt x="5322" y="1213"/>
                    <a:pt x="5079" y="970"/>
                  </a:cubicBezTo>
                  <a:cubicBezTo>
                    <a:pt x="5195" y="762"/>
                    <a:pt x="5772" y="485"/>
                    <a:pt x="6926" y="485"/>
                  </a:cubicBezTo>
                  <a:close/>
                  <a:moveTo>
                    <a:pt x="8843" y="1547"/>
                  </a:moveTo>
                  <a:lnTo>
                    <a:pt x="8843" y="2032"/>
                  </a:lnTo>
                  <a:cubicBezTo>
                    <a:pt x="8600" y="2263"/>
                    <a:pt x="7781" y="2379"/>
                    <a:pt x="6961" y="2379"/>
                  </a:cubicBezTo>
                  <a:cubicBezTo>
                    <a:pt x="6141" y="2379"/>
                    <a:pt x="5322" y="2263"/>
                    <a:pt x="5079" y="2032"/>
                  </a:cubicBezTo>
                  <a:lnTo>
                    <a:pt x="5079" y="1547"/>
                  </a:lnTo>
                  <a:cubicBezTo>
                    <a:pt x="5564" y="1824"/>
                    <a:pt x="6442" y="1824"/>
                    <a:pt x="6926" y="1824"/>
                  </a:cubicBezTo>
                  <a:cubicBezTo>
                    <a:pt x="7504" y="1824"/>
                    <a:pt x="8265" y="1824"/>
                    <a:pt x="8843" y="1547"/>
                  </a:cubicBezTo>
                  <a:close/>
                  <a:moveTo>
                    <a:pt x="8843" y="2609"/>
                  </a:moveTo>
                  <a:lnTo>
                    <a:pt x="8843" y="3071"/>
                  </a:lnTo>
                  <a:cubicBezTo>
                    <a:pt x="8600" y="3360"/>
                    <a:pt x="7781" y="3504"/>
                    <a:pt x="6961" y="3504"/>
                  </a:cubicBezTo>
                  <a:cubicBezTo>
                    <a:pt x="6141" y="3504"/>
                    <a:pt x="5322" y="3360"/>
                    <a:pt x="5079" y="3071"/>
                  </a:cubicBezTo>
                  <a:lnTo>
                    <a:pt x="5079" y="2609"/>
                  </a:lnTo>
                  <a:cubicBezTo>
                    <a:pt x="5610" y="2840"/>
                    <a:pt x="6286" y="2956"/>
                    <a:pt x="6961" y="2956"/>
                  </a:cubicBezTo>
                  <a:cubicBezTo>
                    <a:pt x="7636" y="2956"/>
                    <a:pt x="8312" y="2840"/>
                    <a:pt x="8843" y="2609"/>
                  </a:cubicBezTo>
                  <a:close/>
                  <a:moveTo>
                    <a:pt x="8843" y="3764"/>
                  </a:moveTo>
                  <a:lnTo>
                    <a:pt x="8843" y="4133"/>
                  </a:lnTo>
                  <a:cubicBezTo>
                    <a:pt x="8600" y="4422"/>
                    <a:pt x="7781" y="4566"/>
                    <a:pt x="6961" y="4566"/>
                  </a:cubicBezTo>
                  <a:cubicBezTo>
                    <a:pt x="6141" y="4566"/>
                    <a:pt x="5322" y="4422"/>
                    <a:pt x="5079" y="4133"/>
                  </a:cubicBezTo>
                  <a:lnTo>
                    <a:pt x="5079" y="3764"/>
                  </a:lnTo>
                  <a:cubicBezTo>
                    <a:pt x="5610" y="3948"/>
                    <a:pt x="6286" y="4041"/>
                    <a:pt x="6961" y="4041"/>
                  </a:cubicBezTo>
                  <a:cubicBezTo>
                    <a:pt x="7636" y="4041"/>
                    <a:pt x="8312" y="3948"/>
                    <a:pt x="8843" y="3764"/>
                  </a:cubicBezTo>
                  <a:close/>
                  <a:moveTo>
                    <a:pt x="2101" y="7989"/>
                  </a:moveTo>
                  <a:lnTo>
                    <a:pt x="2194" y="8081"/>
                  </a:lnTo>
                  <a:lnTo>
                    <a:pt x="2309" y="8474"/>
                  </a:lnTo>
                  <a:cubicBezTo>
                    <a:pt x="2401" y="8566"/>
                    <a:pt x="2494" y="8658"/>
                    <a:pt x="2586" y="8658"/>
                  </a:cubicBezTo>
                  <a:lnTo>
                    <a:pt x="4987" y="8658"/>
                  </a:lnTo>
                  <a:lnTo>
                    <a:pt x="4987" y="11267"/>
                  </a:lnTo>
                  <a:lnTo>
                    <a:pt x="577" y="11267"/>
                  </a:lnTo>
                  <a:lnTo>
                    <a:pt x="577" y="7989"/>
                  </a:lnTo>
                  <a:close/>
                  <a:moveTo>
                    <a:pt x="10390" y="7989"/>
                  </a:moveTo>
                  <a:cubicBezTo>
                    <a:pt x="10482" y="7989"/>
                    <a:pt x="10482" y="7989"/>
                    <a:pt x="10482" y="8081"/>
                  </a:cubicBezTo>
                  <a:lnTo>
                    <a:pt x="10667" y="8474"/>
                  </a:lnTo>
                  <a:cubicBezTo>
                    <a:pt x="10667" y="8566"/>
                    <a:pt x="10759" y="8658"/>
                    <a:pt x="10851" y="8658"/>
                  </a:cubicBezTo>
                  <a:lnTo>
                    <a:pt x="13368" y="8658"/>
                  </a:lnTo>
                  <a:lnTo>
                    <a:pt x="13368" y="11267"/>
                  </a:lnTo>
                  <a:lnTo>
                    <a:pt x="8935" y="11267"/>
                  </a:lnTo>
                  <a:cubicBezTo>
                    <a:pt x="8843" y="11267"/>
                    <a:pt x="8843" y="7989"/>
                    <a:pt x="8935" y="7989"/>
                  </a:cubicBezTo>
                  <a:close/>
                  <a:moveTo>
                    <a:pt x="6926" y="1"/>
                  </a:moveTo>
                  <a:cubicBezTo>
                    <a:pt x="6049" y="1"/>
                    <a:pt x="4502" y="185"/>
                    <a:pt x="4502" y="970"/>
                  </a:cubicBezTo>
                  <a:lnTo>
                    <a:pt x="4502" y="4133"/>
                  </a:lnTo>
                  <a:cubicBezTo>
                    <a:pt x="4502" y="4803"/>
                    <a:pt x="5772" y="5103"/>
                    <a:pt x="6719" y="5103"/>
                  </a:cubicBezTo>
                  <a:lnTo>
                    <a:pt x="6719" y="9328"/>
                  </a:lnTo>
                  <a:lnTo>
                    <a:pt x="5564" y="9328"/>
                  </a:lnTo>
                  <a:lnTo>
                    <a:pt x="5564" y="8658"/>
                  </a:lnTo>
                  <a:cubicBezTo>
                    <a:pt x="5564" y="8381"/>
                    <a:pt x="5287" y="8173"/>
                    <a:pt x="4987" y="8173"/>
                  </a:cubicBezTo>
                  <a:lnTo>
                    <a:pt x="2771" y="8173"/>
                  </a:lnTo>
                  <a:lnTo>
                    <a:pt x="2678" y="7896"/>
                  </a:lnTo>
                  <a:cubicBezTo>
                    <a:pt x="2586" y="7596"/>
                    <a:pt x="2401" y="7504"/>
                    <a:pt x="2101" y="7504"/>
                  </a:cubicBezTo>
                  <a:lnTo>
                    <a:pt x="577" y="7504"/>
                  </a:lnTo>
                  <a:cubicBezTo>
                    <a:pt x="277" y="7504"/>
                    <a:pt x="0" y="7689"/>
                    <a:pt x="0" y="7989"/>
                  </a:cubicBezTo>
                  <a:lnTo>
                    <a:pt x="0" y="11267"/>
                  </a:lnTo>
                  <a:cubicBezTo>
                    <a:pt x="0" y="11544"/>
                    <a:pt x="277" y="11729"/>
                    <a:pt x="577" y="11729"/>
                  </a:cubicBezTo>
                  <a:lnTo>
                    <a:pt x="4987" y="11729"/>
                  </a:lnTo>
                  <a:cubicBezTo>
                    <a:pt x="5287" y="11729"/>
                    <a:pt x="5564" y="11544"/>
                    <a:pt x="5564" y="11267"/>
                  </a:cubicBezTo>
                  <a:lnTo>
                    <a:pt x="5564" y="9905"/>
                  </a:lnTo>
                  <a:lnTo>
                    <a:pt x="8358" y="9905"/>
                  </a:lnTo>
                  <a:lnTo>
                    <a:pt x="8358" y="11267"/>
                  </a:lnTo>
                  <a:cubicBezTo>
                    <a:pt x="8358" y="11544"/>
                    <a:pt x="8543" y="11729"/>
                    <a:pt x="8935" y="11729"/>
                  </a:cubicBezTo>
                  <a:lnTo>
                    <a:pt x="13368" y="11729"/>
                  </a:lnTo>
                  <a:cubicBezTo>
                    <a:pt x="13645" y="11729"/>
                    <a:pt x="13853" y="11544"/>
                    <a:pt x="13853" y="11267"/>
                  </a:cubicBezTo>
                  <a:lnTo>
                    <a:pt x="13853" y="8658"/>
                  </a:lnTo>
                  <a:cubicBezTo>
                    <a:pt x="13853" y="8381"/>
                    <a:pt x="13645" y="8173"/>
                    <a:pt x="13368" y="8173"/>
                  </a:cubicBezTo>
                  <a:lnTo>
                    <a:pt x="11151" y="8173"/>
                  </a:lnTo>
                  <a:lnTo>
                    <a:pt x="11059" y="7896"/>
                  </a:lnTo>
                  <a:cubicBezTo>
                    <a:pt x="10967" y="7596"/>
                    <a:pt x="10759" y="7504"/>
                    <a:pt x="10482" y="7504"/>
                  </a:cubicBezTo>
                  <a:lnTo>
                    <a:pt x="8935" y="7504"/>
                  </a:lnTo>
                  <a:cubicBezTo>
                    <a:pt x="8543" y="7504"/>
                    <a:pt x="8358" y="7689"/>
                    <a:pt x="8358" y="7989"/>
                  </a:cubicBezTo>
                  <a:lnTo>
                    <a:pt x="8358" y="9328"/>
                  </a:lnTo>
                  <a:lnTo>
                    <a:pt x="7203" y="9328"/>
                  </a:lnTo>
                  <a:lnTo>
                    <a:pt x="7203" y="5103"/>
                  </a:lnTo>
                  <a:cubicBezTo>
                    <a:pt x="8173" y="5103"/>
                    <a:pt x="9420" y="4803"/>
                    <a:pt x="9420" y="4133"/>
                  </a:cubicBezTo>
                  <a:lnTo>
                    <a:pt x="9420" y="970"/>
                  </a:lnTo>
                  <a:cubicBezTo>
                    <a:pt x="9420" y="185"/>
                    <a:pt x="7873" y="1"/>
                    <a:pt x="6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014;p72">
            <a:extLst>
              <a:ext uri="{FF2B5EF4-FFF2-40B4-BE49-F238E27FC236}">
                <a16:creationId xmlns:a16="http://schemas.microsoft.com/office/drawing/2014/main" id="{6485C84D-BA47-9572-FBCB-CEB768DCC478}"/>
              </a:ext>
            </a:extLst>
          </p:cNvPr>
          <p:cNvGrpSpPr/>
          <p:nvPr/>
        </p:nvGrpSpPr>
        <p:grpSpPr>
          <a:xfrm>
            <a:off x="1455232" y="3012039"/>
            <a:ext cx="352475" cy="351050"/>
            <a:chOff x="1687080" y="3090216"/>
            <a:chExt cx="352475" cy="351050"/>
          </a:xfrm>
        </p:grpSpPr>
        <p:sp>
          <p:nvSpPr>
            <p:cNvPr id="7" name="Google Shape;6015;p72">
              <a:extLst>
                <a:ext uri="{FF2B5EF4-FFF2-40B4-BE49-F238E27FC236}">
                  <a16:creationId xmlns:a16="http://schemas.microsoft.com/office/drawing/2014/main" id="{977CC039-CCAC-ECB9-6BD8-81024BFD2B69}"/>
                </a:ext>
              </a:extLst>
            </p:cNvPr>
            <p:cNvSpPr/>
            <p:nvPr/>
          </p:nvSpPr>
          <p:spPr>
            <a:xfrm>
              <a:off x="1689421" y="3090216"/>
              <a:ext cx="350134" cy="171899"/>
            </a:xfrm>
            <a:custGeom>
              <a:avLst/>
              <a:gdLst/>
              <a:ahLst/>
              <a:cxnLst/>
              <a:rect l="l" t="t" r="r" b="b"/>
              <a:pathLst>
                <a:path w="13761" h="6756" extrusionOk="0">
                  <a:moveTo>
                    <a:pt x="5968" y="0"/>
                  </a:moveTo>
                  <a:cubicBezTo>
                    <a:pt x="4165" y="0"/>
                    <a:pt x="2375" y="1198"/>
                    <a:pt x="2009" y="3200"/>
                  </a:cubicBezTo>
                  <a:cubicBezTo>
                    <a:pt x="1" y="3777"/>
                    <a:pt x="370" y="6755"/>
                    <a:pt x="2494" y="6755"/>
                  </a:cubicBezTo>
                  <a:lnTo>
                    <a:pt x="4710" y="6755"/>
                  </a:lnTo>
                  <a:cubicBezTo>
                    <a:pt x="5103" y="6755"/>
                    <a:pt x="5103" y="6294"/>
                    <a:pt x="4710" y="6178"/>
                  </a:cubicBezTo>
                  <a:lnTo>
                    <a:pt x="2494" y="6178"/>
                  </a:lnTo>
                  <a:cubicBezTo>
                    <a:pt x="2494" y="6178"/>
                    <a:pt x="1155" y="5716"/>
                    <a:pt x="1155" y="4932"/>
                  </a:cubicBezTo>
                  <a:cubicBezTo>
                    <a:pt x="1155" y="4354"/>
                    <a:pt x="1640" y="3777"/>
                    <a:pt x="2309" y="3685"/>
                  </a:cubicBezTo>
                  <a:cubicBezTo>
                    <a:pt x="2402" y="3685"/>
                    <a:pt x="2494" y="3592"/>
                    <a:pt x="2494" y="3500"/>
                  </a:cubicBezTo>
                  <a:cubicBezTo>
                    <a:pt x="2740" y="1631"/>
                    <a:pt x="4342" y="517"/>
                    <a:pt x="5957" y="517"/>
                  </a:cubicBezTo>
                  <a:cubicBezTo>
                    <a:pt x="6915" y="517"/>
                    <a:pt x="7878" y="909"/>
                    <a:pt x="8566" y="1769"/>
                  </a:cubicBezTo>
                  <a:cubicBezTo>
                    <a:pt x="8631" y="1834"/>
                    <a:pt x="8697" y="1899"/>
                    <a:pt x="8762" y="1899"/>
                  </a:cubicBezTo>
                  <a:cubicBezTo>
                    <a:pt x="8789" y="1899"/>
                    <a:pt x="8816" y="1888"/>
                    <a:pt x="8843" y="1861"/>
                  </a:cubicBezTo>
                  <a:cubicBezTo>
                    <a:pt x="8998" y="1817"/>
                    <a:pt x="9154" y="1796"/>
                    <a:pt x="9306" y="1796"/>
                  </a:cubicBezTo>
                  <a:cubicBezTo>
                    <a:pt x="10193" y="1796"/>
                    <a:pt x="10967" y="2501"/>
                    <a:pt x="10967" y="3408"/>
                  </a:cubicBezTo>
                  <a:cubicBezTo>
                    <a:pt x="10967" y="3592"/>
                    <a:pt x="11059" y="3685"/>
                    <a:pt x="11244" y="3685"/>
                  </a:cubicBezTo>
                  <a:cubicBezTo>
                    <a:pt x="12976" y="3777"/>
                    <a:pt x="11244" y="6294"/>
                    <a:pt x="11244" y="6294"/>
                  </a:cubicBezTo>
                  <a:lnTo>
                    <a:pt x="9028" y="6294"/>
                  </a:lnTo>
                  <a:cubicBezTo>
                    <a:pt x="8843" y="6294"/>
                    <a:pt x="8751" y="6386"/>
                    <a:pt x="8751" y="6478"/>
                  </a:cubicBezTo>
                  <a:cubicBezTo>
                    <a:pt x="8751" y="6663"/>
                    <a:pt x="8843" y="6755"/>
                    <a:pt x="9028" y="6755"/>
                  </a:cubicBezTo>
                  <a:lnTo>
                    <a:pt x="11244" y="6755"/>
                  </a:lnTo>
                  <a:cubicBezTo>
                    <a:pt x="11244" y="6755"/>
                    <a:pt x="13761" y="3592"/>
                    <a:pt x="11544" y="3200"/>
                  </a:cubicBezTo>
                  <a:cubicBezTo>
                    <a:pt x="11362" y="2108"/>
                    <a:pt x="10383" y="1229"/>
                    <a:pt x="9306" y="1229"/>
                  </a:cubicBezTo>
                  <a:cubicBezTo>
                    <a:pt x="9153" y="1229"/>
                    <a:pt x="8998" y="1246"/>
                    <a:pt x="8843" y="1284"/>
                  </a:cubicBezTo>
                  <a:cubicBezTo>
                    <a:pt x="8064" y="403"/>
                    <a:pt x="7014" y="0"/>
                    <a:pt x="5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16;p72">
              <a:extLst>
                <a:ext uri="{FF2B5EF4-FFF2-40B4-BE49-F238E27FC236}">
                  <a16:creationId xmlns:a16="http://schemas.microsoft.com/office/drawing/2014/main" id="{414DC377-E45D-45E7-DDBF-78223F409E75}"/>
                </a:ext>
              </a:extLst>
            </p:cNvPr>
            <p:cNvSpPr/>
            <p:nvPr/>
          </p:nvSpPr>
          <p:spPr>
            <a:xfrm>
              <a:off x="1687080" y="3313792"/>
              <a:ext cx="352475" cy="127474"/>
            </a:xfrm>
            <a:custGeom>
              <a:avLst/>
              <a:gdLst/>
              <a:ahLst/>
              <a:cxnLst/>
              <a:rect l="l" t="t" r="r" b="b"/>
              <a:pathLst>
                <a:path w="13853" h="5010" extrusionOk="0">
                  <a:moveTo>
                    <a:pt x="2101" y="1247"/>
                  </a:moveTo>
                  <a:lnTo>
                    <a:pt x="2194" y="1339"/>
                  </a:lnTo>
                  <a:lnTo>
                    <a:pt x="2309" y="1732"/>
                  </a:lnTo>
                  <a:cubicBezTo>
                    <a:pt x="2401" y="1824"/>
                    <a:pt x="2494" y="1916"/>
                    <a:pt x="2586" y="1916"/>
                  </a:cubicBezTo>
                  <a:lnTo>
                    <a:pt x="4987" y="1916"/>
                  </a:lnTo>
                  <a:lnTo>
                    <a:pt x="4987" y="4525"/>
                  </a:lnTo>
                  <a:lnTo>
                    <a:pt x="577" y="4525"/>
                  </a:lnTo>
                  <a:lnTo>
                    <a:pt x="577" y="1247"/>
                  </a:lnTo>
                  <a:close/>
                  <a:moveTo>
                    <a:pt x="10390" y="1247"/>
                  </a:moveTo>
                  <a:cubicBezTo>
                    <a:pt x="10482" y="1247"/>
                    <a:pt x="10482" y="1247"/>
                    <a:pt x="10482" y="1339"/>
                  </a:cubicBezTo>
                  <a:lnTo>
                    <a:pt x="10667" y="1732"/>
                  </a:lnTo>
                  <a:cubicBezTo>
                    <a:pt x="10667" y="1824"/>
                    <a:pt x="10759" y="1916"/>
                    <a:pt x="10851" y="1916"/>
                  </a:cubicBezTo>
                  <a:lnTo>
                    <a:pt x="13368" y="1916"/>
                  </a:lnTo>
                  <a:lnTo>
                    <a:pt x="13368" y="4525"/>
                  </a:lnTo>
                  <a:lnTo>
                    <a:pt x="8843" y="4525"/>
                  </a:lnTo>
                  <a:lnTo>
                    <a:pt x="8843" y="1247"/>
                  </a:lnTo>
                  <a:close/>
                  <a:moveTo>
                    <a:pt x="7019" y="0"/>
                  </a:moveTo>
                  <a:cubicBezTo>
                    <a:pt x="6811" y="0"/>
                    <a:pt x="6719" y="92"/>
                    <a:pt x="6719" y="277"/>
                  </a:cubicBezTo>
                  <a:lnTo>
                    <a:pt x="6719" y="2586"/>
                  </a:lnTo>
                  <a:lnTo>
                    <a:pt x="5564" y="2586"/>
                  </a:lnTo>
                  <a:lnTo>
                    <a:pt x="5564" y="1916"/>
                  </a:lnTo>
                  <a:cubicBezTo>
                    <a:pt x="5564" y="1639"/>
                    <a:pt x="5287" y="1339"/>
                    <a:pt x="4987" y="1339"/>
                  </a:cubicBezTo>
                  <a:lnTo>
                    <a:pt x="2771" y="1339"/>
                  </a:lnTo>
                  <a:lnTo>
                    <a:pt x="2678" y="1154"/>
                  </a:lnTo>
                  <a:cubicBezTo>
                    <a:pt x="2586" y="854"/>
                    <a:pt x="2401" y="670"/>
                    <a:pt x="2101" y="670"/>
                  </a:cubicBezTo>
                  <a:lnTo>
                    <a:pt x="577" y="670"/>
                  </a:lnTo>
                  <a:cubicBezTo>
                    <a:pt x="277" y="670"/>
                    <a:pt x="0" y="970"/>
                    <a:pt x="0" y="1247"/>
                  </a:cubicBezTo>
                  <a:lnTo>
                    <a:pt x="0" y="4525"/>
                  </a:lnTo>
                  <a:cubicBezTo>
                    <a:pt x="0" y="4802"/>
                    <a:pt x="277" y="5010"/>
                    <a:pt x="577" y="5010"/>
                  </a:cubicBezTo>
                  <a:lnTo>
                    <a:pt x="4987" y="5010"/>
                  </a:lnTo>
                  <a:cubicBezTo>
                    <a:pt x="5287" y="5010"/>
                    <a:pt x="5564" y="4802"/>
                    <a:pt x="5564" y="4525"/>
                  </a:cubicBezTo>
                  <a:lnTo>
                    <a:pt x="5564" y="3163"/>
                  </a:lnTo>
                  <a:lnTo>
                    <a:pt x="8358" y="3163"/>
                  </a:lnTo>
                  <a:lnTo>
                    <a:pt x="8358" y="4525"/>
                  </a:lnTo>
                  <a:cubicBezTo>
                    <a:pt x="8358" y="4802"/>
                    <a:pt x="8543" y="5010"/>
                    <a:pt x="8935" y="5010"/>
                  </a:cubicBezTo>
                  <a:lnTo>
                    <a:pt x="13368" y="5010"/>
                  </a:lnTo>
                  <a:cubicBezTo>
                    <a:pt x="13645" y="5010"/>
                    <a:pt x="13853" y="4802"/>
                    <a:pt x="13853" y="4525"/>
                  </a:cubicBezTo>
                  <a:lnTo>
                    <a:pt x="13853" y="1916"/>
                  </a:lnTo>
                  <a:cubicBezTo>
                    <a:pt x="13853" y="1639"/>
                    <a:pt x="13645" y="1339"/>
                    <a:pt x="13368" y="1339"/>
                  </a:cubicBezTo>
                  <a:lnTo>
                    <a:pt x="11151" y="1339"/>
                  </a:lnTo>
                  <a:lnTo>
                    <a:pt x="11059" y="1154"/>
                  </a:lnTo>
                  <a:cubicBezTo>
                    <a:pt x="10967" y="854"/>
                    <a:pt x="10759" y="670"/>
                    <a:pt x="10482" y="670"/>
                  </a:cubicBezTo>
                  <a:lnTo>
                    <a:pt x="8935" y="670"/>
                  </a:lnTo>
                  <a:cubicBezTo>
                    <a:pt x="8543" y="670"/>
                    <a:pt x="8358" y="970"/>
                    <a:pt x="8358" y="1247"/>
                  </a:cubicBezTo>
                  <a:lnTo>
                    <a:pt x="8358" y="2586"/>
                  </a:lnTo>
                  <a:lnTo>
                    <a:pt x="7203" y="2586"/>
                  </a:lnTo>
                  <a:lnTo>
                    <a:pt x="7203" y="277"/>
                  </a:lnTo>
                  <a:cubicBezTo>
                    <a:pt x="7203" y="185"/>
                    <a:pt x="7111" y="92"/>
                    <a:pt x="7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17;p72">
              <a:extLst>
                <a:ext uri="{FF2B5EF4-FFF2-40B4-BE49-F238E27FC236}">
                  <a16:creationId xmlns:a16="http://schemas.microsoft.com/office/drawing/2014/main" id="{153654A4-E567-661A-48BF-607DC4910DE6}"/>
                </a:ext>
              </a:extLst>
            </p:cNvPr>
            <p:cNvSpPr/>
            <p:nvPr/>
          </p:nvSpPr>
          <p:spPr>
            <a:xfrm>
              <a:off x="1799262" y="3183951"/>
              <a:ext cx="129866" cy="144547"/>
            </a:xfrm>
            <a:custGeom>
              <a:avLst/>
              <a:gdLst/>
              <a:ahLst/>
              <a:cxnLst/>
              <a:rect l="l" t="t" r="r" b="b"/>
              <a:pathLst>
                <a:path w="5104" h="5681" extrusionOk="0">
                  <a:moveTo>
                    <a:pt x="1" y="1248"/>
                  </a:moveTo>
                  <a:cubicBezTo>
                    <a:pt x="1" y="3187"/>
                    <a:pt x="301" y="5103"/>
                    <a:pt x="2517" y="5680"/>
                  </a:cubicBezTo>
                  <a:cubicBezTo>
                    <a:pt x="4711" y="5103"/>
                    <a:pt x="5103" y="3187"/>
                    <a:pt x="5103" y="1248"/>
                  </a:cubicBezTo>
                  <a:cubicBezTo>
                    <a:pt x="4341" y="1248"/>
                    <a:pt x="3764" y="670"/>
                    <a:pt x="3764" y="1"/>
                  </a:cubicBezTo>
                  <a:lnTo>
                    <a:pt x="1248" y="1"/>
                  </a:lnTo>
                  <a:cubicBezTo>
                    <a:pt x="1248" y="670"/>
                    <a:pt x="670" y="1248"/>
                    <a:pt x="1" y="12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18;p72">
              <a:extLst>
                <a:ext uri="{FF2B5EF4-FFF2-40B4-BE49-F238E27FC236}">
                  <a16:creationId xmlns:a16="http://schemas.microsoft.com/office/drawing/2014/main" id="{86FB39FE-9B4A-DB56-0374-852D1933F462}"/>
                </a:ext>
              </a:extLst>
            </p:cNvPr>
            <p:cNvSpPr/>
            <p:nvPr/>
          </p:nvSpPr>
          <p:spPr>
            <a:xfrm>
              <a:off x="1845672" y="3228020"/>
              <a:ext cx="32339" cy="48776"/>
            </a:xfrm>
            <a:custGeom>
              <a:avLst/>
              <a:gdLst/>
              <a:ahLst/>
              <a:cxnLst/>
              <a:rect l="l" t="t" r="r" b="b"/>
              <a:pathLst>
                <a:path w="1271" h="1917" extrusionOk="0">
                  <a:moveTo>
                    <a:pt x="693" y="0"/>
                  </a:moveTo>
                  <a:cubicBezTo>
                    <a:pt x="209" y="0"/>
                    <a:pt x="1" y="762"/>
                    <a:pt x="486" y="1062"/>
                  </a:cubicBezTo>
                  <a:lnTo>
                    <a:pt x="486" y="1640"/>
                  </a:lnTo>
                  <a:cubicBezTo>
                    <a:pt x="486" y="1732"/>
                    <a:pt x="578" y="1917"/>
                    <a:pt x="693" y="1917"/>
                  </a:cubicBezTo>
                  <a:cubicBezTo>
                    <a:pt x="878" y="1917"/>
                    <a:pt x="970" y="1824"/>
                    <a:pt x="970" y="1640"/>
                  </a:cubicBezTo>
                  <a:lnTo>
                    <a:pt x="970" y="1062"/>
                  </a:lnTo>
                  <a:cubicBezTo>
                    <a:pt x="1155" y="970"/>
                    <a:pt x="1271" y="762"/>
                    <a:pt x="1271" y="578"/>
                  </a:cubicBezTo>
                  <a:cubicBezTo>
                    <a:pt x="1271" y="300"/>
                    <a:pt x="970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5824;p72">
            <a:extLst>
              <a:ext uri="{FF2B5EF4-FFF2-40B4-BE49-F238E27FC236}">
                <a16:creationId xmlns:a16="http://schemas.microsoft.com/office/drawing/2014/main" id="{2BB3979F-F5BE-499E-D599-F08087CB6A87}"/>
              </a:ext>
            </a:extLst>
          </p:cNvPr>
          <p:cNvGrpSpPr/>
          <p:nvPr/>
        </p:nvGrpSpPr>
        <p:grpSpPr>
          <a:xfrm>
            <a:off x="4637532" y="1579010"/>
            <a:ext cx="432801" cy="352039"/>
            <a:chOff x="3988896" y="3631207"/>
            <a:chExt cx="432801" cy="352039"/>
          </a:xfrm>
        </p:grpSpPr>
        <p:sp>
          <p:nvSpPr>
            <p:cNvPr id="12" name="Google Shape;5825;p72">
              <a:extLst>
                <a:ext uri="{FF2B5EF4-FFF2-40B4-BE49-F238E27FC236}">
                  <a16:creationId xmlns:a16="http://schemas.microsoft.com/office/drawing/2014/main" id="{A027C326-FAE8-6E29-064C-D77518453D77}"/>
                </a:ext>
              </a:extLst>
            </p:cNvPr>
            <p:cNvSpPr/>
            <p:nvPr/>
          </p:nvSpPr>
          <p:spPr>
            <a:xfrm>
              <a:off x="3988896" y="3631207"/>
              <a:ext cx="372940" cy="222196"/>
            </a:xfrm>
            <a:custGeom>
              <a:avLst/>
              <a:gdLst/>
              <a:ahLst/>
              <a:cxnLst/>
              <a:rect l="l" t="t" r="r" b="b"/>
              <a:pathLst>
                <a:path w="11937" h="7112" extrusionOk="0">
                  <a:moveTo>
                    <a:pt x="2125" y="2125"/>
                  </a:moveTo>
                  <a:lnTo>
                    <a:pt x="2125" y="6534"/>
                  </a:lnTo>
                  <a:lnTo>
                    <a:pt x="1063" y="6534"/>
                  </a:lnTo>
                  <a:lnTo>
                    <a:pt x="1063" y="2125"/>
                  </a:lnTo>
                  <a:close/>
                  <a:moveTo>
                    <a:pt x="5011" y="485"/>
                  </a:moveTo>
                  <a:lnTo>
                    <a:pt x="5011" y="6534"/>
                  </a:lnTo>
                  <a:lnTo>
                    <a:pt x="3949" y="6534"/>
                  </a:lnTo>
                  <a:lnTo>
                    <a:pt x="3949" y="485"/>
                  </a:lnTo>
                  <a:close/>
                  <a:moveTo>
                    <a:pt x="7896" y="3279"/>
                  </a:moveTo>
                  <a:lnTo>
                    <a:pt x="7896" y="6534"/>
                  </a:lnTo>
                  <a:lnTo>
                    <a:pt x="6834" y="6534"/>
                  </a:lnTo>
                  <a:lnTo>
                    <a:pt x="6834" y="3279"/>
                  </a:lnTo>
                  <a:close/>
                  <a:moveTo>
                    <a:pt x="10782" y="485"/>
                  </a:moveTo>
                  <a:lnTo>
                    <a:pt x="10782" y="6534"/>
                  </a:lnTo>
                  <a:lnTo>
                    <a:pt x="9720" y="6534"/>
                  </a:lnTo>
                  <a:lnTo>
                    <a:pt x="9720" y="485"/>
                  </a:lnTo>
                  <a:close/>
                  <a:moveTo>
                    <a:pt x="3672" y="0"/>
                  </a:moveTo>
                  <a:cubicBezTo>
                    <a:pt x="3464" y="0"/>
                    <a:pt x="3371" y="93"/>
                    <a:pt x="3371" y="185"/>
                  </a:cubicBezTo>
                  <a:lnTo>
                    <a:pt x="3371" y="6534"/>
                  </a:lnTo>
                  <a:lnTo>
                    <a:pt x="2702" y="6534"/>
                  </a:lnTo>
                  <a:lnTo>
                    <a:pt x="2702" y="1824"/>
                  </a:lnTo>
                  <a:cubicBezTo>
                    <a:pt x="2702" y="1732"/>
                    <a:pt x="2517" y="1640"/>
                    <a:pt x="2402" y="1640"/>
                  </a:cubicBezTo>
                  <a:lnTo>
                    <a:pt x="786" y="1640"/>
                  </a:lnTo>
                  <a:cubicBezTo>
                    <a:pt x="578" y="1640"/>
                    <a:pt x="486" y="1732"/>
                    <a:pt x="486" y="1824"/>
                  </a:cubicBezTo>
                  <a:lnTo>
                    <a:pt x="486" y="6534"/>
                  </a:lnTo>
                  <a:lnTo>
                    <a:pt x="301" y="6534"/>
                  </a:lnTo>
                  <a:cubicBezTo>
                    <a:pt x="208" y="6534"/>
                    <a:pt x="93" y="6650"/>
                    <a:pt x="1" y="6834"/>
                  </a:cubicBezTo>
                  <a:cubicBezTo>
                    <a:pt x="1" y="6927"/>
                    <a:pt x="208" y="7111"/>
                    <a:pt x="301" y="7111"/>
                  </a:cubicBezTo>
                  <a:lnTo>
                    <a:pt x="11544" y="7111"/>
                  </a:lnTo>
                  <a:cubicBezTo>
                    <a:pt x="11844" y="7111"/>
                    <a:pt x="11937" y="6534"/>
                    <a:pt x="11544" y="6534"/>
                  </a:cubicBezTo>
                  <a:lnTo>
                    <a:pt x="11360" y="6534"/>
                  </a:lnTo>
                  <a:lnTo>
                    <a:pt x="11360" y="185"/>
                  </a:lnTo>
                  <a:cubicBezTo>
                    <a:pt x="11360" y="93"/>
                    <a:pt x="11267" y="0"/>
                    <a:pt x="11059" y="0"/>
                  </a:cubicBezTo>
                  <a:lnTo>
                    <a:pt x="9443" y="0"/>
                  </a:lnTo>
                  <a:cubicBezTo>
                    <a:pt x="9328" y="0"/>
                    <a:pt x="9143" y="93"/>
                    <a:pt x="9143" y="185"/>
                  </a:cubicBezTo>
                  <a:lnTo>
                    <a:pt x="9143" y="6534"/>
                  </a:lnTo>
                  <a:lnTo>
                    <a:pt x="8474" y="6534"/>
                  </a:lnTo>
                  <a:lnTo>
                    <a:pt x="8474" y="2979"/>
                  </a:lnTo>
                  <a:cubicBezTo>
                    <a:pt x="8474" y="2794"/>
                    <a:pt x="8381" y="2702"/>
                    <a:pt x="8174" y="2702"/>
                  </a:cubicBezTo>
                  <a:lnTo>
                    <a:pt x="6557" y="2702"/>
                  </a:lnTo>
                  <a:cubicBezTo>
                    <a:pt x="6350" y="2702"/>
                    <a:pt x="6257" y="2794"/>
                    <a:pt x="6257" y="2979"/>
                  </a:cubicBezTo>
                  <a:lnTo>
                    <a:pt x="6257" y="6534"/>
                  </a:lnTo>
                  <a:lnTo>
                    <a:pt x="5588" y="6534"/>
                  </a:lnTo>
                  <a:lnTo>
                    <a:pt x="5588" y="185"/>
                  </a:lnTo>
                  <a:cubicBezTo>
                    <a:pt x="5588" y="93"/>
                    <a:pt x="5403" y="0"/>
                    <a:pt x="5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26;p72">
              <a:extLst>
                <a:ext uri="{FF2B5EF4-FFF2-40B4-BE49-F238E27FC236}">
                  <a16:creationId xmlns:a16="http://schemas.microsoft.com/office/drawing/2014/main" id="{FC9227F7-E672-4F81-983D-1F8525409A36}"/>
                </a:ext>
              </a:extLst>
            </p:cNvPr>
            <p:cNvSpPr/>
            <p:nvPr/>
          </p:nvSpPr>
          <p:spPr>
            <a:xfrm>
              <a:off x="4214653" y="3742274"/>
              <a:ext cx="207043" cy="240973"/>
            </a:xfrm>
            <a:custGeom>
              <a:avLst/>
              <a:gdLst/>
              <a:ahLst/>
              <a:cxnLst/>
              <a:rect l="l" t="t" r="r" b="b"/>
              <a:pathLst>
                <a:path w="6627" h="7713" extrusionOk="0">
                  <a:moveTo>
                    <a:pt x="3372" y="7712"/>
                  </a:moveTo>
                  <a:cubicBezTo>
                    <a:pt x="5196" y="7712"/>
                    <a:pt x="6627" y="6258"/>
                    <a:pt x="6627" y="4434"/>
                  </a:cubicBezTo>
                  <a:cubicBezTo>
                    <a:pt x="6442" y="1"/>
                    <a:pt x="186" y="1"/>
                    <a:pt x="1" y="4434"/>
                  </a:cubicBezTo>
                  <a:cubicBezTo>
                    <a:pt x="1" y="6258"/>
                    <a:pt x="1525" y="7712"/>
                    <a:pt x="3372" y="77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27;p72">
              <a:extLst>
                <a:ext uri="{FF2B5EF4-FFF2-40B4-BE49-F238E27FC236}">
                  <a16:creationId xmlns:a16="http://schemas.microsoft.com/office/drawing/2014/main" id="{C30191EC-82DA-2D53-DE6A-A3BE5E8EF68A}"/>
                </a:ext>
              </a:extLst>
            </p:cNvPr>
            <p:cNvSpPr/>
            <p:nvPr/>
          </p:nvSpPr>
          <p:spPr>
            <a:xfrm>
              <a:off x="4241365" y="3802884"/>
              <a:ext cx="153650" cy="154744"/>
            </a:xfrm>
            <a:custGeom>
              <a:avLst/>
              <a:gdLst/>
              <a:ahLst/>
              <a:cxnLst/>
              <a:rect l="l" t="t" r="r" b="b"/>
              <a:pathLst>
                <a:path w="4918" h="4953" extrusionOk="0">
                  <a:moveTo>
                    <a:pt x="1732" y="670"/>
                  </a:moveTo>
                  <a:lnTo>
                    <a:pt x="1732" y="670"/>
                  </a:lnTo>
                  <a:cubicBezTo>
                    <a:pt x="1547" y="1039"/>
                    <a:pt x="1455" y="1616"/>
                    <a:pt x="1455" y="2194"/>
                  </a:cubicBezTo>
                  <a:lnTo>
                    <a:pt x="577" y="2194"/>
                  </a:lnTo>
                  <a:cubicBezTo>
                    <a:pt x="670" y="1524"/>
                    <a:pt x="1155" y="947"/>
                    <a:pt x="1732" y="670"/>
                  </a:cubicBezTo>
                  <a:close/>
                  <a:moveTo>
                    <a:pt x="2517" y="577"/>
                  </a:moveTo>
                  <a:cubicBezTo>
                    <a:pt x="2794" y="762"/>
                    <a:pt x="2978" y="1616"/>
                    <a:pt x="2978" y="2194"/>
                  </a:cubicBezTo>
                  <a:lnTo>
                    <a:pt x="2032" y="2194"/>
                  </a:lnTo>
                  <a:cubicBezTo>
                    <a:pt x="2032" y="1616"/>
                    <a:pt x="2124" y="762"/>
                    <a:pt x="2517" y="577"/>
                  </a:cubicBezTo>
                  <a:close/>
                  <a:moveTo>
                    <a:pt x="3279" y="670"/>
                  </a:moveTo>
                  <a:lnTo>
                    <a:pt x="3279" y="670"/>
                  </a:lnTo>
                  <a:cubicBezTo>
                    <a:pt x="3856" y="947"/>
                    <a:pt x="4341" y="1524"/>
                    <a:pt x="4433" y="2194"/>
                  </a:cubicBezTo>
                  <a:lnTo>
                    <a:pt x="3556" y="2194"/>
                  </a:lnTo>
                  <a:cubicBezTo>
                    <a:pt x="3463" y="1616"/>
                    <a:pt x="3371" y="1039"/>
                    <a:pt x="3279" y="670"/>
                  </a:cubicBezTo>
                  <a:close/>
                  <a:moveTo>
                    <a:pt x="1455" y="2678"/>
                  </a:moveTo>
                  <a:cubicBezTo>
                    <a:pt x="1455" y="3256"/>
                    <a:pt x="1547" y="3833"/>
                    <a:pt x="1732" y="4225"/>
                  </a:cubicBezTo>
                  <a:cubicBezTo>
                    <a:pt x="1155" y="3925"/>
                    <a:pt x="670" y="3463"/>
                    <a:pt x="577" y="2678"/>
                  </a:cubicBezTo>
                  <a:close/>
                  <a:moveTo>
                    <a:pt x="4433" y="2678"/>
                  </a:moveTo>
                  <a:cubicBezTo>
                    <a:pt x="4341" y="3463"/>
                    <a:pt x="3856" y="3925"/>
                    <a:pt x="3279" y="4225"/>
                  </a:cubicBezTo>
                  <a:cubicBezTo>
                    <a:pt x="3371" y="3833"/>
                    <a:pt x="3463" y="3256"/>
                    <a:pt x="3556" y="2678"/>
                  </a:cubicBezTo>
                  <a:close/>
                  <a:moveTo>
                    <a:pt x="2978" y="2678"/>
                  </a:moveTo>
                  <a:cubicBezTo>
                    <a:pt x="2978" y="3256"/>
                    <a:pt x="2794" y="4225"/>
                    <a:pt x="2517" y="4410"/>
                  </a:cubicBezTo>
                  <a:cubicBezTo>
                    <a:pt x="2124" y="4225"/>
                    <a:pt x="2032" y="3256"/>
                    <a:pt x="2032" y="2678"/>
                  </a:cubicBezTo>
                  <a:close/>
                  <a:moveTo>
                    <a:pt x="2517" y="0"/>
                  </a:moveTo>
                  <a:cubicBezTo>
                    <a:pt x="1155" y="0"/>
                    <a:pt x="0" y="1039"/>
                    <a:pt x="0" y="2494"/>
                  </a:cubicBezTo>
                  <a:cubicBezTo>
                    <a:pt x="46" y="4133"/>
                    <a:pt x="1253" y="4952"/>
                    <a:pt x="2459" y="4952"/>
                  </a:cubicBezTo>
                  <a:cubicBezTo>
                    <a:pt x="3665" y="4952"/>
                    <a:pt x="4872" y="4133"/>
                    <a:pt x="4918" y="2494"/>
                  </a:cubicBezTo>
                  <a:cubicBezTo>
                    <a:pt x="4918" y="1039"/>
                    <a:pt x="3856" y="0"/>
                    <a:pt x="2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842;p72">
            <a:extLst>
              <a:ext uri="{FF2B5EF4-FFF2-40B4-BE49-F238E27FC236}">
                <a16:creationId xmlns:a16="http://schemas.microsoft.com/office/drawing/2014/main" id="{9E2A369B-89CB-ABA5-FD0D-87A185211C3E}"/>
              </a:ext>
            </a:extLst>
          </p:cNvPr>
          <p:cNvGrpSpPr/>
          <p:nvPr/>
        </p:nvGrpSpPr>
        <p:grpSpPr>
          <a:xfrm>
            <a:off x="4671912" y="3060548"/>
            <a:ext cx="382753" cy="350134"/>
            <a:chOff x="6265920" y="3696314"/>
            <a:chExt cx="382753" cy="350134"/>
          </a:xfrm>
        </p:grpSpPr>
        <p:sp>
          <p:nvSpPr>
            <p:cNvPr id="16" name="Google Shape;5843;p72">
              <a:extLst>
                <a:ext uri="{FF2B5EF4-FFF2-40B4-BE49-F238E27FC236}">
                  <a16:creationId xmlns:a16="http://schemas.microsoft.com/office/drawing/2014/main" id="{67781414-AF84-3F69-B10F-E8A72D5206F1}"/>
                </a:ext>
              </a:extLst>
            </p:cNvPr>
            <p:cNvSpPr/>
            <p:nvPr/>
          </p:nvSpPr>
          <p:spPr>
            <a:xfrm>
              <a:off x="6395760" y="3833177"/>
              <a:ext cx="134548" cy="115159"/>
            </a:xfrm>
            <a:custGeom>
              <a:avLst/>
              <a:gdLst/>
              <a:ahLst/>
              <a:cxnLst/>
              <a:rect l="l" t="t" r="r" b="b"/>
              <a:pathLst>
                <a:path w="5288" h="4526" extrusionOk="0">
                  <a:moveTo>
                    <a:pt x="3371" y="1"/>
                  </a:moveTo>
                  <a:lnTo>
                    <a:pt x="0" y="1940"/>
                  </a:lnTo>
                  <a:cubicBezTo>
                    <a:pt x="947" y="3764"/>
                    <a:pt x="3463" y="4526"/>
                    <a:pt x="5287" y="3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44;p72">
              <a:extLst>
                <a:ext uri="{FF2B5EF4-FFF2-40B4-BE49-F238E27FC236}">
                  <a16:creationId xmlns:a16="http://schemas.microsoft.com/office/drawing/2014/main" id="{C443CC87-44B9-5216-4E74-F7873E9CABB5}"/>
                </a:ext>
              </a:extLst>
            </p:cNvPr>
            <p:cNvSpPr/>
            <p:nvPr/>
          </p:nvSpPr>
          <p:spPr>
            <a:xfrm>
              <a:off x="6265920" y="3696340"/>
              <a:ext cx="382753" cy="350109"/>
            </a:xfrm>
            <a:custGeom>
              <a:avLst/>
              <a:gdLst/>
              <a:ahLst/>
              <a:cxnLst/>
              <a:rect l="l" t="t" r="r" b="b"/>
              <a:pathLst>
                <a:path w="15043" h="13760" extrusionOk="0">
                  <a:moveTo>
                    <a:pt x="4318" y="8842"/>
                  </a:moveTo>
                  <a:cubicBezTo>
                    <a:pt x="4526" y="9050"/>
                    <a:pt x="4711" y="9327"/>
                    <a:pt x="5011" y="9534"/>
                  </a:cubicBezTo>
                  <a:lnTo>
                    <a:pt x="4318" y="10204"/>
                  </a:lnTo>
                  <a:lnTo>
                    <a:pt x="3556" y="9419"/>
                  </a:lnTo>
                  <a:lnTo>
                    <a:pt x="4318" y="8842"/>
                  </a:lnTo>
                  <a:close/>
                  <a:moveTo>
                    <a:pt x="3164" y="9812"/>
                  </a:moveTo>
                  <a:lnTo>
                    <a:pt x="3949" y="10573"/>
                  </a:lnTo>
                  <a:lnTo>
                    <a:pt x="1640" y="13090"/>
                  </a:lnTo>
                  <a:cubicBezTo>
                    <a:pt x="1536" y="13182"/>
                    <a:pt x="1392" y="13228"/>
                    <a:pt x="1236" y="13228"/>
                  </a:cubicBezTo>
                  <a:cubicBezTo>
                    <a:pt x="1080" y="13228"/>
                    <a:pt x="913" y="13182"/>
                    <a:pt x="763" y="13090"/>
                  </a:cubicBezTo>
                  <a:cubicBezTo>
                    <a:pt x="486" y="12790"/>
                    <a:pt x="486" y="12420"/>
                    <a:pt x="763" y="12120"/>
                  </a:cubicBezTo>
                  <a:lnTo>
                    <a:pt x="3164" y="9812"/>
                  </a:lnTo>
                  <a:close/>
                  <a:moveTo>
                    <a:pt x="8430" y="0"/>
                  </a:moveTo>
                  <a:cubicBezTo>
                    <a:pt x="4459" y="0"/>
                    <a:pt x="1464" y="4528"/>
                    <a:pt x="3949" y="8380"/>
                  </a:cubicBezTo>
                  <a:lnTo>
                    <a:pt x="393" y="11728"/>
                  </a:lnTo>
                  <a:cubicBezTo>
                    <a:pt x="185" y="12028"/>
                    <a:pt x="1" y="12305"/>
                    <a:pt x="1" y="12605"/>
                  </a:cubicBezTo>
                  <a:cubicBezTo>
                    <a:pt x="1" y="13275"/>
                    <a:pt x="578" y="13759"/>
                    <a:pt x="1248" y="13759"/>
                  </a:cubicBezTo>
                  <a:cubicBezTo>
                    <a:pt x="1548" y="13759"/>
                    <a:pt x="1825" y="13667"/>
                    <a:pt x="2009" y="13459"/>
                  </a:cubicBezTo>
                  <a:lnTo>
                    <a:pt x="5472" y="9904"/>
                  </a:lnTo>
                  <a:cubicBezTo>
                    <a:pt x="6412" y="10515"/>
                    <a:pt x="7403" y="10786"/>
                    <a:pt x="8361" y="10786"/>
                  </a:cubicBezTo>
                  <a:cubicBezTo>
                    <a:pt x="11927" y="10786"/>
                    <a:pt x="15042" y="7043"/>
                    <a:pt x="13368" y="3186"/>
                  </a:cubicBezTo>
                  <a:cubicBezTo>
                    <a:pt x="13302" y="3078"/>
                    <a:pt x="13197" y="3033"/>
                    <a:pt x="13099" y="3033"/>
                  </a:cubicBezTo>
                  <a:cubicBezTo>
                    <a:pt x="12922" y="3033"/>
                    <a:pt x="12765" y="3178"/>
                    <a:pt x="12883" y="3370"/>
                  </a:cubicBezTo>
                  <a:cubicBezTo>
                    <a:pt x="14320" y="6495"/>
                    <a:pt x="11994" y="10206"/>
                    <a:pt x="8599" y="10206"/>
                  </a:cubicBezTo>
                  <a:cubicBezTo>
                    <a:pt x="8557" y="10206"/>
                    <a:pt x="8516" y="10205"/>
                    <a:pt x="8474" y="10204"/>
                  </a:cubicBezTo>
                  <a:cubicBezTo>
                    <a:pt x="5773" y="10204"/>
                    <a:pt x="3556" y="8080"/>
                    <a:pt x="3556" y="5379"/>
                  </a:cubicBezTo>
                  <a:cubicBezTo>
                    <a:pt x="3556" y="2606"/>
                    <a:pt x="5901" y="536"/>
                    <a:pt x="8433" y="536"/>
                  </a:cubicBezTo>
                  <a:cubicBezTo>
                    <a:pt x="9148" y="536"/>
                    <a:pt x="9878" y="701"/>
                    <a:pt x="10575" y="1062"/>
                  </a:cubicBezTo>
                  <a:cubicBezTo>
                    <a:pt x="10667" y="1062"/>
                    <a:pt x="10875" y="1062"/>
                    <a:pt x="10967" y="877"/>
                  </a:cubicBezTo>
                  <a:cubicBezTo>
                    <a:pt x="11060" y="761"/>
                    <a:pt x="10967" y="577"/>
                    <a:pt x="10875" y="577"/>
                  </a:cubicBezTo>
                  <a:cubicBezTo>
                    <a:pt x="10045" y="179"/>
                    <a:pt x="9218" y="0"/>
                    <a:pt x="8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45;p72">
              <a:extLst>
                <a:ext uri="{FF2B5EF4-FFF2-40B4-BE49-F238E27FC236}">
                  <a16:creationId xmlns:a16="http://schemas.microsoft.com/office/drawing/2014/main" id="{49A6A50B-4648-F0DA-AD12-24BE9C593182}"/>
                </a:ext>
              </a:extLst>
            </p:cNvPr>
            <p:cNvSpPr/>
            <p:nvPr/>
          </p:nvSpPr>
          <p:spPr>
            <a:xfrm>
              <a:off x="6339351" y="3725677"/>
              <a:ext cx="247341" cy="213271"/>
            </a:xfrm>
            <a:custGeom>
              <a:avLst/>
              <a:gdLst/>
              <a:ahLst/>
              <a:cxnLst/>
              <a:rect l="l" t="t" r="r" b="b"/>
              <a:pathLst>
                <a:path w="9721" h="8382" extrusionOk="0">
                  <a:moveTo>
                    <a:pt x="5288" y="578"/>
                  </a:moveTo>
                  <a:lnTo>
                    <a:pt x="5288" y="4226"/>
                  </a:lnTo>
                  <a:cubicBezTo>
                    <a:pt x="5288" y="4434"/>
                    <a:pt x="5380" y="4526"/>
                    <a:pt x="5588" y="4526"/>
                  </a:cubicBezTo>
                  <a:lnTo>
                    <a:pt x="9236" y="4526"/>
                  </a:lnTo>
                  <a:cubicBezTo>
                    <a:pt x="9051" y="6350"/>
                    <a:pt x="7504" y="7897"/>
                    <a:pt x="5588" y="7897"/>
                  </a:cubicBezTo>
                  <a:cubicBezTo>
                    <a:pt x="855" y="7689"/>
                    <a:pt x="670" y="1063"/>
                    <a:pt x="5288" y="578"/>
                  </a:cubicBezTo>
                  <a:close/>
                  <a:moveTo>
                    <a:pt x="5588" y="1"/>
                  </a:moveTo>
                  <a:cubicBezTo>
                    <a:pt x="1" y="301"/>
                    <a:pt x="1" y="8174"/>
                    <a:pt x="5588" y="8381"/>
                  </a:cubicBezTo>
                  <a:cubicBezTo>
                    <a:pt x="7897" y="8381"/>
                    <a:pt x="9720" y="6535"/>
                    <a:pt x="9720" y="4226"/>
                  </a:cubicBezTo>
                  <a:cubicBezTo>
                    <a:pt x="9720" y="4041"/>
                    <a:pt x="9628" y="3949"/>
                    <a:pt x="9420" y="3949"/>
                  </a:cubicBezTo>
                  <a:lnTo>
                    <a:pt x="5865" y="3949"/>
                  </a:lnTo>
                  <a:lnTo>
                    <a:pt x="5865" y="301"/>
                  </a:lnTo>
                  <a:cubicBezTo>
                    <a:pt x="5865" y="186"/>
                    <a:pt x="5680" y="1"/>
                    <a:pt x="5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46;p72">
              <a:extLst>
                <a:ext uri="{FF2B5EF4-FFF2-40B4-BE49-F238E27FC236}">
                  <a16:creationId xmlns:a16="http://schemas.microsoft.com/office/drawing/2014/main" id="{CD425454-A7A7-388E-3EB4-80BB0F6858F8}"/>
                </a:ext>
              </a:extLst>
            </p:cNvPr>
            <p:cNvSpPr/>
            <p:nvPr/>
          </p:nvSpPr>
          <p:spPr>
            <a:xfrm>
              <a:off x="6517942" y="3696314"/>
              <a:ext cx="100478" cy="98137"/>
            </a:xfrm>
            <a:custGeom>
              <a:avLst/>
              <a:gdLst/>
              <a:ahLst/>
              <a:cxnLst/>
              <a:rect l="l" t="t" r="r" b="b"/>
              <a:pathLst>
                <a:path w="3949" h="3857" extrusionOk="0">
                  <a:moveTo>
                    <a:pt x="0" y="3856"/>
                  </a:moveTo>
                  <a:lnTo>
                    <a:pt x="0" y="0"/>
                  </a:lnTo>
                  <a:cubicBezTo>
                    <a:pt x="2217" y="0"/>
                    <a:pt x="3948" y="1732"/>
                    <a:pt x="3948" y="38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high-risk actions</a:t>
            </a:r>
            <a:endParaRPr/>
          </a:p>
        </p:txBody>
      </p:sp>
      <p:sp>
        <p:nvSpPr>
          <p:cNvPr id="4923" name="Google Shape;4923;p44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and operating system (OS) updates</a:t>
            </a:r>
            <a:endParaRPr dirty="0"/>
          </a:p>
        </p:txBody>
      </p:sp>
      <p:sp>
        <p:nvSpPr>
          <p:cNvPr id="4924" name="Google Shape;4924;p44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the source and the extent of compromise</a:t>
            </a:r>
            <a:endParaRPr dirty="0"/>
          </a:p>
        </p:txBody>
      </p:sp>
      <p:sp>
        <p:nvSpPr>
          <p:cNvPr id="4925" name="Google Shape;4925;p44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patterns of activity on your networks</a:t>
            </a:r>
            <a:endParaRPr dirty="0"/>
          </a:p>
        </p:txBody>
      </p:sp>
      <p:sp>
        <p:nvSpPr>
          <p:cNvPr id="4926" name="Google Shape;4926;p44"/>
          <p:cNvSpPr txBox="1">
            <a:spLocks noGrp="1"/>
          </p:cNvSpPr>
          <p:nvPr>
            <p:ph type="subTitle" idx="4"/>
          </p:nvPr>
        </p:nvSpPr>
        <p:spPr>
          <a:xfrm>
            <a:off x="5198151" y="3484617"/>
            <a:ext cx="2612639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Anticipates and addresses technology-related disasters</a:t>
            </a:r>
            <a:endParaRPr dirty="0"/>
          </a:p>
        </p:txBody>
      </p:sp>
      <p:sp>
        <p:nvSpPr>
          <p:cNvPr id="4927" name="Google Shape;4927;p44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UPDATES</a:t>
            </a:r>
            <a:endParaRPr dirty="0"/>
          </a:p>
        </p:txBody>
      </p:sp>
      <p:sp>
        <p:nvSpPr>
          <p:cNvPr id="4928" name="Google Shape;4928;p44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LOGS</a:t>
            </a:r>
            <a:endParaRPr dirty="0"/>
          </a:p>
        </p:txBody>
      </p:sp>
      <p:sp>
        <p:nvSpPr>
          <p:cNvPr id="4929" name="Google Shape;4929;p44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MONITORING</a:t>
            </a:r>
            <a:endParaRPr dirty="0"/>
          </a:p>
        </p:txBody>
      </p:sp>
      <p:sp>
        <p:nvSpPr>
          <p:cNvPr id="4930" name="Google Shape;4930;p44"/>
          <p:cNvSpPr txBox="1">
            <a:spLocks noGrp="1"/>
          </p:cNvSpPr>
          <p:nvPr>
            <p:ph type="subTitle" idx="8"/>
          </p:nvPr>
        </p:nvSpPr>
        <p:spPr>
          <a:xfrm>
            <a:off x="5198149" y="3027475"/>
            <a:ext cx="2507939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RECOVERY</a:t>
            </a:r>
            <a:endParaRPr dirty="0"/>
          </a:p>
        </p:txBody>
      </p:sp>
      <p:grpSp>
        <p:nvGrpSpPr>
          <p:cNvPr id="4931" name="Google Shape;4931;p44"/>
          <p:cNvGrpSpPr/>
          <p:nvPr/>
        </p:nvGrpSpPr>
        <p:grpSpPr>
          <a:xfrm>
            <a:off x="1373297" y="3073195"/>
            <a:ext cx="457210" cy="365751"/>
            <a:chOff x="1373297" y="3073195"/>
            <a:chExt cx="457210" cy="365751"/>
          </a:xfrm>
        </p:grpSpPr>
        <p:sp>
          <p:nvSpPr>
            <p:cNvPr id="4932" name="Google Shape;4932;p44"/>
            <p:cNvSpPr/>
            <p:nvPr/>
          </p:nvSpPr>
          <p:spPr>
            <a:xfrm>
              <a:off x="1373297" y="3073195"/>
              <a:ext cx="280850" cy="231617"/>
            </a:xfrm>
            <a:custGeom>
              <a:avLst/>
              <a:gdLst/>
              <a:ahLst/>
              <a:cxnLst/>
              <a:rect l="l" t="t" r="r" b="b"/>
              <a:pathLst>
                <a:path w="8566" h="7135" extrusionOk="0">
                  <a:moveTo>
                    <a:pt x="2216" y="2124"/>
                  </a:moveTo>
                  <a:lnTo>
                    <a:pt x="2216" y="6557"/>
                  </a:lnTo>
                  <a:lnTo>
                    <a:pt x="1154" y="6557"/>
                  </a:lnTo>
                  <a:lnTo>
                    <a:pt x="1154" y="2124"/>
                  </a:lnTo>
                  <a:close/>
                  <a:moveTo>
                    <a:pt x="5102" y="485"/>
                  </a:moveTo>
                  <a:lnTo>
                    <a:pt x="5102" y="6557"/>
                  </a:lnTo>
                  <a:lnTo>
                    <a:pt x="4040" y="6557"/>
                  </a:lnTo>
                  <a:lnTo>
                    <a:pt x="4040" y="485"/>
                  </a:lnTo>
                  <a:close/>
                  <a:moveTo>
                    <a:pt x="3763" y="0"/>
                  </a:moveTo>
                  <a:cubicBezTo>
                    <a:pt x="3555" y="0"/>
                    <a:pt x="3463" y="116"/>
                    <a:pt x="3463" y="208"/>
                  </a:cubicBezTo>
                  <a:lnTo>
                    <a:pt x="3463" y="6557"/>
                  </a:lnTo>
                  <a:lnTo>
                    <a:pt x="2794" y="6557"/>
                  </a:lnTo>
                  <a:lnTo>
                    <a:pt x="2794" y="1847"/>
                  </a:lnTo>
                  <a:cubicBezTo>
                    <a:pt x="2794" y="1732"/>
                    <a:pt x="2609" y="1639"/>
                    <a:pt x="2493" y="1639"/>
                  </a:cubicBezTo>
                  <a:lnTo>
                    <a:pt x="877" y="1639"/>
                  </a:lnTo>
                  <a:cubicBezTo>
                    <a:pt x="670" y="1639"/>
                    <a:pt x="577" y="1732"/>
                    <a:pt x="577" y="1847"/>
                  </a:cubicBezTo>
                  <a:lnTo>
                    <a:pt x="577" y="6557"/>
                  </a:lnTo>
                  <a:lnTo>
                    <a:pt x="392" y="6557"/>
                  </a:lnTo>
                  <a:cubicBezTo>
                    <a:pt x="92" y="6557"/>
                    <a:pt x="0" y="7134"/>
                    <a:pt x="392" y="7134"/>
                  </a:cubicBezTo>
                  <a:lnTo>
                    <a:pt x="7803" y="7134"/>
                  </a:lnTo>
                  <a:cubicBezTo>
                    <a:pt x="7896" y="7134"/>
                    <a:pt x="8081" y="7042"/>
                    <a:pt x="8081" y="6926"/>
                  </a:cubicBezTo>
                  <a:cubicBezTo>
                    <a:pt x="8081" y="6742"/>
                    <a:pt x="7988" y="6557"/>
                    <a:pt x="7803" y="6557"/>
                  </a:cubicBezTo>
                  <a:lnTo>
                    <a:pt x="6926" y="6557"/>
                  </a:lnTo>
                  <a:lnTo>
                    <a:pt x="6926" y="3279"/>
                  </a:lnTo>
                  <a:lnTo>
                    <a:pt x="7988" y="3279"/>
                  </a:lnTo>
                  <a:lnTo>
                    <a:pt x="7988" y="6164"/>
                  </a:lnTo>
                  <a:cubicBezTo>
                    <a:pt x="7988" y="6257"/>
                    <a:pt x="8081" y="6465"/>
                    <a:pt x="8265" y="6465"/>
                  </a:cubicBezTo>
                  <a:cubicBezTo>
                    <a:pt x="8473" y="6465"/>
                    <a:pt x="8565" y="6349"/>
                    <a:pt x="8565" y="6164"/>
                  </a:cubicBezTo>
                  <a:lnTo>
                    <a:pt x="8565" y="3001"/>
                  </a:lnTo>
                  <a:cubicBezTo>
                    <a:pt x="8565" y="2794"/>
                    <a:pt x="8473" y="2701"/>
                    <a:pt x="8265" y="2701"/>
                  </a:cubicBezTo>
                  <a:lnTo>
                    <a:pt x="6649" y="2701"/>
                  </a:lnTo>
                  <a:cubicBezTo>
                    <a:pt x="6441" y="2701"/>
                    <a:pt x="6349" y="2794"/>
                    <a:pt x="6349" y="3001"/>
                  </a:cubicBezTo>
                  <a:lnTo>
                    <a:pt x="6349" y="6557"/>
                  </a:lnTo>
                  <a:lnTo>
                    <a:pt x="5679" y="6557"/>
                  </a:lnTo>
                  <a:lnTo>
                    <a:pt x="5679" y="208"/>
                  </a:lnTo>
                  <a:cubicBezTo>
                    <a:pt x="5679" y="116"/>
                    <a:pt x="5495" y="0"/>
                    <a:pt x="5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4"/>
            <p:cNvSpPr/>
            <p:nvPr/>
          </p:nvSpPr>
          <p:spPr>
            <a:xfrm>
              <a:off x="1676049" y="3073195"/>
              <a:ext cx="72721" cy="178217"/>
            </a:xfrm>
            <a:custGeom>
              <a:avLst/>
              <a:gdLst/>
              <a:ahLst/>
              <a:cxnLst/>
              <a:rect l="l" t="t" r="r" b="b"/>
              <a:pathLst>
                <a:path w="2218" h="5490" extrusionOk="0">
                  <a:moveTo>
                    <a:pt x="301" y="0"/>
                  </a:moveTo>
                  <a:cubicBezTo>
                    <a:pt x="186" y="0"/>
                    <a:pt x="1" y="116"/>
                    <a:pt x="1" y="208"/>
                  </a:cubicBezTo>
                  <a:lnTo>
                    <a:pt x="1" y="5195"/>
                  </a:lnTo>
                  <a:cubicBezTo>
                    <a:pt x="1" y="5391"/>
                    <a:pt x="145" y="5489"/>
                    <a:pt x="289" y="5489"/>
                  </a:cubicBezTo>
                  <a:cubicBezTo>
                    <a:pt x="434" y="5489"/>
                    <a:pt x="578" y="5391"/>
                    <a:pt x="578" y="5195"/>
                  </a:cubicBezTo>
                  <a:lnTo>
                    <a:pt x="578" y="485"/>
                  </a:lnTo>
                  <a:lnTo>
                    <a:pt x="1640" y="485"/>
                  </a:lnTo>
                  <a:lnTo>
                    <a:pt x="1640" y="5102"/>
                  </a:lnTo>
                  <a:cubicBezTo>
                    <a:pt x="1686" y="5252"/>
                    <a:pt x="1831" y="5328"/>
                    <a:pt x="1963" y="5328"/>
                  </a:cubicBezTo>
                  <a:cubicBezTo>
                    <a:pt x="2096" y="5328"/>
                    <a:pt x="2217" y="5252"/>
                    <a:pt x="2217" y="5102"/>
                  </a:cubicBezTo>
                  <a:lnTo>
                    <a:pt x="2217" y="208"/>
                  </a:lnTo>
                  <a:cubicBezTo>
                    <a:pt x="2217" y="116"/>
                    <a:pt x="2125" y="0"/>
                    <a:pt x="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4"/>
            <p:cNvSpPr/>
            <p:nvPr/>
          </p:nvSpPr>
          <p:spPr>
            <a:xfrm>
              <a:off x="1613230" y="3189344"/>
              <a:ext cx="217277" cy="249601"/>
            </a:xfrm>
            <a:custGeom>
              <a:avLst/>
              <a:gdLst/>
              <a:ahLst/>
              <a:cxnLst/>
              <a:rect l="l" t="t" r="r" b="b"/>
              <a:pathLst>
                <a:path w="6627" h="7689" extrusionOk="0">
                  <a:moveTo>
                    <a:pt x="3371" y="7689"/>
                  </a:moveTo>
                  <a:cubicBezTo>
                    <a:pt x="5195" y="7689"/>
                    <a:pt x="6627" y="6234"/>
                    <a:pt x="6627" y="4410"/>
                  </a:cubicBezTo>
                  <a:cubicBezTo>
                    <a:pt x="6442" y="1"/>
                    <a:pt x="185" y="1"/>
                    <a:pt x="1" y="4410"/>
                  </a:cubicBezTo>
                  <a:cubicBezTo>
                    <a:pt x="1" y="6234"/>
                    <a:pt x="1524" y="7689"/>
                    <a:pt x="3371" y="7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4"/>
            <p:cNvSpPr/>
            <p:nvPr/>
          </p:nvSpPr>
          <p:spPr>
            <a:xfrm>
              <a:off x="1651066" y="3269461"/>
              <a:ext cx="141606" cy="126018"/>
            </a:xfrm>
            <a:custGeom>
              <a:avLst/>
              <a:gdLst/>
              <a:ahLst/>
              <a:cxnLst/>
              <a:rect l="l" t="t" r="r" b="b"/>
              <a:pathLst>
                <a:path w="4319" h="3882" extrusionOk="0">
                  <a:moveTo>
                    <a:pt x="2174" y="1371"/>
                  </a:moveTo>
                  <a:cubicBezTo>
                    <a:pt x="2448" y="1371"/>
                    <a:pt x="2737" y="1561"/>
                    <a:pt x="2795" y="1942"/>
                  </a:cubicBezTo>
                  <a:cubicBezTo>
                    <a:pt x="2795" y="2242"/>
                    <a:pt x="2494" y="2427"/>
                    <a:pt x="2217" y="2427"/>
                  </a:cubicBezTo>
                  <a:cubicBezTo>
                    <a:pt x="1917" y="2427"/>
                    <a:pt x="1640" y="2242"/>
                    <a:pt x="1640" y="1942"/>
                  </a:cubicBezTo>
                  <a:cubicBezTo>
                    <a:pt x="1640" y="1561"/>
                    <a:pt x="1900" y="1371"/>
                    <a:pt x="2174" y="1371"/>
                  </a:cubicBezTo>
                  <a:close/>
                  <a:moveTo>
                    <a:pt x="1248" y="1273"/>
                  </a:moveTo>
                  <a:lnTo>
                    <a:pt x="1248" y="1273"/>
                  </a:lnTo>
                  <a:cubicBezTo>
                    <a:pt x="1063" y="1665"/>
                    <a:pt x="1063" y="2150"/>
                    <a:pt x="1248" y="2519"/>
                  </a:cubicBezTo>
                  <a:cubicBezTo>
                    <a:pt x="948" y="2335"/>
                    <a:pt x="763" y="2150"/>
                    <a:pt x="578" y="1942"/>
                  </a:cubicBezTo>
                  <a:cubicBezTo>
                    <a:pt x="763" y="1665"/>
                    <a:pt x="948" y="1457"/>
                    <a:pt x="1248" y="1273"/>
                  </a:cubicBezTo>
                  <a:close/>
                  <a:moveTo>
                    <a:pt x="3072" y="1273"/>
                  </a:moveTo>
                  <a:lnTo>
                    <a:pt x="3072" y="1273"/>
                  </a:lnTo>
                  <a:cubicBezTo>
                    <a:pt x="3372" y="1457"/>
                    <a:pt x="3556" y="1665"/>
                    <a:pt x="3741" y="1942"/>
                  </a:cubicBezTo>
                  <a:cubicBezTo>
                    <a:pt x="3556" y="2150"/>
                    <a:pt x="3372" y="2335"/>
                    <a:pt x="3072" y="2519"/>
                  </a:cubicBezTo>
                  <a:cubicBezTo>
                    <a:pt x="3372" y="2150"/>
                    <a:pt x="3372" y="1665"/>
                    <a:pt x="3072" y="1273"/>
                  </a:cubicBezTo>
                  <a:close/>
                  <a:moveTo>
                    <a:pt x="2111" y="1"/>
                  </a:moveTo>
                  <a:cubicBezTo>
                    <a:pt x="1978" y="1"/>
                    <a:pt x="1917" y="136"/>
                    <a:pt x="1917" y="211"/>
                  </a:cubicBezTo>
                  <a:lnTo>
                    <a:pt x="1917" y="511"/>
                  </a:lnTo>
                  <a:cubicBezTo>
                    <a:pt x="1640" y="603"/>
                    <a:pt x="1432" y="603"/>
                    <a:pt x="1155" y="788"/>
                  </a:cubicBezTo>
                  <a:lnTo>
                    <a:pt x="1063" y="511"/>
                  </a:lnTo>
                  <a:cubicBezTo>
                    <a:pt x="982" y="446"/>
                    <a:pt x="913" y="370"/>
                    <a:pt x="815" y="370"/>
                  </a:cubicBezTo>
                  <a:cubicBezTo>
                    <a:pt x="773" y="370"/>
                    <a:pt x="726" y="384"/>
                    <a:pt x="671" y="419"/>
                  </a:cubicBezTo>
                  <a:cubicBezTo>
                    <a:pt x="578" y="419"/>
                    <a:pt x="486" y="603"/>
                    <a:pt x="578" y="788"/>
                  </a:cubicBezTo>
                  <a:lnTo>
                    <a:pt x="671" y="996"/>
                  </a:lnTo>
                  <a:cubicBezTo>
                    <a:pt x="486" y="1180"/>
                    <a:pt x="186" y="1457"/>
                    <a:pt x="1" y="1758"/>
                  </a:cubicBezTo>
                  <a:lnTo>
                    <a:pt x="1" y="2035"/>
                  </a:lnTo>
                  <a:cubicBezTo>
                    <a:pt x="186" y="2335"/>
                    <a:pt x="486" y="2612"/>
                    <a:pt x="671" y="2820"/>
                  </a:cubicBezTo>
                  <a:lnTo>
                    <a:pt x="578" y="3097"/>
                  </a:lnTo>
                  <a:cubicBezTo>
                    <a:pt x="486" y="3189"/>
                    <a:pt x="578" y="3397"/>
                    <a:pt x="671" y="3397"/>
                  </a:cubicBezTo>
                  <a:cubicBezTo>
                    <a:pt x="709" y="3435"/>
                    <a:pt x="763" y="3457"/>
                    <a:pt x="821" y="3457"/>
                  </a:cubicBezTo>
                  <a:cubicBezTo>
                    <a:pt x="904" y="3457"/>
                    <a:pt x="995" y="3413"/>
                    <a:pt x="1063" y="3304"/>
                  </a:cubicBezTo>
                  <a:lnTo>
                    <a:pt x="1155" y="3097"/>
                  </a:lnTo>
                  <a:cubicBezTo>
                    <a:pt x="1432" y="3189"/>
                    <a:pt x="1640" y="3189"/>
                    <a:pt x="1917" y="3304"/>
                  </a:cubicBezTo>
                  <a:lnTo>
                    <a:pt x="1917" y="3581"/>
                  </a:lnTo>
                  <a:cubicBezTo>
                    <a:pt x="1917" y="3674"/>
                    <a:pt x="2010" y="3766"/>
                    <a:pt x="2102" y="3882"/>
                  </a:cubicBezTo>
                  <a:cubicBezTo>
                    <a:pt x="2310" y="3882"/>
                    <a:pt x="2402" y="3674"/>
                    <a:pt x="2402" y="3581"/>
                  </a:cubicBezTo>
                  <a:lnTo>
                    <a:pt x="2402" y="3304"/>
                  </a:lnTo>
                  <a:cubicBezTo>
                    <a:pt x="2679" y="3189"/>
                    <a:pt x="2979" y="3189"/>
                    <a:pt x="3164" y="3097"/>
                  </a:cubicBezTo>
                  <a:lnTo>
                    <a:pt x="3372" y="3304"/>
                  </a:lnTo>
                  <a:cubicBezTo>
                    <a:pt x="3372" y="3413"/>
                    <a:pt x="3435" y="3457"/>
                    <a:pt x="3506" y="3457"/>
                  </a:cubicBezTo>
                  <a:cubicBezTo>
                    <a:pt x="3556" y="3457"/>
                    <a:pt x="3611" y="3435"/>
                    <a:pt x="3649" y="3397"/>
                  </a:cubicBezTo>
                  <a:cubicBezTo>
                    <a:pt x="3833" y="3397"/>
                    <a:pt x="3833" y="3189"/>
                    <a:pt x="3741" y="3097"/>
                  </a:cubicBezTo>
                  <a:lnTo>
                    <a:pt x="3649" y="2820"/>
                  </a:lnTo>
                  <a:cubicBezTo>
                    <a:pt x="3949" y="2612"/>
                    <a:pt x="4134" y="2335"/>
                    <a:pt x="4318" y="2035"/>
                  </a:cubicBezTo>
                  <a:lnTo>
                    <a:pt x="4318" y="1758"/>
                  </a:lnTo>
                  <a:cubicBezTo>
                    <a:pt x="4134" y="1457"/>
                    <a:pt x="3949" y="1180"/>
                    <a:pt x="3649" y="996"/>
                  </a:cubicBezTo>
                  <a:lnTo>
                    <a:pt x="3741" y="788"/>
                  </a:lnTo>
                  <a:cubicBezTo>
                    <a:pt x="3833" y="696"/>
                    <a:pt x="3833" y="511"/>
                    <a:pt x="3741" y="419"/>
                  </a:cubicBezTo>
                  <a:cubicBezTo>
                    <a:pt x="3662" y="369"/>
                    <a:pt x="3583" y="341"/>
                    <a:pt x="3519" y="341"/>
                  </a:cubicBezTo>
                  <a:cubicBezTo>
                    <a:pt x="3432" y="341"/>
                    <a:pt x="3372" y="392"/>
                    <a:pt x="3372" y="511"/>
                  </a:cubicBezTo>
                  <a:lnTo>
                    <a:pt x="3164" y="788"/>
                  </a:lnTo>
                  <a:cubicBezTo>
                    <a:pt x="2979" y="603"/>
                    <a:pt x="2679" y="603"/>
                    <a:pt x="2402" y="511"/>
                  </a:cubicBezTo>
                  <a:lnTo>
                    <a:pt x="2402" y="303"/>
                  </a:lnTo>
                  <a:cubicBezTo>
                    <a:pt x="2402" y="118"/>
                    <a:pt x="2310" y="26"/>
                    <a:pt x="2217" y="26"/>
                  </a:cubicBezTo>
                  <a:cubicBezTo>
                    <a:pt x="2178" y="8"/>
                    <a:pt x="2142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6" name="Google Shape;4936;p44"/>
          <p:cNvGrpSpPr/>
          <p:nvPr/>
        </p:nvGrpSpPr>
        <p:grpSpPr>
          <a:xfrm>
            <a:off x="4603790" y="3027469"/>
            <a:ext cx="426721" cy="457206"/>
            <a:chOff x="4603790" y="3027469"/>
            <a:chExt cx="426721" cy="457206"/>
          </a:xfrm>
        </p:grpSpPr>
        <p:sp>
          <p:nvSpPr>
            <p:cNvPr id="4937" name="Google Shape;4937;p44"/>
            <p:cNvSpPr/>
            <p:nvPr/>
          </p:nvSpPr>
          <p:spPr>
            <a:xfrm>
              <a:off x="4676568" y="3027469"/>
              <a:ext cx="291049" cy="224036"/>
            </a:xfrm>
            <a:custGeom>
              <a:avLst/>
              <a:gdLst/>
              <a:ahLst/>
              <a:cxnLst/>
              <a:rect l="l" t="t" r="r" b="b"/>
              <a:pathLst>
                <a:path w="8866" h="6743" extrusionOk="0">
                  <a:moveTo>
                    <a:pt x="0" y="1"/>
                  </a:moveTo>
                  <a:lnTo>
                    <a:pt x="8866" y="1"/>
                  </a:lnTo>
                  <a:lnTo>
                    <a:pt x="8866" y="6742"/>
                  </a:lnTo>
                  <a:lnTo>
                    <a:pt x="0" y="6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4"/>
            <p:cNvSpPr/>
            <p:nvPr/>
          </p:nvSpPr>
          <p:spPr>
            <a:xfrm>
              <a:off x="4603790" y="3241503"/>
              <a:ext cx="426721" cy="243172"/>
            </a:xfrm>
            <a:custGeom>
              <a:avLst/>
              <a:gdLst/>
              <a:ahLst/>
              <a:cxnLst/>
              <a:rect l="l" t="t" r="r" b="b"/>
              <a:pathLst>
                <a:path w="12999" h="7319" extrusionOk="0">
                  <a:moveTo>
                    <a:pt x="12121" y="577"/>
                  </a:moveTo>
                  <a:cubicBezTo>
                    <a:pt x="12514" y="577"/>
                    <a:pt x="12514" y="1062"/>
                    <a:pt x="12121" y="1154"/>
                  </a:cubicBezTo>
                  <a:lnTo>
                    <a:pt x="1155" y="1154"/>
                  </a:lnTo>
                  <a:cubicBezTo>
                    <a:pt x="970" y="1154"/>
                    <a:pt x="878" y="970"/>
                    <a:pt x="878" y="785"/>
                  </a:cubicBezTo>
                  <a:cubicBezTo>
                    <a:pt x="878" y="670"/>
                    <a:pt x="1063" y="577"/>
                    <a:pt x="1155" y="577"/>
                  </a:cubicBezTo>
                  <a:close/>
                  <a:moveTo>
                    <a:pt x="11452" y="1639"/>
                  </a:moveTo>
                  <a:lnTo>
                    <a:pt x="7227" y="5287"/>
                  </a:lnTo>
                  <a:cubicBezTo>
                    <a:pt x="7135" y="5402"/>
                    <a:pt x="7135" y="5402"/>
                    <a:pt x="7135" y="5495"/>
                  </a:cubicBezTo>
                  <a:lnTo>
                    <a:pt x="7135" y="6557"/>
                  </a:lnTo>
                  <a:lnTo>
                    <a:pt x="6257" y="6742"/>
                  </a:lnTo>
                  <a:lnTo>
                    <a:pt x="6257" y="5495"/>
                  </a:lnTo>
                  <a:cubicBezTo>
                    <a:pt x="6257" y="5402"/>
                    <a:pt x="6257" y="5402"/>
                    <a:pt x="6165" y="5287"/>
                  </a:cubicBezTo>
                  <a:lnTo>
                    <a:pt x="1940" y="1639"/>
                  </a:lnTo>
                  <a:close/>
                  <a:moveTo>
                    <a:pt x="1155" y="0"/>
                  </a:moveTo>
                  <a:cubicBezTo>
                    <a:pt x="116" y="0"/>
                    <a:pt x="1" y="1547"/>
                    <a:pt x="1063" y="1639"/>
                  </a:cubicBezTo>
                  <a:lnTo>
                    <a:pt x="5680" y="5680"/>
                  </a:lnTo>
                  <a:lnTo>
                    <a:pt x="5680" y="7019"/>
                  </a:lnTo>
                  <a:cubicBezTo>
                    <a:pt x="5680" y="7134"/>
                    <a:pt x="5772" y="7226"/>
                    <a:pt x="5772" y="7319"/>
                  </a:cubicBezTo>
                  <a:lnTo>
                    <a:pt x="6073" y="7319"/>
                  </a:lnTo>
                  <a:lnTo>
                    <a:pt x="7412" y="6926"/>
                  </a:lnTo>
                  <a:cubicBezTo>
                    <a:pt x="7504" y="6926"/>
                    <a:pt x="7619" y="6834"/>
                    <a:pt x="7619" y="6742"/>
                  </a:cubicBezTo>
                  <a:lnTo>
                    <a:pt x="7619" y="5680"/>
                  </a:lnTo>
                  <a:lnTo>
                    <a:pt x="12329" y="1639"/>
                  </a:lnTo>
                  <a:cubicBezTo>
                    <a:pt x="12699" y="1639"/>
                    <a:pt x="12999" y="1247"/>
                    <a:pt x="12999" y="877"/>
                  </a:cubicBezTo>
                  <a:cubicBezTo>
                    <a:pt x="12999" y="393"/>
                    <a:pt x="12606" y="0"/>
                    <a:pt x="1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4"/>
            <p:cNvSpPr/>
            <p:nvPr/>
          </p:nvSpPr>
          <p:spPr>
            <a:xfrm>
              <a:off x="4840999" y="3078867"/>
              <a:ext cx="88732" cy="121237"/>
            </a:xfrm>
            <a:custGeom>
              <a:avLst/>
              <a:gdLst/>
              <a:ahLst/>
              <a:cxnLst/>
              <a:rect l="l" t="t" r="r" b="b"/>
              <a:pathLst>
                <a:path w="2703" h="3649" extrusionOk="0">
                  <a:moveTo>
                    <a:pt x="1825" y="670"/>
                  </a:moveTo>
                  <a:cubicBezTo>
                    <a:pt x="2310" y="1340"/>
                    <a:pt x="2310" y="2309"/>
                    <a:pt x="1825" y="2979"/>
                  </a:cubicBezTo>
                  <a:lnTo>
                    <a:pt x="670" y="1825"/>
                  </a:lnTo>
                  <a:lnTo>
                    <a:pt x="1825" y="670"/>
                  </a:lnTo>
                  <a:close/>
                  <a:moveTo>
                    <a:pt x="1825" y="1"/>
                  </a:moveTo>
                  <a:cubicBezTo>
                    <a:pt x="1732" y="1"/>
                    <a:pt x="1640" y="1"/>
                    <a:pt x="1640" y="93"/>
                  </a:cubicBezTo>
                  <a:lnTo>
                    <a:pt x="93" y="1640"/>
                  </a:lnTo>
                  <a:cubicBezTo>
                    <a:pt x="1" y="1732"/>
                    <a:pt x="1" y="1917"/>
                    <a:pt x="93" y="2009"/>
                  </a:cubicBezTo>
                  <a:lnTo>
                    <a:pt x="1640" y="3556"/>
                  </a:lnTo>
                  <a:cubicBezTo>
                    <a:pt x="1640" y="3556"/>
                    <a:pt x="1732" y="3648"/>
                    <a:pt x="1825" y="3648"/>
                  </a:cubicBezTo>
                  <a:cubicBezTo>
                    <a:pt x="1917" y="3648"/>
                    <a:pt x="1917" y="3556"/>
                    <a:pt x="2010" y="3556"/>
                  </a:cubicBezTo>
                  <a:cubicBezTo>
                    <a:pt x="2494" y="3071"/>
                    <a:pt x="2702" y="2494"/>
                    <a:pt x="2702" y="1825"/>
                  </a:cubicBezTo>
                  <a:cubicBezTo>
                    <a:pt x="2702" y="1155"/>
                    <a:pt x="2494" y="578"/>
                    <a:pt x="2010" y="93"/>
                  </a:cubicBezTo>
                  <a:cubicBezTo>
                    <a:pt x="1917" y="1"/>
                    <a:pt x="1917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4"/>
            <p:cNvSpPr/>
            <p:nvPr/>
          </p:nvSpPr>
          <p:spPr>
            <a:xfrm>
              <a:off x="4689436" y="3057770"/>
              <a:ext cx="164497" cy="161506"/>
            </a:xfrm>
            <a:custGeom>
              <a:avLst/>
              <a:gdLst/>
              <a:ahLst/>
              <a:cxnLst/>
              <a:rect l="l" t="t" r="r" b="b"/>
              <a:pathLst>
                <a:path w="5011" h="4861" extrusionOk="0">
                  <a:moveTo>
                    <a:pt x="3232" y="534"/>
                  </a:moveTo>
                  <a:cubicBezTo>
                    <a:pt x="3605" y="534"/>
                    <a:pt x="3982" y="658"/>
                    <a:pt x="4318" y="913"/>
                  </a:cubicBezTo>
                  <a:lnTo>
                    <a:pt x="3163" y="2159"/>
                  </a:lnTo>
                  <a:lnTo>
                    <a:pt x="1432" y="1698"/>
                  </a:lnTo>
                  <a:cubicBezTo>
                    <a:pt x="1547" y="1490"/>
                    <a:pt x="1732" y="1305"/>
                    <a:pt x="1917" y="1120"/>
                  </a:cubicBezTo>
                  <a:cubicBezTo>
                    <a:pt x="2291" y="733"/>
                    <a:pt x="2759" y="534"/>
                    <a:pt x="3232" y="534"/>
                  </a:cubicBezTo>
                  <a:close/>
                  <a:moveTo>
                    <a:pt x="1340" y="2275"/>
                  </a:moveTo>
                  <a:lnTo>
                    <a:pt x="2886" y="2644"/>
                  </a:lnTo>
                  <a:lnTo>
                    <a:pt x="2494" y="4191"/>
                  </a:lnTo>
                  <a:cubicBezTo>
                    <a:pt x="1732" y="3891"/>
                    <a:pt x="1247" y="3037"/>
                    <a:pt x="1340" y="2275"/>
                  </a:cubicBezTo>
                  <a:close/>
                  <a:moveTo>
                    <a:pt x="3371" y="2944"/>
                  </a:moveTo>
                  <a:lnTo>
                    <a:pt x="4318" y="4006"/>
                  </a:lnTo>
                  <a:cubicBezTo>
                    <a:pt x="4041" y="4214"/>
                    <a:pt x="3699" y="4318"/>
                    <a:pt x="3341" y="4318"/>
                  </a:cubicBezTo>
                  <a:cubicBezTo>
                    <a:pt x="3221" y="4318"/>
                    <a:pt x="3100" y="4306"/>
                    <a:pt x="2979" y="4283"/>
                  </a:cubicBezTo>
                  <a:lnTo>
                    <a:pt x="3371" y="2944"/>
                  </a:lnTo>
                  <a:close/>
                  <a:moveTo>
                    <a:pt x="3187" y="1"/>
                  </a:moveTo>
                  <a:cubicBezTo>
                    <a:pt x="2575" y="1"/>
                    <a:pt x="1974" y="243"/>
                    <a:pt x="1547" y="728"/>
                  </a:cubicBezTo>
                  <a:cubicBezTo>
                    <a:pt x="1" y="2275"/>
                    <a:pt x="1063" y="4861"/>
                    <a:pt x="3163" y="4861"/>
                  </a:cubicBezTo>
                  <a:cubicBezTo>
                    <a:pt x="3856" y="4861"/>
                    <a:pt x="4433" y="4676"/>
                    <a:pt x="4895" y="4191"/>
                  </a:cubicBezTo>
                  <a:cubicBezTo>
                    <a:pt x="5010" y="4099"/>
                    <a:pt x="5010" y="4006"/>
                    <a:pt x="5010" y="4006"/>
                  </a:cubicBezTo>
                  <a:cubicBezTo>
                    <a:pt x="5010" y="3891"/>
                    <a:pt x="5010" y="3799"/>
                    <a:pt x="4895" y="3799"/>
                  </a:cubicBezTo>
                  <a:lnTo>
                    <a:pt x="3556" y="2460"/>
                  </a:lnTo>
                  <a:lnTo>
                    <a:pt x="4895" y="1120"/>
                  </a:lnTo>
                  <a:cubicBezTo>
                    <a:pt x="5010" y="1005"/>
                    <a:pt x="5010" y="820"/>
                    <a:pt x="4895" y="728"/>
                  </a:cubicBezTo>
                  <a:cubicBezTo>
                    <a:pt x="4422" y="243"/>
                    <a:pt x="3798" y="1"/>
                    <a:pt x="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1" name="Google Shape;4941;p44"/>
          <p:cNvGrpSpPr/>
          <p:nvPr/>
        </p:nvGrpSpPr>
        <p:grpSpPr>
          <a:xfrm>
            <a:off x="1388552" y="1520469"/>
            <a:ext cx="426707" cy="457206"/>
            <a:chOff x="1388552" y="1520469"/>
            <a:chExt cx="426707" cy="457206"/>
          </a:xfrm>
        </p:grpSpPr>
        <p:sp>
          <p:nvSpPr>
            <p:cNvPr id="4942" name="Google Shape;4942;p44"/>
            <p:cNvSpPr/>
            <p:nvPr/>
          </p:nvSpPr>
          <p:spPr>
            <a:xfrm>
              <a:off x="1437376" y="1564957"/>
              <a:ext cx="328273" cy="368230"/>
            </a:xfrm>
            <a:custGeom>
              <a:avLst/>
              <a:gdLst/>
              <a:ahLst/>
              <a:cxnLst/>
              <a:rect l="l" t="t" r="r" b="b"/>
              <a:pathLst>
                <a:path w="9628" h="11083" extrusionOk="0">
                  <a:moveTo>
                    <a:pt x="9628" y="2794"/>
                  </a:moveTo>
                  <a:cubicBezTo>
                    <a:pt x="8289" y="2425"/>
                    <a:pt x="7227" y="1363"/>
                    <a:pt x="6834" y="1"/>
                  </a:cubicBezTo>
                  <a:lnTo>
                    <a:pt x="2794" y="1"/>
                  </a:lnTo>
                  <a:cubicBezTo>
                    <a:pt x="2424" y="1363"/>
                    <a:pt x="1362" y="2425"/>
                    <a:pt x="0" y="2794"/>
                  </a:cubicBezTo>
                  <a:cubicBezTo>
                    <a:pt x="0" y="6350"/>
                    <a:pt x="970" y="10021"/>
                    <a:pt x="4825" y="11083"/>
                  </a:cubicBezTo>
                  <a:cubicBezTo>
                    <a:pt x="8658" y="10021"/>
                    <a:pt x="9628" y="6350"/>
                    <a:pt x="9628" y="27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4"/>
            <p:cNvSpPr/>
            <p:nvPr/>
          </p:nvSpPr>
          <p:spPr>
            <a:xfrm>
              <a:off x="1520024" y="1622502"/>
              <a:ext cx="163761" cy="275400"/>
            </a:xfrm>
            <a:custGeom>
              <a:avLst/>
              <a:gdLst/>
              <a:ahLst/>
              <a:cxnLst/>
              <a:rect l="l" t="t" r="r" b="b"/>
              <a:pathLst>
                <a:path w="4803" h="8289" extrusionOk="0">
                  <a:moveTo>
                    <a:pt x="2401" y="485"/>
                  </a:moveTo>
                  <a:cubicBezTo>
                    <a:pt x="3556" y="485"/>
                    <a:pt x="4225" y="785"/>
                    <a:pt x="4318" y="878"/>
                  </a:cubicBezTo>
                  <a:cubicBezTo>
                    <a:pt x="4029" y="1166"/>
                    <a:pt x="3210" y="1311"/>
                    <a:pt x="2390" y="1311"/>
                  </a:cubicBezTo>
                  <a:cubicBezTo>
                    <a:pt x="1570" y="1311"/>
                    <a:pt x="751" y="1166"/>
                    <a:pt x="462" y="878"/>
                  </a:cubicBezTo>
                  <a:cubicBezTo>
                    <a:pt x="578" y="785"/>
                    <a:pt x="1247" y="485"/>
                    <a:pt x="2401" y="485"/>
                  </a:cubicBezTo>
                  <a:close/>
                  <a:moveTo>
                    <a:pt x="4318" y="1547"/>
                  </a:moveTo>
                  <a:lnTo>
                    <a:pt x="4318" y="2032"/>
                  </a:lnTo>
                  <a:cubicBezTo>
                    <a:pt x="4075" y="2274"/>
                    <a:pt x="3233" y="2396"/>
                    <a:pt x="2390" y="2396"/>
                  </a:cubicBezTo>
                  <a:cubicBezTo>
                    <a:pt x="1547" y="2396"/>
                    <a:pt x="705" y="2274"/>
                    <a:pt x="462" y="2032"/>
                  </a:cubicBezTo>
                  <a:lnTo>
                    <a:pt x="462" y="1547"/>
                  </a:lnTo>
                  <a:cubicBezTo>
                    <a:pt x="1039" y="1732"/>
                    <a:pt x="1824" y="1847"/>
                    <a:pt x="2401" y="1847"/>
                  </a:cubicBezTo>
                  <a:cubicBezTo>
                    <a:pt x="2979" y="1847"/>
                    <a:pt x="3741" y="1732"/>
                    <a:pt x="4318" y="1547"/>
                  </a:cubicBezTo>
                  <a:close/>
                  <a:moveTo>
                    <a:pt x="4318" y="2609"/>
                  </a:moveTo>
                  <a:lnTo>
                    <a:pt x="4318" y="3094"/>
                  </a:lnTo>
                  <a:cubicBezTo>
                    <a:pt x="4075" y="3336"/>
                    <a:pt x="3233" y="3458"/>
                    <a:pt x="2390" y="3458"/>
                  </a:cubicBezTo>
                  <a:cubicBezTo>
                    <a:pt x="1547" y="3458"/>
                    <a:pt x="705" y="3336"/>
                    <a:pt x="462" y="3094"/>
                  </a:cubicBezTo>
                  <a:lnTo>
                    <a:pt x="462" y="2609"/>
                  </a:lnTo>
                  <a:cubicBezTo>
                    <a:pt x="1039" y="2852"/>
                    <a:pt x="1715" y="2973"/>
                    <a:pt x="2390" y="2973"/>
                  </a:cubicBezTo>
                  <a:cubicBezTo>
                    <a:pt x="3065" y="2973"/>
                    <a:pt x="3741" y="2852"/>
                    <a:pt x="4318" y="2609"/>
                  </a:cubicBezTo>
                  <a:close/>
                  <a:moveTo>
                    <a:pt x="4318" y="3671"/>
                  </a:moveTo>
                  <a:lnTo>
                    <a:pt x="4318" y="4156"/>
                  </a:lnTo>
                  <a:cubicBezTo>
                    <a:pt x="4225" y="4248"/>
                    <a:pt x="3556" y="4525"/>
                    <a:pt x="2401" y="4525"/>
                  </a:cubicBezTo>
                  <a:cubicBezTo>
                    <a:pt x="1247" y="4525"/>
                    <a:pt x="578" y="4248"/>
                    <a:pt x="462" y="4156"/>
                  </a:cubicBezTo>
                  <a:lnTo>
                    <a:pt x="462" y="3671"/>
                  </a:lnTo>
                  <a:cubicBezTo>
                    <a:pt x="1039" y="3914"/>
                    <a:pt x="1715" y="4035"/>
                    <a:pt x="2390" y="4035"/>
                  </a:cubicBezTo>
                  <a:cubicBezTo>
                    <a:pt x="3065" y="4035"/>
                    <a:pt x="3741" y="3914"/>
                    <a:pt x="4318" y="3671"/>
                  </a:cubicBezTo>
                  <a:close/>
                  <a:moveTo>
                    <a:pt x="2401" y="6927"/>
                  </a:moveTo>
                  <a:cubicBezTo>
                    <a:pt x="2586" y="6927"/>
                    <a:pt x="2771" y="7134"/>
                    <a:pt x="2771" y="7319"/>
                  </a:cubicBezTo>
                  <a:cubicBezTo>
                    <a:pt x="2771" y="7504"/>
                    <a:pt x="2586" y="7711"/>
                    <a:pt x="2401" y="7711"/>
                  </a:cubicBezTo>
                  <a:cubicBezTo>
                    <a:pt x="1824" y="7711"/>
                    <a:pt x="1824" y="6927"/>
                    <a:pt x="2401" y="6927"/>
                  </a:cubicBezTo>
                  <a:close/>
                  <a:moveTo>
                    <a:pt x="2401" y="0"/>
                  </a:moveTo>
                  <a:cubicBezTo>
                    <a:pt x="1524" y="0"/>
                    <a:pt x="0" y="208"/>
                    <a:pt x="0" y="878"/>
                  </a:cubicBezTo>
                  <a:lnTo>
                    <a:pt x="0" y="4156"/>
                  </a:lnTo>
                  <a:cubicBezTo>
                    <a:pt x="0" y="4826"/>
                    <a:pt x="1247" y="5010"/>
                    <a:pt x="2101" y="5103"/>
                  </a:cubicBezTo>
                  <a:lnTo>
                    <a:pt x="2101" y="6465"/>
                  </a:lnTo>
                  <a:cubicBezTo>
                    <a:pt x="1155" y="6742"/>
                    <a:pt x="1339" y="8289"/>
                    <a:pt x="2401" y="8289"/>
                  </a:cubicBezTo>
                  <a:cubicBezTo>
                    <a:pt x="3463" y="8289"/>
                    <a:pt x="3741" y="6742"/>
                    <a:pt x="2678" y="6465"/>
                  </a:cubicBezTo>
                  <a:lnTo>
                    <a:pt x="2678" y="5103"/>
                  </a:lnTo>
                  <a:cubicBezTo>
                    <a:pt x="3556" y="5010"/>
                    <a:pt x="4803" y="4826"/>
                    <a:pt x="4803" y="4156"/>
                  </a:cubicBezTo>
                  <a:lnTo>
                    <a:pt x="4803" y="878"/>
                  </a:lnTo>
                  <a:cubicBezTo>
                    <a:pt x="4803" y="208"/>
                    <a:pt x="3256" y="0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4"/>
            <p:cNvSpPr/>
            <p:nvPr/>
          </p:nvSpPr>
          <p:spPr>
            <a:xfrm>
              <a:off x="1388552" y="1520469"/>
              <a:ext cx="426707" cy="457206"/>
            </a:xfrm>
            <a:custGeom>
              <a:avLst/>
              <a:gdLst/>
              <a:ahLst/>
              <a:cxnLst/>
              <a:rect l="l" t="t" r="r" b="b"/>
              <a:pathLst>
                <a:path w="12515" h="13761" extrusionOk="0">
                  <a:moveTo>
                    <a:pt x="8936" y="486"/>
                  </a:moveTo>
                  <a:cubicBezTo>
                    <a:pt x="9143" y="2032"/>
                    <a:pt x="10390" y="3372"/>
                    <a:pt x="11937" y="3464"/>
                  </a:cubicBezTo>
                  <a:cubicBezTo>
                    <a:pt x="11937" y="7804"/>
                    <a:pt x="11152" y="11937"/>
                    <a:pt x="6257" y="13276"/>
                  </a:cubicBezTo>
                  <a:cubicBezTo>
                    <a:pt x="1340" y="11937"/>
                    <a:pt x="578" y="7804"/>
                    <a:pt x="578" y="3464"/>
                  </a:cubicBezTo>
                  <a:cubicBezTo>
                    <a:pt x="2125" y="3372"/>
                    <a:pt x="3372" y="2032"/>
                    <a:pt x="3556" y="486"/>
                  </a:cubicBezTo>
                  <a:close/>
                  <a:moveTo>
                    <a:pt x="3279" y="1"/>
                  </a:moveTo>
                  <a:cubicBezTo>
                    <a:pt x="3164" y="1"/>
                    <a:pt x="2979" y="93"/>
                    <a:pt x="2979" y="185"/>
                  </a:cubicBezTo>
                  <a:cubicBezTo>
                    <a:pt x="2979" y="1732"/>
                    <a:pt x="1825" y="2887"/>
                    <a:pt x="278" y="2887"/>
                  </a:cubicBezTo>
                  <a:cubicBezTo>
                    <a:pt x="186" y="2887"/>
                    <a:pt x="1" y="3071"/>
                    <a:pt x="1" y="3187"/>
                  </a:cubicBezTo>
                  <a:cubicBezTo>
                    <a:pt x="1" y="5103"/>
                    <a:pt x="186" y="7596"/>
                    <a:pt x="1063" y="9628"/>
                  </a:cubicBezTo>
                  <a:cubicBezTo>
                    <a:pt x="2125" y="11844"/>
                    <a:pt x="3856" y="13184"/>
                    <a:pt x="6257" y="13761"/>
                  </a:cubicBezTo>
                  <a:cubicBezTo>
                    <a:pt x="8659" y="13184"/>
                    <a:pt x="10390" y="11844"/>
                    <a:pt x="11452" y="9628"/>
                  </a:cubicBezTo>
                  <a:cubicBezTo>
                    <a:pt x="12306" y="7596"/>
                    <a:pt x="12514" y="5103"/>
                    <a:pt x="12514" y="3187"/>
                  </a:cubicBezTo>
                  <a:cubicBezTo>
                    <a:pt x="12514" y="3071"/>
                    <a:pt x="12306" y="2887"/>
                    <a:pt x="12214" y="2887"/>
                  </a:cubicBezTo>
                  <a:cubicBezTo>
                    <a:pt x="10667" y="2887"/>
                    <a:pt x="9513" y="1732"/>
                    <a:pt x="9513" y="185"/>
                  </a:cubicBezTo>
                  <a:cubicBezTo>
                    <a:pt x="9513" y="93"/>
                    <a:pt x="9328" y="1"/>
                    <a:pt x="9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5" name="Google Shape;4945;p44"/>
          <p:cNvGrpSpPr/>
          <p:nvPr/>
        </p:nvGrpSpPr>
        <p:grpSpPr>
          <a:xfrm>
            <a:off x="4588546" y="1528099"/>
            <a:ext cx="457205" cy="441967"/>
            <a:chOff x="4588546" y="1528099"/>
            <a:chExt cx="457205" cy="441967"/>
          </a:xfrm>
        </p:grpSpPr>
        <p:sp>
          <p:nvSpPr>
            <p:cNvPr id="4946" name="Google Shape;4946;p44"/>
            <p:cNvSpPr/>
            <p:nvPr/>
          </p:nvSpPr>
          <p:spPr>
            <a:xfrm>
              <a:off x="4588546" y="1528099"/>
              <a:ext cx="457205" cy="44196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186" y="1180"/>
                    <a:pt x="93" y="1273"/>
                    <a:pt x="93" y="1480"/>
                  </a:cubicBezTo>
                  <a:cubicBezTo>
                    <a:pt x="1" y="1665"/>
                    <a:pt x="186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212"/>
                    <a:pt x="763" y="3397"/>
                    <a:pt x="970" y="3397"/>
                  </a:cubicBezTo>
                  <a:lnTo>
                    <a:pt x="1455" y="3397"/>
                  </a:lnTo>
                  <a:lnTo>
                    <a:pt x="1455" y="4459"/>
                  </a:lnTo>
                  <a:lnTo>
                    <a:pt x="970" y="4459"/>
                  </a:lnTo>
                  <a:cubicBezTo>
                    <a:pt x="878" y="4459"/>
                    <a:pt x="670" y="4551"/>
                    <a:pt x="670" y="4736"/>
                  </a:cubicBezTo>
                  <a:cubicBezTo>
                    <a:pt x="670" y="4828"/>
                    <a:pt x="763" y="5036"/>
                    <a:pt x="970" y="5036"/>
                  </a:cubicBezTo>
                  <a:lnTo>
                    <a:pt x="1455" y="5036"/>
                  </a:lnTo>
                  <a:lnTo>
                    <a:pt x="1455" y="6098"/>
                  </a:lnTo>
                  <a:lnTo>
                    <a:pt x="301" y="6098"/>
                  </a:lnTo>
                  <a:cubicBezTo>
                    <a:pt x="186" y="6098"/>
                    <a:pt x="93" y="6190"/>
                    <a:pt x="93" y="6283"/>
                  </a:cubicBezTo>
                  <a:cubicBezTo>
                    <a:pt x="1" y="6467"/>
                    <a:pt x="186" y="6675"/>
                    <a:pt x="301" y="6675"/>
                  </a:cubicBezTo>
                  <a:lnTo>
                    <a:pt x="1455" y="6675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29"/>
                    <a:pt x="670" y="7922"/>
                  </a:cubicBezTo>
                  <a:cubicBezTo>
                    <a:pt x="670" y="8107"/>
                    <a:pt x="763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61"/>
                  </a:cubicBezTo>
                  <a:cubicBezTo>
                    <a:pt x="670" y="9746"/>
                    <a:pt x="763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186" y="10900"/>
                    <a:pt x="93" y="10992"/>
                    <a:pt x="93" y="11177"/>
                  </a:cubicBezTo>
                  <a:cubicBezTo>
                    <a:pt x="1" y="11385"/>
                    <a:pt x="186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47"/>
                    <a:pt x="1732" y="12447"/>
                  </a:cubicBezTo>
                  <a:lnTo>
                    <a:pt x="3071" y="12447"/>
                  </a:lnTo>
                  <a:lnTo>
                    <a:pt x="3071" y="13486"/>
                  </a:lnTo>
                  <a:cubicBezTo>
                    <a:pt x="3071" y="13694"/>
                    <a:pt x="3187" y="13786"/>
                    <a:pt x="3279" y="13786"/>
                  </a:cubicBezTo>
                  <a:cubicBezTo>
                    <a:pt x="3464" y="13786"/>
                    <a:pt x="3649" y="13694"/>
                    <a:pt x="3649" y="13486"/>
                  </a:cubicBezTo>
                  <a:lnTo>
                    <a:pt x="3649" y="12447"/>
                  </a:lnTo>
                  <a:lnTo>
                    <a:pt x="4711" y="12447"/>
                  </a:lnTo>
                  <a:lnTo>
                    <a:pt x="4711" y="12909"/>
                  </a:lnTo>
                  <a:cubicBezTo>
                    <a:pt x="4711" y="13024"/>
                    <a:pt x="4803" y="13116"/>
                    <a:pt x="4918" y="13209"/>
                  </a:cubicBezTo>
                  <a:cubicBezTo>
                    <a:pt x="5103" y="13209"/>
                    <a:pt x="5195" y="13116"/>
                    <a:pt x="5195" y="12909"/>
                  </a:cubicBezTo>
                  <a:lnTo>
                    <a:pt x="5195" y="12447"/>
                  </a:lnTo>
                  <a:lnTo>
                    <a:pt x="6350" y="12447"/>
                  </a:lnTo>
                  <a:lnTo>
                    <a:pt x="6350" y="12909"/>
                  </a:lnTo>
                  <a:cubicBezTo>
                    <a:pt x="6350" y="13024"/>
                    <a:pt x="6442" y="13116"/>
                    <a:pt x="6534" y="13209"/>
                  </a:cubicBezTo>
                  <a:cubicBezTo>
                    <a:pt x="6742" y="13209"/>
                    <a:pt x="6835" y="13116"/>
                    <a:pt x="6835" y="12909"/>
                  </a:cubicBezTo>
                  <a:lnTo>
                    <a:pt x="6835" y="12447"/>
                  </a:lnTo>
                  <a:lnTo>
                    <a:pt x="7989" y="12447"/>
                  </a:lnTo>
                  <a:lnTo>
                    <a:pt x="7989" y="13486"/>
                  </a:lnTo>
                  <a:cubicBezTo>
                    <a:pt x="7989" y="13694"/>
                    <a:pt x="8081" y="13786"/>
                    <a:pt x="8174" y="13786"/>
                  </a:cubicBezTo>
                  <a:cubicBezTo>
                    <a:pt x="8381" y="13786"/>
                    <a:pt x="8474" y="13694"/>
                    <a:pt x="8474" y="13486"/>
                  </a:cubicBezTo>
                  <a:lnTo>
                    <a:pt x="8474" y="12447"/>
                  </a:lnTo>
                  <a:lnTo>
                    <a:pt x="9536" y="12447"/>
                  </a:lnTo>
                  <a:lnTo>
                    <a:pt x="9536" y="12909"/>
                  </a:lnTo>
                  <a:cubicBezTo>
                    <a:pt x="9536" y="13024"/>
                    <a:pt x="9628" y="13116"/>
                    <a:pt x="9813" y="13209"/>
                  </a:cubicBezTo>
                  <a:cubicBezTo>
                    <a:pt x="9905" y="13209"/>
                    <a:pt x="10113" y="13116"/>
                    <a:pt x="10113" y="12909"/>
                  </a:cubicBezTo>
                  <a:lnTo>
                    <a:pt x="10113" y="12447"/>
                  </a:lnTo>
                  <a:lnTo>
                    <a:pt x="11152" y="12447"/>
                  </a:lnTo>
                  <a:lnTo>
                    <a:pt x="11152" y="12909"/>
                  </a:lnTo>
                  <a:cubicBezTo>
                    <a:pt x="11152" y="13024"/>
                    <a:pt x="11267" y="13116"/>
                    <a:pt x="11452" y="13209"/>
                  </a:cubicBezTo>
                  <a:cubicBezTo>
                    <a:pt x="11544" y="13209"/>
                    <a:pt x="11729" y="13116"/>
                    <a:pt x="11729" y="12909"/>
                  </a:cubicBezTo>
                  <a:lnTo>
                    <a:pt x="11729" y="12447"/>
                  </a:lnTo>
                  <a:lnTo>
                    <a:pt x="12791" y="12447"/>
                  </a:lnTo>
                  <a:lnTo>
                    <a:pt x="12791" y="13486"/>
                  </a:lnTo>
                  <a:cubicBezTo>
                    <a:pt x="12791" y="13694"/>
                    <a:pt x="12883" y="13786"/>
                    <a:pt x="12999" y="13786"/>
                  </a:cubicBezTo>
                  <a:cubicBezTo>
                    <a:pt x="13184" y="13786"/>
                    <a:pt x="13368" y="13694"/>
                    <a:pt x="13368" y="13486"/>
                  </a:cubicBezTo>
                  <a:lnTo>
                    <a:pt x="13368" y="12447"/>
                  </a:lnTo>
                  <a:lnTo>
                    <a:pt x="13576" y="12447"/>
                  </a:lnTo>
                  <a:cubicBezTo>
                    <a:pt x="13945" y="12447"/>
                    <a:pt x="13945" y="11870"/>
                    <a:pt x="13576" y="11870"/>
                  </a:cubicBezTo>
                  <a:lnTo>
                    <a:pt x="2032" y="11870"/>
                  </a:lnTo>
                  <a:lnTo>
                    <a:pt x="2032" y="211"/>
                  </a:lnTo>
                  <a:cubicBezTo>
                    <a:pt x="2032" y="118"/>
                    <a:pt x="1917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4742958" y="1568077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4742958" y="1771620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4821673" y="1618474"/>
              <a:ext cx="72715" cy="277600"/>
            </a:xfrm>
            <a:custGeom>
              <a:avLst/>
              <a:gdLst/>
              <a:ahLst/>
              <a:cxnLst/>
              <a:rect l="l" t="t" r="r" b="b"/>
              <a:pathLst>
                <a:path w="2218" h="8659" extrusionOk="0">
                  <a:moveTo>
                    <a:pt x="1640" y="2217"/>
                  </a:moveTo>
                  <a:lnTo>
                    <a:pt x="1640" y="6534"/>
                  </a:lnTo>
                  <a:lnTo>
                    <a:pt x="578" y="6534"/>
                  </a:lnTo>
                  <a:lnTo>
                    <a:pt x="578" y="2217"/>
                  </a:lnTo>
                  <a:close/>
                  <a:moveTo>
                    <a:pt x="1155" y="1"/>
                  </a:moveTo>
                  <a:cubicBezTo>
                    <a:pt x="970" y="1"/>
                    <a:pt x="878" y="93"/>
                    <a:pt x="878" y="278"/>
                  </a:cubicBezTo>
                  <a:lnTo>
                    <a:pt x="878" y="1640"/>
                  </a:lnTo>
                  <a:lnTo>
                    <a:pt x="301" y="1640"/>
                  </a:lnTo>
                  <a:cubicBezTo>
                    <a:pt x="116" y="1640"/>
                    <a:pt x="1" y="1732"/>
                    <a:pt x="1" y="1917"/>
                  </a:cubicBezTo>
                  <a:lnTo>
                    <a:pt x="1" y="6742"/>
                  </a:lnTo>
                  <a:cubicBezTo>
                    <a:pt x="1" y="6927"/>
                    <a:pt x="116" y="7019"/>
                    <a:pt x="301" y="7019"/>
                  </a:cubicBezTo>
                  <a:lnTo>
                    <a:pt x="878" y="7019"/>
                  </a:lnTo>
                  <a:lnTo>
                    <a:pt x="878" y="8358"/>
                  </a:lnTo>
                  <a:cubicBezTo>
                    <a:pt x="878" y="8566"/>
                    <a:pt x="970" y="8658"/>
                    <a:pt x="1063" y="8658"/>
                  </a:cubicBezTo>
                  <a:cubicBezTo>
                    <a:pt x="1270" y="8658"/>
                    <a:pt x="1363" y="8566"/>
                    <a:pt x="1363" y="8358"/>
                  </a:cubicBezTo>
                  <a:lnTo>
                    <a:pt x="1363" y="7019"/>
                  </a:lnTo>
                  <a:lnTo>
                    <a:pt x="1940" y="7019"/>
                  </a:lnTo>
                  <a:cubicBezTo>
                    <a:pt x="2032" y="7019"/>
                    <a:pt x="2217" y="6927"/>
                    <a:pt x="2217" y="6742"/>
                  </a:cubicBezTo>
                  <a:lnTo>
                    <a:pt x="2217" y="1917"/>
                  </a:lnTo>
                  <a:cubicBezTo>
                    <a:pt x="2217" y="1732"/>
                    <a:pt x="2032" y="1640"/>
                    <a:pt x="1940" y="1640"/>
                  </a:cubicBezTo>
                  <a:lnTo>
                    <a:pt x="1363" y="1640"/>
                  </a:lnTo>
                  <a:lnTo>
                    <a:pt x="1363" y="278"/>
                  </a:lnTo>
                  <a:cubicBezTo>
                    <a:pt x="1363" y="185"/>
                    <a:pt x="1270" y="93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4"/>
            <p:cNvSpPr/>
            <p:nvPr/>
          </p:nvSpPr>
          <p:spPr>
            <a:xfrm>
              <a:off x="4954120" y="1568077"/>
              <a:ext cx="18982" cy="72710"/>
            </a:xfrm>
            <a:custGeom>
              <a:avLst/>
              <a:gdLst/>
              <a:ahLst/>
              <a:cxnLst/>
              <a:rect l="l" t="t" r="r" b="b"/>
              <a:pathLst>
                <a:path w="579" h="2268" extrusionOk="0">
                  <a:moveTo>
                    <a:pt x="239" y="1"/>
                  </a:moveTo>
                  <a:cubicBezTo>
                    <a:pt x="138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137" y="2267"/>
                    <a:pt x="238" y="2267"/>
                  </a:cubicBezTo>
                  <a:cubicBezTo>
                    <a:pt x="262" y="2267"/>
                    <a:pt x="283" y="2260"/>
                    <a:pt x="301" y="2242"/>
                  </a:cubicBezTo>
                  <a:cubicBezTo>
                    <a:pt x="486" y="2242"/>
                    <a:pt x="578" y="2150"/>
                    <a:pt x="578" y="1965"/>
                  </a:cubicBezTo>
                  <a:lnTo>
                    <a:pt x="578" y="233"/>
                  </a:lnTo>
                  <a:cubicBezTo>
                    <a:pt x="578" y="118"/>
                    <a:pt x="486" y="26"/>
                    <a:pt x="301" y="26"/>
                  </a:cubicBezTo>
                  <a:cubicBezTo>
                    <a:pt x="284" y="8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4"/>
            <p:cNvSpPr/>
            <p:nvPr/>
          </p:nvSpPr>
          <p:spPr>
            <a:xfrm>
              <a:off x="4954120" y="1719140"/>
              <a:ext cx="18982" cy="72646"/>
            </a:xfrm>
            <a:custGeom>
              <a:avLst/>
              <a:gdLst/>
              <a:ahLst/>
              <a:cxnLst/>
              <a:rect l="l" t="t" r="r" b="b"/>
              <a:pathLst>
                <a:path w="579" h="2266" extrusionOk="0">
                  <a:moveTo>
                    <a:pt x="244" y="0"/>
                  </a:moveTo>
                  <a:cubicBezTo>
                    <a:pt x="142" y="0"/>
                    <a:pt x="1" y="155"/>
                    <a:pt x="1" y="231"/>
                  </a:cubicBezTo>
                  <a:lnTo>
                    <a:pt x="1" y="2055"/>
                  </a:lnTo>
                  <a:cubicBezTo>
                    <a:pt x="1" y="2130"/>
                    <a:pt x="137" y="2265"/>
                    <a:pt x="238" y="2265"/>
                  </a:cubicBezTo>
                  <a:cubicBezTo>
                    <a:pt x="262" y="2265"/>
                    <a:pt x="283" y="2257"/>
                    <a:pt x="301" y="2240"/>
                  </a:cubicBezTo>
                  <a:cubicBezTo>
                    <a:pt x="486" y="2240"/>
                    <a:pt x="578" y="2148"/>
                    <a:pt x="578" y="2055"/>
                  </a:cubicBezTo>
                  <a:lnTo>
                    <a:pt x="578" y="324"/>
                  </a:lnTo>
                  <a:cubicBezTo>
                    <a:pt x="578" y="139"/>
                    <a:pt x="486" y="23"/>
                    <a:pt x="301" y="23"/>
                  </a:cubicBezTo>
                  <a:cubicBezTo>
                    <a:pt x="285" y="7"/>
                    <a:pt x="265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4721026" y="1624405"/>
              <a:ext cx="59798" cy="163598"/>
            </a:xfrm>
            <a:custGeom>
              <a:avLst/>
              <a:gdLst/>
              <a:ahLst/>
              <a:cxnLst/>
              <a:rect l="l" t="t" r="r" b="b"/>
              <a:pathLst>
                <a:path w="1824" h="5103" extrusionOk="0">
                  <a:moveTo>
                    <a:pt x="0" y="0"/>
                  </a:moveTo>
                  <a:lnTo>
                    <a:pt x="1824" y="0"/>
                  </a:lnTo>
                  <a:lnTo>
                    <a:pt x="1824" y="5103"/>
                  </a:lnTo>
                  <a:lnTo>
                    <a:pt x="0" y="5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4932187" y="1624405"/>
              <a:ext cx="63601" cy="111053"/>
            </a:xfrm>
            <a:custGeom>
              <a:avLst/>
              <a:gdLst/>
              <a:ahLst/>
              <a:cxnLst/>
              <a:rect l="l" t="t" r="r" b="b"/>
              <a:pathLst>
                <a:path w="1940" h="3464" extrusionOk="0">
                  <a:moveTo>
                    <a:pt x="0" y="0"/>
                  </a:moveTo>
                  <a:lnTo>
                    <a:pt x="1940" y="0"/>
                  </a:lnTo>
                  <a:lnTo>
                    <a:pt x="1940" y="3463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05;p39">
            <a:extLst>
              <a:ext uri="{FF2B5EF4-FFF2-40B4-BE49-F238E27FC236}">
                <a16:creationId xmlns:a16="http://schemas.microsoft.com/office/drawing/2014/main" id="{2E2AF9B1-FF44-8F2C-17B4-1DBE9127F924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11544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2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</a:t>
            </a:r>
            <a:endParaRPr sz="28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14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2" name="Google Shape;4862;p41"/>
          <p:cNvSpPr txBox="1">
            <a:spLocks noGrp="1"/>
          </p:cNvSpPr>
          <p:nvPr>
            <p:ph type="subTitle" idx="1"/>
          </p:nvPr>
        </p:nvSpPr>
        <p:spPr>
          <a:xfrm>
            <a:off x="1550194" y="757238"/>
            <a:ext cx="6880631" cy="1973487"/>
          </a:xfrm>
          <a:prstGeom prst="rect">
            <a:avLst/>
          </a:prstGeom>
        </p:spPr>
        <p:txBody>
          <a:bodyPr spcFirstLastPara="1" wrap="square" lIns="91425" tIns="91425" rIns="36575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light of all the facts mentioned and discussed, we can conclude that virtualization is a pressing matter at hand. To grow in a continuously evolving marketplace, we need to keep pace with emerging trends.</a:t>
            </a:r>
            <a:endParaRPr sz="2000" dirty="0"/>
          </a:p>
        </p:txBody>
      </p:sp>
      <p:cxnSp>
        <p:nvCxnSpPr>
          <p:cNvPr id="4863" name="Google Shape;4863;p41"/>
          <p:cNvCxnSpPr>
            <a:cxnSpLocks/>
            <a:endCxn id="4862" idx="2"/>
          </p:cNvCxnSpPr>
          <p:nvPr/>
        </p:nvCxnSpPr>
        <p:spPr>
          <a:xfrm rot="5400000" flipH="1" flipV="1">
            <a:off x="4258617" y="3109332"/>
            <a:ext cx="1110500" cy="3532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7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Threats and Vulnerabilities </a:t>
            </a:r>
            <a:endParaRPr lang="en-US" dirty="0"/>
          </a:p>
        </p:txBody>
      </p:sp>
      <p:sp>
        <p:nvSpPr>
          <p:cNvPr id="4786" name="Google Shape;4786;p37"/>
          <p:cNvSpPr txBox="1">
            <a:spLocks noGrp="1"/>
          </p:cNvSpPr>
          <p:nvPr>
            <p:ph type="subTitle" idx="1"/>
          </p:nvPr>
        </p:nvSpPr>
        <p:spPr>
          <a:xfrm>
            <a:off x="1115475" y="3057308"/>
            <a:ext cx="6840300" cy="700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 VIRTUALIZED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9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10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4801" name="Google Shape;4801;p39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of Security Risks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802" name="Google Shape;4802;p39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of Virtualization</a:t>
            </a:r>
            <a:endParaRPr dirty="0"/>
          </a:p>
        </p:txBody>
      </p:sp>
      <p:sp>
        <p:nvSpPr>
          <p:cNvPr id="4803" name="Google Shape;4803;p39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Threads and Vulnerabilities in Virtualized Environments</a:t>
            </a:r>
            <a:endParaRPr dirty="0"/>
          </a:p>
        </p:txBody>
      </p:sp>
      <p:sp>
        <p:nvSpPr>
          <p:cNvPr id="4804" name="Google Shape;4804;p39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of Security Best Practices</a:t>
            </a:r>
            <a:endParaRPr dirty="0"/>
          </a:p>
        </p:txBody>
      </p:sp>
      <p:sp>
        <p:nvSpPr>
          <p:cNvPr id="4805" name="Google Shape;4805;p39"/>
          <p:cNvSpPr txBox="1">
            <a:spLocks noGrp="1"/>
          </p:cNvSpPr>
          <p:nvPr>
            <p:ph type="title" idx="5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06" name="Google Shape;4806;p39"/>
          <p:cNvSpPr txBox="1">
            <a:spLocks noGrp="1"/>
          </p:cNvSpPr>
          <p:nvPr>
            <p:ph type="title" idx="7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7" name="Google Shape;4807;p39"/>
          <p:cNvSpPr txBox="1">
            <a:spLocks noGrp="1"/>
          </p:cNvSpPr>
          <p:nvPr>
            <p:ph type="title" idx="8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08" name="Google Shape;4808;p39"/>
          <p:cNvSpPr txBox="1">
            <a:spLocks noGrp="1"/>
          </p:cNvSpPr>
          <p:nvPr>
            <p:ph type="title" idx="6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9" name="Google Shape;4809;p39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</a:p>
        </p:txBody>
      </p:sp>
      <p:sp>
        <p:nvSpPr>
          <p:cNvPr id="4810" name="Google Shape;4810;p39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CHALLENGES</a:t>
            </a:r>
            <a:endParaRPr dirty="0"/>
          </a:p>
        </p:txBody>
      </p:sp>
      <p:sp>
        <p:nvSpPr>
          <p:cNvPr id="4811" name="Google Shape;4811;p39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SECURITY RISKS</a:t>
            </a:r>
            <a:endParaRPr dirty="0"/>
          </a:p>
        </p:txBody>
      </p:sp>
      <p:sp>
        <p:nvSpPr>
          <p:cNvPr id="4812" name="Google Shape;4812;p39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BEST PRACTICES</a:t>
            </a:r>
            <a:endParaRPr dirty="0"/>
          </a:p>
        </p:txBody>
      </p:sp>
      <p:cxnSp>
        <p:nvCxnSpPr>
          <p:cNvPr id="4813" name="Google Shape;4813;p39"/>
          <p:cNvCxnSpPr>
            <a:stCxn id="4809" idx="3"/>
            <a:endCxn id="4802" idx="1"/>
          </p:cNvCxnSpPr>
          <p:nvPr/>
        </p:nvCxnSpPr>
        <p:spPr>
          <a:xfrm>
            <a:off x="5232549" y="1593375"/>
            <a:ext cx="4044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4" name="Google Shape;4814;p39"/>
          <p:cNvCxnSpPr>
            <a:stCxn id="4810" idx="3"/>
            <a:endCxn id="4803" idx="1"/>
          </p:cNvCxnSpPr>
          <p:nvPr/>
        </p:nvCxnSpPr>
        <p:spPr>
          <a:xfrm>
            <a:off x="5232551" y="2294475"/>
            <a:ext cx="404400" cy="6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5" name="Google Shape;4815;p39"/>
          <p:cNvCxnSpPr>
            <a:stCxn id="4811" idx="3"/>
            <a:endCxn id="4801" idx="1"/>
          </p:cNvCxnSpPr>
          <p:nvPr/>
        </p:nvCxnSpPr>
        <p:spPr>
          <a:xfrm>
            <a:off x="5232549" y="2995575"/>
            <a:ext cx="4044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6" name="Google Shape;4816;p39"/>
          <p:cNvCxnSpPr>
            <a:stCxn id="4812" idx="3"/>
            <a:endCxn id="4804" idx="1"/>
          </p:cNvCxnSpPr>
          <p:nvPr/>
        </p:nvCxnSpPr>
        <p:spPr>
          <a:xfrm>
            <a:off x="5232551" y="3696675"/>
            <a:ext cx="404400" cy="6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817" name="Google Shape;4817;p39"/>
          <p:cNvGrpSpPr/>
          <p:nvPr/>
        </p:nvGrpSpPr>
        <p:grpSpPr>
          <a:xfrm>
            <a:off x="940552" y="2835550"/>
            <a:ext cx="373381" cy="320051"/>
            <a:chOff x="940552" y="2835550"/>
            <a:chExt cx="373381" cy="320051"/>
          </a:xfrm>
        </p:grpSpPr>
        <p:sp>
          <p:nvSpPr>
            <p:cNvPr id="4818" name="Google Shape;4818;p39"/>
            <p:cNvSpPr/>
            <p:nvPr/>
          </p:nvSpPr>
          <p:spPr>
            <a:xfrm>
              <a:off x="979149" y="2871803"/>
              <a:ext cx="298068" cy="190039"/>
            </a:xfrm>
            <a:custGeom>
              <a:avLst/>
              <a:gdLst/>
              <a:ahLst/>
              <a:cxnLst/>
              <a:rect l="l" t="t" r="r" b="b"/>
              <a:pathLst>
                <a:path w="11059" h="7019" extrusionOk="0">
                  <a:moveTo>
                    <a:pt x="0" y="0"/>
                  </a:moveTo>
                  <a:lnTo>
                    <a:pt x="11059" y="0"/>
                  </a:lnTo>
                  <a:lnTo>
                    <a:pt x="11059" y="7019"/>
                  </a:lnTo>
                  <a:lnTo>
                    <a:pt x="0" y="70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9"/>
            <p:cNvSpPr/>
            <p:nvPr/>
          </p:nvSpPr>
          <p:spPr>
            <a:xfrm>
              <a:off x="940552" y="2835550"/>
              <a:ext cx="373381" cy="320051"/>
            </a:xfrm>
            <a:custGeom>
              <a:avLst/>
              <a:gdLst/>
              <a:ahLst/>
              <a:cxnLst/>
              <a:rect l="l" t="t" r="r" b="b"/>
              <a:pathLst>
                <a:path w="13853" h="11821" extrusionOk="0">
                  <a:moveTo>
                    <a:pt x="13068" y="485"/>
                  </a:moveTo>
                  <a:cubicBezTo>
                    <a:pt x="13160" y="485"/>
                    <a:pt x="13368" y="577"/>
                    <a:pt x="13368" y="762"/>
                  </a:cubicBezTo>
                  <a:lnTo>
                    <a:pt x="13368" y="8081"/>
                  </a:lnTo>
                  <a:lnTo>
                    <a:pt x="578" y="8081"/>
                  </a:lnTo>
                  <a:lnTo>
                    <a:pt x="578" y="762"/>
                  </a:lnTo>
                  <a:cubicBezTo>
                    <a:pt x="578" y="577"/>
                    <a:pt x="670" y="485"/>
                    <a:pt x="855" y="485"/>
                  </a:cubicBezTo>
                  <a:close/>
                  <a:moveTo>
                    <a:pt x="13368" y="8565"/>
                  </a:moveTo>
                  <a:lnTo>
                    <a:pt x="13368" y="8842"/>
                  </a:lnTo>
                  <a:cubicBezTo>
                    <a:pt x="13368" y="9027"/>
                    <a:pt x="13160" y="9143"/>
                    <a:pt x="13068" y="9143"/>
                  </a:cubicBezTo>
                  <a:lnTo>
                    <a:pt x="855" y="9143"/>
                  </a:lnTo>
                  <a:cubicBezTo>
                    <a:pt x="670" y="9143"/>
                    <a:pt x="578" y="9027"/>
                    <a:pt x="578" y="8842"/>
                  </a:cubicBezTo>
                  <a:lnTo>
                    <a:pt x="578" y="8565"/>
                  </a:lnTo>
                  <a:close/>
                  <a:moveTo>
                    <a:pt x="7781" y="9720"/>
                  </a:moveTo>
                  <a:lnTo>
                    <a:pt x="8173" y="11243"/>
                  </a:lnTo>
                  <a:lnTo>
                    <a:pt x="5657" y="11243"/>
                  </a:lnTo>
                  <a:lnTo>
                    <a:pt x="6142" y="9720"/>
                  </a:lnTo>
                  <a:close/>
                  <a:moveTo>
                    <a:pt x="855" y="0"/>
                  </a:moveTo>
                  <a:cubicBezTo>
                    <a:pt x="370" y="0"/>
                    <a:pt x="1" y="277"/>
                    <a:pt x="1" y="762"/>
                  </a:cubicBezTo>
                  <a:lnTo>
                    <a:pt x="1" y="8842"/>
                  </a:lnTo>
                  <a:cubicBezTo>
                    <a:pt x="1" y="9327"/>
                    <a:pt x="370" y="9720"/>
                    <a:pt x="855" y="9720"/>
                  </a:cubicBezTo>
                  <a:lnTo>
                    <a:pt x="5565" y="9720"/>
                  </a:lnTo>
                  <a:lnTo>
                    <a:pt x="5080" y="11243"/>
                  </a:lnTo>
                  <a:lnTo>
                    <a:pt x="4803" y="11243"/>
                  </a:lnTo>
                  <a:cubicBezTo>
                    <a:pt x="4410" y="11336"/>
                    <a:pt x="4410" y="11821"/>
                    <a:pt x="4803" y="11821"/>
                  </a:cubicBezTo>
                  <a:lnTo>
                    <a:pt x="9120" y="11821"/>
                  </a:lnTo>
                  <a:cubicBezTo>
                    <a:pt x="9420" y="11821"/>
                    <a:pt x="9420" y="11336"/>
                    <a:pt x="9120" y="11243"/>
                  </a:cubicBezTo>
                  <a:lnTo>
                    <a:pt x="8751" y="11243"/>
                  </a:lnTo>
                  <a:lnTo>
                    <a:pt x="8358" y="9720"/>
                  </a:lnTo>
                  <a:lnTo>
                    <a:pt x="13068" y="9720"/>
                  </a:lnTo>
                  <a:cubicBezTo>
                    <a:pt x="13460" y="9720"/>
                    <a:pt x="13853" y="9327"/>
                    <a:pt x="13853" y="8842"/>
                  </a:cubicBezTo>
                  <a:lnTo>
                    <a:pt x="13853" y="762"/>
                  </a:lnTo>
                  <a:cubicBezTo>
                    <a:pt x="13853" y="277"/>
                    <a:pt x="13460" y="0"/>
                    <a:pt x="1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9"/>
            <p:cNvSpPr/>
            <p:nvPr/>
          </p:nvSpPr>
          <p:spPr>
            <a:xfrm>
              <a:off x="1080573" y="2892407"/>
              <a:ext cx="64741" cy="65683"/>
            </a:xfrm>
            <a:custGeom>
              <a:avLst/>
              <a:gdLst/>
              <a:ahLst/>
              <a:cxnLst/>
              <a:rect l="l" t="t" r="r" b="b"/>
              <a:pathLst>
                <a:path w="2402" h="2426" extrusionOk="0">
                  <a:moveTo>
                    <a:pt x="462" y="578"/>
                  </a:moveTo>
                  <a:cubicBezTo>
                    <a:pt x="1155" y="694"/>
                    <a:pt x="1732" y="1271"/>
                    <a:pt x="1824" y="1940"/>
                  </a:cubicBezTo>
                  <a:lnTo>
                    <a:pt x="462" y="1940"/>
                  </a:lnTo>
                  <a:lnTo>
                    <a:pt x="462" y="578"/>
                  </a:lnTo>
                  <a:close/>
                  <a:moveTo>
                    <a:pt x="277" y="1"/>
                  </a:moveTo>
                  <a:cubicBezTo>
                    <a:pt x="93" y="1"/>
                    <a:pt x="0" y="116"/>
                    <a:pt x="0" y="301"/>
                  </a:cubicBezTo>
                  <a:lnTo>
                    <a:pt x="0" y="2125"/>
                  </a:lnTo>
                  <a:cubicBezTo>
                    <a:pt x="0" y="2310"/>
                    <a:pt x="93" y="2425"/>
                    <a:pt x="277" y="2425"/>
                  </a:cubicBezTo>
                  <a:lnTo>
                    <a:pt x="2101" y="2425"/>
                  </a:lnTo>
                  <a:cubicBezTo>
                    <a:pt x="2309" y="2425"/>
                    <a:pt x="2401" y="2310"/>
                    <a:pt x="2401" y="2125"/>
                  </a:cubicBezTo>
                  <a:cubicBezTo>
                    <a:pt x="2401" y="971"/>
                    <a:pt x="143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9"/>
            <p:cNvSpPr/>
            <p:nvPr/>
          </p:nvSpPr>
          <p:spPr>
            <a:xfrm>
              <a:off x="981629" y="2921160"/>
              <a:ext cx="135062" cy="117559"/>
            </a:xfrm>
            <a:custGeom>
              <a:avLst/>
              <a:gdLst/>
              <a:ahLst/>
              <a:cxnLst/>
              <a:rect l="l" t="t" r="r" b="b"/>
              <a:pathLst>
                <a:path w="5011" h="4342" extrusionOk="0">
                  <a:moveTo>
                    <a:pt x="2609" y="578"/>
                  </a:moveTo>
                  <a:lnTo>
                    <a:pt x="2609" y="2033"/>
                  </a:lnTo>
                  <a:lnTo>
                    <a:pt x="1363" y="2795"/>
                  </a:lnTo>
                  <a:cubicBezTo>
                    <a:pt x="970" y="1825"/>
                    <a:pt x="1640" y="786"/>
                    <a:pt x="2609" y="578"/>
                  </a:cubicBezTo>
                  <a:close/>
                  <a:moveTo>
                    <a:pt x="4433" y="2402"/>
                  </a:moveTo>
                  <a:cubicBezTo>
                    <a:pt x="4341" y="2887"/>
                    <a:pt x="4133" y="3187"/>
                    <a:pt x="3856" y="3464"/>
                  </a:cubicBezTo>
                  <a:lnTo>
                    <a:pt x="3279" y="2402"/>
                  </a:lnTo>
                  <a:close/>
                  <a:moveTo>
                    <a:pt x="2702" y="2610"/>
                  </a:moveTo>
                  <a:lnTo>
                    <a:pt x="3371" y="3764"/>
                  </a:lnTo>
                  <a:cubicBezTo>
                    <a:pt x="3223" y="3812"/>
                    <a:pt x="3063" y="3835"/>
                    <a:pt x="2899" y="3835"/>
                  </a:cubicBezTo>
                  <a:cubicBezTo>
                    <a:pt x="2422" y="3835"/>
                    <a:pt x="1908" y="3640"/>
                    <a:pt x="1547" y="3279"/>
                  </a:cubicBezTo>
                  <a:lnTo>
                    <a:pt x="2702" y="2610"/>
                  </a:lnTo>
                  <a:close/>
                  <a:moveTo>
                    <a:pt x="2794" y="1"/>
                  </a:moveTo>
                  <a:cubicBezTo>
                    <a:pt x="0" y="93"/>
                    <a:pt x="0" y="4249"/>
                    <a:pt x="2794" y="4341"/>
                  </a:cubicBezTo>
                  <a:cubicBezTo>
                    <a:pt x="4041" y="4341"/>
                    <a:pt x="5010" y="3372"/>
                    <a:pt x="5010" y="2217"/>
                  </a:cubicBezTo>
                  <a:cubicBezTo>
                    <a:pt x="5010" y="2033"/>
                    <a:pt x="4918" y="1940"/>
                    <a:pt x="4710" y="1940"/>
                  </a:cubicBezTo>
                  <a:lnTo>
                    <a:pt x="3094" y="1940"/>
                  </a:lnTo>
                  <a:lnTo>
                    <a:pt x="3094" y="301"/>
                  </a:lnTo>
                  <a:cubicBezTo>
                    <a:pt x="3094" y="209"/>
                    <a:pt x="2979" y="1"/>
                    <a:pt x="2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9"/>
            <p:cNvSpPr/>
            <p:nvPr/>
          </p:nvSpPr>
          <p:spPr>
            <a:xfrm>
              <a:off x="1163319" y="2994316"/>
              <a:ext cx="93365" cy="44403"/>
            </a:xfrm>
            <a:custGeom>
              <a:avLst/>
              <a:gdLst/>
              <a:ahLst/>
              <a:cxnLst/>
              <a:rect l="l" t="t" r="r" b="b"/>
              <a:pathLst>
                <a:path w="3464" h="1640" extrusionOk="0">
                  <a:moveTo>
                    <a:pt x="2887" y="577"/>
                  </a:moveTo>
                  <a:lnTo>
                    <a:pt x="2887" y="1155"/>
                  </a:lnTo>
                  <a:lnTo>
                    <a:pt x="578" y="1155"/>
                  </a:lnTo>
                  <a:lnTo>
                    <a:pt x="578" y="577"/>
                  </a:lnTo>
                  <a:close/>
                  <a:moveTo>
                    <a:pt x="278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1339"/>
                  </a:lnTo>
                  <a:cubicBezTo>
                    <a:pt x="1" y="1547"/>
                    <a:pt x="93" y="1639"/>
                    <a:pt x="278" y="1639"/>
                  </a:cubicBezTo>
                  <a:lnTo>
                    <a:pt x="3164" y="1639"/>
                  </a:lnTo>
                  <a:cubicBezTo>
                    <a:pt x="3279" y="1639"/>
                    <a:pt x="3464" y="1547"/>
                    <a:pt x="3464" y="1339"/>
                  </a:cubicBezTo>
                  <a:lnTo>
                    <a:pt x="3464" y="277"/>
                  </a:lnTo>
                  <a:cubicBezTo>
                    <a:pt x="3464" y="185"/>
                    <a:pt x="3279" y="0"/>
                    <a:pt x="3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9"/>
            <p:cNvSpPr/>
            <p:nvPr/>
          </p:nvSpPr>
          <p:spPr>
            <a:xfrm>
              <a:off x="1160840" y="2960554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0"/>
                  </a:moveTo>
                  <a:cubicBezTo>
                    <a:pt x="0" y="93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93"/>
                    <a:pt x="3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9"/>
            <p:cNvSpPr/>
            <p:nvPr/>
          </p:nvSpPr>
          <p:spPr>
            <a:xfrm>
              <a:off x="1160840" y="2926791"/>
              <a:ext cx="98352" cy="15649"/>
            </a:xfrm>
            <a:custGeom>
              <a:avLst/>
              <a:gdLst/>
              <a:ahLst/>
              <a:cxnLst/>
              <a:rect l="l" t="t" r="r" b="b"/>
              <a:pathLst>
                <a:path w="3649" h="578" extrusionOk="0">
                  <a:moveTo>
                    <a:pt x="370" y="1"/>
                  </a:moveTo>
                  <a:cubicBezTo>
                    <a:pt x="0" y="1"/>
                    <a:pt x="0" y="578"/>
                    <a:pt x="370" y="578"/>
                  </a:cubicBezTo>
                  <a:lnTo>
                    <a:pt x="3256" y="578"/>
                  </a:lnTo>
                  <a:cubicBezTo>
                    <a:pt x="3648" y="578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9"/>
            <p:cNvSpPr/>
            <p:nvPr/>
          </p:nvSpPr>
          <p:spPr>
            <a:xfrm>
              <a:off x="1160840" y="2892407"/>
              <a:ext cx="98352" cy="15676"/>
            </a:xfrm>
            <a:custGeom>
              <a:avLst/>
              <a:gdLst/>
              <a:ahLst/>
              <a:cxnLst/>
              <a:rect l="l" t="t" r="r" b="b"/>
              <a:pathLst>
                <a:path w="3649" h="579" extrusionOk="0">
                  <a:moveTo>
                    <a:pt x="370" y="1"/>
                  </a:moveTo>
                  <a:cubicBezTo>
                    <a:pt x="0" y="1"/>
                    <a:pt x="0" y="486"/>
                    <a:pt x="370" y="578"/>
                  </a:cubicBezTo>
                  <a:lnTo>
                    <a:pt x="3256" y="578"/>
                  </a:lnTo>
                  <a:cubicBezTo>
                    <a:pt x="3648" y="486"/>
                    <a:pt x="3648" y="1"/>
                    <a:pt x="3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6" name="Google Shape;4826;p39"/>
          <p:cNvGrpSpPr/>
          <p:nvPr/>
        </p:nvGrpSpPr>
        <p:grpSpPr>
          <a:xfrm>
            <a:off x="891021" y="2065867"/>
            <a:ext cx="472443" cy="457217"/>
            <a:chOff x="891021" y="2065867"/>
            <a:chExt cx="472443" cy="457217"/>
          </a:xfrm>
        </p:grpSpPr>
        <p:sp>
          <p:nvSpPr>
            <p:cNvPr id="4827" name="Google Shape;4827;p39"/>
            <p:cNvSpPr/>
            <p:nvPr/>
          </p:nvSpPr>
          <p:spPr>
            <a:xfrm>
              <a:off x="1021649" y="2124138"/>
              <a:ext cx="19581" cy="172327"/>
            </a:xfrm>
            <a:custGeom>
              <a:avLst/>
              <a:gdLst/>
              <a:ahLst/>
              <a:cxnLst/>
              <a:rect l="l" t="t" r="r" b="b"/>
              <a:pathLst>
                <a:path w="578" h="5196" extrusionOk="0">
                  <a:moveTo>
                    <a:pt x="277" y="1"/>
                  </a:moveTo>
                  <a:cubicBezTo>
                    <a:pt x="93" y="1"/>
                    <a:pt x="0" y="185"/>
                    <a:pt x="0" y="278"/>
                  </a:cubicBezTo>
                  <a:lnTo>
                    <a:pt x="0" y="4895"/>
                  </a:lnTo>
                  <a:cubicBezTo>
                    <a:pt x="0" y="5103"/>
                    <a:pt x="93" y="5195"/>
                    <a:pt x="277" y="5195"/>
                  </a:cubicBezTo>
                  <a:cubicBezTo>
                    <a:pt x="393" y="5195"/>
                    <a:pt x="577" y="5103"/>
                    <a:pt x="577" y="4895"/>
                  </a:cubicBezTo>
                  <a:lnTo>
                    <a:pt x="577" y="278"/>
                  </a:lnTo>
                  <a:cubicBezTo>
                    <a:pt x="577" y="93"/>
                    <a:pt x="393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9"/>
            <p:cNvSpPr/>
            <p:nvPr/>
          </p:nvSpPr>
          <p:spPr>
            <a:xfrm>
              <a:off x="1242965" y="2069780"/>
              <a:ext cx="16464" cy="170072"/>
            </a:xfrm>
            <a:custGeom>
              <a:avLst/>
              <a:gdLst/>
              <a:ahLst/>
              <a:cxnLst/>
              <a:rect l="l" t="t" r="r" b="b"/>
              <a:pathLst>
                <a:path w="486" h="5128" extrusionOk="0">
                  <a:moveTo>
                    <a:pt x="209" y="0"/>
                  </a:moveTo>
                  <a:cubicBezTo>
                    <a:pt x="93" y="0"/>
                    <a:pt x="1" y="185"/>
                    <a:pt x="1" y="277"/>
                  </a:cubicBezTo>
                  <a:lnTo>
                    <a:pt x="1" y="4895"/>
                  </a:lnTo>
                  <a:cubicBezTo>
                    <a:pt x="1" y="5010"/>
                    <a:pt x="93" y="5103"/>
                    <a:pt x="209" y="5103"/>
                  </a:cubicBezTo>
                  <a:cubicBezTo>
                    <a:pt x="244" y="5120"/>
                    <a:pt x="275" y="5128"/>
                    <a:pt x="304" y="5128"/>
                  </a:cubicBezTo>
                  <a:cubicBezTo>
                    <a:pt x="425" y="5128"/>
                    <a:pt x="486" y="4988"/>
                    <a:pt x="486" y="4895"/>
                  </a:cubicBezTo>
                  <a:lnTo>
                    <a:pt x="486" y="277"/>
                  </a:lnTo>
                  <a:cubicBezTo>
                    <a:pt x="486" y="93"/>
                    <a:pt x="393" y="0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9"/>
            <p:cNvSpPr/>
            <p:nvPr/>
          </p:nvSpPr>
          <p:spPr>
            <a:xfrm>
              <a:off x="1223418" y="2222904"/>
              <a:ext cx="55558" cy="245821"/>
            </a:xfrm>
            <a:custGeom>
              <a:avLst/>
              <a:gdLst/>
              <a:ahLst/>
              <a:cxnLst/>
              <a:rect l="l" t="t" r="r" b="b"/>
              <a:pathLst>
                <a:path w="1640" h="7412" extrusionOk="0">
                  <a:moveTo>
                    <a:pt x="1" y="1"/>
                  </a:moveTo>
                  <a:lnTo>
                    <a:pt x="1640" y="1"/>
                  </a:lnTo>
                  <a:lnTo>
                    <a:pt x="1640" y="7412"/>
                  </a:lnTo>
                  <a:lnTo>
                    <a:pt x="1" y="7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9"/>
            <p:cNvSpPr/>
            <p:nvPr/>
          </p:nvSpPr>
          <p:spPr>
            <a:xfrm>
              <a:off x="1005219" y="2277295"/>
              <a:ext cx="55558" cy="191430"/>
            </a:xfrm>
            <a:custGeom>
              <a:avLst/>
              <a:gdLst/>
              <a:ahLst/>
              <a:cxnLst/>
              <a:rect l="l" t="t" r="r" b="b"/>
              <a:pathLst>
                <a:path w="1640" h="5772" extrusionOk="0">
                  <a:moveTo>
                    <a:pt x="0" y="0"/>
                  </a:moveTo>
                  <a:lnTo>
                    <a:pt x="1640" y="0"/>
                  </a:lnTo>
                  <a:lnTo>
                    <a:pt x="1640" y="5772"/>
                  </a:lnTo>
                  <a:lnTo>
                    <a:pt x="0" y="57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9"/>
            <p:cNvSpPr/>
            <p:nvPr/>
          </p:nvSpPr>
          <p:spPr>
            <a:xfrm>
              <a:off x="891021" y="2065867"/>
              <a:ext cx="472443" cy="45721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7896" y="9838"/>
                  </a:moveTo>
                  <a:lnTo>
                    <a:pt x="7896" y="11847"/>
                  </a:lnTo>
                  <a:lnTo>
                    <a:pt x="6834" y="11847"/>
                  </a:lnTo>
                  <a:lnTo>
                    <a:pt x="6834" y="9838"/>
                  </a:lnTo>
                  <a:close/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208" y="1180"/>
                    <a:pt x="93" y="1273"/>
                    <a:pt x="93" y="1457"/>
                  </a:cubicBezTo>
                  <a:cubicBezTo>
                    <a:pt x="1" y="1665"/>
                    <a:pt x="208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189"/>
                    <a:pt x="786" y="3397"/>
                    <a:pt x="970" y="3397"/>
                  </a:cubicBezTo>
                  <a:lnTo>
                    <a:pt x="1455" y="3397"/>
                  </a:lnTo>
                  <a:lnTo>
                    <a:pt x="1455" y="4436"/>
                  </a:lnTo>
                  <a:lnTo>
                    <a:pt x="970" y="4436"/>
                  </a:lnTo>
                  <a:cubicBezTo>
                    <a:pt x="878" y="4436"/>
                    <a:pt x="670" y="4551"/>
                    <a:pt x="670" y="4736"/>
                  </a:cubicBezTo>
                  <a:cubicBezTo>
                    <a:pt x="670" y="4828"/>
                    <a:pt x="786" y="5013"/>
                    <a:pt x="970" y="5013"/>
                  </a:cubicBezTo>
                  <a:lnTo>
                    <a:pt x="1455" y="5013"/>
                  </a:lnTo>
                  <a:lnTo>
                    <a:pt x="1455" y="6075"/>
                  </a:lnTo>
                  <a:lnTo>
                    <a:pt x="301" y="6075"/>
                  </a:lnTo>
                  <a:cubicBezTo>
                    <a:pt x="208" y="6075"/>
                    <a:pt x="93" y="6167"/>
                    <a:pt x="93" y="6283"/>
                  </a:cubicBezTo>
                  <a:cubicBezTo>
                    <a:pt x="1" y="6467"/>
                    <a:pt x="208" y="6652"/>
                    <a:pt x="301" y="6652"/>
                  </a:cubicBezTo>
                  <a:lnTo>
                    <a:pt x="1455" y="6652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06"/>
                    <a:pt x="670" y="7899"/>
                  </a:cubicBezTo>
                  <a:cubicBezTo>
                    <a:pt x="670" y="8107"/>
                    <a:pt x="786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38"/>
                  </a:cubicBezTo>
                  <a:cubicBezTo>
                    <a:pt x="670" y="9746"/>
                    <a:pt x="786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208" y="10900"/>
                    <a:pt x="93" y="10992"/>
                    <a:pt x="93" y="11177"/>
                  </a:cubicBezTo>
                  <a:cubicBezTo>
                    <a:pt x="1" y="11362"/>
                    <a:pt x="208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24"/>
                    <a:pt x="1732" y="12424"/>
                  </a:cubicBezTo>
                  <a:lnTo>
                    <a:pt x="3094" y="12424"/>
                  </a:lnTo>
                  <a:lnTo>
                    <a:pt x="3094" y="13486"/>
                  </a:lnTo>
                  <a:cubicBezTo>
                    <a:pt x="3094" y="13671"/>
                    <a:pt x="3187" y="13786"/>
                    <a:pt x="3279" y="13786"/>
                  </a:cubicBezTo>
                  <a:cubicBezTo>
                    <a:pt x="3464" y="13786"/>
                    <a:pt x="3672" y="13671"/>
                    <a:pt x="3672" y="13486"/>
                  </a:cubicBezTo>
                  <a:lnTo>
                    <a:pt x="3672" y="12424"/>
                  </a:lnTo>
                  <a:lnTo>
                    <a:pt x="4710" y="12424"/>
                  </a:lnTo>
                  <a:lnTo>
                    <a:pt x="4710" y="12909"/>
                  </a:lnTo>
                  <a:cubicBezTo>
                    <a:pt x="4710" y="13001"/>
                    <a:pt x="4826" y="13093"/>
                    <a:pt x="4918" y="13209"/>
                  </a:cubicBezTo>
                  <a:cubicBezTo>
                    <a:pt x="5103" y="13209"/>
                    <a:pt x="5195" y="13093"/>
                    <a:pt x="5195" y="12909"/>
                  </a:cubicBezTo>
                  <a:lnTo>
                    <a:pt x="5195" y="12424"/>
                  </a:lnTo>
                  <a:lnTo>
                    <a:pt x="6350" y="12424"/>
                  </a:lnTo>
                  <a:lnTo>
                    <a:pt x="6350" y="12909"/>
                  </a:lnTo>
                  <a:cubicBezTo>
                    <a:pt x="6350" y="13001"/>
                    <a:pt x="6442" y="13093"/>
                    <a:pt x="6557" y="13209"/>
                  </a:cubicBezTo>
                  <a:cubicBezTo>
                    <a:pt x="6742" y="13209"/>
                    <a:pt x="6834" y="13093"/>
                    <a:pt x="6834" y="12909"/>
                  </a:cubicBezTo>
                  <a:lnTo>
                    <a:pt x="6834" y="12424"/>
                  </a:lnTo>
                  <a:lnTo>
                    <a:pt x="7896" y="12424"/>
                  </a:lnTo>
                  <a:lnTo>
                    <a:pt x="7896" y="13486"/>
                  </a:lnTo>
                  <a:cubicBezTo>
                    <a:pt x="7896" y="13671"/>
                    <a:pt x="7989" y="13786"/>
                    <a:pt x="8174" y="13786"/>
                  </a:cubicBezTo>
                  <a:cubicBezTo>
                    <a:pt x="8381" y="13786"/>
                    <a:pt x="8474" y="13671"/>
                    <a:pt x="8474" y="13486"/>
                  </a:cubicBezTo>
                  <a:lnTo>
                    <a:pt x="8474" y="12424"/>
                  </a:lnTo>
                  <a:lnTo>
                    <a:pt x="9536" y="12424"/>
                  </a:lnTo>
                  <a:lnTo>
                    <a:pt x="9536" y="12909"/>
                  </a:lnTo>
                  <a:cubicBezTo>
                    <a:pt x="9536" y="13001"/>
                    <a:pt x="9628" y="13093"/>
                    <a:pt x="9813" y="13209"/>
                  </a:cubicBezTo>
                  <a:cubicBezTo>
                    <a:pt x="9905" y="13209"/>
                    <a:pt x="10113" y="13093"/>
                    <a:pt x="10113" y="12909"/>
                  </a:cubicBezTo>
                  <a:lnTo>
                    <a:pt x="10113" y="12424"/>
                  </a:lnTo>
                  <a:lnTo>
                    <a:pt x="11175" y="12424"/>
                  </a:lnTo>
                  <a:lnTo>
                    <a:pt x="11175" y="12909"/>
                  </a:lnTo>
                  <a:cubicBezTo>
                    <a:pt x="11175" y="13001"/>
                    <a:pt x="11267" y="13093"/>
                    <a:pt x="11452" y="13209"/>
                  </a:cubicBezTo>
                  <a:cubicBezTo>
                    <a:pt x="11544" y="13209"/>
                    <a:pt x="11752" y="13093"/>
                    <a:pt x="11752" y="12909"/>
                  </a:cubicBezTo>
                  <a:lnTo>
                    <a:pt x="11752" y="12424"/>
                  </a:lnTo>
                  <a:lnTo>
                    <a:pt x="12791" y="12424"/>
                  </a:lnTo>
                  <a:lnTo>
                    <a:pt x="12791" y="13486"/>
                  </a:lnTo>
                  <a:cubicBezTo>
                    <a:pt x="12791" y="13671"/>
                    <a:pt x="12906" y="13786"/>
                    <a:pt x="12999" y="13786"/>
                  </a:cubicBezTo>
                  <a:cubicBezTo>
                    <a:pt x="13183" y="13786"/>
                    <a:pt x="13368" y="13671"/>
                    <a:pt x="13368" y="13486"/>
                  </a:cubicBezTo>
                  <a:lnTo>
                    <a:pt x="13368" y="12424"/>
                  </a:lnTo>
                  <a:lnTo>
                    <a:pt x="13576" y="12424"/>
                  </a:lnTo>
                  <a:cubicBezTo>
                    <a:pt x="13945" y="12424"/>
                    <a:pt x="13945" y="11847"/>
                    <a:pt x="13576" y="11847"/>
                  </a:cubicBezTo>
                  <a:lnTo>
                    <a:pt x="8474" y="11847"/>
                  </a:lnTo>
                  <a:lnTo>
                    <a:pt x="8474" y="9538"/>
                  </a:lnTo>
                  <a:cubicBezTo>
                    <a:pt x="8474" y="9446"/>
                    <a:pt x="8381" y="9353"/>
                    <a:pt x="8174" y="9353"/>
                  </a:cubicBezTo>
                  <a:lnTo>
                    <a:pt x="7712" y="9353"/>
                  </a:lnTo>
                  <a:lnTo>
                    <a:pt x="7712" y="5313"/>
                  </a:lnTo>
                  <a:cubicBezTo>
                    <a:pt x="9328" y="4828"/>
                    <a:pt x="9051" y="603"/>
                    <a:pt x="10690" y="511"/>
                  </a:cubicBezTo>
                  <a:lnTo>
                    <a:pt x="11452" y="511"/>
                  </a:lnTo>
                  <a:cubicBezTo>
                    <a:pt x="11544" y="511"/>
                    <a:pt x="11752" y="395"/>
                    <a:pt x="11752" y="211"/>
                  </a:cubicBezTo>
                  <a:cubicBezTo>
                    <a:pt x="11752" y="118"/>
                    <a:pt x="11544" y="26"/>
                    <a:pt x="11452" y="26"/>
                  </a:cubicBezTo>
                  <a:cubicBezTo>
                    <a:pt x="11179" y="26"/>
                    <a:pt x="10938" y="10"/>
                    <a:pt x="10718" y="10"/>
                  </a:cubicBezTo>
                  <a:cubicBezTo>
                    <a:pt x="10158" y="10"/>
                    <a:pt x="9743" y="117"/>
                    <a:pt x="9328" y="880"/>
                  </a:cubicBezTo>
                  <a:cubicBezTo>
                    <a:pt x="9051" y="1457"/>
                    <a:pt x="8866" y="2127"/>
                    <a:pt x="8566" y="2704"/>
                  </a:cubicBezTo>
                  <a:cubicBezTo>
                    <a:pt x="8289" y="3766"/>
                    <a:pt x="7989" y="4828"/>
                    <a:pt x="7412" y="4828"/>
                  </a:cubicBezTo>
                  <a:cubicBezTo>
                    <a:pt x="5980" y="4736"/>
                    <a:pt x="5980" y="1550"/>
                    <a:pt x="4133" y="1550"/>
                  </a:cubicBezTo>
                  <a:lnTo>
                    <a:pt x="3371" y="1550"/>
                  </a:lnTo>
                  <a:cubicBezTo>
                    <a:pt x="3187" y="1550"/>
                    <a:pt x="3094" y="1758"/>
                    <a:pt x="3094" y="1942"/>
                  </a:cubicBezTo>
                  <a:cubicBezTo>
                    <a:pt x="3094" y="2035"/>
                    <a:pt x="3187" y="2127"/>
                    <a:pt x="3371" y="2127"/>
                  </a:cubicBezTo>
                  <a:lnTo>
                    <a:pt x="4133" y="2127"/>
                  </a:lnTo>
                  <a:cubicBezTo>
                    <a:pt x="5495" y="2242"/>
                    <a:pt x="5588" y="5128"/>
                    <a:pt x="7135" y="5313"/>
                  </a:cubicBezTo>
                  <a:lnTo>
                    <a:pt x="7135" y="9353"/>
                  </a:lnTo>
                  <a:lnTo>
                    <a:pt x="6557" y="9353"/>
                  </a:lnTo>
                  <a:cubicBezTo>
                    <a:pt x="6442" y="9353"/>
                    <a:pt x="6350" y="9446"/>
                    <a:pt x="6350" y="9538"/>
                  </a:cubicBezTo>
                  <a:lnTo>
                    <a:pt x="6350" y="11847"/>
                  </a:lnTo>
                  <a:lnTo>
                    <a:pt x="2032" y="11847"/>
                  </a:lnTo>
                  <a:lnTo>
                    <a:pt x="2032" y="211"/>
                  </a:lnTo>
                  <a:cubicBezTo>
                    <a:pt x="2032" y="118"/>
                    <a:pt x="1940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2" name="Google Shape;4832;p39"/>
          <p:cNvGrpSpPr/>
          <p:nvPr/>
        </p:nvGrpSpPr>
        <p:grpSpPr>
          <a:xfrm>
            <a:off x="875783" y="1364776"/>
            <a:ext cx="502927" cy="457192"/>
            <a:chOff x="875783" y="1364776"/>
            <a:chExt cx="502927" cy="457192"/>
          </a:xfrm>
        </p:grpSpPr>
        <p:sp>
          <p:nvSpPr>
            <p:cNvPr id="4833" name="Google Shape;4833;p39"/>
            <p:cNvSpPr/>
            <p:nvPr/>
          </p:nvSpPr>
          <p:spPr>
            <a:xfrm>
              <a:off x="948461" y="1534744"/>
              <a:ext cx="357563" cy="237948"/>
            </a:xfrm>
            <a:custGeom>
              <a:avLst/>
              <a:gdLst/>
              <a:ahLst/>
              <a:cxnLst/>
              <a:rect l="l" t="t" r="r" b="b"/>
              <a:pathLst>
                <a:path w="9997" h="6465" extrusionOk="0">
                  <a:moveTo>
                    <a:pt x="0" y="0"/>
                  </a:moveTo>
                  <a:lnTo>
                    <a:pt x="9997" y="0"/>
                  </a:lnTo>
                  <a:lnTo>
                    <a:pt x="9997" y="6465"/>
                  </a:lnTo>
                  <a:lnTo>
                    <a:pt x="0" y="64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9"/>
            <p:cNvSpPr/>
            <p:nvPr/>
          </p:nvSpPr>
          <p:spPr>
            <a:xfrm>
              <a:off x="875783" y="1364776"/>
              <a:ext cx="502927" cy="457192"/>
            </a:xfrm>
            <a:custGeom>
              <a:avLst/>
              <a:gdLst/>
              <a:ahLst/>
              <a:cxnLst/>
              <a:rect l="l" t="t" r="r" b="b"/>
              <a:pathLst>
                <a:path w="14061" h="12422" extrusionOk="0">
                  <a:moveTo>
                    <a:pt x="7019" y="578"/>
                  </a:moveTo>
                  <a:cubicBezTo>
                    <a:pt x="7227" y="578"/>
                    <a:pt x="7411" y="693"/>
                    <a:pt x="7411" y="970"/>
                  </a:cubicBezTo>
                  <a:cubicBezTo>
                    <a:pt x="7411" y="1213"/>
                    <a:pt x="7221" y="1334"/>
                    <a:pt x="7031" y="1334"/>
                  </a:cubicBezTo>
                  <a:cubicBezTo>
                    <a:pt x="6840" y="1334"/>
                    <a:pt x="6650" y="1213"/>
                    <a:pt x="6650" y="970"/>
                  </a:cubicBezTo>
                  <a:cubicBezTo>
                    <a:pt x="6650" y="693"/>
                    <a:pt x="6834" y="578"/>
                    <a:pt x="7019" y="578"/>
                  </a:cubicBezTo>
                  <a:close/>
                  <a:moveTo>
                    <a:pt x="7712" y="1640"/>
                  </a:moveTo>
                  <a:lnTo>
                    <a:pt x="10482" y="3279"/>
                  </a:lnTo>
                  <a:lnTo>
                    <a:pt x="3556" y="3279"/>
                  </a:lnTo>
                  <a:lnTo>
                    <a:pt x="6349" y="1640"/>
                  </a:lnTo>
                  <a:cubicBezTo>
                    <a:pt x="6546" y="1790"/>
                    <a:pt x="6788" y="1865"/>
                    <a:pt x="7031" y="1865"/>
                  </a:cubicBezTo>
                  <a:cubicBezTo>
                    <a:pt x="7273" y="1865"/>
                    <a:pt x="7515" y="1790"/>
                    <a:pt x="7712" y="1640"/>
                  </a:cubicBezTo>
                  <a:close/>
                  <a:moveTo>
                    <a:pt x="12906" y="3764"/>
                  </a:moveTo>
                  <a:lnTo>
                    <a:pt x="12906" y="11844"/>
                  </a:lnTo>
                  <a:lnTo>
                    <a:pt x="1247" y="11844"/>
                  </a:lnTo>
                  <a:lnTo>
                    <a:pt x="1247" y="3764"/>
                  </a:lnTo>
                  <a:close/>
                  <a:moveTo>
                    <a:pt x="7019" y="1"/>
                  </a:moveTo>
                  <a:cubicBezTo>
                    <a:pt x="6442" y="1"/>
                    <a:pt x="5980" y="578"/>
                    <a:pt x="6165" y="1155"/>
                  </a:cubicBezTo>
                  <a:lnTo>
                    <a:pt x="2517" y="3279"/>
                  </a:lnTo>
                  <a:lnTo>
                    <a:pt x="393" y="3279"/>
                  </a:lnTo>
                  <a:cubicBezTo>
                    <a:pt x="1" y="3279"/>
                    <a:pt x="1" y="3764"/>
                    <a:pt x="393" y="3764"/>
                  </a:cubicBezTo>
                  <a:lnTo>
                    <a:pt x="670" y="3764"/>
                  </a:lnTo>
                  <a:lnTo>
                    <a:pt x="670" y="11844"/>
                  </a:lnTo>
                  <a:lnTo>
                    <a:pt x="393" y="11844"/>
                  </a:lnTo>
                  <a:cubicBezTo>
                    <a:pt x="301" y="11844"/>
                    <a:pt x="208" y="11937"/>
                    <a:pt x="93" y="12121"/>
                  </a:cubicBezTo>
                  <a:cubicBezTo>
                    <a:pt x="93" y="12237"/>
                    <a:pt x="208" y="12422"/>
                    <a:pt x="393" y="12422"/>
                  </a:cubicBezTo>
                  <a:lnTo>
                    <a:pt x="13668" y="12422"/>
                  </a:lnTo>
                  <a:cubicBezTo>
                    <a:pt x="14061" y="12422"/>
                    <a:pt x="14061" y="11937"/>
                    <a:pt x="13668" y="11844"/>
                  </a:cubicBezTo>
                  <a:lnTo>
                    <a:pt x="13368" y="11844"/>
                  </a:lnTo>
                  <a:lnTo>
                    <a:pt x="13368" y="3764"/>
                  </a:lnTo>
                  <a:lnTo>
                    <a:pt x="13668" y="3764"/>
                  </a:lnTo>
                  <a:cubicBezTo>
                    <a:pt x="13853" y="3764"/>
                    <a:pt x="13945" y="3672"/>
                    <a:pt x="13945" y="3579"/>
                  </a:cubicBezTo>
                  <a:cubicBezTo>
                    <a:pt x="13945" y="3371"/>
                    <a:pt x="13853" y="3279"/>
                    <a:pt x="13668" y="3279"/>
                  </a:cubicBezTo>
                  <a:lnTo>
                    <a:pt x="11544" y="3279"/>
                  </a:lnTo>
                  <a:lnTo>
                    <a:pt x="7989" y="1155"/>
                  </a:lnTo>
                  <a:cubicBezTo>
                    <a:pt x="8081" y="578"/>
                    <a:pt x="7596" y="1"/>
                    <a:pt x="7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9"/>
            <p:cNvSpPr/>
            <p:nvPr/>
          </p:nvSpPr>
          <p:spPr>
            <a:xfrm>
              <a:off x="980294" y="1566176"/>
              <a:ext cx="294649" cy="174679"/>
            </a:xfrm>
            <a:custGeom>
              <a:avLst/>
              <a:gdLst/>
              <a:ahLst/>
              <a:cxnLst/>
              <a:rect l="l" t="t" r="r" b="b"/>
              <a:pathLst>
                <a:path w="8238" h="4746" extrusionOk="0">
                  <a:moveTo>
                    <a:pt x="7235" y="532"/>
                  </a:moveTo>
                  <a:cubicBezTo>
                    <a:pt x="7334" y="532"/>
                    <a:pt x="7431" y="584"/>
                    <a:pt x="7468" y="693"/>
                  </a:cubicBezTo>
                  <a:cubicBezTo>
                    <a:pt x="7560" y="878"/>
                    <a:pt x="7468" y="1085"/>
                    <a:pt x="7283" y="1085"/>
                  </a:cubicBezTo>
                  <a:cubicBezTo>
                    <a:pt x="7259" y="1110"/>
                    <a:pt x="7226" y="1121"/>
                    <a:pt x="7192" y="1121"/>
                  </a:cubicBezTo>
                  <a:cubicBezTo>
                    <a:pt x="7096" y="1121"/>
                    <a:pt x="6983" y="1031"/>
                    <a:pt x="6983" y="878"/>
                  </a:cubicBezTo>
                  <a:cubicBezTo>
                    <a:pt x="6927" y="654"/>
                    <a:pt x="7083" y="532"/>
                    <a:pt x="7235" y="532"/>
                  </a:cubicBezTo>
                  <a:close/>
                  <a:moveTo>
                    <a:pt x="2847" y="1705"/>
                  </a:moveTo>
                  <a:cubicBezTo>
                    <a:pt x="2976" y="1705"/>
                    <a:pt x="3110" y="1778"/>
                    <a:pt x="3150" y="1940"/>
                  </a:cubicBezTo>
                  <a:cubicBezTo>
                    <a:pt x="3150" y="2032"/>
                    <a:pt x="3058" y="2240"/>
                    <a:pt x="2943" y="2332"/>
                  </a:cubicBezTo>
                  <a:cubicBezTo>
                    <a:pt x="2758" y="2332"/>
                    <a:pt x="2573" y="2240"/>
                    <a:pt x="2573" y="2032"/>
                  </a:cubicBezTo>
                  <a:cubicBezTo>
                    <a:pt x="2521" y="1825"/>
                    <a:pt x="2681" y="1705"/>
                    <a:pt x="2847" y="1705"/>
                  </a:cubicBezTo>
                  <a:close/>
                  <a:moveTo>
                    <a:pt x="5551" y="3302"/>
                  </a:moveTo>
                  <a:cubicBezTo>
                    <a:pt x="5829" y="3302"/>
                    <a:pt x="6036" y="3487"/>
                    <a:pt x="5829" y="3764"/>
                  </a:cubicBezTo>
                  <a:cubicBezTo>
                    <a:pt x="5787" y="3858"/>
                    <a:pt x="5688" y="3909"/>
                    <a:pt x="5592" y="3909"/>
                  </a:cubicBezTo>
                  <a:cubicBezTo>
                    <a:pt x="5477" y="3909"/>
                    <a:pt x="5367" y="3835"/>
                    <a:pt x="5367" y="3671"/>
                  </a:cubicBezTo>
                  <a:cubicBezTo>
                    <a:pt x="5251" y="3487"/>
                    <a:pt x="5367" y="3394"/>
                    <a:pt x="5551" y="3302"/>
                  </a:cubicBezTo>
                  <a:close/>
                  <a:moveTo>
                    <a:pt x="964" y="3627"/>
                  </a:moveTo>
                  <a:cubicBezTo>
                    <a:pt x="1089" y="3627"/>
                    <a:pt x="1235" y="3706"/>
                    <a:pt x="1327" y="3879"/>
                  </a:cubicBezTo>
                  <a:cubicBezTo>
                    <a:pt x="1327" y="3971"/>
                    <a:pt x="1211" y="4156"/>
                    <a:pt x="1026" y="4156"/>
                  </a:cubicBezTo>
                  <a:cubicBezTo>
                    <a:pt x="1002" y="4181"/>
                    <a:pt x="970" y="4192"/>
                    <a:pt x="938" y="4192"/>
                  </a:cubicBezTo>
                  <a:cubicBezTo>
                    <a:pt x="848" y="4192"/>
                    <a:pt x="749" y="4107"/>
                    <a:pt x="749" y="3971"/>
                  </a:cubicBezTo>
                  <a:cubicBezTo>
                    <a:pt x="685" y="3752"/>
                    <a:pt x="807" y="3627"/>
                    <a:pt x="964" y="3627"/>
                  </a:cubicBezTo>
                  <a:close/>
                  <a:moveTo>
                    <a:pt x="7222" y="0"/>
                  </a:moveTo>
                  <a:cubicBezTo>
                    <a:pt x="7143" y="0"/>
                    <a:pt x="7063" y="8"/>
                    <a:pt x="6983" y="23"/>
                  </a:cubicBezTo>
                  <a:cubicBezTo>
                    <a:pt x="6406" y="116"/>
                    <a:pt x="6221" y="878"/>
                    <a:pt x="6614" y="1362"/>
                  </a:cubicBezTo>
                  <a:lnTo>
                    <a:pt x="5736" y="2817"/>
                  </a:lnTo>
                  <a:cubicBezTo>
                    <a:pt x="5690" y="2771"/>
                    <a:pt x="5644" y="2748"/>
                    <a:pt x="5598" y="2748"/>
                  </a:cubicBezTo>
                  <a:cubicBezTo>
                    <a:pt x="5551" y="2748"/>
                    <a:pt x="5505" y="2771"/>
                    <a:pt x="5459" y="2817"/>
                  </a:cubicBezTo>
                  <a:cubicBezTo>
                    <a:pt x="5251" y="2817"/>
                    <a:pt x="5159" y="2909"/>
                    <a:pt x="5067" y="3002"/>
                  </a:cubicBezTo>
                  <a:lnTo>
                    <a:pt x="3635" y="2147"/>
                  </a:lnTo>
                  <a:cubicBezTo>
                    <a:pt x="3796" y="1645"/>
                    <a:pt x="3380" y="1143"/>
                    <a:pt x="2888" y="1143"/>
                  </a:cubicBezTo>
                  <a:cubicBezTo>
                    <a:pt x="2815" y="1143"/>
                    <a:pt x="2740" y="1154"/>
                    <a:pt x="2666" y="1178"/>
                  </a:cubicBezTo>
                  <a:cubicBezTo>
                    <a:pt x="2088" y="1270"/>
                    <a:pt x="1904" y="1940"/>
                    <a:pt x="2088" y="2332"/>
                  </a:cubicBezTo>
                  <a:lnTo>
                    <a:pt x="1327" y="3094"/>
                  </a:lnTo>
                  <a:cubicBezTo>
                    <a:pt x="1226" y="3046"/>
                    <a:pt x="1119" y="3023"/>
                    <a:pt x="1013" y="3023"/>
                  </a:cubicBezTo>
                  <a:cubicBezTo>
                    <a:pt x="506" y="3023"/>
                    <a:pt x="1" y="3527"/>
                    <a:pt x="172" y="4156"/>
                  </a:cubicBezTo>
                  <a:cubicBezTo>
                    <a:pt x="265" y="4341"/>
                    <a:pt x="357" y="4549"/>
                    <a:pt x="542" y="4641"/>
                  </a:cubicBezTo>
                  <a:cubicBezTo>
                    <a:pt x="686" y="4713"/>
                    <a:pt x="830" y="4745"/>
                    <a:pt x="965" y="4745"/>
                  </a:cubicBezTo>
                  <a:cubicBezTo>
                    <a:pt x="1568" y="4745"/>
                    <a:pt x="2016" y="4108"/>
                    <a:pt x="1696" y="3487"/>
                  </a:cubicBezTo>
                  <a:lnTo>
                    <a:pt x="2481" y="2725"/>
                  </a:lnTo>
                  <a:cubicBezTo>
                    <a:pt x="2585" y="2794"/>
                    <a:pt x="2704" y="2824"/>
                    <a:pt x="2828" y="2824"/>
                  </a:cubicBezTo>
                  <a:cubicBezTo>
                    <a:pt x="3035" y="2824"/>
                    <a:pt x="3254" y="2739"/>
                    <a:pt x="3427" y="2609"/>
                  </a:cubicBezTo>
                  <a:lnTo>
                    <a:pt x="4790" y="3394"/>
                  </a:lnTo>
                  <a:cubicBezTo>
                    <a:pt x="4684" y="4009"/>
                    <a:pt x="5161" y="4467"/>
                    <a:pt x="5686" y="4467"/>
                  </a:cubicBezTo>
                  <a:cubicBezTo>
                    <a:pt x="5734" y="4467"/>
                    <a:pt x="5781" y="4464"/>
                    <a:pt x="5829" y="4456"/>
                  </a:cubicBezTo>
                  <a:cubicBezTo>
                    <a:pt x="6406" y="4248"/>
                    <a:pt x="6706" y="3487"/>
                    <a:pt x="6221" y="3002"/>
                  </a:cubicBezTo>
                  <a:lnTo>
                    <a:pt x="7098" y="1663"/>
                  </a:lnTo>
                  <a:cubicBezTo>
                    <a:pt x="7140" y="1669"/>
                    <a:pt x="7181" y="1672"/>
                    <a:pt x="7222" y="1672"/>
                  </a:cubicBezTo>
                  <a:cubicBezTo>
                    <a:pt x="7754" y="1672"/>
                    <a:pt x="8238" y="1137"/>
                    <a:pt x="8045" y="601"/>
                  </a:cubicBezTo>
                  <a:cubicBezTo>
                    <a:pt x="7968" y="196"/>
                    <a:pt x="7617" y="0"/>
                    <a:pt x="7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9"/>
            <p:cNvSpPr/>
            <p:nvPr/>
          </p:nvSpPr>
          <p:spPr>
            <a:xfrm>
              <a:off x="986446" y="1567022"/>
              <a:ext cx="89203" cy="17887"/>
            </a:xfrm>
            <a:custGeom>
              <a:avLst/>
              <a:gdLst/>
              <a:ahLst/>
              <a:cxnLst/>
              <a:rect l="l" t="t" r="r" b="b"/>
              <a:pathLst>
                <a:path w="2494" h="486" extrusionOk="0">
                  <a:moveTo>
                    <a:pt x="277" y="0"/>
                  </a:moveTo>
                  <a:cubicBezTo>
                    <a:pt x="93" y="0"/>
                    <a:pt x="0" y="93"/>
                    <a:pt x="0" y="277"/>
                  </a:cubicBezTo>
                  <a:cubicBezTo>
                    <a:pt x="0" y="393"/>
                    <a:pt x="93" y="485"/>
                    <a:pt x="277" y="485"/>
                  </a:cubicBezTo>
                  <a:lnTo>
                    <a:pt x="2101" y="485"/>
                  </a:lnTo>
                  <a:cubicBezTo>
                    <a:pt x="2494" y="485"/>
                    <a:pt x="2494" y="0"/>
                    <a:pt x="2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9"/>
            <p:cNvSpPr/>
            <p:nvPr/>
          </p:nvSpPr>
          <p:spPr>
            <a:xfrm>
              <a:off x="982297" y="1606110"/>
              <a:ext cx="58658" cy="17887"/>
            </a:xfrm>
            <a:custGeom>
              <a:avLst/>
              <a:gdLst/>
              <a:ahLst/>
              <a:cxnLst/>
              <a:rect l="l" t="t" r="r" b="b"/>
              <a:pathLst>
                <a:path w="1640" h="486" extrusionOk="0">
                  <a:moveTo>
                    <a:pt x="393" y="0"/>
                  </a:moveTo>
                  <a:cubicBezTo>
                    <a:pt x="1" y="0"/>
                    <a:pt x="1" y="485"/>
                    <a:pt x="393" y="485"/>
                  </a:cubicBezTo>
                  <a:lnTo>
                    <a:pt x="1271" y="485"/>
                  </a:lnTo>
                  <a:cubicBezTo>
                    <a:pt x="1640" y="485"/>
                    <a:pt x="1640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8" name="Google Shape;4838;p39"/>
          <p:cNvGrpSpPr/>
          <p:nvPr/>
        </p:nvGrpSpPr>
        <p:grpSpPr>
          <a:xfrm>
            <a:off x="926649" y="3490933"/>
            <a:ext cx="401188" cy="411484"/>
            <a:chOff x="926649" y="3490933"/>
            <a:chExt cx="401188" cy="411484"/>
          </a:xfrm>
        </p:grpSpPr>
        <p:sp>
          <p:nvSpPr>
            <p:cNvPr id="4839" name="Google Shape;4839;p39"/>
            <p:cNvSpPr/>
            <p:nvPr/>
          </p:nvSpPr>
          <p:spPr>
            <a:xfrm>
              <a:off x="1004799" y="3656448"/>
              <a:ext cx="136994" cy="216486"/>
            </a:xfrm>
            <a:custGeom>
              <a:avLst/>
              <a:gdLst/>
              <a:ahLst/>
              <a:cxnLst/>
              <a:rect l="l" t="t" r="r" b="b"/>
              <a:pathLst>
                <a:path w="4896" h="7798" extrusionOk="0">
                  <a:moveTo>
                    <a:pt x="232" y="0"/>
                  </a:moveTo>
                  <a:cubicBezTo>
                    <a:pt x="116" y="0"/>
                    <a:pt x="1" y="98"/>
                    <a:pt x="1" y="295"/>
                  </a:cubicBezTo>
                  <a:lnTo>
                    <a:pt x="1" y="7498"/>
                  </a:lnTo>
                  <a:cubicBezTo>
                    <a:pt x="1" y="7590"/>
                    <a:pt x="93" y="7798"/>
                    <a:pt x="278" y="7798"/>
                  </a:cubicBezTo>
                  <a:lnTo>
                    <a:pt x="4503" y="7798"/>
                  </a:lnTo>
                  <a:cubicBezTo>
                    <a:pt x="4895" y="7798"/>
                    <a:pt x="4895" y="7221"/>
                    <a:pt x="4503" y="7221"/>
                  </a:cubicBezTo>
                  <a:lnTo>
                    <a:pt x="462" y="7221"/>
                  </a:lnTo>
                  <a:lnTo>
                    <a:pt x="462" y="295"/>
                  </a:lnTo>
                  <a:cubicBezTo>
                    <a:pt x="462" y="98"/>
                    <a:pt x="34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9"/>
            <p:cNvSpPr/>
            <p:nvPr/>
          </p:nvSpPr>
          <p:spPr>
            <a:xfrm>
              <a:off x="1066161" y="3656448"/>
              <a:ext cx="73030" cy="93446"/>
            </a:xfrm>
            <a:custGeom>
              <a:avLst/>
              <a:gdLst/>
              <a:ahLst/>
              <a:cxnLst/>
              <a:rect l="l" t="t" r="r" b="b"/>
              <a:pathLst>
                <a:path w="2610" h="3366" extrusionOk="0">
                  <a:moveTo>
                    <a:pt x="243" y="0"/>
                  </a:moveTo>
                  <a:cubicBezTo>
                    <a:pt x="122" y="0"/>
                    <a:pt x="1" y="98"/>
                    <a:pt x="1" y="295"/>
                  </a:cubicBezTo>
                  <a:lnTo>
                    <a:pt x="1" y="3088"/>
                  </a:lnTo>
                  <a:cubicBezTo>
                    <a:pt x="1" y="3273"/>
                    <a:pt x="116" y="3365"/>
                    <a:pt x="301" y="3365"/>
                  </a:cubicBezTo>
                  <a:lnTo>
                    <a:pt x="2310" y="3365"/>
                  </a:lnTo>
                  <a:cubicBezTo>
                    <a:pt x="2517" y="3365"/>
                    <a:pt x="2610" y="3273"/>
                    <a:pt x="2610" y="3181"/>
                  </a:cubicBezTo>
                  <a:cubicBezTo>
                    <a:pt x="2610" y="2973"/>
                    <a:pt x="2517" y="2788"/>
                    <a:pt x="2310" y="2788"/>
                  </a:cubicBezTo>
                  <a:lnTo>
                    <a:pt x="486" y="2788"/>
                  </a:lnTo>
                  <a:lnTo>
                    <a:pt x="486" y="295"/>
                  </a:lnTo>
                  <a:cubicBezTo>
                    <a:pt x="486" y="98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9"/>
            <p:cNvSpPr/>
            <p:nvPr/>
          </p:nvSpPr>
          <p:spPr>
            <a:xfrm>
              <a:off x="926649" y="3490933"/>
              <a:ext cx="309439" cy="181395"/>
            </a:xfrm>
            <a:custGeom>
              <a:avLst/>
              <a:gdLst/>
              <a:ahLst/>
              <a:cxnLst/>
              <a:rect l="l" t="t" r="r" b="b"/>
              <a:pathLst>
                <a:path w="11059" h="6534" extrusionOk="0">
                  <a:moveTo>
                    <a:pt x="1824" y="6534"/>
                  </a:moveTo>
                  <a:lnTo>
                    <a:pt x="9604" y="6534"/>
                  </a:lnTo>
                  <a:cubicBezTo>
                    <a:pt x="10297" y="6534"/>
                    <a:pt x="10874" y="5957"/>
                    <a:pt x="10967" y="5287"/>
                  </a:cubicBezTo>
                  <a:cubicBezTo>
                    <a:pt x="11059" y="4525"/>
                    <a:pt x="10389" y="3856"/>
                    <a:pt x="9604" y="3856"/>
                  </a:cubicBezTo>
                  <a:cubicBezTo>
                    <a:pt x="9604" y="2701"/>
                    <a:pt x="8450" y="1824"/>
                    <a:pt x="7411" y="2216"/>
                  </a:cubicBezTo>
                  <a:cubicBezTo>
                    <a:pt x="5680" y="0"/>
                    <a:pt x="2009" y="1062"/>
                    <a:pt x="1639" y="3856"/>
                  </a:cubicBezTo>
                  <a:cubicBezTo>
                    <a:pt x="0" y="4133"/>
                    <a:pt x="185" y="6441"/>
                    <a:pt x="1824" y="65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9"/>
            <p:cNvSpPr/>
            <p:nvPr/>
          </p:nvSpPr>
          <p:spPr>
            <a:xfrm>
              <a:off x="1004799" y="3571025"/>
              <a:ext cx="323038" cy="331391"/>
            </a:xfrm>
            <a:custGeom>
              <a:avLst/>
              <a:gdLst/>
              <a:ahLst/>
              <a:cxnLst/>
              <a:rect l="l" t="t" r="r" b="b"/>
              <a:pathLst>
                <a:path w="11545" h="11937" extrusionOk="0">
                  <a:moveTo>
                    <a:pt x="1340" y="486"/>
                  </a:moveTo>
                  <a:cubicBezTo>
                    <a:pt x="1917" y="578"/>
                    <a:pt x="1917" y="1340"/>
                    <a:pt x="1340" y="1340"/>
                  </a:cubicBezTo>
                  <a:cubicBezTo>
                    <a:pt x="1155" y="1340"/>
                    <a:pt x="947" y="1155"/>
                    <a:pt x="947" y="971"/>
                  </a:cubicBezTo>
                  <a:cubicBezTo>
                    <a:pt x="947" y="670"/>
                    <a:pt x="1155" y="486"/>
                    <a:pt x="1340" y="486"/>
                  </a:cubicBezTo>
                  <a:close/>
                  <a:moveTo>
                    <a:pt x="10759" y="5288"/>
                  </a:moveTo>
                  <a:cubicBezTo>
                    <a:pt x="10852" y="5288"/>
                    <a:pt x="11059" y="5473"/>
                    <a:pt x="11059" y="5588"/>
                  </a:cubicBezTo>
                  <a:lnTo>
                    <a:pt x="11059" y="6742"/>
                  </a:lnTo>
                  <a:cubicBezTo>
                    <a:pt x="11059" y="6927"/>
                    <a:pt x="10852" y="7019"/>
                    <a:pt x="10759" y="7019"/>
                  </a:cubicBezTo>
                  <a:lnTo>
                    <a:pt x="5195" y="7019"/>
                  </a:lnTo>
                  <a:cubicBezTo>
                    <a:pt x="5080" y="7019"/>
                    <a:pt x="4895" y="6927"/>
                    <a:pt x="4895" y="6742"/>
                  </a:cubicBezTo>
                  <a:lnTo>
                    <a:pt x="4895" y="5588"/>
                  </a:lnTo>
                  <a:cubicBezTo>
                    <a:pt x="4895" y="5473"/>
                    <a:pt x="5080" y="5288"/>
                    <a:pt x="5195" y="5288"/>
                  </a:cubicBezTo>
                  <a:close/>
                  <a:moveTo>
                    <a:pt x="10759" y="7504"/>
                  </a:moveTo>
                  <a:cubicBezTo>
                    <a:pt x="10852" y="7504"/>
                    <a:pt x="11059" y="7689"/>
                    <a:pt x="11059" y="7781"/>
                  </a:cubicBezTo>
                  <a:lnTo>
                    <a:pt x="11059" y="8936"/>
                  </a:lnTo>
                  <a:cubicBezTo>
                    <a:pt x="11059" y="9143"/>
                    <a:pt x="10852" y="9236"/>
                    <a:pt x="10759" y="9236"/>
                  </a:cubicBezTo>
                  <a:lnTo>
                    <a:pt x="5195" y="9236"/>
                  </a:lnTo>
                  <a:cubicBezTo>
                    <a:pt x="5080" y="9236"/>
                    <a:pt x="4895" y="9143"/>
                    <a:pt x="4895" y="8936"/>
                  </a:cubicBezTo>
                  <a:lnTo>
                    <a:pt x="4895" y="7781"/>
                  </a:lnTo>
                  <a:cubicBezTo>
                    <a:pt x="4895" y="7689"/>
                    <a:pt x="5080" y="7504"/>
                    <a:pt x="5195" y="7504"/>
                  </a:cubicBezTo>
                  <a:close/>
                  <a:moveTo>
                    <a:pt x="10759" y="9721"/>
                  </a:moveTo>
                  <a:cubicBezTo>
                    <a:pt x="10852" y="9721"/>
                    <a:pt x="11059" y="9905"/>
                    <a:pt x="11059" y="9998"/>
                  </a:cubicBezTo>
                  <a:lnTo>
                    <a:pt x="11059" y="11152"/>
                  </a:lnTo>
                  <a:cubicBezTo>
                    <a:pt x="11059" y="11244"/>
                    <a:pt x="10852" y="11452"/>
                    <a:pt x="10759" y="11452"/>
                  </a:cubicBezTo>
                  <a:lnTo>
                    <a:pt x="5195" y="11452"/>
                  </a:lnTo>
                  <a:cubicBezTo>
                    <a:pt x="5080" y="11452"/>
                    <a:pt x="4895" y="11244"/>
                    <a:pt x="4895" y="11152"/>
                  </a:cubicBezTo>
                  <a:lnTo>
                    <a:pt x="4895" y="9998"/>
                  </a:lnTo>
                  <a:cubicBezTo>
                    <a:pt x="4895" y="9905"/>
                    <a:pt x="5080" y="9721"/>
                    <a:pt x="5195" y="9721"/>
                  </a:cubicBezTo>
                  <a:close/>
                  <a:moveTo>
                    <a:pt x="1340" y="1"/>
                  </a:moveTo>
                  <a:cubicBezTo>
                    <a:pt x="185" y="1"/>
                    <a:pt x="1" y="1548"/>
                    <a:pt x="1040" y="1825"/>
                  </a:cubicBezTo>
                  <a:lnTo>
                    <a:pt x="1040" y="8358"/>
                  </a:lnTo>
                  <a:cubicBezTo>
                    <a:pt x="1040" y="8566"/>
                    <a:pt x="1340" y="8659"/>
                    <a:pt x="1340" y="8659"/>
                  </a:cubicBezTo>
                  <a:lnTo>
                    <a:pt x="4410" y="8659"/>
                  </a:lnTo>
                  <a:cubicBezTo>
                    <a:pt x="4410" y="8936"/>
                    <a:pt x="4410" y="9236"/>
                    <a:pt x="4618" y="9420"/>
                  </a:cubicBezTo>
                  <a:cubicBezTo>
                    <a:pt x="4503" y="9628"/>
                    <a:pt x="4410" y="9813"/>
                    <a:pt x="4410" y="9998"/>
                  </a:cubicBezTo>
                  <a:lnTo>
                    <a:pt x="4410" y="11152"/>
                  </a:lnTo>
                  <a:cubicBezTo>
                    <a:pt x="4410" y="11545"/>
                    <a:pt x="4803" y="11937"/>
                    <a:pt x="5195" y="11937"/>
                  </a:cubicBezTo>
                  <a:lnTo>
                    <a:pt x="10759" y="11937"/>
                  </a:lnTo>
                  <a:cubicBezTo>
                    <a:pt x="11152" y="11937"/>
                    <a:pt x="11544" y="11545"/>
                    <a:pt x="11544" y="11152"/>
                  </a:cubicBezTo>
                  <a:lnTo>
                    <a:pt x="11544" y="9998"/>
                  </a:lnTo>
                  <a:cubicBezTo>
                    <a:pt x="11544" y="9813"/>
                    <a:pt x="11429" y="9628"/>
                    <a:pt x="11336" y="9513"/>
                  </a:cubicBezTo>
                  <a:cubicBezTo>
                    <a:pt x="11429" y="9328"/>
                    <a:pt x="11544" y="9143"/>
                    <a:pt x="11544" y="8936"/>
                  </a:cubicBezTo>
                  <a:lnTo>
                    <a:pt x="11544" y="7781"/>
                  </a:lnTo>
                  <a:cubicBezTo>
                    <a:pt x="11544" y="7597"/>
                    <a:pt x="11429" y="7412"/>
                    <a:pt x="11336" y="7320"/>
                  </a:cubicBezTo>
                  <a:cubicBezTo>
                    <a:pt x="11429" y="7112"/>
                    <a:pt x="11544" y="6927"/>
                    <a:pt x="11544" y="6742"/>
                  </a:cubicBezTo>
                  <a:lnTo>
                    <a:pt x="11544" y="5588"/>
                  </a:lnTo>
                  <a:cubicBezTo>
                    <a:pt x="11544" y="5196"/>
                    <a:pt x="11152" y="4803"/>
                    <a:pt x="10759" y="4803"/>
                  </a:cubicBezTo>
                  <a:lnTo>
                    <a:pt x="5195" y="4803"/>
                  </a:lnTo>
                  <a:cubicBezTo>
                    <a:pt x="4803" y="4803"/>
                    <a:pt x="4410" y="5196"/>
                    <a:pt x="4410" y="5588"/>
                  </a:cubicBezTo>
                  <a:lnTo>
                    <a:pt x="4410" y="6742"/>
                  </a:lnTo>
                  <a:cubicBezTo>
                    <a:pt x="4410" y="6927"/>
                    <a:pt x="4503" y="7112"/>
                    <a:pt x="4618" y="7320"/>
                  </a:cubicBezTo>
                  <a:cubicBezTo>
                    <a:pt x="4410" y="7504"/>
                    <a:pt x="4410" y="7781"/>
                    <a:pt x="4410" y="8081"/>
                  </a:cubicBezTo>
                  <a:lnTo>
                    <a:pt x="1617" y="8081"/>
                  </a:lnTo>
                  <a:lnTo>
                    <a:pt x="1617" y="1825"/>
                  </a:lnTo>
                  <a:cubicBezTo>
                    <a:pt x="2679" y="1548"/>
                    <a:pt x="2494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9"/>
            <p:cNvSpPr/>
            <p:nvPr/>
          </p:nvSpPr>
          <p:spPr>
            <a:xfrm>
              <a:off x="1195376" y="373384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2"/>
                    <a:pt x="0" y="577"/>
                    <a:pt x="393" y="577"/>
                  </a:cubicBezTo>
                  <a:lnTo>
                    <a:pt x="1940" y="577"/>
                  </a:lnTo>
                  <a:cubicBezTo>
                    <a:pt x="2032" y="577"/>
                    <a:pt x="2217" y="485"/>
                    <a:pt x="2217" y="300"/>
                  </a:cubicBezTo>
                  <a:cubicBezTo>
                    <a:pt x="2124" y="92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9"/>
            <p:cNvSpPr/>
            <p:nvPr/>
          </p:nvSpPr>
          <p:spPr>
            <a:xfrm>
              <a:off x="1163086" y="3733848"/>
              <a:ext cx="13571" cy="16046"/>
            </a:xfrm>
            <a:custGeom>
              <a:avLst/>
              <a:gdLst/>
              <a:ahLst/>
              <a:cxnLst/>
              <a:rect l="l" t="t" r="r" b="b"/>
              <a:pathLst>
                <a:path w="485" h="578" extrusionOk="0">
                  <a:moveTo>
                    <a:pt x="208" y="0"/>
                  </a:moveTo>
                  <a:cubicBezTo>
                    <a:pt x="115" y="0"/>
                    <a:pt x="0" y="185"/>
                    <a:pt x="0" y="300"/>
                  </a:cubicBezTo>
                  <a:cubicBezTo>
                    <a:pt x="0" y="485"/>
                    <a:pt x="121" y="577"/>
                    <a:pt x="242" y="577"/>
                  </a:cubicBezTo>
                  <a:cubicBezTo>
                    <a:pt x="364" y="577"/>
                    <a:pt x="485" y="485"/>
                    <a:pt x="485" y="300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9"/>
            <p:cNvSpPr/>
            <p:nvPr/>
          </p:nvSpPr>
          <p:spPr>
            <a:xfrm>
              <a:off x="1195376" y="385688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370"/>
                    <a:pt x="2217" y="278"/>
                  </a:cubicBezTo>
                  <a:cubicBezTo>
                    <a:pt x="2124" y="93"/>
                    <a:pt x="2032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9"/>
            <p:cNvSpPr/>
            <p:nvPr/>
          </p:nvSpPr>
          <p:spPr>
            <a:xfrm>
              <a:off x="1163086" y="3856888"/>
              <a:ext cx="13571" cy="15907"/>
            </a:xfrm>
            <a:custGeom>
              <a:avLst/>
              <a:gdLst/>
              <a:ahLst/>
              <a:cxnLst/>
              <a:rect l="l" t="t" r="r" b="b"/>
              <a:pathLst>
                <a:path w="485" h="573" extrusionOk="0">
                  <a:moveTo>
                    <a:pt x="208" y="1"/>
                  </a:moveTo>
                  <a:cubicBezTo>
                    <a:pt x="115" y="1"/>
                    <a:pt x="0" y="93"/>
                    <a:pt x="0" y="278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8"/>
                  </a:cubicBezTo>
                  <a:cubicBezTo>
                    <a:pt x="485" y="93"/>
                    <a:pt x="393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9"/>
            <p:cNvSpPr/>
            <p:nvPr/>
          </p:nvSpPr>
          <p:spPr>
            <a:xfrm>
              <a:off x="1195376" y="3795368"/>
              <a:ext cx="62033" cy="16046"/>
            </a:xfrm>
            <a:custGeom>
              <a:avLst/>
              <a:gdLst/>
              <a:ahLst/>
              <a:cxnLst/>
              <a:rect l="l" t="t" r="r" b="b"/>
              <a:pathLst>
                <a:path w="2217" h="578" extrusionOk="0">
                  <a:moveTo>
                    <a:pt x="393" y="0"/>
                  </a:moveTo>
                  <a:cubicBezTo>
                    <a:pt x="0" y="93"/>
                    <a:pt x="0" y="578"/>
                    <a:pt x="393" y="578"/>
                  </a:cubicBezTo>
                  <a:lnTo>
                    <a:pt x="1940" y="578"/>
                  </a:lnTo>
                  <a:cubicBezTo>
                    <a:pt x="2032" y="578"/>
                    <a:pt x="2217" y="485"/>
                    <a:pt x="2217" y="277"/>
                  </a:cubicBezTo>
                  <a:cubicBezTo>
                    <a:pt x="2124" y="93"/>
                    <a:pt x="2032" y="0"/>
                    <a:pt x="1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9"/>
            <p:cNvSpPr/>
            <p:nvPr/>
          </p:nvSpPr>
          <p:spPr>
            <a:xfrm>
              <a:off x="1163086" y="3795368"/>
              <a:ext cx="13571" cy="15880"/>
            </a:xfrm>
            <a:custGeom>
              <a:avLst/>
              <a:gdLst/>
              <a:ahLst/>
              <a:cxnLst/>
              <a:rect l="l" t="t" r="r" b="b"/>
              <a:pathLst>
                <a:path w="485" h="572" extrusionOk="0">
                  <a:moveTo>
                    <a:pt x="208" y="0"/>
                  </a:moveTo>
                  <a:cubicBezTo>
                    <a:pt x="115" y="0"/>
                    <a:pt x="0" y="185"/>
                    <a:pt x="0" y="277"/>
                  </a:cubicBezTo>
                  <a:cubicBezTo>
                    <a:pt x="0" y="474"/>
                    <a:pt x="121" y="572"/>
                    <a:pt x="242" y="572"/>
                  </a:cubicBezTo>
                  <a:cubicBezTo>
                    <a:pt x="364" y="572"/>
                    <a:pt x="485" y="474"/>
                    <a:pt x="485" y="277"/>
                  </a:cubicBezTo>
                  <a:cubicBezTo>
                    <a:pt x="485" y="185"/>
                    <a:pt x="393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2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Introduction to </a:t>
            </a:r>
            <a:r>
              <a:rPr lang="fr-FR" sz="2800" dirty="0" err="1"/>
              <a:t>Virtualization</a:t>
            </a:r>
            <a:endParaRPr sz="28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Virtualization uses software to create an abstraction layer over computer hardware that allows the hardware elements of a single computer—processors, memory, storage and more—to be divided into multiple virtual computers, commonly called virtual machines (VMs).</a:t>
            </a:r>
            <a:endParaRPr dirty="0"/>
          </a:p>
        </p:txBody>
      </p:sp>
      <p:sp>
        <p:nvSpPr>
          <p:cNvPr id="4855" name="Google Shape;4855;p40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VIRTUALIZATION</a:t>
            </a:r>
            <a:endParaRPr dirty="0"/>
          </a:p>
        </p:txBody>
      </p:sp>
      <p:cxnSp>
        <p:nvCxnSpPr>
          <p:cNvPr id="4856" name="Google Shape;4856;p40"/>
          <p:cNvCxnSpPr>
            <a:cxnSpLocks/>
            <a:stCxn id="4854" idx="3"/>
          </p:cNvCxnSpPr>
          <p:nvPr/>
        </p:nvCxnSpPr>
        <p:spPr>
          <a:xfrm rot="10800000" flipH="1">
            <a:off x="5539575" y="1396847"/>
            <a:ext cx="1803000" cy="1367400"/>
          </a:xfrm>
          <a:prstGeom prst="bentConnector4">
            <a:avLst>
              <a:gd name="adj1" fmla="val 19823"/>
              <a:gd name="adj2" fmla="val 11740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3BAA82D-77CE-7D49-61B9-7F4DB53EB67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3278" r="23278"/>
          <a:stretch>
            <a:fillRect/>
          </a:stretch>
        </p:blipFill>
        <p:spPr>
          <a:xfrm>
            <a:off x="6254275" y="1397025"/>
            <a:ext cx="2176500" cy="2291100"/>
          </a:xfrm>
        </p:spPr>
      </p:pic>
      <p:sp>
        <p:nvSpPr>
          <p:cNvPr id="10" name="Google Shape;4805;p39">
            <a:extLst>
              <a:ext uri="{FF2B5EF4-FFF2-40B4-BE49-F238E27FC236}">
                <a16:creationId xmlns:a16="http://schemas.microsoft.com/office/drawing/2014/main" id="{BE3266CF-0583-8606-1152-2AEBD2818250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1.1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Google Shape;4975;p46"/>
          <p:cNvSpPr txBox="1">
            <a:spLocks noGrp="1"/>
          </p:cNvSpPr>
          <p:nvPr>
            <p:ph type="subTitle" idx="2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The pooling of physical storage from multiple storage devices into what appears to be a single storage device</a:t>
            </a:r>
            <a:endParaRPr sz="900" dirty="0"/>
          </a:p>
        </p:txBody>
      </p:sp>
      <p:sp>
        <p:nvSpPr>
          <p:cNvPr id="4976" name="Google Shape;4976;p46"/>
          <p:cNvSpPr txBox="1">
            <a:spLocks noGrp="1"/>
          </p:cNvSpPr>
          <p:nvPr>
            <p:ph type="subTitle" idx="5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Abstracting network resources that were traditionally delivered in hardware to software</a:t>
            </a:r>
            <a:endParaRPr sz="1000" dirty="0"/>
          </a:p>
        </p:txBody>
      </p:sp>
      <p:sp>
        <p:nvSpPr>
          <p:cNvPr id="4977" name="Google Shape;497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VIRTUALIZATION TYPES</a:t>
            </a:r>
            <a:endParaRPr dirty="0"/>
          </a:p>
        </p:txBody>
      </p:sp>
      <p:sp>
        <p:nvSpPr>
          <p:cNvPr id="4978" name="Google Shape;4978;p46"/>
          <p:cNvSpPr txBox="1">
            <a:spLocks noGrp="1"/>
          </p:cNvSpPr>
          <p:nvPr>
            <p:ph type="subTitle" idx="1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 process of dividing a physical server into multiple unique and isolated virtual servers</a:t>
            </a:r>
          </a:p>
        </p:txBody>
      </p:sp>
      <p:sp>
        <p:nvSpPr>
          <p:cNvPr id="4979" name="Google Shape;4979;p46"/>
          <p:cNvSpPr txBox="1">
            <a:spLocks noGrp="1"/>
          </p:cNvSpPr>
          <p:nvPr>
            <p:ph type="subTitle" idx="3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Process that duplicates an interfaced style of communication between an application and an operating system</a:t>
            </a:r>
            <a:endParaRPr sz="1000" dirty="0"/>
          </a:p>
        </p:txBody>
      </p:sp>
      <p:sp>
        <p:nvSpPr>
          <p:cNvPr id="4980" name="Google Shape;4980;p46"/>
          <p:cNvSpPr txBox="1">
            <a:spLocks noGrp="1"/>
          </p:cNvSpPr>
          <p:nvPr>
            <p:ph type="subTitle" idx="4"/>
          </p:nvPr>
        </p:nvSpPr>
        <p:spPr>
          <a:xfrm>
            <a:off x="3578950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Technology that lets users simulate a workstation load to access a desktop from a connected device</a:t>
            </a:r>
            <a:endParaRPr sz="1050" dirty="0"/>
          </a:p>
        </p:txBody>
      </p:sp>
      <p:sp>
        <p:nvSpPr>
          <p:cNvPr id="4981" name="Google Shape;4981;p46"/>
          <p:cNvSpPr txBox="1">
            <a:spLocks noGrp="1"/>
          </p:cNvSpPr>
          <p:nvPr>
            <p:ph type="subTitle" idx="6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Gives users fast access to data housed throughout the enterprise</a:t>
            </a:r>
            <a:endParaRPr sz="1100" dirty="0"/>
          </a:p>
        </p:txBody>
      </p:sp>
      <p:sp>
        <p:nvSpPr>
          <p:cNvPr id="4982" name="Google Shape;4982;p46"/>
          <p:cNvSpPr txBox="1">
            <a:spLocks noGrp="1"/>
          </p:cNvSpPr>
          <p:nvPr>
            <p:ph type="subTitle" idx="7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Server </a:t>
            </a:r>
            <a:r>
              <a:rPr lang="fr-FR" sz="1200" dirty="0" err="1"/>
              <a:t>Virtualization</a:t>
            </a:r>
            <a:endParaRPr sz="1200" dirty="0"/>
          </a:p>
        </p:txBody>
      </p:sp>
      <p:sp>
        <p:nvSpPr>
          <p:cNvPr id="4983" name="Google Shape;4983;p46"/>
          <p:cNvSpPr txBox="1">
            <a:spLocks noGrp="1"/>
          </p:cNvSpPr>
          <p:nvPr>
            <p:ph type="subTitle" idx="8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Storage </a:t>
            </a:r>
            <a:r>
              <a:rPr lang="fr-FR" sz="1200" dirty="0" err="1"/>
              <a:t>Virtualization</a:t>
            </a:r>
            <a:endParaRPr sz="1200" dirty="0"/>
          </a:p>
        </p:txBody>
      </p:sp>
      <p:sp>
        <p:nvSpPr>
          <p:cNvPr id="4984" name="Google Shape;4984;p46"/>
          <p:cNvSpPr txBox="1">
            <a:spLocks noGrp="1"/>
          </p:cNvSpPr>
          <p:nvPr>
            <p:ph type="subTitle" idx="9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Application </a:t>
            </a:r>
            <a:r>
              <a:rPr lang="fr-FR" sz="1100" dirty="0" err="1"/>
              <a:t>Virtualization</a:t>
            </a:r>
            <a:endParaRPr sz="1100" dirty="0"/>
          </a:p>
        </p:txBody>
      </p:sp>
      <p:sp>
        <p:nvSpPr>
          <p:cNvPr id="4985" name="Google Shape;4985;p46"/>
          <p:cNvSpPr txBox="1">
            <a:spLocks noGrp="1"/>
          </p:cNvSpPr>
          <p:nvPr>
            <p:ph type="subTitle" idx="13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Desktop </a:t>
            </a:r>
            <a:r>
              <a:rPr lang="fr-FR" sz="1200" dirty="0" err="1"/>
              <a:t>Virtualization</a:t>
            </a:r>
            <a:endParaRPr sz="1200" dirty="0"/>
          </a:p>
        </p:txBody>
      </p:sp>
      <p:sp>
        <p:nvSpPr>
          <p:cNvPr id="4986" name="Google Shape;4986;p46"/>
          <p:cNvSpPr txBox="1">
            <a:spLocks noGrp="1"/>
          </p:cNvSpPr>
          <p:nvPr>
            <p:ph type="subTitle" idx="14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Network </a:t>
            </a:r>
            <a:r>
              <a:rPr lang="fr-FR" sz="1200" dirty="0" err="1"/>
              <a:t>Virtualization</a:t>
            </a:r>
            <a:endParaRPr sz="1200" dirty="0"/>
          </a:p>
        </p:txBody>
      </p:sp>
      <p:sp>
        <p:nvSpPr>
          <p:cNvPr id="4987" name="Google Shape;4987;p46"/>
          <p:cNvSpPr txBox="1">
            <a:spLocks noGrp="1"/>
          </p:cNvSpPr>
          <p:nvPr>
            <p:ph type="subTitle" idx="15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Data </a:t>
            </a:r>
            <a:r>
              <a:rPr lang="fr-FR" sz="1400" dirty="0" err="1"/>
              <a:t>Virtualization</a:t>
            </a:r>
            <a:endParaRPr sz="1400" dirty="0"/>
          </a:p>
        </p:txBody>
      </p:sp>
      <p:grpSp>
        <p:nvGrpSpPr>
          <p:cNvPr id="4988" name="Google Shape;4988;p46"/>
          <p:cNvGrpSpPr/>
          <p:nvPr/>
        </p:nvGrpSpPr>
        <p:grpSpPr>
          <a:xfrm>
            <a:off x="1902930" y="3036361"/>
            <a:ext cx="457205" cy="365753"/>
            <a:chOff x="1902930" y="3036361"/>
            <a:chExt cx="457205" cy="365753"/>
          </a:xfrm>
        </p:grpSpPr>
        <p:sp>
          <p:nvSpPr>
            <p:cNvPr id="4989" name="Google Shape;4989;p46"/>
            <p:cNvSpPr/>
            <p:nvPr/>
          </p:nvSpPr>
          <p:spPr>
            <a:xfrm>
              <a:off x="1927911" y="3236440"/>
              <a:ext cx="53766" cy="158921"/>
            </a:xfrm>
            <a:custGeom>
              <a:avLst/>
              <a:gdLst/>
              <a:ahLst/>
              <a:cxnLst/>
              <a:rect l="l" t="t" r="r" b="b"/>
              <a:pathLst>
                <a:path w="1640" h="4896" extrusionOk="0">
                  <a:moveTo>
                    <a:pt x="0" y="1"/>
                  </a:moveTo>
                  <a:lnTo>
                    <a:pt x="1640" y="1"/>
                  </a:lnTo>
                  <a:lnTo>
                    <a:pt x="1640" y="4895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6"/>
            <p:cNvSpPr/>
            <p:nvPr/>
          </p:nvSpPr>
          <p:spPr>
            <a:xfrm>
              <a:off x="2104256" y="3270912"/>
              <a:ext cx="53766" cy="124449"/>
            </a:xfrm>
            <a:custGeom>
              <a:avLst/>
              <a:gdLst/>
              <a:ahLst/>
              <a:cxnLst/>
              <a:rect l="l" t="t" r="r" b="b"/>
              <a:pathLst>
                <a:path w="1640" h="3834" extrusionOk="0">
                  <a:moveTo>
                    <a:pt x="1" y="1"/>
                  </a:moveTo>
                  <a:lnTo>
                    <a:pt x="1640" y="1"/>
                  </a:lnTo>
                  <a:lnTo>
                    <a:pt x="1640" y="3833"/>
                  </a:lnTo>
                  <a:lnTo>
                    <a:pt x="1" y="38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6"/>
            <p:cNvSpPr/>
            <p:nvPr/>
          </p:nvSpPr>
          <p:spPr>
            <a:xfrm>
              <a:off x="2281388" y="3236440"/>
              <a:ext cx="53012" cy="158921"/>
            </a:xfrm>
            <a:custGeom>
              <a:avLst/>
              <a:gdLst/>
              <a:ahLst/>
              <a:cxnLst/>
              <a:rect l="l" t="t" r="r" b="b"/>
              <a:pathLst>
                <a:path w="1617" h="4896" extrusionOk="0">
                  <a:moveTo>
                    <a:pt x="0" y="1"/>
                  </a:moveTo>
                  <a:lnTo>
                    <a:pt x="1616" y="1"/>
                  </a:lnTo>
                  <a:lnTo>
                    <a:pt x="1616" y="4895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6"/>
            <p:cNvSpPr/>
            <p:nvPr/>
          </p:nvSpPr>
          <p:spPr>
            <a:xfrm>
              <a:off x="1902930" y="3173502"/>
              <a:ext cx="457205" cy="228612"/>
            </a:xfrm>
            <a:custGeom>
              <a:avLst/>
              <a:gdLst/>
              <a:ahLst/>
              <a:cxnLst/>
              <a:rect l="l" t="t" r="r" b="b"/>
              <a:pathLst>
                <a:path w="13946" h="7043" extrusionOk="0">
                  <a:moveTo>
                    <a:pt x="4803" y="578"/>
                  </a:moveTo>
                  <a:lnTo>
                    <a:pt x="4803" y="6557"/>
                  </a:lnTo>
                  <a:lnTo>
                    <a:pt x="3741" y="6557"/>
                  </a:lnTo>
                  <a:lnTo>
                    <a:pt x="3741" y="578"/>
                  </a:lnTo>
                  <a:close/>
                  <a:moveTo>
                    <a:pt x="10182" y="578"/>
                  </a:moveTo>
                  <a:lnTo>
                    <a:pt x="10182" y="6557"/>
                  </a:lnTo>
                  <a:lnTo>
                    <a:pt x="9120" y="6557"/>
                  </a:lnTo>
                  <a:lnTo>
                    <a:pt x="9120" y="578"/>
                  </a:lnTo>
                  <a:close/>
                  <a:moveTo>
                    <a:pt x="3464" y="0"/>
                  </a:moveTo>
                  <a:cubicBezTo>
                    <a:pt x="3256" y="0"/>
                    <a:pt x="3164" y="208"/>
                    <a:pt x="3164" y="301"/>
                  </a:cubicBezTo>
                  <a:lnTo>
                    <a:pt x="3164" y="6557"/>
                  </a:lnTo>
                  <a:lnTo>
                    <a:pt x="278" y="6557"/>
                  </a:lnTo>
                  <a:cubicBezTo>
                    <a:pt x="1" y="6557"/>
                    <a:pt x="1" y="7042"/>
                    <a:pt x="278" y="7042"/>
                  </a:cubicBezTo>
                  <a:lnTo>
                    <a:pt x="13553" y="7042"/>
                  </a:lnTo>
                  <a:cubicBezTo>
                    <a:pt x="13945" y="7042"/>
                    <a:pt x="13945" y="6557"/>
                    <a:pt x="13553" y="6557"/>
                  </a:cubicBezTo>
                  <a:lnTo>
                    <a:pt x="10759" y="6557"/>
                  </a:lnTo>
                  <a:lnTo>
                    <a:pt x="10759" y="301"/>
                  </a:lnTo>
                  <a:cubicBezTo>
                    <a:pt x="10759" y="208"/>
                    <a:pt x="10575" y="0"/>
                    <a:pt x="10482" y="0"/>
                  </a:cubicBezTo>
                  <a:lnTo>
                    <a:pt x="8843" y="0"/>
                  </a:lnTo>
                  <a:cubicBezTo>
                    <a:pt x="8658" y="0"/>
                    <a:pt x="8543" y="208"/>
                    <a:pt x="8543" y="301"/>
                  </a:cubicBezTo>
                  <a:lnTo>
                    <a:pt x="8543" y="6557"/>
                  </a:lnTo>
                  <a:lnTo>
                    <a:pt x="5288" y="6557"/>
                  </a:lnTo>
                  <a:lnTo>
                    <a:pt x="5288" y="301"/>
                  </a:lnTo>
                  <a:cubicBezTo>
                    <a:pt x="5288" y="208"/>
                    <a:pt x="5195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6"/>
            <p:cNvSpPr/>
            <p:nvPr/>
          </p:nvSpPr>
          <p:spPr>
            <a:xfrm>
              <a:off x="1921846" y="3036361"/>
              <a:ext cx="416323" cy="146911"/>
            </a:xfrm>
            <a:custGeom>
              <a:avLst/>
              <a:gdLst/>
              <a:ahLst/>
              <a:cxnLst/>
              <a:rect l="l" t="t" r="r" b="b"/>
              <a:pathLst>
                <a:path w="12699" h="4526" extrusionOk="0">
                  <a:moveTo>
                    <a:pt x="3649" y="485"/>
                  </a:moveTo>
                  <a:cubicBezTo>
                    <a:pt x="3926" y="485"/>
                    <a:pt x="4041" y="670"/>
                    <a:pt x="4041" y="878"/>
                  </a:cubicBezTo>
                  <a:cubicBezTo>
                    <a:pt x="4041" y="1166"/>
                    <a:pt x="3845" y="1311"/>
                    <a:pt x="3649" y="1311"/>
                  </a:cubicBezTo>
                  <a:cubicBezTo>
                    <a:pt x="3452" y="1311"/>
                    <a:pt x="3256" y="1166"/>
                    <a:pt x="3256" y="878"/>
                  </a:cubicBezTo>
                  <a:cubicBezTo>
                    <a:pt x="3256" y="670"/>
                    <a:pt x="3464" y="485"/>
                    <a:pt x="3649" y="485"/>
                  </a:cubicBezTo>
                  <a:close/>
                  <a:moveTo>
                    <a:pt x="9028" y="485"/>
                  </a:moveTo>
                  <a:cubicBezTo>
                    <a:pt x="9328" y="485"/>
                    <a:pt x="9513" y="670"/>
                    <a:pt x="9513" y="878"/>
                  </a:cubicBezTo>
                  <a:cubicBezTo>
                    <a:pt x="9467" y="1166"/>
                    <a:pt x="9253" y="1311"/>
                    <a:pt x="9051" y="1311"/>
                  </a:cubicBezTo>
                  <a:cubicBezTo>
                    <a:pt x="8849" y="1311"/>
                    <a:pt x="8658" y="1166"/>
                    <a:pt x="8658" y="878"/>
                  </a:cubicBezTo>
                  <a:cubicBezTo>
                    <a:pt x="8658" y="670"/>
                    <a:pt x="8843" y="485"/>
                    <a:pt x="9028" y="485"/>
                  </a:cubicBezTo>
                  <a:close/>
                  <a:moveTo>
                    <a:pt x="947" y="2125"/>
                  </a:moveTo>
                  <a:cubicBezTo>
                    <a:pt x="1155" y="2125"/>
                    <a:pt x="1340" y="2309"/>
                    <a:pt x="1340" y="2494"/>
                  </a:cubicBezTo>
                  <a:cubicBezTo>
                    <a:pt x="1340" y="2782"/>
                    <a:pt x="1149" y="2927"/>
                    <a:pt x="959" y="2927"/>
                  </a:cubicBezTo>
                  <a:cubicBezTo>
                    <a:pt x="768" y="2927"/>
                    <a:pt x="578" y="2782"/>
                    <a:pt x="578" y="2494"/>
                  </a:cubicBezTo>
                  <a:cubicBezTo>
                    <a:pt x="578" y="2309"/>
                    <a:pt x="763" y="2125"/>
                    <a:pt x="947" y="2125"/>
                  </a:cubicBezTo>
                  <a:close/>
                  <a:moveTo>
                    <a:pt x="11729" y="2125"/>
                  </a:moveTo>
                  <a:cubicBezTo>
                    <a:pt x="12006" y="2125"/>
                    <a:pt x="12214" y="2309"/>
                    <a:pt x="12214" y="2494"/>
                  </a:cubicBezTo>
                  <a:cubicBezTo>
                    <a:pt x="12168" y="2782"/>
                    <a:pt x="11948" y="2927"/>
                    <a:pt x="11741" y="2927"/>
                  </a:cubicBezTo>
                  <a:cubicBezTo>
                    <a:pt x="11533" y="2927"/>
                    <a:pt x="11337" y="2782"/>
                    <a:pt x="11337" y="2494"/>
                  </a:cubicBezTo>
                  <a:cubicBezTo>
                    <a:pt x="11337" y="2309"/>
                    <a:pt x="11544" y="2125"/>
                    <a:pt x="11729" y="2125"/>
                  </a:cubicBezTo>
                  <a:close/>
                  <a:moveTo>
                    <a:pt x="6350" y="3187"/>
                  </a:moveTo>
                  <a:cubicBezTo>
                    <a:pt x="6627" y="3187"/>
                    <a:pt x="6719" y="3371"/>
                    <a:pt x="6719" y="3648"/>
                  </a:cubicBezTo>
                  <a:cubicBezTo>
                    <a:pt x="6719" y="3856"/>
                    <a:pt x="6627" y="4041"/>
                    <a:pt x="6350" y="4041"/>
                  </a:cubicBezTo>
                  <a:cubicBezTo>
                    <a:pt x="5865" y="4041"/>
                    <a:pt x="5865" y="3279"/>
                    <a:pt x="6350" y="3187"/>
                  </a:cubicBezTo>
                  <a:close/>
                  <a:moveTo>
                    <a:pt x="3649" y="0"/>
                  </a:moveTo>
                  <a:cubicBezTo>
                    <a:pt x="3071" y="0"/>
                    <a:pt x="2587" y="578"/>
                    <a:pt x="2771" y="1155"/>
                  </a:cubicBezTo>
                  <a:lnTo>
                    <a:pt x="1617" y="1824"/>
                  </a:lnTo>
                  <a:cubicBezTo>
                    <a:pt x="1440" y="1648"/>
                    <a:pt x="1220" y="1570"/>
                    <a:pt x="999" y="1570"/>
                  </a:cubicBezTo>
                  <a:cubicBezTo>
                    <a:pt x="501" y="1570"/>
                    <a:pt x="1" y="1966"/>
                    <a:pt x="1" y="2494"/>
                  </a:cubicBezTo>
                  <a:cubicBezTo>
                    <a:pt x="1" y="3071"/>
                    <a:pt x="463" y="3464"/>
                    <a:pt x="947" y="3464"/>
                  </a:cubicBezTo>
                  <a:cubicBezTo>
                    <a:pt x="1525" y="3464"/>
                    <a:pt x="2009" y="2886"/>
                    <a:pt x="1917" y="2309"/>
                  </a:cubicBezTo>
                  <a:lnTo>
                    <a:pt x="3071" y="1640"/>
                  </a:lnTo>
                  <a:cubicBezTo>
                    <a:pt x="3186" y="1754"/>
                    <a:pt x="3414" y="1833"/>
                    <a:pt x="3665" y="1833"/>
                  </a:cubicBezTo>
                  <a:cubicBezTo>
                    <a:pt x="3820" y="1833"/>
                    <a:pt x="3983" y="1803"/>
                    <a:pt x="4133" y="1732"/>
                  </a:cubicBezTo>
                  <a:lnTo>
                    <a:pt x="5565" y="3187"/>
                  </a:lnTo>
                  <a:cubicBezTo>
                    <a:pt x="5195" y="3764"/>
                    <a:pt x="5657" y="4526"/>
                    <a:pt x="6350" y="4526"/>
                  </a:cubicBezTo>
                  <a:cubicBezTo>
                    <a:pt x="7112" y="4526"/>
                    <a:pt x="7596" y="3764"/>
                    <a:pt x="7204" y="3187"/>
                  </a:cubicBezTo>
                  <a:lnTo>
                    <a:pt x="8658" y="1732"/>
                  </a:lnTo>
                  <a:cubicBezTo>
                    <a:pt x="8764" y="1803"/>
                    <a:pt x="8900" y="1833"/>
                    <a:pt x="9044" y="1833"/>
                  </a:cubicBezTo>
                  <a:cubicBezTo>
                    <a:pt x="9276" y="1833"/>
                    <a:pt x="9526" y="1754"/>
                    <a:pt x="9697" y="1640"/>
                  </a:cubicBezTo>
                  <a:lnTo>
                    <a:pt x="10852" y="2309"/>
                  </a:lnTo>
                  <a:cubicBezTo>
                    <a:pt x="10667" y="2886"/>
                    <a:pt x="11152" y="3464"/>
                    <a:pt x="11729" y="3464"/>
                  </a:cubicBezTo>
                  <a:cubicBezTo>
                    <a:pt x="12306" y="3464"/>
                    <a:pt x="12699" y="3071"/>
                    <a:pt x="12699" y="2494"/>
                  </a:cubicBezTo>
                  <a:cubicBezTo>
                    <a:pt x="12699" y="1966"/>
                    <a:pt x="12232" y="1570"/>
                    <a:pt x="11754" y="1570"/>
                  </a:cubicBezTo>
                  <a:cubicBezTo>
                    <a:pt x="11543" y="1570"/>
                    <a:pt x="11329" y="1648"/>
                    <a:pt x="11152" y="1824"/>
                  </a:cubicBezTo>
                  <a:lnTo>
                    <a:pt x="9998" y="1155"/>
                  </a:lnTo>
                  <a:cubicBezTo>
                    <a:pt x="10182" y="578"/>
                    <a:pt x="9697" y="0"/>
                    <a:pt x="9028" y="0"/>
                  </a:cubicBezTo>
                  <a:cubicBezTo>
                    <a:pt x="8358" y="0"/>
                    <a:pt x="7874" y="762"/>
                    <a:pt x="8266" y="1340"/>
                  </a:cubicBezTo>
                  <a:lnTo>
                    <a:pt x="6812" y="2794"/>
                  </a:lnTo>
                  <a:cubicBezTo>
                    <a:pt x="6673" y="2702"/>
                    <a:pt x="6506" y="2656"/>
                    <a:pt x="6350" y="2656"/>
                  </a:cubicBezTo>
                  <a:cubicBezTo>
                    <a:pt x="6194" y="2656"/>
                    <a:pt x="6050" y="2702"/>
                    <a:pt x="5957" y="2794"/>
                  </a:cubicBezTo>
                  <a:lnTo>
                    <a:pt x="4503" y="1340"/>
                  </a:lnTo>
                  <a:cubicBezTo>
                    <a:pt x="4803" y="762"/>
                    <a:pt x="4410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4" name="Google Shape;4994;p46"/>
          <p:cNvGrpSpPr/>
          <p:nvPr/>
        </p:nvGrpSpPr>
        <p:grpSpPr>
          <a:xfrm>
            <a:off x="6788831" y="1128127"/>
            <a:ext cx="457210" cy="457210"/>
            <a:chOff x="6788831" y="1128127"/>
            <a:chExt cx="457210" cy="457210"/>
          </a:xfrm>
        </p:grpSpPr>
        <p:sp>
          <p:nvSpPr>
            <p:cNvPr id="4995" name="Google Shape;4995;p46"/>
            <p:cNvSpPr/>
            <p:nvPr/>
          </p:nvSpPr>
          <p:spPr>
            <a:xfrm>
              <a:off x="6927355" y="1271570"/>
              <a:ext cx="173376" cy="207904"/>
            </a:xfrm>
            <a:custGeom>
              <a:avLst/>
              <a:gdLst/>
              <a:ahLst/>
              <a:cxnLst/>
              <a:rect l="l" t="t" r="r" b="b"/>
              <a:pathLst>
                <a:path w="5288" h="6257" extrusionOk="0">
                  <a:moveTo>
                    <a:pt x="4618" y="1362"/>
                  </a:moveTo>
                  <a:lnTo>
                    <a:pt x="4618" y="578"/>
                  </a:lnTo>
                  <a:cubicBezTo>
                    <a:pt x="4340" y="300"/>
                    <a:pt x="3948" y="93"/>
                    <a:pt x="3463" y="0"/>
                  </a:cubicBezTo>
                  <a:lnTo>
                    <a:pt x="3463" y="3371"/>
                  </a:lnTo>
                  <a:lnTo>
                    <a:pt x="1916" y="3371"/>
                  </a:lnTo>
                  <a:lnTo>
                    <a:pt x="1916" y="3186"/>
                  </a:lnTo>
                  <a:lnTo>
                    <a:pt x="1916" y="0"/>
                  </a:lnTo>
                  <a:cubicBezTo>
                    <a:pt x="762" y="300"/>
                    <a:pt x="0" y="1362"/>
                    <a:pt x="0" y="2517"/>
                  </a:cubicBezTo>
                  <a:cubicBezTo>
                    <a:pt x="0" y="5587"/>
                    <a:pt x="4340" y="6257"/>
                    <a:pt x="5287" y="3371"/>
                  </a:cubicBezTo>
                  <a:lnTo>
                    <a:pt x="4618" y="33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6"/>
            <p:cNvSpPr/>
            <p:nvPr/>
          </p:nvSpPr>
          <p:spPr>
            <a:xfrm>
              <a:off x="6788831" y="1128127"/>
              <a:ext cx="457210" cy="457210"/>
            </a:xfrm>
            <a:custGeom>
              <a:avLst/>
              <a:gdLst/>
              <a:ahLst/>
              <a:cxnLst/>
              <a:rect l="l" t="t" r="r" b="b"/>
              <a:pathLst>
                <a:path w="13945" h="13760" extrusionOk="0">
                  <a:moveTo>
                    <a:pt x="7503" y="2401"/>
                  </a:moveTo>
                  <a:lnTo>
                    <a:pt x="7503" y="7411"/>
                  </a:lnTo>
                  <a:lnTo>
                    <a:pt x="6349" y="7411"/>
                  </a:lnTo>
                  <a:lnTo>
                    <a:pt x="6349" y="2401"/>
                  </a:lnTo>
                  <a:close/>
                  <a:moveTo>
                    <a:pt x="7988" y="3555"/>
                  </a:moveTo>
                  <a:cubicBezTo>
                    <a:pt x="8173" y="3555"/>
                    <a:pt x="8358" y="3648"/>
                    <a:pt x="8565" y="3740"/>
                  </a:cubicBezTo>
                  <a:lnTo>
                    <a:pt x="8565" y="7411"/>
                  </a:lnTo>
                  <a:lnTo>
                    <a:pt x="7988" y="7411"/>
                  </a:lnTo>
                  <a:lnTo>
                    <a:pt x="7988" y="3555"/>
                  </a:lnTo>
                  <a:close/>
                  <a:moveTo>
                    <a:pt x="10182" y="485"/>
                  </a:moveTo>
                  <a:lnTo>
                    <a:pt x="10182" y="7411"/>
                  </a:lnTo>
                  <a:lnTo>
                    <a:pt x="9027" y="7411"/>
                  </a:lnTo>
                  <a:lnTo>
                    <a:pt x="9027" y="485"/>
                  </a:lnTo>
                  <a:close/>
                  <a:moveTo>
                    <a:pt x="12883" y="4410"/>
                  </a:moveTo>
                  <a:lnTo>
                    <a:pt x="12883" y="7411"/>
                  </a:lnTo>
                  <a:lnTo>
                    <a:pt x="11821" y="7411"/>
                  </a:lnTo>
                  <a:lnTo>
                    <a:pt x="11821" y="4410"/>
                  </a:lnTo>
                  <a:close/>
                  <a:moveTo>
                    <a:pt x="3833" y="9512"/>
                  </a:moveTo>
                  <a:cubicBezTo>
                    <a:pt x="3948" y="9604"/>
                    <a:pt x="4133" y="9812"/>
                    <a:pt x="4317" y="9904"/>
                  </a:cubicBezTo>
                  <a:lnTo>
                    <a:pt x="3948" y="10297"/>
                  </a:lnTo>
                  <a:lnTo>
                    <a:pt x="3463" y="9904"/>
                  </a:lnTo>
                  <a:lnTo>
                    <a:pt x="3833" y="9512"/>
                  </a:lnTo>
                  <a:close/>
                  <a:moveTo>
                    <a:pt x="5864" y="3555"/>
                  </a:moveTo>
                  <a:lnTo>
                    <a:pt x="5864" y="7411"/>
                  </a:lnTo>
                  <a:lnTo>
                    <a:pt x="5680" y="7411"/>
                  </a:lnTo>
                  <a:cubicBezTo>
                    <a:pt x="5564" y="7411"/>
                    <a:pt x="5472" y="7503"/>
                    <a:pt x="5379" y="7596"/>
                  </a:cubicBezTo>
                  <a:cubicBezTo>
                    <a:pt x="5379" y="7780"/>
                    <a:pt x="5472" y="7988"/>
                    <a:pt x="5680" y="7988"/>
                  </a:cubicBezTo>
                  <a:lnTo>
                    <a:pt x="10297" y="7988"/>
                  </a:lnTo>
                  <a:cubicBezTo>
                    <a:pt x="9812" y="9420"/>
                    <a:pt x="8450" y="10389"/>
                    <a:pt x="6926" y="10389"/>
                  </a:cubicBezTo>
                  <a:cubicBezTo>
                    <a:pt x="2978" y="10297"/>
                    <a:pt x="2101" y="4802"/>
                    <a:pt x="5864" y="3555"/>
                  </a:cubicBezTo>
                  <a:close/>
                  <a:moveTo>
                    <a:pt x="3071" y="10297"/>
                  </a:moveTo>
                  <a:lnTo>
                    <a:pt x="3556" y="10759"/>
                  </a:lnTo>
                  <a:lnTo>
                    <a:pt x="1247" y="13067"/>
                  </a:lnTo>
                  <a:cubicBezTo>
                    <a:pt x="1201" y="13171"/>
                    <a:pt x="1103" y="13223"/>
                    <a:pt x="993" y="13223"/>
                  </a:cubicBezTo>
                  <a:cubicBezTo>
                    <a:pt x="883" y="13223"/>
                    <a:pt x="762" y="13171"/>
                    <a:pt x="670" y="13067"/>
                  </a:cubicBezTo>
                  <a:cubicBezTo>
                    <a:pt x="485" y="12975"/>
                    <a:pt x="485" y="12698"/>
                    <a:pt x="670" y="12490"/>
                  </a:cubicBezTo>
                  <a:lnTo>
                    <a:pt x="3071" y="10297"/>
                  </a:lnTo>
                  <a:close/>
                  <a:moveTo>
                    <a:pt x="8843" y="0"/>
                  </a:moveTo>
                  <a:cubicBezTo>
                    <a:pt x="8658" y="0"/>
                    <a:pt x="8565" y="92"/>
                    <a:pt x="8565" y="185"/>
                  </a:cubicBezTo>
                  <a:lnTo>
                    <a:pt x="8565" y="3163"/>
                  </a:lnTo>
                  <a:cubicBezTo>
                    <a:pt x="8358" y="3071"/>
                    <a:pt x="8173" y="2978"/>
                    <a:pt x="7988" y="2978"/>
                  </a:cubicBezTo>
                  <a:lnTo>
                    <a:pt x="7988" y="2216"/>
                  </a:lnTo>
                  <a:cubicBezTo>
                    <a:pt x="7988" y="2009"/>
                    <a:pt x="7873" y="1916"/>
                    <a:pt x="7688" y="1916"/>
                  </a:cubicBezTo>
                  <a:lnTo>
                    <a:pt x="6141" y="1916"/>
                  </a:lnTo>
                  <a:cubicBezTo>
                    <a:pt x="5957" y="1916"/>
                    <a:pt x="5864" y="2009"/>
                    <a:pt x="5864" y="2216"/>
                  </a:cubicBezTo>
                  <a:lnTo>
                    <a:pt x="5864" y="2978"/>
                  </a:lnTo>
                  <a:cubicBezTo>
                    <a:pt x="3255" y="3648"/>
                    <a:pt x="2009" y="6834"/>
                    <a:pt x="3556" y="9027"/>
                  </a:cubicBezTo>
                  <a:lnTo>
                    <a:pt x="277" y="12121"/>
                  </a:lnTo>
                  <a:cubicBezTo>
                    <a:pt x="92" y="12305"/>
                    <a:pt x="0" y="12490"/>
                    <a:pt x="0" y="12790"/>
                  </a:cubicBezTo>
                  <a:cubicBezTo>
                    <a:pt x="0" y="13368"/>
                    <a:pt x="485" y="13760"/>
                    <a:pt x="1062" y="13760"/>
                  </a:cubicBezTo>
                  <a:cubicBezTo>
                    <a:pt x="1247" y="13760"/>
                    <a:pt x="1524" y="13645"/>
                    <a:pt x="1732" y="13460"/>
                  </a:cubicBezTo>
                  <a:lnTo>
                    <a:pt x="4710" y="10297"/>
                  </a:lnTo>
                  <a:cubicBezTo>
                    <a:pt x="5367" y="10721"/>
                    <a:pt x="6107" y="10918"/>
                    <a:pt x="6844" y="10918"/>
                  </a:cubicBezTo>
                  <a:cubicBezTo>
                    <a:pt x="8592" y="10918"/>
                    <a:pt x="10322" y="9808"/>
                    <a:pt x="10874" y="7988"/>
                  </a:cubicBezTo>
                  <a:lnTo>
                    <a:pt x="13552" y="7988"/>
                  </a:lnTo>
                  <a:cubicBezTo>
                    <a:pt x="13945" y="7873"/>
                    <a:pt x="13945" y="7411"/>
                    <a:pt x="13552" y="7411"/>
                  </a:cubicBezTo>
                  <a:lnTo>
                    <a:pt x="13368" y="7411"/>
                  </a:lnTo>
                  <a:lnTo>
                    <a:pt x="13368" y="4133"/>
                  </a:lnTo>
                  <a:cubicBezTo>
                    <a:pt x="13368" y="3948"/>
                    <a:pt x="13275" y="3833"/>
                    <a:pt x="13183" y="3833"/>
                  </a:cubicBezTo>
                  <a:lnTo>
                    <a:pt x="11544" y="3833"/>
                  </a:lnTo>
                  <a:cubicBezTo>
                    <a:pt x="11336" y="3833"/>
                    <a:pt x="11244" y="3948"/>
                    <a:pt x="11244" y="4133"/>
                  </a:cubicBezTo>
                  <a:lnTo>
                    <a:pt x="11244" y="7411"/>
                  </a:lnTo>
                  <a:lnTo>
                    <a:pt x="10666" y="7411"/>
                  </a:lnTo>
                  <a:lnTo>
                    <a:pt x="10666" y="185"/>
                  </a:lnTo>
                  <a:cubicBezTo>
                    <a:pt x="10666" y="92"/>
                    <a:pt x="10574" y="0"/>
                    <a:pt x="10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7" name="Google Shape;4997;p46"/>
          <p:cNvGrpSpPr/>
          <p:nvPr/>
        </p:nvGrpSpPr>
        <p:grpSpPr>
          <a:xfrm>
            <a:off x="6916401" y="2952560"/>
            <a:ext cx="350506" cy="457204"/>
            <a:chOff x="6916401" y="2952560"/>
            <a:chExt cx="350506" cy="457204"/>
          </a:xfrm>
        </p:grpSpPr>
        <p:sp>
          <p:nvSpPr>
            <p:cNvPr id="4998" name="Google Shape;4998;p46"/>
            <p:cNvSpPr/>
            <p:nvPr/>
          </p:nvSpPr>
          <p:spPr>
            <a:xfrm>
              <a:off x="6960673" y="3042316"/>
              <a:ext cx="262709" cy="322288"/>
            </a:xfrm>
            <a:custGeom>
              <a:avLst/>
              <a:gdLst/>
              <a:ahLst/>
              <a:cxnLst/>
              <a:rect l="l" t="t" r="r" b="b"/>
              <a:pathLst>
                <a:path w="8082" h="9720" extrusionOk="0">
                  <a:moveTo>
                    <a:pt x="7204" y="0"/>
                  </a:moveTo>
                  <a:cubicBezTo>
                    <a:pt x="7204" y="116"/>
                    <a:pt x="7112" y="208"/>
                    <a:pt x="7019" y="208"/>
                  </a:cubicBezTo>
                  <a:lnTo>
                    <a:pt x="1063" y="208"/>
                  </a:lnTo>
                  <a:cubicBezTo>
                    <a:pt x="855" y="208"/>
                    <a:pt x="763" y="116"/>
                    <a:pt x="763" y="0"/>
                  </a:cubicBezTo>
                  <a:lnTo>
                    <a:pt x="1" y="0"/>
                  </a:lnTo>
                  <a:lnTo>
                    <a:pt x="1" y="9720"/>
                  </a:lnTo>
                  <a:lnTo>
                    <a:pt x="8081" y="9720"/>
                  </a:lnTo>
                  <a:lnTo>
                    <a:pt x="8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6"/>
            <p:cNvSpPr/>
            <p:nvPr/>
          </p:nvSpPr>
          <p:spPr>
            <a:xfrm>
              <a:off x="6916401" y="2952560"/>
              <a:ext cx="350506" cy="457204"/>
            </a:xfrm>
            <a:custGeom>
              <a:avLst/>
              <a:gdLst/>
              <a:ahLst/>
              <a:cxnLst/>
              <a:rect l="l" t="t" r="r" b="b"/>
              <a:pathLst>
                <a:path w="10783" h="13789" extrusionOk="0">
                  <a:moveTo>
                    <a:pt x="5403" y="514"/>
                  </a:moveTo>
                  <a:cubicBezTo>
                    <a:pt x="5772" y="514"/>
                    <a:pt x="6165" y="883"/>
                    <a:pt x="6165" y="1368"/>
                  </a:cubicBezTo>
                  <a:cubicBezTo>
                    <a:pt x="6165" y="1460"/>
                    <a:pt x="6465" y="1553"/>
                    <a:pt x="6465" y="1553"/>
                  </a:cubicBezTo>
                  <a:lnTo>
                    <a:pt x="8381" y="1553"/>
                  </a:lnTo>
                  <a:lnTo>
                    <a:pt x="8381" y="2707"/>
                  </a:lnTo>
                  <a:lnTo>
                    <a:pt x="2425" y="2707"/>
                  </a:lnTo>
                  <a:lnTo>
                    <a:pt x="2425" y="1553"/>
                  </a:lnTo>
                  <a:lnTo>
                    <a:pt x="4341" y="1553"/>
                  </a:lnTo>
                  <a:cubicBezTo>
                    <a:pt x="4433" y="1553"/>
                    <a:pt x="4526" y="1460"/>
                    <a:pt x="4526" y="1368"/>
                  </a:cubicBezTo>
                  <a:cubicBezTo>
                    <a:pt x="4526" y="883"/>
                    <a:pt x="4918" y="514"/>
                    <a:pt x="5403" y="514"/>
                  </a:cubicBezTo>
                  <a:close/>
                  <a:moveTo>
                    <a:pt x="9928" y="1853"/>
                  </a:moveTo>
                  <a:cubicBezTo>
                    <a:pt x="10113" y="1853"/>
                    <a:pt x="10205" y="1945"/>
                    <a:pt x="10205" y="2130"/>
                  </a:cubicBezTo>
                  <a:lnTo>
                    <a:pt x="10205" y="13004"/>
                  </a:lnTo>
                  <a:cubicBezTo>
                    <a:pt x="10205" y="13096"/>
                    <a:pt x="10113" y="13304"/>
                    <a:pt x="9928" y="13304"/>
                  </a:cubicBezTo>
                  <a:lnTo>
                    <a:pt x="786" y="13304"/>
                  </a:lnTo>
                  <a:cubicBezTo>
                    <a:pt x="578" y="13304"/>
                    <a:pt x="485" y="13096"/>
                    <a:pt x="485" y="13004"/>
                  </a:cubicBezTo>
                  <a:lnTo>
                    <a:pt x="485" y="2130"/>
                  </a:lnTo>
                  <a:cubicBezTo>
                    <a:pt x="485" y="1945"/>
                    <a:pt x="578" y="1853"/>
                    <a:pt x="786" y="1853"/>
                  </a:cubicBezTo>
                  <a:lnTo>
                    <a:pt x="1848" y="1853"/>
                  </a:lnTo>
                  <a:lnTo>
                    <a:pt x="1848" y="2707"/>
                  </a:lnTo>
                  <a:cubicBezTo>
                    <a:pt x="1848" y="3007"/>
                    <a:pt x="2125" y="3192"/>
                    <a:pt x="2425" y="3192"/>
                  </a:cubicBezTo>
                  <a:lnTo>
                    <a:pt x="8381" y="3192"/>
                  </a:lnTo>
                  <a:cubicBezTo>
                    <a:pt x="8658" y="3192"/>
                    <a:pt x="8866" y="3007"/>
                    <a:pt x="8866" y="2707"/>
                  </a:cubicBezTo>
                  <a:lnTo>
                    <a:pt x="8866" y="1853"/>
                  </a:lnTo>
                  <a:close/>
                  <a:moveTo>
                    <a:pt x="5345" y="0"/>
                  </a:moveTo>
                  <a:cubicBezTo>
                    <a:pt x="4768" y="0"/>
                    <a:pt x="4191" y="364"/>
                    <a:pt x="4041" y="1091"/>
                  </a:cubicBezTo>
                  <a:lnTo>
                    <a:pt x="2425" y="1091"/>
                  </a:lnTo>
                  <a:cubicBezTo>
                    <a:pt x="2217" y="1091"/>
                    <a:pt x="2032" y="1183"/>
                    <a:pt x="1940" y="1368"/>
                  </a:cubicBezTo>
                  <a:lnTo>
                    <a:pt x="786" y="1368"/>
                  </a:lnTo>
                  <a:cubicBezTo>
                    <a:pt x="301" y="1368"/>
                    <a:pt x="1" y="1668"/>
                    <a:pt x="1" y="2130"/>
                  </a:cubicBezTo>
                  <a:lnTo>
                    <a:pt x="1" y="13004"/>
                  </a:lnTo>
                  <a:cubicBezTo>
                    <a:pt x="1" y="13397"/>
                    <a:pt x="301" y="13789"/>
                    <a:pt x="786" y="13789"/>
                  </a:cubicBezTo>
                  <a:lnTo>
                    <a:pt x="9928" y="13789"/>
                  </a:lnTo>
                  <a:cubicBezTo>
                    <a:pt x="10390" y="13789"/>
                    <a:pt x="10782" y="13397"/>
                    <a:pt x="10782" y="13004"/>
                  </a:cubicBezTo>
                  <a:lnTo>
                    <a:pt x="10782" y="2130"/>
                  </a:lnTo>
                  <a:cubicBezTo>
                    <a:pt x="10782" y="1668"/>
                    <a:pt x="10390" y="1368"/>
                    <a:pt x="9928" y="1368"/>
                  </a:cubicBezTo>
                  <a:lnTo>
                    <a:pt x="8774" y="1368"/>
                  </a:lnTo>
                  <a:cubicBezTo>
                    <a:pt x="8658" y="1183"/>
                    <a:pt x="8566" y="1091"/>
                    <a:pt x="8381" y="1091"/>
                  </a:cubicBezTo>
                  <a:lnTo>
                    <a:pt x="6650" y="1091"/>
                  </a:lnTo>
                  <a:cubicBezTo>
                    <a:pt x="6500" y="364"/>
                    <a:pt x="5922" y="0"/>
                    <a:pt x="5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6"/>
            <p:cNvSpPr/>
            <p:nvPr/>
          </p:nvSpPr>
          <p:spPr>
            <a:xfrm>
              <a:off x="7082243" y="2988137"/>
              <a:ext cx="18788" cy="15915"/>
            </a:xfrm>
            <a:custGeom>
              <a:avLst/>
              <a:gdLst/>
              <a:ahLst/>
              <a:cxnLst/>
              <a:rect l="l" t="t" r="r" b="b"/>
              <a:pathLst>
                <a:path w="578" h="480" extrusionOk="0">
                  <a:moveTo>
                    <a:pt x="255" y="1"/>
                  </a:moveTo>
                  <a:cubicBezTo>
                    <a:pt x="122" y="1"/>
                    <a:pt x="1" y="99"/>
                    <a:pt x="1" y="295"/>
                  </a:cubicBezTo>
                  <a:cubicBezTo>
                    <a:pt x="1" y="387"/>
                    <a:pt x="93" y="480"/>
                    <a:pt x="301" y="480"/>
                  </a:cubicBezTo>
                  <a:cubicBezTo>
                    <a:pt x="393" y="480"/>
                    <a:pt x="578" y="387"/>
                    <a:pt x="578" y="295"/>
                  </a:cubicBezTo>
                  <a:cubicBezTo>
                    <a:pt x="532" y="99"/>
                    <a:pt x="38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6"/>
            <p:cNvSpPr/>
            <p:nvPr/>
          </p:nvSpPr>
          <p:spPr>
            <a:xfrm>
              <a:off x="6982452" y="3077695"/>
              <a:ext cx="215413" cy="213996"/>
            </a:xfrm>
            <a:custGeom>
              <a:avLst/>
              <a:gdLst/>
              <a:ahLst/>
              <a:cxnLst/>
              <a:rect l="l" t="t" r="r" b="b"/>
              <a:pathLst>
                <a:path w="6627" h="6454" extrusionOk="0">
                  <a:moveTo>
                    <a:pt x="3071" y="780"/>
                  </a:moveTo>
                  <a:lnTo>
                    <a:pt x="3071" y="1357"/>
                  </a:lnTo>
                  <a:cubicBezTo>
                    <a:pt x="2217" y="1450"/>
                    <a:pt x="1639" y="2119"/>
                    <a:pt x="1432" y="2973"/>
                  </a:cubicBezTo>
                  <a:lnTo>
                    <a:pt x="970" y="2973"/>
                  </a:lnTo>
                  <a:cubicBezTo>
                    <a:pt x="1062" y="1819"/>
                    <a:pt x="1916" y="965"/>
                    <a:pt x="3071" y="780"/>
                  </a:cubicBezTo>
                  <a:close/>
                  <a:moveTo>
                    <a:pt x="3648" y="780"/>
                  </a:moveTo>
                  <a:cubicBezTo>
                    <a:pt x="4710" y="965"/>
                    <a:pt x="5680" y="1819"/>
                    <a:pt x="5772" y="2973"/>
                  </a:cubicBezTo>
                  <a:lnTo>
                    <a:pt x="5195" y="2973"/>
                  </a:lnTo>
                  <a:cubicBezTo>
                    <a:pt x="5102" y="2119"/>
                    <a:pt x="4433" y="1450"/>
                    <a:pt x="3648" y="1357"/>
                  </a:cubicBezTo>
                  <a:lnTo>
                    <a:pt x="3648" y="780"/>
                  </a:lnTo>
                  <a:close/>
                  <a:moveTo>
                    <a:pt x="3648" y="1934"/>
                  </a:moveTo>
                  <a:cubicBezTo>
                    <a:pt x="4133" y="2027"/>
                    <a:pt x="4525" y="2396"/>
                    <a:pt x="4618" y="2973"/>
                  </a:cubicBezTo>
                  <a:lnTo>
                    <a:pt x="4525" y="2973"/>
                  </a:lnTo>
                  <a:cubicBezTo>
                    <a:pt x="4225" y="2973"/>
                    <a:pt x="4225" y="3458"/>
                    <a:pt x="4525" y="3458"/>
                  </a:cubicBezTo>
                  <a:lnTo>
                    <a:pt x="4618" y="3458"/>
                  </a:lnTo>
                  <a:cubicBezTo>
                    <a:pt x="4525" y="4035"/>
                    <a:pt x="4133" y="4428"/>
                    <a:pt x="3648" y="4520"/>
                  </a:cubicBezTo>
                  <a:lnTo>
                    <a:pt x="3648" y="4428"/>
                  </a:lnTo>
                  <a:cubicBezTo>
                    <a:pt x="3648" y="4336"/>
                    <a:pt x="3556" y="4243"/>
                    <a:pt x="3371" y="4128"/>
                  </a:cubicBezTo>
                  <a:cubicBezTo>
                    <a:pt x="3163" y="4128"/>
                    <a:pt x="3071" y="4243"/>
                    <a:pt x="3071" y="4428"/>
                  </a:cubicBezTo>
                  <a:lnTo>
                    <a:pt x="3071" y="4520"/>
                  </a:lnTo>
                  <a:cubicBezTo>
                    <a:pt x="2494" y="4428"/>
                    <a:pt x="2124" y="4035"/>
                    <a:pt x="2009" y="3458"/>
                  </a:cubicBezTo>
                  <a:lnTo>
                    <a:pt x="2124" y="3458"/>
                  </a:lnTo>
                  <a:cubicBezTo>
                    <a:pt x="2217" y="3458"/>
                    <a:pt x="2401" y="3366"/>
                    <a:pt x="2401" y="3274"/>
                  </a:cubicBezTo>
                  <a:cubicBezTo>
                    <a:pt x="2401" y="3089"/>
                    <a:pt x="2309" y="2973"/>
                    <a:pt x="2124" y="2973"/>
                  </a:cubicBezTo>
                  <a:lnTo>
                    <a:pt x="2009" y="2973"/>
                  </a:lnTo>
                  <a:cubicBezTo>
                    <a:pt x="2124" y="2396"/>
                    <a:pt x="2494" y="2027"/>
                    <a:pt x="3071" y="1934"/>
                  </a:cubicBezTo>
                  <a:lnTo>
                    <a:pt x="3071" y="2027"/>
                  </a:lnTo>
                  <a:cubicBezTo>
                    <a:pt x="3071" y="2119"/>
                    <a:pt x="3163" y="2212"/>
                    <a:pt x="3279" y="2304"/>
                  </a:cubicBezTo>
                  <a:cubicBezTo>
                    <a:pt x="3463" y="2304"/>
                    <a:pt x="3648" y="2212"/>
                    <a:pt x="3648" y="2027"/>
                  </a:cubicBezTo>
                  <a:lnTo>
                    <a:pt x="3648" y="1934"/>
                  </a:lnTo>
                  <a:close/>
                  <a:moveTo>
                    <a:pt x="1432" y="3458"/>
                  </a:moveTo>
                  <a:cubicBezTo>
                    <a:pt x="1639" y="4336"/>
                    <a:pt x="2217" y="5005"/>
                    <a:pt x="3071" y="5097"/>
                  </a:cubicBezTo>
                  <a:lnTo>
                    <a:pt x="3071" y="5675"/>
                  </a:lnTo>
                  <a:cubicBezTo>
                    <a:pt x="1916" y="5490"/>
                    <a:pt x="1062" y="4613"/>
                    <a:pt x="970" y="3458"/>
                  </a:cubicBezTo>
                  <a:close/>
                  <a:moveTo>
                    <a:pt x="5772" y="3458"/>
                  </a:moveTo>
                  <a:cubicBezTo>
                    <a:pt x="5680" y="4613"/>
                    <a:pt x="4710" y="5490"/>
                    <a:pt x="3648" y="5675"/>
                  </a:cubicBezTo>
                  <a:lnTo>
                    <a:pt x="3648" y="5097"/>
                  </a:lnTo>
                  <a:cubicBezTo>
                    <a:pt x="4433" y="5005"/>
                    <a:pt x="5102" y="4336"/>
                    <a:pt x="5195" y="3458"/>
                  </a:cubicBezTo>
                  <a:close/>
                  <a:moveTo>
                    <a:pt x="3359" y="1"/>
                  </a:moveTo>
                  <a:cubicBezTo>
                    <a:pt x="3215" y="1"/>
                    <a:pt x="3071" y="99"/>
                    <a:pt x="3071" y="295"/>
                  </a:cubicBezTo>
                  <a:cubicBezTo>
                    <a:pt x="1639" y="388"/>
                    <a:pt x="485" y="1542"/>
                    <a:pt x="393" y="2973"/>
                  </a:cubicBezTo>
                  <a:cubicBezTo>
                    <a:pt x="0" y="2973"/>
                    <a:pt x="0" y="3458"/>
                    <a:pt x="393" y="3458"/>
                  </a:cubicBezTo>
                  <a:cubicBezTo>
                    <a:pt x="485" y="4913"/>
                    <a:pt x="1639" y="6067"/>
                    <a:pt x="3071" y="6159"/>
                  </a:cubicBezTo>
                  <a:cubicBezTo>
                    <a:pt x="3071" y="6356"/>
                    <a:pt x="3215" y="6454"/>
                    <a:pt x="3359" y="6454"/>
                  </a:cubicBezTo>
                  <a:cubicBezTo>
                    <a:pt x="3504" y="6454"/>
                    <a:pt x="3648" y="6356"/>
                    <a:pt x="3648" y="6159"/>
                  </a:cubicBezTo>
                  <a:cubicBezTo>
                    <a:pt x="5010" y="6067"/>
                    <a:pt x="6165" y="4913"/>
                    <a:pt x="6257" y="3458"/>
                  </a:cubicBezTo>
                  <a:cubicBezTo>
                    <a:pt x="6626" y="3458"/>
                    <a:pt x="6626" y="2973"/>
                    <a:pt x="6349" y="2973"/>
                  </a:cubicBezTo>
                  <a:lnTo>
                    <a:pt x="6257" y="2973"/>
                  </a:lnTo>
                  <a:cubicBezTo>
                    <a:pt x="6165" y="1542"/>
                    <a:pt x="5010" y="388"/>
                    <a:pt x="3648" y="295"/>
                  </a:cubicBezTo>
                  <a:cubicBezTo>
                    <a:pt x="3648" y="99"/>
                    <a:pt x="3504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6"/>
            <p:cNvSpPr/>
            <p:nvPr/>
          </p:nvSpPr>
          <p:spPr>
            <a:xfrm>
              <a:off x="6982452" y="3320173"/>
              <a:ext cx="78078" cy="19165"/>
            </a:xfrm>
            <a:custGeom>
              <a:avLst/>
              <a:gdLst/>
              <a:ahLst/>
              <a:cxnLst/>
              <a:rect l="l" t="t" r="r" b="b"/>
              <a:pathLst>
                <a:path w="2402" h="578" extrusionOk="0">
                  <a:moveTo>
                    <a:pt x="393" y="1"/>
                  </a:moveTo>
                  <a:cubicBezTo>
                    <a:pt x="0" y="1"/>
                    <a:pt x="0" y="578"/>
                    <a:pt x="393" y="578"/>
                  </a:cubicBezTo>
                  <a:lnTo>
                    <a:pt x="2124" y="578"/>
                  </a:lnTo>
                  <a:cubicBezTo>
                    <a:pt x="2309" y="578"/>
                    <a:pt x="2401" y="393"/>
                    <a:pt x="2401" y="278"/>
                  </a:cubicBezTo>
                  <a:cubicBezTo>
                    <a:pt x="2401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6"/>
            <p:cNvSpPr/>
            <p:nvPr/>
          </p:nvSpPr>
          <p:spPr>
            <a:xfrm>
              <a:off x="7119787" y="3320173"/>
              <a:ext cx="78078" cy="19165"/>
            </a:xfrm>
            <a:custGeom>
              <a:avLst/>
              <a:gdLst/>
              <a:ahLst/>
              <a:cxnLst/>
              <a:rect l="l" t="t" r="r" b="b"/>
              <a:pathLst>
                <a:path w="2402" h="578" extrusionOk="0">
                  <a:moveTo>
                    <a:pt x="300" y="1"/>
                  </a:moveTo>
                  <a:cubicBezTo>
                    <a:pt x="0" y="1"/>
                    <a:pt x="0" y="578"/>
                    <a:pt x="300" y="578"/>
                  </a:cubicBezTo>
                  <a:lnTo>
                    <a:pt x="2124" y="578"/>
                  </a:lnTo>
                  <a:cubicBezTo>
                    <a:pt x="2217" y="578"/>
                    <a:pt x="2401" y="393"/>
                    <a:pt x="2309" y="278"/>
                  </a:cubicBezTo>
                  <a:cubicBezTo>
                    <a:pt x="2309" y="93"/>
                    <a:pt x="221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6"/>
            <p:cNvSpPr/>
            <p:nvPr/>
          </p:nvSpPr>
          <p:spPr>
            <a:xfrm>
              <a:off x="6982452" y="3284960"/>
              <a:ext cx="50318" cy="19165"/>
            </a:xfrm>
            <a:custGeom>
              <a:avLst/>
              <a:gdLst/>
              <a:ahLst/>
              <a:cxnLst/>
              <a:rect l="l" t="t" r="r" b="b"/>
              <a:pathLst>
                <a:path w="1548" h="578" extrusionOk="0">
                  <a:moveTo>
                    <a:pt x="393" y="1"/>
                  </a:moveTo>
                  <a:cubicBezTo>
                    <a:pt x="0" y="1"/>
                    <a:pt x="0" y="486"/>
                    <a:pt x="393" y="578"/>
                  </a:cubicBezTo>
                  <a:lnTo>
                    <a:pt x="1247" y="578"/>
                  </a:lnTo>
                  <a:cubicBezTo>
                    <a:pt x="1339" y="578"/>
                    <a:pt x="1547" y="486"/>
                    <a:pt x="1547" y="301"/>
                  </a:cubicBezTo>
                  <a:cubicBezTo>
                    <a:pt x="1547" y="93"/>
                    <a:pt x="1432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6"/>
            <p:cNvSpPr/>
            <p:nvPr/>
          </p:nvSpPr>
          <p:spPr>
            <a:xfrm>
              <a:off x="7148294" y="3284960"/>
              <a:ext cx="49571" cy="19165"/>
            </a:xfrm>
            <a:custGeom>
              <a:avLst/>
              <a:gdLst/>
              <a:ahLst/>
              <a:cxnLst/>
              <a:rect l="l" t="t" r="r" b="b"/>
              <a:pathLst>
                <a:path w="1525" h="578" extrusionOk="0">
                  <a:moveTo>
                    <a:pt x="370" y="1"/>
                  </a:moveTo>
                  <a:cubicBezTo>
                    <a:pt x="185" y="1"/>
                    <a:pt x="93" y="93"/>
                    <a:pt x="93" y="185"/>
                  </a:cubicBezTo>
                  <a:cubicBezTo>
                    <a:pt x="0" y="393"/>
                    <a:pt x="185" y="578"/>
                    <a:pt x="278" y="578"/>
                  </a:cubicBezTo>
                  <a:lnTo>
                    <a:pt x="1247" y="578"/>
                  </a:lnTo>
                  <a:cubicBezTo>
                    <a:pt x="1524" y="486"/>
                    <a:pt x="1524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6" name="Google Shape;5006;p46"/>
          <p:cNvGrpSpPr/>
          <p:nvPr/>
        </p:nvGrpSpPr>
        <p:grpSpPr>
          <a:xfrm>
            <a:off x="4358494" y="2960188"/>
            <a:ext cx="457191" cy="441947"/>
            <a:chOff x="4358494" y="2960188"/>
            <a:chExt cx="457191" cy="441947"/>
          </a:xfrm>
        </p:grpSpPr>
        <p:sp>
          <p:nvSpPr>
            <p:cNvPr id="5007" name="Google Shape;5007;p46"/>
            <p:cNvSpPr/>
            <p:nvPr/>
          </p:nvSpPr>
          <p:spPr>
            <a:xfrm>
              <a:off x="4422487" y="3003191"/>
              <a:ext cx="333000" cy="232134"/>
            </a:xfrm>
            <a:custGeom>
              <a:avLst/>
              <a:gdLst/>
              <a:ahLst/>
              <a:cxnLst/>
              <a:rect l="l" t="t" r="r" b="b"/>
              <a:pathLst>
                <a:path w="10090" h="7228" extrusionOk="0">
                  <a:moveTo>
                    <a:pt x="8935" y="5103"/>
                  </a:moveTo>
                  <a:lnTo>
                    <a:pt x="10090" y="5103"/>
                  </a:lnTo>
                  <a:lnTo>
                    <a:pt x="10090" y="1"/>
                  </a:lnTo>
                  <a:lnTo>
                    <a:pt x="1" y="1"/>
                  </a:lnTo>
                  <a:lnTo>
                    <a:pt x="1" y="7227"/>
                  </a:lnTo>
                  <a:lnTo>
                    <a:pt x="7596" y="7227"/>
                  </a:lnTo>
                  <a:lnTo>
                    <a:pt x="7596" y="5680"/>
                  </a:lnTo>
                  <a:cubicBezTo>
                    <a:pt x="7596" y="5403"/>
                    <a:pt x="7873" y="5103"/>
                    <a:pt x="8174" y="5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6"/>
            <p:cNvSpPr/>
            <p:nvPr/>
          </p:nvSpPr>
          <p:spPr>
            <a:xfrm>
              <a:off x="4358494" y="2960188"/>
              <a:ext cx="457191" cy="441947"/>
            </a:xfrm>
            <a:custGeom>
              <a:avLst/>
              <a:gdLst/>
              <a:ahLst/>
              <a:cxnLst/>
              <a:rect l="l" t="t" r="r" b="b"/>
              <a:pathLst>
                <a:path w="13853" h="13761" extrusionOk="0">
                  <a:moveTo>
                    <a:pt x="5876" y="2939"/>
                  </a:moveTo>
                  <a:cubicBezTo>
                    <a:pt x="6696" y="2939"/>
                    <a:pt x="7515" y="3083"/>
                    <a:pt x="7804" y="3372"/>
                  </a:cubicBezTo>
                  <a:cubicBezTo>
                    <a:pt x="7711" y="3464"/>
                    <a:pt x="7019" y="3764"/>
                    <a:pt x="5864" y="3764"/>
                  </a:cubicBezTo>
                  <a:cubicBezTo>
                    <a:pt x="4710" y="3764"/>
                    <a:pt x="4133" y="3464"/>
                    <a:pt x="3948" y="3372"/>
                  </a:cubicBezTo>
                  <a:cubicBezTo>
                    <a:pt x="4237" y="3083"/>
                    <a:pt x="5056" y="2939"/>
                    <a:pt x="5876" y="2939"/>
                  </a:cubicBezTo>
                  <a:close/>
                  <a:moveTo>
                    <a:pt x="7804" y="3949"/>
                  </a:moveTo>
                  <a:lnTo>
                    <a:pt x="7804" y="4434"/>
                  </a:lnTo>
                  <a:cubicBezTo>
                    <a:pt x="7561" y="4676"/>
                    <a:pt x="6719" y="4797"/>
                    <a:pt x="5876" y="4797"/>
                  </a:cubicBezTo>
                  <a:cubicBezTo>
                    <a:pt x="5033" y="4797"/>
                    <a:pt x="4191" y="4676"/>
                    <a:pt x="3948" y="4434"/>
                  </a:cubicBezTo>
                  <a:lnTo>
                    <a:pt x="3948" y="3949"/>
                  </a:lnTo>
                  <a:cubicBezTo>
                    <a:pt x="4525" y="4226"/>
                    <a:pt x="5287" y="4341"/>
                    <a:pt x="5864" y="4341"/>
                  </a:cubicBezTo>
                  <a:cubicBezTo>
                    <a:pt x="6442" y="4341"/>
                    <a:pt x="7227" y="4226"/>
                    <a:pt x="7804" y="3949"/>
                  </a:cubicBezTo>
                  <a:close/>
                  <a:moveTo>
                    <a:pt x="7804" y="5011"/>
                  </a:moveTo>
                  <a:lnTo>
                    <a:pt x="7804" y="5496"/>
                  </a:lnTo>
                  <a:cubicBezTo>
                    <a:pt x="7561" y="5784"/>
                    <a:pt x="6719" y="5928"/>
                    <a:pt x="5876" y="5928"/>
                  </a:cubicBezTo>
                  <a:cubicBezTo>
                    <a:pt x="5033" y="5928"/>
                    <a:pt x="4191" y="5784"/>
                    <a:pt x="3948" y="5496"/>
                  </a:cubicBezTo>
                  <a:lnTo>
                    <a:pt x="3948" y="5011"/>
                  </a:lnTo>
                  <a:cubicBezTo>
                    <a:pt x="4525" y="5253"/>
                    <a:pt x="5224" y="5374"/>
                    <a:pt x="5911" y="5374"/>
                  </a:cubicBezTo>
                  <a:cubicBezTo>
                    <a:pt x="6598" y="5374"/>
                    <a:pt x="7273" y="5253"/>
                    <a:pt x="7804" y="5011"/>
                  </a:cubicBezTo>
                  <a:close/>
                  <a:moveTo>
                    <a:pt x="7804" y="6165"/>
                  </a:moveTo>
                  <a:lnTo>
                    <a:pt x="7804" y="6534"/>
                  </a:lnTo>
                  <a:cubicBezTo>
                    <a:pt x="7561" y="6823"/>
                    <a:pt x="6719" y="6967"/>
                    <a:pt x="5876" y="6967"/>
                  </a:cubicBezTo>
                  <a:cubicBezTo>
                    <a:pt x="5033" y="6967"/>
                    <a:pt x="4191" y="6823"/>
                    <a:pt x="3948" y="6534"/>
                  </a:cubicBezTo>
                  <a:lnTo>
                    <a:pt x="3948" y="6165"/>
                  </a:lnTo>
                  <a:cubicBezTo>
                    <a:pt x="4525" y="6350"/>
                    <a:pt x="5224" y="6442"/>
                    <a:pt x="5911" y="6442"/>
                  </a:cubicBezTo>
                  <a:cubicBezTo>
                    <a:pt x="6598" y="6442"/>
                    <a:pt x="7273" y="6350"/>
                    <a:pt x="7804" y="6165"/>
                  </a:cubicBezTo>
                  <a:close/>
                  <a:moveTo>
                    <a:pt x="10690" y="6742"/>
                  </a:moveTo>
                  <a:lnTo>
                    <a:pt x="10690" y="7319"/>
                  </a:lnTo>
                  <a:lnTo>
                    <a:pt x="9812" y="7319"/>
                  </a:lnTo>
                  <a:lnTo>
                    <a:pt x="9812" y="7019"/>
                  </a:lnTo>
                  <a:cubicBezTo>
                    <a:pt x="9812" y="6927"/>
                    <a:pt x="9905" y="6742"/>
                    <a:pt x="10113" y="6742"/>
                  </a:cubicBezTo>
                  <a:close/>
                  <a:moveTo>
                    <a:pt x="13091" y="6742"/>
                  </a:moveTo>
                  <a:cubicBezTo>
                    <a:pt x="13183" y="6742"/>
                    <a:pt x="13368" y="6927"/>
                    <a:pt x="13368" y="7019"/>
                  </a:cubicBezTo>
                  <a:lnTo>
                    <a:pt x="13368" y="7319"/>
                  </a:lnTo>
                  <a:lnTo>
                    <a:pt x="11175" y="7319"/>
                  </a:lnTo>
                  <a:lnTo>
                    <a:pt x="11175" y="6742"/>
                  </a:lnTo>
                  <a:close/>
                  <a:moveTo>
                    <a:pt x="12514" y="486"/>
                  </a:moveTo>
                  <a:cubicBezTo>
                    <a:pt x="12698" y="486"/>
                    <a:pt x="12791" y="578"/>
                    <a:pt x="12791" y="763"/>
                  </a:cubicBezTo>
                  <a:lnTo>
                    <a:pt x="12791" y="6257"/>
                  </a:lnTo>
                  <a:lnTo>
                    <a:pt x="11175" y="6257"/>
                  </a:lnTo>
                  <a:lnTo>
                    <a:pt x="11175" y="4918"/>
                  </a:lnTo>
                  <a:cubicBezTo>
                    <a:pt x="11175" y="4803"/>
                    <a:pt x="11059" y="4711"/>
                    <a:pt x="10874" y="4711"/>
                  </a:cubicBezTo>
                  <a:lnTo>
                    <a:pt x="8289" y="4711"/>
                  </a:lnTo>
                  <a:lnTo>
                    <a:pt x="8289" y="3372"/>
                  </a:lnTo>
                  <a:cubicBezTo>
                    <a:pt x="8289" y="2610"/>
                    <a:pt x="6742" y="2402"/>
                    <a:pt x="5864" y="2402"/>
                  </a:cubicBezTo>
                  <a:cubicBezTo>
                    <a:pt x="5010" y="2402"/>
                    <a:pt x="3463" y="2610"/>
                    <a:pt x="3463" y="3372"/>
                  </a:cubicBezTo>
                  <a:lnTo>
                    <a:pt x="3463" y="6534"/>
                  </a:lnTo>
                  <a:cubicBezTo>
                    <a:pt x="3463" y="7319"/>
                    <a:pt x="5010" y="7504"/>
                    <a:pt x="5864" y="7504"/>
                  </a:cubicBezTo>
                  <a:cubicBezTo>
                    <a:pt x="6742" y="7504"/>
                    <a:pt x="8289" y="7319"/>
                    <a:pt x="8289" y="6534"/>
                  </a:cubicBezTo>
                  <a:lnTo>
                    <a:pt x="8289" y="5195"/>
                  </a:lnTo>
                  <a:lnTo>
                    <a:pt x="10690" y="5195"/>
                  </a:lnTo>
                  <a:lnTo>
                    <a:pt x="10690" y="6257"/>
                  </a:lnTo>
                  <a:lnTo>
                    <a:pt x="10113" y="6257"/>
                  </a:lnTo>
                  <a:cubicBezTo>
                    <a:pt x="9628" y="6257"/>
                    <a:pt x="9235" y="6534"/>
                    <a:pt x="9235" y="7019"/>
                  </a:cubicBezTo>
                  <a:lnTo>
                    <a:pt x="9235" y="9420"/>
                  </a:lnTo>
                  <a:lnTo>
                    <a:pt x="8566" y="9420"/>
                  </a:lnTo>
                  <a:cubicBezTo>
                    <a:pt x="8473" y="9420"/>
                    <a:pt x="8289" y="9536"/>
                    <a:pt x="8289" y="9720"/>
                  </a:cubicBezTo>
                  <a:lnTo>
                    <a:pt x="5587" y="9720"/>
                  </a:lnTo>
                  <a:cubicBezTo>
                    <a:pt x="5587" y="9536"/>
                    <a:pt x="5495" y="9420"/>
                    <a:pt x="5287" y="9420"/>
                  </a:cubicBezTo>
                  <a:lnTo>
                    <a:pt x="1155" y="9420"/>
                  </a:lnTo>
                  <a:lnTo>
                    <a:pt x="1155" y="763"/>
                  </a:lnTo>
                  <a:cubicBezTo>
                    <a:pt x="1155" y="578"/>
                    <a:pt x="1247" y="486"/>
                    <a:pt x="1455" y="486"/>
                  </a:cubicBezTo>
                  <a:close/>
                  <a:moveTo>
                    <a:pt x="9235" y="9905"/>
                  </a:moveTo>
                  <a:lnTo>
                    <a:pt x="9235" y="10782"/>
                  </a:lnTo>
                  <a:lnTo>
                    <a:pt x="878" y="10782"/>
                  </a:lnTo>
                  <a:cubicBezTo>
                    <a:pt x="670" y="10782"/>
                    <a:pt x="578" y="10690"/>
                    <a:pt x="578" y="10482"/>
                  </a:cubicBezTo>
                  <a:lnTo>
                    <a:pt x="578" y="9905"/>
                  </a:lnTo>
                  <a:lnTo>
                    <a:pt x="5103" y="9905"/>
                  </a:lnTo>
                  <a:cubicBezTo>
                    <a:pt x="5195" y="10113"/>
                    <a:pt x="5403" y="10205"/>
                    <a:pt x="5587" y="10205"/>
                  </a:cubicBezTo>
                  <a:lnTo>
                    <a:pt x="8289" y="10205"/>
                  </a:lnTo>
                  <a:cubicBezTo>
                    <a:pt x="8473" y="10205"/>
                    <a:pt x="8658" y="10113"/>
                    <a:pt x="8750" y="9905"/>
                  </a:cubicBezTo>
                  <a:close/>
                  <a:moveTo>
                    <a:pt x="13368" y="7804"/>
                  </a:moveTo>
                  <a:lnTo>
                    <a:pt x="13368" y="12122"/>
                  </a:lnTo>
                  <a:lnTo>
                    <a:pt x="9812" y="12122"/>
                  </a:lnTo>
                  <a:lnTo>
                    <a:pt x="9812" y="7804"/>
                  </a:lnTo>
                  <a:lnTo>
                    <a:pt x="10690" y="7804"/>
                  </a:lnTo>
                  <a:lnTo>
                    <a:pt x="10690" y="9998"/>
                  </a:lnTo>
                  <a:cubicBezTo>
                    <a:pt x="10690" y="10205"/>
                    <a:pt x="10782" y="10298"/>
                    <a:pt x="10874" y="10298"/>
                  </a:cubicBezTo>
                  <a:lnTo>
                    <a:pt x="11636" y="10298"/>
                  </a:lnTo>
                  <a:cubicBezTo>
                    <a:pt x="11544" y="10482"/>
                    <a:pt x="11752" y="10690"/>
                    <a:pt x="11936" y="10690"/>
                  </a:cubicBezTo>
                  <a:cubicBezTo>
                    <a:pt x="12029" y="10690"/>
                    <a:pt x="12029" y="10690"/>
                    <a:pt x="12121" y="10575"/>
                  </a:cubicBezTo>
                  <a:lnTo>
                    <a:pt x="12514" y="10205"/>
                  </a:lnTo>
                  <a:cubicBezTo>
                    <a:pt x="12606" y="10113"/>
                    <a:pt x="12606" y="9905"/>
                    <a:pt x="12514" y="9813"/>
                  </a:cubicBezTo>
                  <a:lnTo>
                    <a:pt x="12121" y="9420"/>
                  </a:lnTo>
                  <a:cubicBezTo>
                    <a:pt x="12041" y="9340"/>
                    <a:pt x="11958" y="9306"/>
                    <a:pt x="11884" y="9306"/>
                  </a:cubicBezTo>
                  <a:cubicBezTo>
                    <a:pt x="11703" y="9306"/>
                    <a:pt x="11571" y="9508"/>
                    <a:pt x="11636" y="9720"/>
                  </a:cubicBezTo>
                  <a:lnTo>
                    <a:pt x="11175" y="9720"/>
                  </a:lnTo>
                  <a:lnTo>
                    <a:pt x="11175" y="7804"/>
                  </a:lnTo>
                  <a:close/>
                  <a:moveTo>
                    <a:pt x="13368" y="12699"/>
                  </a:moveTo>
                  <a:lnTo>
                    <a:pt x="13368" y="12999"/>
                  </a:lnTo>
                  <a:cubicBezTo>
                    <a:pt x="13368" y="13091"/>
                    <a:pt x="13183" y="13276"/>
                    <a:pt x="13091" y="13276"/>
                  </a:cubicBezTo>
                  <a:lnTo>
                    <a:pt x="10113" y="13276"/>
                  </a:lnTo>
                  <a:cubicBezTo>
                    <a:pt x="9905" y="13276"/>
                    <a:pt x="9812" y="13091"/>
                    <a:pt x="9812" y="12999"/>
                  </a:cubicBezTo>
                  <a:lnTo>
                    <a:pt x="9812" y="12699"/>
                  </a:lnTo>
                  <a:close/>
                  <a:moveTo>
                    <a:pt x="1455" y="1"/>
                  </a:moveTo>
                  <a:cubicBezTo>
                    <a:pt x="970" y="1"/>
                    <a:pt x="578" y="301"/>
                    <a:pt x="578" y="763"/>
                  </a:cubicBezTo>
                  <a:lnTo>
                    <a:pt x="578" y="9420"/>
                  </a:lnTo>
                  <a:lnTo>
                    <a:pt x="300" y="9420"/>
                  </a:lnTo>
                  <a:cubicBezTo>
                    <a:pt x="208" y="9420"/>
                    <a:pt x="0" y="9536"/>
                    <a:pt x="0" y="9720"/>
                  </a:cubicBezTo>
                  <a:lnTo>
                    <a:pt x="0" y="10482"/>
                  </a:lnTo>
                  <a:cubicBezTo>
                    <a:pt x="0" y="10967"/>
                    <a:pt x="393" y="11267"/>
                    <a:pt x="878" y="11267"/>
                  </a:cubicBezTo>
                  <a:lnTo>
                    <a:pt x="9235" y="11267"/>
                  </a:lnTo>
                  <a:lnTo>
                    <a:pt x="9235" y="12999"/>
                  </a:lnTo>
                  <a:cubicBezTo>
                    <a:pt x="9235" y="13368"/>
                    <a:pt x="9628" y="13761"/>
                    <a:pt x="10113" y="13761"/>
                  </a:cubicBezTo>
                  <a:lnTo>
                    <a:pt x="13091" y="13761"/>
                  </a:lnTo>
                  <a:cubicBezTo>
                    <a:pt x="13483" y="13761"/>
                    <a:pt x="13853" y="13368"/>
                    <a:pt x="13853" y="12999"/>
                  </a:cubicBezTo>
                  <a:lnTo>
                    <a:pt x="13853" y="7019"/>
                  </a:lnTo>
                  <a:cubicBezTo>
                    <a:pt x="13853" y="6650"/>
                    <a:pt x="13668" y="6350"/>
                    <a:pt x="13368" y="6257"/>
                  </a:cubicBezTo>
                  <a:lnTo>
                    <a:pt x="13368" y="763"/>
                  </a:lnTo>
                  <a:cubicBezTo>
                    <a:pt x="13368" y="301"/>
                    <a:pt x="12998" y="1"/>
                    <a:pt x="12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9" name="Google Shape;5009;p46"/>
          <p:cNvGrpSpPr/>
          <p:nvPr/>
        </p:nvGrpSpPr>
        <p:grpSpPr>
          <a:xfrm>
            <a:off x="4358596" y="1128131"/>
            <a:ext cx="426709" cy="457206"/>
            <a:chOff x="4358596" y="1128131"/>
            <a:chExt cx="426709" cy="457206"/>
          </a:xfrm>
        </p:grpSpPr>
        <p:sp>
          <p:nvSpPr>
            <p:cNvPr id="5010" name="Google Shape;5010;p46"/>
            <p:cNvSpPr/>
            <p:nvPr/>
          </p:nvSpPr>
          <p:spPr>
            <a:xfrm>
              <a:off x="4461083" y="1233985"/>
              <a:ext cx="92989" cy="261612"/>
            </a:xfrm>
            <a:custGeom>
              <a:avLst/>
              <a:gdLst/>
              <a:ahLst/>
              <a:cxnLst/>
              <a:rect l="l" t="t" r="r" b="b"/>
              <a:pathLst>
                <a:path w="2702" h="7874" extrusionOk="0">
                  <a:moveTo>
                    <a:pt x="670" y="3464"/>
                  </a:moveTo>
                  <a:cubicBezTo>
                    <a:pt x="670" y="3741"/>
                    <a:pt x="393" y="4133"/>
                    <a:pt x="1" y="4133"/>
                  </a:cubicBezTo>
                  <a:lnTo>
                    <a:pt x="1" y="7874"/>
                  </a:lnTo>
                  <a:lnTo>
                    <a:pt x="2702" y="7874"/>
                  </a:lnTo>
                  <a:lnTo>
                    <a:pt x="2702" y="5657"/>
                  </a:lnTo>
                  <a:cubicBezTo>
                    <a:pt x="1825" y="5657"/>
                    <a:pt x="1825" y="4410"/>
                    <a:pt x="2702" y="4318"/>
                  </a:cubicBezTo>
                  <a:lnTo>
                    <a:pt x="2702" y="1"/>
                  </a:lnTo>
                  <a:lnTo>
                    <a:pt x="1" y="1"/>
                  </a:lnTo>
                  <a:lnTo>
                    <a:pt x="1" y="2771"/>
                  </a:lnTo>
                  <a:cubicBezTo>
                    <a:pt x="393" y="2771"/>
                    <a:pt x="670" y="3071"/>
                    <a:pt x="670" y="34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6"/>
            <p:cNvSpPr/>
            <p:nvPr/>
          </p:nvSpPr>
          <p:spPr>
            <a:xfrm>
              <a:off x="4358596" y="1128131"/>
              <a:ext cx="426709" cy="457206"/>
            </a:xfrm>
            <a:custGeom>
              <a:avLst/>
              <a:gdLst/>
              <a:ahLst/>
              <a:cxnLst/>
              <a:rect l="l" t="t" r="r" b="b"/>
              <a:pathLst>
                <a:path w="12399" h="13761" extrusionOk="0">
                  <a:moveTo>
                    <a:pt x="7896" y="486"/>
                  </a:moveTo>
                  <a:cubicBezTo>
                    <a:pt x="7989" y="486"/>
                    <a:pt x="8173" y="578"/>
                    <a:pt x="8173" y="763"/>
                  </a:cubicBezTo>
                  <a:lnTo>
                    <a:pt x="8173" y="1063"/>
                  </a:lnTo>
                  <a:lnTo>
                    <a:pt x="5957" y="1063"/>
                  </a:lnTo>
                  <a:cubicBezTo>
                    <a:pt x="5865" y="1063"/>
                    <a:pt x="5680" y="1155"/>
                    <a:pt x="5680" y="1340"/>
                  </a:cubicBezTo>
                  <a:cubicBezTo>
                    <a:pt x="5680" y="1455"/>
                    <a:pt x="5588" y="1548"/>
                    <a:pt x="5472" y="1548"/>
                  </a:cubicBezTo>
                  <a:lnTo>
                    <a:pt x="3279" y="1548"/>
                  </a:lnTo>
                  <a:cubicBezTo>
                    <a:pt x="3163" y="1548"/>
                    <a:pt x="2979" y="1455"/>
                    <a:pt x="2979" y="1340"/>
                  </a:cubicBezTo>
                  <a:cubicBezTo>
                    <a:pt x="2979" y="1155"/>
                    <a:pt x="2886" y="1063"/>
                    <a:pt x="2794" y="1063"/>
                  </a:cubicBezTo>
                  <a:lnTo>
                    <a:pt x="578" y="1063"/>
                  </a:lnTo>
                  <a:lnTo>
                    <a:pt x="578" y="763"/>
                  </a:lnTo>
                  <a:cubicBezTo>
                    <a:pt x="578" y="578"/>
                    <a:pt x="670" y="486"/>
                    <a:pt x="855" y="486"/>
                  </a:cubicBezTo>
                  <a:close/>
                  <a:moveTo>
                    <a:pt x="8358" y="5103"/>
                  </a:moveTo>
                  <a:cubicBezTo>
                    <a:pt x="8658" y="5103"/>
                    <a:pt x="8843" y="5288"/>
                    <a:pt x="8843" y="5496"/>
                  </a:cubicBezTo>
                  <a:cubicBezTo>
                    <a:pt x="8843" y="5773"/>
                    <a:pt x="8658" y="5957"/>
                    <a:pt x="8358" y="5957"/>
                  </a:cubicBezTo>
                  <a:cubicBezTo>
                    <a:pt x="7896" y="5865"/>
                    <a:pt x="7896" y="5103"/>
                    <a:pt x="8358" y="5103"/>
                  </a:cubicBezTo>
                  <a:close/>
                  <a:moveTo>
                    <a:pt x="2990" y="6217"/>
                  </a:moveTo>
                  <a:cubicBezTo>
                    <a:pt x="3198" y="6217"/>
                    <a:pt x="3417" y="6361"/>
                    <a:pt x="3464" y="6650"/>
                  </a:cubicBezTo>
                  <a:cubicBezTo>
                    <a:pt x="3464" y="6835"/>
                    <a:pt x="3279" y="7019"/>
                    <a:pt x="2979" y="7019"/>
                  </a:cubicBezTo>
                  <a:cubicBezTo>
                    <a:pt x="2794" y="7019"/>
                    <a:pt x="2586" y="6835"/>
                    <a:pt x="2586" y="6650"/>
                  </a:cubicBezTo>
                  <a:cubicBezTo>
                    <a:pt x="2586" y="6361"/>
                    <a:pt x="2783" y="6217"/>
                    <a:pt x="2990" y="6217"/>
                  </a:cubicBezTo>
                  <a:close/>
                  <a:moveTo>
                    <a:pt x="5680" y="7804"/>
                  </a:moveTo>
                  <a:cubicBezTo>
                    <a:pt x="5957" y="7804"/>
                    <a:pt x="6165" y="7989"/>
                    <a:pt x="6165" y="8174"/>
                  </a:cubicBezTo>
                  <a:cubicBezTo>
                    <a:pt x="6107" y="8462"/>
                    <a:pt x="5888" y="8607"/>
                    <a:pt x="5683" y="8607"/>
                  </a:cubicBezTo>
                  <a:cubicBezTo>
                    <a:pt x="5478" y="8607"/>
                    <a:pt x="5287" y="8462"/>
                    <a:pt x="5287" y="8174"/>
                  </a:cubicBezTo>
                  <a:cubicBezTo>
                    <a:pt x="5287" y="7989"/>
                    <a:pt x="5472" y="7804"/>
                    <a:pt x="5680" y="7804"/>
                  </a:cubicBezTo>
                  <a:close/>
                  <a:moveTo>
                    <a:pt x="11149" y="7810"/>
                  </a:moveTo>
                  <a:cubicBezTo>
                    <a:pt x="11354" y="7810"/>
                    <a:pt x="11544" y="7931"/>
                    <a:pt x="11544" y="8174"/>
                  </a:cubicBezTo>
                  <a:cubicBezTo>
                    <a:pt x="11544" y="8474"/>
                    <a:pt x="11359" y="8658"/>
                    <a:pt x="11152" y="8658"/>
                  </a:cubicBezTo>
                  <a:cubicBezTo>
                    <a:pt x="10875" y="8658"/>
                    <a:pt x="10667" y="8474"/>
                    <a:pt x="10667" y="8174"/>
                  </a:cubicBezTo>
                  <a:cubicBezTo>
                    <a:pt x="10725" y="7931"/>
                    <a:pt x="10944" y="7810"/>
                    <a:pt x="11149" y="7810"/>
                  </a:cubicBezTo>
                  <a:close/>
                  <a:moveTo>
                    <a:pt x="8081" y="1548"/>
                  </a:moveTo>
                  <a:lnTo>
                    <a:pt x="8081" y="4618"/>
                  </a:lnTo>
                  <a:cubicBezTo>
                    <a:pt x="7596" y="4803"/>
                    <a:pt x="7319" y="5496"/>
                    <a:pt x="7596" y="5957"/>
                  </a:cubicBezTo>
                  <a:lnTo>
                    <a:pt x="6165" y="7412"/>
                  </a:lnTo>
                  <a:cubicBezTo>
                    <a:pt x="6030" y="7329"/>
                    <a:pt x="5858" y="7283"/>
                    <a:pt x="5684" y="7283"/>
                  </a:cubicBezTo>
                  <a:cubicBezTo>
                    <a:pt x="5471" y="7283"/>
                    <a:pt x="5255" y="7352"/>
                    <a:pt x="5103" y="7504"/>
                  </a:cubicBezTo>
                  <a:lnTo>
                    <a:pt x="3948" y="6835"/>
                  </a:lnTo>
                  <a:cubicBezTo>
                    <a:pt x="4041" y="6257"/>
                    <a:pt x="3648" y="5680"/>
                    <a:pt x="2979" y="5680"/>
                  </a:cubicBezTo>
                  <a:cubicBezTo>
                    <a:pt x="2494" y="5680"/>
                    <a:pt x="2009" y="6073"/>
                    <a:pt x="2009" y="6650"/>
                  </a:cubicBezTo>
                  <a:cubicBezTo>
                    <a:pt x="2009" y="7178"/>
                    <a:pt x="2520" y="7573"/>
                    <a:pt x="3026" y="7573"/>
                  </a:cubicBezTo>
                  <a:cubicBezTo>
                    <a:pt x="3249" y="7573"/>
                    <a:pt x="3471" y="7496"/>
                    <a:pt x="3648" y="7319"/>
                  </a:cubicBezTo>
                  <a:lnTo>
                    <a:pt x="4803" y="7989"/>
                  </a:lnTo>
                  <a:cubicBezTo>
                    <a:pt x="4618" y="8566"/>
                    <a:pt x="5103" y="9143"/>
                    <a:pt x="5680" y="9143"/>
                  </a:cubicBezTo>
                  <a:cubicBezTo>
                    <a:pt x="6442" y="9143"/>
                    <a:pt x="6927" y="8381"/>
                    <a:pt x="6534" y="7804"/>
                  </a:cubicBezTo>
                  <a:lnTo>
                    <a:pt x="7989" y="6350"/>
                  </a:lnTo>
                  <a:lnTo>
                    <a:pt x="8173" y="6442"/>
                  </a:lnTo>
                  <a:lnTo>
                    <a:pt x="8173" y="12122"/>
                  </a:lnTo>
                  <a:lnTo>
                    <a:pt x="578" y="12122"/>
                  </a:lnTo>
                  <a:lnTo>
                    <a:pt x="578" y="1548"/>
                  </a:lnTo>
                  <a:lnTo>
                    <a:pt x="2494" y="1548"/>
                  </a:lnTo>
                  <a:cubicBezTo>
                    <a:pt x="2494" y="1548"/>
                    <a:pt x="2886" y="2125"/>
                    <a:pt x="3279" y="2125"/>
                  </a:cubicBezTo>
                  <a:lnTo>
                    <a:pt x="5472" y="2125"/>
                  </a:lnTo>
                  <a:cubicBezTo>
                    <a:pt x="5772" y="2125"/>
                    <a:pt x="6049" y="1917"/>
                    <a:pt x="6257" y="1548"/>
                  </a:cubicBezTo>
                  <a:close/>
                  <a:moveTo>
                    <a:pt x="8173" y="12699"/>
                  </a:moveTo>
                  <a:lnTo>
                    <a:pt x="8173" y="12999"/>
                  </a:lnTo>
                  <a:cubicBezTo>
                    <a:pt x="8173" y="13091"/>
                    <a:pt x="7989" y="13276"/>
                    <a:pt x="7896" y="13276"/>
                  </a:cubicBezTo>
                  <a:lnTo>
                    <a:pt x="855" y="13276"/>
                  </a:lnTo>
                  <a:cubicBezTo>
                    <a:pt x="670" y="13276"/>
                    <a:pt x="578" y="13091"/>
                    <a:pt x="578" y="12999"/>
                  </a:cubicBezTo>
                  <a:lnTo>
                    <a:pt x="578" y="12699"/>
                  </a:lnTo>
                  <a:close/>
                  <a:moveTo>
                    <a:pt x="855" y="1"/>
                  </a:moveTo>
                  <a:cubicBezTo>
                    <a:pt x="393" y="1"/>
                    <a:pt x="1" y="301"/>
                    <a:pt x="1" y="763"/>
                  </a:cubicBezTo>
                  <a:lnTo>
                    <a:pt x="1" y="12999"/>
                  </a:lnTo>
                  <a:cubicBezTo>
                    <a:pt x="1" y="13368"/>
                    <a:pt x="393" y="13761"/>
                    <a:pt x="855" y="13761"/>
                  </a:cubicBezTo>
                  <a:lnTo>
                    <a:pt x="7896" y="13761"/>
                  </a:lnTo>
                  <a:cubicBezTo>
                    <a:pt x="8358" y="13761"/>
                    <a:pt x="8658" y="13368"/>
                    <a:pt x="8658" y="12999"/>
                  </a:cubicBezTo>
                  <a:lnTo>
                    <a:pt x="8658" y="6442"/>
                  </a:lnTo>
                  <a:cubicBezTo>
                    <a:pt x="8751" y="6442"/>
                    <a:pt x="8843" y="6350"/>
                    <a:pt x="8843" y="6350"/>
                  </a:cubicBezTo>
                  <a:lnTo>
                    <a:pt x="10297" y="7804"/>
                  </a:lnTo>
                  <a:cubicBezTo>
                    <a:pt x="9905" y="8381"/>
                    <a:pt x="10390" y="9143"/>
                    <a:pt x="11152" y="9143"/>
                  </a:cubicBezTo>
                  <a:cubicBezTo>
                    <a:pt x="12398" y="9143"/>
                    <a:pt x="12398" y="7319"/>
                    <a:pt x="11152" y="7319"/>
                  </a:cubicBezTo>
                  <a:cubicBezTo>
                    <a:pt x="10967" y="7319"/>
                    <a:pt x="10782" y="7319"/>
                    <a:pt x="10667" y="7412"/>
                  </a:cubicBezTo>
                  <a:lnTo>
                    <a:pt x="9235" y="5957"/>
                  </a:lnTo>
                  <a:cubicBezTo>
                    <a:pt x="9512" y="5496"/>
                    <a:pt x="9235" y="4803"/>
                    <a:pt x="8658" y="4618"/>
                  </a:cubicBezTo>
                  <a:lnTo>
                    <a:pt x="8658" y="763"/>
                  </a:lnTo>
                  <a:cubicBezTo>
                    <a:pt x="8658" y="301"/>
                    <a:pt x="8358" y="1"/>
                    <a:pt x="7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6"/>
            <p:cNvSpPr/>
            <p:nvPr/>
          </p:nvSpPr>
          <p:spPr>
            <a:xfrm>
              <a:off x="4415001" y="1486361"/>
              <a:ext cx="188352" cy="19204"/>
            </a:xfrm>
            <a:custGeom>
              <a:avLst/>
              <a:gdLst/>
              <a:ahLst/>
              <a:cxnLst/>
              <a:rect l="l" t="t" r="r" b="b"/>
              <a:pathLst>
                <a:path w="5473" h="578" extrusionOk="0">
                  <a:moveTo>
                    <a:pt x="278" y="0"/>
                  </a:moveTo>
                  <a:cubicBezTo>
                    <a:pt x="185" y="0"/>
                    <a:pt x="93" y="93"/>
                    <a:pt x="1" y="278"/>
                  </a:cubicBezTo>
                  <a:cubicBezTo>
                    <a:pt x="1" y="370"/>
                    <a:pt x="93" y="578"/>
                    <a:pt x="278" y="578"/>
                  </a:cubicBezTo>
                  <a:lnTo>
                    <a:pt x="5195" y="578"/>
                  </a:lnTo>
                  <a:cubicBezTo>
                    <a:pt x="5472" y="578"/>
                    <a:pt x="5472" y="93"/>
                    <a:pt x="5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3" name="Google Shape;5013;p46"/>
          <p:cNvGrpSpPr/>
          <p:nvPr/>
        </p:nvGrpSpPr>
        <p:grpSpPr>
          <a:xfrm>
            <a:off x="1865585" y="1135759"/>
            <a:ext cx="457191" cy="441976"/>
            <a:chOff x="1865585" y="1135759"/>
            <a:chExt cx="457191" cy="441976"/>
          </a:xfrm>
        </p:grpSpPr>
        <p:sp>
          <p:nvSpPr>
            <p:cNvPr id="5014" name="Google Shape;5014;p46"/>
            <p:cNvSpPr/>
            <p:nvPr/>
          </p:nvSpPr>
          <p:spPr>
            <a:xfrm>
              <a:off x="2008818" y="1265431"/>
              <a:ext cx="180625" cy="203816"/>
            </a:xfrm>
            <a:custGeom>
              <a:avLst/>
              <a:gdLst/>
              <a:ahLst/>
              <a:cxnLst/>
              <a:rect l="l" t="t" r="r" b="b"/>
              <a:pathLst>
                <a:path w="5473" h="6350" extrusionOk="0">
                  <a:moveTo>
                    <a:pt x="1" y="2794"/>
                  </a:moveTo>
                  <a:cubicBezTo>
                    <a:pt x="93" y="6349"/>
                    <a:pt x="5288" y="6349"/>
                    <a:pt x="5472" y="2794"/>
                  </a:cubicBezTo>
                  <a:lnTo>
                    <a:pt x="3256" y="2794"/>
                  </a:lnTo>
                  <a:cubicBezTo>
                    <a:pt x="2979" y="2794"/>
                    <a:pt x="2679" y="2494"/>
                    <a:pt x="2679" y="2217"/>
                  </a:cubicBezTo>
                  <a:lnTo>
                    <a:pt x="2679" y="1155"/>
                  </a:lnTo>
                  <a:cubicBezTo>
                    <a:pt x="2679" y="762"/>
                    <a:pt x="2979" y="577"/>
                    <a:pt x="3256" y="577"/>
                  </a:cubicBezTo>
                  <a:cubicBezTo>
                    <a:pt x="2979" y="577"/>
                    <a:pt x="2679" y="300"/>
                    <a:pt x="2679" y="0"/>
                  </a:cubicBezTo>
                  <a:cubicBezTo>
                    <a:pt x="1155" y="0"/>
                    <a:pt x="1" y="1247"/>
                    <a:pt x="1" y="27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6"/>
            <p:cNvSpPr/>
            <p:nvPr/>
          </p:nvSpPr>
          <p:spPr>
            <a:xfrm>
              <a:off x="1865585" y="1135759"/>
              <a:ext cx="457191" cy="441976"/>
            </a:xfrm>
            <a:custGeom>
              <a:avLst/>
              <a:gdLst/>
              <a:ahLst/>
              <a:cxnLst/>
              <a:rect l="l" t="t" r="r" b="b"/>
              <a:pathLst>
                <a:path w="13853" h="13770" extrusionOk="0">
                  <a:moveTo>
                    <a:pt x="13091" y="485"/>
                  </a:moveTo>
                  <a:cubicBezTo>
                    <a:pt x="13183" y="485"/>
                    <a:pt x="13368" y="577"/>
                    <a:pt x="13368" y="762"/>
                  </a:cubicBezTo>
                  <a:lnTo>
                    <a:pt x="13368" y="1824"/>
                  </a:lnTo>
                  <a:cubicBezTo>
                    <a:pt x="13368" y="2032"/>
                    <a:pt x="13183" y="2124"/>
                    <a:pt x="13091" y="2124"/>
                  </a:cubicBezTo>
                  <a:lnTo>
                    <a:pt x="7596" y="2124"/>
                  </a:lnTo>
                  <a:cubicBezTo>
                    <a:pt x="7411" y="2124"/>
                    <a:pt x="7319" y="2032"/>
                    <a:pt x="7319" y="1824"/>
                  </a:cubicBezTo>
                  <a:lnTo>
                    <a:pt x="7319" y="762"/>
                  </a:lnTo>
                  <a:cubicBezTo>
                    <a:pt x="7319" y="577"/>
                    <a:pt x="7411" y="485"/>
                    <a:pt x="7596" y="485"/>
                  </a:cubicBezTo>
                  <a:close/>
                  <a:moveTo>
                    <a:pt x="13091" y="2701"/>
                  </a:moveTo>
                  <a:cubicBezTo>
                    <a:pt x="13183" y="2701"/>
                    <a:pt x="13368" y="2794"/>
                    <a:pt x="13368" y="2978"/>
                  </a:cubicBezTo>
                  <a:lnTo>
                    <a:pt x="13368" y="4040"/>
                  </a:lnTo>
                  <a:cubicBezTo>
                    <a:pt x="13368" y="4225"/>
                    <a:pt x="13183" y="4340"/>
                    <a:pt x="13091" y="4340"/>
                  </a:cubicBezTo>
                  <a:lnTo>
                    <a:pt x="7596" y="4340"/>
                  </a:lnTo>
                  <a:cubicBezTo>
                    <a:pt x="7411" y="4340"/>
                    <a:pt x="7319" y="4225"/>
                    <a:pt x="7319" y="4040"/>
                  </a:cubicBezTo>
                  <a:lnTo>
                    <a:pt x="7319" y="2978"/>
                  </a:lnTo>
                  <a:cubicBezTo>
                    <a:pt x="7319" y="2794"/>
                    <a:pt x="7411" y="2701"/>
                    <a:pt x="7596" y="2701"/>
                  </a:cubicBezTo>
                  <a:close/>
                  <a:moveTo>
                    <a:pt x="13091" y="4918"/>
                  </a:moveTo>
                  <a:cubicBezTo>
                    <a:pt x="13183" y="4918"/>
                    <a:pt x="13368" y="5010"/>
                    <a:pt x="13368" y="5102"/>
                  </a:cubicBezTo>
                  <a:lnTo>
                    <a:pt x="13368" y="6257"/>
                  </a:lnTo>
                  <a:cubicBezTo>
                    <a:pt x="13368" y="6349"/>
                    <a:pt x="13183" y="6534"/>
                    <a:pt x="13091" y="6534"/>
                  </a:cubicBezTo>
                  <a:lnTo>
                    <a:pt x="7596" y="6534"/>
                  </a:lnTo>
                  <a:cubicBezTo>
                    <a:pt x="7411" y="6534"/>
                    <a:pt x="7319" y="6349"/>
                    <a:pt x="7319" y="6257"/>
                  </a:cubicBezTo>
                  <a:lnTo>
                    <a:pt x="7319" y="5102"/>
                  </a:lnTo>
                  <a:cubicBezTo>
                    <a:pt x="7319" y="5010"/>
                    <a:pt x="7411" y="4918"/>
                    <a:pt x="7596" y="4918"/>
                  </a:cubicBezTo>
                  <a:close/>
                  <a:moveTo>
                    <a:pt x="3948" y="9420"/>
                  </a:moveTo>
                  <a:cubicBezTo>
                    <a:pt x="4041" y="9627"/>
                    <a:pt x="4248" y="9720"/>
                    <a:pt x="4341" y="9904"/>
                  </a:cubicBezTo>
                  <a:lnTo>
                    <a:pt x="3948" y="10297"/>
                  </a:lnTo>
                  <a:lnTo>
                    <a:pt x="3556" y="9812"/>
                  </a:lnTo>
                  <a:lnTo>
                    <a:pt x="3948" y="9420"/>
                  </a:lnTo>
                  <a:close/>
                  <a:moveTo>
                    <a:pt x="6742" y="3278"/>
                  </a:moveTo>
                  <a:lnTo>
                    <a:pt x="6742" y="4040"/>
                  </a:lnTo>
                  <a:cubicBezTo>
                    <a:pt x="6742" y="4225"/>
                    <a:pt x="6834" y="4433"/>
                    <a:pt x="7019" y="4617"/>
                  </a:cubicBezTo>
                  <a:cubicBezTo>
                    <a:pt x="6834" y="4710"/>
                    <a:pt x="6742" y="4918"/>
                    <a:pt x="6742" y="5195"/>
                  </a:cubicBezTo>
                  <a:lnTo>
                    <a:pt x="6742" y="6257"/>
                  </a:lnTo>
                  <a:cubicBezTo>
                    <a:pt x="6742" y="6741"/>
                    <a:pt x="7134" y="7018"/>
                    <a:pt x="7596" y="7018"/>
                  </a:cubicBezTo>
                  <a:lnTo>
                    <a:pt x="10597" y="7018"/>
                  </a:lnTo>
                  <a:cubicBezTo>
                    <a:pt x="10482" y="8842"/>
                    <a:pt x="8866" y="10389"/>
                    <a:pt x="7019" y="10389"/>
                  </a:cubicBezTo>
                  <a:cubicBezTo>
                    <a:pt x="2517" y="10205"/>
                    <a:pt x="2309" y="3763"/>
                    <a:pt x="6742" y="3278"/>
                  </a:cubicBezTo>
                  <a:close/>
                  <a:moveTo>
                    <a:pt x="3186" y="10205"/>
                  </a:moveTo>
                  <a:lnTo>
                    <a:pt x="3671" y="10689"/>
                  </a:lnTo>
                  <a:lnTo>
                    <a:pt x="1362" y="13090"/>
                  </a:lnTo>
                  <a:cubicBezTo>
                    <a:pt x="1259" y="13183"/>
                    <a:pt x="1137" y="13229"/>
                    <a:pt x="1016" y="13229"/>
                  </a:cubicBezTo>
                  <a:cubicBezTo>
                    <a:pt x="895" y="13229"/>
                    <a:pt x="774" y="13183"/>
                    <a:pt x="670" y="13090"/>
                  </a:cubicBezTo>
                  <a:cubicBezTo>
                    <a:pt x="578" y="12998"/>
                    <a:pt x="578" y="12606"/>
                    <a:pt x="670" y="12513"/>
                  </a:cubicBezTo>
                  <a:lnTo>
                    <a:pt x="3186" y="10205"/>
                  </a:lnTo>
                  <a:close/>
                  <a:moveTo>
                    <a:pt x="7596" y="0"/>
                  </a:moveTo>
                  <a:cubicBezTo>
                    <a:pt x="7134" y="0"/>
                    <a:pt x="6742" y="300"/>
                    <a:pt x="6742" y="762"/>
                  </a:cubicBezTo>
                  <a:lnTo>
                    <a:pt x="6742" y="1824"/>
                  </a:lnTo>
                  <a:cubicBezTo>
                    <a:pt x="6742" y="2124"/>
                    <a:pt x="6834" y="2309"/>
                    <a:pt x="7019" y="2401"/>
                  </a:cubicBezTo>
                  <a:cubicBezTo>
                    <a:pt x="6926" y="2493"/>
                    <a:pt x="6834" y="2609"/>
                    <a:pt x="6834" y="2701"/>
                  </a:cubicBezTo>
                  <a:cubicBezTo>
                    <a:pt x="3671" y="2886"/>
                    <a:pt x="1940" y="6441"/>
                    <a:pt x="3671" y="9050"/>
                  </a:cubicBezTo>
                  <a:lnTo>
                    <a:pt x="393" y="12121"/>
                  </a:lnTo>
                  <a:cubicBezTo>
                    <a:pt x="208" y="12305"/>
                    <a:pt x="0" y="12513"/>
                    <a:pt x="0" y="12790"/>
                  </a:cubicBezTo>
                  <a:cubicBezTo>
                    <a:pt x="0" y="13240"/>
                    <a:pt x="418" y="13770"/>
                    <a:pt x="939" y="13770"/>
                  </a:cubicBezTo>
                  <a:cubicBezTo>
                    <a:pt x="980" y="13770"/>
                    <a:pt x="1021" y="13767"/>
                    <a:pt x="1062" y="13760"/>
                  </a:cubicBezTo>
                  <a:cubicBezTo>
                    <a:pt x="1362" y="13760"/>
                    <a:pt x="1547" y="13668"/>
                    <a:pt x="1732" y="13460"/>
                  </a:cubicBezTo>
                  <a:lnTo>
                    <a:pt x="4826" y="10205"/>
                  </a:lnTo>
                  <a:cubicBezTo>
                    <a:pt x="5527" y="10674"/>
                    <a:pt x="6300" y="10889"/>
                    <a:pt x="7058" y="10889"/>
                  </a:cubicBezTo>
                  <a:cubicBezTo>
                    <a:pt x="9094" y="10889"/>
                    <a:pt x="11023" y="9340"/>
                    <a:pt x="11175" y="7018"/>
                  </a:cubicBezTo>
                  <a:lnTo>
                    <a:pt x="13091" y="7018"/>
                  </a:lnTo>
                  <a:cubicBezTo>
                    <a:pt x="13483" y="7018"/>
                    <a:pt x="13853" y="6741"/>
                    <a:pt x="13853" y="6257"/>
                  </a:cubicBezTo>
                  <a:lnTo>
                    <a:pt x="13853" y="5195"/>
                  </a:lnTo>
                  <a:cubicBezTo>
                    <a:pt x="13853" y="4918"/>
                    <a:pt x="13760" y="4710"/>
                    <a:pt x="13668" y="4617"/>
                  </a:cubicBezTo>
                  <a:cubicBezTo>
                    <a:pt x="13760" y="4433"/>
                    <a:pt x="13853" y="4225"/>
                    <a:pt x="13853" y="4040"/>
                  </a:cubicBezTo>
                  <a:lnTo>
                    <a:pt x="13853" y="2978"/>
                  </a:lnTo>
                  <a:cubicBezTo>
                    <a:pt x="13853" y="2794"/>
                    <a:pt x="13760" y="2609"/>
                    <a:pt x="13668" y="2401"/>
                  </a:cubicBezTo>
                  <a:cubicBezTo>
                    <a:pt x="13760" y="2309"/>
                    <a:pt x="13853" y="2124"/>
                    <a:pt x="13853" y="1824"/>
                  </a:cubicBezTo>
                  <a:lnTo>
                    <a:pt x="13853" y="762"/>
                  </a:lnTo>
                  <a:cubicBezTo>
                    <a:pt x="13853" y="300"/>
                    <a:pt x="13483" y="0"/>
                    <a:pt x="13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6"/>
            <p:cNvSpPr/>
            <p:nvPr/>
          </p:nvSpPr>
          <p:spPr>
            <a:xfrm>
              <a:off x="2170368" y="1169846"/>
              <a:ext cx="70131" cy="18552"/>
            </a:xfrm>
            <a:custGeom>
              <a:avLst/>
              <a:gdLst/>
              <a:ahLst/>
              <a:cxnLst/>
              <a:rect l="l" t="t" r="r" b="b"/>
              <a:pathLst>
                <a:path w="2125" h="578" extrusionOk="0">
                  <a:moveTo>
                    <a:pt x="300" y="0"/>
                  </a:moveTo>
                  <a:cubicBezTo>
                    <a:pt x="0" y="0"/>
                    <a:pt x="0" y="577"/>
                    <a:pt x="300" y="577"/>
                  </a:cubicBezTo>
                  <a:lnTo>
                    <a:pt x="1824" y="577"/>
                  </a:lnTo>
                  <a:cubicBezTo>
                    <a:pt x="2032" y="577"/>
                    <a:pt x="2124" y="392"/>
                    <a:pt x="2124" y="185"/>
                  </a:cubicBezTo>
                  <a:cubicBezTo>
                    <a:pt x="2124" y="92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6"/>
            <p:cNvSpPr/>
            <p:nvPr/>
          </p:nvSpPr>
          <p:spPr>
            <a:xfrm>
              <a:off x="2129213" y="1169846"/>
              <a:ext cx="19076" cy="16145"/>
            </a:xfrm>
            <a:custGeom>
              <a:avLst/>
              <a:gdLst/>
              <a:ahLst/>
              <a:cxnLst/>
              <a:rect l="l" t="t" r="r" b="b"/>
              <a:pathLst>
                <a:path w="578" h="503" extrusionOk="0">
                  <a:moveTo>
                    <a:pt x="301" y="0"/>
                  </a:moveTo>
                  <a:cubicBezTo>
                    <a:pt x="93" y="0"/>
                    <a:pt x="1" y="92"/>
                    <a:pt x="1" y="277"/>
                  </a:cubicBezTo>
                  <a:cubicBezTo>
                    <a:pt x="1" y="427"/>
                    <a:pt x="145" y="502"/>
                    <a:pt x="289" y="502"/>
                  </a:cubicBezTo>
                  <a:cubicBezTo>
                    <a:pt x="433" y="502"/>
                    <a:pt x="578" y="427"/>
                    <a:pt x="578" y="277"/>
                  </a:cubicBezTo>
                  <a:cubicBezTo>
                    <a:pt x="578" y="92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6"/>
            <p:cNvSpPr/>
            <p:nvPr/>
          </p:nvSpPr>
          <p:spPr>
            <a:xfrm>
              <a:off x="2170368" y="1312100"/>
              <a:ext cx="70131" cy="14861"/>
            </a:xfrm>
            <a:custGeom>
              <a:avLst/>
              <a:gdLst/>
              <a:ahLst/>
              <a:cxnLst/>
              <a:rect l="l" t="t" r="r" b="b"/>
              <a:pathLst>
                <a:path w="2125" h="463" extrusionOk="0">
                  <a:moveTo>
                    <a:pt x="300" y="1"/>
                  </a:moveTo>
                  <a:cubicBezTo>
                    <a:pt x="0" y="1"/>
                    <a:pt x="0" y="462"/>
                    <a:pt x="300" y="462"/>
                  </a:cubicBezTo>
                  <a:lnTo>
                    <a:pt x="1824" y="462"/>
                  </a:lnTo>
                  <a:cubicBezTo>
                    <a:pt x="2032" y="462"/>
                    <a:pt x="2124" y="370"/>
                    <a:pt x="2124" y="185"/>
                  </a:cubicBezTo>
                  <a:cubicBezTo>
                    <a:pt x="2124" y="93"/>
                    <a:pt x="1940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6"/>
            <p:cNvSpPr/>
            <p:nvPr/>
          </p:nvSpPr>
          <p:spPr>
            <a:xfrm>
              <a:off x="2129213" y="1308409"/>
              <a:ext cx="19076" cy="19098"/>
            </a:xfrm>
            <a:custGeom>
              <a:avLst/>
              <a:gdLst/>
              <a:ahLst/>
              <a:cxnLst/>
              <a:rect l="l" t="t" r="r" b="b"/>
              <a:pathLst>
                <a:path w="578" h="595" extrusionOk="0">
                  <a:moveTo>
                    <a:pt x="301" y="0"/>
                  </a:moveTo>
                  <a:cubicBezTo>
                    <a:pt x="93" y="0"/>
                    <a:pt x="1" y="208"/>
                    <a:pt x="1" y="300"/>
                  </a:cubicBezTo>
                  <a:cubicBezTo>
                    <a:pt x="1" y="497"/>
                    <a:pt x="145" y="595"/>
                    <a:pt x="289" y="595"/>
                  </a:cubicBezTo>
                  <a:cubicBezTo>
                    <a:pt x="433" y="595"/>
                    <a:pt x="578" y="497"/>
                    <a:pt x="578" y="300"/>
                  </a:cubicBezTo>
                  <a:cubicBezTo>
                    <a:pt x="578" y="208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6"/>
            <p:cNvSpPr/>
            <p:nvPr/>
          </p:nvSpPr>
          <p:spPr>
            <a:xfrm>
              <a:off x="2170368" y="1240973"/>
              <a:ext cx="70131" cy="15599"/>
            </a:xfrm>
            <a:custGeom>
              <a:avLst/>
              <a:gdLst/>
              <a:ahLst/>
              <a:cxnLst/>
              <a:rect l="l" t="t" r="r" b="b"/>
              <a:pathLst>
                <a:path w="2125" h="486" extrusionOk="0">
                  <a:moveTo>
                    <a:pt x="300" y="0"/>
                  </a:moveTo>
                  <a:cubicBezTo>
                    <a:pt x="0" y="0"/>
                    <a:pt x="0" y="485"/>
                    <a:pt x="300" y="485"/>
                  </a:cubicBezTo>
                  <a:lnTo>
                    <a:pt x="1824" y="485"/>
                  </a:lnTo>
                  <a:cubicBezTo>
                    <a:pt x="2032" y="485"/>
                    <a:pt x="2124" y="370"/>
                    <a:pt x="2124" y="185"/>
                  </a:cubicBezTo>
                  <a:cubicBezTo>
                    <a:pt x="2124" y="93"/>
                    <a:pt x="1940" y="0"/>
                    <a:pt x="1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6"/>
            <p:cNvSpPr/>
            <p:nvPr/>
          </p:nvSpPr>
          <p:spPr>
            <a:xfrm>
              <a:off x="2129213" y="1240973"/>
              <a:ext cx="19076" cy="15407"/>
            </a:xfrm>
            <a:custGeom>
              <a:avLst/>
              <a:gdLst/>
              <a:ahLst/>
              <a:cxnLst/>
              <a:rect l="l" t="t" r="r" b="b"/>
              <a:pathLst>
                <a:path w="578" h="480" extrusionOk="0">
                  <a:moveTo>
                    <a:pt x="301" y="0"/>
                  </a:moveTo>
                  <a:cubicBezTo>
                    <a:pt x="93" y="0"/>
                    <a:pt x="1" y="93"/>
                    <a:pt x="1" y="185"/>
                  </a:cubicBezTo>
                  <a:cubicBezTo>
                    <a:pt x="1" y="381"/>
                    <a:pt x="145" y="479"/>
                    <a:pt x="289" y="479"/>
                  </a:cubicBezTo>
                  <a:cubicBezTo>
                    <a:pt x="433" y="479"/>
                    <a:pt x="578" y="381"/>
                    <a:pt x="578" y="185"/>
                  </a:cubicBezTo>
                  <a:cubicBezTo>
                    <a:pt x="578" y="93"/>
                    <a:pt x="393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05;p39">
            <a:extLst>
              <a:ext uri="{FF2B5EF4-FFF2-40B4-BE49-F238E27FC236}">
                <a16:creationId xmlns:a16="http://schemas.microsoft.com/office/drawing/2014/main" id="{124F125F-54FC-0845-9D50-09ED9B0EE1BC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1.2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42"/>
          <p:cNvSpPr txBox="1">
            <a:spLocks noGrp="1"/>
          </p:cNvSpPr>
          <p:nvPr>
            <p:ph type="title"/>
          </p:nvPr>
        </p:nvSpPr>
        <p:spPr>
          <a:xfrm>
            <a:off x="720000" y="651622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Virtual Machine (VM) Architecture</a:t>
            </a:r>
            <a:endParaRPr dirty="0"/>
          </a:p>
        </p:txBody>
      </p:sp>
      <p:sp>
        <p:nvSpPr>
          <p:cNvPr id="4869" name="Google Shape;4869;p42"/>
          <p:cNvSpPr txBox="1">
            <a:spLocks noGrp="1"/>
          </p:cNvSpPr>
          <p:nvPr>
            <p:ph type="subTitle" idx="1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guest operating system runs on the top of the hypervisor that in turn runs directly on the host hardware and mediates the access requests for the host resources.</a:t>
            </a:r>
            <a:endParaRPr sz="1200" dirty="0"/>
          </a:p>
        </p:txBody>
      </p:sp>
      <p:sp>
        <p:nvSpPr>
          <p:cNvPr id="4870" name="Google Shape;4870;p42"/>
          <p:cNvSpPr txBox="1">
            <a:spLocks noGrp="1"/>
          </p:cNvSpPr>
          <p:nvPr>
            <p:ph type="subTitle" idx="2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guest operating system runs on the top of the hypervisor and host operating system and access the host resources through the latter.</a:t>
            </a:r>
            <a:endParaRPr sz="1200" dirty="0"/>
          </a:p>
        </p:txBody>
      </p:sp>
      <p:sp>
        <p:nvSpPr>
          <p:cNvPr id="4871" name="Google Shape;4871;p42"/>
          <p:cNvSpPr txBox="1">
            <a:spLocks noGrp="1"/>
          </p:cNvSpPr>
          <p:nvPr>
            <p:ph type="subTitle" idx="3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/>
              <a:t>Bare-metal</a:t>
            </a:r>
            <a:r>
              <a:rPr lang="fr-FR" sz="1400" dirty="0"/>
              <a:t> Architecture</a:t>
            </a:r>
            <a:endParaRPr sz="1400" dirty="0"/>
          </a:p>
        </p:txBody>
      </p:sp>
      <p:sp>
        <p:nvSpPr>
          <p:cNvPr id="4872" name="Google Shape;4872;p42"/>
          <p:cNvSpPr txBox="1">
            <a:spLocks noGrp="1"/>
          </p:cNvSpPr>
          <p:nvPr>
            <p:ph type="subTitle" idx="4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/>
              <a:t>Hosted</a:t>
            </a:r>
            <a:r>
              <a:rPr lang="fr-FR" sz="1600" dirty="0"/>
              <a:t> Architecture</a:t>
            </a:r>
            <a:endParaRPr sz="1600" dirty="0"/>
          </a:p>
        </p:txBody>
      </p:sp>
      <p:grpSp>
        <p:nvGrpSpPr>
          <p:cNvPr id="4873" name="Google Shape;4873;p42"/>
          <p:cNvGrpSpPr/>
          <p:nvPr/>
        </p:nvGrpSpPr>
        <p:grpSpPr>
          <a:xfrm>
            <a:off x="2647372" y="1649773"/>
            <a:ext cx="457191" cy="441978"/>
            <a:chOff x="2647372" y="1649773"/>
            <a:chExt cx="457191" cy="441978"/>
          </a:xfrm>
        </p:grpSpPr>
        <p:sp>
          <p:nvSpPr>
            <p:cNvPr id="4874" name="Google Shape;4874;p42"/>
            <p:cNvSpPr/>
            <p:nvPr/>
          </p:nvSpPr>
          <p:spPr>
            <a:xfrm>
              <a:off x="2695358" y="1755618"/>
              <a:ext cx="365013" cy="225093"/>
            </a:xfrm>
            <a:custGeom>
              <a:avLst/>
              <a:gdLst/>
              <a:ahLst/>
              <a:cxnLst/>
              <a:rect l="l" t="t" r="r" b="b"/>
              <a:pathLst>
                <a:path w="11060" h="7020" extrusionOk="0">
                  <a:moveTo>
                    <a:pt x="11060" y="7019"/>
                  </a:moveTo>
                  <a:lnTo>
                    <a:pt x="11060" y="1"/>
                  </a:lnTo>
                  <a:lnTo>
                    <a:pt x="9420" y="1"/>
                  </a:lnTo>
                  <a:cubicBezTo>
                    <a:pt x="9028" y="486"/>
                    <a:pt x="8659" y="855"/>
                    <a:pt x="8358" y="1248"/>
                  </a:cubicBezTo>
                  <a:cubicBezTo>
                    <a:pt x="8081" y="855"/>
                    <a:pt x="7689" y="486"/>
                    <a:pt x="7296" y="1"/>
                  </a:cubicBezTo>
                  <a:lnTo>
                    <a:pt x="1" y="1"/>
                  </a:lnTo>
                  <a:lnTo>
                    <a:pt x="1" y="70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42"/>
            <p:cNvSpPr/>
            <p:nvPr/>
          </p:nvSpPr>
          <p:spPr>
            <a:xfrm>
              <a:off x="2647372" y="1649773"/>
              <a:ext cx="457191" cy="441978"/>
            </a:xfrm>
            <a:custGeom>
              <a:avLst/>
              <a:gdLst/>
              <a:ahLst/>
              <a:cxnLst/>
              <a:rect l="l" t="t" r="r" b="b"/>
              <a:pathLst>
                <a:path w="13853" h="13784" extrusionOk="0">
                  <a:moveTo>
                    <a:pt x="9812" y="508"/>
                  </a:moveTo>
                  <a:cubicBezTo>
                    <a:pt x="10597" y="508"/>
                    <a:pt x="11175" y="1086"/>
                    <a:pt x="11175" y="1847"/>
                  </a:cubicBezTo>
                  <a:cubicBezTo>
                    <a:pt x="11175" y="2517"/>
                    <a:pt x="10390" y="3487"/>
                    <a:pt x="9812" y="4156"/>
                  </a:cubicBezTo>
                  <a:cubicBezTo>
                    <a:pt x="9328" y="3487"/>
                    <a:pt x="8473" y="2517"/>
                    <a:pt x="8473" y="1847"/>
                  </a:cubicBezTo>
                  <a:cubicBezTo>
                    <a:pt x="8473" y="1086"/>
                    <a:pt x="9050" y="508"/>
                    <a:pt x="9812" y="508"/>
                  </a:cubicBezTo>
                  <a:close/>
                  <a:moveTo>
                    <a:pt x="13091" y="2425"/>
                  </a:moveTo>
                  <a:cubicBezTo>
                    <a:pt x="13183" y="2425"/>
                    <a:pt x="13368" y="2632"/>
                    <a:pt x="13368" y="2725"/>
                  </a:cubicBezTo>
                  <a:lnTo>
                    <a:pt x="13368" y="10020"/>
                  </a:lnTo>
                  <a:lnTo>
                    <a:pt x="578" y="10020"/>
                  </a:lnTo>
                  <a:lnTo>
                    <a:pt x="578" y="2725"/>
                  </a:lnTo>
                  <a:cubicBezTo>
                    <a:pt x="578" y="2632"/>
                    <a:pt x="670" y="2425"/>
                    <a:pt x="878" y="2425"/>
                  </a:cubicBezTo>
                  <a:lnTo>
                    <a:pt x="8081" y="2425"/>
                  </a:lnTo>
                  <a:cubicBezTo>
                    <a:pt x="8289" y="3210"/>
                    <a:pt x="8958" y="3971"/>
                    <a:pt x="9443" y="4549"/>
                  </a:cubicBezTo>
                  <a:lnTo>
                    <a:pt x="8289" y="5703"/>
                  </a:lnTo>
                  <a:lnTo>
                    <a:pt x="7411" y="4826"/>
                  </a:lnTo>
                  <a:cubicBezTo>
                    <a:pt x="7365" y="4779"/>
                    <a:pt x="7296" y="4756"/>
                    <a:pt x="7224" y="4756"/>
                  </a:cubicBezTo>
                  <a:cubicBezTo>
                    <a:pt x="7152" y="4756"/>
                    <a:pt x="7077" y="4779"/>
                    <a:pt x="7019" y="4826"/>
                  </a:cubicBezTo>
                  <a:lnTo>
                    <a:pt x="5195" y="6673"/>
                  </a:lnTo>
                  <a:lnTo>
                    <a:pt x="4341" y="5795"/>
                  </a:lnTo>
                  <a:cubicBezTo>
                    <a:pt x="4295" y="5749"/>
                    <a:pt x="4220" y="5726"/>
                    <a:pt x="4144" y="5726"/>
                  </a:cubicBezTo>
                  <a:cubicBezTo>
                    <a:pt x="4069" y="5726"/>
                    <a:pt x="3994" y="5749"/>
                    <a:pt x="3948" y="5795"/>
                  </a:cubicBezTo>
                  <a:lnTo>
                    <a:pt x="2794" y="7042"/>
                  </a:lnTo>
                  <a:lnTo>
                    <a:pt x="2794" y="4364"/>
                  </a:lnTo>
                  <a:cubicBezTo>
                    <a:pt x="2794" y="4248"/>
                    <a:pt x="2702" y="4064"/>
                    <a:pt x="2517" y="4064"/>
                  </a:cubicBezTo>
                  <a:cubicBezTo>
                    <a:pt x="2309" y="4064"/>
                    <a:pt x="2217" y="4156"/>
                    <a:pt x="2217" y="4364"/>
                  </a:cubicBezTo>
                  <a:lnTo>
                    <a:pt x="2217" y="9258"/>
                  </a:lnTo>
                  <a:cubicBezTo>
                    <a:pt x="2217" y="9351"/>
                    <a:pt x="2309" y="9443"/>
                    <a:pt x="2517" y="9443"/>
                  </a:cubicBezTo>
                  <a:lnTo>
                    <a:pt x="11452" y="9443"/>
                  </a:lnTo>
                  <a:cubicBezTo>
                    <a:pt x="11808" y="9443"/>
                    <a:pt x="11841" y="8966"/>
                    <a:pt x="11479" y="8966"/>
                  </a:cubicBezTo>
                  <a:cubicBezTo>
                    <a:pt x="11443" y="8966"/>
                    <a:pt x="11403" y="8971"/>
                    <a:pt x="11359" y="8981"/>
                  </a:cubicBezTo>
                  <a:lnTo>
                    <a:pt x="11359" y="8681"/>
                  </a:lnTo>
                  <a:cubicBezTo>
                    <a:pt x="11359" y="8589"/>
                    <a:pt x="11267" y="8404"/>
                    <a:pt x="11175" y="8404"/>
                  </a:cubicBezTo>
                  <a:cubicBezTo>
                    <a:pt x="10967" y="8404"/>
                    <a:pt x="10874" y="8496"/>
                    <a:pt x="10874" y="8681"/>
                  </a:cubicBezTo>
                  <a:lnTo>
                    <a:pt x="10874" y="8981"/>
                  </a:lnTo>
                  <a:lnTo>
                    <a:pt x="10113" y="8981"/>
                  </a:lnTo>
                  <a:lnTo>
                    <a:pt x="10113" y="8681"/>
                  </a:lnTo>
                  <a:cubicBezTo>
                    <a:pt x="10113" y="8589"/>
                    <a:pt x="10020" y="8404"/>
                    <a:pt x="9905" y="8404"/>
                  </a:cubicBezTo>
                  <a:cubicBezTo>
                    <a:pt x="9720" y="8404"/>
                    <a:pt x="9628" y="8496"/>
                    <a:pt x="9628" y="8681"/>
                  </a:cubicBezTo>
                  <a:lnTo>
                    <a:pt x="9628" y="8981"/>
                  </a:lnTo>
                  <a:lnTo>
                    <a:pt x="8958" y="8981"/>
                  </a:lnTo>
                  <a:lnTo>
                    <a:pt x="8958" y="8681"/>
                  </a:lnTo>
                  <a:cubicBezTo>
                    <a:pt x="8958" y="8589"/>
                    <a:pt x="8866" y="8404"/>
                    <a:pt x="8658" y="8404"/>
                  </a:cubicBezTo>
                  <a:cubicBezTo>
                    <a:pt x="8473" y="8404"/>
                    <a:pt x="8381" y="8496"/>
                    <a:pt x="8381" y="8681"/>
                  </a:cubicBezTo>
                  <a:lnTo>
                    <a:pt x="8381" y="8981"/>
                  </a:lnTo>
                  <a:lnTo>
                    <a:pt x="7711" y="8981"/>
                  </a:lnTo>
                  <a:lnTo>
                    <a:pt x="7711" y="8681"/>
                  </a:lnTo>
                  <a:cubicBezTo>
                    <a:pt x="7711" y="8589"/>
                    <a:pt x="7596" y="8404"/>
                    <a:pt x="7504" y="8404"/>
                  </a:cubicBezTo>
                  <a:cubicBezTo>
                    <a:pt x="7319" y="8404"/>
                    <a:pt x="7134" y="8496"/>
                    <a:pt x="7134" y="8681"/>
                  </a:cubicBezTo>
                  <a:lnTo>
                    <a:pt x="7134" y="8981"/>
                  </a:lnTo>
                  <a:lnTo>
                    <a:pt x="6442" y="8981"/>
                  </a:lnTo>
                  <a:lnTo>
                    <a:pt x="6442" y="8681"/>
                  </a:lnTo>
                  <a:cubicBezTo>
                    <a:pt x="6442" y="8589"/>
                    <a:pt x="6349" y="8404"/>
                    <a:pt x="6257" y="8404"/>
                  </a:cubicBezTo>
                  <a:cubicBezTo>
                    <a:pt x="6072" y="8404"/>
                    <a:pt x="5864" y="8496"/>
                    <a:pt x="5864" y="8681"/>
                  </a:cubicBezTo>
                  <a:lnTo>
                    <a:pt x="5864" y="8981"/>
                  </a:lnTo>
                  <a:lnTo>
                    <a:pt x="5195" y="8981"/>
                  </a:lnTo>
                  <a:lnTo>
                    <a:pt x="5195" y="8681"/>
                  </a:lnTo>
                  <a:cubicBezTo>
                    <a:pt x="5195" y="8589"/>
                    <a:pt x="5103" y="8404"/>
                    <a:pt x="5010" y="8404"/>
                  </a:cubicBezTo>
                  <a:cubicBezTo>
                    <a:pt x="4826" y="8404"/>
                    <a:pt x="4618" y="8496"/>
                    <a:pt x="4618" y="8681"/>
                  </a:cubicBezTo>
                  <a:lnTo>
                    <a:pt x="4618" y="8981"/>
                  </a:lnTo>
                  <a:lnTo>
                    <a:pt x="3948" y="8981"/>
                  </a:lnTo>
                  <a:lnTo>
                    <a:pt x="3948" y="8681"/>
                  </a:lnTo>
                  <a:cubicBezTo>
                    <a:pt x="3948" y="8589"/>
                    <a:pt x="3856" y="8404"/>
                    <a:pt x="3764" y="8404"/>
                  </a:cubicBezTo>
                  <a:cubicBezTo>
                    <a:pt x="3556" y="8404"/>
                    <a:pt x="3463" y="8496"/>
                    <a:pt x="3463" y="8681"/>
                  </a:cubicBezTo>
                  <a:lnTo>
                    <a:pt x="3463" y="8981"/>
                  </a:lnTo>
                  <a:lnTo>
                    <a:pt x="2794" y="8981"/>
                  </a:lnTo>
                  <a:lnTo>
                    <a:pt x="2794" y="7827"/>
                  </a:lnTo>
                  <a:lnTo>
                    <a:pt x="4133" y="6372"/>
                  </a:lnTo>
                  <a:lnTo>
                    <a:pt x="5010" y="7250"/>
                  </a:lnTo>
                  <a:cubicBezTo>
                    <a:pt x="5056" y="7296"/>
                    <a:pt x="5126" y="7319"/>
                    <a:pt x="5198" y="7319"/>
                  </a:cubicBezTo>
                  <a:cubicBezTo>
                    <a:pt x="5270" y="7319"/>
                    <a:pt x="5345" y="7296"/>
                    <a:pt x="5403" y="7250"/>
                  </a:cubicBezTo>
                  <a:lnTo>
                    <a:pt x="7227" y="5403"/>
                  </a:lnTo>
                  <a:lnTo>
                    <a:pt x="8081" y="6280"/>
                  </a:lnTo>
                  <a:cubicBezTo>
                    <a:pt x="8127" y="6326"/>
                    <a:pt x="8202" y="6349"/>
                    <a:pt x="8277" y="6349"/>
                  </a:cubicBezTo>
                  <a:cubicBezTo>
                    <a:pt x="8352" y="6349"/>
                    <a:pt x="8427" y="6326"/>
                    <a:pt x="8473" y="6280"/>
                  </a:cubicBezTo>
                  <a:cubicBezTo>
                    <a:pt x="9535" y="5218"/>
                    <a:pt x="11636" y="2425"/>
                    <a:pt x="11636" y="2425"/>
                  </a:cubicBezTo>
                  <a:close/>
                  <a:moveTo>
                    <a:pt x="13368" y="10597"/>
                  </a:moveTo>
                  <a:lnTo>
                    <a:pt x="13368" y="10805"/>
                  </a:lnTo>
                  <a:cubicBezTo>
                    <a:pt x="13368" y="10990"/>
                    <a:pt x="13183" y="11082"/>
                    <a:pt x="13091" y="11082"/>
                  </a:cubicBezTo>
                  <a:lnTo>
                    <a:pt x="878" y="11082"/>
                  </a:lnTo>
                  <a:cubicBezTo>
                    <a:pt x="670" y="11082"/>
                    <a:pt x="578" y="10990"/>
                    <a:pt x="578" y="10805"/>
                  </a:cubicBezTo>
                  <a:lnTo>
                    <a:pt x="578" y="10597"/>
                  </a:lnTo>
                  <a:close/>
                  <a:moveTo>
                    <a:pt x="7804" y="11659"/>
                  </a:moveTo>
                  <a:lnTo>
                    <a:pt x="8173" y="13299"/>
                  </a:lnTo>
                  <a:lnTo>
                    <a:pt x="5680" y="13299"/>
                  </a:lnTo>
                  <a:lnTo>
                    <a:pt x="6165" y="11659"/>
                  </a:lnTo>
                  <a:close/>
                  <a:moveTo>
                    <a:pt x="9815" y="0"/>
                  </a:moveTo>
                  <a:cubicBezTo>
                    <a:pt x="8877" y="0"/>
                    <a:pt x="7942" y="647"/>
                    <a:pt x="7896" y="1940"/>
                  </a:cubicBezTo>
                  <a:lnTo>
                    <a:pt x="878" y="1940"/>
                  </a:lnTo>
                  <a:cubicBezTo>
                    <a:pt x="393" y="1940"/>
                    <a:pt x="0" y="2332"/>
                    <a:pt x="0" y="2725"/>
                  </a:cubicBezTo>
                  <a:lnTo>
                    <a:pt x="0" y="10805"/>
                  </a:lnTo>
                  <a:cubicBezTo>
                    <a:pt x="0" y="11290"/>
                    <a:pt x="393" y="11659"/>
                    <a:pt x="878" y="11659"/>
                  </a:cubicBezTo>
                  <a:lnTo>
                    <a:pt x="5587" y="11659"/>
                  </a:lnTo>
                  <a:lnTo>
                    <a:pt x="5103" y="13299"/>
                  </a:lnTo>
                  <a:lnTo>
                    <a:pt x="4826" y="13299"/>
                  </a:lnTo>
                  <a:cubicBezTo>
                    <a:pt x="4433" y="13299"/>
                    <a:pt x="4433" y="13783"/>
                    <a:pt x="4826" y="13783"/>
                  </a:cubicBezTo>
                  <a:lnTo>
                    <a:pt x="9143" y="13783"/>
                  </a:lnTo>
                  <a:cubicBezTo>
                    <a:pt x="9443" y="13783"/>
                    <a:pt x="9443" y="13299"/>
                    <a:pt x="9143" y="13299"/>
                  </a:cubicBezTo>
                  <a:lnTo>
                    <a:pt x="8750" y="13299"/>
                  </a:lnTo>
                  <a:lnTo>
                    <a:pt x="8381" y="11659"/>
                  </a:lnTo>
                  <a:lnTo>
                    <a:pt x="13091" y="11659"/>
                  </a:lnTo>
                  <a:cubicBezTo>
                    <a:pt x="13483" y="11659"/>
                    <a:pt x="13853" y="11290"/>
                    <a:pt x="13853" y="10805"/>
                  </a:cubicBezTo>
                  <a:lnTo>
                    <a:pt x="13853" y="2725"/>
                  </a:lnTo>
                  <a:cubicBezTo>
                    <a:pt x="13853" y="2332"/>
                    <a:pt x="13483" y="1940"/>
                    <a:pt x="13091" y="1940"/>
                  </a:cubicBezTo>
                  <a:lnTo>
                    <a:pt x="11752" y="1940"/>
                  </a:lnTo>
                  <a:cubicBezTo>
                    <a:pt x="11694" y="647"/>
                    <a:pt x="10753" y="0"/>
                    <a:pt x="9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42"/>
            <p:cNvSpPr/>
            <p:nvPr/>
          </p:nvSpPr>
          <p:spPr>
            <a:xfrm>
              <a:off x="2936148" y="1684563"/>
              <a:ext cx="60990" cy="52586"/>
            </a:xfrm>
            <a:custGeom>
              <a:avLst/>
              <a:gdLst/>
              <a:ahLst/>
              <a:cxnLst/>
              <a:rect l="l" t="t" r="r" b="b"/>
              <a:pathLst>
                <a:path w="1848" h="1640" extrusionOk="0">
                  <a:moveTo>
                    <a:pt x="1062" y="485"/>
                  </a:moveTo>
                  <a:cubicBezTo>
                    <a:pt x="1455" y="485"/>
                    <a:pt x="1455" y="1063"/>
                    <a:pt x="1062" y="1063"/>
                  </a:cubicBezTo>
                  <a:cubicBezTo>
                    <a:pt x="878" y="1063"/>
                    <a:pt x="785" y="970"/>
                    <a:pt x="785" y="762"/>
                  </a:cubicBezTo>
                  <a:cubicBezTo>
                    <a:pt x="785" y="670"/>
                    <a:pt x="878" y="485"/>
                    <a:pt x="1062" y="485"/>
                  </a:cubicBezTo>
                  <a:close/>
                  <a:moveTo>
                    <a:pt x="1062" y="1"/>
                  </a:moveTo>
                  <a:cubicBezTo>
                    <a:pt x="0" y="1"/>
                    <a:pt x="0" y="1547"/>
                    <a:pt x="1062" y="1640"/>
                  </a:cubicBezTo>
                  <a:cubicBezTo>
                    <a:pt x="1547" y="1640"/>
                    <a:pt x="1847" y="1247"/>
                    <a:pt x="1847" y="762"/>
                  </a:cubicBezTo>
                  <a:cubicBezTo>
                    <a:pt x="1847" y="278"/>
                    <a:pt x="1547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7" name="Google Shape;4877;p42"/>
          <p:cNvGrpSpPr/>
          <p:nvPr/>
        </p:nvGrpSpPr>
        <p:grpSpPr>
          <a:xfrm>
            <a:off x="6091702" y="1657407"/>
            <a:ext cx="457191" cy="426711"/>
            <a:chOff x="6091702" y="1657407"/>
            <a:chExt cx="457191" cy="426711"/>
          </a:xfrm>
        </p:grpSpPr>
        <p:sp>
          <p:nvSpPr>
            <p:cNvPr id="4878" name="Google Shape;4878;p42"/>
            <p:cNvSpPr/>
            <p:nvPr/>
          </p:nvSpPr>
          <p:spPr>
            <a:xfrm>
              <a:off x="6177048" y="1657407"/>
              <a:ext cx="285740" cy="271561"/>
            </a:xfrm>
            <a:custGeom>
              <a:avLst/>
              <a:gdLst/>
              <a:ahLst/>
              <a:cxnLst/>
              <a:rect l="l" t="t" r="r" b="b"/>
              <a:pathLst>
                <a:path w="8658" h="8566" extrusionOk="0">
                  <a:moveTo>
                    <a:pt x="5287" y="7803"/>
                  </a:moveTo>
                  <a:cubicBezTo>
                    <a:pt x="5587" y="7688"/>
                    <a:pt x="5864" y="7503"/>
                    <a:pt x="6164" y="7411"/>
                  </a:cubicBezTo>
                  <a:lnTo>
                    <a:pt x="6742" y="7988"/>
                  </a:lnTo>
                  <a:lnTo>
                    <a:pt x="8081" y="6741"/>
                  </a:lnTo>
                  <a:lnTo>
                    <a:pt x="7503" y="6072"/>
                  </a:lnTo>
                  <a:cubicBezTo>
                    <a:pt x="7596" y="5772"/>
                    <a:pt x="7804" y="5495"/>
                    <a:pt x="7804" y="5195"/>
                  </a:cubicBezTo>
                  <a:lnTo>
                    <a:pt x="8658" y="5195"/>
                  </a:lnTo>
                  <a:lnTo>
                    <a:pt x="8658" y="3371"/>
                  </a:lnTo>
                  <a:lnTo>
                    <a:pt x="7804" y="3371"/>
                  </a:lnTo>
                  <a:cubicBezTo>
                    <a:pt x="7804" y="3071"/>
                    <a:pt x="7596" y="2794"/>
                    <a:pt x="7503" y="2493"/>
                  </a:cubicBezTo>
                  <a:lnTo>
                    <a:pt x="8081" y="1824"/>
                  </a:lnTo>
                  <a:lnTo>
                    <a:pt x="6742" y="577"/>
                  </a:lnTo>
                  <a:lnTo>
                    <a:pt x="6164" y="1154"/>
                  </a:lnTo>
                  <a:cubicBezTo>
                    <a:pt x="5864" y="970"/>
                    <a:pt x="5587" y="877"/>
                    <a:pt x="5287" y="762"/>
                  </a:cubicBezTo>
                  <a:lnTo>
                    <a:pt x="5287" y="0"/>
                  </a:lnTo>
                  <a:lnTo>
                    <a:pt x="3463" y="0"/>
                  </a:lnTo>
                  <a:lnTo>
                    <a:pt x="3463" y="762"/>
                  </a:lnTo>
                  <a:cubicBezTo>
                    <a:pt x="3071" y="877"/>
                    <a:pt x="2794" y="970"/>
                    <a:pt x="2609" y="1154"/>
                  </a:cubicBezTo>
                  <a:lnTo>
                    <a:pt x="1916" y="577"/>
                  </a:lnTo>
                  <a:lnTo>
                    <a:pt x="670" y="1824"/>
                  </a:lnTo>
                  <a:lnTo>
                    <a:pt x="1247" y="2493"/>
                  </a:lnTo>
                  <a:cubicBezTo>
                    <a:pt x="1062" y="2794"/>
                    <a:pt x="970" y="3071"/>
                    <a:pt x="877" y="3371"/>
                  </a:cubicBezTo>
                  <a:lnTo>
                    <a:pt x="0" y="3371"/>
                  </a:lnTo>
                  <a:lnTo>
                    <a:pt x="0" y="5195"/>
                  </a:lnTo>
                  <a:lnTo>
                    <a:pt x="877" y="5195"/>
                  </a:lnTo>
                  <a:cubicBezTo>
                    <a:pt x="970" y="5495"/>
                    <a:pt x="1062" y="5772"/>
                    <a:pt x="1247" y="6072"/>
                  </a:cubicBezTo>
                  <a:lnTo>
                    <a:pt x="670" y="6741"/>
                  </a:lnTo>
                  <a:lnTo>
                    <a:pt x="1916" y="7988"/>
                  </a:lnTo>
                  <a:lnTo>
                    <a:pt x="2609" y="7411"/>
                  </a:lnTo>
                  <a:cubicBezTo>
                    <a:pt x="2794" y="7503"/>
                    <a:pt x="3071" y="7688"/>
                    <a:pt x="3463" y="7803"/>
                  </a:cubicBezTo>
                  <a:lnTo>
                    <a:pt x="3463" y="8565"/>
                  </a:lnTo>
                  <a:lnTo>
                    <a:pt x="5287" y="8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42"/>
            <p:cNvSpPr/>
            <p:nvPr/>
          </p:nvSpPr>
          <p:spPr>
            <a:xfrm>
              <a:off x="6091702" y="1712283"/>
              <a:ext cx="457191" cy="371835"/>
            </a:xfrm>
            <a:custGeom>
              <a:avLst/>
              <a:gdLst/>
              <a:ahLst/>
              <a:cxnLst/>
              <a:rect l="l" t="t" r="r" b="b"/>
              <a:pathLst>
                <a:path w="13853" h="11729" extrusionOk="0">
                  <a:moveTo>
                    <a:pt x="6926" y="485"/>
                  </a:moveTo>
                  <a:cubicBezTo>
                    <a:pt x="8081" y="485"/>
                    <a:pt x="8750" y="762"/>
                    <a:pt x="8843" y="970"/>
                  </a:cubicBezTo>
                  <a:cubicBezTo>
                    <a:pt x="8554" y="1213"/>
                    <a:pt x="7734" y="1334"/>
                    <a:pt x="6926" y="1334"/>
                  </a:cubicBezTo>
                  <a:cubicBezTo>
                    <a:pt x="6118" y="1334"/>
                    <a:pt x="5322" y="1213"/>
                    <a:pt x="5079" y="970"/>
                  </a:cubicBezTo>
                  <a:cubicBezTo>
                    <a:pt x="5195" y="762"/>
                    <a:pt x="5772" y="485"/>
                    <a:pt x="6926" y="485"/>
                  </a:cubicBezTo>
                  <a:close/>
                  <a:moveTo>
                    <a:pt x="8843" y="1547"/>
                  </a:moveTo>
                  <a:lnTo>
                    <a:pt x="8843" y="2032"/>
                  </a:lnTo>
                  <a:cubicBezTo>
                    <a:pt x="8600" y="2263"/>
                    <a:pt x="7781" y="2379"/>
                    <a:pt x="6961" y="2379"/>
                  </a:cubicBezTo>
                  <a:cubicBezTo>
                    <a:pt x="6141" y="2379"/>
                    <a:pt x="5322" y="2263"/>
                    <a:pt x="5079" y="2032"/>
                  </a:cubicBezTo>
                  <a:lnTo>
                    <a:pt x="5079" y="1547"/>
                  </a:lnTo>
                  <a:cubicBezTo>
                    <a:pt x="5564" y="1824"/>
                    <a:pt x="6442" y="1824"/>
                    <a:pt x="6926" y="1824"/>
                  </a:cubicBezTo>
                  <a:cubicBezTo>
                    <a:pt x="7504" y="1824"/>
                    <a:pt x="8265" y="1824"/>
                    <a:pt x="8843" y="1547"/>
                  </a:cubicBezTo>
                  <a:close/>
                  <a:moveTo>
                    <a:pt x="8843" y="2609"/>
                  </a:moveTo>
                  <a:lnTo>
                    <a:pt x="8843" y="3071"/>
                  </a:lnTo>
                  <a:cubicBezTo>
                    <a:pt x="8600" y="3360"/>
                    <a:pt x="7781" y="3504"/>
                    <a:pt x="6961" y="3504"/>
                  </a:cubicBezTo>
                  <a:cubicBezTo>
                    <a:pt x="6141" y="3504"/>
                    <a:pt x="5322" y="3360"/>
                    <a:pt x="5079" y="3071"/>
                  </a:cubicBezTo>
                  <a:lnTo>
                    <a:pt x="5079" y="2609"/>
                  </a:lnTo>
                  <a:cubicBezTo>
                    <a:pt x="5610" y="2840"/>
                    <a:pt x="6286" y="2956"/>
                    <a:pt x="6961" y="2956"/>
                  </a:cubicBezTo>
                  <a:cubicBezTo>
                    <a:pt x="7636" y="2956"/>
                    <a:pt x="8312" y="2840"/>
                    <a:pt x="8843" y="2609"/>
                  </a:cubicBezTo>
                  <a:close/>
                  <a:moveTo>
                    <a:pt x="8843" y="3764"/>
                  </a:moveTo>
                  <a:lnTo>
                    <a:pt x="8843" y="4133"/>
                  </a:lnTo>
                  <a:cubicBezTo>
                    <a:pt x="8600" y="4422"/>
                    <a:pt x="7781" y="4566"/>
                    <a:pt x="6961" y="4566"/>
                  </a:cubicBezTo>
                  <a:cubicBezTo>
                    <a:pt x="6141" y="4566"/>
                    <a:pt x="5322" y="4422"/>
                    <a:pt x="5079" y="4133"/>
                  </a:cubicBezTo>
                  <a:lnTo>
                    <a:pt x="5079" y="3764"/>
                  </a:lnTo>
                  <a:cubicBezTo>
                    <a:pt x="5610" y="3948"/>
                    <a:pt x="6286" y="4041"/>
                    <a:pt x="6961" y="4041"/>
                  </a:cubicBezTo>
                  <a:cubicBezTo>
                    <a:pt x="7636" y="4041"/>
                    <a:pt x="8312" y="3948"/>
                    <a:pt x="8843" y="3764"/>
                  </a:cubicBezTo>
                  <a:close/>
                  <a:moveTo>
                    <a:pt x="2101" y="7989"/>
                  </a:moveTo>
                  <a:lnTo>
                    <a:pt x="2194" y="8081"/>
                  </a:lnTo>
                  <a:lnTo>
                    <a:pt x="2309" y="8474"/>
                  </a:lnTo>
                  <a:cubicBezTo>
                    <a:pt x="2401" y="8566"/>
                    <a:pt x="2494" y="8658"/>
                    <a:pt x="2586" y="8658"/>
                  </a:cubicBezTo>
                  <a:lnTo>
                    <a:pt x="4987" y="8658"/>
                  </a:lnTo>
                  <a:lnTo>
                    <a:pt x="4987" y="11267"/>
                  </a:lnTo>
                  <a:lnTo>
                    <a:pt x="577" y="11267"/>
                  </a:lnTo>
                  <a:lnTo>
                    <a:pt x="577" y="7989"/>
                  </a:lnTo>
                  <a:close/>
                  <a:moveTo>
                    <a:pt x="10390" y="7989"/>
                  </a:moveTo>
                  <a:cubicBezTo>
                    <a:pt x="10482" y="7989"/>
                    <a:pt x="10482" y="7989"/>
                    <a:pt x="10482" y="8081"/>
                  </a:cubicBezTo>
                  <a:lnTo>
                    <a:pt x="10667" y="8474"/>
                  </a:lnTo>
                  <a:cubicBezTo>
                    <a:pt x="10667" y="8566"/>
                    <a:pt x="10759" y="8658"/>
                    <a:pt x="10851" y="8658"/>
                  </a:cubicBezTo>
                  <a:lnTo>
                    <a:pt x="13368" y="8658"/>
                  </a:lnTo>
                  <a:lnTo>
                    <a:pt x="13368" y="11267"/>
                  </a:lnTo>
                  <a:lnTo>
                    <a:pt x="8935" y="11267"/>
                  </a:lnTo>
                  <a:cubicBezTo>
                    <a:pt x="8843" y="11267"/>
                    <a:pt x="8843" y="7989"/>
                    <a:pt x="8935" y="7989"/>
                  </a:cubicBezTo>
                  <a:close/>
                  <a:moveTo>
                    <a:pt x="6926" y="1"/>
                  </a:moveTo>
                  <a:cubicBezTo>
                    <a:pt x="6049" y="1"/>
                    <a:pt x="4502" y="185"/>
                    <a:pt x="4502" y="970"/>
                  </a:cubicBezTo>
                  <a:lnTo>
                    <a:pt x="4502" y="4133"/>
                  </a:lnTo>
                  <a:cubicBezTo>
                    <a:pt x="4502" y="4803"/>
                    <a:pt x="5772" y="5103"/>
                    <a:pt x="6719" y="5103"/>
                  </a:cubicBezTo>
                  <a:lnTo>
                    <a:pt x="6719" y="9328"/>
                  </a:lnTo>
                  <a:lnTo>
                    <a:pt x="5564" y="9328"/>
                  </a:lnTo>
                  <a:lnTo>
                    <a:pt x="5564" y="8658"/>
                  </a:lnTo>
                  <a:cubicBezTo>
                    <a:pt x="5564" y="8381"/>
                    <a:pt x="5287" y="8173"/>
                    <a:pt x="4987" y="8173"/>
                  </a:cubicBezTo>
                  <a:lnTo>
                    <a:pt x="2771" y="8173"/>
                  </a:lnTo>
                  <a:lnTo>
                    <a:pt x="2678" y="7896"/>
                  </a:lnTo>
                  <a:cubicBezTo>
                    <a:pt x="2586" y="7596"/>
                    <a:pt x="2401" y="7504"/>
                    <a:pt x="2101" y="7504"/>
                  </a:cubicBezTo>
                  <a:lnTo>
                    <a:pt x="577" y="7504"/>
                  </a:lnTo>
                  <a:cubicBezTo>
                    <a:pt x="277" y="7504"/>
                    <a:pt x="0" y="7689"/>
                    <a:pt x="0" y="7989"/>
                  </a:cubicBezTo>
                  <a:lnTo>
                    <a:pt x="0" y="11267"/>
                  </a:lnTo>
                  <a:cubicBezTo>
                    <a:pt x="0" y="11544"/>
                    <a:pt x="277" y="11729"/>
                    <a:pt x="577" y="11729"/>
                  </a:cubicBezTo>
                  <a:lnTo>
                    <a:pt x="4987" y="11729"/>
                  </a:lnTo>
                  <a:cubicBezTo>
                    <a:pt x="5287" y="11729"/>
                    <a:pt x="5564" y="11544"/>
                    <a:pt x="5564" y="11267"/>
                  </a:cubicBezTo>
                  <a:lnTo>
                    <a:pt x="5564" y="9905"/>
                  </a:lnTo>
                  <a:lnTo>
                    <a:pt x="8358" y="9905"/>
                  </a:lnTo>
                  <a:lnTo>
                    <a:pt x="8358" y="11267"/>
                  </a:lnTo>
                  <a:cubicBezTo>
                    <a:pt x="8358" y="11544"/>
                    <a:pt x="8543" y="11729"/>
                    <a:pt x="8935" y="11729"/>
                  </a:cubicBezTo>
                  <a:lnTo>
                    <a:pt x="13368" y="11729"/>
                  </a:lnTo>
                  <a:cubicBezTo>
                    <a:pt x="13645" y="11729"/>
                    <a:pt x="13853" y="11544"/>
                    <a:pt x="13853" y="11267"/>
                  </a:cubicBezTo>
                  <a:lnTo>
                    <a:pt x="13853" y="8658"/>
                  </a:lnTo>
                  <a:cubicBezTo>
                    <a:pt x="13853" y="8381"/>
                    <a:pt x="13645" y="8173"/>
                    <a:pt x="13368" y="8173"/>
                  </a:cubicBezTo>
                  <a:lnTo>
                    <a:pt x="11151" y="8173"/>
                  </a:lnTo>
                  <a:lnTo>
                    <a:pt x="11059" y="7896"/>
                  </a:lnTo>
                  <a:cubicBezTo>
                    <a:pt x="10967" y="7596"/>
                    <a:pt x="10759" y="7504"/>
                    <a:pt x="10482" y="7504"/>
                  </a:cubicBezTo>
                  <a:lnTo>
                    <a:pt x="8935" y="7504"/>
                  </a:lnTo>
                  <a:cubicBezTo>
                    <a:pt x="8543" y="7504"/>
                    <a:pt x="8358" y="7689"/>
                    <a:pt x="8358" y="7989"/>
                  </a:cubicBezTo>
                  <a:lnTo>
                    <a:pt x="8358" y="9328"/>
                  </a:lnTo>
                  <a:lnTo>
                    <a:pt x="7203" y="9328"/>
                  </a:lnTo>
                  <a:lnTo>
                    <a:pt x="7203" y="5103"/>
                  </a:lnTo>
                  <a:cubicBezTo>
                    <a:pt x="8173" y="5103"/>
                    <a:pt x="9420" y="4803"/>
                    <a:pt x="9420" y="4133"/>
                  </a:cubicBezTo>
                  <a:lnTo>
                    <a:pt x="9420" y="970"/>
                  </a:lnTo>
                  <a:cubicBezTo>
                    <a:pt x="9420" y="185"/>
                    <a:pt x="7873" y="1"/>
                    <a:pt x="6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05;p39">
            <a:extLst>
              <a:ext uri="{FF2B5EF4-FFF2-40B4-BE49-F238E27FC236}">
                <a16:creationId xmlns:a16="http://schemas.microsoft.com/office/drawing/2014/main" id="{97FA1132-084D-0D57-A68A-BBCC3FEE2444}"/>
              </a:ext>
            </a:extLst>
          </p:cNvPr>
          <p:cNvSpPr txBox="1">
            <a:spLocks/>
          </p:cNvSpPr>
          <p:nvPr/>
        </p:nvSpPr>
        <p:spPr>
          <a:xfrm>
            <a:off x="310125" y="725712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1.3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HOSTED VS BARE-METAL</a:t>
            </a:r>
            <a:endParaRPr dirty="0"/>
          </a:p>
        </p:txBody>
      </p:sp>
      <p:sp>
        <p:nvSpPr>
          <p:cNvPr id="4962" name="Google Shape;4962;p45"/>
          <p:cNvSpPr txBox="1">
            <a:spLocks noGrp="1"/>
          </p:cNvSpPr>
          <p:nvPr>
            <p:ph type="subTitle" idx="4"/>
          </p:nvPr>
        </p:nvSpPr>
        <p:spPr>
          <a:xfrm>
            <a:off x="2228953" y="2891615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</a:t>
            </a:r>
            <a:endParaRPr/>
          </a:p>
        </p:txBody>
      </p:sp>
      <p:sp>
        <p:nvSpPr>
          <p:cNvPr id="4963" name="Google Shape;4963;p45"/>
          <p:cNvSpPr txBox="1">
            <a:spLocks noGrp="1"/>
          </p:cNvSpPr>
          <p:nvPr>
            <p:ph type="subTitle" idx="5"/>
          </p:nvPr>
        </p:nvSpPr>
        <p:spPr>
          <a:xfrm>
            <a:off x="4773159" y="2891615"/>
            <a:ext cx="21753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</a:t>
            </a:r>
            <a:endParaRPr/>
          </a:p>
        </p:txBody>
      </p:sp>
      <p:cxnSp>
        <p:nvCxnSpPr>
          <p:cNvPr id="4968" name="Google Shape;4968;p45"/>
          <p:cNvCxnSpPr>
            <a:cxnSpLocks/>
            <a:stCxn id="4962" idx="0"/>
          </p:cNvCxnSpPr>
          <p:nvPr/>
        </p:nvCxnSpPr>
        <p:spPr>
          <a:xfrm rot="10800000">
            <a:off x="3316603" y="2494415"/>
            <a:ext cx="0" cy="397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9" name="Google Shape;4969;p45"/>
          <p:cNvCxnSpPr>
            <a:cxnSpLocks/>
            <a:stCxn id="4963" idx="0"/>
          </p:cNvCxnSpPr>
          <p:nvPr/>
        </p:nvCxnSpPr>
        <p:spPr>
          <a:xfrm rot="10800000">
            <a:off x="5860809" y="2494415"/>
            <a:ext cx="0" cy="397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C52C0F56-FA7E-9662-0805-DBAEA01F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171575"/>
            <a:ext cx="5895975" cy="2800350"/>
          </a:xfrm>
          <a:prstGeom prst="rect">
            <a:avLst/>
          </a:prstGeom>
        </p:spPr>
      </p:pic>
      <p:sp>
        <p:nvSpPr>
          <p:cNvPr id="13" name="Google Shape;4805;p39">
            <a:extLst>
              <a:ext uri="{FF2B5EF4-FFF2-40B4-BE49-F238E27FC236}">
                <a16:creationId xmlns:a16="http://schemas.microsoft.com/office/drawing/2014/main" id="{9E3C9EDE-5286-EF4A-88E8-EC03E183FB00}"/>
              </a:ext>
            </a:extLst>
          </p:cNvPr>
          <p:cNvSpPr txBox="1">
            <a:spLocks/>
          </p:cNvSpPr>
          <p:nvPr/>
        </p:nvSpPr>
        <p:spPr>
          <a:xfrm>
            <a:off x="720000" y="545950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accent3"/>
                </a:solidFill>
                <a:latin typeface="Agency FB" panose="020B0503020202020204" pitchFamily="34" charset="0"/>
              </a:rPr>
              <a:t>1.4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49"/>
            <a:ext cx="5181600" cy="1621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Introduction to Security in Virtualized Environments</a:t>
            </a:r>
            <a:endParaRPr sz="28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141409"/>
      </p:ext>
    </p:extLst>
  </p:cSld>
  <p:clrMapOvr>
    <a:masterClrMapping/>
  </p:clrMapOvr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Affichage à l'écran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Open Sans</vt:lpstr>
      <vt:lpstr>Arial</vt:lpstr>
      <vt:lpstr>Aldrich</vt:lpstr>
      <vt:lpstr>Roboto Condensed Light</vt:lpstr>
      <vt:lpstr>Bebas Neue</vt:lpstr>
      <vt:lpstr>DM Sans</vt:lpstr>
      <vt:lpstr>Agency FB</vt:lpstr>
      <vt:lpstr>Anaheim</vt:lpstr>
      <vt:lpstr>IT Alert Management System Workshop by Slidesgo</vt:lpstr>
      <vt:lpstr>HAMZA GHARIANI 4 NIDS 1</vt:lpstr>
      <vt:lpstr>Threats and Vulnerabilities </vt:lpstr>
      <vt:lpstr>PLAN</vt:lpstr>
      <vt:lpstr>Introduction to Virtualization</vt:lpstr>
      <vt:lpstr>VIRTUALIZATION</vt:lpstr>
      <vt:lpstr>VIRTUALIZATION TYPES</vt:lpstr>
      <vt:lpstr>Virtual Machine (VM) Architecture</vt:lpstr>
      <vt:lpstr>HOSTED VS BARE-METAL</vt:lpstr>
      <vt:lpstr>Introduction to Security in Virtualized Environments</vt:lpstr>
      <vt:lpstr>Security in Virtualized Environments</vt:lpstr>
      <vt:lpstr>Threats and Vulnerabilities in Virtualized Environments</vt:lpstr>
      <vt:lpstr>Virtualized Environments Attacks</vt:lpstr>
      <vt:lpstr>Common Security Risks</vt:lpstr>
      <vt:lpstr>Virtualized Environments Risks</vt:lpstr>
      <vt:lpstr>Security Best Practices</vt:lpstr>
      <vt:lpstr>Solving high-risk actions</vt:lpstr>
      <vt:lpstr>Solving high-risk actions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HAMZA GHARIANI 4 NIDS 1</dc:title>
  <dc:creator>MSI</dc:creator>
  <cp:lastModifiedBy>Hamza Ghariani</cp:lastModifiedBy>
  <cp:revision>1</cp:revision>
  <dcterms:modified xsi:type="dcterms:W3CDTF">2023-02-25T17:16:11Z</dcterms:modified>
</cp:coreProperties>
</file>