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3"/>
  </p:notesMasterIdLst>
  <p:sldIdLst>
    <p:sldId id="278" r:id="rId2"/>
    <p:sldId id="256" r:id="rId3"/>
    <p:sldId id="258" r:id="rId4"/>
    <p:sldId id="319" r:id="rId5"/>
    <p:sldId id="276" r:id="rId6"/>
    <p:sldId id="259" r:id="rId7"/>
    <p:sldId id="313" r:id="rId8"/>
    <p:sldId id="282" r:id="rId9"/>
    <p:sldId id="320" r:id="rId10"/>
    <p:sldId id="287" r:id="rId11"/>
    <p:sldId id="321" r:id="rId12"/>
    <p:sldId id="322" r:id="rId13"/>
    <p:sldId id="323" r:id="rId14"/>
    <p:sldId id="325" r:id="rId15"/>
    <p:sldId id="324" r:id="rId16"/>
    <p:sldId id="289" r:id="rId17"/>
    <p:sldId id="326" r:id="rId18"/>
    <p:sldId id="266" r:id="rId19"/>
    <p:sldId id="327" r:id="rId20"/>
    <p:sldId id="318" r:id="rId21"/>
    <p:sldId id="260" r:id="rId22"/>
  </p:sldIdLst>
  <p:sldSz cx="9144000" cy="5143500" type="screen16x9"/>
  <p:notesSz cx="6858000" cy="9144000"/>
  <p:embeddedFontLst>
    <p:embeddedFont>
      <p:font typeface="Agency FB" panose="020B0503020202020204" pitchFamily="34" charset="0"/>
      <p:regular r:id="rId24"/>
      <p:bold r:id="rId25"/>
    </p:embeddedFont>
    <p:embeddedFont>
      <p:font typeface="Aldrich" panose="020B0604020202020204" charset="0"/>
      <p:regular r:id="rId26"/>
    </p:embeddedFont>
    <p:embeddedFont>
      <p:font typeface="Anaheim" panose="020B0604020202020204" charset="0"/>
      <p:regular r:id="rId27"/>
    </p:embeddedFont>
    <p:embeddedFont>
      <p:font typeface="Bebas Neue" panose="020B0606020202050201" pitchFamily="34" charset="0"/>
      <p:regular r:id="rId28"/>
    </p:embeddedFont>
    <p:embeddedFont>
      <p:font typeface="DM Sans"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731728-9A8C-42D0-83B4-204CC37076A7}">
  <a:tblStyle styleId="{09731728-9A8C-42D0-83B4-204CC37076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2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4"/>
        <p:cNvGrpSpPr/>
        <p:nvPr/>
      </p:nvGrpSpPr>
      <p:grpSpPr>
        <a:xfrm>
          <a:off x="0" y="0"/>
          <a:ext cx="0" cy="0"/>
          <a:chOff x="0" y="0"/>
          <a:chExt cx="0" cy="0"/>
        </a:xfrm>
      </p:grpSpPr>
      <p:sp>
        <p:nvSpPr>
          <p:cNvPr id="5305" name="Google Shape;5305;g1fae1df8fe9_0_1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6" name="Google Shape;5306;g1fae1df8fe9_0_1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8"/>
        <p:cNvGrpSpPr/>
        <p:nvPr/>
      </p:nvGrpSpPr>
      <p:grpSpPr>
        <a:xfrm>
          <a:off x="0" y="0"/>
          <a:ext cx="0" cy="0"/>
          <a:chOff x="0" y="0"/>
          <a:chExt cx="0" cy="0"/>
        </a:xfrm>
      </p:grpSpPr>
      <p:sp>
        <p:nvSpPr>
          <p:cNvPr id="5659" name="Google Shape;5659;g1fae1df8fe9_0_2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0" name="Google Shape;5660;g1fae1df8fe9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221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48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762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0"/>
        <p:cNvGrpSpPr/>
        <p:nvPr/>
      </p:nvGrpSpPr>
      <p:grpSpPr>
        <a:xfrm>
          <a:off x="0" y="0"/>
          <a:ext cx="0" cy="0"/>
          <a:chOff x="0" y="0"/>
          <a:chExt cx="0" cy="0"/>
        </a:xfrm>
      </p:grpSpPr>
      <p:sp>
        <p:nvSpPr>
          <p:cNvPr id="4881" name="Google Shape;4881;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2" name="Google Shape;4882;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651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0"/>
        <p:cNvGrpSpPr/>
        <p:nvPr/>
      </p:nvGrpSpPr>
      <p:grpSpPr>
        <a:xfrm>
          <a:off x="0" y="0"/>
          <a:ext cx="0" cy="0"/>
          <a:chOff x="0" y="0"/>
          <a:chExt cx="0" cy="0"/>
        </a:xfrm>
      </p:grpSpPr>
      <p:sp>
        <p:nvSpPr>
          <p:cNvPr id="5681" name="Google Shape;5681;g1fb2d955192_0_2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2" name="Google Shape;5682;g1fb2d955192_0_2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133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2"/>
        <p:cNvGrpSpPr/>
        <p:nvPr/>
      </p:nvGrpSpPr>
      <p:grpSpPr>
        <a:xfrm>
          <a:off x="0" y="0"/>
          <a:ext cx="0" cy="0"/>
          <a:chOff x="0" y="0"/>
          <a:chExt cx="0" cy="0"/>
        </a:xfrm>
      </p:grpSpPr>
      <p:sp>
        <p:nvSpPr>
          <p:cNvPr id="5023" name="Google Shape;502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4" name="Google Shape;502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2"/>
        <p:cNvGrpSpPr/>
        <p:nvPr/>
      </p:nvGrpSpPr>
      <p:grpSpPr>
        <a:xfrm>
          <a:off x="0" y="0"/>
          <a:ext cx="0" cy="0"/>
          <a:chOff x="0" y="0"/>
          <a:chExt cx="0" cy="0"/>
        </a:xfrm>
      </p:grpSpPr>
      <p:sp>
        <p:nvSpPr>
          <p:cNvPr id="5023" name="Google Shape;502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4" name="Google Shape;502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42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1"/>
        <p:cNvGrpSpPr/>
        <p:nvPr/>
      </p:nvGrpSpPr>
      <p:grpSpPr>
        <a:xfrm>
          <a:off x="0" y="0"/>
          <a:ext cx="0" cy="0"/>
          <a:chOff x="0" y="0"/>
          <a:chExt cx="0" cy="0"/>
        </a:xfrm>
      </p:grpSpPr>
      <p:sp>
        <p:nvSpPr>
          <p:cNvPr id="4782" name="Google Shape;4782;g1f8a3fc19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3" name="Google Shape;4783;g1f8a3fc19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61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7"/>
        <p:cNvGrpSpPr/>
        <p:nvPr/>
      </p:nvGrpSpPr>
      <p:grpSpPr>
        <a:xfrm>
          <a:off x="0" y="0"/>
          <a:ext cx="0" cy="0"/>
          <a:chOff x="0" y="0"/>
          <a:chExt cx="0" cy="0"/>
        </a:xfrm>
      </p:grpSpPr>
      <p:sp>
        <p:nvSpPr>
          <p:cNvPr id="4858" name="Google Shape;4858;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9" name="Google Shape;4859;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6"/>
        <p:cNvGrpSpPr/>
        <p:nvPr/>
      </p:nvGrpSpPr>
      <p:grpSpPr>
        <a:xfrm>
          <a:off x="0" y="0"/>
          <a:ext cx="0" cy="0"/>
          <a:chOff x="0" y="0"/>
          <a:chExt cx="0" cy="0"/>
        </a:xfrm>
      </p:grpSpPr>
      <p:sp>
        <p:nvSpPr>
          <p:cNvPr id="4797" name="Google Shape;479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8" name="Google Shape;479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6"/>
        <p:cNvGrpSpPr/>
        <p:nvPr/>
      </p:nvGrpSpPr>
      <p:grpSpPr>
        <a:xfrm>
          <a:off x="0" y="0"/>
          <a:ext cx="0" cy="0"/>
          <a:chOff x="0" y="0"/>
          <a:chExt cx="0" cy="0"/>
        </a:xfrm>
      </p:grpSpPr>
      <p:sp>
        <p:nvSpPr>
          <p:cNvPr id="4797" name="Google Shape;479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8" name="Google Shape;479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8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9"/>
        <p:cNvGrpSpPr/>
        <p:nvPr/>
      </p:nvGrpSpPr>
      <p:grpSpPr>
        <a:xfrm>
          <a:off x="0" y="0"/>
          <a:ext cx="0" cy="0"/>
          <a:chOff x="0" y="0"/>
          <a:chExt cx="0" cy="0"/>
        </a:xfrm>
      </p:grpSpPr>
      <p:sp>
        <p:nvSpPr>
          <p:cNvPr id="4850" name="Google Shape;4850;g1f7964d3d6e_1_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1" name="Google Shape;4851;g1f7964d3d6e_1_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7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2"/>
        <p:cNvGrpSpPr/>
        <p:nvPr/>
      </p:nvGrpSpPr>
      <p:grpSpPr>
        <a:xfrm>
          <a:off x="0" y="0"/>
          <a:ext cx="0" cy="0"/>
          <a:chOff x="0" y="0"/>
          <a:chExt cx="0" cy="0"/>
        </a:xfrm>
      </p:grpSpPr>
      <p:sp>
        <p:nvSpPr>
          <p:cNvPr id="5393" name="Google Shape;5393;g1fb84125b9f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4" name="Google Shape;5394;g1fb84125b9f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1fae1df8fe9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1fae1df8fe9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25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909424" y="2623200"/>
            <a:ext cx="7781197" cy="135049"/>
          </a:xfrm>
          <a:custGeom>
            <a:avLst/>
            <a:gdLst/>
            <a:ahLst/>
            <a:cxnLst/>
            <a:rect l="l" t="t" r="r" b="b"/>
            <a:pathLst>
              <a:path w="187183" h="1311" extrusionOk="0">
                <a:moveTo>
                  <a:pt x="0" y="0"/>
                </a:moveTo>
                <a:lnTo>
                  <a:pt x="0" y="1311"/>
                </a:lnTo>
                <a:lnTo>
                  <a:pt x="187183" y="1311"/>
                </a:lnTo>
                <a:lnTo>
                  <a:pt x="187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0" y="3063846"/>
            <a:ext cx="1784708" cy="73026"/>
          </a:xfrm>
          <a:custGeom>
            <a:avLst/>
            <a:gdLst/>
            <a:ahLst/>
            <a:cxnLst/>
            <a:rect l="l" t="t" r="r" b="b"/>
            <a:pathLst>
              <a:path w="39669" h="789" extrusionOk="0">
                <a:moveTo>
                  <a:pt x="1" y="1"/>
                </a:moveTo>
                <a:lnTo>
                  <a:pt x="1" y="788"/>
                </a:lnTo>
                <a:lnTo>
                  <a:pt x="39669" y="788"/>
                </a:lnTo>
                <a:lnTo>
                  <a:pt x="39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84725" y="2678425"/>
            <a:ext cx="6451767" cy="224876"/>
          </a:xfrm>
          <a:custGeom>
            <a:avLst/>
            <a:gdLst/>
            <a:ahLst/>
            <a:cxnLst/>
            <a:rect l="l" t="t" r="r" b="b"/>
            <a:pathLst>
              <a:path w="152317" h="1053" extrusionOk="0">
                <a:moveTo>
                  <a:pt x="1" y="0"/>
                </a:moveTo>
                <a:lnTo>
                  <a:pt x="1" y="1052"/>
                </a:lnTo>
                <a:lnTo>
                  <a:pt x="152316" y="1052"/>
                </a:lnTo>
                <a:lnTo>
                  <a:pt x="15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08904" y="3442474"/>
            <a:ext cx="4741741" cy="1141557"/>
            <a:chOff x="2172833" y="1371669"/>
            <a:chExt cx="6637375" cy="1597925"/>
          </a:xfrm>
        </p:grpSpPr>
        <p:sp>
          <p:nvSpPr>
            <p:cNvPr id="13" name="Google Shape;13;p2"/>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2"/>
          <p:cNvGrpSpPr/>
          <p:nvPr/>
        </p:nvGrpSpPr>
        <p:grpSpPr>
          <a:xfrm>
            <a:off x="4532828" y="797406"/>
            <a:ext cx="4741741" cy="1141557"/>
            <a:chOff x="2172833" y="1371669"/>
            <a:chExt cx="6637375" cy="1597925"/>
          </a:xfrm>
        </p:grpSpPr>
        <p:sp>
          <p:nvSpPr>
            <p:cNvPr id="104" name="Google Shape;104;p2"/>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
          <p:cNvGrpSpPr/>
          <p:nvPr/>
        </p:nvGrpSpPr>
        <p:grpSpPr>
          <a:xfrm>
            <a:off x="-64875" y="901798"/>
            <a:ext cx="9273757" cy="3339924"/>
            <a:chOff x="-61450" y="945260"/>
            <a:chExt cx="9273757" cy="3339924"/>
          </a:xfrm>
        </p:grpSpPr>
        <p:sp>
          <p:nvSpPr>
            <p:cNvPr id="195" name="Google Shape;195;p2"/>
            <p:cNvSpPr/>
            <p:nvPr/>
          </p:nvSpPr>
          <p:spPr>
            <a:xfrm>
              <a:off x="4812943" y="3362064"/>
              <a:ext cx="3635417" cy="109859"/>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587972" y="1534067"/>
              <a:ext cx="2327625" cy="274879"/>
            </a:xfrm>
            <a:custGeom>
              <a:avLst/>
              <a:gdLst/>
              <a:ahLst/>
              <a:cxnLst/>
              <a:rect l="l" t="t" r="r" b="b"/>
              <a:pathLst>
                <a:path w="42504" h="1784" extrusionOk="0">
                  <a:moveTo>
                    <a:pt x="0" y="0"/>
                  </a:moveTo>
                  <a:lnTo>
                    <a:pt x="0" y="1784"/>
                  </a:lnTo>
                  <a:lnTo>
                    <a:pt x="42504" y="1784"/>
                  </a:lnTo>
                  <a:lnTo>
                    <a:pt x="42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69358" y="1534059"/>
              <a:ext cx="3197169" cy="104928"/>
            </a:xfrm>
            <a:custGeom>
              <a:avLst/>
              <a:gdLst/>
              <a:ahLst/>
              <a:cxnLst/>
              <a:rect l="l" t="t" r="r" b="b"/>
              <a:pathLst>
                <a:path w="71064" h="681" extrusionOk="0">
                  <a:moveTo>
                    <a:pt x="0" y="0"/>
                  </a:moveTo>
                  <a:lnTo>
                    <a:pt x="0" y="681"/>
                  </a:lnTo>
                  <a:lnTo>
                    <a:pt x="71064" y="681"/>
                  </a:lnTo>
                  <a:lnTo>
                    <a:pt x="71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390556" y="945260"/>
              <a:ext cx="3840931" cy="177808"/>
            </a:xfrm>
            <a:custGeom>
              <a:avLst/>
              <a:gdLst/>
              <a:ahLst/>
              <a:cxnLst/>
              <a:rect l="l" t="t" r="r" b="b"/>
              <a:pathLst>
                <a:path w="85373" h="1154" extrusionOk="0">
                  <a:moveTo>
                    <a:pt x="1" y="0"/>
                  </a:moveTo>
                  <a:lnTo>
                    <a:pt x="1" y="1153"/>
                  </a:lnTo>
                  <a:lnTo>
                    <a:pt x="85373" y="1153"/>
                  </a:lnTo>
                  <a:lnTo>
                    <a:pt x="853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944373" y="2488276"/>
              <a:ext cx="5459222" cy="324492"/>
            </a:xfrm>
            <a:custGeom>
              <a:avLst/>
              <a:gdLst/>
              <a:ahLst/>
              <a:cxnLst/>
              <a:rect l="l" t="t" r="r" b="b"/>
              <a:pathLst>
                <a:path w="121343" h="2106" extrusionOk="0">
                  <a:moveTo>
                    <a:pt x="0" y="1"/>
                  </a:moveTo>
                  <a:lnTo>
                    <a:pt x="0" y="2105"/>
                  </a:lnTo>
                  <a:lnTo>
                    <a:pt x="121342" y="2105"/>
                  </a:lnTo>
                  <a:lnTo>
                    <a:pt x="121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32684" y="2755297"/>
              <a:ext cx="6649477" cy="150690"/>
            </a:xfrm>
            <a:custGeom>
              <a:avLst/>
              <a:gdLst/>
              <a:ahLst/>
              <a:cxnLst/>
              <a:rect l="l" t="t" r="r" b="b"/>
              <a:pathLst>
                <a:path w="147799" h="978" extrusionOk="0">
                  <a:moveTo>
                    <a:pt x="1" y="1"/>
                  </a:moveTo>
                  <a:lnTo>
                    <a:pt x="1" y="977"/>
                  </a:lnTo>
                  <a:lnTo>
                    <a:pt x="147798" y="977"/>
                  </a:lnTo>
                  <a:lnTo>
                    <a:pt x="1477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592761" y="4122906"/>
              <a:ext cx="2259488" cy="162278"/>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784711" y="2185509"/>
              <a:ext cx="6852742" cy="162246"/>
            </a:xfrm>
            <a:custGeom>
              <a:avLst/>
              <a:gdLst/>
              <a:ahLst/>
              <a:cxnLst/>
              <a:rect l="l" t="t" r="r" b="b"/>
              <a:pathLst>
                <a:path w="152317" h="1053" extrusionOk="0">
                  <a:moveTo>
                    <a:pt x="1" y="0"/>
                  </a:moveTo>
                  <a:lnTo>
                    <a:pt x="1" y="1052"/>
                  </a:lnTo>
                  <a:lnTo>
                    <a:pt x="152316" y="1052"/>
                  </a:lnTo>
                  <a:lnTo>
                    <a:pt x="1523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364398" y="1108953"/>
              <a:ext cx="5687141" cy="130194"/>
            </a:xfrm>
            <a:custGeom>
              <a:avLst/>
              <a:gdLst/>
              <a:ahLst/>
              <a:cxnLst/>
              <a:rect l="l" t="t" r="r" b="b"/>
              <a:pathLst>
                <a:path w="126409" h="1816" extrusionOk="0">
                  <a:moveTo>
                    <a:pt x="1" y="1"/>
                  </a:moveTo>
                  <a:lnTo>
                    <a:pt x="1" y="1815"/>
                  </a:lnTo>
                  <a:lnTo>
                    <a:pt x="126408" y="1815"/>
                  </a:lnTo>
                  <a:lnTo>
                    <a:pt x="1264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883336" y="1162318"/>
              <a:ext cx="2620892" cy="169950"/>
            </a:xfrm>
            <a:custGeom>
              <a:avLst/>
              <a:gdLst/>
              <a:ahLst/>
              <a:cxnLst/>
              <a:rect l="l" t="t" r="r" b="b"/>
              <a:pathLst>
                <a:path w="58255" h="1103" extrusionOk="0">
                  <a:moveTo>
                    <a:pt x="0" y="0"/>
                  </a:moveTo>
                  <a:lnTo>
                    <a:pt x="0" y="1103"/>
                  </a:lnTo>
                  <a:lnTo>
                    <a:pt x="58255" y="1103"/>
                  </a:lnTo>
                  <a:lnTo>
                    <a:pt x="582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05138" y="3697958"/>
              <a:ext cx="7887332" cy="31170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12900" y="4192091"/>
              <a:ext cx="2982342" cy="70400"/>
            </a:xfrm>
            <a:custGeom>
              <a:avLst/>
              <a:gdLst/>
              <a:ahLst/>
              <a:cxnLst/>
              <a:rect l="l" t="t" r="r" b="b"/>
              <a:pathLst>
                <a:path w="66289" h="574" extrusionOk="0">
                  <a:moveTo>
                    <a:pt x="1" y="0"/>
                  </a:moveTo>
                  <a:lnTo>
                    <a:pt x="1" y="574"/>
                  </a:lnTo>
                  <a:lnTo>
                    <a:pt x="66288" y="574"/>
                  </a:lnTo>
                  <a:lnTo>
                    <a:pt x="66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469075" y="1180218"/>
              <a:ext cx="4743232" cy="224883"/>
            </a:xfrm>
            <a:custGeom>
              <a:avLst/>
              <a:gdLst/>
              <a:ahLst/>
              <a:cxnLst/>
              <a:rect l="l" t="t" r="r" b="b"/>
              <a:pathLst>
                <a:path w="103910" h="2181" extrusionOk="0">
                  <a:moveTo>
                    <a:pt x="1" y="1"/>
                  </a:moveTo>
                  <a:lnTo>
                    <a:pt x="1" y="2181"/>
                  </a:lnTo>
                  <a:lnTo>
                    <a:pt x="103909" y="2181"/>
                  </a:lnTo>
                  <a:lnTo>
                    <a:pt x="103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844818" y="1231137"/>
              <a:ext cx="5019579" cy="327420"/>
            </a:xfrm>
            <a:custGeom>
              <a:avLst/>
              <a:gdLst/>
              <a:ahLst/>
              <a:cxnLst/>
              <a:rect l="l" t="t" r="r" b="b"/>
              <a:pathLst>
                <a:path w="111571" h="2125" extrusionOk="0">
                  <a:moveTo>
                    <a:pt x="1" y="1"/>
                  </a:moveTo>
                  <a:lnTo>
                    <a:pt x="1" y="2124"/>
                  </a:lnTo>
                  <a:lnTo>
                    <a:pt x="111570" y="2124"/>
                  </a:lnTo>
                  <a:lnTo>
                    <a:pt x="1115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8" y="2314628"/>
              <a:ext cx="3156948" cy="97224"/>
            </a:xfrm>
            <a:custGeom>
              <a:avLst/>
              <a:gdLst/>
              <a:ahLst/>
              <a:cxnLst/>
              <a:rect l="l" t="t" r="r" b="b"/>
              <a:pathLst>
                <a:path w="70170" h="631" extrusionOk="0">
                  <a:moveTo>
                    <a:pt x="1" y="0"/>
                  </a:moveTo>
                  <a:lnTo>
                    <a:pt x="1" y="630"/>
                  </a:lnTo>
                  <a:lnTo>
                    <a:pt x="70170" y="630"/>
                  </a:lnTo>
                  <a:lnTo>
                    <a:pt x="70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8875" y="2396143"/>
              <a:ext cx="9115236" cy="104927"/>
            </a:xfrm>
            <a:custGeom>
              <a:avLst/>
              <a:gdLst/>
              <a:ahLst/>
              <a:cxnLst/>
              <a:rect l="l" t="t" r="r" b="b"/>
              <a:pathLst>
                <a:path w="80623" h="524" extrusionOk="0">
                  <a:moveTo>
                    <a:pt x="1" y="1"/>
                  </a:moveTo>
                  <a:lnTo>
                    <a:pt x="1" y="524"/>
                  </a:lnTo>
                  <a:lnTo>
                    <a:pt x="80622" y="524"/>
                  </a:lnTo>
                  <a:lnTo>
                    <a:pt x="806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818426" y="3256344"/>
              <a:ext cx="7941301" cy="169950"/>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8" y="3694106"/>
              <a:ext cx="5208672" cy="113711"/>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467000" y="1023688"/>
              <a:ext cx="2128301" cy="97223"/>
            </a:xfrm>
            <a:custGeom>
              <a:avLst/>
              <a:gdLst/>
              <a:ahLst/>
              <a:cxnLst/>
              <a:rect l="l" t="t" r="r" b="b"/>
              <a:pathLst>
                <a:path w="47677" h="1179" extrusionOk="0">
                  <a:moveTo>
                    <a:pt x="0" y="0"/>
                  </a:moveTo>
                  <a:lnTo>
                    <a:pt x="0" y="1178"/>
                  </a:lnTo>
                  <a:lnTo>
                    <a:pt x="47677" y="1178"/>
                  </a:lnTo>
                  <a:lnTo>
                    <a:pt x="47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69350" y="4079810"/>
              <a:ext cx="8421363" cy="130189"/>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18416" y="1687896"/>
              <a:ext cx="7680693" cy="416632"/>
            </a:xfrm>
            <a:custGeom>
              <a:avLst/>
              <a:gdLst/>
              <a:ahLst/>
              <a:cxnLst/>
              <a:rect l="l" t="t" r="r" b="b"/>
              <a:pathLst>
                <a:path w="170720" h="2704" extrusionOk="0">
                  <a:moveTo>
                    <a:pt x="0" y="0"/>
                  </a:moveTo>
                  <a:lnTo>
                    <a:pt x="0" y="2703"/>
                  </a:lnTo>
                  <a:lnTo>
                    <a:pt x="170720" y="2703"/>
                  </a:lnTo>
                  <a:lnTo>
                    <a:pt x="170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369675" y="3001819"/>
              <a:ext cx="7781369" cy="263327"/>
            </a:xfrm>
            <a:custGeom>
              <a:avLst/>
              <a:gdLst/>
              <a:ahLst/>
              <a:cxnLst/>
              <a:rect l="l" t="t" r="r" b="b"/>
              <a:pathLst>
                <a:path w="190907" h="2622" extrusionOk="0">
                  <a:moveTo>
                    <a:pt x="1" y="0"/>
                  </a:moveTo>
                  <a:lnTo>
                    <a:pt x="1" y="2621"/>
                  </a:lnTo>
                  <a:lnTo>
                    <a:pt x="190907" y="2621"/>
                  </a:lnTo>
                  <a:lnTo>
                    <a:pt x="190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561028" y="3415375"/>
              <a:ext cx="8448312" cy="295371"/>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138350" y="3936820"/>
              <a:ext cx="4403237" cy="162225"/>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1450" y="1638844"/>
              <a:ext cx="6649767" cy="170104"/>
            </a:xfrm>
            <a:custGeom>
              <a:avLst/>
              <a:gdLst/>
              <a:ahLst/>
              <a:cxnLst/>
              <a:rect l="l" t="t" r="r" b="b"/>
              <a:pathLst>
                <a:path w="140446" h="1104" extrusionOk="0">
                  <a:moveTo>
                    <a:pt x="0" y="1"/>
                  </a:moveTo>
                  <a:lnTo>
                    <a:pt x="0" y="1104"/>
                  </a:lnTo>
                  <a:lnTo>
                    <a:pt x="140445" y="1104"/>
                  </a:lnTo>
                  <a:lnTo>
                    <a:pt x="140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
          <p:cNvSpPr txBox="1">
            <a:spLocks noGrp="1"/>
          </p:cNvSpPr>
          <p:nvPr>
            <p:ph type="ctrTitle"/>
          </p:nvPr>
        </p:nvSpPr>
        <p:spPr>
          <a:xfrm>
            <a:off x="1115475" y="1309500"/>
            <a:ext cx="6840300" cy="1869000"/>
          </a:xfrm>
          <a:prstGeom prst="rect">
            <a:avLst/>
          </a:prstGeom>
          <a:solidFill>
            <a:schemeClr val="lt1"/>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4500"/>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a:endParaRPr/>
          </a:p>
        </p:txBody>
      </p:sp>
      <p:sp>
        <p:nvSpPr>
          <p:cNvPr id="221" name="Google Shape;221;p2"/>
          <p:cNvSpPr txBox="1">
            <a:spLocks noGrp="1"/>
          </p:cNvSpPr>
          <p:nvPr>
            <p:ph type="subTitle" idx="1"/>
          </p:nvPr>
        </p:nvSpPr>
        <p:spPr>
          <a:xfrm>
            <a:off x="1115475" y="3147925"/>
            <a:ext cx="6840300" cy="609900"/>
          </a:xfrm>
          <a:prstGeom prst="rect">
            <a:avLst/>
          </a:prstGeom>
          <a:solidFill>
            <a:schemeClr val="lt1"/>
          </a:solidFill>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grpSp>
        <p:nvGrpSpPr>
          <p:cNvPr id="222" name="Google Shape;222;p2"/>
          <p:cNvGrpSpPr/>
          <p:nvPr/>
        </p:nvGrpSpPr>
        <p:grpSpPr>
          <a:xfrm>
            <a:off x="382925" y="209200"/>
            <a:ext cx="330300" cy="330300"/>
            <a:chOff x="8483050" y="4608575"/>
            <a:chExt cx="330300" cy="330300"/>
          </a:xfrm>
        </p:grpSpPr>
        <p:sp>
          <p:nvSpPr>
            <p:cNvPr id="223" name="Google Shape;223;p2"/>
            <p:cNvSpPr/>
            <p:nvPr/>
          </p:nvSpPr>
          <p:spPr>
            <a:xfrm>
              <a:off x="8483050" y="4608575"/>
              <a:ext cx="330300" cy="330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4" name="Google Shape;224;p2"/>
            <p:cNvCxnSpPr>
              <a:stCxn id="223" idx="1"/>
              <a:endCxn id="223" idx="5"/>
            </p:cNvCxnSpPr>
            <p:nvPr/>
          </p:nvCxnSpPr>
          <p:spPr>
            <a:xfrm>
              <a:off x="8531421" y="4656946"/>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2"/>
            <p:cNvCxnSpPr>
              <a:stCxn id="223" idx="7"/>
              <a:endCxn id="223" idx="3"/>
            </p:cNvCxnSpPr>
            <p:nvPr/>
          </p:nvCxnSpPr>
          <p:spPr>
            <a:xfrm flipH="1">
              <a:off x="8531279" y="4656946"/>
              <a:ext cx="233700" cy="233700"/>
            </a:xfrm>
            <a:prstGeom prst="straightConnector1">
              <a:avLst/>
            </a:prstGeom>
            <a:noFill/>
            <a:ln w="9525" cap="flat" cmpd="sng">
              <a:solidFill>
                <a:schemeClr val="dk1"/>
              </a:solidFill>
              <a:prstDash val="solid"/>
              <a:round/>
              <a:headEnd type="none" w="med" len="med"/>
              <a:tailEnd type="none" w="med" len="med"/>
            </a:ln>
          </p:spPr>
        </p:cxnSp>
      </p:grpSp>
      <p:grpSp>
        <p:nvGrpSpPr>
          <p:cNvPr id="226" name="Google Shape;226;p2"/>
          <p:cNvGrpSpPr/>
          <p:nvPr/>
        </p:nvGrpSpPr>
        <p:grpSpPr>
          <a:xfrm rot="-5400000">
            <a:off x="3815759" y="-76227"/>
            <a:ext cx="246878" cy="901153"/>
            <a:chOff x="8534854" y="3053621"/>
            <a:chExt cx="230125" cy="830250"/>
          </a:xfrm>
        </p:grpSpPr>
        <p:cxnSp>
          <p:nvCxnSpPr>
            <p:cNvPr id="227" name="Google Shape;227;p2"/>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28" name="Google Shape;228;p2"/>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29" name="Google Shape;229;p2"/>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grpSp>
        <p:nvGrpSpPr>
          <p:cNvPr id="232" name="Google Shape;232;p2"/>
          <p:cNvGrpSpPr/>
          <p:nvPr/>
        </p:nvGrpSpPr>
        <p:grpSpPr>
          <a:xfrm rot="5400000">
            <a:off x="1935918" y="-971783"/>
            <a:ext cx="246883" cy="2692268"/>
            <a:chOff x="8485340" y="3907478"/>
            <a:chExt cx="330366" cy="3614753"/>
          </a:xfrm>
        </p:grpSpPr>
        <p:grpSp>
          <p:nvGrpSpPr>
            <p:cNvPr id="233" name="Google Shape;233;p2"/>
            <p:cNvGrpSpPr/>
            <p:nvPr/>
          </p:nvGrpSpPr>
          <p:grpSpPr>
            <a:xfrm>
              <a:off x="8485340" y="3907478"/>
              <a:ext cx="330366" cy="181736"/>
              <a:chOff x="7238332" y="3402944"/>
              <a:chExt cx="1437000" cy="790500"/>
            </a:xfrm>
          </p:grpSpPr>
          <p:cxnSp>
            <p:nvCxnSpPr>
              <p:cNvPr id="234" name="Google Shape;234;p2"/>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2"/>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236" name="Google Shape;236;p2"/>
            <p:cNvCxnSpPr>
              <a:stCxn id="223" idx="6"/>
            </p:cNvCxnSpPr>
            <p:nvPr/>
          </p:nvCxnSpPr>
          <p:spPr>
            <a:xfrm rot="-5400000">
              <a:off x="6847372" y="5719081"/>
              <a:ext cx="3606300" cy="0"/>
            </a:xfrm>
            <a:prstGeom prst="straightConnector1">
              <a:avLst/>
            </a:prstGeom>
            <a:noFill/>
            <a:ln w="9525" cap="flat" cmpd="sng">
              <a:solidFill>
                <a:schemeClr val="dk1"/>
              </a:solidFill>
              <a:prstDash val="solid"/>
              <a:round/>
              <a:headEnd type="none" w="med" len="med"/>
              <a:tailEnd type="none" w="med" len="med"/>
            </a:ln>
          </p:spPr>
        </p:cxnSp>
      </p:grpSp>
      <p:grpSp>
        <p:nvGrpSpPr>
          <p:cNvPr id="237" name="Google Shape;237;p2"/>
          <p:cNvGrpSpPr/>
          <p:nvPr/>
        </p:nvGrpSpPr>
        <p:grpSpPr>
          <a:xfrm>
            <a:off x="4472910" y="260041"/>
            <a:ext cx="228900" cy="228604"/>
            <a:chOff x="8536079" y="1884671"/>
            <a:chExt cx="228900" cy="250800"/>
          </a:xfrm>
        </p:grpSpPr>
        <p:cxnSp>
          <p:nvCxnSpPr>
            <p:cNvPr id="238" name="Google Shape;238;p2"/>
            <p:cNvCxnSpPr/>
            <p:nvPr/>
          </p:nvCxnSpPr>
          <p:spPr>
            <a:xfrm flipH="1">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cxnSp>
          <p:nvCxnSpPr>
            <p:cNvPr id="239" name="Google Shape;239;p2"/>
            <p:cNvCxnSpPr/>
            <p:nvPr/>
          </p:nvCxnSpPr>
          <p:spPr>
            <a:xfrm>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grpSp>
      <p:cxnSp>
        <p:nvCxnSpPr>
          <p:cNvPr id="240" name="Google Shape;240;p2"/>
          <p:cNvCxnSpPr/>
          <p:nvPr/>
        </p:nvCxnSpPr>
        <p:spPr>
          <a:xfrm rot="10800000">
            <a:off x="1606325" y="-19550"/>
            <a:ext cx="0" cy="394800"/>
          </a:xfrm>
          <a:prstGeom prst="straightConnector1">
            <a:avLst/>
          </a:prstGeom>
          <a:noFill/>
          <a:ln w="9525" cap="flat" cmpd="sng">
            <a:solidFill>
              <a:schemeClr val="dk1"/>
            </a:solidFill>
            <a:prstDash val="solid"/>
            <a:round/>
            <a:headEnd type="none" w="med" len="med"/>
            <a:tailEnd type="none" w="med" len="med"/>
          </a:ln>
        </p:spPr>
      </p:cxnSp>
      <p:grpSp>
        <p:nvGrpSpPr>
          <p:cNvPr id="241" name="Google Shape;241;p2"/>
          <p:cNvGrpSpPr/>
          <p:nvPr/>
        </p:nvGrpSpPr>
        <p:grpSpPr>
          <a:xfrm>
            <a:off x="5949025" y="4626864"/>
            <a:ext cx="3636350" cy="663525"/>
            <a:chOff x="6332225" y="4608575"/>
            <a:chExt cx="3636350" cy="663525"/>
          </a:xfrm>
        </p:grpSpPr>
        <p:sp>
          <p:nvSpPr>
            <p:cNvPr id="242" name="Google Shape;242;p2"/>
            <p:cNvSpPr/>
            <p:nvPr/>
          </p:nvSpPr>
          <p:spPr>
            <a:xfrm rot="10800000">
              <a:off x="8323075" y="4608575"/>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
            <p:cNvGrpSpPr/>
            <p:nvPr/>
          </p:nvGrpSpPr>
          <p:grpSpPr>
            <a:xfrm rot="10800000">
              <a:off x="8406448" y="4683926"/>
              <a:ext cx="246927" cy="179894"/>
              <a:chOff x="4602071" y="4683769"/>
              <a:chExt cx="207711" cy="179912"/>
            </a:xfrm>
          </p:grpSpPr>
          <p:grpSp>
            <p:nvGrpSpPr>
              <p:cNvPr id="244" name="Google Shape;244;p2"/>
              <p:cNvGrpSpPr/>
              <p:nvPr/>
            </p:nvGrpSpPr>
            <p:grpSpPr>
              <a:xfrm rot="5400000">
                <a:off x="4670498" y="4724398"/>
                <a:ext cx="179912" cy="98654"/>
                <a:chOff x="7238332" y="3402944"/>
                <a:chExt cx="1437000" cy="790500"/>
              </a:xfrm>
            </p:grpSpPr>
            <p:cxnSp>
              <p:nvCxnSpPr>
                <p:cNvPr id="245" name="Google Shape;245;p2"/>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246" name="Google Shape;246;p2"/>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247" name="Google Shape;247;p2"/>
              <p:cNvCxnSpPr>
                <a:endCxn id="242" idx="2"/>
              </p:cNvCxnSpPr>
              <p:nvPr/>
            </p:nvCxnSpPr>
            <p:spPr>
              <a:xfrm rot="10800000">
                <a:off x="4602071" y="4773873"/>
                <a:ext cx="198300" cy="0"/>
              </a:xfrm>
              <a:prstGeom prst="straightConnector1">
                <a:avLst/>
              </a:prstGeom>
              <a:noFill/>
              <a:ln w="9525" cap="flat" cmpd="sng">
                <a:solidFill>
                  <a:schemeClr val="dk1"/>
                </a:solidFill>
                <a:prstDash val="solid"/>
                <a:round/>
                <a:headEnd type="none" w="med" len="med"/>
                <a:tailEnd type="none" w="med" len="med"/>
              </a:ln>
            </p:spPr>
          </p:cxnSp>
        </p:grpSp>
        <p:cxnSp>
          <p:nvCxnSpPr>
            <p:cNvPr id="248" name="Google Shape;248;p2"/>
            <p:cNvCxnSpPr>
              <a:stCxn id="242" idx="2"/>
            </p:cNvCxnSpPr>
            <p:nvPr/>
          </p:nvCxnSpPr>
          <p:spPr>
            <a:xfrm>
              <a:off x="8653375" y="4773725"/>
              <a:ext cx="1315200" cy="0"/>
            </a:xfrm>
            <a:prstGeom prst="straightConnector1">
              <a:avLst/>
            </a:prstGeom>
            <a:noFill/>
            <a:ln w="9525" cap="flat" cmpd="sng">
              <a:solidFill>
                <a:schemeClr val="dk1"/>
              </a:solidFill>
              <a:prstDash val="solid"/>
              <a:round/>
              <a:headEnd type="none" w="med" len="med"/>
              <a:tailEnd type="none" w="med" len="med"/>
            </a:ln>
          </p:spPr>
        </p:cxnSp>
        <p:cxnSp>
          <p:nvCxnSpPr>
            <p:cNvPr id="249" name="Google Shape;249;p2"/>
            <p:cNvCxnSpPr>
              <a:stCxn id="250" idx="6"/>
            </p:cNvCxnSpPr>
            <p:nvPr/>
          </p:nvCxnSpPr>
          <p:spPr>
            <a:xfrm>
              <a:off x="6942925" y="4773725"/>
              <a:ext cx="1379100" cy="0"/>
            </a:xfrm>
            <a:prstGeom prst="straightConnector1">
              <a:avLst/>
            </a:prstGeom>
            <a:noFill/>
            <a:ln w="9525" cap="flat" cmpd="sng">
              <a:solidFill>
                <a:schemeClr val="dk1"/>
              </a:solidFill>
              <a:prstDash val="solid"/>
              <a:round/>
              <a:headEnd type="none" w="med" len="med"/>
              <a:tailEnd type="none" w="med" len="med"/>
            </a:ln>
          </p:spPr>
        </p:cxnSp>
        <p:sp>
          <p:nvSpPr>
            <p:cNvPr id="250" name="Google Shape;250;p2"/>
            <p:cNvSpPr/>
            <p:nvPr/>
          </p:nvSpPr>
          <p:spPr>
            <a:xfrm>
              <a:off x="68256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5789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3322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2"/>
            <p:cNvCxnSpPr/>
            <p:nvPr/>
          </p:nvCxnSpPr>
          <p:spPr>
            <a:xfrm>
              <a:off x="7496050" y="4784900"/>
              <a:ext cx="0" cy="4872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49"/>
        <p:cNvGrpSpPr/>
        <p:nvPr/>
      </p:nvGrpSpPr>
      <p:grpSpPr>
        <a:xfrm>
          <a:off x="0" y="0"/>
          <a:ext cx="0" cy="0"/>
          <a:chOff x="0" y="0"/>
          <a:chExt cx="0" cy="0"/>
        </a:xfrm>
      </p:grpSpPr>
      <p:grpSp>
        <p:nvGrpSpPr>
          <p:cNvPr id="4650" name="Google Shape;4650;p33"/>
          <p:cNvGrpSpPr/>
          <p:nvPr/>
        </p:nvGrpSpPr>
        <p:grpSpPr>
          <a:xfrm flipH="1">
            <a:off x="-44025" y="4636008"/>
            <a:ext cx="2531025" cy="663525"/>
            <a:chOff x="3551975" y="4608575"/>
            <a:chExt cx="2531025" cy="663525"/>
          </a:xfrm>
        </p:grpSpPr>
        <p:grpSp>
          <p:nvGrpSpPr>
            <p:cNvPr id="4651" name="Google Shape;4651;p33"/>
            <p:cNvGrpSpPr/>
            <p:nvPr/>
          </p:nvGrpSpPr>
          <p:grpSpPr>
            <a:xfrm>
              <a:off x="3551975" y="4608575"/>
              <a:ext cx="330300" cy="330300"/>
              <a:chOff x="5467925" y="4608575"/>
              <a:chExt cx="330300" cy="330300"/>
            </a:xfrm>
          </p:grpSpPr>
          <p:sp>
            <p:nvSpPr>
              <p:cNvPr id="4652" name="Google Shape;4652;p33"/>
              <p:cNvSpPr/>
              <p:nvPr/>
            </p:nvSpPr>
            <p:spPr>
              <a:xfrm rot="10800000">
                <a:off x="5467925" y="4608575"/>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3" name="Google Shape;4653;p33"/>
              <p:cNvGrpSpPr/>
              <p:nvPr/>
            </p:nvGrpSpPr>
            <p:grpSpPr>
              <a:xfrm rot="10800000">
                <a:off x="5551298" y="4683926"/>
                <a:ext cx="246927" cy="179894"/>
                <a:chOff x="4602071" y="4683769"/>
                <a:chExt cx="207711" cy="179912"/>
              </a:xfrm>
            </p:grpSpPr>
            <p:grpSp>
              <p:nvGrpSpPr>
                <p:cNvPr id="4654" name="Google Shape;4654;p33"/>
                <p:cNvGrpSpPr/>
                <p:nvPr/>
              </p:nvGrpSpPr>
              <p:grpSpPr>
                <a:xfrm rot="5400000">
                  <a:off x="4670498" y="4724398"/>
                  <a:ext cx="179912" cy="98654"/>
                  <a:chOff x="7238332" y="3402944"/>
                  <a:chExt cx="1437000" cy="790500"/>
                </a:xfrm>
              </p:grpSpPr>
              <p:cxnSp>
                <p:nvCxnSpPr>
                  <p:cNvPr id="4655" name="Google Shape;4655;p33"/>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4656" name="Google Shape;4656;p33"/>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4657" name="Google Shape;4657;p33"/>
                <p:cNvCxnSpPr>
                  <a:endCxn id="4652" idx="2"/>
                </p:cNvCxnSpPr>
                <p:nvPr/>
              </p:nvCxnSpPr>
              <p:spPr>
                <a:xfrm rot="10800000">
                  <a:off x="4602071" y="4773873"/>
                  <a:ext cx="198300" cy="0"/>
                </a:xfrm>
                <a:prstGeom prst="straightConnector1">
                  <a:avLst/>
                </a:prstGeom>
                <a:noFill/>
                <a:ln w="9525" cap="flat" cmpd="sng">
                  <a:solidFill>
                    <a:schemeClr val="dk1"/>
                  </a:solidFill>
                  <a:prstDash val="solid"/>
                  <a:round/>
                  <a:headEnd type="none" w="med" len="med"/>
                  <a:tailEnd type="none" w="med" len="med"/>
                </a:ln>
              </p:spPr>
            </p:cxnSp>
          </p:grpSp>
        </p:grpSp>
        <p:cxnSp>
          <p:nvCxnSpPr>
            <p:cNvPr id="4658" name="Google Shape;4658;p33"/>
            <p:cNvCxnSpPr>
              <a:stCxn id="4659" idx="6"/>
            </p:cNvCxnSpPr>
            <p:nvPr/>
          </p:nvCxnSpPr>
          <p:spPr>
            <a:xfrm>
              <a:off x="4703900" y="4773725"/>
              <a:ext cx="1379100" cy="0"/>
            </a:xfrm>
            <a:prstGeom prst="straightConnector1">
              <a:avLst/>
            </a:prstGeom>
            <a:noFill/>
            <a:ln w="9525" cap="flat" cmpd="sng">
              <a:solidFill>
                <a:schemeClr val="dk1"/>
              </a:solidFill>
              <a:prstDash val="solid"/>
              <a:round/>
              <a:headEnd type="none" w="med" len="med"/>
              <a:tailEnd type="none" w="med" len="med"/>
            </a:ln>
          </p:spPr>
        </p:cxnSp>
        <p:sp>
          <p:nvSpPr>
            <p:cNvPr id="4659" name="Google Shape;4659;p33"/>
            <p:cNvSpPr/>
            <p:nvPr/>
          </p:nvSpPr>
          <p:spPr>
            <a:xfrm>
              <a:off x="4586600"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3"/>
            <p:cNvSpPr/>
            <p:nvPr/>
          </p:nvSpPr>
          <p:spPr>
            <a:xfrm>
              <a:off x="4339900"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3"/>
            <p:cNvSpPr/>
            <p:nvPr/>
          </p:nvSpPr>
          <p:spPr>
            <a:xfrm>
              <a:off x="4093200"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2" name="Google Shape;4662;p33"/>
            <p:cNvCxnSpPr/>
            <p:nvPr/>
          </p:nvCxnSpPr>
          <p:spPr>
            <a:xfrm>
              <a:off x="5257025" y="4784900"/>
              <a:ext cx="0" cy="487200"/>
            </a:xfrm>
            <a:prstGeom prst="straightConnector1">
              <a:avLst/>
            </a:prstGeom>
            <a:noFill/>
            <a:ln w="9525" cap="flat" cmpd="sng">
              <a:solidFill>
                <a:schemeClr val="dk1"/>
              </a:solidFill>
              <a:prstDash val="solid"/>
              <a:round/>
              <a:headEnd type="none" w="med" len="med"/>
              <a:tailEnd type="none" w="med" len="med"/>
            </a:ln>
          </p:spPr>
        </p:cxnSp>
        <p:cxnSp>
          <p:nvCxnSpPr>
            <p:cNvPr id="4663" name="Google Shape;4663;p33"/>
            <p:cNvCxnSpPr>
              <a:endCxn id="4661" idx="2"/>
            </p:cNvCxnSpPr>
            <p:nvPr/>
          </p:nvCxnSpPr>
          <p:spPr>
            <a:xfrm>
              <a:off x="3900000" y="4773725"/>
              <a:ext cx="193200" cy="0"/>
            </a:xfrm>
            <a:prstGeom prst="straightConnector1">
              <a:avLst/>
            </a:prstGeom>
            <a:noFill/>
            <a:ln w="9525" cap="flat" cmpd="sng">
              <a:solidFill>
                <a:schemeClr val="dk1"/>
              </a:solidFill>
              <a:prstDash val="solid"/>
              <a:round/>
              <a:headEnd type="none" w="med" len="med"/>
              <a:tailEnd type="none" w="med" len="med"/>
            </a:ln>
          </p:spPr>
        </p:cxnSp>
      </p:grpSp>
      <p:grpSp>
        <p:nvGrpSpPr>
          <p:cNvPr id="4664" name="Google Shape;4664;p33"/>
          <p:cNvGrpSpPr/>
          <p:nvPr/>
        </p:nvGrpSpPr>
        <p:grpSpPr>
          <a:xfrm flipH="1">
            <a:off x="8469963" y="-30912"/>
            <a:ext cx="674025" cy="1676400"/>
            <a:chOff x="-12" y="-30912"/>
            <a:chExt cx="674025" cy="1676400"/>
          </a:xfrm>
        </p:grpSpPr>
        <p:cxnSp>
          <p:nvCxnSpPr>
            <p:cNvPr id="4665" name="Google Shape;4665;p33"/>
            <p:cNvCxnSpPr/>
            <p:nvPr/>
          </p:nvCxnSpPr>
          <p:spPr>
            <a:xfrm>
              <a:off x="254388" y="740663"/>
              <a:ext cx="0" cy="508800"/>
            </a:xfrm>
            <a:prstGeom prst="straightConnector1">
              <a:avLst/>
            </a:prstGeom>
            <a:noFill/>
            <a:ln w="9525" cap="flat" cmpd="sng">
              <a:solidFill>
                <a:schemeClr val="dk1"/>
              </a:solidFill>
              <a:prstDash val="solid"/>
              <a:round/>
              <a:headEnd type="none" w="med" len="med"/>
              <a:tailEnd type="none" w="med" len="med"/>
            </a:ln>
          </p:spPr>
        </p:cxnSp>
        <p:grpSp>
          <p:nvGrpSpPr>
            <p:cNvPr id="4666" name="Google Shape;4666;p33"/>
            <p:cNvGrpSpPr/>
            <p:nvPr/>
          </p:nvGrpSpPr>
          <p:grpSpPr>
            <a:xfrm rot="5400000">
              <a:off x="343713" y="1315188"/>
              <a:ext cx="330300" cy="330300"/>
              <a:chOff x="1315200" y="4608575"/>
              <a:chExt cx="330300" cy="330300"/>
            </a:xfrm>
          </p:grpSpPr>
          <p:sp>
            <p:nvSpPr>
              <p:cNvPr id="4667" name="Google Shape;4667;p33"/>
              <p:cNvSpPr/>
              <p:nvPr/>
            </p:nvSpPr>
            <p:spPr>
              <a:xfrm rot="10800000" flipH="1">
                <a:off x="1315200" y="4608575"/>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8" name="Google Shape;4668;p33"/>
              <p:cNvGrpSpPr/>
              <p:nvPr/>
            </p:nvGrpSpPr>
            <p:grpSpPr>
              <a:xfrm rot="10800000" flipH="1">
                <a:off x="1315200" y="4683926"/>
                <a:ext cx="246927" cy="179894"/>
                <a:chOff x="4602071" y="4683769"/>
                <a:chExt cx="207711" cy="179912"/>
              </a:xfrm>
            </p:grpSpPr>
            <p:grpSp>
              <p:nvGrpSpPr>
                <p:cNvPr id="4669" name="Google Shape;4669;p33"/>
                <p:cNvGrpSpPr/>
                <p:nvPr/>
              </p:nvGrpSpPr>
              <p:grpSpPr>
                <a:xfrm rot="5400000">
                  <a:off x="4670498" y="4724398"/>
                  <a:ext cx="179912" cy="98654"/>
                  <a:chOff x="7238332" y="3402944"/>
                  <a:chExt cx="1437000" cy="790500"/>
                </a:xfrm>
              </p:grpSpPr>
              <p:cxnSp>
                <p:nvCxnSpPr>
                  <p:cNvPr id="4670" name="Google Shape;4670;p33"/>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4671" name="Google Shape;4671;p33"/>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4672" name="Google Shape;4672;p33"/>
                <p:cNvCxnSpPr>
                  <a:endCxn id="4667" idx="2"/>
                </p:cNvCxnSpPr>
                <p:nvPr/>
              </p:nvCxnSpPr>
              <p:spPr>
                <a:xfrm>
                  <a:off x="4701221" y="4674723"/>
                  <a:ext cx="0" cy="198300"/>
                </a:xfrm>
                <a:prstGeom prst="straightConnector1">
                  <a:avLst/>
                </a:prstGeom>
                <a:noFill/>
                <a:ln w="9525" cap="flat" cmpd="sng">
                  <a:solidFill>
                    <a:schemeClr val="dk1"/>
                  </a:solidFill>
                  <a:prstDash val="solid"/>
                  <a:round/>
                  <a:headEnd type="none" w="med" len="med"/>
                  <a:tailEnd type="none" w="med" len="med"/>
                </a:ln>
              </p:spPr>
            </p:cxnSp>
          </p:grpSp>
        </p:grpSp>
        <p:cxnSp>
          <p:nvCxnSpPr>
            <p:cNvPr id="4673" name="Google Shape;4673;p33"/>
            <p:cNvCxnSpPr>
              <a:stCxn id="4667" idx="2"/>
            </p:cNvCxnSpPr>
            <p:nvPr/>
          </p:nvCxnSpPr>
          <p:spPr>
            <a:xfrm rot="10800000">
              <a:off x="508863" y="-30912"/>
              <a:ext cx="0" cy="1346100"/>
            </a:xfrm>
            <a:prstGeom prst="straightConnector1">
              <a:avLst/>
            </a:prstGeom>
            <a:noFill/>
            <a:ln w="9525" cap="flat" cmpd="sng">
              <a:solidFill>
                <a:schemeClr val="dk1"/>
              </a:solidFill>
              <a:prstDash val="solid"/>
              <a:round/>
              <a:headEnd type="none" w="med" len="med"/>
              <a:tailEnd type="none" w="med" len="med"/>
            </a:ln>
          </p:spPr>
        </p:cxnSp>
      </p:grpSp>
      <p:grpSp>
        <p:nvGrpSpPr>
          <p:cNvPr id="4674" name="Google Shape;4674;p33"/>
          <p:cNvGrpSpPr/>
          <p:nvPr/>
        </p:nvGrpSpPr>
        <p:grpSpPr>
          <a:xfrm>
            <a:off x="5634109" y="4831422"/>
            <a:ext cx="4215397" cy="1014842"/>
            <a:chOff x="2172833" y="1371669"/>
            <a:chExt cx="6637375" cy="1597925"/>
          </a:xfrm>
        </p:grpSpPr>
        <p:sp>
          <p:nvSpPr>
            <p:cNvPr id="4675" name="Google Shape;4675;p33"/>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3"/>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3"/>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3"/>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3"/>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3"/>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3"/>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3"/>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3"/>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3"/>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3"/>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3"/>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3"/>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3"/>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3"/>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3"/>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3"/>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3"/>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3"/>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3"/>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3"/>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3"/>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3"/>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3"/>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3"/>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3"/>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3"/>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3"/>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3"/>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3"/>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3"/>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3"/>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3"/>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3"/>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3"/>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3"/>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3"/>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3"/>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3"/>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3"/>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3"/>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3"/>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3"/>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3"/>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3"/>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3"/>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3"/>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3"/>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3"/>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3"/>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3"/>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3"/>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3"/>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3"/>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3"/>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3"/>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3"/>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3"/>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3"/>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3"/>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3"/>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3"/>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3"/>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3"/>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3"/>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3"/>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3"/>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33"/>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33"/>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33"/>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33"/>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3"/>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3"/>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3"/>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3"/>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3"/>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3"/>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3"/>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3"/>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3"/>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3"/>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3"/>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3"/>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3"/>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3"/>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3"/>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3"/>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3"/>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3"/>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3"/>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5" name="Google Shape;4765;p33"/>
          <p:cNvGrpSpPr/>
          <p:nvPr/>
        </p:nvGrpSpPr>
        <p:grpSpPr>
          <a:xfrm>
            <a:off x="-894745" y="-2"/>
            <a:ext cx="3909426" cy="453014"/>
            <a:chOff x="-978913" y="-110701"/>
            <a:chExt cx="5165050" cy="453014"/>
          </a:xfrm>
        </p:grpSpPr>
        <p:sp>
          <p:nvSpPr>
            <p:cNvPr id="4766" name="Google Shape;4766;p33"/>
            <p:cNvSpPr/>
            <p:nvPr/>
          </p:nvSpPr>
          <p:spPr>
            <a:xfrm>
              <a:off x="378775" y="232786"/>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3"/>
            <p:cNvSpPr/>
            <p:nvPr/>
          </p:nvSpPr>
          <p:spPr>
            <a:xfrm>
              <a:off x="573267" y="235275"/>
              <a:ext cx="404438" cy="104550"/>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3"/>
            <p:cNvSpPr/>
            <p:nvPr/>
          </p:nvSpPr>
          <p:spPr>
            <a:xfrm>
              <a:off x="1368948" y="75347"/>
              <a:ext cx="905420" cy="70803"/>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3"/>
            <p:cNvSpPr/>
            <p:nvPr/>
          </p:nvSpPr>
          <p:spPr>
            <a:xfrm>
              <a:off x="1335525" y="-1107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3"/>
            <p:cNvSpPr/>
            <p:nvPr/>
          </p:nvSpPr>
          <p:spPr>
            <a:xfrm>
              <a:off x="-978913" y="-110701"/>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3"/>
            <p:cNvSpPr/>
            <p:nvPr/>
          </p:nvSpPr>
          <p:spPr>
            <a:xfrm>
              <a:off x="1577375" y="139375"/>
              <a:ext cx="2608761" cy="109525"/>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3"/>
            <p:cNvSpPr/>
            <p:nvPr/>
          </p:nvSpPr>
          <p:spPr>
            <a:xfrm>
              <a:off x="7" y="60152"/>
              <a:ext cx="1297248" cy="10952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3"/>
            <p:cNvSpPr/>
            <p:nvPr/>
          </p:nvSpPr>
          <p:spPr>
            <a:xfrm>
              <a:off x="2411988" y="235253"/>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3"/>
            <p:cNvSpPr/>
            <p:nvPr/>
          </p:nvSpPr>
          <p:spPr>
            <a:xfrm>
              <a:off x="912500" y="-6"/>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2651"/>
        <p:cNvGrpSpPr/>
        <p:nvPr/>
      </p:nvGrpSpPr>
      <p:grpSpPr>
        <a:xfrm>
          <a:off x="0" y="0"/>
          <a:ext cx="0" cy="0"/>
          <a:chOff x="0" y="0"/>
          <a:chExt cx="0" cy="0"/>
        </a:xfrm>
      </p:grpSpPr>
      <p:grpSp>
        <p:nvGrpSpPr>
          <p:cNvPr id="2652" name="Google Shape;2652;p19"/>
          <p:cNvGrpSpPr/>
          <p:nvPr/>
        </p:nvGrpSpPr>
        <p:grpSpPr>
          <a:xfrm flipH="1">
            <a:off x="6679837" y="6"/>
            <a:ext cx="5305320" cy="530209"/>
            <a:chOff x="3863725" y="4696369"/>
            <a:chExt cx="5305320" cy="530209"/>
          </a:xfrm>
        </p:grpSpPr>
        <p:sp>
          <p:nvSpPr>
            <p:cNvPr id="2653" name="Google Shape;2653;p19"/>
            <p:cNvSpPr/>
            <p:nvPr/>
          </p:nvSpPr>
          <p:spPr>
            <a:xfrm>
              <a:off x="4905200" y="4929161"/>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9"/>
            <p:cNvSpPr/>
            <p:nvPr/>
          </p:nvSpPr>
          <p:spPr>
            <a:xfrm>
              <a:off x="8072313" y="4931644"/>
              <a:ext cx="1096731" cy="104554"/>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9"/>
            <p:cNvSpPr/>
            <p:nvPr/>
          </p:nvSpPr>
          <p:spPr>
            <a:xfrm>
              <a:off x="7671523" y="4771722"/>
              <a:ext cx="905420" cy="70803"/>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9"/>
            <p:cNvSpPr/>
            <p:nvPr/>
          </p:nvSpPr>
          <p:spPr>
            <a:xfrm>
              <a:off x="3863725" y="50362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9"/>
            <p:cNvSpPr/>
            <p:nvPr/>
          </p:nvSpPr>
          <p:spPr>
            <a:xfrm>
              <a:off x="5290387" y="5004974"/>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9"/>
            <p:cNvSpPr/>
            <p:nvPr/>
          </p:nvSpPr>
          <p:spPr>
            <a:xfrm>
              <a:off x="6518175" y="4835750"/>
              <a:ext cx="1978283" cy="109531"/>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9"/>
            <p:cNvSpPr/>
            <p:nvPr/>
          </p:nvSpPr>
          <p:spPr>
            <a:xfrm>
              <a:off x="4236555" y="4769229"/>
              <a:ext cx="1297248" cy="7328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9"/>
            <p:cNvSpPr/>
            <p:nvPr/>
          </p:nvSpPr>
          <p:spPr>
            <a:xfrm>
              <a:off x="7160413" y="4931628"/>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9"/>
            <p:cNvSpPr/>
            <p:nvPr/>
          </p:nvSpPr>
          <p:spPr>
            <a:xfrm>
              <a:off x="5149050" y="4696369"/>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2" name="Google Shape;2662;p19"/>
          <p:cNvGrpSpPr/>
          <p:nvPr/>
        </p:nvGrpSpPr>
        <p:grpSpPr>
          <a:xfrm rot="5400000" flipH="1">
            <a:off x="-888856" y="1122258"/>
            <a:ext cx="2321150" cy="896538"/>
            <a:chOff x="6332225" y="4608575"/>
            <a:chExt cx="2321150" cy="896538"/>
          </a:xfrm>
        </p:grpSpPr>
        <p:sp>
          <p:nvSpPr>
            <p:cNvPr id="2663" name="Google Shape;2663;p19"/>
            <p:cNvSpPr/>
            <p:nvPr/>
          </p:nvSpPr>
          <p:spPr>
            <a:xfrm rot="10800000">
              <a:off x="8323075" y="4608575"/>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4" name="Google Shape;2664;p19"/>
            <p:cNvGrpSpPr/>
            <p:nvPr/>
          </p:nvGrpSpPr>
          <p:grpSpPr>
            <a:xfrm rot="10800000">
              <a:off x="8406448" y="4683926"/>
              <a:ext cx="246927" cy="179894"/>
              <a:chOff x="4602071" y="4683769"/>
              <a:chExt cx="207711" cy="179912"/>
            </a:xfrm>
          </p:grpSpPr>
          <p:grpSp>
            <p:nvGrpSpPr>
              <p:cNvPr id="2665" name="Google Shape;2665;p19"/>
              <p:cNvGrpSpPr/>
              <p:nvPr/>
            </p:nvGrpSpPr>
            <p:grpSpPr>
              <a:xfrm rot="5400000">
                <a:off x="4670498" y="4724398"/>
                <a:ext cx="179912" cy="98654"/>
                <a:chOff x="7238332" y="3402944"/>
                <a:chExt cx="1437000" cy="790500"/>
              </a:xfrm>
            </p:grpSpPr>
            <p:cxnSp>
              <p:nvCxnSpPr>
                <p:cNvPr id="2666" name="Google Shape;2666;p19"/>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2667" name="Google Shape;2667;p19"/>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2668" name="Google Shape;2668;p19"/>
              <p:cNvCxnSpPr>
                <a:endCxn id="2663" idx="2"/>
              </p:cNvCxnSpPr>
              <p:nvPr/>
            </p:nvCxnSpPr>
            <p:spPr>
              <a:xfrm>
                <a:off x="4701221" y="4674723"/>
                <a:ext cx="0" cy="198300"/>
              </a:xfrm>
              <a:prstGeom prst="straightConnector1">
                <a:avLst/>
              </a:prstGeom>
              <a:noFill/>
              <a:ln w="9525" cap="flat" cmpd="sng">
                <a:solidFill>
                  <a:schemeClr val="dk1"/>
                </a:solidFill>
                <a:prstDash val="solid"/>
                <a:round/>
                <a:headEnd type="none" w="med" len="med"/>
                <a:tailEnd type="none" w="med" len="med"/>
              </a:ln>
            </p:spPr>
          </p:cxnSp>
        </p:grpSp>
        <p:cxnSp>
          <p:nvCxnSpPr>
            <p:cNvPr id="2669" name="Google Shape;2669;p19"/>
            <p:cNvCxnSpPr>
              <a:stCxn id="2663" idx="2"/>
              <a:endCxn id="2670" idx="6"/>
            </p:cNvCxnSpPr>
            <p:nvPr/>
          </p:nvCxnSpPr>
          <p:spPr>
            <a:xfrm>
              <a:off x="7798075" y="3918425"/>
              <a:ext cx="0" cy="1710600"/>
            </a:xfrm>
            <a:prstGeom prst="straightConnector1">
              <a:avLst/>
            </a:prstGeom>
            <a:noFill/>
            <a:ln w="9525" cap="flat" cmpd="sng">
              <a:solidFill>
                <a:schemeClr val="dk1"/>
              </a:solidFill>
              <a:prstDash val="solid"/>
              <a:round/>
              <a:headEnd type="none" w="med" len="med"/>
              <a:tailEnd type="none" w="med" len="med"/>
            </a:ln>
          </p:spPr>
        </p:cxnSp>
        <p:sp>
          <p:nvSpPr>
            <p:cNvPr id="2670" name="Google Shape;2670;p19"/>
            <p:cNvSpPr/>
            <p:nvPr/>
          </p:nvSpPr>
          <p:spPr>
            <a:xfrm>
              <a:off x="68256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9"/>
            <p:cNvSpPr/>
            <p:nvPr/>
          </p:nvSpPr>
          <p:spPr>
            <a:xfrm>
              <a:off x="65789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9"/>
            <p:cNvSpPr/>
            <p:nvPr/>
          </p:nvSpPr>
          <p:spPr>
            <a:xfrm>
              <a:off x="63322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3" name="Google Shape;2673;p19"/>
            <p:cNvCxnSpPr/>
            <p:nvPr/>
          </p:nvCxnSpPr>
          <p:spPr>
            <a:xfrm rot="5400000">
              <a:off x="7130352" y="5139413"/>
              <a:ext cx="731400" cy="0"/>
            </a:xfrm>
            <a:prstGeom prst="straightConnector1">
              <a:avLst/>
            </a:prstGeom>
            <a:noFill/>
            <a:ln w="9525" cap="flat" cmpd="sng">
              <a:solidFill>
                <a:schemeClr val="dk1"/>
              </a:solidFill>
              <a:prstDash val="solid"/>
              <a:round/>
              <a:headEnd type="none" w="med" len="med"/>
              <a:tailEnd type="none" w="med" len="med"/>
            </a:ln>
          </p:spPr>
        </p:cxnSp>
      </p:grpSp>
      <p:grpSp>
        <p:nvGrpSpPr>
          <p:cNvPr id="2674" name="Google Shape;2674;p19"/>
          <p:cNvGrpSpPr/>
          <p:nvPr/>
        </p:nvGrpSpPr>
        <p:grpSpPr>
          <a:xfrm rot="-5400000" flipH="1">
            <a:off x="8306325" y="3654900"/>
            <a:ext cx="330300" cy="2291400"/>
            <a:chOff x="358250" y="2855250"/>
            <a:chExt cx="330300" cy="2291400"/>
          </a:xfrm>
        </p:grpSpPr>
        <p:grpSp>
          <p:nvGrpSpPr>
            <p:cNvPr id="2675" name="Google Shape;2675;p19"/>
            <p:cNvGrpSpPr/>
            <p:nvPr/>
          </p:nvGrpSpPr>
          <p:grpSpPr>
            <a:xfrm>
              <a:off x="358250" y="2855250"/>
              <a:ext cx="330300" cy="330300"/>
              <a:chOff x="8483050" y="4608575"/>
              <a:chExt cx="330300" cy="330300"/>
            </a:xfrm>
          </p:grpSpPr>
          <p:sp>
            <p:nvSpPr>
              <p:cNvPr id="2676" name="Google Shape;2676;p19"/>
              <p:cNvSpPr/>
              <p:nvPr/>
            </p:nvSpPr>
            <p:spPr>
              <a:xfrm>
                <a:off x="8483050" y="4608575"/>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7" name="Google Shape;2677;p19"/>
              <p:cNvCxnSpPr>
                <a:stCxn id="2676" idx="1"/>
                <a:endCxn id="2676" idx="5"/>
              </p:cNvCxnSpPr>
              <p:nvPr/>
            </p:nvCxnSpPr>
            <p:spPr>
              <a:xfrm rot="-5400000" flipH="1">
                <a:off x="8531421" y="4656946"/>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2678" name="Google Shape;2678;p19"/>
              <p:cNvCxnSpPr>
                <a:stCxn id="2676" idx="7"/>
                <a:endCxn id="2676" idx="3"/>
              </p:cNvCxnSpPr>
              <p:nvPr/>
            </p:nvCxnSpPr>
            <p:spPr>
              <a:xfrm rot="5400000">
                <a:off x="8531279" y="4656946"/>
                <a:ext cx="233700" cy="233700"/>
              </a:xfrm>
              <a:prstGeom prst="straightConnector1">
                <a:avLst/>
              </a:prstGeom>
              <a:noFill/>
              <a:ln w="9525" cap="flat" cmpd="sng">
                <a:solidFill>
                  <a:schemeClr val="dk1"/>
                </a:solidFill>
                <a:prstDash val="solid"/>
                <a:round/>
                <a:headEnd type="none" w="med" len="med"/>
                <a:tailEnd type="none" w="med" len="med"/>
              </a:ln>
            </p:spPr>
          </p:cxnSp>
        </p:grpSp>
        <p:cxnSp>
          <p:nvCxnSpPr>
            <p:cNvPr id="2679" name="Google Shape;2679;p19"/>
            <p:cNvCxnSpPr>
              <a:stCxn id="2676" idx="4"/>
            </p:cNvCxnSpPr>
            <p:nvPr/>
          </p:nvCxnSpPr>
          <p:spPr>
            <a:xfrm rot="5400000">
              <a:off x="-457150" y="4166100"/>
              <a:ext cx="1961100" cy="0"/>
            </a:xfrm>
            <a:prstGeom prst="straightConnector1">
              <a:avLst/>
            </a:prstGeom>
            <a:noFill/>
            <a:ln w="9525" cap="flat" cmpd="sng">
              <a:solidFill>
                <a:schemeClr val="dk1"/>
              </a:solidFill>
              <a:prstDash val="solid"/>
              <a:round/>
              <a:headEnd type="none" w="med" len="med"/>
              <a:tailEnd type="none" w="med" len="med"/>
            </a:ln>
          </p:spPr>
        </p:cxnSp>
      </p:grpSp>
      <p:grpSp>
        <p:nvGrpSpPr>
          <p:cNvPr id="2680" name="Google Shape;2680;p19"/>
          <p:cNvGrpSpPr/>
          <p:nvPr/>
        </p:nvGrpSpPr>
        <p:grpSpPr>
          <a:xfrm flipH="1">
            <a:off x="-1361091" y="4702272"/>
            <a:ext cx="4215397" cy="1014842"/>
            <a:chOff x="2172833" y="1371669"/>
            <a:chExt cx="6637375" cy="1597925"/>
          </a:xfrm>
        </p:grpSpPr>
        <p:sp>
          <p:nvSpPr>
            <p:cNvPr id="2681" name="Google Shape;2681;p19"/>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9"/>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9"/>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9"/>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9"/>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9"/>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9"/>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9"/>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9"/>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9"/>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9"/>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9"/>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9"/>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9"/>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9"/>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9"/>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9"/>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9"/>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9"/>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9"/>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9"/>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9"/>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9"/>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9"/>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9"/>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9"/>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9"/>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9"/>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9"/>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9"/>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9"/>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9"/>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9"/>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9"/>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9"/>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9"/>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9"/>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9"/>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9"/>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9"/>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9"/>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9"/>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9"/>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9"/>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9"/>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9"/>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9"/>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9"/>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9"/>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9"/>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9"/>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9"/>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9"/>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9"/>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9"/>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9"/>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9"/>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9"/>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9"/>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9"/>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9"/>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9"/>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9"/>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9"/>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9"/>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9"/>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9"/>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9"/>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9"/>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9"/>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9"/>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9"/>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9"/>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9"/>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9"/>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9"/>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9"/>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9"/>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9"/>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9"/>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9"/>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9"/>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9"/>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9"/>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9"/>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9"/>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9"/>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9"/>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9"/>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9"/>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1" name="Google Shape;2771;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b="1"/>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2772" name="Google Shape;2772;p19"/>
          <p:cNvSpPr txBox="1">
            <a:spLocks noGrp="1"/>
          </p:cNvSpPr>
          <p:nvPr>
            <p:ph type="body" idx="1"/>
          </p:nvPr>
        </p:nvSpPr>
        <p:spPr>
          <a:xfrm>
            <a:off x="1227524" y="1480300"/>
            <a:ext cx="3206100" cy="19272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AutoNum type="arabicPeriod"/>
              <a:defRPr>
                <a:latin typeface="Anaheim"/>
                <a:ea typeface="Anaheim"/>
                <a:cs typeface="Anaheim"/>
                <a:sym typeface="Anaheim"/>
              </a:defRPr>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2773" name="Google Shape;2773;p19"/>
          <p:cNvSpPr txBox="1">
            <a:spLocks noGrp="1"/>
          </p:cNvSpPr>
          <p:nvPr>
            <p:ph type="body" idx="2"/>
          </p:nvPr>
        </p:nvSpPr>
        <p:spPr>
          <a:xfrm>
            <a:off x="4710376" y="1480300"/>
            <a:ext cx="3206100" cy="19272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AutoNum type="arabicPeriod"/>
              <a:defRPr>
                <a:latin typeface="Anaheim"/>
                <a:ea typeface="Anaheim"/>
                <a:cs typeface="Anaheim"/>
                <a:sym typeface="Anaheim"/>
              </a:defRPr>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1645046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480"/>
        <p:cNvGrpSpPr/>
        <p:nvPr/>
      </p:nvGrpSpPr>
      <p:grpSpPr>
        <a:xfrm>
          <a:off x="0" y="0"/>
          <a:ext cx="0" cy="0"/>
          <a:chOff x="0" y="0"/>
          <a:chExt cx="0" cy="0"/>
        </a:xfrm>
      </p:grpSpPr>
      <p:sp>
        <p:nvSpPr>
          <p:cNvPr id="3481" name="Google Shape;3481;p25"/>
          <p:cNvSpPr txBox="1">
            <a:spLocks noGrp="1"/>
          </p:cNvSpPr>
          <p:nvPr>
            <p:ph type="subTitle" idx="1"/>
          </p:nvPr>
        </p:nvSpPr>
        <p:spPr>
          <a:xfrm>
            <a:off x="933750" y="2027650"/>
            <a:ext cx="2772900" cy="1382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sz="1400"/>
            </a:lvl1pPr>
            <a:lvl2pPr lvl="1" rtl="0">
              <a:lnSpc>
                <a:spcPct val="115000"/>
              </a:lnSpc>
              <a:spcBef>
                <a:spcPts val="0"/>
              </a:spcBef>
              <a:spcAft>
                <a:spcPts val="0"/>
              </a:spcAft>
              <a:buClr>
                <a:srgbClr val="999999"/>
              </a:buClr>
              <a:buSzPts val="800"/>
              <a:buFont typeface="Open Sans"/>
              <a:buChar char="❏"/>
              <a:defRPr/>
            </a:lvl2pPr>
            <a:lvl3pPr lvl="2" rtl="0">
              <a:lnSpc>
                <a:spcPct val="115000"/>
              </a:lnSpc>
              <a:spcBef>
                <a:spcPts val="1600"/>
              </a:spcBef>
              <a:spcAft>
                <a:spcPts val="0"/>
              </a:spcAft>
              <a:buClr>
                <a:srgbClr val="999999"/>
              </a:buClr>
              <a:buSzPts val="800"/>
              <a:buFont typeface="Open Sans"/>
              <a:buChar char="❏"/>
              <a:defRPr/>
            </a:lvl3pPr>
            <a:lvl4pPr lvl="3" rtl="0">
              <a:lnSpc>
                <a:spcPct val="115000"/>
              </a:lnSpc>
              <a:spcBef>
                <a:spcPts val="1600"/>
              </a:spcBef>
              <a:spcAft>
                <a:spcPts val="0"/>
              </a:spcAft>
              <a:buClr>
                <a:srgbClr val="999999"/>
              </a:buClr>
              <a:buSzPts val="800"/>
              <a:buFont typeface="Open Sans"/>
              <a:buChar char="❏"/>
              <a:defRPr/>
            </a:lvl4pPr>
            <a:lvl5pPr lvl="4" rtl="0">
              <a:lnSpc>
                <a:spcPct val="115000"/>
              </a:lnSpc>
              <a:spcBef>
                <a:spcPts val="1600"/>
              </a:spcBef>
              <a:spcAft>
                <a:spcPts val="0"/>
              </a:spcAft>
              <a:buClr>
                <a:srgbClr val="999999"/>
              </a:buClr>
              <a:buSzPts val="1200"/>
              <a:buFont typeface="Open Sans"/>
              <a:buChar char="❏"/>
              <a:defRPr/>
            </a:lvl5pPr>
            <a:lvl6pPr lvl="5" rtl="0">
              <a:lnSpc>
                <a:spcPct val="115000"/>
              </a:lnSpc>
              <a:spcBef>
                <a:spcPts val="1600"/>
              </a:spcBef>
              <a:spcAft>
                <a:spcPts val="0"/>
              </a:spcAft>
              <a:buClr>
                <a:srgbClr val="999999"/>
              </a:buClr>
              <a:buSzPts val="1200"/>
              <a:buFont typeface="Open Sans"/>
              <a:buChar char="❏"/>
              <a:defRPr/>
            </a:lvl6pPr>
            <a:lvl7pPr lvl="6" rtl="0">
              <a:lnSpc>
                <a:spcPct val="115000"/>
              </a:lnSpc>
              <a:spcBef>
                <a:spcPts val="1600"/>
              </a:spcBef>
              <a:spcAft>
                <a:spcPts val="0"/>
              </a:spcAft>
              <a:buClr>
                <a:srgbClr val="999999"/>
              </a:buClr>
              <a:buSzPts val="700"/>
              <a:buFont typeface="Open Sans"/>
              <a:buChar char="❏"/>
              <a:defRPr/>
            </a:lvl7pPr>
            <a:lvl8pPr lvl="7" rtl="0">
              <a:lnSpc>
                <a:spcPct val="115000"/>
              </a:lnSpc>
              <a:spcBef>
                <a:spcPts val="1600"/>
              </a:spcBef>
              <a:spcAft>
                <a:spcPts val="0"/>
              </a:spcAft>
              <a:buClr>
                <a:srgbClr val="999999"/>
              </a:buClr>
              <a:buSzPts val="700"/>
              <a:buFont typeface="Open Sans"/>
              <a:buChar char="❏"/>
              <a:defRPr/>
            </a:lvl8pPr>
            <a:lvl9pPr lvl="8" rtl="0">
              <a:lnSpc>
                <a:spcPct val="115000"/>
              </a:lnSpc>
              <a:spcBef>
                <a:spcPts val="1600"/>
              </a:spcBef>
              <a:spcAft>
                <a:spcPts val="1600"/>
              </a:spcAft>
              <a:buClr>
                <a:srgbClr val="999999"/>
              </a:buClr>
              <a:buSzPts val="600"/>
              <a:buFont typeface="Open Sans"/>
              <a:buChar char="❏"/>
              <a:defRPr/>
            </a:lvl9pPr>
          </a:lstStyle>
          <a:p>
            <a:endParaRPr/>
          </a:p>
        </p:txBody>
      </p:sp>
      <p:sp>
        <p:nvSpPr>
          <p:cNvPr id="3482" name="Google Shape;3482;p25"/>
          <p:cNvSpPr txBox="1">
            <a:spLocks noGrp="1"/>
          </p:cNvSpPr>
          <p:nvPr>
            <p:ph type="title"/>
          </p:nvPr>
        </p:nvSpPr>
        <p:spPr>
          <a:xfrm>
            <a:off x="933750" y="1225850"/>
            <a:ext cx="2772900" cy="801900"/>
          </a:xfrm>
          <a:prstGeom prst="rect">
            <a:avLst/>
          </a:prstGeom>
        </p:spPr>
        <p:txBody>
          <a:bodyPr spcFirstLastPara="1" wrap="square" lIns="91425" tIns="91425" rIns="91425" bIns="91425" anchor="ctr" anchorCtr="0">
            <a:noAutofit/>
          </a:bodyPr>
          <a:lstStyle>
            <a:lvl1pPr lvl="0" algn="l" rtl="0">
              <a:lnSpc>
                <a:spcPct val="115000"/>
              </a:lnSpc>
              <a:spcBef>
                <a:spcPts val="0"/>
              </a:spcBef>
              <a:spcAft>
                <a:spcPts val="0"/>
              </a:spcAft>
              <a:buSzPts val="2800"/>
              <a:buNone/>
              <a:defRPr b="1"/>
            </a:lvl1pPr>
            <a:lvl2pPr lvl="1" algn="ctr" rtl="0">
              <a:lnSpc>
                <a:spcPct val="115000"/>
              </a:lnSpc>
              <a:spcBef>
                <a:spcPts val="0"/>
              </a:spcBef>
              <a:spcAft>
                <a:spcPts val="0"/>
              </a:spcAft>
              <a:buSzPts val="3000"/>
              <a:buNone/>
              <a:defRPr/>
            </a:lvl2pPr>
            <a:lvl3pPr lvl="2" algn="ctr" rtl="0">
              <a:lnSpc>
                <a:spcPct val="115000"/>
              </a:lnSpc>
              <a:spcBef>
                <a:spcPts val="0"/>
              </a:spcBef>
              <a:spcAft>
                <a:spcPts val="0"/>
              </a:spcAft>
              <a:buSzPts val="3000"/>
              <a:buNone/>
              <a:defRPr/>
            </a:lvl3pPr>
            <a:lvl4pPr lvl="3" algn="ctr" rtl="0">
              <a:lnSpc>
                <a:spcPct val="115000"/>
              </a:lnSpc>
              <a:spcBef>
                <a:spcPts val="0"/>
              </a:spcBef>
              <a:spcAft>
                <a:spcPts val="0"/>
              </a:spcAft>
              <a:buSzPts val="3000"/>
              <a:buNone/>
              <a:defRPr/>
            </a:lvl4pPr>
            <a:lvl5pPr lvl="4" algn="ctr" rtl="0">
              <a:lnSpc>
                <a:spcPct val="115000"/>
              </a:lnSpc>
              <a:spcBef>
                <a:spcPts val="0"/>
              </a:spcBef>
              <a:spcAft>
                <a:spcPts val="0"/>
              </a:spcAft>
              <a:buSzPts val="3000"/>
              <a:buNone/>
              <a:defRPr/>
            </a:lvl5pPr>
            <a:lvl6pPr lvl="5" algn="ctr" rtl="0">
              <a:lnSpc>
                <a:spcPct val="115000"/>
              </a:lnSpc>
              <a:spcBef>
                <a:spcPts val="0"/>
              </a:spcBef>
              <a:spcAft>
                <a:spcPts val="0"/>
              </a:spcAft>
              <a:buSzPts val="3000"/>
              <a:buNone/>
              <a:defRPr/>
            </a:lvl6pPr>
            <a:lvl7pPr lvl="6" algn="ctr" rtl="0">
              <a:lnSpc>
                <a:spcPct val="115000"/>
              </a:lnSpc>
              <a:spcBef>
                <a:spcPts val="0"/>
              </a:spcBef>
              <a:spcAft>
                <a:spcPts val="0"/>
              </a:spcAft>
              <a:buSzPts val="3000"/>
              <a:buNone/>
              <a:defRPr/>
            </a:lvl7pPr>
            <a:lvl8pPr lvl="7" algn="ctr" rtl="0">
              <a:lnSpc>
                <a:spcPct val="115000"/>
              </a:lnSpc>
              <a:spcBef>
                <a:spcPts val="0"/>
              </a:spcBef>
              <a:spcAft>
                <a:spcPts val="0"/>
              </a:spcAft>
              <a:buSzPts val="3000"/>
              <a:buNone/>
              <a:defRPr/>
            </a:lvl8pPr>
            <a:lvl9pPr lvl="8" algn="ctr" rtl="0">
              <a:lnSpc>
                <a:spcPct val="115000"/>
              </a:lnSpc>
              <a:spcBef>
                <a:spcPts val="0"/>
              </a:spcBef>
              <a:spcAft>
                <a:spcPts val="0"/>
              </a:spcAft>
              <a:buSzPts val="3000"/>
              <a:buNone/>
              <a:defRPr/>
            </a:lvl9pPr>
          </a:lstStyle>
          <a:p>
            <a:endParaRPr/>
          </a:p>
        </p:txBody>
      </p:sp>
      <p:grpSp>
        <p:nvGrpSpPr>
          <p:cNvPr id="3483" name="Google Shape;3483;p25"/>
          <p:cNvGrpSpPr/>
          <p:nvPr/>
        </p:nvGrpSpPr>
        <p:grpSpPr>
          <a:xfrm>
            <a:off x="-1332566" y="4856422"/>
            <a:ext cx="4215397" cy="1014842"/>
            <a:chOff x="2172833" y="1371669"/>
            <a:chExt cx="6637375" cy="1597925"/>
          </a:xfrm>
        </p:grpSpPr>
        <p:sp>
          <p:nvSpPr>
            <p:cNvPr id="3484" name="Google Shape;3484;p25"/>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5"/>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5"/>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5"/>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5"/>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5"/>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5"/>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5"/>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5"/>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5"/>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5"/>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5"/>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5"/>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5"/>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5"/>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5"/>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5"/>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5"/>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5"/>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5"/>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5"/>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5"/>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5"/>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5"/>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5"/>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5"/>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5"/>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5"/>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5"/>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5"/>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5"/>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5"/>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5"/>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5"/>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5"/>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5"/>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5"/>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5"/>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5"/>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5"/>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5"/>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5"/>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5"/>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5"/>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5"/>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5"/>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5"/>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5"/>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5"/>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5"/>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5"/>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5"/>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5"/>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5"/>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5"/>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5"/>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5"/>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5"/>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5"/>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5"/>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5"/>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5"/>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5"/>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5"/>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5"/>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5"/>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5"/>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5"/>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5"/>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5"/>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5"/>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5"/>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5"/>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5"/>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5"/>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5"/>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5"/>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5"/>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5"/>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5"/>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5"/>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5"/>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5"/>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5"/>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5"/>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5"/>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5"/>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5"/>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5"/>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5"/>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4" name="Google Shape;3574;p25"/>
          <p:cNvGrpSpPr/>
          <p:nvPr/>
        </p:nvGrpSpPr>
        <p:grpSpPr>
          <a:xfrm>
            <a:off x="6683855" y="-30151"/>
            <a:ext cx="3878601" cy="503207"/>
            <a:chOff x="-938188" y="-110700"/>
            <a:chExt cx="5124324" cy="503207"/>
          </a:xfrm>
        </p:grpSpPr>
        <p:sp>
          <p:nvSpPr>
            <p:cNvPr id="3575" name="Google Shape;3575;p25"/>
            <p:cNvSpPr/>
            <p:nvPr/>
          </p:nvSpPr>
          <p:spPr>
            <a:xfrm>
              <a:off x="378775" y="232786"/>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5"/>
            <p:cNvSpPr/>
            <p:nvPr/>
          </p:nvSpPr>
          <p:spPr>
            <a:xfrm>
              <a:off x="573267" y="235275"/>
              <a:ext cx="404438" cy="104550"/>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5"/>
            <p:cNvSpPr/>
            <p:nvPr/>
          </p:nvSpPr>
          <p:spPr>
            <a:xfrm>
              <a:off x="1368948" y="75347"/>
              <a:ext cx="905420" cy="70803"/>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5"/>
            <p:cNvSpPr/>
            <p:nvPr/>
          </p:nvSpPr>
          <p:spPr>
            <a:xfrm>
              <a:off x="1335525" y="-1107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5"/>
            <p:cNvSpPr/>
            <p:nvPr/>
          </p:nvSpPr>
          <p:spPr>
            <a:xfrm>
              <a:off x="-938188" y="308599"/>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5"/>
            <p:cNvSpPr/>
            <p:nvPr/>
          </p:nvSpPr>
          <p:spPr>
            <a:xfrm>
              <a:off x="1577375" y="139375"/>
              <a:ext cx="2608761" cy="109525"/>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5"/>
            <p:cNvSpPr/>
            <p:nvPr/>
          </p:nvSpPr>
          <p:spPr>
            <a:xfrm>
              <a:off x="0" y="-85749"/>
              <a:ext cx="1297248" cy="25542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5"/>
            <p:cNvSpPr/>
            <p:nvPr/>
          </p:nvSpPr>
          <p:spPr>
            <a:xfrm>
              <a:off x="2411988" y="235253"/>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5"/>
            <p:cNvSpPr/>
            <p:nvPr/>
          </p:nvSpPr>
          <p:spPr>
            <a:xfrm>
              <a:off x="912500" y="-6"/>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25"/>
          <p:cNvGrpSpPr/>
          <p:nvPr/>
        </p:nvGrpSpPr>
        <p:grpSpPr>
          <a:xfrm>
            <a:off x="4721226" y="4638506"/>
            <a:ext cx="4459429" cy="708494"/>
            <a:chOff x="4645026" y="4638506"/>
            <a:chExt cx="4459429" cy="708494"/>
          </a:xfrm>
        </p:grpSpPr>
        <p:cxnSp>
          <p:nvCxnSpPr>
            <p:cNvPr id="3585" name="Google Shape;3585;p25"/>
            <p:cNvCxnSpPr/>
            <p:nvPr/>
          </p:nvCxnSpPr>
          <p:spPr>
            <a:xfrm>
              <a:off x="6388856" y="4803656"/>
              <a:ext cx="2715600" cy="0"/>
            </a:xfrm>
            <a:prstGeom prst="straightConnector1">
              <a:avLst/>
            </a:prstGeom>
            <a:noFill/>
            <a:ln w="9525" cap="flat" cmpd="sng">
              <a:solidFill>
                <a:schemeClr val="dk1"/>
              </a:solidFill>
              <a:prstDash val="solid"/>
              <a:round/>
              <a:headEnd type="none" w="med" len="med"/>
              <a:tailEnd type="none" w="med" len="med"/>
            </a:ln>
          </p:spPr>
        </p:cxnSp>
        <p:sp>
          <p:nvSpPr>
            <p:cNvPr id="3586" name="Google Shape;3586;p25"/>
            <p:cNvSpPr/>
            <p:nvPr/>
          </p:nvSpPr>
          <p:spPr>
            <a:xfrm flipH="1">
              <a:off x="6285806" y="4638506"/>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7" name="Google Shape;3587;p25"/>
            <p:cNvGrpSpPr/>
            <p:nvPr/>
          </p:nvGrpSpPr>
          <p:grpSpPr>
            <a:xfrm rot="-5400000" flipH="1">
              <a:off x="6338006" y="4745101"/>
              <a:ext cx="179912" cy="117310"/>
              <a:chOff x="7238332" y="3402944"/>
              <a:chExt cx="1437000" cy="790500"/>
            </a:xfrm>
          </p:grpSpPr>
          <p:cxnSp>
            <p:nvCxnSpPr>
              <p:cNvPr id="3588" name="Google Shape;3588;p25"/>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3589" name="Google Shape;3589;p25"/>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3590" name="Google Shape;3590;p25"/>
            <p:cNvCxnSpPr/>
            <p:nvPr/>
          </p:nvCxnSpPr>
          <p:spPr>
            <a:xfrm>
              <a:off x="7313031" y="4801300"/>
              <a:ext cx="9300" cy="545700"/>
            </a:xfrm>
            <a:prstGeom prst="straightConnector1">
              <a:avLst/>
            </a:prstGeom>
            <a:noFill/>
            <a:ln w="9525" cap="flat" cmpd="sng">
              <a:solidFill>
                <a:schemeClr val="dk1"/>
              </a:solidFill>
              <a:prstDash val="solid"/>
              <a:round/>
              <a:headEnd type="none" w="med" len="med"/>
              <a:tailEnd type="none" w="med" len="med"/>
            </a:ln>
          </p:spPr>
        </p:cxnSp>
        <p:grpSp>
          <p:nvGrpSpPr>
            <p:cNvPr id="3591" name="Google Shape;3591;p25"/>
            <p:cNvGrpSpPr/>
            <p:nvPr/>
          </p:nvGrpSpPr>
          <p:grpSpPr>
            <a:xfrm rot="-5400000">
              <a:off x="5677552" y="4353080"/>
              <a:ext cx="246878" cy="901153"/>
              <a:chOff x="8534854" y="3053621"/>
              <a:chExt cx="230125" cy="830250"/>
            </a:xfrm>
          </p:grpSpPr>
          <p:cxnSp>
            <p:nvCxnSpPr>
              <p:cNvPr id="3592" name="Google Shape;3592;p25"/>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593" name="Google Shape;3593;p25"/>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594" name="Google Shape;3594;p25"/>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595" name="Google Shape;3595;p25"/>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596" name="Google Shape;3596;p25"/>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cxnSp>
          <p:nvCxnSpPr>
            <p:cNvPr id="3597" name="Google Shape;3597;p25"/>
            <p:cNvCxnSpPr/>
            <p:nvPr/>
          </p:nvCxnSpPr>
          <p:spPr>
            <a:xfrm rot="10800000">
              <a:off x="4753531" y="4803656"/>
              <a:ext cx="723000" cy="0"/>
            </a:xfrm>
            <a:prstGeom prst="straightConnector1">
              <a:avLst/>
            </a:prstGeom>
            <a:noFill/>
            <a:ln w="9525" cap="flat" cmpd="sng">
              <a:solidFill>
                <a:schemeClr val="dk1"/>
              </a:solidFill>
              <a:prstDash val="solid"/>
              <a:round/>
              <a:headEnd type="none" w="med" len="med"/>
              <a:tailEnd type="none" w="med" len="med"/>
            </a:ln>
          </p:spPr>
        </p:cxnSp>
        <p:grpSp>
          <p:nvGrpSpPr>
            <p:cNvPr id="3598" name="Google Shape;3598;p25"/>
            <p:cNvGrpSpPr/>
            <p:nvPr/>
          </p:nvGrpSpPr>
          <p:grpSpPr>
            <a:xfrm flipH="1">
              <a:off x="4645026" y="4689353"/>
              <a:ext cx="228900" cy="228604"/>
              <a:chOff x="8536079" y="1884671"/>
              <a:chExt cx="228900" cy="250800"/>
            </a:xfrm>
          </p:grpSpPr>
          <p:cxnSp>
            <p:nvCxnSpPr>
              <p:cNvPr id="3599" name="Google Shape;3599;p25"/>
              <p:cNvCxnSpPr/>
              <p:nvPr/>
            </p:nvCxnSpPr>
            <p:spPr>
              <a:xfrm flipH="1">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cxnSp>
            <p:nvCxnSpPr>
              <p:cNvPr id="3600" name="Google Shape;3600;p25"/>
              <p:cNvCxnSpPr/>
              <p:nvPr/>
            </p:nvCxnSpPr>
            <p:spPr>
              <a:xfrm>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grpSp>
      </p:grpSp>
      <p:grpSp>
        <p:nvGrpSpPr>
          <p:cNvPr id="3601" name="Google Shape;3601;p25"/>
          <p:cNvGrpSpPr/>
          <p:nvPr/>
        </p:nvGrpSpPr>
        <p:grpSpPr>
          <a:xfrm>
            <a:off x="-1650" y="-842234"/>
            <a:ext cx="710138" cy="2818650"/>
            <a:chOff x="-1650" y="-842234"/>
            <a:chExt cx="710138" cy="2818650"/>
          </a:xfrm>
        </p:grpSpPr>
        <p:cxnSp>
          <p:nvCxnSpPr>
            <p:cNvPr id="3602" name="Google Shape;3602;p25"/>
            <p:cNvCxnSpPr/>
            <p:nvPr/>
          </p:nvCxnSpPr>
          <p:spPr>
            <a:xfrm rot="-5400000">
              <a:off x="-814462" y="515566"/>
              <a:ext cx="2715600" cy="0"/>
            </a:xfrm>
            <a:prstGeom prst="straightConnector1">
              <a:avLst/>
            </a:prstGeom>
            <a:noFill/>
            <a:ln w="9525" cap="flat" cmpd="sng">
              <a:solidFill>
                <a:schemeClr val="dk1"/>
              </a:solidFill>
              <a:prstDash val="solid"/>
              <a:round/>
              <a:headEnd type="none" w="med" len="med"/>
              <a:tailEnd type="none" w="med" len="med"/>
            </a:ln>
          </p:spPr>
        </p:cxnSp>
        <p:grpSp>
          <p:nvGrpSpPr>
            <p:cNvPr id="3603" name="Google Shape;3603;p25"/>
            <p:cNvGrpSpPr/>
            <p:nvPr/>
          </p:nvGrpSpPr>
          <p:grpSpPr>
            <a:xfrm rot="5400000" flipH="1">
              <a:off x="378188" y="1646116"/>
              <a:ext cx="330300" cy="330300"/>
              <a:chOff x="5356700" y="4638506"/>
              <a:chExt cx="330300" cy="330300"/>
            </a:xfrm>
          </p:grpSpPr>
          <p:sp>
            <p:nvSpPr>
              <p:cNvPr id="3604" name="Google Shape;3604;p25"/>
              <p:cNvSpPr/>
              <p:nvPr/>
            </p:nvSpPr>
            <p:spPr>
              <a:xfrm flipH="1">
                <a:off x="5356700" y="4638506"/>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5" name="Google Shape;3605;p25"/>
              <p:cNvGrpSpPr/>
              <p:nvPr/>
            </p:nvGrpSpPr>
            <p:grpSpPr>
              <a:xfrm rot="-5400000" flipH="1">
                <a:off x="5408901" y="4745101"/>
                <a:ext cx="179912" cy="117310"/>
                <a:chOff x="7238332" y="3402944"/>
                <a:chExt cx="1437000" cy="790500"/>
              </a:xfrm>
            </p:grpSpPr>
            <p:cxnSp>
              <p:nvCxnSpPr>
                <p:cNvPr id="3606" name="Google Shape;3606;p25"/>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3607" name="Google Shape;3607;p25"/>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grpSp>
        <p:cxnSp>
          <p:nvCxnSpPr>
            <p:cNvPr id="3608" name="Google Shape;3608;p25"/>
            <p:cNvCxnSpPr/>
            <p:nvPr/>
          </p:nvCxnSpPr>
          <p:spPr>
            <a:xfrm rot="10800000">
              <a:off x="-1650" y="522300"/>
              <a:ext cx="5451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48451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873"/>
        <p:cNvGrpSpPr/>
        <p:nvPr/>
      </p:nvGrpSpPr>
      <p:grpSpPr>
        <a:xfrm>
          <a:off x="0" y="0"/>
          <a:ext cx="0" cy="0"/>
          <a:chOff x="0" y="0"/>
          <a:chExt cx="0" cy="0"/>
        </a:xfrm>
      </p:grpSpPr>
      <p:grpSp>
        <p:nvGrpSpPr>
          <p:cNvPr id="3874" name="Google Shape;3874;p28"/>
          <p:cNvGrpSpPr/>
          <p:nvPr/>
        </p:nvGrpSpPr>
        <p:grpSpPr>
          <a:xfrm flipH="1">
            <a:off x="367450" y="4626864"/>
            <a:ext cx="2321150" cy="663525"/>
            <a:chOff x="6332225" y="4608575"/>
            <a:chExt cx="2321150" cy="663525"/>
          </a:xfrm>
        </p:grpSpPr>
        <p:sp>
          <p:nvSpPr>
            <p:cNvPr id="3875" name="Google Shape;3875;p28"/>
            <p:cNvSpPr/>
            <p:nvPr/>
          </p:nvSpPr>
          <p:spPr>
            <a:xfrm rot="10800000">
              <a:off x="8323075" y="4608575"/>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6" name="Google Shape;3876;p28"/>
            <p:cNvGrpSpPr/>
            <p:nvPr/>
          </p:nvGrpSpPr>
          <p:grpSpPr>
            <a:xfrm rot="10800000">
              <a:off x="8406448" y="4683926"/>
              <a:ext cx="246927" cy="179894"/>
              <a:chOff x="4602071" y="4683769"/>
              <a:chExt cx="207711" cy="179912"/>
            </a:xfrm>
          </p:grpSpPr>
          <p:grpSp>
            <p:nvGrpSpPr>
              <p:cNvPr id="3877" name="Google Shape;3877;p28"/>
              <p:cNvGrpSpPr/>
              <p:nvPr/>
            </p:nvGrpSpPr>
            <p:grpSpPr>
              <a:xfrm rot="5400000">
                <a:off x="4670498" y="4724398"/>
                <a:ext cx="179912" cy="98654"/>
                <a:chOff x="7238332" y="3402944"/>
                <a:chExt cx="1437000" cy="790500"/>
              </a:xfrm>
            </p:grpSpPr>
            <p:cxnSp>
              <p:nvCxnSpPr>
                <p:cNvPr id="3878" name="Google Shape;3878;p28"/>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3879" name="Google Shape;3879;p28"/>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3880" name="Google Shape;3880;p28"/>
              <p:cNvCxnSpPr>
                <a:endCxn id="3875" idx="2"/>
              </p:cNvCxnSpPr>
              <p:nvPr/>
            </p:nvCxnSpPr>
            <p:spPr>
              <a:xfrm rot="10800000">
                <a:off x="4602071" y="4773873"/>
                <a:ext cx="198300" cy="0"/>
              </a:xfrm>
              <a:prstGeom prst="straightConnector1">
                <a:avLst/>
              </a:prstGeom>
              <a:noFill/>
              <a:ln w="9525" cap="flat" cmpd="sng">
                <a:solidFill>
                  <a:schemeClr val="dk1"/>
                </a:solidFill>
                <a:prstDash val="solid"/>
                <a:round/>
                <a:headEnd type="none" w="med" len="med"/>
                <a:tailEnd type="none" w="med" len="med"/>
              </a:ln>
            </p:spPr>
          </p:cxnSp>
        </p:grpSp>
        <p:cxnSp>
          <p:nvCxnSpPr>
            <p:cNvPr id="3881" name="Google Shape;3881;p28"/>
            <p:cNvCxnSpPr>
              <a:stCxn id="3875" idx="2"/>
              <a:endCxn id="3882" idx="6"/>
            </p:cNvCxnSpPr>
            <p:nvPr/>
          </p:nvCxnSpPr>
          <p:spPr>
            <a:xfrm rot="10800000">
              <a:off x="6942775" y="4773725"/>
              <a:ext cx="1710600" cy="0"/>
            </a:xfrm>
            <a:prstGeom prst="straightConnector1">
              <a:avLst/>
            </a:prstGeom>
            <a:noFill/>
            <a:ln w="9525" cap="flat" cmpd="sng">
              <a:solidFill>
                <a:schemeClr val="dk1"/>
              </a:solidFill>
              <a:prstDash val="solid"/>
              <a:round/>
              <a:headEnd type="none" w="med" len="med"/>
              <a:tailEnd type="none" w="med" len="med"/>
            </a:ln>
          </p:spPr>
        </p:cxnSp>
        <p:sp>
          <p:nvSpPr>
            <p:cNvPr id="3882" name="Google Shape;3882;p28"/>
            <p:cNvSpPr/>
            <p:nvPr/>
          </p:nvSpPr>
          <p:spPr>
            <a:xfrm>
              <a:off x="68256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8"/>
            <p:cNvSpPr/>
            <p:nvPr/>
          </p:nvSpPr>
          <p:spPr>
            <a:xfrm>
              <a:off x="65789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8"/>
            <p:cNvSpPr/>
            <p:nvPr/>
          </p:nvSpPr>
          <p:spPr>
            <a:xfrm>
              <a:off x="63322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5" name="Google Shape;3885;p28"/>
            <p:cNvCxnSpPr/>
            <p:nvPr/>
          </p:nvCxnSpPr>
          <p:spPr>
            <a:xfrm>
              <a:off x="7496050" y="4784900"/>
              <a:ext cx="0" cy="487200"/>
            </a:xfrm>
            <a:prstGeom prst="straightConnector1">
              <a:avLst/>
            </a:prstGeom>
            <a:noFill/>
            <a:ln w="9525" cap="flat" cmpd="sng">
              <a:solidFill>
                <a:schemeClr val="dk1"/>
              </a:solidFill>
              <a:prstDash val="solid"/>
              <a:round/>
              <a:headEnd type="none" w="med" len="med"/>
              <a:tailEnd type="none" w="med" len="med"/>
            </a:ln>
          </p:spPr>
        </p:cxnSp>
      </p:grpSp>
      <p:grpSp>
        <p:nvGrpSpPr>
          <p:cNvPr id="3886" name="Google Shape;3886;p28"/>
          <p:cNvGrpSpPr/>
          <p:nvPr/>
        </p:nvGrpSpPr>
        <p:grpSpPr>
          <a:xfrm>
            <a:off x="5470384" y="4781622"/>
            <a:ext cx="4215397" cy="1014842"/>
            <a:chOff x="2172833" y="1371669"/>
            <a:chExt cx="6637375" cy="1597925"/>
          </a:xfrm>
        </p:grpSpPr>
        <p:sp>
          <p:nvSpPr>
            <p:cNvPr id="3887" name="Google Shape;3887;p28"/>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8"/>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8"/>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8"/>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8"/>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8"/>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8"/>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8"/>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8"/>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8"/>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8"/>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8"/>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8"/>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8"/>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8"/>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8"/>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8"/>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8"/>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8"/>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8"/>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8"/>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8"/>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8"/>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8"/>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8"/>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8"/>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8"/>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8"/>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8"/>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8"/>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8"/>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8"/>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8"/>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8"/>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8"/>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8"/>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8"/>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8"/>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8"/>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8"/>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8"/>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8"/>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8"/>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8"/>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8"/>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8"/>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8"/>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8"/>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8"/>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8"/>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8"/>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8"/>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8"/>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8"/>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8"/>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8"/>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8"/>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8"/>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8"/>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8"/>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8"/>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8"/>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8"/>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8"/>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8"/>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8"/>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8"/>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8"/>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8"/>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8"/>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8"/>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8"/>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8"/>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8"/>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8"/>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8"/>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8"/>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8"/>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8"/>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8"/>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8"/>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8"/>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8"/>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8"/>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8"/>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8"/>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8"/>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8"/>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8"/>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8"/>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7" name="Google Shape;3977;p28"/>
          <p:cNvGrpSpPr/>
          <p:nvPr/>
        </p:nvGrpSpPr>
        <p:grpSpPr>
          <a:xfrm>
            <a:off x="-714445" y="-58176"/>
            <a:ext cx="3878601" cy="503207"/>
            <a:chOff x="-938188" y="-110700"/>
            <a:chExt cx="5124324" cy="503207"/>
          </a:xfrm>
        </p:grpSpPr>
        <p:sp>
          <p:nvSpPr>
            <p:cNvPr id="3978" name="Google Shape;3978;p28"/>
            <p:cNvSpPr/>
            <p:nvPr/>
          </p:nvSpPr>
          <p:spPr>
            <a:xfrm>
              <a:off x="378775" y="232786"/>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8"/>
            <p:cNvSpPr/>
            <p:nvPr/>
          </p:nvSpPr>
          <p:spPr>
            <a:xfrm>
              <a:off x="573267" y="235275"/>
              <a:ext cx="404438" cy="104550"/>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8"/>
            <p:cNvSpPr/>
            <p:nvPr/>
          </p:nvSpPr>
          <p:spPr>
            <a:xfrm>
              <a:off x="1117431" y="75351"/>
              <a:ext cx="1156926" cy="70799"/>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8"/>
            <p:cNvSpPr/>
            <p:nvPr/>
          </p:nvSpPr>
          <p:spPr>
            <a:xfrm>
              <a:off x="1335525" y="-1107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8"/>
            <p:cNvSpPr/>
            <p:nvPr/>
          </p:nvSpPr>
          <p:spPr>
            <a:xfrm>
              <a:off x="-938188" y="308599"/>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8"/>
            <p:cNvSpPr/>
            <p:nvPr/>
          </p:nvSpPr>
          <p:spPr>
            <a:xfrm>
              <a:off x="1577375" y="139375"/>
              <a:ext cx="2608761" cy="109525"/>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8"/>
            <p:cNvSpPr/>
            <p:nvPr/>
          </p:nvSpPr>
          <p:spPr>
            <a:xfrm>
              <a:off x="0" y="-85749"/>
              <a:ext cx="1297248" cy="25542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8"/>
            <p:cNvSpPr/>
            <p:nvPr/>
          </p:nvSpPr>
          <p:spPr>
            <a:xfrm>
              <a:off x="2411988" y="235253"/>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8"/>
            <p:cNvSpPr/>
            <p:nvPr/>
          </p:nvSpPr>
          <p:spPr>
            <a:xfrm>
              <a:off x="912500" y="-6"/>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7" name="Google Shape;3987;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b="1"/>
            </a:lvl1pPr>
            <a:lvl2pPr lvl="1" algn="ctr" rtl="0">
              <a:lnSpc>
                <a:spcPct val="115000"/>
              </a:lnSpc>
              <a:spcBef>
                <a:spcPts val="0"/>
              </a:spcBef>
              <a:spcAft>
                <a:spcPts val="0"/>
              </a:spcAft>
              <a:buSzPts val="3000"/>
              <a:buNone/>
              <a:defRPr/>
            </a:lvl2pPr>
            <a:lvl3pPr lvl="2" algn="ctr" rtl="0">
              <a:lnSpc>
                <a:spcPct val="115000"/>
              </a:lnSpc>
              <a:spcBef>
                <a:spcPts val="0"/>
              </a:spcBef>
              <a:spcAft>
                <a:spcPts val="0"/>
              </a:spcAft>
              <a:buSzPts val="3000"/>
              <a:buNone/>
              <a:defRPr/>
            </a:lvl3pPr>
            <a:lvl4pPr lvl="3" algn="ctr" rtl="0">
              <a:lnSpc>
                <a:spcPct val="115000"/>
              </a:lnSpc>
              <a:spcBef>
                <a:spcPts val="0"/>
              </a:spcBef>
              <a:spcAft>
                <a:spcPts val="0"/>
              </a:spcAft>
              <a:buSzPts val="3000"/>
              <a:buNone/>
              <a:defRPr/>
            </a:lvl4pPr>
            <a:lvl5pPr lvl="4" algn="ctr" rtl="0">
              <a:lnSpc>
                <a:spcPct val="115000"/>
              </a:lnSpc>
              <a:spcBef>
                <a:spcPts val="0"/>
              </a:spcBef>
              <a:spcAft>
                <a:spcPts val="0"/>
              </a:spcAft>
              <a:buSzPts val="3000"/>
              <a:buNone/>
              <a:defRPr/>
            </a:lvl5pPr>
            <a:lvl6pPr lvl="5" algn="ctr" rtl="0">
              <a:lnSpc>
                <a:spcPct val="115000"/>
              </a:lnSpc>
              <a:spcBef>
                <a:spcPts val="0"/>
              </a:spcBef>
              <a:spcAft>
                <a:spcPts val="0"/>
              </a:spcAft>
              <a:buSzPts val="3000"/>
              <a:buNone/>
              <a:defRPr/>
            </a:lvl6pPr>
            <a:lvl7pPr lvl="6" algn="ctr" rtl="0">
              <a:lnSpc>
                <a:spcPct val="115000"/>
              </a:lnSpc>
              <a:spcBef>
                <a:spcPts val="0"/>
              </a:spcBef>
              <a:spcAft>
                <a:spcPts val="0"/>
              </a:spcAft>
              <a:buSzPts val="3000"/>
              <a:buNone/>
              <a:defRPr/>
            </a:lvl7pPr>
            <a:lvl8pPr lvl="7" algn="ctr" rtl="0">
              <a:lnSpc>
                <a:spcPct val="115000"/>
              </a:lnSpc>
              <a:spcBef>
                <a:spcPts val="0"/>
              </a:spcBef>
              <a:spcAft>
                <a:spcPts val="0"/>
              </a:spcAft>
              <a:buSzPts val="3000"/>
              <a:buNone/>
              <a:defRPr/>
            </a:lvl8pPr>
            <a:lvl9pPr lvl="8" algn="ctr" rtl="0">
              <a:lnSpc>
                <a:spcPct val="115000"/>
              </a:lnSpc>
              <a:spcBef>
                <a:spcPts val="0"/>
              </a:spcBef>
              <a:spcAft>
                <a:spcPts val="0"/>
              </a:spcAft>
              <a:buSzPts val="3000"/>
              <a:buNone/>
              <a:defRPr/>
            </a:lvl9pPr>
          </a:lstStyle>
          <a:p>
            <a:endParaRPr/>
          </a:p>
        </p:txBody>
      </p:sp>
      <p:grpSp>
        <p:nvGrpSpPr>
          <p:cNvPr id="3988" name="Google Shape;3988;p28"/>
          <p:cNvGrpSpPr/>
          <p:nvPr/>
        </p:nvGrpSpPr>
        <p:grpSpPr>
          <a:xfrm>
            <a:off x="8461475" y="539491"/>
            <a:ext cx="1195050" cy="2367259"/>
            <a:chOff x="8461475" y="539491"/>
            <a:chExt cx="1195050" cy="2367259"/>
          </a:xfrm>
        </p:grpSpPr>
        <p:grpSp>
          <p:nvGrpSpPr>
            <p:cNvPr id="3989" name="Google Shape;3989;p28"/>
            <p:cNvGrpSpPr/>
            <p:nvPr/>
          </p:nvGrpSpPr>
          <p:grpSpPr>
            <a:xfrm>
              <a:off x="8461475" y="539491"/>
              <a:ext cx="330300" cy="2367259"/>
              <a:chOff x="6498025" y="1388116"/>
              <a:chExt cx="330300" cy="2367259"/>
            </a:xfrm>
          </p:grpSpPr>
          <p:grpSp>
            <p:nvGrpSpPr>
              <p:cNvPr id="3990" name="Google Shape;3990;p28"/>
              <p:cNvGrpSpPr/>
              <p:nvPr/>
            </p:nvGrpSpPr>
            <p:grpSpPr>
              <a:xfrm>
                <a:off x="6539742" y="1696448"/>
                <a:ext cx="246878" cy="901153"/>
                <a:chOff x="8534854" y="3053621"/>
                <a:chExt cx="230125" cy="830250"/>
              </a:xfrm>
            </p:grpSpPr>
            <p:cxnSp>
              <p:nvCxnSpPr>
                <p:cNvPr id="3991" name="Google Shape;3991;p28"/>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992" name="Google Shape;3992;p28"/>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993" name="Google Shape;3993;p28"/>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994" name="Google Shape;3994;p28"/>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995" name="Google Shape;3995;p28"/>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grpSp>
            <p:nvGrpSpPr>
              <p:cNvPr id="3996" name="Google Shape;3996;p28"/>
              <p:cNvGrpSpPr/>
              <p:nvPr/>
            </p:nvGrpSpPr>
            <p:grpSpPr>
              <a:xfrm>
                <a:off x="6548731" y="1388116"/>
                <a:ext cx="228900" cy="228604"/>
                <a:chOff x="8536079" y="1884671"/>
                <a:chExt cx="228900" cy="250800"/>
              </a:xfrm>
            </p:grpSpPr>
            <p:cxnSp>
              <p:nvCxnSpPr>
                <p:cNvPr id="3997" name="Google Shape;3997;p28"/>
                <p:cNvCxnSpPr/>
                <p:nvPr/>
              </p:nvCxnSpPr>
              <p:spPr>
                <a:xfrm flipH="1">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cxnSp>
              <p:nvCxnSpPr>
                <p:cNvPr id="3998" name="Google Shape;3998;p28"/>
                <p:cNvCxnSpPr/>
                <p:nvPr/>
              </p:nvCxnSpPr>
              <p:spPr>
                <a:xfrm>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grpSp>
          <p:grpSp>
            <p:nvGrpSpPr>
              <p:cNvPr id="3999" name="Google Shape;3999;p28"/>
              <p:cNvGrpSpPr/>
              <p:nvPr/>
            </p:nvGrpSpPr>
            <p:grpSpPr>
              <a:xfrm>
                <a:off x="6498025" y="2658568"/>
                <a:ext cx="330300" cy="1096807"/>
                <a:chOff x="8461475" y="-290407"/>
                <a:chExt cx="330300" cy="1096807"/>
              </a:xfrm>
            </p:grpSpPr>
            <p:sp>
              <p:nvSpPr>
                <p:cNvPr id="4000" name="Google Shape;4000;p28"/>
                <p:cNvSpPr/>
                <p:nvPr/>
              </p:nvSpPr>
              <p:spPr>
                <a:xfrm>
                  <a:off x="8461475" y="476100"/>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01" name="Google Shape;4001;p28"/>
                <p:cNvCxnSpPr>
                  <a:stCxn id="4000" idx="1"/>
                  <a:endCxn id="4000" idx="5"/>
                </p:cNvCxnSpPr>
                <p:nvPr/>
              </p:nvCxnSpPr>
              <p:spPr>
                <a:xfrm>
                  <a:off x="8509846" y="524471"/>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4002" name="Google Shape;4002;p28"/>
                <p:cNvCxnSpPr>
                  <a:stCxn id="4000" idx="7"/>
                  <a:endCxn id="4000" idx="3"/>
                </p:cNvCxnSpPr>
                <p:nvPr/>
              </p:nvCxnSpPr>
              <p:spPr>
                <a:xfrm flipH="1">
                  <a:off x="8509704" y="524471"/>
                  <a:ext cx="233700" cy="233700"/>
                </a:xfrm>
                <a:prstGeom prst="straightConnector1">
                  <a:avLst/>
                </a:prstGeom>
                <a:noFill/>
                <a:ln w="9525" cap="flat" cmpd="sng">
                  <a:solidFill>
                    <a:schemeClr val="dk1"/>
                  </a:solidFill>
                  <a:prstDash val="solid"/>
                  <a:round/>
                  <a:headEnd type="none" w="med" len="med"/>
                  <a:tailEnd type="none" w="med" len="med"/>
                </a:ln>
              </p:spPr>
            </p:cxnSp>
            <p:grpSp>
              <p:nvGrpSpPr>
                <p:cNvPr id="4003" name="Google Shape;4003;p28"/>
                <p:cNvGrpSpPr/>
                <p:nvPr/>
              </p:nvGrpSpPr>
              <p:grpSpPr>
                <a:xfrm>
                  <a:off x="8509777" y="-290407"/>
                  <a:ext cx="246883" cy="752991"/>
                  <a:chOff x="8485340" y="3907478"/>
                  <a:chExt cx="330366" cy="1010997"/>
                </a:xfrm>
              </p:grpSpPr>
              <p:grpSp>
                <p:nvGrpSpPr>
                  <p:cNvPr id="4004" name="Google Shape;4004;p28"/>
                  <p:cNvGrpSpPr/>
                  <p:nvPr/>
                </p:nvGrpSpPr>
                <p:grpSpPr>
                  <a:xfrm>
                    <a:off x="8485340" y="3907478"/>
                    <a:ext cx="330366" cy="181736"/>
                    <a:chOff x="7238332" y="3402944"/>
                    <a:chExt cx="1437000" cy="790500"/>
                  </a:xfrm>
                </p:grpSpPr>
                <p:cxnSp>
                  <p:nvCxnSpPr>
                    <p:cNvPr id="4005" name="Google Shape;4005;p28"/>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4006" name="Google Shape;4006;p28"/>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4007" name="Google Shape;4007;p28"/>
                  <p:cNvCxnSpPr/>
                  <p:nvPr/>
                </p:nvCxnSpPr>
                <p:spPr>
                  <a:xfrm rot="10800000">
                    <a:off x="8650523" y="3915875"/>
                    <a:ext cx="0" cy="1002600"/>
                  </a:xfrm>
                  <a:prstGeom prst="straightConnector1">
                    <a:avLst/>
                  </a:prstGeom>
                  <a:noFill/>
                  <a:ln w="9525" cap="flat" cmpd="sng">
                    <a:solidFill>
                      <a:schemeClr val="dk1"/>
                    </a:solidFill>
                    <a:prstDash val="solid"/>
                    <a:round/>
                    <a:headEnd type="none" w="med" len="med"/>
                    <a:tailEnd type="none" w="med" len="med"/>
                  </a:ln>
                </p:spPr>
              </p:cxnSp>
            </p:grpSp>
          </p:grpSp>
        </p:grpSp>
        <p:cxnSp>
          <p:nvCxnSpPr>
            <p:cNvPr id="4008" name="Google Shape;4008;p28"/>
            <p:cNvCxnSpPr/>
            <p:nvPr/>
          </p:nvCxnSpPr>
          <p:spPr>
            <a:xfrm>
              <a:off x="8626625" y="2335775"/>
              <a:ext cx="10299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49279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609"/>
        <p:cNvGrpSpPr/>
        <p:nvPr/>
      </p:nvGrpSpPr>
      <p:grpSpPr>
        <a:xfrm>
          <a:off x="0" y="0"/>
          <a:ext cx="0" cy="0"/>
          <a:chOff x="0" y="0"/>
          <a:chExt cx="0" cy="0"/>
        </a:xfrm>
      </p:grpSpPr>
      <p:sp>
        <p:nvSpPr>
          <p:cNvPr id="3610" name="Google Shape;3610;p26"/>
          <p:cNvSpPr txBox="1">
            <a:spLocks noGrp="1"/>
          </p:cNvSpPr>
          <p:nvPr>
            <p:ph type="subTitle" idx="1"/>
          </p:nvPr>
        </p:nvSpPr>
        <p:spPr>
          <a:xfrm>
            <a:off x="713225" y="1969338"/>
            <a:ext cx="4780200" cy="223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sz="1400"/>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1600"/>
              </a:spcBef>
              <a:spcAft>
                <a:spcPts val="0"/>
              </a:spcAft>
              <a:buClr>
                <a:srgbClr val="999999"/>
              </a:buClr>
              <a:buSzPts val="800"/>
              <a:buFont typeface="Open Sans"/>
              <a:buChar char="❏"/>
              <a:defRPr/>
            </a:lvl3pPr>
            <a:lvl4pPr lvl="3" algn="ctr" rtl="0">
              <a:lnSpc>
                <a:spcPct val="115000"/>
              </a:lnSpc>
              <a:spcBef>
                <a:spcPts val="1600"/>
              </a:spcBef>
              <a:spcAft>
                <a:spcPts val="0"/>
              </a:spcAft>
              <a:buClr>
                <a:srgbClr val="999999"/>
              </a:buClr>
              <a:buSzPts val="800"/>
              <a:buFont typeface="Open Sans"/>
              <a:buChar char="❏"/>
              <a:defRPr/>
            </a:lvl4pPr>
            <a:lvl5pPr lvl="4" algn="ctr" rtl="0">
              <a:lnSpc>
                <a:spcPct val="115000"/>
              </a:lnSpc>
              <a:spcBef>
                <a:spcPts val="1600"/>
              </a:spcBef>
              <a:spcAft>
                <a:spcPts val="0"/>
              </a:spcAft>
              <a:buClr>
                <a:srgbClr val="999999"/>
              </a:buClr>
              <a:buSzPts val="1200"/>
              <a:buFont typeface="Open Sans"/>
              <a:buChar char="❏"/>
              <a:defRPr/>
            </a:lvl5pPr>
            <a:lvl6pPr lvl="5" algn="ctr" rtl="0">
              <a:lnSpc>
                <a:spcPct val="115000"/>
              </a:lnSpc>
              <a:spcBef>
                <a:spcPts val="1600"/>
              </a:spcBef>
              <a:spcAft>
                <a:spcPts val="0"/>
              </a:spcAft>
              <a:buClr>
                <a:srgbClr val="999999"/>
              </a:buClr>
              <a:buSzPts val="1200"/>
              <a:buFont typeface="Open Sans"/>
              <a:buChar char="❏"/>
              <a:defRPr/>
            </a:lvl6pPr>
            <a:lvl7pPr lvl="6" algn="ctr" rtl="0">
              <a:lnSpc>
                <a:spcPct val="115000"/>
              </a:lnSpc>
              <a:spcBef>
                <a:spcPts val="1600"/>
              </a:spcBef>
              <a:spcAft>
                <a:spcPts val="0"/>
              </a:spcAft>
              <a:buClr>
                <a:srgbClr val="999999"/>
              </a:buClr>
              <a:buSzPts val="700"/>
              <a:buFont typeface="Open Sans"/>
              <a:buChar char="❏"/>
              <a:defRPr/>
            </a:lvl7pPr>
            <a:lvl8pPr lvl="7" algn="ctr" rtl="0">
              <a:lnSpc>
                <a:spcPct val="115000"/>
              </a:lnSpc>
              <a:spcBef>
                <a:spcPts val="1600"/>
              </a:spcBef>
              <a:spcAft>
                <a:spcPts val="0"/>
              </a:spcAft>
              <a:buClr>
                <a:srgbClr val="999999"/>
              </a:buClr>
              <a:buSzPts val="700"/>
              <a:buFont typeface="Open Sans"/>
              <a:buChar char="❏"/>
              <a:defRPr/>
            </a:lvl8pPr>
            <a:lvl9pPr lvl="8" algn="ctr" rtl="0">
              <a:lnSpc>
                <a:spcPct val="115000"/>
              </a:lnSpc>
              <a:spcBef>
                <a:spcPts val="1600"/>
              </a:spcBef>
              <a:spcAft>
                <a:spcPts val="1600"/>
              </a:spcAft>
              <a:buClr>
                <a:srgbClr val="999999"/>
              </a:buClr>
              <a:buSzPts val="600"/>
              <a:buFont typeface="Open Sans"/>
              <a:buChar char="❏"/>
              <a:defRPr/>
            </a:lvl9pPr>
          </a:lstStyle>
          <a:p>
            <a:endParaRPr/>
          </a:p>
        </p:txBody>
      </p:sp>
      <p:sp>
        <p:nvSpPr>
          <p:cNvPr id="3611" name="Google Shape;3611;p26"/>
          <p:cNvSpPr txBox="1">
            <a:spLocks noGrp="1"/>
          </p:cNvSpPr>
          <p:nvPr>
            <p:ph type="title"/>
          </p:nvPr>
        </p:nvSpPr>
        <p:spPr>
          <a:xfrm>
            <a:off x="722535" y="842613"/>
            <a:ext cx="4780200" cy="1182000"/>
          </a:xfrm>
          <a:prstGeom prst="rect">
            <a:avLst/>
          </a:prstGeom>
        </p:spPr>
        <p:txBody>
          <a:bodyPr spcFirstLastPara="1" wrap="square" lIns="91425" tIns="91425" rIns="91425" bIns="91425" anchor="ctr" anchorCtr="0">
            <a:noAutofit/>
          </a:bodyPr>
          <a:lstStyle>
            <a:lvl1pPr lvl="0" algn="l" rtl="0">
              <a:lnSpc>
                <a:spcPct val="115000"/>
              </a:lnSpc>
              <a:spcBef>
                <a:spcPts val="0"/>
              </a:spcBef>
              <a:spcAft>
                <a:spcPts val="0"/>
              </a:spcAft>
              <a:buSzPts val="2800"/>
              <a:buNone/>
              <a:defRPr b="1"/>
            </a:lvl1pPr>
            <a:lvl2pPr lvl="1" algn="ctr" rtl="0">
              <a:lnSpc>
                <a:spcPct val="115000"/>
              </a:lnSpc>
              <a:spcBef>
                <a:spcPts val="0"/>
              </a:spcBef>
              <a:spcAft>
                <a:spcPts val="0"/>
              </a:spcAft>
              <a:buSzPts val="3000"/>
              <a:buNone/>
              <a:defRPr/>
            </a:lvl2pPr>
            <a:lvl3pPr lvl="2" algn="ctr" rtl="0">
              <a:lnSpc>
                <a:spcPct val="115000"/>
              </a:lnSpc>
              <a:spcBef>
                <a:spcPts val="0"/>
              </a:spcBef>
              <a:spcAft>
                <a:spcPts val="0"/>
              </a:spcAft>
              <a:buSzPts val="3000"/>
              <a:buNone/>
              <a:defRPr/>
            </a:lvl3pPr>
            <a:lvl4pPr lvl="3" algn="ctr" rtl="0">
              <a:lnSpc>
                <a:spcPct val="115000"/>
              </a:lnSpc>
              <a:spcBef>
                <a:spcPts val="0"/>
              </a:spcBef>
              <a:spcAft>
                <a:spcPts val="0"/>
              </a:spcAft>
              <a:buSzPts val="3000"/>
              <a:buNone/>
              <a:defRPr/>
            </a:lvl4pPr>
            <a:lvl5pPr lvl="4" algn="ctr" rtl="0">
              <a:lnSpc>
                <a:spcPct val="115000"/>
              </a:lnSpc>
              <a:spcBef>
                <a:spcPts val="0"/>
              </a:spcBef>
              <a:spcAft>
                <a:spcPts val="0"/>
              </a:spcAft>
              <a:buSzPts val="3000"/>
              <a:buNone/>
              <a:defRPr/>
            </a:lvl5pPr>
            <a:lvl6pPr lvl="5" algn="ctr" rtl="0">
              <a:lnSpc>
                <a:spcPct val="115000"/>
              </a:lnSpc>
              <a:spcBef>
                <a:spcPts val="0"/>
              </a:spcBef>
              <a:spcAft>
                <a:spcPts val="0"/>
              </a:spcAft>
              <a:buSzPts val="3000"/>
              <a:buNone/>
              <a:defRPr/>
            </a:lvl6pPr>
            <a:lvl7pPr lvl="6" algn="ctr" rtl="0">
              <a:lnSpc>
                <a:spcPct val="115000"/>
              </a:lnSpc>
              <a:spcBef>
                <a:spcPts val="0"/>
              </a:spcBef>
              <a:spcAft>
                <a:spcPts val="0"/>
              </a:spcAft>
              <a:buSzPts val="3000"/>
              <a:buNone/>
              <a:defRPr/>
            </a:lvl7pPr>
            <a:lvl8pPr lvl="7" algn="ctr" rtl="0">
              <a:lnSpc>
                <a:spcPct val="115000"/>
              </a:lnSpc>
              <a:spcBef>
                <a:spcPts val="0"/>
              </a:spcBef>
              <a:spcAft>
                <a:spcPts val="0"/>
              </a:spcAft>
              <a:buSzPts val="3000"/>
              <a:buNone/>
              <a:defRPr/>
            </a:lvl8pPr>
            <a:lvl9pPr lvl="8" algn="ctr" rtl="0">
              <a:lnSpc>
                <a:spcPct val="115000"/>
              </a:lnSpc>
              <a:spcBef>
                <a:spcPts val="0"/>
              </a:spcBef>
              <a:spcAft>
                <a:spcPts val="0"/>
              </a:spcAft>
              <a:buSzPts val="3000"/>
              <a:buNone/>
              <a:defRPr/>
            </a:lvl9pPr>
          </a:lstStyle>
          <a:p>
            <a:endParaRPr/>
          </a:p>
        </p:txBody>
      </p:sp>
      <p:grpSp>
        <p:nvGrpSpPr>
          <p:cNvPr id="3612" name="Google Shape;3612;p26"/>
          <p:cNvGrpSpPr/>
          <p:nvPr/>
        </p:nvGrpSpPr>
        <p:grpSpPr>
          <a:xfrm flipH="1">
            <a:off x="4487300" y="-19550"/>
            <a:ext cx="4318885" cy="559050"/>
            <a:chOff x="382925" y="-19550"/>
            <a:chExt cx="4318885" cy="559050"/>
          </a:xfrm>
        </p:grpSpPr>
        <p:grpSp>
          <p:nvGrpSpPr>
            <p:cNvPr id="3613" name="Google Shape;3613;p26"/>
            <p:cNvGrpSpPr/>
            <p:nvPr/>
          </p:nvGrpSpPr>
          <p:grpSpPr>
            <a:xfrm>
              <a:off x="382925" y="209200"/>
              <a:ext cx="330300" cy="330300"/>
              <a:chOff x="8483050" y="4608575"/>
              <a:chExt cx="330300" cy="330300"/>
            </a:xfrm>
          </p:grpSpPr>
          <p:sp>
            <p:nvSpPr>
              <p:cNvPr id="3614" name="Google Shape;3614;p26"/>
              <p:cNvSpPr/>
              <p:nvPr/>
            </p:nvSpPr>
            <p:spPr>
              <a:xfrm>
                <a:off x="8483050" y="4608575"/>
                <a:ext cx="330300" cy="330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15" name="Google Shape;3615;p26"/>
              <p:cNvCxnSpPr>
                <a:stCxn id="3614" idx="1"/>
                <a:endCxn id="3614" idx="5"/>
              </p:cNvCxnSpPr>
              <p:nvPr/>
            </p:nvCxnSpPr>
            <p:spPr>
              <a:xfrm>
                <a:off x="8531421" y="4656946"/>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3616" name="Google Shape;3616;p26"/>
              <p:cNvCxnSpPr>
                <a:stCxn id="3614" idx="7"/>
                <a:endCxn id="3614" idx="3"/>
              </p:cNvCxnSpPr>
              <p:nvPr/>
            </p:nvCxnSpPr>
            <p:spPr>
              <a:xfrm flipH="1">
                <a:off x="8531279" y="4656946"/>
                <a:ext cx="233700" cy="233700"/>
              </a:xfrm>
              <a:prstGeom prst="straightConnector1">
                <a:avLst/>
              </a:prstGeom>
              <a:noFill/>
              <a:ln w="9525" cap="flat" cmpd="sng">
                <a:solidFill>
                  <a:schemeClr val="dk1"/>
                </a:solidFill>
                <a:prstDash val="solid"/>
                <a:round/>
                <a:headEnd type="none" w="med" len="med"/>
                <a:tailEnd type="none" w="med" len="med"/>
              </a:ln>
            </p:spPr>
          </p:cxnSp>
        </p:grpSp>
        <p:grpSp>
          <p:nvGrpSpPr>
            <p:cNvPr id="3617" name="Google Shape;3617;p26"/>
            <p:cNvGrpSpPr/>
            <p:nvPr/>
          </p:nvGrpSpPr>
          <p:grpSpPr>
            <a:xfrm rot="-5400000">
              <a:off x="3815759" y="-76227"/>
              <a:ext cx="246878" cy="901153"/>
              <a:chOff x="8534854" y="3053621"/>
              <a:chExt cx="230125" cy="830250"/>
            </a:xfrm>
          </p:grpSpPr>
          <p:cxnSp>
            <p:nvCxnSpPr>
              <p:cNvPr id="3618" name="Google Shape;3618;p26"/>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619" name="Google Shape;3619;p26"/>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620" name="Google Shape;3620;p26"/>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621" name="Google Shape;3621;p26"/>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3622" name="Google Shape;3622;p26"/>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grpSp>
          <p:nvGrpSpPr>
            <p:cNvPr id="3623" name="Google Shape;3623;p26"/>
            <p:cNvGrpSpPr/>
            <p:nvPr/>
          </p:nvGrpSpPr>
          <p:grpSpPr>
            <a:xfrm rot="5400000">
              <a:off x="1935918" y="-971783"/>
              <a:ext cx="246883" cy="2692268"/>
              <a:chOff x="8485340" y="3907478"/>
              <a:chExt cx="330366" cy="3614753"/>
            </a:xfrm>
          </p:grpSpPr>
          <p:grpSp>
            <p:nvGrpSpPr>
              <p:cNvPr id="3624" name="Google Shape;3624;p26"/>
              <p:cNvGrpSpPr/>
              <p:nvPr/>
            </p:nvGrpSpPr>
            <p:grpSpPr>
              <a:xfrm>
                <a:off x="8485340" y="3907478"/>
                <a:ext cx="330366" cy="181736"/>
                <a:chOff x="7238332" y="3402944"/>
                <a:chExt cx="1437000" cy="790500"/>
              </a:xfrm>
            </p:grpSpPr>
            <p:cxnSp>
              <p:nvCxnSpPr>
                <p:cNvPr id="3625" name="Google Shape;3625;p26"/>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3626" name="Google Shape;3626;p26"/>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3627" name="Google Shape;3627;p26"/>
              <p:cNvCxnSpPr>
                <a:stCxn id="3614" idx="6"/>
              </p:cNvCxnSpPr>
              <p:nvPr/>
            </p:nvCxnSpPr>
            <p:spPr>
              <a:xfrm rot="-5400000">
                <a:off x="6847372" y="5719081"/>
                <a:ext cx="3606300" cy="0"/>
              </a:xfrm>
              <a:prstGeom prst="straightConnector1">
                <a:avLst/>
              </a:prstGeom>
              <a:noFill/>
              <a:ln w="9525" cap="flat" cmpd="sng">
                <a:solidFill>
                  <a:schemeClr val="dk1"/>
                </a:solidFill>
                <a:prstDash val="solid"/>
                <a:round/>
                <a:headEnd type="none" w="med" len="med"/>
                <a:tailEnd type="none" w="med" len="med"/>
              </a:ln>
            </p:spPr>
          </p:cxnSp>
        </p:grpSp>
        <p:grpSp>
          <p:nvGrpSpPr>
            <p:cNvPr id="3628" name="Google Shape;3628;p26"/>
            <p:cNvGrpSpPr/>
            <p:nvPr/>
          </p:nvGrpSpPr>
          <p:grpSpPr>
            <a:xfrm>
              <a:off x="4472910" y="260041"/>
              <a:ext cx="228900" cy="228604"/>
              <a:chOff x="8536079" y="1884671"/>
              <a:chExt cx="228900" cy="250800"/>
            </a:xfrm>
          </p:grpSpPr>
          <p:cxnSp>
            <p:nvCxnSpPr>
              <p:cNvPr id="3629" name="Google Shape;3629;p26"/>
              <p:cNvCxnSpPr/>
              <p:nvPr/>
            </p:nvCxnSpPr>
            <p:spPr>
              <a:xfrm flipH="1">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cxnSp>
            <p:nvCxnSpPr>
              <p:cNvPr id="3630" name="Google Shape;3630;p26"/>
              <p:cNvCxnSpPr/>
              <p:nvPr/>
            </p:nvCxnSpPr>
            <p:spPr>
              <a:xfrm>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grpSp>
        <p:cxnSp>
          <p:nvCxnSpPr>
            <p:cNvPr id="3631" name="Google Shape;3631;p26"/>
            <p:cNvCxnSpPr/>
            <p:nvPr/>
          </p:nvCxnSpPr>
          <p:spPr>
            <a:xfrm rot="10800000">
              <a:off x="1606325" y="-19550"/>
              <a:ext cx="0" cy="394800"/>
            </a:xfrm>
            <a:prstGeom prst="straightConnector1">
              <a:avLst/>
            </a:prstGeom>
            <a:noFill/>
            <a:ln w="9525" cap="flat" cmpd="sng">
              <a:solidFill>
                <a:schemeClr val="dk1"/>
              </a:solidFill>
              <a:prstDash val="solid"/>
              <a:round/>
              <a:headEnd type="none" w="med" len="med"/>
              <a:tailEnd type="none" w="med" len="med"/>
            </a:ln>
          </p:spPr>
        </p:cxnSp>
      </p:grpSp>
      <p:grpSp>
        <p:nvGrpSpPr>
          <p:cNvPr id="3632" name="Google Shape;3632;p26"/>
          <p:cNvGrpSpPr/>
          <p:nvPr/>
        </p:nvGrpSpPr>
        <p:grpSpPr>
          <a:xfrm flipH="1">
            <a:off x="-443025" y="4626864"/>
            <a:ext cx="3636350" cy="663525"/>
            <a:chOff x="6332225" y="4608575"/>
            <a:chExt cx="3636350" cy="663525"/>
          </a:xfrm>
        </p:grpSpPr>
        <p:sp>
          <p:nvSpPr>
            <p:cNvPr id="3633" name="Google Shape;3633;p26"/>
            <p:cNvSpPr/>
            <p:nvPr/>
          </p:nvSpPr>
          <p:spPr>
            <a:xfrm rot="10800000">
              <a:off x="8323075" y="4608575"/>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4" name="Google Shape;3634;p26"/>
            <p:cNvGrpSpPr/>
            <p:nvPr/>
          </p:nvGrpSpPr>
          <p:grpSpPr>
            <a:xfrm rot="10800000">
              <a:off x="8406448" y="4683926"/>
              <a:ext cx="246927" cy="179894"/>
              <a:chOff x="4602071" y="4683769"/>
              <a:chExt cx="207711" cy="179912"/>
            </a:xfrm>
          </p:grpSpPr>
          <p:grpSp>
            <p:nvGrpSpPr>
              <p:cNvPr id="3635" name="Google Shape;3635;p26"/>
              <p:cNvGrpSpPr/>
              <p:nvPr/>
            </p:nvGrpSpPr>
            <p:grpSpPr>
              <a:xfrm rot="5400000">
                <a:off x="4670498" y="4724398"/>
                <a:ext cx="179912" cy="98654"/>
                <a:chOff x="7238332" y="3402944"/>
                <a:chExt cx="1437000" cy="790500"/>
              </a:xfrm>
            </p:grpSpPr>
            <p:cxnSp>
              <p:nvCxnSpPr>
                <p:cNvPr id="3636" name="Google Shape;3636;p26"/>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3637" name="Google Shape;3637;p26"/>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3638" name="Google Shape;3638;p26"/>
              <p:cNvCxnSpPr>
                <a:endCxn id="3633" idx="2"/>
              </p:cNvCxnSpPr>
              <p:nvPr/>
            </p:nvCxnSpPr>
            <p:spPr>
              <a:xfrm rot="10800000">
                <a:off x="4602071" y="4773873"/>
                <a:ext cx="198300" cy="0"/>
              </a:xfrm>
              <a:prstGeom prst="straightConnector1">
                <a:avLst/>
              </a:prstGeom>
              <a:noFill/>
              <a:ln w="9525" cap="flat" cmpd="sng">
                <a:solidFill>
                  <a:schemeClr val="dk1"/>
                </a:solidFill>
                <a:prstDash val="solid"/>
                <a:round/>
                <a:headEnd type="none" w="med" len="med"/>
                <a:tailEnd type="none" w="med" len="med"/>
              </a:ln>
            </p:spPr>
          </p:cxnSp>
        </p:grpSp>
        <p:cxnSp>
          <p:nvCxnSpPr>
            <p:cNvPr id="3639" name="Google Shape;3639;p26"/>
            <p:cNvCxnSpPr>
              <a:stCxn id="3633" idx="2"/>
            </p:cNvCxnSpPr>
            <p:nvPr/>
          </p:nvCxnSpPr>
          <p:spPr>
            <a:xfrm>
              <a:off x="8653375" y="4773725"/>
              <a:ext cx="1315200" cy="0"/>
            </a:xfrm>
            <a:prstGeom prst="straightConnector1">
              <a:avLst/>
            </a:prstGeom>
            <a:noFill/>
            <a:ln w="9525" cap="flat" cmpd="sng">
              <a:solidFill>
                <a:schemeClr val="dk1"/>
              </a:solidFill>
              <a:prstDash val="solid"/>
              <a:round/>
              <a:headEnd type="none" w="med" len="med"/>
              <a:tailEnd type="none" w="med" len="med"/>
            </a:ln>
          </p:spPr>
        </p:cxnSp>
        <p:cxnSp>
          <p:nvCxnSpPr>
            <p:cNvPr id="3640" name="Google Shape;3640;p26"/>
            <p:cNvCxnSpPr>
              <a:stCxn id="3641" idx="6"/>
            </p:cNvCxnSpPr>
            <p:nvPr/>
          </p:nvCxnSpPr>
          <p:spPr>
            <a:xfrm>
              <a:off x="6942925" y="4773725"/>
              <a:ext cx="1379100" cy="0"/>
            </a:xfrm>
            <a:prstGeom prst="straightConnector1">
              <a:avLst/>
            </a:prstGeom>
            <a:noFill/>
            <a:ln w="9525" cap="flat" cmpd="sng">
              <a:solidFill>
                <a:schemeClr val="dk1"/>
              </a:solidFill>
              <a:prstDash val="solid"/>
              <a:round/>
              <a:headEnd type="none" w="med" len="med"/>
              <a:tailEnd type="none" w="med" len="med"/>
            </a:ln>
          </p:spPr>
        </p:cxnSp>
        <p:sp>
          <p:nvSpPr>
            <p:cNvPr id="3641" name="Google Shape;3641;p26"/>
            <p:cNvSpPr/>
            <p:nvPr/>
          </p:nvSpPr>
          <p:spPr>
            <a:xfrm>
              <a:off x="68256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6"/>
            <p:cNvSpPr/>
            <p:nvPr/>
          </p:nvSpPr>
          <p:spPr>
            <a:xfrm>
              <a:off x="65789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6"/>
            <p:cNvSpPr/>
            <p:nvPr/>
          </p:nvSpPr>
          <p:spPr>
            <a:xfrm>
              <a:off x="63322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4" name="Google Shape;3644;p26"/>
            <p:cNvCxnSpPr/>
            <p:nvPr/>
          </p:nvCxnSpPr>
          <p:spPr>
            <a:xfrm>
              <a:off x="7496050" y="4784900"/>
              <a:ext cx="0" cy="487200"/>
            </a:xfrm>
            <a:prstGeom prst="straightConnector1">
              <a:avLst/>
            </a:prstGeom>
            <a:noFill/>
            <a:ln w="9525" cap="flat" cmpd="sng">
              <a:solidFill>
                <a:schemeClr val="dk1"/>
              </a:solidFill>
              <a:prstDash val="solid"/>
              <a:round/>
              <a:headEnd type="none" w="med" len="med"/>
              <a:tailEnd type="none" w="med" len="med"/>
            </a:ln>
          </p:spPr>
        </p:cxnSp>
      </p:grpSp>
      <p:grpSp>
        <p:nvGrpSpPr>
          <p:cNvPr id="3645" name="Google Shape;3645;p26"/>
          <p:cNvGrpSpPr/>
          <p:nvPr/>
        </p:nvGrpSpPr>
        <p:grpSpPr>
          <a:xfrm>
            <a:off x="6578209" y="4694147"/>
            <a:ext cx="4215397" cy="1014842"/>
            <a:chOff x="2172833" y="1371669"/>
            <a:chExt cx="6637375" cy="1597925"/>
          </a:xfrm>
        </p:grpSpPr>
        <p:sp>
          <p:nvSpPr>
            <p:cNvPr id="3646" name="Google Shape;3646;p26"/>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6"/>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6"/>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6"/>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6"/>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6"/>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6"/>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6"/>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6"/>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6"/>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6"/>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6"/>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6"/>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6"/>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6"/>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6"/>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6"/>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6"/>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6"/>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6"/>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6"/>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6"/>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6"/>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6"/>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6"/>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6"/>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6"/>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6"/>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6"/>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6"/>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6"/>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6"/>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6"/>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6"/>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6"/>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6"/>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6"/>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6"/>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6"/>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6"/>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6"/>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6"/>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6"/>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6"/>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6"/>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6"/>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6"/>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6"/>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6"/>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6"/>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6"/>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6"/>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6"/>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6"/>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6"/>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6"/>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6"/>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6"/>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6"/>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6"/>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6"/>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6"/>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6"/>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6"/>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6"/>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6"/>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6"/>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6"/>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6"/>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6"/>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6"/>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6"/>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6"/>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6"/>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6"/>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6"/>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6"/>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6"/>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6"/>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6"/>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6"/>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6"/>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6"/>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6"/>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6"/>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6"/>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6"/>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6"/>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6"/>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6"/>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6" name="Google Shape;3736;p26"/>
          <p:cNvGrpSpPr/>
          <p:nvPr/>
        </p:nvGrpSpPr>
        <p:grpSpPr>
          <a:xfrm>
            <a:off x="-1226070" y="-66651"/>
            <a:ext cx="3878601" cy="503207"/>
            <a:chOff x="-938188" y="-110700"/>
            <a:chExt cx="5124324" cy="503207"/>
          </a:xfrm>
        </p:grpSpPr>
        <p:sp>
          <p:nvSpPr>
            <p:cNvPr id="3737" name="Google Shape;3737;p26"/>
            <p:cNvSpPr/>
            <p:nvPr/>
          </p:nvSpPr>
          <p:spPr>
            <a:xfrm>
              <a:off x="378775" y="232786"/>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6"/>
            <p:cNvSpPr/>
            <p:nvPr/>
          </p:nvSpPr>
          <p:spPr>
            <a:xfrm>
              <a:off x="573267" y="235275"/>
              <a:ext cx="404438" cy="104550"/>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6"/>
            <p:cNvSpPr/>
            <p:nvPr/>
          </p:nvSpPr>
          <p:spPr>
            <a:xfrm>
              <a:off x="762138" y="75351"/>
              <a:ext cx="1512266" cy="70799"/>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6"/>
            <p:cNvSpPr/>
            <p:nvPr/>
          </p:nvSpPr>
          <p:spPr>
            <a:xfrm>
              <a:off x="1335525" y="-1107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6"/>
            <p:cNvSpPr/>
            <p:nvPr/>
          </p:nvSpPr>
          <p:spPr>
            <a:xfrm>
              <a:off x="-938188" y="308599"/>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6"/>
            <p:cNvSpPr/>
            <p:nvPr/>
          </p:nvSpPr>
          <p:spPr>
            <a:xfrm>
              <a:off x="1577375" y="139375"/>
              <a:ext cx="2608761" cy="109525"/>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6"/>
            <p:cNvSpPr/>
            <p:nvPr/>
          </p:nvSpPr>
          <p:spPr>
            <a:xfrm>
              <a:off x="0" y="-85749"/>
              <a:ext cx="1297248" cy="25542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6"/>
            <p:cNvSpPr/>
            <p:nvPr/>
          </p:nvSpPr>
          <p:spPr>
            <a:xfrm>
              <a:off x="2411988" y="235253"/>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6"/>
            <p:cNvSpPr/>
            <p:nvPr/>
          </p:nvSpPr>
          <p:spPr>
            <a:xfrm>
              <a:off x="912500" y="-6"/>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236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4"/>
        <p:cNvGrpSpPr/>
        <p:nvPr/>
      </p:nvGrpSpPr>
      <p:grpSpPr>
        <a:xfrm>
          <a:off x="0" y="0"/>
          <a:ext cx="0" cy="0"/>
          <a:chOff x="0" y="0"/>
          <a:chExt cx="0" cy="0"/>
        </a:xfrm>
      </p:grpSpPr>
      <p:grpSp>
        <p:nvGrpSpPr>
          <p:cNvPr id="255" name="Google Shape;255;p3"/>
          <p:cNvGrpSpPr/>
          <p:nvPr/>
        </p:nvGrpSpPr>
        <p:grpSpPr>
          <a:xfrm>
            <a:off x="584621" y="3467024"/>
            <a:ext cx="4741741" cy="1141557"/>
            <a:chOff x="2172833" y="1371669"/>
            <a:chExt cx="6637375" cy="1597925"/>
          </a:xfrm>
        </p:grpSpPr>
        <p:sp>
          <p:nvSpPr>
            <p:cNvPr id="256" name="Google Shape;256;p3"/>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
          <p:cNvGrpSpPr/>
          <p:nvPr/>
        </p:nvGrpSpPr>
        <p:grpSpPr>
          <a:xfrm>
            <a:off x="3183096" y="1555274"/>
            <a:ext cx="4741741" cy="1141557"/>
            <a:chOff x="2172833" y="1371669"/>
            <a:chExt cx="6637375" cy="1597925"/>
          </a:xfrm>
        </p:grpSpPr>
        <p:sp>
          <p:nvSpPr>
            <p:cNvPr id="347" name="Google Shape;347;p3"/>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
          <p:cNvGrpSpPr/>
          <p:nvPr/>
        </p:nvGrpSpPr>
        <p:grpSpPr>
          <a:xfrm>
            <a:off x="1008225" y="1822500"/>
            <a:ext cx="6772624" cy="2568736"/>
            <a:chOff x="-61450" y="945260"/>
            <a:chExt cx="9273757" cy="3339924"/>
          </a:xfrm>
        </p:grpSpPr>
        <p:sp>
          <p:nvSpPr>
            <p:cNvPr id="438" name="Google Shape;438;p3"/>
            <p:cNvSpPr/>
            <p:nvPr/>
          </p:nvSpPr>
          <p:spPr>
            <a:xfrm>
              <a:off x="4812943" y="3362064"/>
              <a:ext cx="3635417" cy="109859"/>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6587972" y="1534067"/>
              <a:ext cx="2327625" cy="274879"/>
            </a:xfrm>
            <a:custGeom>
              <a:avLst/>
              <a:gdLst/>
              <a:ahLst/>
              <a:cxnLst/>
              <a:rect l="l" t="t" r="r" b="b"/>
              <a:pathLst>
                <a:path w="42504" h="1784" extrusionOk="0">
                  <a:moveTo>
                    <a:pt x="0" y="0"/>
                  </a:moveTo>
                  <a:lnTo>
                    <a:pt x="0" y="1784"/>
                  </a:lnTo>
                  <a:lnTo>
                    <a:pt x="42504" y="1784"/>
                  </a:lnTo>
                  <a:lnTo>
                    <a:pt x="42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269358" y="1534059"/>
              <a:ext cx="3197169" cy="104928"/>
            </a:xfrm>
            <a:custGeom>
              <a:avLst/>
              <a:gdLst/>
              <a:ahLst/>
              <a:cxnLst/>
              <a:rect l="l" t="t" r="r" b="b"/>
              <a:pathLst>
                <a:path w="71064" h="681" extrusionOk="0">
                  <a:moveTo>
                    <a:pt x="0" y="0"/>
                  </a:moveTo>
                  <a:lnTo>
                    <a:pt x="0" y="681"/>
                  </a:lnTo>
                  <a:lnTo>
                    <a:pt x="71064" y="681"/>
                  </a:lnTo>
                  <a:lnTo>
                    <a:pt x="71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3390556" y="945260"/>
              <a:ext cx="3840931" cy="177808"/>
            </a:xfrm>
            <a:custGeom>
              <a:avLst/>
              <a:gdLst/>
              <a:ahLst/>
              <a:cxnLst/>
              <a:rect l="l" t="t" r="r" b="b"/>
              <a:pathLst>
                <a:path w="85373" h="1154" extrusionOk="0">
                  <a:moveTo>
                    <a:pt x="1" y="0"/>
                  </a:moveTo>
                  <a:lnTo>
                    <a:pt x="1" y="1153"/>
                  </a:lnTo>
                  <a:lnTo>
                    <a:pt x="85373" y="1153"/>
                  </a:lnTo>
                  <a:lnTo>
                    <a:pt x="853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2944373" y="2488276"/>
              <a:ext cx="5459222" cy="324492"/>
            </a:xfrm>
            <a:custGeom>
              <a:avLst/>
              <a:gdLst/>
              <a:ahLst/>
              <a:cxnLst/>
              <a:rect l="l" t="t" r="r" b="b"/>
              <a:pathLst>
                <a:path w="121343" h="2106" extrusionOk="0">
                  <a:moveTo>
                    <a:pt x="0" y="1"/>
                  </a:moveTo>
                  <a:lnTo>
                    <a:pt x="0" y="2105"/>
                  </a:lnTo>
                  <a:lnTo>
                    <a:pt x="121342" y="2105"/>
                  </a:lnTo>
                  <a:lnTo>
                    <a:pt x="121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532684" y="2755297"/>
              <a:ext cx="6649477" cy="150690"/>
            </a:xfrm>
            <a:custGeom>
              <a:avLst/>
              <a:gdLst/>
              <a:ahLst/>
              <a:cxnLst/>
              <a:rect l="l" t="t" r="r" b="b"/>
              <a:pathLst>
                <a:path w="147799" h="978" extrusionOk="0">
                  <a:moveTo>
                    <a:pt x="1" y="1"/>
                  </a:moveTo>
                  <a:lnTo>
                    <a:pt x="1" y="977"/>
                  </a:lnTo>
                  <a:lnTo>
                    <a:pt x="147798" y="977"/>
                  </a:lnTo>
                  <a:lnTo>
                    <a:pt x="1477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5592761" y="4122906"/>
              <a:ext cx="2259488" cy="162278"/>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1784711" y="2185509"/>
              <a:ext cx="6852742" cy="162246"/>
            </a:xfrm>
            <a:custGeom>
              <a:avLst/>
              <a:gdLst/>
              <a:ahLst/>
              <a:cxnLst/>
              <a:rect l="l" t="t" r="r" b="b"/>
              <a:pathLst>
                <a:path w="152317" h="1053" extrusionOk="0">
                  <a:moveTo>
                    <a:pt x="1" y="0"/>
                  </a:moveTo>
                  <a:lnTo>
                    <a:pt x="1" y="1052"/>
                  </a:lnTo>
                  <a:lnTo>
                    <a:pt x="152316" y="1052"/>
                  </a:lnTo>
                  <a:lnTo>
                    <a:pt x="1523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2364398" y="1108953"/>
              <a:ext cx="5687141" cy="130194"/>
            </a:xfrm>
            <a:custGeom>
              <a:avLst/>
              <a:gdLst/>
              <a:ahLst/>
              <a:cxnLst/>
              <a:rect l="l" t="t" r="r" b="b"/>
              <a:pathLst>
                <a:path w="126409" h="1816" extrusionOk="0">
                  <a:moveTo>
                    <a:pt x="1" y="1"/>
                  </a:moveTo>
                  <a:lnTo>
                    <a:pt x="1" y="1815"/>
                  </a:lnTo>
                  <a:lnTo>
                    <a:pt x="126408" y="1815"/>
                  </a:lnTo>
                  <a:lnTo>
                    <a:pt x="1264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883336" y="1162318"/>
              <a:ext cx="2620892" cy="169950"/>
            </a:xfrm>
            <a:custGeom>
              <a:avLst/>
              <a:gdLst/>
              <a:ahLst/>
              <a:cxnLst/>
              <a:rect l="l" t="t" r="r" b="b"/>
              <a:pathLst>
                <a:path w="58255" h="1103" extrusionOk="0">
                  <a:moveTo>
                    <a:pt x="0" y="0"/>
                  </a:moveTo>
                  <a:lnTo>
                    <a:pt x="0" y="1103"/>
                  </a:lnTo>
                  <a:lnTo>
                    <a:pt x="58255" y="1103"/>
                  </a:lnTo>
                  <a:lnTo>
                    <a:pt x="582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405138" y="3697958"/>
              <a:ext cx="7887332" cy="31170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612900" y="4192091"/>
              <a:ext cx="2982342" cy="70400"/>
            </a:xfrm>
            <a:custGeom>
              <a:avLst/>
              <a:gdLst/>
              <a:ahLst/>
              <a:cxnLst/>
              <a:rect l="l" t="t" r="r" b="b"/>
              <a:pathLst>
                <a:path w="66289" h="574" extrusionOk="0">
                  <a:moveTo>
                    <a:pt x="1" y="0"/>
                  </a:moveTo>
                  <a:lnTo>
                    <a:pt x="1" y="574"/>
                  </a:lnTo>
                  <a:lnTo>
                    <a:pt x="66288" y="574"/>
                  </a:lnTo>
                  <a:lnTo>
                    <a:pt x="66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4469075" y="1180218"/>
              <a:ext cx="4743232" cy="224883"/>
            </a:xfrm>
            <a:custGeom>
              <a:avLst/>
              <a:gdLst/>
              <a:ahLst/>
              <a:cxnLst/>
              <a:rect l="l" t="t" r="r" b="b"/>
              <a:pathLst>
                <a:path w="103910" h="2181" extrusionOk="0">
                  <a:moveTo>
                    <a:pt x="1" y="1"/>
                  </a:moveTo>
                  <a:lnTo>
                    <a:pt x="1" y="2181"/>
                  </a:lnTo>
                  <a:lnTo>
                    <a:pt x="103909" y="2181"/>
                  </a:lnTo>
                  <a:lnTo>
                    <a:pt x="103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844818" y="1231137"/>
              <a:ext cx="5019579" cy="327420"/>
            </a:xfrm>
            <a:custGeom>
              <a:avLst/>
              <a:gdLst/>
              <a:ahLst/>
              <a:cxnLst/>
              <a:rect l="l" t="t" r="r" b="b"/>
              <a:pathLst>
                <a:path w="111571" h="2125" extrusionOk="0">
                  <a:moveTo>
                    <a:pt x="1" y="1"/>
                  </a:moveTo>
                  <a:lnTo>
                    <a:pt x="1" y="2124"/>
                  </a:lnTo>
                  <a:lnTo>
                    <a:pt x="111570" y="2124"/>
                  </a:lnTo>
                  <a:lnTo>
                    <a:pt x="1115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48" y="2314628"/>
              <a:ext cx="3156948" cy="97224"/>
            </a:xfrm>
            <a:custGeom>
              <a:avLst/>
              <a:gdLst/>
              <a:ahLst/>
              <a:cxnLst/>
              <a:rect l="l" t="t" r="r" b="b"/>
              <a:pathLst>
                <a:path w="70170" h="631" extrusionOk="0">
                  <a:moveTo>
                    <a:pt x="1" y="0"/>
                  </a:moveTo>
                  <a:lnTo>
                    <a:pt x="1" y="630"/>
                  </a:lnTo>
                  <a:lnTo>
                    <a:pt x="70170" y="630"/>
                  </a:lnTo>
                  <a:lnTo>
                    <a:pt x="70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28875" y="2396143"/>
              <a:ext cx="9115236" cy="104927"/>
            </a:xfrm>
            <a:custGeom>
              <a:avLst/>
              <a:gdLst/>
              <a:ahLst/>
              <a:cxnLst/>
              <a:rect l="l" t="t" r="r" b="b"/>
              <a:pathLst>
                <a:path w="80623" h="524" extrusionOk="0">
                  <a:moveTo>
                    <a:pt x="1" y="1"/>
                  </a:moveTo>
                  <a:lnTo>
                    <a:pt x="1" y="524"/>
                  </a:lnTo>
                  <a:lnTo>
                    <a:pt x="80622" y="524"/>
                  </a:lnTo>
                  <a:lnTo>
                    <a:pt x="806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818426" y="3256344"/>
              <a:ext cx="7941301" cy="169950"/>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48" y="3694106"/>
              <a:ext cx="5208672" cy="113711"/>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1467000" y="1023688"/>
              <a:ext cx="2128301" cy="97223"/>
            </a:xfrm>
            <a:custGeom>
              <a:avLst/>
              <a:gdLst/>
              <a:ahLst/>
              <a:cxnLst/>
              <a:rect l="l" t="t" r="r" b="b"/>
              <a:pathLst>
                <a:path w="47677" h="1179" extrusionOk="0">
                  <a:moveTo>
                    <a:pt x="0" y="0"/>
                  </a:moveTo>
                  <a:lnTo>
                    <a:pt x="0" y="1178"/>
                  </a:lnTo>
                  <a:lnTo>
                    <a:pt x="47677" y="1178"/>
                  </a:lnTo>
                  <a:lnTo>
                    <a:pt x="47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269350" y="4079810"/>
              <a:ext cx="8421363" cy="130189"/>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818416" y="1687896"/>
              <a:ext cx="7680693" cy="416632"/>
            </a:xfrm>
            <a:custGeom>
              <a:avLst/>
              <a:gdLst/>
              <a:ahLst/>
              <a:cxnLst/>
              <a:rect l="l" t="t" r="r" b="b"/>
              <a:pathLst>
                <a:path w="170720" h="2704" extrusionOk="0">
                  <a:moveTo>
                    <a:pt x="0" y="0"/>
                  </a:moveTo>
                  <a:lnTo>
                    <a:pt x="0" y="2703"/>
                  </a:lnTo>
                  <a:lnTo>
                    <a:pt x="170720" y="2703"/>
                  </a:lnTo>
                  <a:lnTo>
                    <a:pt x="170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369675" y="3001819"/>
              <a:ext cx="7781369" cy="263327"/>
            </a:xfrm>
            <a:custGeom>
              <a:avLst/>
              <a:gdLst/>
              <a:ahLst/>
              <a:cxnLst/>
              <a:rect l="l" t="t" r="r" b="b"/>
              <a:pathLst>
                <a:path w="190907" h="2622" extrusionOk="0">
                  <a:moveTo>
                    <a:pt x="1" y="0"/>
                  </a:moveTo>
                  <a:lnTo>
                    <a:pt x="1" y="2621"/>
                  </a:lnTo>
                  <a:lnTo>
                    <a:pt x="190907" y="2621"/>
                  </a:lnTo>
                  <a:lnTo>
                    <a:pt x="190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561028" y="3415375"/>
              <a:ext cx="8448312" cy="295371"/>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4138350" y="3936820"/>
              <a:ext cx="4403237" cy="162225"/>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61450" y="1638844"/>
              <a:ext cx="6649767" cy="170104"/>
            </a:xfrm>
            <a:custGeom>
              <a:avLst/>
              <a:gdLst/>
              <a:ahLst/>
              <a:cxnLst/>
              <a:rect l="l" t="t" r="r" b="b"/>
              <a:pathLst>
                <a:path w="140446" h="1104" extrusionOk="0">
                  <a:moveTo>
                    <a:pt x="0" y="1"/>
                  </a:moveTo>
                  <a:lnTo>
                    <a:pt x="0" y="1104"/>
                  </a:lnTo>
                  <a:lnTo>
                    <a:pt x="140445" y="1104"/>
                  </a:lnTo>
                  <a:lnTo>
                    <a:pt x="140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3"/>
          <p:cNvSpPr txBox="1">
            <a:spLocks noGrp="1"/>
          </p:cNvSpPr>
          <p:nvPr>
            <p:ph type="title"/>
          </p:nvPr>
        </p:nvSpPr>
        <p:spPr>
          <a:xfrm>
            <a:off x="1860950" y="2266550"/>
            <a:ext cx="5181600" cy="11415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3600"/>
              <a:buNone/>
              <a:defRPr sz="5000" b="1"/>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a:endParaRPr/>
          </a:p>
        </p:txBody>
      </p:sp>
      <p:sp>
        <p:nvSpPr>
          <p:cNvPr id="464" name="Google Shape;464;p3"/>
          <p:cNvSpPr txBox="1">
            <a:spLocks noGrp="1"/>
          </p:cNvSpPr>
          <p:nvPr>
            <p:ph type="title" idx="2" hasCustomPrompt="1"/>
          </p:nvPr>
        </p:nvSpPr>
        <p:spPr>
          <a:xfrm>
            <a:off x="3462738" y="804925"/>
            <a:ext cx="1863600" cy="13746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6000">
                <a:solidFill>
                  <a:schemeClr val="accent3"/>
                </a:solidFill>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465" name="Google Shape;465;p3"/>
          <p:cNvSpPr txBox="1">
            <a:spLocks noGrp="1"/>
          </p:cNvSpPr>
          <p:nvPr>
            <p:ph type="subTitle" idx="1"/>
          </p:nvPr>
        </p:nvSpPr>
        <p:spPr>
          <a:xfrm>
            <a:off x="1860950" y="3356875"/>
            <a:ext cx="5181600" cy="439200"/>
          </a:xfrm>
          <a:prstGeom prst="rect">
            <a:avLst/>
          </a:prstGeom>
          <a:solidFill>
            <a:schemeClr val="lt1"/>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160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grpSp>
        <p:nvGrpSpPr>
          <p:cNvPr id="466" name="Google Shape;466;p3"/>
          <p:cNvGrpSpPr/>
          <p:nvPr/>
        </p:nvGrpSpPr>
        <p:grpSpPr>
          <a:xfrm>
            <a:off x="382925" y="-19550"/>
            <a:ext cx="4318885" cy="559050"/>
            <a:chOff x="382925" y="-19550"/>
            <a:chExt cx="4318885" cy="559050"/>
          </a:xfrm>
        </p:grpSpPr>
        <p:grpSp>
          <p:nvGrpSpPr>
            <p:cNvPr id="467" name="Google Shape;467;p3"/>
            <p:cNvGrpSpPr/>
            <p:nvPr/>
          </p:nvGrpSpPr>
          <p:grpSpPr>
            <a:xfrm>
              <a:off x="382925" y="209200"/>
              <a:ext cx="330300" cy="330300"/>
              <a:chOff x="8483050" y="4608575"/>
              <a:chExt cx="330300" cy="330300"/>
            </a:xfrm>
          </p:grpSpPr>
          <p:sp>
            <p:nvSpPr>
              <p:cNvPr id="468" name="Google Shape;468;p3"/>
              <p:cNvSpPr/>
              <p:nvPr/>
            </p:nvSpPr>
            <p:spPr>
              <a:xfrm>
                <a:off x="8483050" y="4608575"/>
                <a:ext cx="330300" cy="330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9" name="Google Shape;469;p3"/>
              <p:cNvCxnSpPr>
                <a:stCxn id="468" idx="1"/>
                <a:endCxn id="468" idx="5"/>
              </p:cNvCxnSpPr>
              <p:nvPr/>
            </p:nvCxnSpPr>
            <p:spPr>
              <a:xfrm>
                <a:off x="8531421" y="4656946"/>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3"/>
              <p:cNvCxnSpPr>
                <a:stCxn id="468" idx="7"/>
                <a:endCxn id="468" idx="3"/>
              </p:cNvCxnSpPr>
              <p:nvPr/>
            </p:nvCxnSpPr>
            <p:spPr>
              <a:xfrm flipH="1">
                <a:off x="8531279" y="4656946"/>
                <a:ext cx="233700" cy="233700"/>
              </a:xfrm>
              <a:prstGeom prst="straightConnector1">
                <a:avLst/>
              </a:prstGeom>
              <a:noFill/>
              <a:ln w="9525" cap="flat" cmpd="sng">
                <a:solidFill>
                  <a:schemeClr val="dk1"/>
                </a:solidFill>
                <a:prstDash val="solid"/>
                <a:round/>
                <a:headEnd type="none" w="med" len="med"/>
                <a:tailEnd type="none" w="med" len="med"/>
              </a:ln>
            </p:spPr>
          </p:cxnSp>
        </p:grpSp>
        <p:grpSp>
          <p:nvGrpSpPr>
            <p:cNvPr id="471" name="Google Shape;471;p3"/>
            <p:cNvGrpSpPr/>
            <p:nvPr/>
          </p:nvGrpSpPr>
          <p:grpSpPr>
            <a:xfrm rot="-5400000">
              <a:off x="3815759" y="-76227"/>
              <a:ext cx="246878" cy="901153"/>
              <a:chOff x="8534854" y="3053621"/>
              <a:chExt cx="230125" cy="830250"/>
            </a:xfrm>
          </p:grpSpPr>
          <p:cxnSp>
            <p:nvCxnSpPr>
              <p:cNvPr id="472" name="Google Shape;472;p3"/>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73" name="Google Shape;473;p3"/>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74" name="Google Shape;474;p3"/>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3"/>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76" name="Google Shape;476;p3"/>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grpSp>
          <p:nvGrpSpPr>
            <p:cNvPr id="477" name="Google Shape;477;p3"/>
            <p:cNvGrpSpPr/>
            <p:nvPr/>
          </p:nvGrpSpPr>
          <p:grpSpPr>
            <a:xfrm rot="5400000">
              <a:off x="1935918" y="-971783"/>
              <a:ext cx="246883" cy="2692268"/>
              <a:chOff x="8485340" y="3907478"/>
              <a:chExt cx="330366" cy="3614753"/>
            </a:xfrm>
          </p:grpSpPr>
          <p:grpSp>
            <p:nvGrpSpPr>
              <p:cNvPr id="478" name="Google Shape;478;p3"/>
              <p:cNvGrpSpPr/>
              <p:nvPr/>
            </p:nvGrpSpPr>
            <p:grpSpPr>
              <a:xfrm>
                <a:off x="8485340" y="3907478"/>
                <a:ext cx="330366" cy="181736"/>
                <a:chOff x="7238332" y="3402944"/>
                <a:chExt cx="1437000" cy="790500"/>
              </a:xfrm>
            </p:grpSpPr>
            <p:cxnSp>
              <p:nvCxnSpPr>
                <p:cNvPr id="479" name="Google Shape;479;p3"/>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480" name="Google Shape;480;p3"/>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481" name="Google Shape;481;p3"/>
              <p:cNvCxnSpPr>
                <a:stCxn id="468" idx="6"/>
              </p:cNvCxnSpPr>
              <p:nvPr/>
            </p:nvCxnSpPr>
            <p:spPr>
              <a:xfrm rot="-5400000">
                <a:off x="6847372" y="5719081"/>
                <a:ext cx="3606300" cy="0"/>
              </a:xfrm>
              <a:prstGeom prst="straightConnector1">
                <a:avLst/>
              </a:prstGeom>
              <a:noFill/>
              <a:ln w="9525" cap="flat" cmpd="sng">
                <a:solidFill>
                  <a:schemeClr val="dk1"/>
                </a:solidFill>
                <a:prstDash val="solid"/>
                <a:round/>
                <a:headEnd type="none" w="med" len="med"/>
                <a:tailEnd type="none" w="med" len="med"/>
              </a:ln>
            </p:spPr>
          </p:cxnSp>
        </p:grpSp>
        <p:grpSp>
          <p:nvGrpSpPr>
            <p:cNvPr id="482" name="Google Shape;482;p3"/>
            <p:cNvGrpSpPr/>
            <p:nvPr/>
          </p:nvGrpSpPr>
          <p:grpSpPr>
            <a:xfrm>
              <a:off x="4472910" y="260041"/>
              <a:ext cx="228900" cy="228604"/>
              <a:chOff x="8536079" y="1884671"/>
              <a:chExt cx="228900" cy="250800"/>
            </a:xfrm>
          </p:grpSpPr>
          <p:cxnSp>
            <p:nvCxnSpPr>
              <p:cNvPr id="483" name="Google Shape;483;p3"/>
              <p:cNvCxnSpPr/>
              <p:nvPr/>
            </p:nvCxnSpPr>
            <p:spPr>
              <a:xfrm flipH="1">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cxnSp>
            <p:nvCxnSpPr>
              <p:cNvPr id="484" name="Google Shape;484;p3"/>
              <p:cNvCxnSpPr/>
              <p:nvPr/>
            </p:nvCxnSpPr>
            <p:spPr>
              <a:xfrm>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grpSp>
        <p:cxnSp>
          <p:nvCxnSpPr>
            <p:cNvPr id="485" name="Google Shape;485;p3"/>
            <p:cNvCxnSpPr/>
            <p:nvPr/>
          </p:nvCxnSpPr>
          <p:spPr>
            <a:xfrm rot="10800000">
              <a:off x="1606325" y="-19550"/>
              <a:ext cx="0" cy="394800"/>
            </a:xfrm>
            <a:prstGeom prst="straightConnector1">
              <a:avLst/>
            </a:prstGeom>
            <a:noFill/>
            <a:ln w="9525" cap="flat" cmpd="sng">
              <a:solidFill>
                <a:schemeClr val="dk1"/>
              </a:solidFill>
              <a:prstDash val="solid"/>
              <a:round/>
              <a:headEnd type="none" w="med" len="med"/>
              <a:tailEnd type="none" w="med" len="med"/>
            </a:ln>
          </p:spPr>
        </p:cxnSp>
      </p:grpSp>
      <p:grpSp>
        <p:nvGrpSpPr>
          <p:cNvPr id="486" name="Google Shape;486;p3"/>
          <p:cNvGrpSpPr/>
          <p:nvPr/>
        </p:nvGrpSpPr>
        <p:grpSpPr>
          <a:xfrm>
            <a:off x="5949025" y="4626864"/>
            <a:ext cx="3636350" cy="663525"/>
            <a:chOff x="6332225" y="4608575"/>
            <a:chExt cx="3636350" cy="663525"/>
          </a:xfrm>
        </p:grpSpPr>
        <p:sp>
          <p:nvSpPr>
            <p:cNvPr id="487" name="Google Shape;487;p3"/>
            <p:cNvSpPr/>
            <p:nvPr/>
          </p:nvSpPr>
          <p:spPr>
            <a:xfrm rot="10800000">
              <a:off x="8323075" y="4608575"/>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3"/>
            <p:cNvGrpSpPr/>
            <p:nvPr/>
          </p:nvGrpSpPr>
          <p:grpSpPr>
            <a:xfrm rot="10800000">
              <a:off x="8406448" y="4683926"/>
              <a:ext cx="246927" cy="179894"/>
              <a:chOff x="4602071" y="4683769"/>
              <a:chExt cx="207711" cy="179912"/>
            </a:xfrm>
          </p:grpSpPr>
          <p:grpSp>
            <p:nvGrpSpPr>
              <p:cNvPr id="489" name="Google Shape;489;p3"/>
              <p:cNvGrpSpPr/>
              <p:nvPr/>
            </p:nvGrpSpPr>
            <p:grpSpPr>
              <a:xfrm rot="5400000">
                <a:off x="4670498" y="4724398"/>
                <a:ext cx="179912" cy="98654"/>
                <a:chOff x="7238332" y="3402944"/>
                <a:chExt cx="1437000" cy="790500"/>
              </a:xfrm>
            </p:grpSpPr>
            <p:cxnSp>
              <p:nvCxnSpPr>
                <p:cNvPr id="490" name="Google Shape;490;p3"/>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3"/>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492" name="Google Shape;492;p3"/>
              <p:cNvCxnSpPr>
                <a:endCxn id="487" idx="2"/>
              </p:cNvCxnSpPr>
              <p:nvPr/>
            </p:nvCxnSpPr>
            <p:spPr>
              <a:xfrm rot="10800000">
                <a:off x="4602071" y="4773873"/>
                <a:ext cx="198300" cy="0"/>
              </a:xfrm>
              <a:prstGeom prst="straightConnector1">
                <a:avLst/>
              </a:prstGeom>
              <a:noFill/>
              <a:ln w="9525" cap="flat" cmpd="sng">
                <a:solidFill>
                  <a:schemeClr val="dk1"/>
                </a:solidFill>
                <a:prstDash val="solid"/>
                <a:round/>
                <a:headEnd type="none" w="med" len="med"/>
                <a:tailEnd type="none" w="med" len="med"/>
              </a:ln>
            </p:spPr>
          </p:cxnSp>
        </p:grpSp>
        <p:cxnSp>
          <p:nvCxnSpPr>
            <p:cNvPr id="493" name="Google Shape;493;p3"/>
            <p:cNvCxnSpPr>
              <a:stCxn id="487" idx="2"/>
            </p:cNvCxnSpPr>
            <p:nvPr/>
          </p:nvCxnSpPr>
          <p:spPr>
            <a:xfrm>
              <a:off x="8653375" y="4773725"/>
              <a:ext cx="1315200" cy="0"/>
            </a:xfrm>
            <a:prstGeom prst="straightConnector1">
              <a:avLst/>
            </a:prstGeom>
            <a:noFill/>
            <a:ln w="9525" cap="flat" cmpd="sng">
              <a:solidFill>
                <a:schemeClr val="dk1"/>
              </a:solidFill>
              <a:prstDash val="solid"/>
              <a:round/>
              <a:headEnd type="none" w="med" len="med"/>
              <a:tailEnd type="none" w="med" len="med"/>
            </a:ln>
          </p:spPr>
        </p:cxnSp>
        <p:cxnSp>
          <p:nvCxnSpPr>
            <p:cNvPr id="494" name="Google Shape;494;p3"/>
            <p:cNvCxnSpPr>
              <a:stCxn id="495" idx="6"/>
            </p:cNvCxnSpPr>
            <p:nvPr/>
          </p:nvCxnSpPr>
          <p:spPr>
            <a:xfrm>
              <a:off x="6942925" y="4773725"/>
              <a:ext cx="1379100" cy="0"/>
            </a:xfrm>
            <a:prstGeom prst="straightConnector1">
              <a:avLst/>
            </a:prstGeom>
            <a:noFill/>
            <a:ln w="9525" cap="flat" cmpd="sng">
              <a:solidFill>
                <a:schemeClr val="dk1"/>
              </a:solidFill>
              <a:prstDash val="solid"/>
              <a:round/>
              <a:headEnd type="none" w="med" len="med"/>
              <a:tailEnd type="none" w="med" len="med"/>
            </a:ln>
          </p:spPr>
        </p:cxnSp>
        <p:sp>
          <p:nvSpPr>
            <p:cNvPr id="495" name="Google Shape;495;p3"/>
            <p:cNvSpPr/>
            <p:nvPr/>
          </p:nvSpPr>
          <p:spPr>
            <a:xfrm>
              <a:off x="68256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65789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63322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8" name="Google Shape;498;p3"/>
            <p:cNvCxnSpPr/>
            <p:nvPr/>
          </p:nvCxnSpPr>
          <p:spPr>
            <a:xfrm>
              <a:off x="7496050" y="4784900"/>
              <a:ext cx="0" cy="4872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65"/>
        <p:cNvGrpSpPr/>
        <p:nvPr/>
      </p:nvGrpSpPr>
      <p:grpSpPr>
        <a:xfrm>
          <a:off x="0" y="0"/>
          <a:ext cx="0" cy="0"/>
          <a:chOff x="0" y="0"/>
          <a:chExt cx="0" cy="0"/>
        </a:xfrm>
      </p:grpSpPr>
      <p:grpSp>
        <p:nvGrpSpPr>
          <p:cNvPr id="1266" name="Google Shape;1266;p9"/>
          <p:cNvGrpSpPr/>
          <p:nvPr/>
        </p:nvGrpSpPr>
        <p:grpSpPr>
          <a:xfrm>
            <a:off x="-946350" y="-6"/>
            <a:ext cx="4507397" cy="457349"/>
            <a:chOff x="-946350" y="-6"/>
            <a:chExt cx="4507397" cy="457349"/>
          </a:xfrm>
        </p:grpSpPr>
        <p:sp>
          <p:nvSpPr>
            <p:cNvPr id="1267" name="Google Shape;1267;p9"/>
            <p:cNvSpPr/>
            <p:nvPr/>
          </p:nvSpPr>
          <p:spPr>
            <a:xfrm rot="10800000" flipH="1">
              <a:off x="221200" y="187882"/>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9"/>
            <p:cNvSpPr/>
            <p:nvPr/>
          </p:nvSpPr>
          <p:spPr>
            <a:xfrm rot="10800000" flipH="1">
              <a:off x="2159363" y="281298"/>
              <a:ext cx="1096731" cy="104554"/>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9"/>
            <p:cNvSpPr/>
            <p:nvPr/>
          </p:nvSpPr>
          <p:spPr>
            <a:xfrm rot="10800000" flipH="1">
              <a:off x="1285373" y="384046"/>
              <a:ext cx="905420" cy="70803"/>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9"/>
            <p:cNvSpPr/>
            <p:nvPr/>
          </p:nvSpPr>
          <p:spPr>
            <a:xfrm rot="10800000" flipH="1">
              <a:off x="-375913" y="-6"/>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9"/>
            <p:cNvSpPr/>
            <p:nvPr/>
          </p:nvSpPr>
          <p:spPr>
            <a:xfrm rot="10800000" flipH="1">
              <a:off x="1463662" y="53227"/>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9"/>
            <p:cNvSpPr/>
            <p:nvPr/>
          </p:nvSpPr>
          <p:spPr>
            <a:xfrm rot="10800000" flipH="1">
              <a:off x="-946350" y="137115"/>
              <a:ext cx="1978283" cy="109531"/>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9"/>
            <p:cNvSpPr/>
            <p:nvPr/>
          </p:nvSpPr>
          <p:spPr>
            <a:xfrm rot="10800000" flipH="1">
              <a:off x="5" y="384057"/>
              <a:ext cx="1297248" cy="7328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9"/>
            <p:cNvSpPr/>
            <p:nvPr/>
          </p:nvSpPr>
          <p:spPr>
            <a:xfrm rot="10800000" flipH="1">
              <a:off x="1285363" y="190354"/>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9"/>
            <p:cNvSpPr/>
            <p:nvPr/>
          </p:nvSpPr>
          <p:spPr>
            <a:xfrm rot="10800000" flipH="1">
              <a:off x="-598" y="297398"/>
              <a:ext cx="851145" cy="151427"/>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9"/>
          <p:cNvGrpSpPr/>
          <p:nvPr/>
        </p:nvGrpSpPr>
        <p:grpSpPr>
          <a:xfrm>
            <a:off x="5760859" y="4663497"/>
            <a:ext cx="4215397" cy="1014842"/>
            <a:chOff x="2172833" y="1371669"/>
            <a:chExt cx="6637375" cy="1597925"/>
          </a:xfrm>
        </p:grpSpPr>
        <p:sp>
          <p:nvSpPr>
            <p:cNvPr id="1277" name="Google Shape;1277;p9"/>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9"/>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9"/>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9"/>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9"/>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9"/>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9"/>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9"/>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9"/>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9"/>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9"/>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9"/>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9"/>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9"/>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9"/>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9"/>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9"/>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9"/>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9"/>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9"/>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9"/>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9"/>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9"/>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9"/>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9"/>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9"/>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9"/>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9"/>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9"/>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9"/>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9"/>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9"/>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9"/>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9"/>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9"/>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9"/>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9"/>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9"/>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9"/>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9"/>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9"/>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9"/>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9"/>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9"/>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9"/>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9"/>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9"/>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9"/>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9"/>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9"/>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9"/>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9"/>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9"/>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9"/>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9"/>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9"/>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9"/>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9"/>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9"/>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9"/>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9"/>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9"/>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9"/>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9"/>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9"/>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9"/>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9"/>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9"/>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9"/>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9"/>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9"/>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9"/>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9"/>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9"/>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9"/>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9"/>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9"/>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9"/>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7" name="Google Shape;1367;p9"/>
          <p:cNvSpPr txBox="1">
            <a:spLocks noGrp="1"/>
          </p:cNvSpPr>
          <p:nvPr>
            <p:ph type="title"/>
          </p:nvPr>
        </p:nvSpPr>
        <p:spPr>
          <a:xfrm>
            <a:off x="966075" y="1416338"/>
            <a:ext cx="4573500" cy="731400"/>
          </a:xfrm>
          <a:prstGeom prst="rect">
            <a:avLst/>
          </a:prstGeom>
          <a:solidFill>
            <a:schemeClr val="lt1"/>
          </a:solidFill>
          <a:ln>
            <a:noFill/>
          </a:ln>
        </p:spPr>
        <p:txBody>
          <a:bodyPr spcFirstLastPara="1" wrap="square" lIns="91425" tIns="91425" rIns="91425" bIns="91425" anchor="b" anchorCtr="0">
            <a:noAutofit/>
          </a:bodyPr>
          <a:lstStyle>
            <a:lvl1pPr lvl="0" rtl="0">
              <a:lnSpc>
                <a:spcPct val="115000"/>
              </a:lnSpc>
              <a:spcBef>
                <a:spcPts val="0"/>
              </a:spcBef>
              <a:spcAft>
                <a:spcPts val="0"/>
              </a:spcAft>
              <a:buSzPts val="2800"/>
              <a:buNone/>
              <a:defRPr sz="3900" b="1"/>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1368" name="Google Shape;1368;p9"/>
          <p:cNvSpPr txBox="1">
            <a:spLocks noGrp="1"/>
          </p:cNvSpPr>
          <p:nvPr>
            <p:ph type="subTitle" idx="1"/>
          </p:nvPr>
        </p:nvSpPr>
        <p:spPr>
          <a:xfrm>
            <a:off x="966075" y="2071547"/>
            <a:ext cx="4573500" cy="138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sz="1600"/>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1600"/>
              </a:spcBef>
              <a:spcAft>
                <a:spcPts val="0"/>
              </a:spcAft>
              <a:buClr>
                <a:srgbClr val="999999"/>
              </a:buClr>
              <a:buSzPts val="800"/>
              <a:buFont typeface="Open Sans"/>
              <a:buChar char="■"/>
              <a:defRPr/>
            </a:lvl3pPr>
            <a:lvl4pPr lvl="3" algn="ctr" rtl="0">
              <a:lnSpc>
                <a:spcPct val="115000"/>
              </a:lnSpc>
              <a:spcBef>
                <a:spcPts val="1600"/>
              </a:spcBef>
              <a:spcAft>
                <a:spcPts val="0"/>
              </a:spcAft>
              <a:buClr>
                <a:srgbClr val="999999"/>
              </a:buClr>
              <a:buSzPts val="800"/>
              <a:buFont typeface="Open Sans"/>
              <a:buChar char="●"/>
              <a:defRPr/>
            </a:lvl4pPr>
            <a:lvl5pPr lvl="4" algn="ctr" rtl="0">
              <a:lnSpc>
                <a:spcPct val="115000"/>
              </a:lnSpc>
              <a:spcBef>
                <a:spcPts val="1600"/>
              </a:spcBef>
              <a:spcAft>
                <a:spcPts val="0"/>
              </a:spcAft>
              <a:buClr>
                <a:srgbClr val="999999"/>
              </a:buClr>
              <a:buSzPts val="1200"/>
              <a:buFont typeface="Open Sans"/>
              <a:buChar char="○"/>
              <a:defRPr/>
            </a:lvl5pPr>
            <a:lvl6pPr lvl="5" algn="ctr" rtl="0">
              <a:lnSpc>
                <a:spcPct val="115000"/>
              </a:lnSpc>
              <a:spcBef>
                <a:spcPts val="1600"/>
              </a:spcBef>
              <a:spcAft>
                <a:spcPts val="0"/>
              </a:spcAft>
              <a:buClr>
                <a:srgbClr val="999999"/>
              </a:buClr>
              <a:buSzPts val="1200"/>
              <a:buFont typeface="Open Sans"/>
              <a:buChar char="■"/>
              <a:defRPr/>
            </a:lvl6pPr>
            <a:lvl7pPr lvl="6" algn="ctr" rtl="0">
              <a:lnSpc>
                <a:spcPct val="115000"/>
              </a:lnSpc>
              <a:spcBef>
                <a:spcPts val="1600"/>
              </a:spcBef>
              <a:spcAft>
                <a:spcPts val="0"/>
              </a:spcAft>
              <a:buClr>
                <a:srgbClr val="999999"/>
              </a:buClr>
              <a:buSzPts val="700"/>
              <a:buFont typeface="Open Sans"/>
              <a:buChar char="●"/>
              <a:defRPr/>
            </a:lvl7pPr>
            <a:lvl8pPr lvl="7" algn="ctr" rtl="0">
              <a:lnSpc>
                <a:spcPct val="115000"/>
              </a:lnSpc>
              <a:spcBef>
                <a:spcPts val="1600"/>
              </a:spcBef>
              <a:spcAft>
                <a:spcPts val="0"/>
              </a:spcAft>
              <a:buClr>
                <a:srgbClr val="999999"/>
              </a:buClr>
              <a:buSzPts val="700"/>
              <a:buFont typeface="Open Sans"/>
              <a:buChar char="○"/>
              <a:defRPr/>
            </a:lvl8pPr>
            <a:lvl9pPr lvl="8" algn="ctr" rtl="0">
              <a:lnSpc>
                <a:spcPct val="115000"/>
              </a:lnSpc>
              <a:spcBef>
                <a:spcPts val="1600"/>
              </a:spcBef>
              <a:spcAft>
                <a:spcPts val="1600"/>
              </a:spcAft>
              <a:buClr>
                <a:srgbClr val="999999"/>
              </a:buClr>
              <a:buSzPts val="600"/>
              <a:buFont typeface="Open Sans"/>
              <a:buChar char="■"/>
              <a:defRPr/>
            </a:lvl9pPr>
          </a:lstStyle>
          <a:p>
            <a:endParaRPr/>
          </a:p>
        </p:txBody>
      </p:sp>
      <p:sp>
        <p:nvSpPr>
          <p:cNvPr id="1369" name="Google Shape;1369;p9"/>
          <p:cNvSpPr>
            <a:spLocks noGrp="1"/>
          </p:cNvSpPr>
          <p:nvPr>
            <p:ph type="pic" idx="2"/>
          </p:nvPr>
        </p:nvSpPr>
        <p:spPr>
          <a:xfrm rot="10800000">
            <a:off x="6254275" y="1397025"/>
            <a:ext cx="2176500" cy="2291100"/>
          </a:xfrm>
          <a:prstGeom prst="rect">
            <a:avLst/>
          </a:prstGeom>
          <a:noFill/>
          <a:ln w="9525" cap="flat" cmpd="sng">
            <a:solidFill>
              <a:schemeClr val="dk1"/>
            </a:solidFill>
            <a:prstDash val="solid"/>
            <a:round/>
            <a:headEnd type="none" w="sm" len="sm"/>
            <a:tailEnd type="none" w="sm" len="sm"/>
          </a:ln>
        </p:spPr>
      </p:sp>
      <p:cxnSp>
        <p:nvCxnSpPr>
          <p:cNvPr id="1370" name="Google Shape;1370;p9"/>
          <p:cNvCxnSpPr/>
          <p:nvPr/>
        </p:nvCxnSpPr>
        <p:spPr>
          <a:xfrm rot="10800000">
            <a:off x="-86874" y="4803656"/>
            <a:ext cx="2715600" cy="0"/>
          </a:xfrm>
          <a:prstGeom prst="straightConnector1">
            <a:avLst/>
          </a:prstGeom>
          <a:noFill/>
          <a:ln w="9525" cap="flat" cmpd="sng">
            <a:solidFill>
              <a:schemeClr val="dk1"/>
            </a:solidFill>
            <a:prstDash val="solid"/>
            <a:round/>
            <a:headEnd type="none" w="med" len="med"/>
            <a:tailEnd type="none" w="med" len="med"/>
          </a:ln>
        </p:spPr>
      </p:cxnSp>
      <p:grpSp>
        <p:nvGrpSpPr>
          <p:cNvPr id="1371" name="Google Shape;1371;p9"/>
          <p:cNvGrpSpPr/>
          <p:nvPr/>
        </p:nvGrpSpPr>
        <p:grpSpPr>
          <a:xfrm flipH="1">
            <a:off x="2401476" y="4638506"/>
            <a:ext cx="330300" cy="330300"/>
            <a:chOff x="5356700" y="4638506"/>
            <a:chExt cx="330300" cy="330300"/>
          </a:xfrm>
        </p:grpSpPr>
        <p:sp>
          <p:nvSpPr>
            <p:cNvPr id="1372" name="Google Shape;1372;p9"/>
            <p:cNvSpPr/>
            <p:nvPr/>
          </p:nvSpPr>
          <p:spPr>
            <a:xfrm flipH="1">
              <a:off x="5356700" y="4638506"/>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9"/>
            <p:cNvGrpSpPr/>
            <p:nvPr/>
          </p:nvGrpSpPr>
          <p:grpSpPr>
            <a:xfrm rot="-5400000" flipH="1">
              <a:off x="5408901" y="4745101"/>
              <a:ext cx="179912" cy="117310"/>
              <a:chOff x="7238332" y="3402944"/>
              <a:chExt cx="1437000" cy="790500"/>
            </a:xfrm>
          </p:grpSpPr>
          <p:cxnSp>
            <p:nvCxnSpPr>
              <p:cNvPr id="1374" name="Google Shape;1374;p9"/>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1375" name="Google Shape;1375;p9"/>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grpSp>
      <p:cxnSp>
        <p:nvCxnSpPr>
          <p:cNvPr id="1376" name="Google Shape;1376;p9"/>
          <p:cNvCxnSpPr/>
          <p:nvPr/>
        </p:nvCxnSpPr>
        <p:spPr>
          <a:xfrm flipH="1">
            <a:off x="1695251" y="4801300"/>
            <a:ext cx="9300" cy="545700"/>
          </a:xfrm>
          <a:prstGeom prst="straightConnector1">
            <a:avLst/>
          </a:prstGeom>
          <a:noFill/>
          <a:ln w="9525" cap="flat" cmpd="sng">
            <a:solidFill>
              <a:schemeClr val="dk1"/>
            </a:solidFill>
            <a:prstDash val="solid"/>
            <a:round/>
            <a:headEnd type="none" w="med" len="med"/>
            <a:tailEnd type="none" w="med" len="med"/>
          </a:ln>
        </p:spPr>
      </p:cxnSp>
      <p:grpSp>
        <p:nvGrpSpPr>
          <p:cNvPr id="1377" name="Google Shape;1377;p9"/>
          <p:cNvGrpSpPr/>
          <p:nvPr/>
        </p:nvGrpSpPr>
        <p:grpSpPr>
          <a:xfrm rot="5400000" flipH="1">
            <a:off x="3093152" y="4353080"/>
            <a:ext cx="246878" cy="901153"/>
            <a:chOff x="8534854" y="3053621"/>
            <a:chExt cx="230125" cy="830250"/>
          </a:xfrm>
        </p:grpSpPr>
        <p:cxnSp>
          <p:nvCxnSpPr>
            <p:cNvPr id="1378" name="Google Shape;1378;p9"/>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379" name="Google Shape;1379;p9"/>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380" name="Google Shape;1380;p9"/>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381" name="Google Shape;1381;p9"/>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382" name="Google Shape;1382;p9"/>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cxnSp>
        <p:nvCxnSpPr>
          <p:cNvPr id="1383" name="Google Shape;1383;p9"/>
          <p:cNvCxnSpPr/>
          <p:nvPr/>
        </p:nvCxnSpPr>
        <p:spPr>
          <a:xfrm>
            <a:off x="3541051" y="4803656"/>
            <a:ext cx="723000" cy="0"/>
          </a:xfrm>
          <a:prstGeom prst="straightConnector1">
            <a:avLst/>
          </a:prstGeom>
          <a:noFill/>
          <a:ln w="9525" cap="flat" cmpd="sng">
            <a:solidFill>
              <a:schemeClr val="dk1"/>
            </a:solidFill>
            <a:prstDash val="solid"/>
            <a:round/>
            <a:headEnd type="none" w="med" len="med"/>
            <a:tailEnd type="none" w="med" len="med"/>
          </a:ln>
        </p:spPr>
      </p:cxnSp>
      <p:grpSp>
        <p:nvGrpSpPr>
          <p:cNvPr id="1384" name="Google Shape;1384;p9"/>
          <p:cNvGrpSpPr/>
          <p:nvPr/>
        </p:nvGrpSpPr>
        <p:grpSpPr>
          <a:xfrm flipH="1">
            <a:off x="4128893" y="4659472"/>
            <a:ext cx="288757" cy="288370"/>
            <a:chOff x="8536079" y="1884671"/>
            <a:chExt cx="228900" cy="250800"/>
          </a:xfrm>
        </p:grpSpPr>
        <p:cxnSp>
          <p:nvCxnSpPr>
            <p:cNvPr id="1385" name="Google Shape;1385;p9"/>
            <p:cNvCxnSpPr/>
            <p:nvPr/>
          </p:nvCxnSpPr>
          <p:spPr>
            <a:xfrm flipH="1">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cxnSp>
          <p:nvCxnSpPr>
            <p:cNvPr id="1386" name="Google Shape;1386;p9"/>
            <p:cNvCxnSpPr/>
            <p:nvPr/>
          </p:nvCxnSpPr>
          <p:spPr>
            <a:xfrm>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grpSp>
      <p:grpSp>
        <p:nvGrpSpPr>
          <p:cNvPr id="1387" name="Google Shape;1387;p9"/>
          <p:cNvGrpSpPr/>
          <p:nvPr/>
        </p:nvGrpSpPr>
        <p:grpSpPr>
          <a:xfrm rot="10800000" flipH="1">
            <a:off x="8461475" y="-1424125"/>
            <a:ext cx="330300" cy="2291400"/>
            <a:chOff x="358250" y="2855250"/>
            <a:chExt cx="330300" cy="2291400"/>
          </a:xfrm>
        </p:grpSpPr>
        <p:grpSp>
          <p:nvGrpSpPr>
            <p:cNvPr id="1388" name="Google Shape;1388;p9"/>
            <p:cNvGrpSpPr/>
            <p:nvPr/>
          </p:nvGrpSpPr>
          <p:grpSpPr>
            <a:xfrm>
              <a:off x="358250" y="2855250"/>
              <a:ext cx="330300" cy="330300"/>
              <a:chOff x="8483050" y="4608575"/>
              <a:chExt cx="330300" cy="330300"/>
            </a:xfrm>
          </p:grpSpPr>
          <p:sp>
            <p:nvSpPr>
              <p:cNvPr id="1389" name="Google Shape;1389;p9"/>
              <p:cNvSpPr/>
              <p:nvPr/>
            </p:nvSpPr>
            <p:spPr>
              <a:xfrm>
                <a:off x="8483050" y="4608575"/>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0" name="Google Shape;1390;p9"/>
              <p:cNvCxnSpPr>
                <a:stCxn id="1389" idx="1"/>
                <a:endCxn id="1389" idx="5"/>
              </p:cNvCxnSpPr>
              <p:nvPr/>
            </p:nvCxnSpPr>
            <p:spPr>
              <a:xfrm>
                <a:off x="8531421" y="4656946"/>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1391" name="Google Shape;1391;p9"/>
              <p:cNvCxnSpPr>
                <a:stCxn id="1389" idx="7"/>
                <a:endCxn id="1389" idx="3"/>
              </p:cNvCxnSpPr>
              <p:nvPr/>
            </p:nvCxnSpPr>
            <p:spPr>
              <a:xfrm flipH="1">
                <a:off x="8531279" y="4656946"/>
                <a:ext cx="233700" cy="233700"/>
              </a:xfrm>
              <a:prstGeom prst="straightConnector1">
                <a:avLst/>
              </a:prstGeom>
              <a:noFill/>
              <a:ln w="9525" cap="flat" cmpd="sng">
                <a:solidFill>
                  <a:schemeClr val="dk1"/>
                </a:solidFill>
                <a:prstDash val="solid"/>
                <a:round/>
                <a:headEnd type="none" w="med" len="med"/>
                <a:tailEnd type="none" w="med" len="med"/>
              </a:ln>
            </p:spPr>
          </p:cxnSp>
        </p:grpSp>
        <p:cxnSp>
          <p:nvCxnSpPr>
            <p:cNvPr id="1392" name="Google Shape;1392;p9"/>
            <p:cNvCxnSpPr>
              <a:stCxn id="1389" idx="4"/>
            </p:cNvCxnSpPr>
            <p:nvPr/>
          </p:nvCxnSpPr>
          <p:spPr>
            <a:xfrm>
              <a:off x="523400" y="3185550"/>
              <a:ext cx="0" cy="1961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3"/>
        <p:cNvGrpSpPr/>
        <p:nvPr/>
      </p:nvGrpSpPr>
      <p:grpSpPr>
        <a:xfrm>
          <a:off x="0" y="0"/>
          <a:ext cx="0" cy="0"/>
          <a:chOff x="0" y="0"/>
          <a:chExt cx="0" cy="0"/>
        </a:xfrm>
      </p:grpSpPr>
      <p:grpSp>
        <p:nvGrpSpPr>
          <p:cNvPr id="1394" name="Google Shape;1394;p10"/>
          <p:cNvGrpSpPr/>
          <p:nvPr/>
        </p:nvGrpSpPr>
        <p:grpSpPr>
          <a:xfrm rot="10800000">
            <a:off x="-1892554" y="2412574"/>
            <a:ext cx="4741741" cy="1141557"/>
            <a:chOff x="2172833" y="1371669"/>
            <a:chExt cx="6637375" cy="1597925"/>
          </a:xfrm>
        </p:grpSpPr>
        <p:sp>
          <p:nvSpPr>
            <p:cNvPr id="1395" name="Google Shape;1395;p10"/>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0"/>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0"/>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0"/>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0"/>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0"/>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0"/>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0"/>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0"/>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0"/>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0"/>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0"/>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0"/>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0"/>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0"/>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0"/>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0"/>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0"/>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0"/>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0"/>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0"/>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0"/>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0"/>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0"/>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0"/>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0"/>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0"/>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0"/>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0"/>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0"/>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0"/>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0"/>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0"/>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0"/>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0"/>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0"/>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0"/>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0"/>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0"/>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0"/>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0"/>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0"/>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0"/>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0"/>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0"/>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0"/>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0"/>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0"/>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0"/>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0"/>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0"/>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0"/>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0"/>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0"/>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0"/>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0"/>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0"/>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0"/>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0"/>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0"/>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0"/>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0"/>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0"/>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0"/>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0"/>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0"/>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0"/>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0"/>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0"/>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0"/>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0"/>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0"/>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0"/>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0"/>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0"/>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0"/>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0"/>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0"/>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0"/>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0"/>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0"/>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0"/>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0"/>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0"/>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0"/>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0"/>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0"/>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0"/>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0"/>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10"/>
          <p:cNvGrpSpPr/>
          <p:nvPr/>
        </p:nvGrpSpPr>
        <p:grpSpPr>
          <a:xfrm>
            <a:off x="-942658" y="2815537"/>
            <a:ext cx="3896444" cy="1499407"/>
            <a:chOff x="814991" y="901798"/>
            <a:chExt cx="8393891" cy="1402495"/>
          </a:xfrm>
        </p:grpSpPr>
        <p:sp>
          <p:nvSpPr>
            <p:cNvPr id="1486" name="Google Shape;1486;p10"/>
            <p:cNvSpPr/>
            <p:nvPr/>
          </p:nvSpPr>
          <p:spPr>
            <a:xfrm>
              <a:off x="1035503" y="1295659"/>
              <a:ext cx="7012539" cy="348776"/>
            </a:xfrm>
            <a:custGeom>
              <a:avLst/>
              <a:gdLst/>
              <a:ahLst/>
              <a:cxnLst/>
              <a:rect l="l" t="t" r="r" b="b"/>
              <a:pathLst>
                <a:path w="126409" h="1816" extrusionOk="0">
                  <a:moveTo>
                    <a:pt x="1" y="1"/>
                  </a:moveTo>
                  <a:lnTo>
                    <a:pt x="1" y="1815"/>
                  </a:lnTo>
                  <a:lnTo>
                    <a:pt x="126408" y="1815"/>
                  </a:lnTo>
                  <a:lnTo>
                    <a:pt x="1264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0"/>
            <p:cNvSpPr/>
            <p:nvPr/>
          </p:nvSpPr>
          <p:spPr>
            <a:xfrm>
              <a:off x="6584547" y="1490605"/>
              <a:ext cx="2327625" cy="274879"/>
            </a:xfrm>
            <a:custGeom>
              <a:avLst/>
              <a:gdLst/>
              <a:ahLst/>
              <a:cxnLst/>
              <a:rect l="l" t="t" r="r" b="b"/>
              <a:pathLst>
                <a:path w="42504" h="1784" extrusionOk="0">
                  <a:moveTo>
                    <a:pt x="0" y="0"/>
                  </a:moveTo>
                  <a:lnTo>
                    <a:pt x="0" y="1784"/>
                  </a:lnTo>
                  <a:lnTo>
                    <a:pt x="42504" y="1784"/>
                  </a:lnTo>
                  <a:lnTo>
                    <a:pt x="42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0"/>
            <p:cNvSpPr/>
            <p:nvPr/>
          </p:nvSpPr>
          <p:spPr>
            <a:xfrm>
              <a:off x="3387131" y="901798"/>
              <a:ext cx="3840931" cy="177808"/>
            </a:xfrm>
            <a:custGeom>
              <a:avLst/>
              <a:gdLst/>
              <a:ahLst/>
              <a:cxnLst/>
              <a:rect l="l" t="t" r="r" b="b"/>
              <a:pathLst>
                <a:path w="85373" h="1154" extrusionOk="0">
                  <a:moveTo>
                    <a:pt x="1" y="0"/>
                  </a:moveTo>
                  <a:lnTo>
                    <a:pt x="1" y="1153"/>
                  </a:lnTo>
                  <a:lnTo>
                    <a:pt x="85373" y="1153"/>
                  </a:lnTo>
                  <a:lnTo>
                    <a:pt x="853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0"/>
            <p:cNvSpPr/>
            <p:nvPr/>
          </p:nvSpPr>
          <p:spPr>
            <a:xfrm>
              <a:off x="1781286" y="2142046"/>
              <a:ext cx="6852742" cy="162246"/>
            </a:xfrm>
            <a:custGeom>
              <a:avLst/>
              <a:gdLst/>
              <a:ahLst/>
              <a:cxnLst/>
              <a:rect l="l" t="t" r="r" b="b"/>
              <a:pathLst>
                <a:path w="152317" h="1053" extrusionOk="0">
                  <a:moveTo>
                    <a:pt x="1" y="0"/>
                  </a:moveTo>
                  <a:lnTo>
                    <a:pt x="1" y="1052"/>
                  </a:lnTo>
                  <a:lnTo>
                    <a:pt x="152316" y="1052"/>
                  </a:lnTo>
                  <a:lnTo>
                    <a:pt x="1523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0"/>
            <p:cNvSpPr/>
            <p:nvPr/>
          </p:nvSpPr>
          <p:spPr>
            <a:xfrm>
              <a:off x="2360973" y="1065491"/>
              <a:ext cx="5687141" cy="130194"/>
            </a:xfrm>
            <a:custGeom>
              <a:avLst/>
              <a:gdLst/>
              <a:ahLst/>
              <a:cxnLst/>
              <a:rect l="l" t="t" r="r" b="b"/>
              <a:pathLst>
                <a:path w="126409" h="1816" extrusionOk="0">
                  <a:moveTo>
                    <a:pt x="1" y="1"/>
                  </a:moveTo>
                  <a:lnTo>
                    <a:pt x="1" y="1815"/>
                  </a:lnTo>
                  <a:lnTo>
                    <a:pt x="126408" y="1815"/>
                  </a:lnTo>
                  <a:lnTo>
                    <a:pt x="1264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0"/>
            <p:cNvSpPr/>
            <p:nvPr/>
          </p:nvSpPr>
          <p:spPr>
            <a:xfrm>
              <a:off x="4465650" y="1136756"/>
              <a:ext cx="4743232" cy="224883"/>
            </a:xfrm>
            <a:custGeom>
              <a:avLst/>
              <a:gdLst/>
              <a:ahLst/>
              <a:cxnLst/>
              <a:rect l="l" t="t" r="r" b="b"/>
              <a:pathLst>
                <a:path w="103910" h="2181" extrusionOk="0">
                  <a:moveTo>
                    <a:pt x="1" y="1"/>
                  </a:moveTo>
                  <a:lnTo>
                    <a:pt x="1" y="2181"/>
                  </a:lnTo>
                  <a:lnTo>
                    <a:pt x="103909" y="2181"/>
                  </a:lnTo>
                  <a:lnTo>
                    <a:pt x="103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0"/>
            <p:cNvSpPr/>
            <p:nvPr/>
          </p:nvSpPr>
          <p:spPr>
            <a:xfrm>
              <a:off x="814991" y="1644434"/>
              <a:ext cx="7680693" cy="416632"/>
            </a:xfrm>
            <a:custGeom>
              <a:avLst/>
              <a:gdLst/>
              <a:ahLst/>
              <a:cxnLst/>
              <a:rect l="l" t="t" r="r" b="b"/>
              <a:pathLst>
                <a:path w="170720" h="2704" extrusionOk="0">
                  <a:moveTo>
                    <a:pt x="0" y="0"/>
                  </a:moveTo>
                  <a:lnTo>
                    <a:pt x="0" y="2703"/>
                  </a:lnTo>
                  <a:lnTo>
                    <a:pt x="170720" y="2703"/>
                  </a:lnTo>
                  <a:lnTo>
                    <a:pt x="170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3" name="Google Shape;1493;p10"/>
          <p:cNvSpPr txBox="1">
            <a:spLocks noGrp="1"/>
          </p:cNvSpPr>
          <p:nvPr>
            <p:ph type="title"/>
          </p:nvPr>
        </p:nvSpPr>
        <p:spPr>
          <a:xfrm>
            <a:off x="720000" y="3418000"/>
            <a:ext cx="7704000" cy="5727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494" name="Google Shape;1494;p10"/>
          <p:cNvGrpSpPr/>
          <p:nvPr/>
        </p:nvGrpSpPr>
        <p:grpSpPr>
          <a:xfrm flipH="1">
            <a:off x="-205875" y="4626864"/>
            <a:ext cx="3636350" cy="663525"/>
            <a:chOff x="6332225" y="4608575"/>
            <a:chExt cx="3636350" cy="663525"/>
          </a:xfrm>
        </p:grpSpPr>
        <p:sp>
          <p:nvSpPr>
            <p:cNvPr id="1495" name="Google Shape;1495;p10"/>
            <p:cNvSpPr/>
            <p:nvPr/>
          </p:nvSpPr>
          <p:spPr>
            <a:xfrm rot="10800000">
              <a:off x="8323075" y="4608575"/>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6" name="Google Shape;1496;p10"/>
            <p:cNvGrpSpPr/>
            <p:nvPr/>
          </p:nvGrpSpPr>
          <p:grpSpPr>
            <a:xfrm rot="10800000">
              <a:off x="8406448" y="4683926"/>
              <a:ext cx="246927" cy="179894"/>
              <a:chOff x="4602071" y="4683769"/>
              <a:chExt cx="207711" cy="179912"/>
            </a:xfrm>
          </p:grpSpPr>
          <p:grpSp>
            <p:nvGrpSpPr>
              <p:cNvPr id="1497" name="Google Shape;1497;p10"/>
              <p:cNvGrpSpPr/>
              <p:nvPr/>
            </p:nvGrpSpPr>
            <p:grpSpPr>
              <a:xfrm rot="5400000">
                <a:off x="4670498" y="4724398"/>
                <a:ext cx="179912" cy="98654"/>
                <a:chOff x="7238332" y="3402944"/>
                <a:chExt cx="1437000" cy="790500"/>
              </a:xfrm>
            </p:grpSpPr>
            <p:cxnSp>
              <p:nvCxnSpPr>
                <p:cNvPr id="1498" name="Google Shape;1498;p10"/>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10"/>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1500" name="Google Shape;1500;p10"/>
              <p:cNvCxnSpPr>
                <a:endCxn id="1495" idx="2"/>
              </p:cNvCxnSpPr>
              <p:nvPr/>
            </p:nvCxnSpPr>
            <p:spPr>
              <a:xfrm rot="10800000">
                <a:off x="4602071" y="4773873"/>
                <a:ext cx="198300" cy="0"/>
              </a:xfrm>
              <a:prstGeom prst="straightConnector1">
                <a:avLst/>
              </a:prstGeom>
              <a:noFill/>
              <a:ln w="9525" cap="flat" cmpd="sng">
                <a:solidFill>
                  <a:schemeClr val="dk1"/>
                </a:solidFill>
                <a:prstDash val="solid"/>
                <a:round/>
                <a:headEnd type="none" w="med" len="med"/>
                <a:tailEnd type="none" w="med" len="med"/>
              </a:ln>
            </p:spPr>
          </p:cxnSp>
        </p:grpSp>
        <p:cxnSp>
          <p:nvCxnSpPr>
            <p:cNvPr id="1501" name="Google Shape;1501;p10"/>
            <p:cNvCxnSpPr>
              <a:stCxn id="1495" idx="2"/>
            </p:cNvCxnSpPr>
            <p:nvPr/>
          </p:nvCxnSpPr>
          <p:spPr>
            <a:xfrm>
              <a:off x="8653375" y="4773725"/>
              <a:ext cx="1315200" cy="0"/>
            </a:xfrm>
            <a:prstGeom prst="straightConnector1">
              <a:avLst/>
            </a:prstGeom>
            <a:noFill/>
            <a:ln w="9525" cap="flat" cmpd="sng">
              <a:solidFill>
                <a:schemeClr val="dk1"/>
              </a:solidFill>
              <a:prstDash val="solid"/>
              <a:round/>
              <a:headEnd type="none" w="med" len="med"/>
              <a:tailEnd type="none" w="med" len="med"/>
            </a:ln>
          </p:spPr>
        </p:cxnSp>
        <p:cxnSp>
          <p:nvCxnSpPr>
            <p:cNvPr id="1502" name="Google Shape;1502;p10"/>
            <p:cNvCxnSpPr>
              <a:stCxn id="1503" idx="6"/>
            </p:cNvCxnSpPr>
            <p:nvPr/>
          </p:nvCxnSpPr>
          <p:spPr>
            <a:xfrm>
              <a:off x="6942925" y="4773725"/>
              <a:ext cx="1379100" cy="0"/>
            </a:xfrm>
            <a:prstGeom prst="straightConnector1">
              <a:avLst/>
            </a:prstGeom>
            <a:noFill/>
            <a:ln w="9525" cap="flat" cmpd="sng">
              <a:solidFill>
                <a:schemeClr val="dk1"/>
              </a:solidFill>
              <a:prstDash val="solid"/>
              <a:round/>
              <a:headEnd type="none" w="med" len="med"/>
              <a:tailEnd type="none" w="med" len="med"/>
            </a:ln>
          </p:spPr>
        </p:cxnSp>
        <p:sp>
          <p:nvSpPr>
            <p:cNvPr id="1503" name="Google Shape;1503;p10"/>
            <p:cNvSpPr/>
            <p:nvPr/>
          </p:nvSpPr>
          <p:spPr>
            <a:xfrm>
              <a:off x="68256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0"/>
            <p:cNvSpPr/>
            <p:nvPr/>
          </p:nvSpPr>
          <p:spPr>
            <a:xfrm>
              <a:off x="65789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0"/>
            <p:cNvSpPr/>
            <p:nvPr/>
          </p:nvSpPr>
          <p:spPr>
            <a:xfrm>
              <a:off x="6332225" y="4715075"/>
              <a:ext cx="117300" cy="11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6" name="Google Shape;1506;p10"/>
            <p:cNvCxnSpPr/>
            <p:nvPr/>
          </p:nvCxnSpPr>
          <p:spPr>
            <a:xfrm>
              <a:off x="7496050" y="4784900"/>
              <a:ext cx="0" cy="487200"/>
            </a:xfrm>
            <a:prstGeom prst="straightConnector1">
              <a:avLst/>
            </a:prstGeom>
            <a:noFill/>
            <a:ln w="9525" cap="flat" cmpd="sng">
              <a:solidFill>
                <a:schemeClr val="dk1"/>
              </a:solidFill>
              <a:prstDash val="solid"/>
              <a:round/>
              <a:headEnd type="none" w="med" len="med"/>
              <a:tailEnd type="none" w="med" len="med"/>
            </a:ln>
          </p:spPr>
        </p:cxnSp>
      </p:grpSp>
      <p:grpSp>
        <p:nvGrpSpPr>
          <p:cNvPr id="1507" name="Google Shape;1507;p10"/>
          <p:cNvGrpSpPr/>
          <p:nvPr/>
        </p:nvGrpSpPr>
        <p:grpSpPr>
          <a:xfrm>
            <a:off x="-69875" y="-9637"/>
            <a:ext cx="739350" cy="1645500"/>
            <a:chOff x="-69875" y="-9637"/>
            <a:chExt cx="739350" cy="1645500"/>
          </a:xfrm>
        </p:grpSpPr>
        <p:cxnSp>
          <p:nvCxnSpPr>
            <p:cNvPr id="1508" name="Google Shape;1508;p10"/>
            <p:cNvCxnSpPr/>
            <p:nvPr/>
          </p:nvCxnSpPr>
          <p:spPr>
            <a:xfrm rot="10800000" flipH="1">
              <a:off x="-69875" y="983938"/>
              <a:ext cx="574200" cy="1500"/>
            </a:xfrm>
            <a:prstGeom prst="straightConnector1">
              <a:avLst/>
            </a:prstGeom>
            <a:noFill/>
            <a:ln w="9525" cap="flat" cmpd="sng">
              <a:solidFill>
                <a:schemeClr val="dk1"/>
              </a:solidFill>
              <a:prstDash val="solid"/>
              <a:round/>
              <a:headEnd type="none" w="med" len="med"/>
              <a:tailEnd type="none" w="med" len="med"/>
            </a:ln>
          </p:spPr>
        </p:cxnSp>
        <p:grpSp>
          <p:nvGrpSpPr>
            <p:cNvPr id="1509" name="Google Shape;1509;p10"/>
            <p:cNvGrpSpPr/>
            <p:nvPr/>
          </p:nvGrpSpPr>
          <p:grpSpPr>
            <a:xfrm rot="-5400000" flipH="1">
              <a:off x="339175" y="1305563"/>
              <a:ext cx="330300" cy="330300"/>
              <a:chOff x="1315200" y="4608575"/>
              <a:chExt cx="330300" cy="330300"/>
            </a:xfrm>
          </p:grpSpPr>
          <p:sp>
            <p:nvSpPr>
              <p:cNvPr id="1510" name="Google Shape;1510;p10"/>
              <p:cNvSpPr/>
              <p:nvPr/>
            </p:nvSpPr>
            <p:spPr>
              <a:xfrm rot="10800000" flipH="1">
                <a:off x="1315200" y="4608575"/>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10"/>
              <p:cNvGrpSpPr/>
              <p:nvPr/>
            </p:nvGrpSpPr>
            <p:grpSpPr>
              <a:xfrm rot="10800000" flipH="1">
                <a:off x="1315200" y="4683926"/>
                <a:ext cx="246927" cy="179894"/>
                <a:chOff x="4602071" y="4683769"/>
                <a:chExt cx="207711" cy="179912"/>
              </a:xfrm>
            </p:grpSpPr>
            <p:grpSp>
              <p:nvGrpSpPr>
                <p:cNvPr id="1512" name="Google Shape;1512;p10"/>
                <p:cNvGrpSpPr/>
                <p:nvPr/>
              </p:nvGrpSpPr>
              <p:grpSpPr>
                <a:xfrm rot="5400000">
                  <a:off x="4670498" y="4724398"/>
                  <a:ext cx="179912" cy="98654"/>
                  <a:chOff x="7238332" y="3402944"/>
                  <a:chExt cx="1437000" cy="790500"/>
                </a:xfrm>
              </p:grpSpPr>
              <p:cxnSp>
                <p:nvCxnSpPr>
                  <p:cNvPr id="1513" name="Google Shape;1513;p10"/>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1514" name="Google Shape;1514;p10"/>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1515" name="Google Shape;1515;p10"/>
                <p:cNvCxnSpPr>
                  <a:endCxn id="1510" idx="2"/>
                </p:cNvCxnSpPr>
                <p:nvPr/>
              </p:nvCxnSpPr>
              <p:spPr>
                <a:xfrm>
                  <a:off x="4701221" y="4674723"/>
                  <a:ext cx="0" cy="198300"/>
                </a:xfrm>
                <a:prstGeom prst="straightConnector1">
                  <a:avLst/>
                </a:prstGeom>
                <a:noFill/>
                <a:ln w="9525" cap="flat" cmpd="sng">
                  <a:solidFill>
                    <a:schemeClr val="dk1"/>
                  </a:solidFill>
                  <a:prstDash val="solid"/>
                  <a:round/>
                  <a:headEnd type="none" w="med" len="med"/>
                  <a:tailEnd type="none" w="med" len="med"/>
                </a:ln>
              </p:spPr>
            </p:cxnSp>
          </p:grpSp>
        </p:grpSp>
        <p:cxnSp>
          <p:nvCxnSpPr>
            <p:cNvPr id="1516" name="Google Shape;1516;p10"/>
            <p:cNvCxnSpPr>
              <a:stCxn id="1510" idx="2"/>
            </p:cNvCxnSpPr>
            <p:nvPr/>
          </p:nvCxnSpPr>
          <p:spPr>
            <a:xfrm rot="10800000">
              <a:off x="504325" y="-9637"/>
              <a:ext cx="0" cy="13152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6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56"/>
        <p:cNvGrpSpPr/>
        <p:nvPr/>
      </p:nvGrpSpPr>
      <p:grpSpPr>
        <a:xfrm>
          <a:off x="0" y="0"/>
          <a:ext cx="0" cy="0"/>
          <a:chOff x="0" y="0"/>
          <a:chExt cx="0" cy="0"/>
        </a:xfrm>
      </p:grpSpPr>
      <p:grpSp>
        <p:nvGrpSpPr>
          <p:cNvPr id="1657" name="Google Shape;1657;p13"/>
          <p:cNvGrpSpPr/>
          <p:nvPr/>
        </p:nvGrpSpPr>
        <p:grpSpPr>
          <a:xfrm>
            <a:off x="4156634" y="4757447"/>
            <a:ext cx="4215397" cy="1014842"/>
            <a:chOff x="2172833" y="1371669"/>
            <a:chExt cx="6637375" cy="1597925"/>
          </a:xfrm>
        </p:grpSpPr>
        <p:sp>
          <p:nvSpPr>
            <p:cNvPr id="1658" name="Google Shape;1658;p13"/>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3"/>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3"/>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3"/>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3"/>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3"/>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3"/>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3"/>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3"/>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3"/>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3"/>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3"/>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3"/>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3"/>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3"/>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3"/>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3"/>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3"/>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3"/>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3"/>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3"/>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3"/>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3"/>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3"/>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3"/>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3"/>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3"/>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3"/>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3"/>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3"/>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3"/>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3"/>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3"/>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3"/>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3"/>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3"/>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3"/>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3"/>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3"/>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3"/>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3"/>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3"/>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3"/>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13"/>
          <p:cNvGrpSpPr/>
          <p:nvPr/>
        </p:nvGrpSpPr>
        <p:grpSpPr>
          <a:xfrm>
            <a:off x="-938170" y="-110701"/>
            <a:ext cx="3878601" cy="503207"/>
            <a:chOff x="-938188" y="-110700"/>
            <a:chExt cx="5124324" cy="503207"/>
          </a:xfrm>
        </p:grpSpPr>
        <p:sp>
          <p:nvSpPr>
            <p:cNvPr id="1749" name="Google Shape;1749;p13"/>
            <p:cNvSpPr/>
            <p:nvPr/>
          </p:nvSpPr>
          <p:spPr>
            <a:xfrm>
              <a:off x="378775" y="232786"/>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573267" y="235275"/>
              <a:ext cx="404438" cy="104550"/>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368948" y="75347"/>
              <a:ext cx="905420" cy="70803"/>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1335525" y="-1107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938188" y="308599"/>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1577375" y="139375"/>
              <a:ext cx="2608761" cy="109525"/>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0" y="-85749"/>
              <a:ext cx="1297248" cy="25542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2411988" y="235253"/>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912500" y="-6"/>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8" name="Google Shape;1758;p13"/>
          <p:cNvSpPr txBox="1">
            <a:spLocks noGrp="1"/>
          </p:cNvSpPr>
          <p:nvPr>
            <p:ph type="title"/>
          </p:nvPr>
        </p:nvSpPr>
        <p:spPr>
          <a:xfrm>
            <a:off x="720000" y="445025"/>
            <a:ext cx="7710900" cy="640200"/>
          </a:xfrm>
          <a:prstGeom prst="rect">
            <a:avLst/>
          </a:prstGeom>
          <a:solidFill>
            <a:schemeClr val="lt1"/>
          </a:solid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b="1"/>
            </a:lvl1pPr>
            <a:lvl2pPr lvl="1" algn="ctr" rtl="0">
              <a:lnSpc>
                <a:spcPct val="115000"/>
              </a:lnSpc>
              <a:spcBef>
                <a:spcPts val="0"/>
              </a:spcBef>
              <a:spcAft>
                <a:spcPts val="0"/>
              </a:spcAft>
              <a:buSzPts val="3000"/>
              <a:buNone/>
              <a:defRPr/>
            </a:lvl2pPr>
            <a:lvl3pPr lvl="2" algn="ctr" rtl="0">
              <a:lnSpc>
                <a:spcPct val="115000"/>
              </a:lnSpc>
              <a:spcBef>
                <a:spcPts val="0"/>
              </a:spcBef>
              <a:spcAft>
                <a:spcPts val="0"/>
              </a:spcAft>
              <a:buSzPts val="3000"/>
              <a:buNone/>
              <a:defRPr/>
            </a:lvl3pPr>
            <a:lvl4pPr lvl="3" algn="ctr" rtl="0">
              <a:lnSpc>
                <a:spcPct val="115000"/>
              </a:lnSpc>
              <a:spcBef>
                <a:spcPts val="0"/>
              </a:spcBef>
              <a:spcAft>
                <a:spcPts val="0"/>
              </a:spcAft>
              <a:buSzPts val="3000"/>
              <a:buNone/>
              <a:defRPr/>
            </a:lvl4pPr>
            <a:lvl5pPr lvl="4" algn="ctr" rtl="0">
              <a:lnSpc>
                <a:spcPct val="115000"/>
              </a:lnSpc>
              <a:spcBef>
                <a:spcPts val="0"/>
              </a:spcBef>
              <a:spcAft>
                <a:spcPts val="0"/>
              </a:spcAft>
              <a:buSzPts val="3000"/>
              <a:buNone/>
              <a:defRPr/>
            </a:lvl5pPr>
            <a:lvl6pPr lvl="5" algn="ctr" rtl="0">
              <a:lnSpc>
                <a:spcPct val="115000"/>
              </a:lnSpc>
              <a:spcBef>
                <a:spcPts val="0"/>
              </a:spcBef>
              <a:spcAft>
                <a:spcPts val="0"/>
              </a:spcAft>
              <a:buSzPts val="3000"/>
              <a:buNone/>
              <a:defRPr/>
            </a:lvl6pPr>
            <a:lvl7pPr lvl="6" algn="ctr" rtl="0">
              <a:lnSpc>
                <a:spcPct val="115000"/>
              </a:lnSpc>
              <a:spcBef>
                <a:spcPts val="0"/>
              </a:spcBef>
              <a:spcAft>
                <a:spcPts val="0"/>
              </a:spcAft>
              <a:buSzPts val="3000"/>
              <a:buNone/>
              <a:defRPr/>
            </a:lvl7pPr>
            <a:lvl8pPr lvl="7" algn="ctr" rtl="0">
              <a:lnSpc>
                <a:spcPct val="115000"/>
              </a:lnSpc>
              <a:spcBef>
                <a:spcPts val="0"/>
              </a:spcBef>
              <a:spcAft>
                <a:spcPts val="0"/>
              </a:spcAft>
              <a:buSzPts val="3000"/>
              <a:buNone/>
              <a:defRPr/>
            </a:lvl8pPr>
            <a:lvl9pPr lvl="8" algn="ctr" rtl="0">
              <a:lnSpc>
                <a:spcPct val="115000"/>
              </a:lnSpc>
              <a:spcBef>
                <a:spcPts val="0"/>
              </a:spcBef>
              <a:spcAft>
                <a:spcPts val="0"/>
              </a:spcAft>
              <a:buSzPts val="3000"/>
              <a:buNone/>
              <a:defRPr/>
            </a:lvl9pPr>
          </a:lstStyle>
          <a:p>
            <a:endParaRPr/>
          </a:p>
        </p:txBody>
      </p:sp>
      <p:sp>
        <p:nvSpPr>
          <p:cNvPr id="1759" name="Google Shape;1759;p13"/>
          <p:cNvSpPr txBox="1">
            <a:spLocks noGrp="1"/>
          </p:cNvSpPr>
          <p:nvPr>
            <p:ph type="subTitle" idx="1"/>
          </p:nvPr>
        </p:nvSpPr>
        <p:spPr>
          <a:xfrm>
            <a:off x="5636826" y="1319025"/>
            <a:ext cx="2634900" cy="54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5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0" name="Google Shape;1760;p13"/>
          <p:cNvSpPr txBox="1">
            <a:spLocks noGrp="1"/>
          </p:cNvSpPr>
          <p:nvPr>
            <p:ph type="subTitle" idx="2"/>
          </p:nvPr>
        </p:nvSpPr>
        <p:spPr>
          <a:xfrm>
            <a:off x="5636825" y="2020125"/>
            <a:ext cx="2634900" cy="54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5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1" name="Google Shape;1761;p13"/>
          <p:cNvSpPr txBox="1">
            <a:spLocks noGrp="1"/>
          </p:cNvSpPr>
          <p:nvPr>
            <p:ph type="subTitle" idx="3"/>
          </p:nvPr>
        </p:nvSpPr>
        <p:spPr>
          <a:xfrm>
            <a:off x="5636826" y="2721225"/>
            <a:ext cx="2634900" cy="54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5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2" name="Google Shape;1762;p13"/>
          <p:cNvSpPr txBox="1">
            <a:spLocks noGrp="1"/>
          </p:cNvSpPr>
          <p:nvPr>
            <p:ph type="subTitle" idx="4"/>
          </p:nvPr>
        </p:nvSpPr>
        <p:spPr>
          <a:xfrm>
            <a:off x="5636825" y="3422325"/>
            <a:ext cx="2634900" cy="54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5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3" name="Google Shape;1763;p13"/>
          <p:cNvSpPr txBox="1">
            <a:spLocks noGrp="1"/>
          </p:cNvSpPr>
          <p:nvPr>
            <p:ph type="title" idx="5" hasCustomPrompt="1"/>
          </p:nvPr>
        </p:nvSpPr>
        <p:spPr>
          <a:xfrm>
            <a:off x="1461850" y="1319025"/>
            <a:ext cx="851400" cy="5487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700" b="1">
                <a:solidFill>
                  <a:schemeClr val="accent3"/>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764" name="Google Shape;1764;p13"/>
          <p:cNvSpPr txBox="1">
            <a:spLocks noGrp="1"/>
          </p:cNvSpPr>
          <p:nvPr>
            <p:ph type="title" idx="6" hasCustomPrompt="1"/>
          </p:nvPr>
        </p:nvSpPr>
        <p:spPr>
          <a:xfrm>
            <a:off x="1461850" y="2721225"/>
            <a:ext cx="851400" cy="5487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700" b="1">
                <a:solidFill>
                  <a:schemeClr val="accent3"/>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765" name="Google Shape;1765;p13"/>
          <p:cNvSpPr txBox="1">
            <a:spLocks noGrp="1"/>
          </p:cNvSpPr>
          <p:nvPr>
            <p:ph type="title" idx="7" hasCustomPrompt="1"/>
          </p:nvPr>
        </p:nvSpPr>
        <p:spPr>
          <a:xfrm>
            <a:off x="1461842" y="2020125"/>
            <a:ext cx="851400" cy="5487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700" b="1">
                <a:solidFill>
                  <a:schemeClr val="accent3"/>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766" name="Google Shape;1766;p13"/>
          <p:cNvSpPr txBox="1">
            <a:spLocks noGrp="1"/>
          </p:cNvSpPr>
          <p:nvPr>
            <p:ph type="title" idx="8" hasCustomPrompt="1"/>
          </p:nvPr>
        </p:nvSpPr>
        <p:spPr>
          <a:xfrm>
            <a:off x="1461842" y="3422325"/>
            <a:ext cx="851400" cy="5487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700" b="1">
                <a:solidFill>
                  <a:schemeClr val="accent3"/>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767" name="Google Shape;1767;p13"/>
          <p:cNvSpPr txBox="1">
            <a:spLocks noGrp="1"/>
          </p:cNvSpPr>
          <p:nvPr>
            <p:ph type="subTitle" idx="9"/>
          </p:nvPr>
        </p:nvSpPr>
        <p:spPr>
          <a:xfrm>
            <a:off x="2313249" y="1319025"/>
            <a:ext cx="2919300" cy="5487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2400"/>
              <a:buFont typeface="Bebas Neue"/>
              <a:buNone/>
              <a:defRPr sz="1800" b="1">
                <a:latin typeface="Aldrich"/>
                <a:ea typeface="Aldrich"/>
                <a:cs typeface="Aldrich"/>
                <a:sym typeface="Aldrich"/>
              </a:defRPr>
            </a:lvl1pPr>
            <a:lvl2pPr lvl="1" algn="ctr" rtl="0">
              <a:lnSpc>
                <a:spcPct val="115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15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68" name="Google Shape;1768;p13"/>
          <p:cNvSpPr txBox="1">
            <a:spLocks noGrp="1"/>
          </p:cNvSpPr>
          <p:nvPr>
            <p:ph type="subTitle" idx="13"/>
          </p:nvPr>
        </p:nvSpPr>
        <p:spPr>
          <a:xfrm>
            <a:off x="2313251" y="2020125"/>
            <a:ext cx="2919300" cy="5487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2400"/>
              <a:buFont typeface="Bebas Neue"/>
              <a:buNone/>
              <a:defRPr sz="1800" b="1">
                <a:latin typeface="Aldrich"/>
                <a:ea typeface="Aldrich"/>
                <a:cs typeface="Aldrich"/>
                <a:sym typeface="Aldrich"/>
              </a:defRPr>
            </a:lvl1pPr>
            <a:lvl2pPr lvl="1" algn="ctr" rtl="0">
              <a:lnSpc>
                <a:spcPct val="115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15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69" name="Google Shape;1769;p13"/>
          <p:cNvSpPr txBox="1">
            <a:spLocks noGrp="1"/>
          </p:cNvSpPr>
          <p:nvPr>
            <p:ph type="subTitle" idx="14"/>
          </p:nvPr>
        </p:nvSpPr>
        <p:spPr>
          <a:xfrm>
            <a:off x="2313249" y="2721225"/>
            <a:ext cx="2919300" cy="5487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2400"/>
              <a:buFont typeface="Bebas Neue"/>
              <a:buNone/>
              <a:defRPr sz="1800" b="1">
                <a:latin typeface="Aldrich"/>
                <a:ea typeface="Aldrich"/>
                <a:cs typeface="Aldrich"/>
                <a:sym typeface="Aldrich"/>
              </a:defRPr>
            </a:lvl1pPr>
            <a:lvl2pPr lvl="1" algn="ctr" rtl="0">
              <a:lnSpc>
                <a:spcPct val="115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15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70" name="Google Shape;1770;p13"/>
          <p:cNvSpPr txBox="1">
            <a:spLocks noGrp="1"/>
          </p:cNvSpPr>
          <p:nvPr>
            <p:ph type="subTitle" idx="15"/>
          </p:nvPr>
        </p:nvSpPr>
        <p:spPr>
          <a:xfrm>
            <a:off x="2313251" y="3422325"/>
            <a:ext cx="2919300" cy="5487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2400"/>
              <a:buFont typeface="Bebas Neue"/>
              <a:buNone/>
              <a:defRPr sz="1800" b="1">
                <a:latin typeface="Aldrich"/>
                <a:ea typeface="Aldrich"/>
                <a:cs typeface="Aldrich"/>
                <a:sym typeface="Aldrich"/>
              </a:defRPr>
            </a:lvl1pPr>
            <a:lvl2pPr lvl="1" algn="ctr" rtl="0">
              <a:lnSpc>
                <a:spcPct val="115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15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1771" name="Google Shape;1771;p13"/>
          <p:cNvGrpSpPr/>
          <p:nvPr/>
        </p:nvGrpSpPr>
        <p:grpSpPr>
          <a:xfrm>
            <a:off x="0" y="4626864"/>
            <a:ext cx="1645500" cy="674025"/>
            <a:chOff x="0" y="4608575"/>
            <a:chExt cx="1645500" cy="674025"/>
          </a:xfrm>
        </p:grpSpPr>
        <p:cxnSp>
          <p:nvCxnSpPr>
            <p:cNvPr id="1772" name="Google Shape;1772;p13"/>
            <p:cNvCxnSpPr/>
            <p:nvPr/>
          </p:nvCxnSpPr>
          <p:spPr>
            <a:xfrm>
              <a:off x="995075" y="4773800"/>
              <a:ext cx="0" cy="508800"/>
            </a:xfrm>
            <a:prstGeom prst="straightConnector1">
              <a:avLst/>
            </a:prstGeom>
            <a:noFill/>
            <a:ln w="9525" cap="flat" cmpd="sng">
              <a:solidFill>
                <a:schemeClr val="dk1"/>
              </a:solidFill>
              <a:prstDash val="solid"/>
              <a:round/>
              <a:headEnd type="none" w="med" len="med"/>
              <a:tailEnd type="none" w="med" len="med"/>
            </a:ln>
          </p:spPr>
        </p:cxnSp>
        <p:grpSp>
          <p:nvGrpSpPr>
            <p:cNvPr id="1773" name="Google Shape;1773;p13"/>
            <p:cNvGrpSpPr/>
            <p:nvPr/>
          </p:nvGrpSpPr>
          <p:grpSpPr>
            <a:xfrm>
              <a:off x="1315200" y="4608575"/>
              <a:ext cx="330300" cy="330300"/>
              <a:chOff x="1315200" y="4608575"/>
              <a:chExt cx="330300" cy="330300"/>
            </a:xfrm>
          </p:grpSpPr>
          <p:sp>
            <p:nvSpPr>
              <p:cNvPr id="1774" name="Google Shape;1774;p13"/>
              <p:cNvSpPr/>
              <p:nvPr/>
            </p:nvSpPr>
            <p:spPr>
              <a:xfrm rot="10800000" flipH="1">
                <a:off x="1315200" y="4608575"/>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5" name="Google Shape;1775;p13"/>
              <p:cNvGrpSpPr/>
              <p:nvPr/>
            </p:nvGrpSpPr>
            <p:grpSpPr>
              <a:xfrm rot="10800000" flipH="1">
                <a:off x="1315200" y="4683926"/>
                <a:ext cx="246927" cy="179894"/>
                <a:chOff x="4602071" y="4683769"/>
                <a:chExt cx="207711" cy="179912"/>
              </a:xfrm>
            </p:grpSpPr>
            <p:grpSp>
              <p:nvGrpSpPr>
                <p:cNvPr id="1776" name="Google Shape;1776;p13"/>
                <p:cNvGrpSpPr/>
                <p:nvPr/>
              </p:nvGrpSpPr>
              <p:grpSpPr>
                <a:xfrm rot="5400000">
                  <a:off x="4670498" y="4724398"/>
                  <a:ext cx="179912" cy="98654"/>
                  <a:chOff x="7238332" y="3402944"/>
                  <a:chExt cx="1437000" cy="790500"/>
                </a:xfrm>
              </p:grpSpPr>
              <p:cxnSp>
                <p:nvCxnSpPr>
                  <p:cNvPr id="1777" name="Google Shape;1777;p13"/>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1778" name="Google Shape;1778;p13"/>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1779" name="Google Shape;1779;p13"/>
                <p:cNvCxnSpPr>
                  <a:endCxn id="1774" idx="2"/>
                </p:cNvCxnSpPr>
                <p:nvPr/>
              </p:nvCxnSpPr>
              <p:spPr>
                <a:xfrm rot="10800000">
                  <a:off x="4602071" y="4773873"/>
                  <a:ext cx="198300" cy="0"/>
                </a:xfrm>
                <a:prstGeom prst="straightConnector1">
                  <a:avLst/>
                </a:prstGeom>
                <a:noFill/>
                <a:ln w="9525" cap="flat" cmpd="sng">
                  <a:solidFill>
                    <a:schemeClr val="dk1"/>
                  </a:solidFill>
                  <a:prstDash val="solid"/>
                  <a:round/>
                  <a:headEnd type="none" w="med" len="med"/>
                  <a:tailEnd type="none" w="med" len="med"/>
                </a:ln>
              </p:spPr>
            </p:cxnSp>
          </p:grpSp>
        </p:grpSp>
        <p:cxnSp>
          <p:nvCxnSpPr>
            <p:cNvPr id="1780" name="Google Shape;1780;p13"/>
            <p:cNvCxnSpPr>
              <a:stCxn id="1774" idx="2"/>
            </p:cNvCxnSpPr>
            <p:nvPr/>
          </p:nvCxnSpPr>
          <p:spPr>
            <a:xfrm rot="10800000">
              <a:off x="0" y="4773725"/>
              <a:ext cx="1315200" cy="0"/>
            </a:xfrm>
            <a:prstGeom prst="straightConnector1">
              <a:avLst/>
            </a:prstGeom>
            <a:noFill/>
            <a:ln w="9525" cap="flat" cmpd="sng">
              <a:solidFill>
                <a:schemeClr val="dk1"/>
              </a:solidFill>
              <a:prstDash val="solid"/>
              <a:round/>
              <a:headEnd type="none" w="med" len="med"/>
              <a:tailEnd type="none" w="med" len="med"/>
            </a:ln>
          </p:spPr>
        </p:cxnSp>
      </p:grpSp>
      <p:grpSp>
        <p:nvGrpSpPr>
          <p:cNvPr id="1781" name="Google Shape;1781;p13"/>
          <p:cNvGrpSpPr/>
          <p:nvPr/>
        </p:nvGrpSpPr>
        <p:grpSpPr>
          <a:xfrm>
            <a:off x="8461475" y="2456516"/>
            <a:ext cx="919705" cy="2367259"/>
            <a:chOff x="8461475" y="2456516"/>
            <a:chExt cx="919705" cy="2367259"/>
          </a:xfrm>
        </p:grpSpPr>
        <p:grpSp>
          <p:nvGrpSpPr>
            <p:cNvPr id="1782" name="Google Shape;1782;p13"/>
            <p:cNvGrpSpPr/>
            <p:nvPr/>
          </p:nvGrpSpPr>
          <p:grpSpPr>
            <a:xfrm>
              <a:off x="8461475" y="2456516"/>
              <a:ext cx="330300" cy="2367259"/>
              <a:chOff x="6498025" y="1388116"/>
              <a:chExt cx="330300" cy="2367259"/>
            </a:xfrm>
          </p:grpSpPr>
          <p:grpSp>
            <p:nvGrpSpPr>
              <p:cNvPr id="1783" name="Google Shape;1783;p13"/>
              <p:cNvGrpSpPr/>
              <p:nvPr/>
            </p:nvGrpSpPr>
            <p:grpSpPr>
              <a:xfrm>
                <a:off x="6539742" y="1696448"/>
                <a:ext cx="246878" cy="901153"/>
                <a:chOff x="8534854" y="3053621"/>
                <a:chExt cx="230125" cy="830250"/>
              </a:xfrm>
            </p:grpSpPr>
            <p:cxnSp>
              <p:nvCxnSpPr>
                <p:cNvPr id="1784" name="Google Shape;1784;p13"/>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785" name="Google Shape;1785;p13"/>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786" name="Google Shape;1786;p13"/>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787" name="Google Shape;1787;p13"/>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1788" name="Google Shape;1788;p13"/>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grpSp>
            <p:nvGrpSpPr>
              <p:cNvPr id="1789" name="Google Shape;1789;p13"/>
              <p:cNvGrpSpPr/>
              <p:nvPr/>
            </p:nvGrpSpPr>
            <p:grpSpPr>
              <a:xfrm>
                <a:off x="6548731" y="1388116"/>
                <a:ext cx="228900" cy="228604"/>
                <a:chOff x="8536079" y="1884671"/>
                <a:chExt cx="228900" cy="250800"/>
              </a:xfrm>
            </p:grpSpPr>
            <p:cxnSp>
              <p:nvCxnSpPr>
                <p:cNvPr id="1790" name="Google Shape;1790;p13"/>
                <p:cNvCxnSpPr/>
                <p:nvPr/>
              </p:nvCxnSpPr>
              <p:spPr>
                <a:xfrm flipH="1">
                  <a:off x="8536079" y="1884671"/>
                  <a:ext cx="228900" cy="250800"/>
                </a:xfrm>
                <a:prstGeom prst="straightConnector1">
                  <a:avLst/>
                </a:prstGeom>
                <a:noFill/>
                <a:ln w="38100" cap="flat" cmpd="sng">
                  <a:solidFill>
                    <a:schemeClr val="accent3"/>
                  </a:solidFill>
                  <a:prstDash val="solid"/>
                  <a:round/>
                  <a:headEnd type="none" w="med" len="med"/>
                  <a:tailEnd type="none" w="med" len="med"/>
                </a:ln>
              </p:spPr>
            </p:cxnSp>
            <p:cxnSp>
              <p:nvCxnSpPr>
                <p:cNvPr id="1791" name="Google Shape;1791;p13"/>
                <p:cNvCxnSpPr/>
                <p:nvPr/>
              </p:nvCxnSpPr>
              <p:spPr>
                <a:xfrm>
                  <a:off x="8536079" y="1884671"/>
                  <a:ext cx="228900" cy="250800"/>
                </a:xfrm>
                <a:prstGeom prst="straightConnector1">
                  <a:avLst/>
                </a:prstGeom>
                <a:noFill/>
                <a:ln w="38100" cap="flat" cmpd="sng">
                  <a:solidFill>
                    <a:schemeClr val="accent3"/>
                  </a:solidFill>
                  <a:prstDash val="solid"/>
                  <a:round/>
                  <a:headEnd type="none" w="med" len="med"/>
                  <a:tailEnd type="none" w="med" len="med"/>
                </a:ln>
              </p:spPr>
            </p:cxnSp>
          </p:grpSp>
          <p:grpSp>
            <p:nvGrpSpPr>
              <p:cNvPr id="1792" name="Google Shape;1792;p13"/>
              <p:cNvGrpSpPr/>
              <p:nvPr/>
            </p:nvGrpSpPr>
            <p:grpSpPr>
              <a:xfrm>
                <a:off x="6498025" y="2658568"/>
                <a:ext cx="330300" cy="1096807"/>
                <a:chOff x="8461475" y="-290407"/>
                <a:chExt cx="330300" cy="1096807"/>
              </a:xfrm>
            </p:grpSpPr>
            <p:sp>
              <p:nvSpPr>
                <p:cNvPr id="1793" name="Google Shape;1793;p13"/>
                <p:cNvSpPr/>
                <p:nvPr/>
              </p:nvSpPr>
              <p:spPr>
                <a:xfrm>
                  <a:off x="8461475" y="476100"/>
                  <a:ext cx="330300" cy="330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4" name="Google Shape;1794;p13"/>
                <p:cNvCxnSpPr>
                  <a:stCxn id="1793" idx="1"/>
                  <a:endCxn id="1793" idx="5"/>
                </p:cNvCxnSpPr>
                <p:nvPr/>
              </p:nvCxnSpPr>
              <p:spPr>
                <a:xfrm>
                  <a:off x="8509846" y="524471"/>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1795" name="Google Shape;1795;p13"/>
                <p:cNvCxnSpPr>
                  <a:stCxn id="1793" idx="7"/>
                  <a:endCxn id="1793" idx="3"/>
                </p:cNvCxnSpPr>
                <p:nvPr/>
              </p:nvCxnSpPr>
              <p:spPr>
                <a:xfrm flipH="1">
                  <a:off x="8509704" y="524471"/>
                  <a:ext cx="233700" cy="233700"/>
                </a:xfrm>
                <a:prstGeom prst="straightConnector1">
                  <a:avLst/>
                </a:prstGeom>
                <a:noFill/>
                <a:ln w="9525" cap="flat" cmpd="sng">
                  <a:solidFill>
                    <a:schemeClr val="dk1"/>
                  </a:solidFill>
                  <a:prstDash val="solid"/>
                  <a:round/>
                  <a:headEnd type="none" w="med" len="med"/>
                  <a:tailEnd type="none" w="med" len="med"/>
                </a:ln>
              </p:spPr>
            </p:cxnSp>
            <p:grpSp>
              <p:nvGrpSpPr>
                <p:cNvPr id="1796" name="Google Shape;1796;p13"/>
                <p:cNvGrpSpPr/>
                <p:nvPr/>
              </p:nvGrpSpPr>
              <p:grpSpPr>
                <a:xfrm>
                  <a:off x="8509777" y="-290407"/>
                  <a:ext cx="246883" cy="752991"/>
                  <a:chOff x="8485340" y="3907478"/>
                  <a:chExt cx="330366" cy="1010997"/>
                </a:xfrm>
              </p:grpSpPr>
              <p:grpSp>
                <p:nvGrpSpPr>
                  <p:cNvPr id="1797" name="Google Shape;1797;p13"/>
                  <p:cNvGrpSpPr/>
                  <p:nvPr/>
                </p:nvGrpSpPr>
                <p:grpSpPr>
                  <a:xfrm>
                    <a:off x="8485340" y="3907478"/>
                    <a:ext cx="330366" cy="181736"/>
                    <a:chOff x="7238332" y="3402944"/>
                    <a:chExt cx="1437000" cy="790500"/>
                  </a:xfrm>
                </p:grpSpPr>
                <p:cxnSp>
                  <p:nvCxnSpPr>
                    <p:cNvPr id="1798" name="Google Shape;1798;p13"/>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1799" name="Google Shape;1799;p13"/>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1800" name="Google Shape;1800;p13"/>
                  <p:cNvCxnSpPr/>
                  <p:nvPr/>
                </p:nvCxnSpPr>
                <p:spPr>
                  <a:xfrm rot="10800000">
                    <a:off x="8650523" y="3915875"/>
                    <a:ext cx="0" cy="1002600"/>
                  </a:xfrm>
                  <a:prstGeom prst="straightConnector1">
                    <a:avLst/>
                  </a:prstGeom>
                  <a:noFill/>
                  <a:ln w="9525" cap="flat" cmpd="sng">
                    <a:solidFill>
                      <a:schemeClr val="dk1"/>
                    </a:solidFill>
                    <a:prstDash val="solid"/>
                    <a:round/>
                    <a:headEnd type="none" w="med" len="med"/>
                    <a:tailEnd type="none" w="med" len="med"/>
                  </a:ln>
                </p:spPr>
              </p:cxnSp>
            </p:grpSp>
          </p:grpSp>
        </p:grpSp>
        <p:cxnSp>
          <p:nvCxnSpPr>
            <p:cNvPr id="1801" name="Google Shape;1801;p13"/>
            <p:cNvCxnSpPr/>
            <p:nvPr/>
          </p:nvCxnSpPr>
          <p:spPr>
            <a:xfrm>
              <a:off x="8641080" y="4120550"/>
              <a:ext cx="740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2"/>
        <p:cNvGrpSpPr/>
        <p:nvPr/>
      </p:nvGrpSpPr>
      <p:grpSpPr>
        <a:xfrm>
          <a:off x="0" y="0"/>
          <a:ext cx="0" cy="0"/>
          <a:chOff x="0" y="0"/>
          <a:chExt cx="0" cy="0"/>
        </a:xfrm>
      </p:grpSpPr>
      <p:grpSp>
        <p:nvGrpSpPr>
          <p:cNvPr id="2063" name="Google Shape;2063;p16"/>
          <p:cNvGrpSpPr/>
          <p:nvPr/>
        </p:nvGrpSpPr>
        <p:grpSpPr>
          <a:xfrm>
            <a:off x="2393908" y="-629326"/>
            <a:ext cx="4741741" cy="1141557"/>
            <a:chOff x="2172833" y="1371669"/>
            <a:chExt cx="6637375" cy="1597925"/>
          </a:xfrm>
        </p:grpSpPr>
        <p:sp>
          <p:nvSpPr>
            <p:cNvPr id="2064" name="Google Shape;2064;p16"/>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6"/>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6"/>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6"/>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6"/>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6"/>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6"/>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6"/>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6"/>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6"/>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6"/>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6"/>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6"/>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6"/>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6"/>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6"/>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6"/>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6"/>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6"/>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6"/>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6"/>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6"/>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6"/>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6"/>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6"/>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6"/>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6"/>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6"/>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6"/>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6"/>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6"/>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6"/>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6"/>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6"/>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6"/>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6"/>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6"/>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6"/>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6"/>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6"/>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6"/>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6"/>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6"/>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6"/>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6"/>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6"/>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6"/>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6"/>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6"/>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6"/>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6"/>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6"/>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6"/>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6"/>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6"/>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6"/>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6"/>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6"/>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6"/>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6"/>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6"/>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6"/>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6"/>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6"/>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6"/>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6"/>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6"/>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6"/>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6"/>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6"/>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6"/>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6"/>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6"/>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6"/>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6"/>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6"/>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6"/>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6"/>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6"/>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6"/>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6"/>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6"/>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6"/>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6"/>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6"/>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6"/>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6"/>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6"/>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6"/>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6"/>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4" name="Google Shape;2154;p16"/>
          <p:cNvGrpSpPr/>
          <p:nvPr/>
        </p:nvGrpSpPr>
        <p:grpSpPr>
          <a:xfrm>
            <a:off x="5053083" y="2379574"/>
            <a:ext cx="4741741" cy="1141557"/>
            <a:chOff x="2172833" y="1371669"/>
            <a:chExt cx="6637375" cy="1597925"/>
          </a:xfrm>
        </p:grpSpPr>
        <p:sp>
          <p:nvSpPr>
            <p:cNvPr id="2155" name="Google Shape;2155;p16"/>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6"/>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6"/>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6"/>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6"/>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6"/>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6"/>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6"/>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6"/>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6"/>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6"/>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6"/>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6"/>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6"/>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6"/>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6"/>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6"/>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6"/>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6"/>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6"/>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6"/>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6"/>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6"/>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6"/>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6"/>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6"/>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6"/>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6"/>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6"/>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6"/>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6"/>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6"/>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6"/>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6"/>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6"/>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6"/>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6"/>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6"/>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6"/>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6"/>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6"/>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6"/>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6"/>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6"/>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6"/>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6"/>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6"/>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6"/>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6"/>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6"/>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6"/>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6"/>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6"/>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6"/>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6"/>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6"/>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6"/>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6"/>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6"/>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6"/>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6"/>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6"/>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6"/>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6"/>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6"/>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6"/>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6"/>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6"/>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6"/>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6"/>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6"/>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6"/>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6"/>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6"/>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6"/>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6"/>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6"/>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6"/>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6"/>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6"/>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6"/>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6"/>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6"/>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6"/>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6"/>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6"/>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6"/>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6"/>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6"/>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6"/>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5" name="Google Shape;2245;p16"/>
          <p:cNvGrpSpPr/>
          <p:nvPr/>
        </p:nvGrpSpPr>
        <p:grpSpPr>
          <a:xfrm>
            <a:off x="-191597" y="4806156"/>
            <a:ext cx="4741741" cy="1141557"/>
            <a:chOff x="2172833" y="1371669"/>
            <a:chExt cx="6637375" cy="1597925"/>
          </a:xfrm>
        </p:grpSpPr>
        <p:sp>
          <p:nvSpPr>
            <p:cNvPr id="2246" name="Google Shape;2246;p16"/>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6"/>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6"/>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6"/>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6"/>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6"/>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6"/>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6"/>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6"/>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6"/>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6"/>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6"/>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6"/>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6"/>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6"/>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6"/>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6"/>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6"/>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6"/>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6"/>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6"/>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6"/>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6"/>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6"/>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6"/>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6"/>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6"/>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6"/>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6"/>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6"/>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6"/>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6"/>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6"/>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6"/>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6"/>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6"/>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6"/>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6"/>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6"/>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6"/>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6"/>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6"/>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6"/>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6"/>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6"/>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6"/>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6"/>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6"/>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6"/>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6"/>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6"/>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6"/>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6"/>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6"/>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6"/>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6"/>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6"/>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6"/>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6"/>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6"/>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6"/>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6"/>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6"/>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6"/>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6"/>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6"/>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6"/>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6"/>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6"/>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6"/>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6"/>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6"/>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6"/>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6"/>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6"/>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6"/>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6"/>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6"/>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6"/>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6"/>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6"/>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6"/>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6"/>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6"/>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6"/>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6"/>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6"/>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6"/>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6"/>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6"/>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 name="Google Shape;2336;p16"/>
          <p:cNvGrpSpPr/>
          <p:nvPr/>
        </p:nvGrpSpPr>
        <p:grpSpPr>
          <a:xfrm>
            <a:off x="2702650" y="-215240"/>
            <a:ext cx="9273757" cy="3435568"/>
            <a:chOff x="-61450" y="945260"/>
            <a:chExt cx="9273757" cy="3435568"/>
          </a:xfrm>
        </p:grpSpPr>
        <p:sp>
          <p:nvSpPr>
            <p:cNvPr id="2337" name="Google Shape;2337;p16"/>
            <p:cNvSpPr/>
            <p:nvPr/>
          </p:nvSpPr>
          <p:spPr>
            <a:xfrm>
              <a:off x="4812943" y="3362064"/>
              <a:ext cx="3635417" cy="109859"/>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6"/>
            <p:cNvSpPr/>
            <p:nvPr/>
          </p:nvSpPr>
          <p:spPr>
            <a:xfrm>
              <a:off x="6587972" y="1534067"/>
              <a:ext cx="2327625" cy="274879"/>
            </a:xfrm>
            <a:custGeom>
              <a:avLst/>
              <a:gdLst/>
              <a:ahLst/>
              <a:cxnLst/>
              <a:rect l="l" t="t" r="r" b="b"/>
              <a:pathLst>
                <a:path w="42504" h="1784" extrusionOk="0">
                  <a:moveTo>
                    <a:pt x="0" y="0"/>
                  </a:moveTo>
                  <a:lnTo>
                    <a:pt x="0" y="1784"/>
                  </a:lnTo>
                  <a:lnTo>
                    <a:pt x="42504" y="1784"/>
                  </a:lnTo>
                  <a:lnTo>
                    <a:pt x="42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6"/>
            <p:cNvSpPr/>
            <p:nvPr/>
          </p:nvSpPr>
          <p:spPr>
            <a:xfrm>
              <a:off x="269358" y="1534059"/>
              <a:ext cx="3197169" cy="104928"/>
            </a:xfrm>
            <a:custGeom>
              <a:avLst/>
              <a:gdLst/>
              <a:ahLst/>
              <a:cxnLst/>
              <a:rect l="l" t="t" r="r" b="b"/>
              <a:pathLst>
                <a:path w="71064" h="681" extrusionOk="0">
                  <a:moveTo>
                    <a:pt x="0" y="0"/>
                  </a:moveTo>
                  <a:lnTo>
                    <a:pt x="0" y="681"/>
                  </a:lnTo>
                  <a:lnTo>
                    <a:pt x="71064" y="681"/>
                  </a:lnTo>
                  <a:lnTo>
                    <a:pt x="71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6"/>
            <p:cNvSpPr/>
            <p:nvPr/>
          </p:nvSpPr>
          <p:spPr>
            <a:xfrm>
              <a:off x="3390556" y="945260"/>
              <a:ext cx="3840931" cy="177808"/>
            </a:xfrm>
            <a:custGeom>
              <a:avLst/>
              <a:gdLst/>
              <a:ahLst/>
              <a:cxnLst/>
              <a:rect l="l" t="t" r="r" b="b"/>
              <a:pathLst>
                <a:path w="85373" h="1154" extrusionOk="0">
                  <a:moveTo>
                    <a:pt x="1" y="0"/>
                  </a:moveTo>
                  <a:lnTo>
                    <a:pt x="1" y="1153"/>
                  </a:lnTo>
                  <a:lnTo>
                    <a:pt x="85373" y="1153"/>
                  </a:lnTo>
                  <a:lnTo>
                    <a:pt x="853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6"/>
            <p:cNvSpPr/>
            <p:nvPr/>
          </p:nvSpPr>
          <p:spPr>
            <a:xfrm>
              <a:off x="2944373" y="2488276"/>
              <a:ext cx="5459222" cy="324492"/>
            </a:xfrm>
            <a:custGeom>
              <a:avLst/>
              <a:gdLst/>
              <a:ahLst/>
              <a:cxnLst/>
              <a:rect l="l" t="t" r="r" b="b"/>
              <a:pathLst>
                <a:path w="121343" h="2106" extrusionOk="0">
                  <a:moveTo>
                    <a:pt x="0" y="1"/>
                  </a:moveTo>
                  <a:lnTo>
                    <a:pt x="0" y="2105"/>
                  </a:lnTo>
                  <a:lnTo>
                    <a:pt x="121342" y="2105"/>
                  </a:lnTo>
                  <a:lnTo>
                    <a:pt x="121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6"/>
            <p:cNvSpPr/>
            <p:nvPr/>
          </p:nvSpPr>
          <p:spPr>
            <a:xfrm>
              <a:off x="532684" y="2755297"/>
              <a:ext cx="6649477" cy="150690"/>
            </a:xfrm>
            <a:custGeom>
              <a:avLst/>
              <a:gdLst/>
              <a:ahLst/>
              <a:cxnLst/>
              <a:rect l="l" t="t" r="r" b="b"/>
              <a:pathLst>
                <a:path w="147799" h="978" extrusionOk="0">
                  <a:moveTo>
                    <a:pt x="1" y="1"/>
                  </a:moveTo>
                  <a:lnTo>
                    <a:pt x="1" y="977"/>
                  </a:lnTo>
                  <a:lnTo>
                    <a:pt x="147798" y="977"/>
                  </a:lnTo>
                  <a:lnTo>
                    <a:pt x="1477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6"/>
            <p:cNvSpPr/>
            <p:nvPr/>
          </p:nvSpPr>
          <p:spPr>
            <a:xfrm>
              <a:off x="5592761" y="4122906"/>
              <a:ext cx="2259488" cy="162278"/>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6"/>
            <p:cNvSpPr/>
            <p:nvPr/>
          </p:nvSpPr>
          <p:spPr>
            <a:xfrm>
              <a:off x="1784711" y="2185509"/>
              <a:ext cx="6852742" cy="162246"/>
            </a:xfrm>
            <a:custGeom>
              <a:avLst/>
              <a:gdLst/>
              <a:ahLst/>
              <a:cxnLst/>
              <a:rect l="l" t="t" r="r" b="b"/>
              <a:pathLst>
                <a:path w="152317" h="1053" extrusionOk="0">
                  <a:moveTo>
                    <a:pt x="1" y="0"/>
                  </a:moveTo>
                  <a:lnTo>
                    <a:pt x="1" y="1052"/>
                  </a:lnTo>
                  <a:lnTo>
                    <a:pt x="152316" y="1052"/>
                  </a:lnTo>
                  <a:lnTo>
                    <a:pt x="1523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6"/>
            <p:cNvSpPr/>
            <p:nvPr/>
          </p:nvSpPr>
          <p:spPr>
            <a:xfrm>
              <a:off x="2364398" y="1108953"/>
              <a:ext cx="5687141" cy="130194"/>
            </a:xfrm>
            <a:custGeom>
              <a:avLst/>
              <a:gdLst/>
              <a:ahLst/>
              <a:cxnLst/>
              <a:rect l="l" t="t" r="r" b="b"/>
              <a:pathLst>
                <a:path w="126409" h="1816" extrusionOk="0">
                  <a:moveTo>
                    <a:pt x="1" y="1"/>
                  </a:moveTo>
                  <a:lnTo>
                    <a:pt x="1" y="1815"/>
                  </a:lnTo>
                  <a:lnTo>
                    <a:pt x="126408" y="1815"/>
                  </a:lnTo>
                  <a:lnTo>
                    <a:pt x="1264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6"/>
            <p:cNvSpPr/>
            <p:nvPr/>
          </p:nvSpPr>
          <p:spPr>
            <a:xfrm>
              <a:off x="883336" y="1162318"/>
              <a:ext cx="2620892" cy="169950"/>
            </a:xfrm>
            <a:custGeom>
              <a:avLst/>
              <a:gdLst/>
              <a:ahLst/>
              <a:cxnLst/>
              <a:rect l="l" t="t" r="r" b="b"/>
              <a:pathLst>
                <a:path w="58255" h="1103" extrusionOk="0">
                  <a:moveTo>
                    <a:pt x="0" y="0"/>
                  </a:moveTo>
                  <a:lnTo>
                    <a:pt x="0" y="1103"/>
                  </a:lnTo>
                  <a:lnTo>
                    <a:pt x="58255" y="1103"/>
                  </a:lnTo>
                  <a:lnTo>
                    <a:pt x="582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6"/>
            <p:cNvSpPr/>
            <p:nvPr/>
          </p:nvSpPr>
          <p:spPr>
            <a:xfrm>
              <a:off x="405138" y="3697958"/>
              <a:ext cx="7887332" cy="31170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6"/>
            <p:cNvSpPr/>
            <p:nvPr/>
          </p:nvSpPr>
          <p:spPr>
            <a:xfrm>
              <a:off x="612900" y="4310428"/>
              <a:ext cx="2982342" cy="70400"/>
            </a:xfrm>
            <a:custGeom>
              <a:avLst/>
              <a:gdLst/>
              <a:ahLst/>
              <a:cxnLst/>
              <a:rect l="l" t="t" r="r" b="b"/>
              <a:pathLst>
                <a:path w="66289" h="574" extrusionOk="0">
                  <a:moveTo>
                    <a:pt x="1" y="0"/>
                  </a:moveTo>
                  <a:lnTo>
                    <a:pt x="1" y="574"/>
                  </a:lnTo>
                  <a:lnTo>
                    <a:pt x="66288" y="574"/>
                  </a:lnTo>
                  <a:lnTo>
                    <a:pt x="66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6"/>
            <p:cNvSpPr/>
            <p:nvPr/>
          </p:nvSpPr>
          <p:spPr>
            <a:xfrm>
              <a:off x="4469075" y="1180218"/>
              <a:ext cx="4743232" cy="224883"/>
            </a:xfrm>
            <a:custGeom>
              <a:avLst/>
              <a:gdLst/>
              <a:ahLst/>
              <a:cxnLst/>
              <a:rect l="l" t="t" r="r" b="b"/>
              <a:pathLst>
                <a:path w="103910" h="2181" extrusionOk="0">
                  <a:moveTo>
                    <a:pt x="1" y="1"/>
                  </a:moveTo>
                  <a:lnTo>
                    <a:pt x="1" y="2181"/>
                  </a:lnTo>
                  <a:lnTo>
                    <a:pt x="103909" y="2181"/>
                  </a:lnTo>
                  <a:lnTo>
                    <a:pt x="103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6"/>
            <p:cNvSpPr/>
            <p:nvPr/>
          </p:nvSpPr>
          <p:spPr>
            <a:xfrm>
              <a:off x="1844818" y="1231137"/>
              <a:ext cx="5019579" cy="327420"/>
            </a:xfrm>
            <a:custGeom>
              <a:avLst/>
              <a:gdLst/>
              <a:ahLst/>
              <a:cxnLst/>
              <a:rect l="l" t="t" r="r" b="b"/>
              <a:pathLst>
                <a:path w="111571" h="2125" extrusionOk="0">
                  <a:moveTo>
                    <a:pt x="1" y="1"/>
                  </a:moveTo>
                  <a:lnTo>
                    <a:pt x="1" y="2124"/>
                  </a:lnTo>
                  <a:lnTo>
                    <a:pt x="111570" y="2124"/>
                  </a:lnTo>
                  <a:lnTo>
                    <a:pt x="1115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6"/>
            <p:cNvSpPr/>
            <p:nvPr/>
          </p:nvSpPr>
          <p:spPr>
            <a:xfrm>
              <a:off x="48" y="2314628"/>
              <a:ext cx="3156948" cy="97224"/>
            </a:xfrm>
            <a:custGeom>
              <a:avLst/>
              <a:gdLst/>
              <a:ahLst/>
              <a:cxnLst/>
              <a:rect l="l" t="t" r="r" b="b"/>
              <a:pathLst>
                <a:path w="70170" h="631" extrusionOk="0">
                  <a:moveTo>
                    <a:pt x="1" y="0"/>
                  </a:moveTo>
                  <a:lnTo>
                    <a:pt x="1" y="630"/>
                  </a:lnTo>
                  <a:lnTo>
                    <a:pt x="70170" y="630"/>
                  </a:lnTo>
                  <a:lnTo>
                    <a:pt x="70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6"/>
            <p:cNvSpPr/>
            <p:nvPr/>
          </p:nvSpPr>
          <p:spPr>
            <a:xfrm>
              <a:off x="28875" y="2396143"/>
              <a:ext cx="9115236" cy="104927"/>
            </a:xfrm>
            <a:custGeom>
              <a:avLst/>
              <a:gdLst/>
              <a:ahLst/>
              <a:cxnLst/>
              <a:rect l="l" t="t" r="r" b="b"/>
              <a:pathLst>
                <a:path w="80623" h="524" extrusionOk="0">
                  <a:moveTo>
                    <a:pt x="1" y="1"/>
                  </a:moveTo>
                  <a:lnTo>
                    <a:pt x="1" y="524"/>
                  </a:lnTo>
                  <a:lnTo>
                    <a:pt x="80622" y="524"/>
                  </a:lnTo>
                  <a:lnTo>
                    <a:pt x="806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6"/>
            <p:cNvSpPr/>
            <p:nvPr/>
          </p:nvSpPr>
          <p:spPr>
            <a:xfrm>
              <a:off x="818426" y="3256344"/>
              <a:ext cx="7941301" cy="169950"/>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6"/>
            <p:cNvSpPr/>
            <p:nvPr/>
          </p:nvSpPr>
          <p:spPr>
            <a:xfrm>
              <a:off x="48" y="3694106"/>
              <a:ext cx="5208672" cy="113711"/>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6"/>
            <p:cNvSpPr/>
            <p:nvPr/>
          </p:nvSpPr>
          <p:spPr>
            <a:xfrm>
              <a:off x="1467000" y="1023688"/>
              <a:ext cx="2128301" cy="97223"/>
            </a:xfrm>
            <a:custGeom>
              <a:avLst/>
              <a:gdLst/>
              <a:ahLst/>
              <a:cxnLst/>
              <a:rect l="l" t="t" r="r" b="b"/>
              <a:pathLst>
                <a:path w="47677" h="1179" extrusionOk="0">
                  <a:moveTo>
                    <a:pt x="0" y="0"/>
                  </a:moveTo>
                  <a:lnTo>
                    <a:pt x="0" y="1178"/>
                  </a:lnTo>
                  <a:lnTo>
                    <a:pt x="47677" y="1178"/>
                  </a:lnTo>
                  <a:lnTo>
                    <a:pt x="47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6"/>
            <p:cNvSpPr/>
            <p:nvPr/>
          </p:nvSpPr>
          <p:spPr>
            <a:xfrm>
              <a:off x="269350" y="4079792"/>
              <a:ext cx="8421363" cy="233699"/>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6"/>
            <p:cNvSpPr/>
            <p:nvPr/>
          </p:nvSpPr>
          <p:spPr>
            <a:xfrm>
              <a:off x="818416" y="1687896"/>
              <a:ext cx="7680693" cy="416632"/>
            </a:xfrm>
            <a:custGeom>
              <a:avLst/>
              <a:gdLst/>
              <a:ahLst/>
              <a:cxnLst/>
              <a:rect l="l" t="t" r="r" b="b"/>
              <a:pathLst>
                <a:path w="170720" h="2704" extrusionOk="0">
                  <a:moveTo>
                    <a:pt x="0" y="0"/>
                  </a:moveTo>
                  <a:lnTo>
                    <a:pt x="0" y="2703"/>
                  </a:lnTo>
                  <a:lnTo>
                    <a:pt x="170720" y="2703"/>
                  </a:lnTo>
                  <a:lnTo>
                    <a:pt x="170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6"/>
            <p:cNvSpPr/>
            <p:nvPr/>
          </p:nvSpPr>
          <p:spPr>
            <a:xfrm>
              <a:off x="369675" y="3001819"/>
              <a:ext cx="7781369" cy="263327"/>
            </a:xfrm>
            <a:custGeom>
              <a:avLst/>
              <a:gdLst/>
              <a:ahLst/>
              <a:cxnLst/>
              <a:rect l="l" t="t" r="r" b="b"/>
              <a:pathLst>
                <a:path w="190907" h="2622" extrusionOk="0">
                  <a:moveTo>
                    <a:pt x="1" y="0"/>
                  </a:moveTo>
                  <a:lnTo>
                    <a:pt x="1" y="2621"/>
                  </a:lnTo>
                  <a:lnTo>
                    <a:pt x="190907" y="2621"/>
                  </a:lnTo>
                  <a:lnTo>
                    <a:pt x="190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6"/>
            <p:cNvSpPr/>
            <p:nvPr/>
          </p:nvSpPr>
          <p:spPr>
            <a:xfrm>
              <a:off x="561028" y="3415375"/>
              <a:ext cx="8448312" cy="295371"/>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6"/>
            <p:cNvSpPr/>
            <p:nvPr/>
          </p:nvSpPr>
          <p:spPr>
            <a:xfrm>
              <a:off x="4138350" y="3936820"/>
              <a:ext cx="4403237" cy="162225"/>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6"/>
            <p:cNvSpPr/>
            <p:nvPr/>
          </p:nvSpPr>
          <p:spPr>
            <a:xfrm>
              <a:off x="-61450" y="1638844"/>
              <a:ext cx="6649767" cy="170104"/>
            </a:xfrm>
            <a:custGeom>
              <a:avLst/>
              <a:gdLst/>
              <a:ahLst/>
              <a:cxnLst/>
              <a:rect l="l" t="t" r="r" b="b"/>
              <a:pathLst>
                <a:path w="140446" h="1104" extrusionOk="0">
                  <a:moveTo>
                    <a:pt x="0" y="1"/>
                  </a:moveTo>
                  <a:lnTo>
                    <a:pt x="0" y="1104"/>
                  </a:lnTo>
                  <a:lnTo>
                    <a:pt x="140445" y="1104"/>
                  </a:lnTo>
                  <a:lnTo>
                    <a:pt x="140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2" name="Google Shape;2362;p16"/>
          <p:cNvSpPr txBox="1">
            <a:spLocks noGrp="1"/>
          </p:cNvSpPr>
          <p:nvPr>
            <p:ph type="title"/>
          </p:nvPr>
        </p:nvSpPr>
        <p:spPr>
          <a:xfrm>
            <a:off x="713225" y="3521125"/>
            <a:ext cx="3924000" cy="640200"/>
          </a:xfrm>
          <a:prstGeom prst="rect">
            <a:avLst/>
          </a:prstGeom>
          <a:solidFill>
            <a:schemeClr val="lt1"/>
          </a:solidFill>
          <a:ln>
            <a:noFill/>
          </a:ln>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b="1"/>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
        <p:nvSpPr>
          <p:cNvPr id="2363" name="Google Shape;2363;p16"/>
          <p:cNvSpPr txBox="1">
            <a:spLocks noGrp="1"/>
          </p:cNvSpPr>
          <p:nvPr>
            <p:ph type="subTitle" idx="1"/>
          </p:nvPr>
        </p:nvSpPr>
        <p:spPr>
          <a:xfrm>
            <a:off x="1744725" y="913025"/>
            <a:ext cx="6686100" cy="1817700"/>
          </a:xfrm>
          <a:prstGeom prst="rect">
            <a:avLst/>
          </a:prstGeom>
          <a:solidFill>
            <a:schemeClr val="lt1"/>
          </a:solidFill>
        </p:spPr>
        <p:txBody>
          <a:bodyPr spcFirstLastPara="1" wrap="square" lIns="91425" tIns="91425" rIns="91425" bIns="91425" anchor="b" anchorCtr="0">
            <a:noAutofit/>
          </a:bodyPr>
          <a:lstStyle>
            <a:lvl1pPr lvl="0" algn="r" rtl="0">
              <a:lnSpc>
                <a:spcPct val="115000"/>
              </a:lnSpc>
              <a:spcBef>
                <a:spcPts val="0"/>
              </a:spcBef>
              <a:spcAft>
                <a:spcPts val="0"/>
              </a:spcAft>
              <a:buSzPts val="3000"/>
              <a:buNone/>
              <a:defRPr sz="3000"/>
            </a:lvl1pPr>
            <a:lvl2pPr lvl="1" algn="ctr" rtl="0">
              <a:lnSpc>
                <a:spcPct val="115000"/>
              </a:lnSpc>
              <a:spcBef>
                <a:spcPts val="0"/>
              </a:spcBef>
              <a:spcAft>
                <a:spcPts val="0"/>
              </a:spcAft>
              <a:buSzPts val="3000"/>
              <a:buNone/>
              <a:defRPr sz="3000"/>
            </a:lvl2pPr>
            <a:lvl3pPr lvl="2" algn="ctr" rtl="0">
              <a:lnSpc>
                <a:spcPct val="115000"/>
              </a:lnSpc>
              <a:spcBef>
                <a:spcPts val="1600"/>
              </a:spcBef>
              <a:spcAft>
                <a:spcPts val="0"/>
              </a:spcAft>
              <a:buSzPts val="3000"/>
              <a:buNone/>
              <a:defRPr sz="3000"/>
            </a:lvl3pPr>
            <a:lvl4pPr lvl="3" algn="ctr" rtl="0">
              <a:lnSpc>
                <a:spcPct val="115000"/>
              </a:lnSpc>
              <a:spcBef>
                <a:spcPts val="1600"/>
              </a:spcBef>
              <a:spcAft>
                <a:spcPts val="0"/>
              </a:spcAft>
              <a:buSzPts val="3000"/>
              <a:buNone/>
              <a:defRPr sz="3000"/>
            </a:lvl4pPr>
            <a:lvl5pPr lvl="4" algn="ctr" rtl="0">
              <a:lnSpc>
                <a:spcPct val="115000"/>
              </a:lnSpc>
              <a:spcBef>
                <a:spcPts val="1600"/>
              </a:spcBef>
              <a:spcAft>
                <a:spcPts val="0"/>
              </a:spcAft>
              <a:buSzPts val="3000"/>
              <a:buNone/>
              <a:defRPr sz="3000"/>
            </a:lvl5pPr>
            <a:lvl6pPr lvl="5" algn="ctr" rtl="0">
              <a:lnSpc>
                <a:spcPct val="115000"/>
              </a:lnSpc>
              <a:spcBef>
                <a:spcPts val="1600"/>
              </a:spcBef>
              <a:spcAft>
                <a:spcPts val="0"/>
              </a:spcAft>
              <a:buSzPts val="3000"/>
              <a:buNone/>
              <a:defRPr sz="3000"/>
            </a:lvl6pPr>
            <a:lvl7pPr lvl="6" algn="ctr" rtl="0">
              <a:lnSpc>
                <a:spcPct val="115000"/>
              </a:lnSpc>
              <a:spcBef>
                <a:spcPts val="1600"/>
              </a:spcBef>
              <a:spcAft>
                <a:spcPts val="0"/>
              </a:spcAft>
              <a:buSzPts val="3000"/>
              <a:buNone/>
              <a:defRPr sz="3000"/>
            </a:lvl7pPr>
            <a:lvl8pPr lvl="7" algn="ctr" rtl="0">
              <a:lnSpc>
                <a:spcPct val="115000"/>
              </a:lnSpc>
              <a:spcBef>
                <a:spcPts val="1600"/>
              </a:spcBef>
              <a:spcAft>
                <a:spcPts val="0"/>
              </a:spcAft>
              <a:buSzPts val="3000"/>
              <a:buNone/>
              <a:defRPr sz="3000"/>
            </a:lvl8pPr>
            <a:lvl9pPr lvl="8" algn="ctr" rtl="0">
              <a:lnSpc>
                <a:spcPct val="115000"/>
              </a:lnSpc>
              <a:spcBef>
                <a:spcPts val="1600"/>
              </a:spcBef>
              <a:spcAft>
                <a:spcPts val="1600"/>
              </a:spcAft>
              <a:buSzPts val="3000"/>
              <a:buNone/>
              <a:defRPr sz="3000"/>
            </a:lvl9pPr>
          </a:lstStyle>
          <a:p>
            <a:endParaRPr/>
          </a:p>
        </p:txBody>
      </p:sp>
      <p:grpSp>
        <p:nvGrpSpPr>
          <p:cNvPr id="2364" name="Google Shape;2364;p16"/>
          <p:cNvGrpSpPr/>
          <p:nvPr/>
        </p:nvGrpSpPr>
        <p:grpSpPr>
          <a:xfrm>
            <a:off x="372396" y="585974"/>
            <a:ext cx="228900" cy="228604"/>
            <a:chOff x="8536079" y="1884671"/>
            <a:chExt cx="228900" cy="250800"/>
          </a:xfrm>
        </p:grpSpPr>
        <p:cxnSp>
          <p:nvCxnSpPr>
            <p:cNvPr id="2365" name="Google Shape;2365;p16"/>
            <p:cNvCxnSpPr/>
            <p:nvPr/>
          </p:nvCxnSpPr>
          <p:spPr>
            <a:xfrm flipH="1">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cxnSp>
          <p:nvCxnSpPr>
            <p:cNvPr id="2366" name="Google Shape;2366;p16"/>
            <p:cNvCxnSpPr/>
            <p:nvPr/>
          </p:nvCxnSpPr>
          <p:spPr>
            <a:xfrm>
              <a:off x="8536079" y="1884671"/>
              <a:ext cx="228900" cy="250800"/>
            </a:xfrm>
            <a:prstGeom prst="straightConnector1">
              <a:avLst/>
            </a:prstGeom>
            <a:noFill/>
            <a:ln w="38100" cap="flat" cmpd="sng">
              <a:solidFill>
                <a:schemeClr val="accent2"/>
              </a:solidFill>
              <a:prstDash val="solid"/>
              <a:round/>
              <a:headEnd type="none" w="med" len="med"/>
              <a:tailEnd type="none" w="med" len="med"/>
            </a:ln>
          </p:spPr>
        </p:cxnSp>
      </p:grpSp>
      <p:cxnSp>
        <p:nvCxnSpPr>
          <p:cNvPr id="2367" name="Google Shape;2367;p16"/>
          <p:cNvCxnSpPr/>
          <p:nvPr/>
        </p:nvCxnSpPr>
        <p:spPr>
          <a:xfrm rot="5400000">
            <a:off x="-549647" y="-326434"/>
            <a:ext cx="2084400" cy="0"/>
          </a:xfrm>
          <a:prstGeom prst="straightConnector1">
            <a:avLst/>
          </a:prstGeom>
          <a:noFill/>
          <a:ln w="9525" cap="flat" cmpd="sng">
            <a:solidFill>
              <a:schemeClr val="dk1"/>
            </a:solidFill>
            <a:prstDash val="solid"/>
            <a:round/>
            <a:headEnd type="none" w="med" len="med"/>
            <a:tailEnd type="none" w="med" len="med"/>
          </a:ln>
        </p:spPr>
      </p:cxnSp>
      <p:grpSp>
        <p:nvGrpSpPr>
          <p:cNvPr id="2368" name="Google Shape;2368;p16"/>
          <p:cNvGrpSpPr/>
          <p:nvPr/>
        </p:nvGrpSpPr>
        <p:grpSpPr>
          <a:xfrm>
            <a:off x="369131" y="1041146"/>
            <a:ext cx="246878" cy="901153"/>
            <a:chOff x="8534854" y="3053621"/>
            <a:chExt cx="230125" cy="830250"/>
          </a:xfrm>
        </p:grpSpPr>
        <p:cxnSp>
          <p:nvCxnSpPr>
            <p:cNvPr id="2369" name="Google Shape;2369;p16"/>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70" name="Google Shape;2370;p16"/>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71" name="Google Shape;2371;p16"/>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72" name="Google Shape;2372;p16"/>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73" name="Google Shape;2373;p16"/>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sp>
        <p:nvSpPr>
          <p:cNvPr id="2374" name="Google Shape;2374;p16"/>
          <p:cNvSpPr/>
          <p:nvPr/>
        </p:nvSpPr>
        <p:spPr>
          <a:xfrm rot="-5400000" flipH="1">
            <a:off x="8500367" y="4608583"/>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5" name="Google Shape;2375;p16"/>
          <p:cNvCxnSpPr>
            <a:stCxn id="2374" idx="1"/>
            <a:endCxn id="2374" idx="5"/>
          </p:cNvCxnSpPr>
          <p:nvPr/>
        </p:nvCxnSpPr>
        <p:spPr>
          <a:xfrm>
            <a:off x="8548739" y="4656954"/>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2376" name="Google Shape;2376;p16"/>
          <p:cNvCxnSpPr>
            <a:stCxn id="2374" idx="7"/>
            <a:endCxn id="2374" idx="3"/>
          </p:cNvCxnSpPr>
          <p:nvPr/>
        </p:nvCxnSpPr>
        <p:spPr>
          <a:xfrm rot="10800000" flipH="1">
            <a:off x="8548739" y="4656811"/>
            <a:ext cx="233700" cy="233700"/>
          </a:xfrm>
          <a:prstGeom prst="straightConnector1">
            <a:avLst/>
          </a:prstGeom>
          <a:noFill/>
          <a:ln w="9525" cap="flat" cmpd="sng">
            <a:solidFill>
              <a:schemeClr val="dk1"/>
            </a:solidFill>
            <a:prstDash val="solid"/>
            <a:round/>
            <a:headEnd type="none" w="med" len="med"/>
            <a:tailEnd type="none" w="med" len="med"/>
          </a:ln>
        </p:spPr>
      </p:cxnSp>
      <p:grpSp>
        <p:nvGrpSpPr>
          <p:cNvPr id="2377" name="Google Shape;2377;p16"/>
          <p:cNvGrpSpPr/>
          <p:nvPr/>
        </p:nvGrpSpPr>
        <p:grpSpPr>
          <a:xfrm rot="-5400000" flipH="1">
            <a:off x="7098878" y="4339541"/>
            <a:ext cx="246878" cy="901153"/>
            <a:chOff x="8534854" y="3053621"/>
            <a:chExt cx="230125" cy="830250"/>
          </a:xfrm>
        </p:grpSpPr>
        <p:cxnSp>
          <p:nvCxnSpPr>
            <p:cNvPr id="2378" name="Google Shape;2378;p16"/>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79" name="Google Shape;2379;p16"/>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80" name="Google Shape;2380;p16"/>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81" name="Google Shape;2381;p16"/>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382" name="Google Shape;2382;p16"/>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cxnSp>
        <p:nvCxnSpPr>
          <p:cNvPr id="2383" name="Google Shape;2383;p16"/>
          <p:cNvCxnSpPr/>
          <p:nvPr/>
        </p:nvCxnSpPr>
        <p:spPr>
          <a:xfrm rot="5400000">
            <a:off x="7817042" y="5065958"/>
            <a:ext cx="551700" cy="0"/>
          </a:xfrm>
          <a:prstGeom prst="straightConnector1">
            <a:avLst/>
          </a:prstGeom>
          <a:noFill/>
          <a:ln w="9525" cap="flat" cmpd="sng">
            <a:solidFill>
              <a:schemeClr val="dk1"/>
            </a:solidFill>
            <a:prstDash val="solid"/>
            <a:round/>
            <a:headEnd type="none" w="med" len="med"/>
            <a:tailEnd type="none" w="med" len="med"/>
          </a:ln>
        </p:spPr>
      </p:cxnSp>
      <p:grpSp>
        <p:nvGrpSpPr>
          <p:cNvPr id="2384" name="Google Shape;2384;p16"/>
          <p:cNvGrpSpPr/>
          <p:nvPr/>
        </p:nvGrpSpPr>
        <p:grpSpPr>
          <a:xfrm rot="-5400000" flipH="1">
            <a:off x="6463260" y="4675816"/>
            <a:ext cx="228900" cy="228604"/>
            <a:chOff x="8536079" y="1884671"/>
            <a:chExt cx="228900" cy="250800"/>
          </a:xfrm>
        </p:grpSpPr>
        <p:cxnSp>
          <p:nvCxnSpPr>
            <p:cNvPr id="2385" name="Google Shape;2385;p16"/>
            <p:cNvCxnSpPr/>
            <p:nvPr/>
          </p:nvCxnSpPr>
          <p:spPr>
            <a:xfrm flipH="1">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cxnSp>
          <p:nvCxnSpPr>
            <p:cNvPr id="2386" name="Google Shape;2386;p16"/>
            <p:cNvCxnSpPr/>
            <p:nvPr/>
          </p:nvCxnSpPr>
          <p:spPr>
            <a:xfrm>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grpSp>
      <p:grpSp>
        <p:nvGrpSpPr>
          <p:cNvPr id="2387" name="Google Shape;2387;p16"/>
          <p:cNvGrpSpPr/>
          <p:nvPr/>
        </p:nvGrpSpPr>
        <p:grpSpPr>
          <a:xfrm rot="-5400000" flipH="1">
            <a:off x="7986914" y="4413623"/>
            <a:ext cx="246883" cy="752991"/>
            <a:chOff x="8485340" y="3907478"/>
            <a:chExt cx="330366" cy="1010997"/>
          </a:xfrm>
        </p:grpSpPr>
        <p:grpSp>
          <p:nvGrpSpPr>
            <p:cNvPr id="2388" name="Google Shape;2388;p16"/>
            <p:cNvGrpSpPr/>
            <p:nvPr/>
          </p:nvGrpSpPr>
          <p:grpSpPr>
            <a:xfrm>
              <a:off x="8485340" y="3907478"/>
              <a:ext cx="330366" cy="181736"/>
              <a:chOff x="7238332" y="3402944"/>
              <a:chExt cx="1437000" cy="790500"/>
            </a:xfrm>
          </p:grpSpPr>
          <p:cxnSp>
            <p:nvCxnSpPr>
              <p:cNvPr id="2389" name="Google Shape;2389;p16"/>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2390" name="Google Shape;2390;p16"/>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2391" name="Google Shape;2391;p16"/>
            <p:cNvCxnSpPr/>
            <p:nvPr/>
          </p:nvCxnSpPr>
          <p:spPr>
            <a:xfrm rot="10800000">
              <a:off x="8650523" y="3915875"/>
              <a:ext cx="0" cy="10026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74"/>
        <p:cNvGrpSpPr/>
        <p:nvPr/>
      </p:nvGrpSpPr>
      <p:grpSpPr>
        <a:xfrm>
          <a:off x="0" y="0"/>
          <a:ext cx="0" cy="0"/>
          <a:chOff x="0" y="0"/>
          <a:chExt cx="0" cy="0"/>
        </a:xfrm>
      </p:grpSpPr>
      <p:sp>
        <p:nvSpPr>
          <p:cNvPr id="2775" name="Google Shape;2775;p20"/>
          <p:cNvSpPr txBox="1">
            <a:spLocks noGrp="1"/>
          </p:cNvSpPr>
          <p:nvPr>
            <p:ph type="subTitle" idx="1"/>
          </p:nvPr>
        </p:nvSpPr>
        <p:spPr>
          <a:xfrm>
            <a:off x="937625" y="2686661"/>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2776" name="Google Shape;2776;p20"/>
          <p:cNvSpPr txBox="1">
            <a:spLocks noGrp="1"/>
          </p:cNvSpPr>
          <p:nvPr>
            <p:ph type="subTitle" idx="2"/>
          </p:nvPr>
        </p:nvSpPr>
        <p:spPr>
          <a:xfrm>
            <a:off x="3484347" y="2686661"/>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2777" name="Google Shape;2777;p20"/>
          <p:cNvSpPr txBox="1">
            <a:spLocks noGrp="1"/>
          </p:cNvSpPr>
          <p:nvPr>
            <p:ph type="subTitle" idx="3"/>
          </p:nvPr>
        </p:nvSpPr>
        <p:spPr>
          <a:xfrm>
            <a:off x="6031075" y="2686661"/>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2778" name="Google Shape;2778;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b="1"/>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2779" name="Google Shape;2779;p20"/>
          <p:cNvSpPr txBox="1">
            <a:spLocks noGrp="1"/>
          </p:cNvSpPr>
          <p:nvPr>
            <p:ph type="subTitle" idx="4"/>
          </p:nvPr>
        </p:nvSpPr>
        <p:spPr>
          <a:xfrm>
            <a:off x="937625" y="2229450"/>
            <a:ext cx="2175300" cy="4572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400"/>
              <a:buFont typeface="Bebas Neue"/>
              <a:buNone/>
              <a:defRPr sz="1800" b="1">
                <a:latin typeface="Aldrich"/>
                <a:ea typeface="Aldrich"/>
                <a:cs typeface="Aldrich"/>
                <a:sym typeface="Aldrich"/>
              </a:defRPr>
            </a:lvl1pPr>
            <a:lvl2pPr lvl="1" algn="ctr" rtl="0">
              <a:lnSpc>
                <a:spcPct val="115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15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780" name="Google Shape;2780;p20"/>
          <p:cNvSpPr txBox="1">
            <a:spLocks noGrp="1"/>
          </p:cNvSpPr>
          <p:nvPr>
            <p:ph type="subTitle" idx="5"/>
          </p:nvPr>
        </p:nvSpPr>
        <p:spPr>
          <a:xfrm>
            <a:off x="3484347" y="2229450"/>
            <a:ext cx="2175300" cy="4572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400"/>
              <a:buFont typeface="Bebas Neue"/>
              <a:buNone/>
              <a:defRPr sz="1800" b="1">
                <a:latin typeface="Aldrich"/>
                <a:ea typeface="Aldrich"/>
                <a:cs typeface="Aldrich"/>
                <a:sym typeface="Aldrich"/>
              </a:defRPr>
            </a:lvl1pPr>
            <a:lvl2pPr lvl="1" algn="ctr" rtl="0">
              <a:lnSpc>
                <a:spcPct val="115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15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781" name="Google Shape;2781;p20"/>
          <p:cNvSpPr txBox="1">
            <a:spLocks noGrp="1"/>
          </p:cNvSpPr>
          <p:nvPr>
            <p:ph type="subTitle" idx="6"/>
          </p:nvPr>
        </p:nvSpPr>
        <p:spPr>
          <a:xfrm>
            <a:off x="6031075" y="2229450"/>
            <a:ext cx="2175300" cy="4572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400"/>
              <a:buFont typeface="Bebas Neue"/>
              <a:buNone/>
              <a:defRPr sz="1800" b="1">
                <a:latin typeface="Aldrich"/>
                <a:ea typeface="Aldrich"/>
                <a:cs typeface="Aldrich"/>
                <a:sym typeface="Aldrich"/>
              </a:defRPr>
            </a:lvl1pPr>
            <a:lvl2pPr lvl="1" algn="ctr" rtl="0">
              <a:lnSpc>
                <a:spcPct val="115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15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15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2782" name="Google Shape;2782;p20"/>
          <p:cNvGrpSpPr/>
          <p:nvPr/>
        </p:nvGrpSpPr>
        <p:grpSpPr>
          <a:xfrm>
            <a:off x="8467344" y="2023828"/>
            <a:ext cx="708494" cy="4445612"/>
            <a:chOff x="8467344" y="2023828"/>
            <a:chExt cx="708494" cy="4445612"/>
          </a:xfrm>
        </p:grpSpPr>
        <p:cxnSp>
          <p:nvCxnSpPr>
            <p:cNvPr id="2783" name="Google Shape;2783;p20"/>
            <p:cNvCxnSpPr/>
            <p:nvPr/>
          </p:nvCxnSpPr>
          <p:spPr>
            <a:xfrm rot="5400000">
              <a:off x="7274694" y="5111640"/>
              <a:ext cx="2715600" cy="0"/>
            </a:xfrm>
            <a:prstGeom prst="straightConnector1">
              <a:avLst/>
            </a:prstGeom>
            <a:noFill/>
            <a:ln w="9525" cap="flat" cmpd="sng">
              <a:solidFill>
                <a:schemeClr val="dk1"/>
              </a:solidFill>
              <a:prstDash val="solid"/>
              <a:round/>
              <a:headEnd type="none" w="med" len="med"/>
              <a:tailEnd type="none" w="med" len="med"/>
            </a:ln>
          </p:spPr>
        </p:cxnSp>
        <p:sp>
          <p:nvSpPr>
            <p:cNvPr id="2784" name="Google Shape;2784;p20"/>
            <p:cNvSpPr/>
            <p:nvPr/>
          </p:nvSpPr>
          <p:spPr>
            <a:xfrm rot="-5400000">
              <a:off x="8467344" y="3650790"/>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5" name="Google Shape;2785;p20"/>
            <p:cNvGrpSpPr/>
            <p:nvPr/>
          </p:nvGrpSpPr>
          <p:grpSpPr>
            <a:xfrm>
              <a:off x="8542637" y="3734292"/>
              <a:ext cx="179912" cy="117310"/>
              <a:chOff x="7238332" y="3402944"/>
              <a:chExt cx="1437000" cy="790500"/>
            </a:xfrm>
          </p:grpSpPr>
          <p:cxnSp>
            <p:nvCxnSpPr>
              <p:cNvPr id="2786" name="Google Shape;2786;p20"/>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2787" name="Google Shape;2787;p20"/>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2788" name="Google Shape;2788;p20"/>
            <p:cNvCxnSpPr/>
            <p:nvPr/>
          </p:nvCxnSpPr>
          <p:spPr>
            <a:xfrm rot="-5400000" flipH="1">
              <a:off x="8898338" y="4409815"/>
              <a:ext cx="9300" cy="545700"/>
            </a:xfrm>
            <a:prstGeom prst="straightConnector1">
              <a:avLst/>
            </a:prstGeom>
            <a:noFill/>
            <a:ln w="9525" cap="flat" cmpd="sng">
              <a:solidFill>
                <a:schemeClr val="dk1"/>
              </a:solidFill>
              <a:prstDash val="solid"/>
              <a:round/>
              <a:headEnd type="none" w="med" len="med"/>
              <a:tailEnd type="none" w="med" len="med"/>
            </a:ln>
          </p:spPr>
        </p:cxnSp>
        <p:grpSp>
          <p:nvGrpSpPr>
            <p:cNvPr id="2789" name="Google Shape;2789;p20"/>
            <p:cNvGrpSpPr/>
            <p:nvPr/>
          </p:nvGrpSpPr>
          <p:grpSpPr>
            <a:xfrm flipH="1">
              <a:off x="8509055" y="2715399"/>
              <a:ext cx="246878" cy="901153"/>
              <a:chOff x="8534854" y="3053621"/>
              <a:chExt cx="230125" cy="830250"/>
            </a:xfrm>
          </p:grpSpPr>
          <p:cxnSp>
            <p:nvCxnSpPr>
              <p:cNvPr id="2790" name="Google Shape;2790;p20"/>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791" name="Google Shape;2791;p20"/>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792" name="Google Shape;2792;p20"/>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793" name="Google Shape;2793;p20"/>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794" name="Google Shape;2794;p20"/>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cxnSp>
          <p:nvCxnSpPr>
            <p:cNvPr id="2795" name="Google Shape;2795;p20"/>
            <p:cNvCxnSpPr/>
            <p:nvPr/>
          </p:nvCxnSpPr>
          <p:spPr>
            <a:xfrm rot="-5400000">
              <a:off x="8270994" y="2480015"/>
              <a:ext cx="723000" cy="0"/>
            </a:xfrm>
            <a:prstGeom prst="straightConnector1">
              <a:avLst/>
            </a:prstGeom>
            <a:noFill/>
            <a:ln w="9525" cap="flat" cmpd="sng">
              <a:solidFill>
                <a:schemeClr val="dk1"/>
              </a:solidFill>
              <a:prstDash val="solid"/>
              <a:round/>
              <a:headEnd type="none" w="med" len="med"/>
              <a:tailEnd type="none" w="med" len="med"/>
            </a:ln>
          </p:spPr>
        </p:cxnSp>
        <p:grpSp>
          <p:nvGrpSpPr>
            <p:cNvPr id="2796" name="Google Shape;2796;p20"/>
            <p:cNvGrpSpPr/>
            <p:nvPr/>
          </p:nvGrpSpPr>
          <p:grpSpPr>
            <a:xfrm>
              <a:off x="8518046" y="2023828"/>
              <a:ext cx="228900" cy="228604"/>
              <a:chOff x="8536079" y="1884671"/>
              <a:chExt cx="228900" cy="250800"/>
            </a:xfrm>
          </p:grpSpPr>
          <p:cxnSp>
            <p:nvCxnSpPr>
              <p:cNvPr id="2797" name="Google Shape;2797;p20"/>
              <p:cNvCxnSpPr/>
              <p:nvPr/>
            </p:nvCxnSpPr>
            <p:spPr>
              <a:xfrm flipH="1">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cxnSp>
            <p:nvCxnSpPr>
              <p:cNvPr id="2798" name="Google Shape;2798;p20"/>
              <p:cNvCxnSpPr/>
              <p:nvPr/>
            </p:nvCxnSpPr>
            <p:spPr>
              <a:xfrm>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grpSp>
      </p:grpSp>
      <p:grpSp>
        <p:nvGrpSpPr>
          <p:cNvPr id="2799" name="Google Shape;2799;p20"/>
          <p:cNvGrpSpPr/>
          <p:nvPr/>
        </p:nvGrpSpPr>
        <p:grpSpPr>
          <a:xfrm>
            <a:off x="-5" y="4626864"/>
            <a:ext cx="2811910" cy="723433"/>
            <a:chOff x="-5" y="4626864"/>
            <a:chExt cx="2811910" cy="723433"/>
          </a:xfrm>
        </p:grpSpPr>
        <p:sp>
          <p:nvSpPr>
            <p:cNvPr id="2800" name="Google Shape;2800;p20"/>
            <p:cNvSpPr/>
            <p:nvPr/>
          </p:nvSpPr>
          <p:spPr>
            <a:xfrm rot="5400000">
              <a:off x="752978" y="4626864"/>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1" name="Google Shape;2801;p20"/>
            <p:cNvCxnSpPr>
              <a:stCxn id="2800" idx="1"/>
              <a:endCxn id="2800" idx="5"/>
            </p:cNvCxnSpPr>
            <p:nvPr/>
          </p:nvCxnSpPr>
          <p:spPr>
            <a:xfrm flipH="1">
              <a:off x="801207" y="4675235"/>
              <a:ext cx="233700" cy="233700"/>
            </a:xfrm>
            <a:prstGeom prst="straightConnector1">
              <a:avLst/>
            </a:prstGeom>
            <a:noFill/>
            <a:ln w="9525" cap="flat" cmpd="sng">
              <a:solidFill>
                <a:schemeClr val="dk1"/>
              </a:solidFill>
              <a:prstDash val="solid"/>
              <a:round/>
              <a:headEnd type="none" w="med" len="med"/>
              <a:tailEnd type="none" w="med" len="med"/>
            </a:ln>
          </p:spPr>
        </p:cxnSp>
        <p:cxnSp>
          <p:nvCxnSpPr>
            <p:cNvPr id="2802" name="Google Shape;2802;p20"/>
            <p:cNvCxnSpPr>
              <a:stCxn id="2800" idx="7"/>
              <a:endCxn id="2800" idx="3"/>
            </p:cNvCxnSpPr>
            <p:nvPr/>
          </p:nvCxnSpPr>
          <p:spPr>
            <a:xfrm rot="10800000">
              <a:off x="801207" y="4675093"/>
              <a:ext cx="233700" cy="233700"/>
            </a:xfrm>
            <a:prstGeom prst="straightConnector1">
              <a:avLst/>
            </a:prstGeom>
            <a:noFill/>
            <a:ln w="9525" cap="flat" cmpd="sng">
              <a:solidFill>
                <a:schemeClr val="dk1"/>
              </a:solidFill>
              <a:prstDash val="solid"/>
              <a:round/>
              <a:headEnd type="none" w="med" len="med"/>
              <a:tailEnd type="none" w="med" len="med"/>
            </a:ln>
          </p:spPr>
        </p:cxnSp>
        <p:grpSp>
          <p:nvGrpSpPr>
            <p:cNvPr id="2803" name="Google Shape;2803;p20"/>
            <p:cNvGrpSpPr/>
            <p:nvPr/>
          </p:nvGrpSpPr>
          <p:grpSpPr>
            <a:xfrm rot="5400000">
              <a:off x="2237889" y="4348031"/>
              <a:ext cx="246878" cy="901153"/>
              <a:chOff x="8534854" y="3053621"/>
              <a:chExt cx="230125" cy="830250"/>
            </a:xfrm>
          </p:grpSpPr>
          <p:cxnSp>
            <p:nvCxnSpPr>
              <p:cNvPr id="2804" name="Google Shape;2804;p20"/>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805" name="Google Shape;2805;p20"/>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806" name="Google Shape;2806;p20"/>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807" name="Google Shape;2807;p20"/>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2808" name="Google Shape;2808;p20"/>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cxnSp>
          <p:nvCxnSpPr>
            <p:cNvPr id="2809" name="Google Shape;2809;p20"/>
            <p:cNvCxnSpPr/>
            <p:nvPr/>
          </p:nvCxnSpPr>
          <p:spPr>
            <a:xfrm rot="5400000">
              <a:off x="1214903" y="5074447"/>
              <a:ext cx="551700" cy="0"/>
            </a:xfrm>
            <a:prstGeom prst="straightConnector1">
              <a:avLst/>
            </a:prstGeom>
            <a:noFill/>
            <a:ln w="9525" cap="flat" cmpd="sng">
              <a:solidFill>
                <a:schemeClr val="dk1"/>
              </a:solidFill>
              <a:prstDash val="solid"/>
              <a:round/>
              <a:headEnd type="none" w="med" len="med"/>
              <a:tailEnd type="none" w="med" len="med"/>
            </a:ln>
          </p:spPr>
        </p:cxnSp>
        <p:grpSp>
          <p:nvGrpSpPr>
            <p:cNvPr id="2810" name="Google Shape;2810;p20"/>
            <p:cNvGrpSpPr/>
            <p:nvPr/>
          </p:nvGrpSpPr>
          <p:grpSpPr>
            <a:xfrm rot="5400000">
              <a:off x="253049" y="4422112"/>
              <a:ext cx="246883" cy="752991"/>
              <a:chOff x="8485340" y="3907478"/>
              <a:chExt cx="330366" cy="1010997"/>
            </a:xfrm>
          </p:grpSpPr>
          <p:grpSp>
            <p:nvGrpSpPr>
              <p:cNvPr id="2811" name="Google Shape;2811;p20"/>
              <p:cNvGrpSpPr/>
              <p:nvPr/>
            </p:nvGrpSpPr>
            <p:grpSpPr>
              <a:xfrm>
                <a:off x="8485340" y="3907478"/>
                <a:ext cx="330366" cy="181736"/>
                <a:chOff x="7238332" y="3402944"/>
                <a:chExt cx="1437000" cy="790500"/>
              </a:xfrm>
            </p:grpSpPr>
            <p:cxnSp>
              <p:nvCxnSpPr>
                <p:cNvPr id="2812" name="Google Shape;2812;p20"/>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2813" name="Google Shape;2813;p20"/>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2814" name="Google Shape;2814;p20"/>
              <p:cNvCxnSpPr/>
              <p:nvPr/>
            </p:nvCxnSpPr>
            <p:spPr>
              <a:xfrm rot="10800000">
                <a:off x="8650523" y="3915875"/>
                <a:ext cx="0" cy="1002600"/>
              </a:xfrm>
              <a:prstGeom prst="straightConnector1">
                <a:avLst/>
              </a:prstGeom>
              <a:noFill/>
              <a:ln w="9525" cap="flat" cmpd="sng">
                <a:solidFill>
                  <a:schemeClr val="dk1"/>
                </a:solidFill>
                <a:prstDash val="solid"/>
                <a:round/>
                <a:headEnd type="none" w="med" len="med"/>
                <a:tailEnd type="none" w="med" len="med"/>
              </a:ln>
            </p:spPr>
          </p:cxnSp>
        </p:grpSp>
        <p:cxnSp>
          <p:nvCxnSpPr>
            <p:cNvPr id="2815" name="Google Shape;2815;p20"/>
            <p:cNvCxnSpPr>
              <a:stCxn id="2800" idx="0"/>
            </p:cNvCxnSpPr>
            <p:nvPr/>
          </p:nvCxnSpPr>
          <p:spPr>
            <a:xfrm>
              <a:off x="1083278" y="4792014"/>
              <a:ext cx="951300" cy="0"/>
            </a:xfrm>
            <a:prstGeom prst="straightConnector1">
              <a:avLst/>
            </a:prstGeom>
            <a:noFill/>
            <a:ln w="9525" cap="flat" cmpd="sng">
              <a:solidFill>
                <a:schemeClr val="dk1"/>
              </a:solidFill>
              <a:prstDash val="solid"/>
              <a:round/>
              <a:headEnd type="none" w="med" len="med"/>
              <a:tailEnd type="none" w="med" len="med"/>
            </a:ln>
          </p:spPr>
        </p:cxnSp>
      </p:grpSp>
      <p:grpSp>
        <p:nvGrpSpPr>
          <p:cNvPr id="2816" name="Google Shape;2816;p20"/>
          <p:cNvGrpSpPr/>
          <p:nvPr/>
        </p:nvGrpSpPr>
        <p:grpSpPr>
          <a:xfrm rot="10800000">
            <a:off x="-530586" y="-173339"/>
            <a:ext cx="3262224" cy="530209"/>
            <a:chOff x="4236555" y="4696369"/>
            <a:chExt cx="5145463" cy="530209"/>
          </a:xfrm>
        </p:grpSpPr>
        <p:sp>
          <p:nvSpPr>
            <p:cNvPr id="2817" name="Google Shape;2817;p20"/>
            <p:cNvSpPr/>
            <p:nvPr/>
          </p:nvSpPr>
          <p:spPr>
            <a:xfrm>
              <a:off x="4905200" y="4929161"/>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0"/>
            <p:cNvSpPr/>
            <p:nvPr/>
          </p:nvSpPr>
          <p:spPr>
            <a:xfrm>
              <a:off x="8072313" y="4931644"/>
              <a:ext cx="1096731" cy="104554"/>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0"/>
            <p:cNvSpPr/>
            <p:nvPr/>
          </p:nvSpPr>
          <p:spPr>
            <a:xfrm>
              <a:off x="6019520" y="4771713"/>
              <a:ext cx="3362498" cy="70799"/>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0"/>
            <p:cNvSpPr/>
            <p:nvPr/>
          </p:nvSpPr>
          <p:spPr>
            <a:xfrm>
              <a:off x="6965875" y="50362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0"/>
            <p:cNvSpPr/>
            <p:nvPr/>
          </p:nvSpPr>
          <p:spPr>
            <a:xfrm>
              <a:off x="5290387" y="5004974"/>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0"/>
            <p:cNvSpPr/>
            <p:nvPr/>
          </p:nvSpPr>
          <p:spPr>
            <a:xfrm>
              <a:off x="6518175" y="4835750"/>
              <a:ext cx="1978283" cy="109531"/>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0"/>
            <p:cNvSpPr/>
            <p:nvPr/>
          </p:nvSpPr>
          <p:spPr>
            <a:xfrm>
              <a:off x="4236555" y="4769229"/>
              <a:ext cx="1297248" cy="7328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0"/>
            <p:cNvSpPr/>
            <p:nvPr/>
          </p:nvSpPr>
          <p:spPr>
            <a:xfrm>
              <a:off x="7160413" y="4931628"/>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0"/>
            <p:cNvSpPr/>
            <p:nvPr/>
          </p:nvSpPr>
          <p:spPr>
            <a:xfrm>
              <a:off x="5149050" y="4696369"/>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20"/>
          <p:cNvGrpSpPr/>
          <p:nvPr/>
        </p:nvGrpSpPr>
        <p:grpSpPr>
          <a:xfrm>
            <a:off x="5659659" y="4732747"/>
            <a:ext cx="4215397" cy="1014842"/>
            <a:chOff x="2172833" y="1371669"/>
            <a:chExt cx="6637375" cy="1597925"/>
          </a:xfrm>
        </p:grpSpPr>
        <p:sp>
          <p:nvSpPr>
            <p:cNvPr id="2827" name="Google Shape;2827;p20"/>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0"/>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0"/>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0"/>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0"/>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0"/>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0"/>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0"/>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0"/>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0"/>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0"/>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0"/>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0"/>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0"/>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0"/>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0"/>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0"/>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0"/>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0"/>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0"/>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0"/>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0"/>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0"/>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0"/>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0"/>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0"/>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0"/>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0"/>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0"/>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0"/>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0"/>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0"/>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0"/>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0"/>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0"/>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0"/>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0"/>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0"/>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0"/>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0"/>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0"/>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0"/>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0"/>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0"/>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0"/>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0"/>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0"/>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0"/>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0"/>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0"/>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0"/>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0"/>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0"/>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0"/>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0"/>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0"/>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0"/>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0"/>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0"/>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0"/>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0"/>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0"/>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0"/>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0"/>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0"/>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0"/>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0"/>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0"/>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0"/>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0"/>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0"/>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0"/>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0"/>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0"/>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0"/>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0"/>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0"/>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0"/>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0"/>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0"/>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0"/>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0"/>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0"/>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0"/>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0"/>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0"/>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0"/>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0"/>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0"/>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0"/>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22"/>
        <p:cNvGrpSpPr/>
        <p:nvPr/>
      </p:nvGrpSpPr>
      <p:grpSpPr>
        <a:xfrm>
          <a:off x="0" y="0"/>
          <a:ext cx="0" cy="0"/>
          <a:chOff x="0" y="0"/>
          <a:chExt cx="0" cy="0"/>
        </a:xfrm>
      </p:grpSpPr>
      <p:grpSp>
        <p:nvGrpSpPr>
          <p:cNvPr id="4523" name="Google Shape;4523;p32"/>
          <p:cNvGrpSpPr/>
          <p:nvPr/>
        </p:nvGrpSpPr>
        <p:grpSpPr>
          <a:xfrm>
            <a:off x="5945509" y="4856422"/>
            <a:ext cx="4215397" cy="1014842"/>
            <a:chOff x="2172833" y="1371669"/>
            <a:chExt cx="6637375" cy="1597925"/>
          </a:xfrm>
        </p:grpSpPr>
        <p:sp>
          <p:nvSpPr>
            <p:cNvPr id="4524" name="Google Shape;4524;p32"/>
            <p:cNvSpPr/>
            <p:nvPr/>
          </p:nvSpPr>
          <p:spPr>
            <a:xfrm rot="10800000">
              <a:off x="6135527" y="2687434"/>
              <a:ext cx="446764" cy="92221"/>
            </a:xfrm>
            <a:custGeom>
              <a:avLst/>
              <a:gdLst/>
              <a:ahLst/>
              <a:cxnLst/>
              <a:rect l="l" t="t" r="r" b="b"/>
              <a:pathLst>
                <a:path w="3333" h="688" extrusionOk="0">
                  <a:moveTo>
                    <a:pt x="0" y="1"/>
                  </a:moveTo>
                  <a:lnTo>
                    <a:pt x="0" y="687"/>
                  </a:lnTo>
                  <a:lnTo>
                    <a:pt x="3333" y="687"/>
                  </a:lnTo>
                  <a:lnTo>
                    <a:pt x="33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2"/>
            <p:cNvSpPr/>
            <p:nvPr/>
          </p:nvSpPr>
          <p:spPr>
            <a:xfrm rot="10800000">
              <a:off x="3411787" y="2128341"/>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2"/>
            <p:cNvSpPr/>
            <p:nvPr/>
          </p:nvSpPr>
          <p:spPr>
            <a:xfrm rot="10800000">
              <a:off x="3714187" y="2219625"/>
              <a:ext cx="74394" cy="95572"/>
            </a:xfrm>
            <a:custGeom>
              <a:avLst/>
              <a:gdLst/>
              <a:ahLst/>
              <a:cxnLst/>
              <a:rect l="l" t="t" r="r" b="b"/>
              <a:pathLst>
                <a:path w="555" h="713" extrusionOk="0">
                  <a:moveTo>
                    <a:pt x="0" y="1"/>
                  </a:moveTo>
                  <a:lnTo>
                    <a:pt x="0" y="713"/>
                  </a:lnTo>
                  <a:lnTo>
                    <a:pt x="555" y="713"/>
                  </a:ln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2"/>
            <p:cNvSpPr/>
            <p:nvPr/>
          </p:nvSpPr>
          <p:spPr>
            <a:xfrm rot="10800000">
              <a:off x="4467504" y="2315063"/>
              <a:ext cx="232430" cy="91283"/>
            </a:xfrm>
            <a:custGeom>
              <a:avLst/>
              <a:gdLst/>
              <a:ahLst/>
              <a:cxnLst/>
              <a:rect l="l" t="t" r="r" b="b"/>
              <a:pathLst>
                <a:path w="1734" h="681" extrusionOk="0">
                  <a:moveTo>
                    <a:pt x="1" y="0"/>
                  </a:moveTo>
                  <a:lnTo>
                    <a:pt x="1" y="681"/>
                  </a:lnTo>
                  <a:lnTo>
                    <a:pt x="1734" y="681"/>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2"/>
            <p:cNvSpPr/>
            <p:nvPr/>
          </p:nvSpPr>
          <p:spPr>
            <a:xfrm rot="10800000">
              <a:off x="4161754" y="2687434"/>
              <a:ext cx="151334" cy="92221"/>
            </a:xfrm>
            <a:custGeom>
              <a:avLst/>
              <a:gdLst/>
              <a:ahLst/>
              <a:cxnLst/>
              <a:rect l="l" t="t" r="r" b="b"/>
              <a:pathLst>
                <a:path w="1129" h="688" extrusionOk="0">
                  <a:moveTo>
                    <a:pt x="1" y="1"/>
                  </a:moveTo>
                  <a:lnTo>
                    <a:pt x="1" y="687"/>
                  </a:lnTo>
                  <a:lnTo>
                    <a:pt x="1128" y="687"/>
                  </a:lnTo>
                  <a:lnTo>
                    <a:pt x="1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2"/>
            <p:cNvSpPr/>
            <p:nvPr/>
          </p:nvSpPr>
          <p:spPr>
            <a:xfrm rot="10800000">
              <a:off x="3334176" y="1842964"/>
              <a:ext cx="155489" cy="190072"/>
            </a:xfrm>
            <a:custGeom>
              <a:avLst/>
              <a:gdLst/>
              <a:ahLst/>
              <a:cxnLst/>
              <a:rect l="l" t="t" r="r" b="b"/>
              <a:pathLst>
                <a:path w="1160" h="1418" extrusionOk="0">
                  <a:moveTo>
                    <a:pt x="1" y="0"/>
                  </a:moveTo>
                  <a:lnTo>
                    <a:pt x="1" y="1418"/>
                  </a:lnTo>
                  <a:lnTo>
                    <a:pt x="1160" y="1418"/>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2"/>
            <p:cNvSpPr/>
            <p:nvPr/>
          </p:nvSpPr>
          <p:spPr>
            <a:xfrm rot="10800000">
              <a:off x="4323141" y="2219625"/>
              <a:ext cx="376793" cy="95572"/>
            </a:xfrm>
            <a:custGeom>
              <a:avLst/>
              <a:gdLst/>
              <a:ahLst/>
              <a:cxnLst/>
              <a:rect l="l" t="t" r="r" b="b"/>
              <a:pathLst>
                <a:path w="2811" h="713" extrusionOk="0">
                  <a:moveTo>
                    <a:pt x="1" y="1"/>
                  </a:moveTo>
                  <a:lnTo>
                    <a:pt x="1" y="713"/>
                  </a:lnTo>
                  <a:lnTo>
                    <a:pt x="2811" y="713"/>
                  </a:lnTo>
                  <a:lnTo>
                    <a:pt x="28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2"/>
            <p:cNvSpPr/>
            <p:nvPr/>
          </p:nvSpPr>
          <p:spPr>
            <a:xfrm rot="10800000">
              <a:off x="2507269" y="2315063"/>
              <a:ext cx="222242" cy="91283"/>
            </a:xfrm>
            <a:custGeom>
              <a:avLst/>
              <a:gdLst/>
              <a:ahLst/>
              <a:cxnLst/>
              <a:rect l="l" t="t" r="r" b="b"/>
              <a:pathLst>
                <a:path w="1658" h="681" extrusionOk="0">
                  <a:moveTo>
                    <a:pt x="0" y="0"/>
                  </a:moveTo>
                  <a:lnTo>
                    <a:pt x="0" y="681"/>
                  </a:lnTo>
                  <a:lnTo>
                    <a:pt x="1657" y="681"/>
                  </a:lnTo>
                  <a:lnTo>
                    <a:pt x="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2"/>
            <p:cNvSpPr/>
            <p:nvPr/>
          </p:nvSpPr>
          <p:spPr>
            <a:xfrm rot="10800000">
              <a:off x="2430463" y="2589449"/>
              <a:ext cx="76940" cy="91417"/>
            </a:xfrm>
            <a:custGeom>
              <a:avLst/>
              <a:gdLst/>
              <a:ahLst/>
              <a:cxnLst/>
              <a:rect l="l" t="t" r="r" b="b"/>
              <a:pathLst>
                <a:path w="574" h="682" extrusionOk="0">
                  <a:moveTo>
                    <a:pt x="0" y="1"/>
                  </a:moveTo>
                  <a:lnTo>
                    <a:pt x="0" y="681"/>
                  </a:lnTo>
                  <a:lnTo>
                    <a:pt x="573" y="681"/>
                  </a:lnTo>
                  <a:lnTo>
                    <a:pt x="5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2"/>
            <p:cNvSpPr/>
            <p:nvPr/>
          </p:nvSpPr>
          <p:spPr>
            <a:xfrm rot="10800000">
              <a:off x="3031777"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2"/>
            <p:cNvSpPr/>
            <p:nvPr/>
          </p:nvSpPr>
          <p:spPr>
            <a:xfrm rot="10800000">
              <a:off x="4615353" y="2687434"/>
              <a:ext cx="222242" cy="92221"/>
            </a:xfrm>
            <a:custGeom>
              <a:avLst/>
              <a:gdLst/>
              <a:ahLst/>
              <a:cxnLst/>
              <a:rect l="l" t="t" r="r" b="b"/>
              <a:pathLst>
                <a:path w="1658" h="688" extrusionOk="0">
                  <a:moveTo>
                    <a:pt x="1" y="1"/>
                  </a:moveTo>
                  <a:lnTo>
                    <a:pt x="1" y="687"/>
                  </a:lnTo>
                  <a:lnTo>
                    <a:pt x="1658" y="687"/>
                  </a:lnTo>
                  <a:lnTo>
                    <a:pt x="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2"/>
            <p:cNvSpPr/>
            <p:nvPr/>
          </p:nvSpPr>
          <p:spPr>
            <a:xfrm rot="10800000">
              <a:off x="7413219" y="2497361"/>
              <a:ext cx="446898" cy="92221"/>
            </a:xfrm>
            <a:custGeom>
              <a:avLst/>
              <a:gdLst/>
              <a:ahLst/>
              <a:cxnLst/>
              <a:rect l="l" t="t" r="r" b="b"/>
              <a:pathLst>
                <a:path w="3334" h="688" extrusionOk="0">
                  <a:moveTo>
                    <a:pt x="0" y="0"/>
                  </a:moveTo>
                  <a:lnTo>
                    <a:pt x="0" y="687"/>
                  </a:lnTo>
                  <a:lnTo>
                    <a:pt x="3333" y="687"/>
                  </a:lnTo>
                  <a:lnTo>
                    <a:pt x="3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2"/>
            <p:cNvSpPr/>
            <p:nvPr/>
          </p:nvSpPr>
          <p:spPr>
            <a:xfrm rot="10800000">
              <a:off x="5526573" y="2596285"/>
              <a:ext cx="299049" cy="91283"/>
            </a:xfrm>
            <a:custGeom>
              <a:avLst/>
              <a:gdLst/>
              <a:ahLst/>
              <a:cxnLst/>
              <a:rect l="l" t="t" r="r" b="b"/>
              <a:pathLst>
                <a:path w="2231" h="681" extrusionOk="0">
                  <a:moveTo>
                    <a:pt x="0" y="0"/>
                  </a:moveTo>
                  <a:lnTo>
                    <a:pt x="0" y="681"/>
                  </a:lnTo>
                  <a:lnTo>
                    <a:pt x="2231" y="681"/>
                  </a:lnTo>
                  <a:lnTo>
                    <a:pt x="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2"/>
            <p:cNvSpPr/>
            <p:nvPr/>
          </p:nvSpPr>
          <p:spPr>
            <a:xfrm rot="10800000">
              <a:off x="7110015" y="2596285"/>
              <a:ext cx="141281" cy="91283"/>
            </a:xfrm>
            <a:custGeom>
              <a:avLst/>
              <a:gdLst/>
              <a:ahLst/>
              <a:cxnLst/>
              <a:rect l="l" t="t" r="r" b="b"/>
              <a:pathLst>
                <a:path w="1054" h="681" extrusionOk="0">
                  <a:moveTo>
                    <a:pt x="1" y="0"/>
                  </a:moveTo>
                  <a:lnTo>
                    <a:pt x="1" y="681"/>
                  </a:lnTo>
                  <a:lnTo>
                    <a:pt x="1053" y="681"/>
                  </a:lnTo>
                  <a:lnTo>
                    <a:pt x="1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2"/>
            <p:cNvSpPr/>
            <p:nvPr/>
          </p:nvSpPr>
          <p:spPr>
            <a:xfrm rot="10800000">
              <a:off x="6068774" y="2124990"/>
              <a:ext cx="66887" cy="91283"/>
            </a:xfrm>
            <a:custGeom>
              <a:avLst/>
              <a:gdLst/>
              <a:ahLst/>
              <a:cxnLst/>
              <a:rect l="l" t="t" r="r" b="b"/>
              <a:pathLst>
                <a:path w="499" h="681" extrusionOk="0">
                  <a:moveTo>
                    <a:pt x="1" y="0"/>
                  </a:moveTo>
                  <a:lnTo>
                    <a:pt x="1" y="681"/>
                  </a:lnTo>
                  <a:lnTo>
                    <a:pt x="499" y="681"/>
                  </a:lnTo>
                  <a:lnTo>
                    <a:pt x="4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2"/>
            <p:cNvSpPr/>
            <p:nvPr/>
          </p:nvSpPr>
          <p:spPr>
            <a:xfrm rot="10800000">
              <a:off x="7345662" y="2687434"/>
              <a:ext cx="67691" cy="92221"/>
            </a:xfrm>
            <a:custGeom>
              <a:avLst/>
              <a:gdLst/>
              <a:ahLst/>
              <a:cxnLst/>
              <a:rect l="l" t="t" r="r" b="b"/>
              <a:pathLst>
                <a:path w="505" h="688" extrusionOk="0">
                  <a:moveTo>
                    <a:pt x="0" y="1"/>
                  </a:moveTo>
                  <a:lnTo>
                    <a:pt x="0" y="687"/>
                  </a:lnTo>
                  <a:lnTo>
                    <a:pt x="504" y="687"/>
                  </a:lnTo>
                  <a:lnTo>
                    <a:pt x="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2"/>
            <p:cNvSpPr/>
            <p:nvPr/>
          </p:nvSpPr>
          <p:spPr>
            <a:xfrm rot="10800000">
              <a:off x="7345662" y="2315063"/>
              <a:ext cx="67691" cy="91283"/>
            </a:xfrm>
            <a:custGeom>
              <a:avLst/>
              <a:gdLst/>
              <a:ahLst/>
              <a:cxnLst/>
              <a:rect l="l" t="t" r="r" b="b"/>
              <a:pathLst>
                <a:path w="505" h="681" extrusionOk="0">
                  <a:moveTo>
                    <a:pt x="0" y="0"/>
                  </a:moveTo>
                  <a:lnTo>
                    <a:pt x="0" y="681"/>
                  </a:lnTo>
                  <a:lnTo>
                    <a:pt x="504" y="681"/>
                  </a:lnTo>
                  <a:lnTo>
                    <a:pt x="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2"/>
            <p:cNvSpPr/>
            <p:nvPr/>
          </p:nvSpPr>
          <p:spPr>
            <a:xfrm rot="10800000">
              <a:off x="3031777" y="2032903"/>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2"/>
            <p:cNvSpPr/>
            <p:nvPr/>
          </p:nvSpPr>
          <p:spPr>
            <a:xfrm rot="10800000">
              <a:off x="3031777" y="2406212"/>
              <a:ext cx="77879" cy="91283"/>
            </a:xfrm>
            <a:custGeom>
              <a:avLst/>
              <a:gdLst/>
              <a:ahLst/>
              <a:cxnLst/>
              <a:rect l="l" t="t" r="r" b="b"/>
              <a:pathLst>
                <a:path w="581" h="681" extrusionOk="0">
                  <a:moveTo>
                    <a:pt x="1" y="0"/>
                  </a:moveTo>
                  <a:lnTo>
                    <a:pt x="1" y="680"/>
                  </a:lnTo>
                  <a:lnTo>
                    <a:pt x="580" y="68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2"/>
            <p:cNvSpPr/>
            <p:nvPr/>
          </p:nvSpPr>
          <p:spPr>
            <a:xfrm rot="10800000">
              <a:off x="5072974" y="2315063"/>
              <a:ext cx="242617" cy="91283"/>
            </a:xfrm>
            <a:custGeom>
              <a:avLst/>
              <a:gdLst/>
              <a:ahLst/>
              <a:cxnLst/>
              <a:rect l="l" t="t" r="r" b="b"/>
              <a:pathLst>
                <a:path w="1810"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2"/>
            <p:cNvSpPr/>
            <p:nvPr/>
          </p:nvSpPr>
          <p:spPr>
            <a:xfrm rot="10800000">
              <a:off x="5284224" y="2124990"/>
              <a:ext cx="242483" cy="91283"/>
            </a:xfrm>
            <a:custGeom>
              <a:avLst/>
              <a:gdLst/>
              <a:ahLst/>
              <a:cxnLst/>
              <a:rect l="l" t="t" r="r" b="b"/>
              <a:pathLst>
                <a:path w="1809" h="681" extrusionOk="0">
                  <a:moveTo>
                    <a:pt x="1" y="0"/>
                  </a:moveTo>
                  <a:lnTo>
                    <a:pt x="1" y="681"/>
                  </a:lnTo>
                  <a:lnTo>
                    <a:pt x="1809" y="681"/>
                  </a:ln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2"/>
            <p:cNvSpPr/>
            <p:nvPr/>
          </p:nvSpPr>
          <p:spPr>
            <a:xfrm rot="10800000">
              <a:off x="8056756" y="2124990"/>
              <a:ext cx="243421" cy="91283"/>
            </a:xfrm>
            <a:custGeom>
              <a:avLst/>
              <a:gdLst/>
              <a:ahLst/>
              <a:cxnLst/>
              <a:rect l="l" t="t" r="r" b="b"/>
              <a:pathLst>
                <a:path w="1816" h="681" extrusionOk="0">
                  <a:moveTo>
                    <a:pt x="1" y="0"/>
                  </a:moveTo>
                  <a:lnTo>
                    <a:pt x="1" y="681"/>
                  </a:lnTo>
                  <a:lnTo>
                    <a:pt x="1815" y="681"/>
                  </a:lnTo>
                  <a:lnTo>
                    <a:pt x="18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2"/>
            <p:cNvSpPr/>
            <p:nvPr/>
          </p:nvSpPr>
          <p:spPr>
            <a:xfrm rot="10800000">
              <a:off x="3232840" y="1748330"/>
              <a:ext cx="523704" cy="94768"/>
            </a:xfrm>
            <a:custGeom>
              <a:avLst/>
              <a:gdLst/>
              <a:ahLst/>
              <a:cxnLst/>
              <a:rect l="l" t="t" r="r" b="b"/>
              <a:pathLst>
                <a:path w="3907" h="707" extrusionOk="0">
                  <a:moveTo>
                    <a:pt x="1" y="1"/>
                  </a:moveTo>
                  <a:lnTo>
                    <a:pt x="1" y="707"/>
                  </a:lnTo>
                  <a:lnTo>
                    <a:pt x="3907" y="707"/>
                  </a:ln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2"/>
            <p:cNvSpPr/>
            <p:nvPr/>
          </p:nvSpPr>
          <p:spPr>
            <a:xfrm rot="10800000">
              <a:off x="2708332" y="1842964"/>
              <a:ext cx="524642" cy="92087"/>
            </a:xfrm>
            <a:custGeom>
              <a:avLst/>
              <a:gdLst/>
              <a:ahLst/>
              <a:cxnLst/>
              <a:rect l="l" t="t" r="r" b="b"/>
              <a:pathLst>
                <a:path w="3914" h="687" extrusionOk="0">
                  <a:moveTo>
                    <a:pt x="1" y="0"/>
                  </a:moveTo>
                  <a:lnTo>
                    <a:pt x="1" y="687"/>
                  </a:lnTo>
                  <a:lnTo>
                    <a:pt x="3914" y="687"/>
                  </a:lnTo>
                  <a:lnTo>
                    <a:pt x="3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2"/>
            <p:cNvSpPr/>
            <p:nvPr/>
          </p:nvSpPr>
          <p:spPr>
            <a:xfrm rot="10800000">
              <a:off x="4516429" y="1842964"/>
              <a:ext cx="620081" cy="92087"/>
            </a:xfrm>
            <a:custGeom>
              <a:avLst/>
              <a:gdLst/>
              <a:ahLst/>
              <a:cxnLst/>
              <a:rect l="l" t="t" r="r" b="b"/>
              <a:pathLst>
                <a:path w="4626" h="687" extrusionOk="0">
                  <a:moveTo>
                    <a:pt x="1" y="0"/>
                  </a:moveTo>
                  <a:lnTo>
                    <a:pt x="1" y="687"/>
                  </a:lnTo>
                  <a:lnTo>
                    <a:pt x="4625" y="687"/>
                  </a:lnTo>
                  <a:lnTo>
                    <a:pt x="4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2"/>
            <p:cNvSpPr/>
            <p:nvPr/>
          </p:nvSpPr>
          <p:spPr>
            <a:xfrm rot="10800000">
              <a:off x="5872000" y="1473810"/>
              <a:ext cx="228140" cy="91417"/>
            </a:xfrm>
            <a:custGeom>
              <a:avLst/>
              <a:gdLst/>
              <a:ahLst/>
              <a:cxnLst/>
              <a:rect l="l" t="t" r="r" b="b"/>
              <a:pathLst>
                <a:path w="1702" h="682" extrusionOk="0">
                  <a:moveTo>
                    <a:pt x="1" y="1"/>
                  </a:moveTo>
                  <a:lnTo>
                    <a:pt x="1" y="681"/>
                  </a:lnTo>
                  <a:lnTo>
                    <a:pt x="1702" y="681"/>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2"/>
            <p:cNvSpPr/>
            <p:nvPr/>
          </p:nvSpPr>
          <p:spPr>
            <a:xfrm rot="10800000">
              <a:off x="7007875" y="1381723"/>
              <a:ext cx="228945" cy="92221"/>
            </a:xfrm>
            <a:custGeom>
              <a:avLst/>
              <a:gdLst/>
              <a:ahLst/>
              <a:cxnLst/>
              <a:rect l="l" t="t" r="r" b="b"/>
              <a:pathLst>
                <a:path w="1708" h="688" extrusionOk="0">
                  <a:moveTo>
                    <a:pt x="0" y="0"/>
                  </a:moveTo>
                  <a:lnTo>
                    <a:pt x="0" y="687"/>
                  </a:lnTo>
                  <a:lnTo>
                    <a:pt x="1708" y="687"/>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2"/>
            <p:cNvSpPr/>
            <p:nvPr/>
          </p:nvSpPr>
          <p:spPr>
            <a:xfrm rot="10800000">
              <a:off x="6941122" y="2124990"/>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2"/>
            <p:cNvSpPr/>
            <p:nvPr/>
          </p:nvSpPr>
          <p:spPr>
            <a:xfrm rot="10800000">
              <a:off x="6255361" y="1656242"/>
              <a:ext cx="672357" cy="92221"/>
            </a:xfrm>
            <a:custGeom>
              <a:avLst/>
              <a:gdLst/>
              <a:ahLst/>
              <a:cxnLst/>
              <a:rect l="l" t="t" r="r" b="b"/>
              <a:pathLst>
                <a:path w="5016" h="688" extrusionOk="0">
                  <a:moveTo>
                    <a:pt x="0" y="1"/>
                  </a:moveTo>
                  <a:lnTo>
                    <a:pt x="0" y="687"/>
                  </a:lnTo>
                  <a:lnTo>
                    <a:pt x="5015" y="687"/>
                  </a:lnTo>
                  <a:lnTo>
                    <a:pt x="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2"/>
            <p:cNvSpPr/>
            <p:nvPr/>
          </p:nvSpPr>
          <p:spPr>
            <a:xfrm rot="10800000">
              <a:off x="7757842" y="1375020"/>
              <a:ext cx="151334" cy="91417"/>
            </a:xfrm>
            <a:custGeom>
              <a:avLst/>
              <a:gdLst/>
              <a:ahLst/>
              <a:cxnLst/>
              <a:rect l="l" t="t" r="r" b="b"/>
              <a:pathLst>
                <a:path w="1129" h="682" extrusionOk="0">
                  <a:moveTo>
                    <a:pt x="1" y="1"/>
                  </a:moveTo>
                  <a:lnTo>
                    <a:pt x="1" y="681"/>
                  </a:lnTo>
                  <a:lnTo>
                    <a:pt x="1129" y="681"/>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2"/>
            <p:cNvSpPr/>
            <p:nvPr/>
          </p:nvSpPr>
          <p:spPr>
            <a:xfrm rot="10800000">
              <a:off x="5643056" y="1565093"/>
              <a:ext cx="229079" cy="91283"/>
            </a:xfrm>
            <a:custGeom>
              <a:avLst/>
              <a:gdLst/>
              <a:ahLst/>
              <a:cxnLst/>
              <a:rect l="l" t="t" r="r" b="b"/>
              <a:pathLst>
                <a:path w="1709" h="681" extrusionOk="0">
                  <a:moveTo>
                    <a:pt x="1" y="0"/>
                  </a:moveTo>
                  <a:lnTo>
                    <a:pt x="1" y="681"/>
                  </a:lnTo>
                  <a:lnTo>
                    <a:pt x="1708" y="681"/>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2"/>
            <p:cNvSpPr/>
            <p:nvPr/>
          </p:nvSpPr>
          <p:spPr>
            <a:xfrm rot="10800000">
              <a:off x="6100006" y="1565093"/>
              <a:ext cx="155489" cy="183370"/>
            </a:xfrm>
            <a:custGeom>
              <a:avLst/>
              <a:gdLst/>
              <a:ahLst/>
              <a:cxnLst/>
              <a:rect l="l" t="t" r="r" b="b"/>
              <a:pathLst>
                <a:path w="1160" h="1368" extrusionOk="0">
                  <a:moveTo>
                    <a:pt x="0" y="1"/>
                  </a:moveTo>
                  <a:lnTo>
                    <a:pt x="0" y="1368"/>
                  </a:lnTo>
                  <a:lnTo>
                    <a:pt x="1160" y="1368"/>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2"/>
            <p:cNvSpPr/>
            <p:nvPr/>
          </p:nvSpPr>
          <p:spPr>
            <a:xfrm rot="10800000">
              <a:off x="4059614" y="1466304"/>
              <a:ext cx="147849" cy="92087"/>
            </a:xfrm>
            <a:custGeom>
              <a:avLst/>
              <a:gdLst/>
              <a:ahLst/>
              <a:cxnLst/>
              <a:rect l="l" t="t" r="r" b="b"/>
              <a:pathLst>
                <a:path w="1103" h="687" extrusionOk="0">
                  <a:moveTo>
                    <a:pt x="0" y="0"/>
                  </a:moveTo>
                  <a:lnTo>
                    <a:pt x="0" y="687"/>
                  </a:lnTo>
                  <a:lnTo>
                    <a:pt x="1103" y="687"/>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2"/>
            <p:cNvSpPr/>
            <p:nvPr/>
          </p:nvSpPr>
          <p:spPr>
            <a:xfrm rot="10800000">
              <a:off x="4358528" y="1656242"/>
              <a:ext cx="77879" cy="92221"/>
            </a:xfrm>
            <a:custGeom>
              <a:avLst/>
              <a:gdLst/>
              <a:ahLst/>
              <a:cxnLst/>
              <a:rect l="l" t="t" r="r" b="b"/>
              <a:pathLst>
                <a:path w="581" h="688" extrusionOk="0">
                  <a:moveTo>
                    <a:pt x="1" y="1"/>
                  </a:moveTo>
                  <a:lnTo>
                    <a:pt x="1" y="687"/>
                  </a:lnTo>
                  <a:lnTo>
                    <a:pt x="580" y="687"/>
                  </a:lnTo>
                  <a:lnTo>
                    <a:pt x="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2"/>
            <p:cNvSpPr/>
            <p:nvPr/>
          </p:nvSpPr>
          <p:spPr>
            <a:xfrm rot="10800000">
              <a:off x="4516430" y="156509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2"/>
            <p:cNvSpPr/>
            <p:nvPr/>
          </p:nvSpPr>
          <p:spPr>
            <a:xfrm rot="10800000">
              <a:off x="5607669" y="1941754"/>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2"/>
            <p:cNvSpPr/>
            <p:nvPr/>
          </p:nvSpPr>
          <p:spPr>
            <a:xfrm rot="10800000">
              <a:off x="5529924" y="2124990"/>
              <a:ext cx="152138" cy="91283"/>
            </a:xfrm>
            <a:custGeom>
              <a:avLst/>
              <a:gdLst/>
              <a:ahLst/>
              <a:cxnLst/>
              <a:rect l="l" t="t" r="r" b="b"/>
              <a:pathLst>
                <a:path w="1135" h="681" extrusionOk="0">
                  <a:moveTo>
                    <a:pt x="0" y="0"/>
                  </a:moveTo>
                  <a:lnTo>
                    <a:pt x="0" y="681"/>
                  </a:lnTo>
                  <a:lnTo>
                    <a:pt x="1134" y="681"/>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2"/>
            <p:cNvSpPr/>
            <p:nvPr/>
          </p:nvSpPr>
          <p:spPr>
            <a:xfrm rot="10800000">
              <a:off x="2542790" y="1565093"/>
              <a:ext cx="386981" cy="91283"/>
            </a:xfrm>
            <a:custGeom>
              <a:avLst/>
              <a:gdLst/>
              <a:ahLst/>
              <a:cxnLst/>
              <a:rect l="l" t="t" r="r" b="b"/>
              <a:pathLst>
                <a:path w="2887" h="681" extrusionOk="0">
                  <a:moveTo>
                    <a:pt x="1" y="0"/>
                  </a:moveTo>
                  <a:lnTo>
                    <a:pt x="1" y="681"/>
                  </a:lnTo>
                  <a:lnTo>
                    <a:pt x="2886" y="681"/>
                  </a:lnTo>
                  <a:lnTo>
                    <a:pt x="2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2"/>
            <p:cNvSpPr/>
            <p:nvPr/>
          </p:nvSpPr>
          <p:spPr>
            <a:xfrm rot="10800000">
              <a:off x="3302945" y="1565093"/>
              <a:ext cx="158036" cy="91283"/>
            </a:xfrm>
            <a:custGeom>
              <a:avLst/>
              <a:gdLst/>
              <a:ahLst/>
              <a:cxnLst/>
              <a:rect l="l" t="t" r="r" b="b"/>
              <a:pathLst>
                <a:path w="1179" h="681" extrusionOk="0">
                  <a:moveTo>
                    <a:pt x="1" y="0"/>
                  </a:moveTo>
                  <a:lnTo>
                    <a:pt x="1" y="681"/>
                  </a:lnTo>
                  <a:lnTo>
                    <a:pt x="1179" y="681"/>
                  </a:lnTo>
                  <a:lnTo>
                    <a:pt x="11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2"/>
            <p:cNvSpPr/>
            <p:nvPr/>
          </p:nvSpPr>
          <p:spPr>
            <a:xfrm rot="10800000">
              <a:off x="3788446" y="2219625"/>
              <a:ext cx="73589" cy="95572"/>
            </a:xfrm>
            <a:custGeom>
              <a:avLst/>
              <a:gdLst/>
              <a:ahLst/>
              <a:cxnLst/>
              <a:rect l="l" t="t" r="r" b="b"/>
              <a:pathLst>
                <a:path w="549" h="713" extrusionOk="0">
                  <a:moveTo>
                    <a:pt x="0" y="1"/>
                  </a:moveTo>
                  <a:lnTo>
                    <a:pt x="0" y="713"/>
                  </a:lnTo>
                  <a:lnTo>
                    <a:pt x="548" y="713"/>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2"/>
            <p:cNvSpPr/>
            <p:nvPr/>
          </p:nvSpPr>
          <p:spPr>
            <a:xfrm rot="10800000">
              <a:off x="4590823" y="1656242"/>
              <a:ext cx="73589" cy="92221"/>
            </a:xfrm>
            <a:custGeom>
              <a:avLst/>
              <a:gdLst/>
              <a:ahLst/>
              <a:cxnLst/>
              <a:rect l="l" t="t" r="r" b="b"/>
              <a:pathLst>
                <a:path w="549" h="688" extrusionOk="0">
                  <a:moveTo>
                    <a:pt x="1" y="1"/>
                  </a:moveTo>
                  <a:lnTo>
                    <a:pt x="1" y="687"/>
                  </a:lnTo>
                  <a:lnTo>
                    <a:pt x="549" y="687"/>
                  </a:lnTo>
                  <a:lnTo>
                    <a:pt x="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2"/>
            <p:cNvSpPr/>
            <p:nvPr/>
          </p:nvSpPr>
          <p:spPr>
            <a:xfrm rot="10800000">
              <a:off x="3640731" y="2315063"/>
              <a:ext cx="295698" cy="91283"/>
            </a:xfrm>
            <a:custGeom>
              <a:avLst/>
              <a:gdLst/>
              <a:ahLst/>
              <a:cxnLst/>
              <a:rect l="l" t="t" r="r" b="b"/>
              <a:pathLst>
                <a:path w="2206" h="681" extrusionOk="0">
                  <a:moveTo>
                    <a:pt x="1" y="0"/>
                  </a:moveTo>
                  <a:lnTo>
                    <a:pt x="1" y="681"/>
                  </a:lnTo>
                  <a:lnTo>
                    <a:pt x="2206" y="681"/>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2"/>
            <p:cNvSpPr/>
            <p:nvPr/>
          </p:nvSpPr>
          <p:spPr>
            <a:xfrm rot="10800000">
              <a:off x="3411787" y="2219625"/>
              <a:ext cx="147983" cy="95572"/>
            </a:xfrm>
            <a:custGeom>
              <a:avLst/>
              <a:gdLst/>
              <a:ahLst/>
              <a:cxnLst/>
              <a:rect l="l" t="t" r="r" b="b"/>
              <a:pathLst>
                <a:path w="1104" h="713" extrusionOk="0">
                  <a:moveTo>
                    <a:pt x="1" y="1"/>
                  </a:moveTo>
                  <a:lnTo>
                    <a:pt x="1" y="713"/>
                  </a:lnTo>
                  <a:lnTo>
                    <a:pt x="1103" y="713"/>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2"/>
            <p:cNvSpPr/>
            <p:nvPr/>
          </p:nvSpPr>
          <p:spPr>
            <a:xfrm rot="10800000">
              <a:off x="3950637" y="2032903"/>
              <a:ext cx="372638" cy="92221"/>
            </a:xfrm>
            <a:custGeom>
              <a:avLst/>
              <a:gdLst/>
              <a:ahLst/>
              <a:cxnLst/>
              <a:rect l="l" t="t" r="r" b="b"/>
              <a:pathLst>
                <a:path w="2780" h="688" extrusionOk="0">
                  <a:moveTo>
                    <a:pt x="1" y="1"/>
                  </a:moveTo>
                  <a:lnTo>
                    <a:pt x="1" y="687"/>
                  </a:lnTo>
                  <a:lnTo>
                    <a:pt x="2779" y="687"/>
                  </a:lnTo>
                  <a:lnTo>
                    <a:pt x="2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2"/>
            <p:cNvSpPr/>
            <p:nvPr/>
          </p:nvSpPr>
          <p:spPr>
            <a:xfrm rot="10800000">
              <a:off x="6726654" y="1941754"/>
              <a:ext cx="66887" cy="183370"/>
            </a:xfrm>
            <a:custGeom>
              <a:avLst/>
              <a:gdLst/>
              <a:ahLst/>
              <a:cxnLst/>
              <a:rect l="l" t="t" r="r" b="b"/>
              <a:pathLst>
                <a:path w="499" h="1368" extrusionOk="0">
                  <a:moveTo>
                    <a:pt x="1" y="1"/>
                  </a:moveTo>
                  <a:lnTo>
                    <a:pt x="1" y="1368"/>
                  </a:lnTo>
                  <a:lnTo>
                    <a:pt x="499" y="1368"/>
                  </a:lnTo>
                  <a:lnTo>
                    <a:pt x="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2"/>
            <p:cNvSpPr/>
            <p:nvPr/>
          </p:nvSpPr>
          <p:spPr>
            <a:xfrm rot="10800000">
              <a:off x="6138879" y="2032903"/>
              <a:ext cx="77745" cy="92221"/>
            </a:xfrm>
            <a:custGeom>
              <a:avLst/>
              <a:gdLst/>
              <a:ahLst/>
              <a:cxnLst/>
              <a:rect l="l" t="t" r="r" b="b"/>
              <a:pathLst>
                <a:path w="580" h="688" extrusionOk="0">
                  <a:moveTo>
                    <a:pt x="0" y="1"/>
                  </a:moveTo>
                  <a:lnTo>
                    <a:pt x="0" y="687"/>
                  </a:lnTo>
                  <a:lnTo>
                    <a:pt x="580" y="687"/>
                  </a:lnTo>
                  <a:lnTo>
                    <a:pt x="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2"/>
            <p:cNvSpPr/>
            <p:nvPr/>
          </p:nvSpPr>
          <p:spPr>
            <a:xfrm rot="10800000">
              <a:off x="2172833" y="1565093"/>
              <a:ext cx="370091" cy="91283"/>
            </a:xfrm>
            <a:custGeom>
              <a:avLst/>
              <a:gdLst/>
              <a:ahLst/>
              <a:cxnLst/>
              <a:rect l="l" t="t" r="r" b="b"/>
              <a:pathLst>
                <a:path w="2761" h="681" extrusionOk="0">
                  <a:moveTo>
                    <a:pt x="0" y="0"/>
                  </a:moveTo>
                  <a:lnTo>
                    <a:pt x="0" y="681"/>
                  </a:lnTo>
                  <a:lnTo>
                    <a:pt x="2760" y="681"/>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2"/>
            <p:cNvSpPr/>
            <p:nvPr/>
          </p:nvSpPr>
          <p:spPr>
            <a:xfrm rot="10800000">
              <a:off x="3460846" y="1656242"/>
              <a:ext cx="672357" cy="92221"/>
            </a:xfrm>
            <a:custGeom>
              <a:avLst/>
              <a:gdLst/>
              <a:ahLst/>
              <a:cxnLst/>
              <a:rect l="l" t="t" r="r" b="b"/>
              <a:pathLst>
                <a:path w="5016" h="688" extrusionOk="0">
                  <a:moveTo>
                    <a:pt x="1" y="1"/>
                  </a:moveTo>
                  <a:lnTo>
                    <a:pt x="1" y="687"/>
                  </a:lnTo>
                  <a:lnTo>
                    <a:pt x="5016" y="687"/>
                  </a:ln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2"/>
            <p:cNvSpPr/>
            <p:nvPr/>
          </p:nvSpPr>
          <p:spPr>
            <a:xfrm rot="10800000">
              <a:off x="5495341" y="1473810"/>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2"/>
            <p:cNvSpPr/>
            <p:nvPr/>
          </p:nvSpPr>
          <p:spPr>
            <a:xfrm rot="10800000">
              <a:off x="7155724" y="1656242"/>
              <a:ext cx="152138" cy="92221"/>
            </a:xfrm>
            <a:custGeom>
              <a:avLst/>
              <a:gdLst/>
              <a:ahLst/>
              <a:cxnLst/>
              <a:rect l="l" t="t" r="r" b="b"/>
              <a:pathLst>
                <a:path w="1135" h="688" extrusionOk="0">
                  <a:moveTo>
                    <a:pt x="1" y="1"/>
                  </a:moveTo>
                  <a:lnTo>
                    <a:pt x="1" y="687"/>
                  </a:lnTo>
                  <a:lnTo>
                    <a:pt x="1135" y="687"/>
                  </a:ln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2"/>
            <p:cNvSpPr/>
            <p:nvPr/>
          </p:nvSpPr>
          <p:spPr>
            <a:xfrm rot="10800000">
              <a:off x="6793407" y="2124990"/>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2"/>
            <p:cNvSpPr/>
            <p:nvPr/>
          </p:nvSpPr>
          <p:spPr>
            <a:xfrm rot="10800000">
              <a:off x="7609993"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2"/>
            <p:cNvSpPr/>
            <p:nvPr/>
          </p:nvSpPr>
          <p:spPr>
            <a:xfrm rot="10800000">
              <a:off x="8063593" y="1656242"/>
              <a:ext cx="228945" cy="92221"/>
            </a:xfrm>
            <a:custGeom>
              <a:avLst/>
              <a:gdLst/>
              <a:ahLst/>
              <a:cxnLst/>
              <a:rect l="l" t="t" r="r" b="b"/>
              <a:pathLst>
                <a:path w="1708" h="688" extrusionOk="0">
                  <a:moveTo>
                    <a:pt x="0" y="1"/>
                  </a:moveTo>
                  <a:lnTo>
                    <a:pt x="0"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2"/>
            <p:cNvSpPr/>
            <p:nvPr/>
          </p:nvSpPr>
          <p:spPr>
            <a:xfrm rot="10800000">
              <a:off x="8063593" y="1565093"/>
              <a:ext cx="228945" cy="91283"/>
            </a:xfrm>
            <a:custGeom>
              <a:avLst/>
              <a:gdLst/>
              <a:ahLst/>
              <a:cxnLst/>
              <a:rect l="l" t="t" r="r" b="b"/>
              <a:pathLst>
                <a:path w="1708" h="681" extrusionOk="0">
                  <a:moveTo>
                    <a:pt x="0" y="0"/>
                  </a:moveTo>
                  <a:lnTo>
                    <a:pt x="0" y="681"/>
                  </a:lnTo>
                  <a:lnTo>
                    <a:pt x="1708" y="68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2"/>
            <p:cNvSpPr/>
            <p:nvPr/>
          </p:nvSpPr>
          <p:spPr>
            <a:xfrm rot="10800000">
              <a:off x="7609993" y="1565093"/>
              <a:ext cx="151334" cy="91283"/>
            </a:xfrm>
            <a:custGeom>
              <a:avLst/>
              <a:gdLst/>
              <a:ahLst/>
              <a:cxnLst/>
              <a:rect l="l" t="t" r="r" b="b"/>
              <a:pathLst>
                <a:path w="1129" h="681" extrusionOk="0">
                  <a:moveTo>
                    <a:pt x="0" y="0"/>
                  </a:moveTo>
                  <a:lnTo>
                    <a:pt x="0" y="681"/>
                  </a:lnTo>
                  <a:lnTo>
                    <a:pt x="1128" y="681"/>
                  </a:lnTo>
                  <a:lnTo>
                    <a:pt x="1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2"/>
            <p:cNvSpPr/>
            <p:nvPr/>
          </p:nvSpPr>
          <p:spPr>
            <a:xfrm rot="10800000">
              <a:off x="7082135" y="1565093"/>
              <a:ext cx="147983" cy="91283"/>
            </a:xfrm>
            <a:custGeom>
              <a:avLst/>
              <a:gdLst/>
              <a:ahLst/>
              <a:cxnLst/>
              <a:rect l="l" t="t" r="r" b="b"/>
              <a:pathLst>
                <a:path w="1104"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2"/>
            <p:cNvSpPr/>
            <p:nvPr/>
          </p:nvSpPr>
          <p:spPr>
            <a:xfrm rot="10800000">
              <a:off x="5643056" y="1656242"/>
              <a:ext cx="229079" cy="92221"/>
            </a:xfrm>
            <a:custGeom>
              <a:avLst/>
              <a:gdLst/>
              <a:ahLst/>
              <a:cxnLst/>
              <a:rect l="l" t="t" r="r" b="b"/>
              <a:pathLst>
                <a:path w="1709" h="688" extrusionOk="0">
                  <a:moveTo>
                    <a:pt x="1" y="1"/>
                  </a:moveTo>
                  <a:lnTo>
                    <a:pt x="1" y="687"/>
                  </a:lnTo>
                  <a:lnTo>
                    <a:pt x="1708" y="687"/>
                  </a:lnTo>
                  <a:lnTo>
                    <a:pt x="17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2"/>
            <p:cNvSpPr/>
            <p:nvPr/>
          </p:nvSpPr>
          <p:spPr>
            <a:xfrm rot="10800000">
              <a:off x="5544267" y="1748330"/>
              <a:ext cx="63536" cy="94768"/>
            </a:xfrm>
            <a:custGeom>
              <a:avLst/>
              <a:gdLst/>
              <a:ahLst/>
              <a:cxnLst/>
              <a:rect l="l" t="t" r="r" b="b"/>
              <a:pathLst>
                <a:path w="474" h="707" extrusionOk="0">
                  <a:moveTo>
                    <a:pt x="1" y="1"/>
                  </a:moveTo>
                  <a:lnTo>
                    <a:pt x="1" y="707"/>
                  </a:lnTo>
                  <a:lnTo>
                    <a:pt x="473" y="707"/>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2"/>
            <p:cNvSpPr/>
            <p:nvPr/>
          </p:nvSpPr>
          <p:spPr>
            <a:xfrm rot="10800000">
              <a:off x="3988705" y="1748330"/>
              <a:ext cx="144498" cy="94768"/>
            </a:xfrm>
            <a:custGeom>
              <a:avLst/>
              <a:gdLst/>
              <a:ahLst/>
              <a:cxnLst/>
              <a:rect l="l" t="t" r="r" b="b"/>
              <a:pathLst>
                <a:path w="1078" h="707" extrusionOk="0">
                  <a:moveTo>
                    <a:pt x="1" y="1"/>
                  </a:moveTo>
                  <a:lnTo>
                    <a:pt x="1" y="707"/>
                  </a:lnTo>
                  <a:lnTo>
                    <a:pt x="1078" y="707"/>
                  </a:lnTo>
                  <a:lnTo>
                    <a:pt x="1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2"/>
            <p:cNvSpPr/>
            <p:nvPr/>
          </p:nvSpPr>
          <p:spPr>
            <a:xfrm rot="10800000">
              <a:off x="5526573" y="2877507"/>
              <a:ext cx="451053" cy="92087"/>
            </a:xfrm>
            <a:custGeom>
              <a:avLst/>
              <a:gdLst/>
              <a:ahLst/>
              <a:cxnLst/>
              <a:rect l="l" t="t" r="r" b="b"/>
              <a:pathLst>
                <a:path w="3365" h="687" extrusionOk="0">
                  <a:moveTo>
                    <a:pt x="0" y="0"/>
                  </a:moveTo>
                  <a:lnTo>
                    <a:pt x="0" y="687"/>
                  </a:lnTo>
                  <a:lnTo>
                    <a:pt x="3365" y="687"/>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2"/>
            <p:cNvSpPr/>
            <p:nvPr/>
          </p:nvSpPr>
          <p:spPr>
            <a:xfrm rot="10800000">
              <a:off x="5864359" y="2406212"/>
              <a:ext cx="446898" cy="91283"/>
            </a:xfrm>
            <a:custGeom>
              <a:avLst/>
              <a:gdLst/>
              <a:ahLst/>
              <a:cxnLst/>
              <a:rect l="l" t="t" r="r" b="b"/>
              <a:pathLst>
                <a:path w="3334" h="681" extrusionOk="0">
                  <a:moveTo>
                    <a:pt x="0" y="0"/>
                  </a:moveTo>
                  <a:lnTo>
                    <a:pt x="0" y="680"/>
                  </a:lnTo>
                  <a:lnTo>
                    <a:pt x="3333" y="680"/>
                  </a:lnTo>
                  <a:lnTo>
                    <a:pt x="3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2"/>
            <p:cNvSpPr/>
            <p:nvPr/>
          </p:nvSpPr>
          <p:spPr>
            <a:xfrm rot="10800000">
              <a:off x="4551951" y="2406212"/>
              <a:ext cx="446898" cy="91283"/>
            </a:xfrm>
            <a:custGeom>
              <a:avLst/>
              <a:gdLst/>
              <a:ahLst/>
              <a:cxnLst/>
              <a:rect l="l" t="t" r="r" b="b"/>
              <a:pathLst>
                <a:path w="3334" h="681" extrusionOk="0">
                  <a:moveTo>
                    <a:pt x="1" y="0"/>
                  </a:moveTo>
                  <a:lnTo>
                    <a:pt x="1" y="680"/>
                  </a:lnTo>
                  <a:lnTo>
                    <a:pt x="3333" y="680"/>
                  </a:lnTo>
                  <a:lnTo>
                    <a:pt x="3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2"/>
            <p:cNvSpPr/>
            <p:nvPr/>
          </p:nvSpPr>
          <p:spPr>
            <a:xfrm rot="10800000">
              <a:off x="4699800" y="2497361"/>
              <a:ext cx="450249" cy="92221"/>
            </a:xfrm>
            <a:custGeom>
              <a:avLst/>
              <a:gdLst/>
              <a:ahLst/>
              <a:cxnLst/>
              <a:rect l="l" t="t" r="r" b="b"/>
              <a:pathLst>
                <a:path w="3359" h="688" extrusionOk="0">
                  <a:moveTo>
                    <a:pt x="1" y="0"/>
                  </a:moveTo>
                  <a:lnTo>
                    <a:pt x="1" y="687"/>
                  </a:lnTo>
                  <a:lnTo>
                    <a:pt x="3359" y="687"/>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2"/>
            <p:cNvSpPr/>
            <p:nvPr/>
          </p:nvSpPr>
          <p:spPr>
            <a:xfrm rot="10800000">
              <a:off x="4394049" y="2786224"/>
              <a:ext cx="221438" cy="91417"/>
            </a:xfrm>
            <a:custGeom>
              <a:avLst/>
              <a:gdLst/>
              <a:ahLst/>
              <a:cxnLst/>
              <a:rect l="l" t="t" r="r" b="b"/>
              <a:pathLst>
                <a:path w="1652" h="682" extrusionOk="0">
                  <a:moveTo>
                    <a:pt x="1" y="1"/>
                  </a:moveTo>
                  <a:lnTo>
                    <a:pt x="1" y="681"/>
                  </a:lnTo>
                  <a:lnTo>
                    <a:pt x="1652" y="681"/>
                  </a:lnTo>
                  <a:lnTo>
                    <a:pt x="1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2"/>
            <p:cNvSpPr/>
            <p:nvPr/>
          </p:nvSpPr>
          <p:spPr>
            <a:xfrm rot="10800000">
              <a:off x="3338332" y="2315063"/>
              <a:ext cx="147983" cy="91283"/>
            </a:xfrm>
            <a:custGeom>
              <a:avLst/>
              <a:gdLst/>
              <a:ahLst/>
              <a:cxnLst/>
              <a:rect l="l" t="t" r="r" b="b"/>
              <a:pathLst>
                <a:path w="1104" h="681" extrusionOk="0">
                  <a:moveTo>
                    <a:pt x="1" y="0"/>
                  </a:moveTo>
                  <a:lnTo>
                    <a:pt x="1"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2"/>
            <p:cNvSpPr/>
            <p:nvPr/>
          </p:nvSpPr>
          <p:spPr>
            <a:xfrm rot="10800000">
              <a:off x="3640731" y="2877507"/>
              <a:ext cx="295698" cy="92087"/>
            </a:xfrm>
            <a:custGeom>
              <a:avLst/>
              <a:gdLst/>
              <a:ahLst/>
              <a:cxnLst/>
              <a:rect l="l" t="t" r="r" b="b"/>
              <a:pathLst>
                <a:path w="2206" h="687" extrusionOk="0">
                  <a:moveTo>
                    <a:pt x="1" y="0"/>
                  </a:moveTo>
                  <a:lnTo>
                    <a:pt x="1" y="687"/>
                  </a:lnTo>
                  <a:lnTo>
                    <a:pt x="2206" y="687"/>
                  </a:lnTo>
                  <a:lnTo>
                    <a:pt x="2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2"/>
            <p:cNvSpPr/>
            <p:nvPr/>
          </p:nvSpPr>
          <p:spPr>
            <a:xfrm rot="10800000">
              <a:off x="3264072" y="2497361"/>
              <a:ext cx="295698" cy="92221"/>
            </a:xfrm>
            <a:custGeom>
              <a:avLst/>
              <a:gdLst/>
              <a:ahLst/>
              <a:cxnLst/>
              <a:rect l="l" t="t" r="r" b="b"/>
              <a:pathLst>
                <a:path w="2206" h="688" extrusionOk="0">
                  <a:moveTo>
                    <a:pt x="1" y="0"/>
                  </a:moveTo>
                  <a:lnTo>
                    <a:pt x="1" y="687"/>
                  </a:lnTo>
                  <a:lnTo>
                    <a:pt x="2206" y="687"/>
                  </a:lnTo>
                  <a:lnTo>
                    <a:pt x="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2"/>
            <p:cNvSpPr/>
            <p:nvPr/>
          </p:nvSpPr>
          <p:spPr>
            <a:xfrm rot="10800000">
              <a:off x="2507269" y="2497361"/>
              <a:ext cx="524642" cy="92221"/>
            </a:xfrm>
            <a:custGeom>
              <a:avLst/>
              <a:gdLst/>
              <a:ahLst/>
              <a:cxnLst/>
              <a:rect l="l" t="t" r="r" b="b"/>
              <a:pathLst>
                <a:path w="3914" h="688" extrusionOk="0">
                  <a:moveTo>
                    <a:pt x="0" y="0"/>
                  </a:moveTo>
                  <a:lnTo>
                    <a:pt x="0" y="687"/>
                  </a:lnTo>
                  <a:lnTo>
                    <a:pt x="3913" y="687"/>
                  </a:lnTo>
                  <a:lnTo>
                    <a:pt x="3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2"/>
            <p:cNvSpPr/>
            <p:nvPr/>
          </p:nvSpPr>
          <p:spPr>
            <a:xfrm rot="10800000">
              <a:off x="3338332" y="2786224"/>
              <a:ext cx="147983" cy="91417"/>
            </a:xfrm>
            <a:custGeom>
              <a:avLst/>
              <a:gdLst/>
              <a:ahLst/>
              <a:cxnLst/>
              <a:rect l="l" t="t" r="r" b="b"/>
              <a:pathLst>
                <a:path w="1104" h="682" extrusionOk="0">
                  <a:moveTo>
                    <a:pt x="1" y="1"/>
                  </a:moveTo>
                  <a:lnTo>
                    <a:pt x="1"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2"/>
            <p:cNvSpPr/>
            <p:nvPr/>
          </p:nvSpPr>
          <p:spPr>
            <a:xfrm rot="10800000">
              <a:off x="2883928" y="2589449"/>
              <a:ext cx="147983" cy="91417"/>
            </a:xfrm>
            <a:custGeom>
              <a:avLst/>
              <a:gdLst/>
              <a:ahLst/>
              <a:cxnLst/>
              <a:rect l="l" t="t" r="r" b="b"/>
              <a:pathLst>
                <a:path w="1104"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2"/>
            <p:cNvSpPr/>
            <p:nvPr/>
          </p:nvSpPr>
          <p:spPr>
            <a:xfrm rot="10800000">
              <a:off x="2433814" y="2406212"/>
              <a:ext cx="295698" cy="91283"/>
            </a:xfrm>
            <a:custGeom>
              <a:avLst/>
              <a:gdLst/>
              <a:ahLst/>
              <a:cxnLst/>
              <a:rect l="l" t="t" r="r" b="b"/>
              <a:pathLst>
                <a:path w="2206" h="681" extrusionOk="0">
                  <a:moveTo>
                    <a:pt x="0" y="0"/>
                  </a:moveTo>
                  <a:lnTo>
                    <a:pt x="0" y="680"/>
                  </a:lnTo>
                  <a:lnTo>
                    <a:pt x="2205" y="680"/>
                  </a:lnTo>
                  <a:lnTo>
                    <a:pt x="2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2"/>
            <p:cNvSpPr/>
            <p:nvPr/>
          </p:nvSpPr>
          <p:spPr>
            <a:xfrm rot="10800000">
              <a:off x="3714186" y="2786224"/>
              <a:ext cx="147849" cy="91417"/>
            </a:xfrm>
            <a:custGeom>
              <a:avLst/>
              <a:gdLst/>
              <a:ahLst/>
              <a:cxnLst/>
              <a:rect l="l" t="t" r="r" b="b"/>
              <a:pathLst>
                <a:path w="1103" h="682" extrusionOk="0">
                  <a:moveTo>
                    <a:pt x="0" y="1"/>
                  </a:moveTo>
                  <a:lnTo>
                    <a:pt x="0" y="681"/>
                  </a:lnTo>
                  <a:lnTo>
                    <a:pt x="1103" y="681"/>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2"/>
            <p:cNvSpPr/>
            <p:nvPr/>
          </p:nvSpPr>
          <p:spPr>
            <a:xfrm rot="10800000">
              <a:off x="3640731" y="2406212"/>
              <a:ext cx="147849" cy="91283"/>
            </a:xfrm>
            <a:custGeom>
              <a:avLst/>
              <a:gdLst/>
              <a:ahLst/>
              <a:cxnLst/>
              <a:rect l="l" t="t" r="r" b="b"/>
              <a:pathLst>
                <a:path w="1103" h="681" extrusionOk="0">
                  <a:moveTo>
                    <a:pt x="0" y="0"/>
                  </a:moveTo>
                  <a:lnTo>
                    <a:pt x="0" y="680"/>
                  </a:lnTo>
                  <a:lnTo>
                    <a:pt x="1103" y="68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2"/>
            <p:cNvSpPr/>
            <p:nvPr/>
          </p:nvSpPr>
          <p:spPr>
            <a:xfrm rot="10800000">
              <a:off x="7574606" y="2315063"/>
              <a:ext cx="451053" cy="91283"/>
            </a:xfrm>
            <a:custGeom>
              <a:avLst/>
              <a:gdLst/>
              <a:ahLst/>
              <a:cxnLst/>
              <a:rect l="l" t="t" r="r" b="b"/>
              <a:pathLst>
                <a:path w="3365" h="681" extrusionOk="0">
                  <a:moveTo>
                    <a:pt x="0" y="0"/>
                  </a:moveTo>
                  <a:lnTo>
                    <a:pt x="0" y="681"/>
                  </a:lnTo>
                  <a:lnTo>
                    <a:pt x="3365" y="681"/>
                  </a:lnTo>
                  <a:lnTo>
                    <a:pt x="3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2"/>
            <p:cNvSpPr/>
            <p:nvPr/>
          </p:nvSpPr>
          <p:spPr>
            <a:xfrm rot="10800000">
              <a:off x="7535733" y="2406212"/>
              <a:ext cx="447702" cy="91283"/>
            </a:xfrm>
            <a:custGeom>
              <a:avLst/>
              <a:gdLst/>
              <a:ahLst/>
              <a:cxnLst/>
              <a:rect l="l" t="t" r="r" b="b"/>
              <a:pathLst>
                <a:path w="3340" h="681" extrusionOk="0">
                  <a:moveTo>
                    <a:pt x="0" y="0"/>
                  </a:moveTo>
                  <a:lnTo>
                    <a:pt x="0" y="680"/>
                  </a:lnTo>
                  <a:lnTo>
                    <a:pt x="3340" y="680"/>
                  </a:lnTo>
                  <a:lnTo>
                    <a:pt x="3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2"/>
            <p:cNvSpPr/>
            <p:nvPr/>
          </p:nvSpPr>
          <p:spPr>
            <a:xfrm rot="10800000">
              <a:off x="7983300" y="2406212"/>
              <a:ext cx="826908" cy="91283"/>
            </a:xfrm>
            <a:custGeom>
              <a:avLst/>
              <a:gdLst/>
              <a:ahLst/>
              <a:cxnLst/>
              <a:rect l="l" t="t" r="r" b="b"/>
              <a:pathLst>
                <a:path w="6169" h="681" extrusionOk="0">
                  <a:moveTo>
                    <a:pt x="0" y="0"/>
                  </a:moveTo>
                  <a:lnTo>
                    <a:pt x="0" y="680"/>
                  </a:lnTo>
                  <a:lnTo>
                    <a:pt x="6168" y="680"/>
                  </a:lnTo>
                  <a:lnTo>
                    <a:pt x="6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2"/>
            <p:cNvSpPr/>
            <p:nvPr/>
          </p:nvSpPr>
          <p:spPr>
            <a:xfrm rot="10800000">
              <a:off x="6311123" y="2786224"/>
              <a:ext cx="370091" cy="91417"/>
            </a:xfrm>
            <a:custGeom>
              <a:avLst/>
              <a:gdLst/>
              <a:ahLst/>
              <a:cxnLst/>
              <a:rect l="l" t="t" r="r" b="b"/>
              <a:pathLst>
                <a:path w="2761" h="682" extrusionOk="0">
                  <a:moveTo>
                    <a:pt x="1" y="1"/>
                  </a:moveTo>
                  <a:lnTo>
                    <a:pt x="1" y="681"/>
                  </a:lnTo>
                  <a:lnTo>
                    <a:pt x="2760" y="681"/>
                  </a:lnTo>
                  <a:lnTo>
                    <a:pt x="2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2"/>
            <p:cNvSpPr/>
            <p:nvPr/>
          </p:nvSpPr>
          <p:spPr>
            <a:xfrm rot="10800000">
              <a:off x="6965652" y="2877507"/>
              <a:ext cx="144498" cy="92087"/>
            </a:xfrm>
            <a:custGeom>
              <a:avLst/>
              <a:gdLst/>
              <a:ahLst/>
              <a:cxnLst/>
              <a:rect l="l" t="t" r="r" b="b"/>
              <a:pathLst>
                <a:path w="1078" h="687" extrusionOk="0">
                  <a:moveTo>
                    <a:pt x="0" y="0"/>
                  </a:moveTo>
                  <a:lnTo>
                    <a:pt x="0" y="687"/>
                  </a:lnTo>
                  <a:lnTo>
                    <a:pt x="1078" y="687"/>
                  </a:lnTo>
                  <a:lnTo>
                    <a:pt x="1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2"/>
            <p:cNvSpPr/>
            <p:nvPr/>
          </p:nvSpPr>
          <p:spPr>
            <a:xfrm rot="10800000">
              <a:off x="6659901" y="2406212"/>
              <a:ext cx="66887" cy="91283"/>
            </a:xfrm>
            <a:custGeom>
              <a:avLst/>
              <a:gdLst/>
              <a:ahLst/>
              <a:cxnLst/>
              <a:rect l="l" t="t" r="r" b="b"/>
              <a:pathLst>
                <a:path w="499" h="681" extrusionOk="0">
                  <a:moveTo>
                    <a:pt x="1" y="0"/>
                  </a:moveTo>
                  <a:lnTo>
                    <a:pt x="1" y="680"/>
                  </a:lnTo>
                  <a:lnTo>
                    <a:pt x="498" y="68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2"/>
            <p:cNvSpPr/>
            <p:nvPr/>
          </p:nvSpPr>
          <p:spPr>
            <a:xfrm rot="10800000">
              <a:off x="7609993" y="2124990"/>
              <a:ext cx="66887" cy="91283"/>
            </a:xfrm>
            <a:custGeom>
              <a:avLst/>
              <a:gdLst/>
              <a:ahLst/>
              <a:cxnLst/>
              <a:rect l="l" t="t" r="r" b="b"/>
              <a:pathLst>
                <a:path w="499" h="681" extrusionOk="0">
                  <a:moveTo>
                    <a:pt x="1" y="0"/>
                  </a:moveTo>
                  <a:lnTo>
                    <a:pt x="1" y="681"/>
                  </a:lnTo>
                  <a:lnTo>
                    <a:pt x="498" y="681"/>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2"/>
            <p:cNvSpPr/>
            <p:nvPr/>
          </p:nvSpPr>
          <p:spPr>
            <a:xfrm rot="10800000">
              <a:off x="2476037" y="1748330"/>
              <a:ext cx="756938" cy="94768"/>
            </a:xfrm>
            <a:custGeom>
              <a:avLst/>
              <a:gdLst/>
              <a:ahLst/>
              <a:cxnLst/>
              <a:rect l="l" t="t" r="r" b="b"/>
              <a:pathLst>
                <a:path w="5647" h="707" extrusionOk="0">
                  <a:moveTo>
                    <a:pt x="1" y="1"/>
                  </a:moveTo>
                  <a:lnTo>
                    <a:pt x="1" y="707"/>
                  </a:lnTo>
                  <a:lnTo>
                    <a:pt x="5646" y="707"/>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2"/>
            <p:cNvSpPr/>
            <p:nvPr/>
          </p:nvSpPr>
          <p:spPr>
            <a:xfrm rot="10800000">
              <a:off x="4358527" y="1748330"/>
              <a:ext cx="685895" cy="94768"/>
            </a:xfrm>
            <a:custGeom>
              <a:avLst/>
              <a:gdLst/>
              <a:ahLst/>
              <a:cxnLst/>
              <a:rect l="l" t="t" r="r" b="b"/>
              <a:pathLst>
                <a:path w="5117" h="707" extrusionOk="0">
                  <a:moveTo>
                    <a:pt x="0" y="1"/>
                  </a:moveTo>
                  <a:lnTo>
                    <a:pt x="0" y="707"/>
                  </a:lnTo>
                  <a:lnTo>
                    <a:pt x="5116" y="707"/>
                  </a:lnTo>
                  <a:lnTo>
                    <a:pt x="5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2"/>
            <p:cNvSpPr/>
            <p:nvPr/>
          </p:nvSpPr>
          <p:spPr>
            <a:xfrm rot="10800000">
              <a:off x="6557761" y="1565093"/>
              <a:ext cx="147849" cy="91283"/>
            </a:xfrm>
            <a:custGeom>
              <a:avLst/>
              <a:gdLst/>
              <a:ahLst/>
              <a:cxnLst/>
              <a:rect l="l" t="t" r="r" b="b"/>
              <a:pathLst>
                <a:path w="1103" h="681" extrusionOk="0">
                  <a:moveTo>
                    <a:pt x="0" y="0"/>
                  </a:moveTo>
                  <a:lnTo>
                    <a:pt x="0" y="681"/>
                  </a:lnTo>
                  <a:lnTo>
                    <a:pt x="1103" y="681"/>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2"/>
            <p:cNvSpPr/>
            <p:nvPr/>
          </p:nvSpPr>
          <p:spPr>
            <a:xfrm rot="10800000">
              <a:off x="6406561" y="1371669"/>
              <a:ext cx="73589" cy="91283"/>
            </a:xfrm>
            <a:custGeom>
              <a:avLst/>
              <a:gdLst/>
              <a:ahLst/>
              <a:cxnLst/>
              <a:rect l="l" t="t" r="r" b="b"/>
              <a:pathLst>
                <a:path w="549" h="681" extrusionOk="0">
                  <a:moveTo>
                    <a:pt x="0" y="0"/>
                  </a:moveTo>
                  <a:lnTo>
                    <a:pt x="0" y="681"/>
                  </a:lnTo>
                  <a:lnTo>
                    <a:pt x="549" y="681"/>
                  </a:lnTo>
                  <a:lnTo>
                    <a:pt x="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2"/>
            <p:cNvSpPr/>
            <p:nvPr/>
          </p:nvSpPr>
          <p:spPr>
            <a:xfrm rot="10800000">
              <a:off x="6255361" y="1748330"/>
              <a:ext cx="302534" cy="94768"/>
            </a:xfrm>
            <a:custGeom>
              <a:avLst/>
              <a:gdLst/>
              <a:ahLst/>
              <a:cxnLst/>
              <a:rect l="l" t="t" r="r" b="b"/>
              <a:pathLst>
                <a:path w="2257" h="707" extrusionOk="0">
                  <a:moveTo>
                    <a:pt x="1" y="1"/>
                  </a:moveTo>
                  <a:lnTo>
                    <a:pt x="1" y="707"/>
                  </a:lnTo>
                  <a:lnTo>
                    <a:pt x="2256" y="707"/>
                  </a:lnTo>
                  <a:lnTo>
                    <a:pt x="2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2"/>
            <p:cNvSpPr/>
            <p:nvPr/>
          </p:nvSpPr>
          <p:spPr>
            <a:xfrm rot="10800000">
              <a:off x="6698773" y="1748330"/>
              <a:ext cx="383496" cy="94768"/>
            </a:xfrm>
            <a:custGeom>
              <a:avLst/>
              <a:gdLst/>
              <a:ahLst/>
              <a:cxnLst/>
              <a:rect l="l" t="t" r="r" b="b"/>
              <a:pathLst>
                <a:path w="2861" h="707" extrusionOk="0">
                  <a:moveTo>
                    <a:pt x="0" y="1"/>
                  </a:moveTo>
                  <a:lnTo>
                    <a:pt x="0" y="707"/>
                  </a:lnTo>
                  <a:lnTo>
                    <a:pt x="2861" y="707"/>
                  </a:lnTo>
                  <a:lnTo>
                    <a:pt x="28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2"/>
            <p:cNvSpPr/>
            <p:nvPr/>
          </p:nvSpPr>
          <p:spPr>
            <a:xfrm rot="10800000">
              <a:off x="4133069" y="1375020"/>
              <a:ext cx="147983" cy="91417"/>
            </a:xfrm>
            <a:custGeom>
              <a:avLst/>
              <a:gdLst/>
              <a:ahLst/>
              <a:cxnLst/>
              <a:rect l="l" t="t" r="r" b="b"/>
              <a:pathLst>
                <a:path w="1104" h="682" extrusionOk="0">
                  <a:moveTo>
                    <a:pt x="1" y="1"/>
                  </a:moveTo>
                  <a:lnTo>
                    <a:pt x="1" y="681"/>
                  </a:lnTo>
                  <a:lnTo>
                    <a:pt x="1104" y="681"/>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2"/>
            <p:cNvSpPr/>
            <p:nvPr/>
          </p:nvSpPr>
          <p:spPr>
            <a:xfrm rot="10800000">
              <a:off x="3756410" y="1375020"/>
              <a:ext cx="152138" cy="91417"/>
            </a:xfrm>
            <a:custGeom>
              <a:avLst/>
              <a:gdLst/>
              <a:ahLst/>
              <a:cxnLst/>
              <a:rect l="l" t="t" r="r" b="b"/>
              <a:pathLst>
                <a:path w="1135" h="682" extrusionOk="0">
                  <a:moveTo>
                    <a:pt x="0" y="1"/>
                  </a:moveTo>
                  <a:lnTo>
                    <a:pt x="0" y="681"/>
                  </a:lnTo>
                  <a:lnTo>
                    <a:pt x="1135" y="681"/>
                  </a:lnTo>
                  <a:lnTo>
                    <a:pt x="1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2"/>
            <p:cNvSpPr/>
            <p:nvPr/>
          </p:nvSpPr>
          <p:spPr>
            <a:xfrm rot="10800000">
              <a:off x="5607669" y="2032903"/>
              <a:ext cx="147849" cy="92221"/>
            </a:xfrm>
            <a:custGeom>
              <a:avLst/>
              <a:gdLst/>
              <a:ahLst/>
              <a:cxnLst/>
              <a:rect l="l" t="t" r="r" b="b"/>
              <a:pathLst>
                <a:path w="1103" h="688" extrusionOk="0">
                  <a:moveTo>
                    <a:pt x="0" y="1"/>
                  </a:moveTo>
                  <a:lnTo>
                    <a:pt x="0" y="687"/>
                  </a:lnTo>
                  <a:lnTo>
                    <a:pt x="1103" y="6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2"/>
            <p:cNvSpPr/>
            <p:nvPr/>
          </p:nvSpPr>
          <p:spPr>
            <a:xfrm rot="10800000">
              <a:off x="5456469" y="1842964"/>
              <a:ext cx="151334" cy="92087"/>
            </a:xfrm>
            <a:custGeom>
              <a:avLst/>
              <a:gdLst/>
              <a:ahLst/>
              <a:cxnLst/>
              <a:rect l="l" t="t" r="r" b="b"/>
              <a:pathLst>
                <a:path w="1129" h="687" extrusionOk="0">
                  <a:moveTo>
                    <a:pt x="1" y="0"/>
                  </a:moveTo>
                  <a:lnTo>
                    <a:pt x="1" y="687"/>
                  </a:lnTo>
                  <a:lnTo>
                    <a:pt x="1129" y="687"/>
                  </a:lnTo>
                  <a:lnTo>
                    <a:pt x="1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4" name="Google Shape;4614;p32"/>
          <p:cNvGrpSpPr/>
          <p:nvPr/>
        </p:nvGrpSpPr>
        <p:grpSpPr>
          <a:xfrm flipH="1">
            <a:off x="-552020" y="-30151"/>
            <a:ext cx="3878601" cy="503207"/>
            <a:chOff x="-938188" y="-110700"/>
            <a:chExt cx="5124324" cy="503207"/>
          </a:xfrm>
        </p:grpSpPr>
        <p:sp>
          <p:nvSpPr>
            <p:cNvPr id="4615" name="Google Shape;4615;p32"/>
            <p:cNvSpPr/>
            <p:nvPr/>
          </p:nvSpPr>
          <p:spPr>
            <a:xfrm>
              <a:off x="378775" y="232786"/>
              <a:ext cx="1938183" cy="109527"/>
            </a:xfrm>
            <a:custGeom>
              <a:avLst/>
              <a:gdLst/>
              <a:ahLst/>
              <a:cxnLst/>
              <a:rect l="l" t="t" r="r" b="b"/>
              <a:pathLst>
                <a:path w="190907" h="2622" extrusionOk="0">
                  <a:moveTo>
                    <a:pt x="1" y="0"/>
                  </a:moveTo>
                  <a:lnTo>
                    <a:pt x="1" y="2621"/>
                  </a:lnTo>
                  <a:lnTo>
                    <a:pt x="190907" y="2621"/>
                  </a:lnTo>
                  <a:lnTo>
                    <a:pt x="190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2"/>
            <p:cNvSpPr/>
            <p:nvPr/>
          </p:nvSpPr>
          <p:spPr>
            <a:xfrm>
              <a:off x="573267" y="235275"/>
              <a:ext cx="404438" cy="104550"/>
            </a:xfrm>
            <a:custGeom>
              <a:avLst/>
              <a:gdLst/>
              <a:ahLst/>
              <a:cxnLst/>
              <a:rect l="l" t="t" r="r" b="b"/>
              <a:pathLst>
                <a:path w="95952" h="845" extrusionOk="0">
                  <a:moveTo>
                    <a:pt x="1" y="0"/>
                  </a:moveTo>
                  <a:lnTo>
                    <a:pt x="1" y="845"/>
                  </a:lnTo>
                  <a:lnTo>
                    <a:pt x="95952" y="845"/>
                  </a:lnTo>
                  <a:lnTo>
                    <a:pt x="95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2"/>
            <p:cNvSpPr/>
            <p:nvPr/>
          </p:nvSpPr>
          <p:spPr>
            <a:xfrm>
              <a:off x="1368948" y="75347"/>
              <a:ext cx="905420" cy="70803"/>
            </a:xfrm>
            <a:custGeom>
              <a:avLst/>
              <a:gdLst/>
              <a:ahLst/>
              <a:cxnLst/>
              <a:rect l="l" t="t" r="r" b="b"/>
              <a:pathLst>
                <a:path w="80805" h="713" extrusionOk="0">
                  <a:moveTo>
                    <a:pt x="1" y="0"/>
                  </a:moveTo>
                  <a:lnTo>
                    <a:pt x="1" y="712"/>
                  </a:lnTo>
                  <a:lnTo>
                    <a:pt x="80805" y="712"/>
                  </a:lnTo>
                  <a:lnTo>
                    <a:pt x="80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2"/>
            <p:cNvSpPr/>
            <p:nvPr/>
          </p:nvSpPr>
          <p:spPr>
            <a:xfrm>
              <a:off x="1335525" y="-110700"/>
              <a:ext cx="2178271" cy="190377"/>
            </a:xfrm>
            <a:custGeom>
              <a:avLst/>
              <a:gdLst/>
              <a:ahLst/>
              <a:cxnLst/>
              <a:rect l="l" t="t" r="r" b="b"/>
              <a:pathLst>
                <a:path w="187782" h="1917" extrusionOk="0">
                  <a:moveTo>
                    <a:pt x="1" y="1"/>
                  </a:moveTo>
                  <a:lnTo>
                    <a:pt x="1" y="1916"/>
                  </a:lnTo>
                  <a:lnTo>
                    <a:pt x="187782" y="1916"/>
                  </a:lnTo>
                  <a:lnTo>
                    <a:pt x="18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2"/>
            <p:cNvSpPr/>
            <p:nvPr/>
          </p:nvSpPr>
          <p:spPr>
            <a:xfrm>
              <a:off x="-938188" y="308599"/>
              <a:ext cx="2097386" cy="83907"/>
            </a:xfrm>
            <a:custGeom>
              <a:avLst/>
              <a:gdLst/>
              <a:ahLst/>
              <a:cxnLst/>
              <a:rect l="l" t="t" r="r" b="b"/>
              <a:pathLst>
                <a:path w="187183" h="1311" extrusionOk="0">
                  <a:moveTo>
                    <a:pt x="0" y="0"/>
                  </a:moveTo>
                  <a:lnTo>
                    <a:pt x="0" y="1311"/>
                  </a:lnTo>
                  <a:lnTo>
                    <a:pt x="187183" y="1311"/>
                  </a:lnTo>
                  <a:lnTo>
                    <a:pt x="187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2"/>
            <p:cNvSpPr/>
            <p:nvPr/>
          </p:nvSpPr>
          <p:spPr>
            <a:xfrm>
              <a:off x="1577375" y="139375"/>
              <a:ext cx="2608761" cy="109525"/>
            </a:xfrm>
            <a:custGeom>
              <a:avLst/>
              <a:gdLst/>
              <a:ahLst/>
              <a:cxnLst/>
              <a:rect l="l" t="t" r="r" b="b"/>
              <a:pathLst>
                <a:path w="187782" h="1103" extrusionOk="0">
                  <a:moveTo>
                    <a:pt x="1" y="0"/>
                  </a:moveTo>
                  <a:lnTo>
                    <a:pt x="1" y="1103"/>
                  </a:lnTo>
                  <a:lnTo>
                    <a:pt x="187782" y="1103"/>
                  </a:lnTo>
                  <a:lnTo>
                    <a:pt x="187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2"/>
            <p:cNvSpPr/>
            <p:nvPr/>
          </p:nvSpPr>
          <p:spPr>
            <a:xfrm>
              <a:off x="0" y="-85749"/>
              <a:ext cx="1297248" cy="255425"/>
            </a:xfrm>
            <a:custGeom>
              <a:avLst/>
              <a:gdLst/>
              <a:ahLst/>
              <a:cxnLst/>
              <a:rect l="l" t="t" r="r" b="b"/>
              <a:pathLst>
                <a:path w="115774" h="738" extrusionOk="0">
                  <a:moveTo>
                    <a:pt x="1" y="0"/>
                  </a:moveTo>
                  <a:lnTo>
                    <a:pt x="1" y="737"/>
                  </a:lnTo>
                  <a:lnTo>
                    <a:pt x="115773" y="737"/>
                  </a:lnTo>
                  <a:lnTo>
                    <a:pt x="11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2"/>
            <p:cNvSpPr/>
            <p:nvPr/>
          </p:nvSpPr>
          <p:spPr>
            <a:xfrm>
              <a:off x="2411988" y="235253"/>
              <a:ext cx="562738" cy="104589"/>
            </a:xfrm>
            <a:custGeom>
              <a:avLst/>
              <a:gdLst/>
              <a:ahLst/>
              <a:cxnLst/>
              <a:rect l="l" t="t" r="r" b="b"/>
              <a:pathLst>
                <a:path w="50222" h="2106" extrusionOk="0">
                  <a:moveTo>
                    <a:pt x="0" y="1"/>
                  </a:moveTo>
                  <a:lnTo>
                    <a:pt x="0" y="2105"/>
                  </a:lnTo>
                  <a:lnTo>
                    <a:pt x="50222" y="2105"/>
                  </a:lnTo>
                  <a:lnTo>
                    <a:pt x="50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2"/>
            <p:cNvSpPr/>
            <p:nvPr/>
          </p:nvSpPr>
          <p:spPr>
            <a:xfrm>
              <a:off x="912500" y="-6"/>
              <a:ext cx="1964382" cy="83924"/>
            </a:xfrm>
            <a:custGeom>
              <a:avLst/>
              <a:gdLst/>
              <a:ahLst/>
              <a:cxnLst/>
              <a:rect l="l" t="t" r="r" b="b"/>
              <a:pathLst>
                <a:path w="175313" h="2023" extrusionOk="0">
                  <a:moveTo>
                    <a:pt x="0" y="0"/>
                  </a:moveTo>
                  <a:lnTo>
                    <a:pt x="0" y="2023"/>
                  </a:lnTo>
                  <a:lnTo>
                    <a:pt x="175313" y="2023"/>
                  </a:lnTo>
                  <a:lnTo>
                    <a:pt x="17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4" name="Google Shape;4624;p32"/>
          <p:cNvGrpSpPr/>
          <p:nvPr/>
        </p:nvGrpSpPr>
        <p:grpSpPr>
          <a:xfrm flipH="1">
            <a:off x="-769824" y="4638506"/>
            <a:ext cx="4459429" cy="708494"/>
            <a:chOff x="4645026" y="4638506"/>
            <a:chExt cx="4459429" cy="708494"/>
          </a:xfrm>
        </p:grpSpPr>
        <p:cxnSp>
          <p:nvCxnSpPr>
            <p:cNvPr id="4625" name="Google Shape;4625;p32"/>
            <p:cNvCxnSpPr/>
            <p:nvPr/>
          </p:nvCxnSpPr>
          <p:spPr>
            <a:xfrm>
              <a:off x="6388856" y="4803656"/>
              <a:ext cx="2715600" cy="0"/>
            </a:xfrm>
            <a:prstGeom prst="straightConnector1">
              <a:avLst/>
            </a:prstGeom>
            <a:noFill/>
            <a:ln w="9525" cap="flat" cmpd="sng">
              <a:solidFill>
                <a:schemeClr val="dk1"/>
              </a:solidFill>
              <a:prstDash val="solid"/>
              <a:round/>
              <a:headEnd type="none" w="med" len="med"/>
              <a:tailEnd type="none" w="med" len="med"/>
            </a:ln>
          </p:spPr>
        </p:cxnSp>
        <p:sp>
          <p:nvSpPr>
            <p:cNvPr id="4626" name="Google Shape;4626;p32"/>
            <p:cNvSpPr/>
            <p:nvPr/>
          </p:nvSpPr>
          <p:spPr>
            <a:xfrm flipH="1">
              <a:off x="6285806" y="4638506"/>
              <a:ext cx="330300" cy="330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7" name="Google Shape;4627;p32"/>
            <p:cNvGrpSpPr/>
            <p:nvPr/>
          </p:nvGrpSpPr>
          <p:grpSpPr>
            <a:xfrm rot="-5400000" flipH="1">
              <a:off x="6338006" y="4745101"/>
              <a:ext cx="179912" cy="117310"/>
              <a:chOff x="7238332" y="3402944"/>
              <a:chExt cx="1437000" cy="790500"/>
            </a:xfrm>
          </p:grpSpPr>
          <p:cxnSp>
            <p:nvCxnSpPr>
              <p:cNvPr id="4628" name="Google Shape;4628;p32"/>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4629" name="Google Shape;4629;p32"/>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cxnSp>
          <p:nvCxnSpPr>
            <p:cNvPr id="4630" name="Google Shape;4630;p32"/>
            <p:cNvCxnSpPr/>
            <p:nvPr/>
          </p:nvCxnSpPr>
          <p:spPr>
            <a:xfrm>
              <a:off x="7313031" y="4801300"/>
              <a:ext cx="9300" cy="545700"/>
            </a:xfrm>
            <a:prstGeom prst="straightConnector1">
              <a:avLst/>
            </a:prstGeom>
            <a:noFill/>
            <a:ln w="9525" cap="flat" cmpd="sng">
              <a:solidFill>
                <a:schemeClr val="dk1"/>
              </a:solidFill>
              <a:prstDash val="solid"/>
              <a:round/>
              <a:headEnd type="none" w="med" len="med"/>
              <a:tailEnd type="none" w="med" len="med"/>
            </a:ln>
          </p:spPr>
        </p:cxnSp>
        <p:grpSp>
          <p:nvGrpSpPr>
            <p:cNvPr id="4631" name="Google Shape;4631;p32"/>
            <p:cNvGrpSpPr/>
            <p:nvPr/>
          </p:nvGrpSpPr>
          <p:grpSpPr>
            <a:xfrm rot="-5400000">
              <a:off x="5677552" y="4353080"/>
              <a:ext cx="246878" cy="901153"/>
              <a:chOff x="8534854" y="3053621"/>
              <a:chExt cx="230125" cy="830250"/>
            </a:xfrm>
          </p:grpSpPr>
          <p:cxnSp>
            <p:nvCxnSpPr>
              <p:cNvPr id="4632" name="Google Shape;4632;p32"/>
              <p:cNvCxnSpPr/>
              <p:nvPr/>
            </p:nvCxnSpPr>
            <p:spPr>
              <a:xfrm flipH="1">
                <a:off x="8536079" y="3633071"/>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633" name="Google Shape;4633;p32"/>
              <p:cNvCxnSpPr/>
              <p:nvPr/>
            </p:nvCxnSpPr>
            <p:spPr>
              <a:xfrm flipH="1">
                <a:off x="8536079" y="3488790"/>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634" name="Google Shape;4634;p32"/>
              <p:cNvCxnSpPr/>
              <p:nvPr/>
            </p:nvCxnSpPr>
            <p:spPr>
              <a:xfrm flipH="1">
                <a:off x="8536079" y="3344509"/>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635" name="Google Shape;4635;p32"/>
              <p:cNvCxnSpPr/>
              <p:nvPr/>
            </p:nvCxnSpPr>
            <p:spPr>
              <a:xfrm flipH="1">
                <a:off x="8536079" y="3200228"/>
                <a:ext cx="228900" cy="250800"/>
              </a:xfrm>
              <a:prstGeom prst="straightConnector1">
                <a:avLst/>
              </a:prstGeom>
              <a:noFill/>
              <a:ln w="9525" cap="flat" cmpd="sng">
                <a:solidFill>
                  <a:schemeClr val="dk1"/>
                </a:solidFill>
                <a:prstDash val="solid"/>
                <a:round/>
                <a:headEnd type="none" w="med" len="med"/>
                <a:tailEnd type="none" w="med" len="med"/>
              </a:ln>
            </p:spPr>
          </p:cxnSp>
          <p:cxnSp>
            <p:nvCxnSpPr>
              <p:cNvPr id="4636" name="Google Shape;4636;p32"/>
              <p:cNvCxnSpPr/>
              <p:nvPr/>
            </p:nvCxnSpPr>
            <p:spPr>
              <a:xfrm flipH="1">
                <a:off x="8534854" y="3053621"/>
                <a:ext cx="228900" cy="250800"/>
              </a:xfrm>
              <a:prstGeom prst="straightConnector1">
                <a:avLst/>
              </a:prstGeom>
              <a:noFill/>
              <a:ln w="9525" cap="flat" cmpd="sng">
                <a:solidFill>
                  <a:schemeClr val="dk1"/>
                </a:solidFill>
                <a:prstDash val="solid"/>
                <a:round/>
                <a:headEnd type="none" w="med" len="med"/>
                <a:tailEnd type="none" w="med" len="med"/>
              </a:ln>
            </p:spPr>
          </p:cxnSp>
        </p:grpSp>
        <p:cxnSp>
          <p:nvCxnSpPr>
            <p:cNvPr id="4637" name="Google Shape;4637;p32"/>
            <p:cNvCxnSpPr/>
            <p:nvPr/>
          </p:nvCxnSpPr>
          <p:spPr>
            <a:xfrm rot="10800000">
              <a:off x="4753531" y="4803656"/>
              <a:ext cx="723000" cy="0"/>
            </a:xfrm>
            <a:prstGeom prst="straightConnector1">
              <a:avLst/>
            </a:prstGeom>
            <a:noFill/>
            <a:ln w="9525" cap="flat" cmpd="sng">
              <a:solidFill>
                <a:schemeClr val="dk1"/>
              </a:solidFill>
              <a:prstDash val="solid"/>
              <a:round/>
              <a:headEnd type="none" w="med" len="med"/>
              <a:tailEnd type="none" w="med" len="med"/>
            </a:ln>
          </p:spPr>
        </p:cxnSp>
        <p:grpSp>
          <p:nvGrpSpPr>
            <p:cNvPr id="4638" name="Google Shape;4638;p32"/>
            <p:cNvGrpSpPr/>
            <p:nvPr/>
          </p:nvGrpSpPr>
          <p:grpSpPr>
            <a:xfrm flipH="1">
              <a:off x="4645026" y="4689353"/>
              <a:ext cx="228900" cy="228604"/>
              <a:chOff x="8536079" y="1884671"/>
              <a:chExt cx="228900" cy="250800"/>
            </a:xfrm>
          </p:grpSpPr>
          <p:cxnSp>
            <p:nvCxnSpPr>
              <p:cNvPr id="4639" name="Google Shape;4639;p32"/>
              <p:cNvCxnSpPr/>
              <p:nvPr/>
            </p:nvCxnSpPr>
            <p:spPr>
              <a:xfrm flipH="1">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cxnSp>
            <p:nvCxnSpPr>
              <p:cNvPr id="4640" name="Google Shape;4640;p32"/>
              <p:cNvCxnSpPr/>
              <p:nvPr/>
            </p:nvCxnSpPr>
            <p:spPr>
              <a:xfrm>
                <a:off x="8536079" y="1884671"/>
                <a:ext cx="228900" cy="250800"/>
              </a:xfrm>
              <a:prstGeom prst="straightConnector1">
                <a:avLst/>
              </a:prstGeom>
              <a:noFill/>
              <a:ln w="38100" cap="flat" cmpd="sng">
                <a:solidFill>
                  <a:schemeClr val="dk1"/>
                </a:solidFill>
                <a:prstDash val="solid"/>
                <a:round/>
                <a:headEnd type="none" w="med" len="med"/>
                <a:tailEnd type="none" w="med" len="med"/>
              </a:ln>
            </p:spPr>
          </p:cxnSp>
        </p:grpSp>
      </p:grpSp>
      <p:grpSp>
        <p:nvGrpSpPr>
          <p:cNvPr id="4641" name="Google Shape;4641;p32"/>
          <p:cNvGrpSpPr/>
          <p:nvPr/>
        </p:nvGrpSpPr>
        <p:grpSpPr>
          <a:xfrm flipH="1">
            <a:off x="8430775" y="-842234"/>
            <a:ext cx="710138" cy="2818650"/>
            <a:chOff x="-1650" y="-842234"/>
            <a:chExt cx="710138" cy="2818650"/>
          </a:xfrm>
        </p:grpSpPr>
        <p:cxnSp>
          <p:nvCxnSpPr>
            <p:cNvPr id="4642" name="Google Shape;4642;p32"/>
            <p:cNvCxnSpPr/>
            <p:nvPr/>
          </p:nvCxnSpPr>
          <p:spPr>
            <a:xfrm rot="-5400000">
              <a:off x="-814462" y="515566"/>
              <a:ext cx="2715600" cy="0"/>
            </a:xfrm>
            <a:prstGeom prst="straightConnector1">
              <a:avLst/>
            </a:prstGeom>
            <a:noFill/>
            <a:ln w="9525" cap="flat" cmpd="sng">
              <a:solidFill>
                <a:schemeClr val="dk1"/>
              </a:solidFill>
              <a:prstDash val="solid"/>
              <a:round/>
              <a:headEnd type="none" w="med" len="med"/>
              <a:tailEnd type="none" w="med" len="med"/>
            </a:ln>
          </p:spPr>
        </p:cxnSp>
        <p:grpSp>
          <p:nvGrpSpPr>
            <p:cNvPr id="4643" name="Google Shape;4643;p32"/>
            <p:cNvGrpSpPr/>
            <p:nvPr/>
          </p:nvGrpSpPr>
          <p:grpSpPr>
            <a:xfrm rot="5400000" flipH="1">
              <a:off x="378188" y="1646116"/>
              <a:ext cx="330300" cy="330300"/>
              <a:chOff x="5356700" y="4638506"/>
              <a:chExt cx="330300" cy="330300"/>
            </a:xfrm>
          </p:grpSpPr>
          <p:sp>
            <p:nvSpPr>
              <p:cNvPr id="4644" name="Google Shape;4644;p32"/>
              <p:cNvSpPr/>
              <p:nvPr/>
            </p:nvSpPr>
            <p:spPr>
              <a:xfrm flipH="1">
                <a:off x="5356700" y="4638506"/>
                <a:ext cx="330300" cy="330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5" name="Google Shape;4645;p32"/>
              <p:cNvGrpSpPr/>
              <p:nvPr/>
            </p:nvGrpSpPr>
            <p:grpSpPr>
              <a:xfrm rot="-5400000" flipH="1">
                <a:off x="5408901" y="4745101"/>
                <a:ext cx="179912" cy="117310"/>
                <a:chOff x="7238332" y="3402944"/>
                <a:chExt cx="1437000" cy="790500"/>
              </a:xfrm>
            </p:grpSpPr>
            <p:cxnSp>
              <p:nvCxnSpPr>
                <p:cNvPr id="4646" name="Google Shape;4646;p32"/>
                <p:cNvCxnSpPr/>
                <p:nvPr/>
              </p:nvCxnSpPr>
              <p:spPr>
                <a:xfrm flipH="1">
                  <a:off x="7238332" y="3402944"/>
                  <a:ext cx="718500" cy="790500"/>
                </a:xfrm>
                <a:prstGeom prst="straightConnector1">
                  <a:avLst/>
                </a:prstGeom>
                <a:noFill/>
                <a:ln w="9525" cap="flat" cmpd="sng">
                  <a:solidFill>
                    <a:schemeClr val="dk1"/>
                  </a:solidFill>
                  <a:prstDash val="solid"/>
                  <a:round/>
                  <a:headEnd type="none" w="med" len="med"/>
                  <a:tailEnd type="none" w="med" len="med"/>
                </a:ln>
              </p:spPr>
            </p:cxnSp>
            <p:cxnSp>
              <p:nvCxnSpPr>
                <p:cNvPr id="4647" name="Google Shape;4647;p32"/>
                <p:cNvCxnSpPr/>
                <p:nvPr/>
              </p:nvCxnSpPr>
              <p:spPr>
                <a:xfrm>
                  <a:off x="7956832" y="3402944"/>
                  <a:ext cx="718500" cy="790500"/>
                </a:xfrm>
                <a:prstGeom prst="straightConnector1">
                  <a:avLst/>
                </a:prstGeom>
                <a:noFill/>
                <a:ln w="9525" cap="flat" cmpd="sng">
                  <a:solidFill>
                    <a:schemeClr val="dk1"/>
                  </a:solidFill>
                  <a:prstDash val="solid"/>
                  <a:round/>
                  <a:headEnd type="none" w="med" len="med"/>
                  <a:tailEnd type="none" w="med" len="med"/>
                </a:ln>
              </p:spPr>
            </p:cxnSp>
          </p:grpSp>
        </p:grpSp>
        <p:cxnSp>
          <p:nvCxnSpPr>
            <p:cNvPr id="4648" name="Google Shape;4648;p32"/>
            <p:cNvCxnSpPr/>
            <p:nvPr/>
          </p:nvCxnSpPr>
          <p:spPr>
            <a:xfrm rot="10800000">
              <a:off x="-1650" y="522300"/>
              <a:ext cx="545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445025"/>
            <a:ext cx="7717500" cy="5727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lnSpc>
                <a:spcPct val="115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2" r:id="rId7"/>
    <p:sldLayoutId id="2147483666" r:id="rId8"/>
    <p:sldLayoutId id="2147483678" r:id="rId9"/>
    <p:sldLayoutId id="2147483679" r:id="rId10"/>
    <p:sldLayoutId id="2147483683" r:id="rId11"/>
    <p:sldLayoutId id="2147483684" r:id="rId12"/>
    <p:sldLayoutId id="2147483685"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07"/>
        <p:cNvGrpSpPr/>
        <p:nvPr/>
      </p:nvGrpSpPr>
      <p:grpSpPr>
        <a:xfrm>
          <a:off x="0" y="0"/>
          <a:ext cx="0" cy="0"/>
          <a:chOff x="0" y="0"/>
          <a:chExt cx="0" cy="0"/>
        </a:xfrm>
      </p:grpSpPr>
      <p:sp>
        <p:nvSpPr>
          <p:cNvPr id="5308" name="Google Shape;5308;p59"/>
          <p:cNvSpPr txBox="1">
            <a:spLocks noGrp="1"/>
          </p:cNvSpPr>
          <p:nvPr>
            <p:ph type="title"/>
          </p:nvPr>
        </p:nvSpPr>
        <p:spPr>
          <a:xfrm>
            <a:off x="720000" y="3418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PL" b="1" dirty="0"/>
              <a:t>HAMZA GHARIANI 4 NIDS 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1"/>
        <p:cNvGrpSpPr/>
        <p:nvPr/>
      </p:nvGrpSpPr>
      <p:grpSpPr>
        <a:xfrm>
          <a:off x="0" y="0"/>
          <a:ext cx="0" cy="0"/>
          <a:chOff x="0" y="0"/>
          <a:chExt cx="0" cy="0"/>
        </a:xfrm>
      </p:grpSpPr>
      <p:sp>
        <p:nvSpPr>
          <p:cNvPr id="5662" name="Google Shape;5662;p68"/>
          <p:cNvSpPr txBox="1">
            <a:spLocks noGrp="1"/>
          </p:cNvSpPr>
          <p:nvPr>
            <p:ph type="title"/>
          </p:nvPr>
        </p:nvSpPr>
        <p:spPr>
          <a:xfrm>
            <a:off x="933750" y="1225850"/>
            <a:ext cx="2772900" cy="80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VMWARE ESXi</a:t>
            </a:r>
            <a:br>
              <a:rPr lang="en" sz="2400" dirty="0"/>
            </a:br>
            <a:r>
              <a:rPr lang="en" sz="2400" dirty="0"/>
              <a:t>ARCHITECTURE</a:t>
            </a:r>
            <a:endParaRPr sz="2400" dirty="0"/>
          </a:p>
        </p:txBody>
      </p:sp>
      <p:grpSp>
        <p:nvGrpSpPr>
          <p:cNvPr id="5663" name="Google Shape;5663;p68"/>
          <p:cNvGrpSpPr/>
          <p:nvPr/>
        </p:nvGrpSpPr>
        <p:grpSpPr>
          <a:xfrm>
            <a:off x="4149650" y="1128936"/>
            <a:ext cx="4094108" cy="2641663"/>
            <a:chOff x="2524950" y="1798211"/>
            <a:chExt cx="4094108" cy="2641663"/>
          </a:xfrm>
        </p:grpSpPr>
        <p:grpSp>
          <p:nvGrpSpPr>
            <p:cNvPr id="5664" name="Google Shape;5664;p68"/>
            <p:cNvGrpSpPr/>
            <p:nvPr/>
          </p:nvGrpSpPr>
          <p:grpSpPr>
            <a:xfrm>
              <a:off x="2649595" y="1798211"/>
              <a:ext cx="3844463" cy="2362153"/>
              <a:chOff x="2916092" y="1921202"/>
              <a:chExt cx="3311908" cy="2034936"/>
            </a:xfrm>
          </p:grpSpPr>
          <p:sp>
            <p:nvSpPr>
              <p:cNvPr id="5665" name="Google Shape;5665;p68"/>
              <p:cNvSpPr/>
              <p:nvPr/>
            </p:nvSpPr>
            <p:spPr>
              <a:xfrm>
                <a:off x="2916092" y="1921202"/>
                <a:ext cx="3311908" cy="2034936"/>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666" name="Google Shape;5666;p68"/>
              <p:cNvSpPr/>
              <p:nvPr/>
            </p:nvSpPr>
            <p:spPr>
              <a:xfrm>
                <a:off x="4482583" y="1989025"/>
                <a:ext cx="178800" cy="61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5667" name="Google Shape;5667;p68"/>
            <p:cNvSpPr/>
            <p:nvPr/>
          </p:nvSpPr>
          <p:spPr>
            <a:xfrm>
              <a:off x="2524950" y="4157500"/>
              <a:ext cx="4094108" cy="124794"/>
            </a:xfrm>
            <a:custGeom>
              <a:avLst/>
              <a:gdLst/>
              <a:ahLst/>
              <a:cxnLst/>
              <a:rect l="l" t="t" r="r" b="b"/>
              <a:pathLst>
                <a:path w="174533" h="5320" extrusionOk="0">
                  <a:moveTo>
                    <a:pt x="0" y="0"/>
                  </a:moveTo>
                  <a:lnTo>
                    <a:pt x="0" y="5320"/>
                  </a:lnTo>
                  <a:lnTo>
                    <a:pt x="174532" y="5320"/>
                  </a:lnTo>
                  <a:lnTo>
                    <a:pt x="174532"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668" name="Google Shape;5668;p68"/>
            <p:cNvSpPr/>
            <p:nvPr/>
          </p:nvSpPr>
          <p:spPr>
            <a:xfrm>
              <a:off x="2524950" y="4157500"/>
              <a:ext cx="4094108" cy="124794"/>
            </a:xfrm>
            <a:custGeom>
              <a:avLst/>
              <a:gdLst/>
              <a:ahLst/>
              <a:cxnLst/>
              <a:rect l="l" t="t" r="r" b="b"/>
              <a:pathLst>
                <a:path w="174533" h="5320" extrusionOk="0">
                  <a:moveTo>
                    <a:pt x="0" y="0"/>
                  </a:moveTo>
                  <a:lnTo>
                    <a:pt x="0" y="5320"/>
                  </a:lnTo>
                  <a:lnTo>
                    <a:pt x="174532" y="5320"/>
                  </a:lnTo>
                  <a:lnTo>
                    <a:pt x="174532" y="0"/>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669" name="Google Shape;5669;p68"/>
            <p:cNvSpPr/>
            <p:nvPr/>
          </p:nvSpPr>
          <p:spPr>
            <a:xfrm>
              <a:off x="2524950" y="4282263"/>
              <a:ext cx="4094108" cy="157611"/>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5670" name="Google Shape;5670;p68"/>
          <p:cNvSpPr txBox="1">
            <a:spLocks noGrp="1"/>
          </p:cNvSpPr>
          <p:nvPr>
            <p:ph type="subTitle" idx="1"/>
          </p:nvPr>
        </p:nvSpPr>
        <p:spPr>
          <a:xfrm>
            <a:off x="335756" y="2027650"/>
            <a:ext cx="3370894" cy="13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VMware </a:t>
            </a:r>
            <a:r>
              <a:rPr lang="en-US" b="0" i="0" dirty="0" err="1">
                <a:solidFill>
                  <a:srgbClr val="D1D5DB"/>
                </a:solidFill>
                <a:effectLst/>
                <a:latin typeface="Söhne"/>
              </a:rPr>
              <a:t>ESXi</a:t>
            </a:r>
            <a:r>
              <a:rPr lang="en-US" b="0" i="0" dirty="0">
                <a:solidFill>
                  <a:srgbClr val="D1D5DB"/>
                </a:solidFill>
                <a:effectLst/>
                <a:latin typeface="Söhne"/>
              </a:rPr>
              <a:t> consists of a </a:t>
            </a:r>
            <a:r>
              <a:rPr lang="en-US" b="1" i="0" u="sng" dirty="0">
                <a:solidFill>
                  <a:srgbClr val="D1D5DB"/>
                </a:solidFill>
                <a:effectLst/>
                <a:latin typeface="Söhne"/>
              </a:rPr>
              <a:t>small hypervisor </a:t>
            </a:r>
            <a:r>
              <a:rPr lang="en-US" b="0" i="0" dirty="0">
                <a:solidFill>
                  <a:srgbClr val="D1D5DB"/>
                </a:solidFill>
                <a:effectLst/>
                <a:latin typeface="Söhne"/>
              </a:rPr>
              <a:t>that runs directly on the </a:t>
            </a:r>
            <a:r>
              <a:rPr lang="en-US" b="1" i="0" u="sng" dirty="0">
                <a:solidFill>
                  <a:srgbClr val="D1D5DB"/>
                </a:solidFill>
                <a:effectLst/>
                <a:latin typeface="Söhne"/>
              </a:rPr>
              <a:t>physical server </a:t>
            </a:r>
            <a:r>
              <a:rPr lang="en-US" b="1" i="0" dirty="0">
                <a:solidFill>
                  <a:srgbClr val="D1D5DB"/>
                </a:solidFill>
                <a:effectLst/>
                <a:latin typeface="Söhne"/>
              </a:rPr>
              <a:t>hardware</a:t>
            </a:r>
            <a:r>
              <a:rPr lang="en-US" b="0" i="0" dirty="0">
                <a:solidFill>
                  <a:srgbClr val="D1D5DB"/>
                </a:solidFill>
                <a:effectLst/>
                <a:latin typeface="Söhne"/>
              </a:rPr>
              <a:t>, a </a:t>
            </a:r>
            <a:r>
              <a:rPr lang="en-US" b="1" i="0" u="sng" dirty="0">
                <a:solidFill>
                  <a:srgbClr val="D1D5DB"/>
                </a:solidFill>
                <a:effectLst/>
                <a:latin typeface="Söhne"/>
              </a:rPr>
              <a:t>management console </a:t>
            </a:r>
            <a:r>
              <a:rPr lang="en-US" b="0" i="0" dirty="0">
                <a:solidFill>
                  <a:srgbClr val="D1D5DB"/>
                </a:solidFill>
                <a:effectLst/>
                <a:latin typeface="Söhne"/>
              </a:rPr>
              <a:t>for managing the virtual environment, and a </a:t>
            </a:r>
            <a:r>
              <a:rPr lang="en-US" b="1" i="0" u="sng" dirty="0">
                <a:solidFill>
                  <a:srgbClr val="D1D5DB"/>
                </a:solidFill>
                <a:effectLst/>
                <a:latin typeface="Söhne"/>
              </a:rPr>
              <a:t>virtual machine file format </a:t>
            </a:r>
            <a:r>
              <a:rPr lang="en-US" b="0" i="0" dirty="0">
                <a:solidFill>
                  <a:srgbClr val="D1D5DB"/>
                </a:solidFill>
                <a:effectLst/>
                <a:latin typeface="Söhne"/>
              </a:rPr>
              <a:t>for storing virtual machine data. This modular architecture provides businesses with a scalable and flexible platform for virtualization.</a:t>
            </a:r>
            <a:endParaRPr dirty="0"/>
          </a:p>
        </p:txBody>
      </p:sp>
      <p:pic>
        <p:nvPicPr>
          <p:cNvPr id="3" name="Image 2">
            <a:extLst>
              <a:ext uri="{FF2B5EF4-FFF2-40B4-BE49-F238E27FC236}">
                <a16:creationId xmlns:a16="http://schemas.microsoft.com/office/drawing/2014/main" id="{AD7F1605-5EEB-20CE-DC11-25A90F9ED86B}"/>
              </a:ext>
            </a:extLst>
          </p:cNvPr>
          <p:cNvPicPr>
            <a:picLocks noChangeAspect="1"/>
          </p:cNvPicPr>
          <p:nvPr/>
        </p:nvPicPr>
        <p:blipFill>
          <a:blip r:embed="rId3"/>
          <a:stretch>
            <a:fillRect/>
          </a:stretch>
        </p:blipFill>
        <p:spPr>
          <a:xfrm>
            <a:off x="4349868" y="1375838"/>
            <a:ext cx="3679708" cy="2050006"/>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INSTALLATION</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04</a:t>
            </a:r>
            <a:endParaRPr dirty="0"/>
          </a:p>
        </p:txBody>
      </p:sp>
    </p:spTree>
    <p:extLst>
      <p:ext uri="{BB962C8B-B14F-4D97-AF65-F5344CB8AC3E}">
        <p14:creationId xmlns:p14="http://schemas.microsoft.com/office/powerpoint/2010/main" val="2481767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VIRTUAL MACHINE MANAGEMENT</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05</a:t>
            </a:r>
            <a:endParaRPr dirty="0"/>
          </a:p>
        </p:txBody>
      </p:sp>
    </p:spTree>
    <p:extLst>
      <p:ext uri="{BB962C8B-B14F-4D97-AF65-F5344CB8AC3E}">
        <p14:creationId xmlns:p14="http://schemas.microsoft.com/office/powerpoint/2010/main" val="363964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PERFORMANCE</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06</a:t>
            </a:r>
            <a:endParaRPr dirty="0"/>
          </a:p>
        </p:txBody>
      </p:sp>
    </p:spTree>
    <p:extLst>
      <p:ext uri="{BB962C8B-B14F-4D97-AF65-F5344CB8AC3E}">
        <p14:creationId xmlns:p14="http://schemas.microsoft.com/office/powerpoint/2010/main" val="11364441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3"/>
        <p:cNvGrpSpPr/>
        <p:nvPr/>
      </p:nvGrpSpPr>
      <p:grpSpPr>
        <a:xfrm>
          <a:off x="0" y="0"/>
          <a:ext cx="0" cy="0"/>
          <a:chOff x="0" y="0"/>
          <a:chExt cx="0" cy="0"/>
        </a:xfrm>
      </p:grpSpPr>
      <p:sp>
        <p:nvSpPr>
          <p:cNvPr id="4884" name="Google Shape;4884;p43"/>
          <p:cNvSpPr txBox="1">
            <a:spLocks noGrp="1"/>
          </p:cNvSpPr>
          <p:nvPr>
            <p:ph type="title"/>
          </p:nvPr>
        </p:nvSpPr>
        <p:spPr>
          <a:xfrm>
            <a:off x="720000" y="746391"/>
            <a:ext cx="7704000" cy="2713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BEST PRACTICES TO OPTIMIZE</a:t>
            </a:r>
            <a:br>
              <a:rPr lang="fr-FR" dirty="0"/>
            </a:br>
            <a:r>
              <a:rPr lang="fr-FR" dirty="0"/>
              <a:t>THE PERFORMANCE</a:t>
            </a:r>
          </a:p>
        </p:txBody>
      </p:sp>
      <p:sp>
        <p:nvSpPr>
          <p:cNvPr id="4885" name="Google Shape;4885;p43"/>
          <p:cNvSpPr txBox="1">
            <a:spLocks noGrp="1"/>
          </p:cNvSpPr>
          <p:nvPr>
            <p:ph type="subTitle" idx="1"/>
          </p:nvPr>
        </p:nvSpPr>
        <p:spPr>
          <a:xfrm>
            <a:off x="937625" y="2686661"/>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Carefully manage hardware resources such as CPU, memory, and storage to ensure virtual machines have the resources they need to run optimally.</a:t>
            </a:r>
          </a:p>
        </p:txBody>
      </p:sp>
      <p:sp>
        <p:nvSpPr>
          <p:cNvPr id="4886" name="Google Shape;4886;p43"/>
          <p:cNvSpPr txBox="1">
            <a:spLocks noGrp="1"/>
          </p:cNvSpPr>
          <p:nvPr>
            <p:ph type="subTitle" idx="2"/>
          </p:nvPr>
        </p:nvSpPr>
        <p:spPr>
          <a:xfrm>
            <a:off x="3484350" y="2686661"/>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Regularly monitor virtual machine performance and address issues that may impact performance, such as disk latency or network congestion.</a:t>
            </a:r>
            <a:endParaRPr sz="1100" dirty="0"/>
          </a:p>
        </p:txBody>
      </p:sp>
      <p:sp>
        <p:nvSpPr>
          <p:cNvPr id="4887" name="Google Shape;4887;p43"/>
          <p:cNvSpPr txBox="1">
            <a:spLocks noGrp="1"/>
          </p:cNvSpPr>
          <p:nvPr>
            <p:ph type="subTitle" idx="3"/>
          </p:nvPr>
        </p:nvSpPr>
        <p:spPr>
          <a:xfrm>
            <a:off x="6031075" y="2686661"/>
            <a:ext cx="21753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Forecast future resource needs and ensure there is enough capacity to meet those needs.</a:t>
            </a:r>
            <a:endParaRPr sz="1200" dirty="0"/>
          </a:p>
        </p:txBody>
      </p:sp>
      <p:sp>
        <p:nvSpPr>
          <p:cNvPr id="4888" name="Google Shape;4888;p43"/>
          <p:cNvSpPr txBox="1">
            <a:spLocks noGrp="1"/>
          </p:cNvSpPr>
          <p:nvPr>
            <p:ph type="subTitle" idx="4"/>
          </p:nvPr>
        </p:nvSpPr>
        <p:spPr>
          <a:xfrm>
            <a:off x="937625" y="2229450"/>
            <a:ext cx="2175300" cy="457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400" dirty="0"/>
              <a:t>Resource allocation</a:t>
            </a:r>
          </a:p>
        </p:txBody>
      </p:sp>
      <p:sp>
        <p:nvSpPr>
          <p:cNvPr id="4889" name="Google Shape;4889;p43"/>
          <p:cNvSpPr txBox="1">
            <a:spLocks noGrp="1"/>
          </p:cNvSpPr>
          <p:nvPr>
            <p:ph type="subTitle" idx="5"/>
          </p:nvPr>
        </p:nvSpPr>
        <p:spPr>
          <a:xfrm>
            <a:off x="3484347" y="2229450"/>
            <a:ext cx="2175300" cy="457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200" dirty="0"/>
              <a:t>Monitoring and troubleshooting</a:t>
            </a:r>
            <a:endParaRPr sz="1200" dirty="0"/>
          </a:p>
        </p:txBody>
      </p:sp>
      <p:sp>
        <p:nvSpPr>
          <p:cNvPr id="4890" name="Google Shape;4890;p43"/>
          <p:cNvSpPr txBox="1">
            <a:spLocks noGrp="1"/>
          </p:cNvSpPr>
          <p:nvPr>
            <p:ph type="subTitle" idx="6"/>
          </p:nvPr>
        </p:nvSpPr>
        <p:spPr>
          <a:xfrm>
            <a:off x="6031075" y="2229450"/>
            <a:ext cx="2175300" cy="457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400" dirty="0" err="1"/>
              <a:t>Capacity</a:t>
            </a:r>
            <a:r>
              <a:rPr lang="fr-FR" sz="1400" dirty="0"/>
              <a:t> planning</a:t>
            </a:r>
            <a:endParaRPr sz="1400" dirty="0"/>
          </a:p>
        </p:txBody>
      </p:sp>
      <p:grpSp>
        <p:nvGrpSpPr>
          <p:cNvPr id="4891" name="Google Shape;4891;p43"/>
          <p:cNvGrpSpPr/>
          <p:nvPr/>
        </p:nvGrpSpPr>
        <p:grpSpPr>
          <a:xfrm>
            <a:off x="6826815" y="1635108"/>
            <a:ext cx="457191" cy="441947"/>
            <a:chOff x="6826815" y="1635108"/>
            <a:chExt cx="457191" cy="441947"/>
          </a:xfrm>
        </p:grpSpPr>
        <p:sp>
          <p:nvSpPr>
            <p:cNvPr id="4892" name="Google Shape;4892;p43"/>
            <p:cNvSpPr/>
            <p:nvPr/>
          </p:nvSpPr>
          <p:spPr>
            <a:xfrm>
              <a:off x="6890049" y="1755960"/>
              <a:ext cx="333000" cy="234350"/>
            </a:xfrm>
            <a:custGeom>
              <a:avLst/>
              <a:gdLst/>
              <a:ahLst/>
              <a:cxnLst/>
              <a:rect l="l" t="t" r="r" b="b"/>
              <a:pathLst>
                <a:path w="10090" h="7297" extrusionOk="0">
                  <a:moveTo>
                    <a:pt x="4434" y="1917"/>
                  </a:moveTo>
                  <a:cubicBezTo>
                    <a:pt x="4133" y="1825"/>
                    <a:pt x="3949" y="1825"/>
                    <a:pt x="3741" y="1617"/>
                  </a:cubicBezTo>
                  <a:lnTo>
                    <a:pt x="3372" y="2102"/>
                  </a:lnTo>
                  <a:lnTo>
                    <a:pt x="2402" y="1155"/>
                  </a:lnTo>
                  <a:lnTo>
                    <a:pt x="2887" y="763"/>
                  </a:lnTo>
                  <a:cubicBezTo>
                    <a:pt x="2794" y="578"/>
                    <a:pt x="2702" y="370"/>
                    <a:pt x="2587" y="186"/>
                  </a:cubicBezTo>
                  <a:lnTo>
                    <a:pt x="2009" y="93"/>
                  </a:lnTo>
                  <a:lnTo>
                    <a:pt x="2009" y="1"/>
                  </a:lnTo>
                  <a:lnTo>
                    <a:pt x="1" y="1"/>
                  </a:lnTo>
                  <a:lnTo>
                    <a:pt x="1" y="7297"/>
                  </a:lnTo>
                  <a:lnTo>
                    <a:pt x="10090" y="7297"/>
                  </a:lnTo>
                  <a:lnTo>
                    <a:pt x="10090" y="1"/>
                  </a:lnTo>
                  <a:lnTo>
                    <a:pt x="8081" y="1"/>
                  </a:lnTo>
                  <a:lnTo>
                    <a:pt x="8081" y="93"/>
                  </a:lnTo>
                  <a:lnTo>
                    <a:pt x="7504" y="186"/>
                  </a:lnTo>
                  <a:cubicBezTo>
                    <a:pt x="7412" y="370"/>
                    <a:pt x="7319" y="578"/>
                    <a:pt x="7204" y="763"/>
                  </a:cubicBezTo>
                  <a:lnTo>
                    <a:pt x="7597" y="1155"/>
                  </a:lnTo>
                  <a:lnTo>
                    <a:pt x="6742" y="2102"/>
                  </a:lnTo>
                  <a:lnTo>
                    <a:pt x="6257" y="1617"/>
                  </a:lnTo>
                  <a:cubicBezTo>
                    <a:pt x="6050" y="1825"/>
                    <a:pt x="5865" y="1825"/>
                    <a:pt x="5680" y="1917"/>
                  </a:cubicBezTo>
                  <a:lnTo>
                    <a:pt x="5680" y="2494"/>
                  </a:lnTo>
                  <a:lnTo>
                    <a:pt x="4434" y="249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43"/>
            <p:cNvSpPr/>
            <p:nvPr/>
          </p:nvSpPr>
          <p:spPr>
            <a:xfrm>
              <a:off x="6826815" y="1635108"/>
              <a:ext cx="457191" cy="441947"/>
            </a:xfrm>
            <a:custGeom>
              <a:avLst/>
              <a:gdLst/>
              <a:ahLst/>
              <a:cxnLst/>
              <a:rect l="l" t="t" r="r" b="b"/>
              <a:pathLst>
                <a:path w="13853" h="13761" extrusionOk="0">
                  <a:moveTo>
                    <a:pt x="7296" y="486"/>
                  </a:moveTo>
                  <a:lnTo>
                    <a:pt x="7296" y="878"/>
                  </a:lnTo>
                  <a:cubicBezTo>
                    <a:pt x="7296" y="970"/>
                    <a:pt x="7389" y="1063"/>
                    <a:pt x="7504" y="1063"/>
                  </a:cubicBezTo>
                  <a:cubicBezTo>
                    <a:pt x="7689" y="1155"/>
                    <a:pt x="7873" y="1155"/>
                    <a:pt x="8081" y="1340"/>
                  </a:cubicBezTo>
                  <a:cubicBezTo>
                    <a:pt x="8173" y="1340"/>
                    <a:pt x="8266" y="1340"/>
                    <a:pt x="8358" y="1247"/>
                  </a:cubicBezTo>
                  <a:lnTo>
                    <a:pt x="8658" y="1063"/>
                  </a:lnTo>
                  <a:lnTo>
                    <a:pt x="9120" y="1548"/>
                  </a:lnTo>
                  <a:lnTo>
                    <a:pt x="8935" y="1825"/>
                  </a:lnTo>
                  <a:cubicBezTo>
                    <a:pt x="8843" y="1917"/>
                    <a:pt x="8843" y="2032"/>
                    <a:pt x="8935" y="2125"/>
                  </a:cubicBezTo>
                  <a:cubicBezTo>
                    <a:pt x="9028" y="2310"/>
                    <a:pt x="9028" y="2494"/>
                    <a:pt x="9120" y="2702"/>
                  </a:cubicBezTo>
                  <a:cubicBezTo>
                    <a:pt x="9120" y="2794"/>
                    <a:pt x="9235" y="2887"/>
                    <a:pt x="9420" y="2887"/>
                  </a:cubicBezTo>
                  <a:lnTo>
                    <a:pt x="9697" y="2887"/>
                  </a:lnTo>
                  <a:lnTo>
                    <a:pt x="9697" y="3649"/>
                  </a:lnTo>
                  <a:lnTo>
                    <a:pt x="9420" y="3649"/>
                  </a:lnTo>
                  <a:cubicBezTo>
                    <a:pt x="9235" y="3649"/>
                    <a:pt x="9120" y="3764"/>
                    <a:pt x="9120" y="3856"/>
                  </a:cubicBezTo>
                  <a:cubicBezTo>
                    <a:pt x="9028" y="4041"/>
                    <a:pt x="9028" y="4226"/>
                    <a:pt x="8935" y="4341"/>
                  </a:cubicBezTo>
                  <a:cubicBezTo>
                    <a:pt x="8843" y="4526"/>
                    <a:pt x="8843" y="4618"/>
                    <a:pt x="8935" y="4711"/>
                  </a:cubicBezTo>
                  <a:lnTo>
                    <a:pt x="9120" y="4918"/>
                  </a:lnTo>
                  <a:lnTo>
                    <a:pt x="8658" y="5496"/>
                  </a:lnTo>
                  <a:lnTo>
                    <a:pt x="8358" y="5195"/>
                  </a:lnTo>
                  <a:cubicBezTo>
                    <a:pt x="8297" y="5195"/>
                    <a:pt x="8235" y="5154"/>
                    <a:pt x="8173" y="5154"/>
                  </a:cubicBezTo>
                  <a:cubicBezTo>
                    <a:pt x="8143" y="5154"/>
                    <a:pt x="8112" y="5165"/>
                    <a:pt x="8081" y="5195"/>
                  </a:cubicBezTo>
                  <a:cubicBezTo>
                    <a:pt x="7873" y="5288"/>
                    <a:pt x="7689" y="5380"/>
                    <a:pt x="7504" y="5380"/>
                  </a:cubicBezTo>
                  <a:cubicBezTo>
                    <a:pt x="7389" y="5496"/>
                    <a:pt x="7296" y="5588"/>
                    <a:pt x="7296" y="5680"/>
                  </a:cubicBezTo>
                  <a:lnTo>
                    <a:pt x="7296" y="5957"/>
                  </a:lnTo>
                  <a:lnTo>
                    <a:pt x="6534" y="5957"/>
                  </a:lnTo>
                  <a:lnTo>
                    <a:pt x="6534" y="5680"/>
                  </a:lnTo>
                  <a:cubicBezTo>
                    <a:pt x="6534" y="5588"/>
                    <a:pt x="6442" y="5496"/>
                    <a:pt x="6350" y="5380"/>
                  </a:cubicBezTo>
                  <a:cubicBezTo>
                    <a:pt x="6142" y="5380"/>
                    <a:pt x="5957" y="5288"/>
                    <a:pt x="5865" y="5195"/>
                  </a:cubicBezTo>
                  <a:cubicBezTo>
                    <a:pt x="5834" y="5165"/>
                    <a:pt x="5790" y="5154"/>
                    <a:pt x="5742" y="5154"/>
                  </a:cubicBezTo>
                  <a:cubicBezTo>
                    <a:pt x="5647" y="5154"/>
                    <a:pt x="5534" y="5195"/>
                    <a:pt x="5472" y="5195"/>
                  </a:cubicBezTo>
                  <a:lnTo>
                    <a:pt x="5288" y="5496"/>
                  </a:lnTo>
                  <a:lnTo>
                    <a:pt x="4710" y="4918"/>
                  </a:lnTo>
                  <a:lnTo>
                    <a:pt x="4987" y="4711"/>
                  </a:lnTo>
                  <a:cubicBezTo>
                    <a:pt x="5080" y="4618"/>
                    <a:pt x="5080" y="4526"/>
                    <a:pt x="4987" y="4341"/>
                  </a:cubicBezTo>
                  <a:cubicBezTo>
                    <a:pt x="4895" y="4226"/>
                    <a:pt x="4803" y="4041"/>
                    <a:pt x="4803" y="3856"/>
                  </a:cubicBezTo>
                  <a:cubicBezTo>
                    <a:pt x="4710" y="3764"/>
                    <a:pt x="4618" y="3649"/>
                    <a:pt x="4503" y="3649"/>
                  </a:cubicBezTo>
                  <a:lnTo>
                    <a:pt x="4226" y="3649"/>
                  </a:lnTo>
                  <a:lnTo>
                    <a:pt x="4226" y="2887"/>
                  </a:lnTo>
                  <a:lnTo>
                    <a:pt x="4503" y="2887"/>
                  </a:lnTo>
                  <a:cubicBezTo>
                    <a:pt x="4618" y="2887"/>
                    <a:pt x="4710" y="2794"/>
                    <a:pt x="4803" y="2702"/>
                  </a:cubicBezTo>
                  <a:cubicBezTo>
                    <a:pt x="4803" y="2494"/>
                    <a:pt x="4895" y="2310"/>
                    <a:pt x="4987" y="2125"/>
                  </a:cubicBezTo>
                  <a:cubicBezTo>
                    <a:pt x="5080" y="2032"/>
                    <a:pt x="5080" y="1917"/>
                    <a:pt x="4987" y="1825"/>
                  </a:cubicBezTo>
                  <a:lnTo>
                    <a:pt x="4710" y="1548"/>
                  </a:lnTo>
                  <a:lnTo>
                    <a:pt x="5288" y="1063"/>
                  </a:lnTo>
                  <a:lnTo>
                    <a:pt x="5472" y="1247"/>
                  </a:lnTo>
                  <a:cubicBezTo>
                    <a:pt x="5565" y="1340"/>
                    <a:pt x="5772" y="1340"/>
                    <a:pt x="5865" y="1340"/>
                  </a:cubicBezTo>
                  <a:cubicBezTo>
                    <a:pt x="5957" y="1155"/>
                    <a:pt x="6142" y="1155"/>
                    <a:pt x="6350" y="1063"/>
                  </a:cubicBezTo>
                  <a:cubicBezTo>
                    <a:pt x="6442" y="1063"/>
                    <a:pt x="6534" y="970"/>
                    <a:pt x="6534" y="878"/>
                  </a:cubicBezTo>
                  <a:lnTo>
                    <a:pt x="6534" y="486"/>
                  </a:lnTo>
                  <a:close/>
                  <a:moveTo>
                    <a:pt x="12491" y="2979"/>
                  </a:moveTo>
                  <a:cubicBezTo>
                    <a:pt x="12699" y="2979"/>
                    <a:pt x="12791" y="3071"/>
                    <a:pt x="12791" y="3279"/>
                  </a:cubicBezTo>
                  <a:lnTo>
                    <a:pt x="12791" y="11937"/>
                  </a:lnTo>
                  <a:lnTo>
                    <a:pt x="8543" y="11937"/>
                  </a:lnTo>
                  <a:cubicBezTo>
                    <a:pt x="8451" y="11937"/>
                    <a:pt x="8266" y="12029"/>
                    <a:pt x="8266" y="12122"/>
                  </a:cubicBezTo>
                  <a:lnTo>
                    <a:pt x="5565" y="12122"/>
                  </a:lnTo>
                  <a:cubicBezTo>
                    <a:pt x="5565" y="12029"/>
                    <a:pt x="5472" y="11937"/>
                    <a:pt x="5288" y="11937"/>
                  </a:cubicBezTo>
                  <a:lnTo>
                    <a:pt x="1155" y="11937"/>
                  </a:lnTo>
                  <a:lnTo>
                    <a:pt x="1155" y="3279"/>
                  </a:lnTo>
                  <a:cubicBezTo>
                    <a:pt x="1155" y="3071"/>
                    <a:pt x="1247" y="2979"/>
                    <a:pt x="1432" y="2979"/>
                  </a:cubicBezTo>
                  <a:lnTo>
                    <a:pt x="3648" y="2979"/>
                  </a:lnTo>
                  <a:lnTo>
                    <a:pt x="3648" y="3856"/>
                  </a:lnTo>
                  <a:cubicBezTo>
                    <a:pt x="3648" y="4041"/>
                    <a:pt x="3741" y="4133"/>
                    <a:pt x="3925" y="4133"/>
                  </a:cubicBezTo>
                  <a:lnTo>
                    <a:pt x="4318" y="4133"/>
                  </a:lnTo>
                  <a:cubicBezTo>
                    <a:pt x="4318" y="4226"/>
                    <a:pt x="4410" y="4341"/>
                    <a:pt x="4410" y="4434"/>
                  </a:cubicBezTo>
                  <a:lnTo>
                    <a:pt x="4133" y="4711"/>
                  </a:lnTo>
                  <a:cubicBezTo>
                    <a:pt x="4041" y="4918"/>
                    <a:pt x="4041" y="5011"/>
                    <a:pt x="4133" y="5103"/>
                  </a:cubicBezTo>
                  <a:lnTo>
                    <a:pt x="5080" y="6073"/>
                  </a:lnTo>
                  <a:cubicBezTo>
                    <a:pt x="5138" y="6119"/>
                    <a:pt x="5213" y="6142"/>
                    <a:pt x="5285" y="6142"/>
                  </a:cubicBezTo>
                  <a:cubicBezTo>
                    <a:pt x="5357" y="6142"/>
                    <a:pt x="5426" y="6119"/>
                    <a:pt x="5472" y="6073"/>
                  </a:cubicBezTo>
                  <a:lnTo>
                    <a:pt x="5772" y="5773"/>
                  </a:lnTo>
                  <a:cubicBezTo>
                    <a:pt x="5865" y="5773"/>
                    <a:pt x="5957" y="5865"/>
                    <a:pt x="6049" y="5865"/>
                  </a:cubicBezTo>
                  <a:lnTo>
                    <a:pt x="6049" y="6257"/>
                  </a:lnTo>
                  <a:cubicBezTo>
                    <a:pt x="6049" y="6442"/>
                    <a:pt x="6142" y="6534"/>
                    <a:pt x="6350" y="6534"/>
                  </a:cubicBezTo>
                  <a:lnTo>
                    <a:pt x="7596" y="6534"/>
                  </a:lnTo>
                  <a:cubicBezTo>
                    <a:pt x="7689" y="6534"/>
                    <a:pt x="7873" y="6442"/>
                    <a:pt x="7873" y="6257"/>
                  </a:cubicBezTo>
                  <a:lnTo>
                    <a:pt x="7873" y="5865"/>
                  </a:lnTo>
                  <a:cubicBezTo>
                    <a:pt x="7966" y="5865"/>
                    <a:pt x="8081" y="5773"/>
                    <a:pt x="8173" y="5773"/>
                  </a:cubicBezTo>
                  <a:lnTo>
                    <a:pt x="8451" y="6073"/>
                  </a:lnTo>
                  <a:cubicBezTo>
                    <a:pt x="8497" y="6119"/>
                    <a:pt x="8572" y="6142"/>
                    <a:pt x="8647" y="6142"/>
                  </a:cubicBezTo>
                  <a:cubicBezTo>
                    <a:pt x="8722" y="6142"/>
                    <a:pt x="8797" y="6119"/>
                    <a:pt x="8843" y="6073"/>
                  </a:cubicBezTo>
                  <a:lnTo>
                    <a:pt x="9697" y="5103"/>
                  </a:lnTo>
                  <a:cubicBezTo>
                    <a:pt x="9813" y="5011"/>
                    <a:pt x="9813" y="4918"/>
                    <a:pt x="9697" y="4711"/>
                  </a:cubicBezTo>
                  <a:lnTo>
                    <a:pt x="9420" y="4434"/>
                  </a:lnTo>
                  <a:cubicBezTo>
                    <a:pt x="9513" y="4341"/>
                    <a:pt x="9513" y="4226"/>
                    <a:pt x="9605" y="4133"/>
                  </a:cubicBezTo>
                  <a:lnTo>
                    <a:pt x="9997" y="4133"/>
                  </a:lnTo>
                  <a:cubicBezTo>
                    <a:pt x="10090" y="4133"/>
                    <a:pt x="10274" y="4041"/>
                    <a:pt x="10274" y="3856"/>
                  </a:cubicBezTo>
                  <a:lnTo>
                    <a:pt x="10274" y="2979"/>
                  </a:lnTo>
                  <a:close/>
                  <a:moveTo>
                    <a:pt x="13368" y="12422"/>
                  </a:moveTo>
                  <a:lnTo>
                    <a:pt x="13368" y="12999"/>
                  </a:lnTo>
                  <a:cubicBezTo>
                    <a:pt x="13368" y="13091"/>
                    <a:pt x="13160" y="13276"/>
                    <a:pt x="13068" y="13276"/>
                  </a:cubicBezTo>
                  <a:lnTo>
                    <a:pt x="855" y="13276"/>
                  </a:lnTo>
                  <a:cubicBezTo>
                    <a:pt x="670" y="13276"/>
                    <a:pt x="578" y="13091"/>
                    <a:pt x="578" y="12999"/>
                  </a:cubicBezTo>
                  <a:lnTo>
                    <a:pt x="578" y="12422"/>
                  </a:lnTo>
                  <a:lnTo>
                    <a:pt x="5080" y="12422"/>
                  </a:lnTo>
                  <a:cubicBezTo>
                    <a:pt x="5195" y="12606"/>
                    <a:pt x="5380" y="12699"/>
                    <a:pt x="5565" y="12699"/>
                  </a:cubicBezTo>
                  <a:lnTo>
                    <a:pt x="8266" y="12699"/>
                  </a:lnTo>
                  <a:cubicBezTo>
                    <a:pt x="8451" y="12699"/>
                    <a:pt x="8658" y="12606"/>
                    <a:pt x="8751" y="12422"/>
                  </a:cubicBezTo>
                  <a:close/>
                  <a:moveTo>
                    <a:pt x="6350" y="1"/>
                  </a:moveTo>
                  <a:cubicBezTo>
                    <a:pt x="6142" y="1"/>
                    <a:pt x="6049" y="93"/>
                    <a:pt x="6049" y="185"/>
                  </a:cubicBezTo>
                  <a:lnTo>
                    <a:pt x="6049" y="578"/>
                  </a:lnTo>
                  <a:cubicBezTo>
                    <a:pt x="5957" y="670"/>
                    <a:pt x="5865" y="670"/>
                    <a:pt x="5772" y="763"/>
                  </a:cubicBezTo>
                  <a:lnTo>
                    <a:pt x="5472" y="486"/>
                  </a:lnTo>
                  <a:cubicBezTo>
                    <a:pt x="5426" y="439"/>
                    <a:pt x="5357" y="416"/>
                    <a:pt x="5285" y="416"/>
                  </a:cubicBezTo>
                  <a:cubicBezTo>
                    <a:pt x="5213" y="416"/>
                    <a:pt x="5138" y="439"/>
                    <a:pt x="5080" y="486"/>
                  </a:cubicBezTo>
                  <a:lnTo>
                    <a:pt x="4133" y="1340"/>
                  </a:lnTo>
                  <a:cubicBezTo>
                    <a:pt x="4041" y="1455"/>
                    <a:pt x="4041" y="1640"/>
                    <a:pt x="4133" y="1732"/>
                  </a:cubicBezTo>
                  <a:lnTo>
                    <a:pt x="4410" y="2032"/>
                  </a:lnTo>
                  <a:cubicBezTo>
                    <a:pt x="4410" y="2125"/>
                    <a:pt x="4318" y="2217"/>
                    <a:pt x="4318" y="2310"/>
                  </a:cubicBezTo>
                  <a:lnTo>
                    <a:pt x="3925" y="2310"/>
                  </a:lnTo>
                  <a:cubicBezTo>
                    <a:pt x="3833" y="2310"/>
                    <a:pt x="3741" y="2402"/>
                    <a:pt x="3741" y="2402"/>
                  </a:cubicBezTo>
                  <a:lnTo>
                    <a:pt x="1432" y="2402"/>
                  </a:lnTo>
                  <a:cubicBezTo>
                    <a:pt x="947" y="2402"/>
                    <a:pt x="578" y="2794"/>
                    <a:pt x="578" y="3279"/>
                  </a:cubicBezTo>
                  <a:lnTo>
                    <a:pt x="578" y="11937"/>
                  </a:lnTo>
                  <a:lnTo>
                    <a:pt x="278" y="11937"/>
                  </a:lnTo>
                  <a:cubicBezTo>
                    <a:pt x="185" y="11937"/>
                    <a:pt x="1" y="12029"/>
                    <a:pt x="1" y="12122"/>
                  </a:cubicBezTo>
                  <a:lnTo>
                    <a:pt x="1" y="12999"/>
                  </a:lnTo>
                  <a:cubicBezTo>
                    <a:pt x="1" y="13368"/>
                    <a:pt x="370" y="13761"/>
                    <a:pt x="855" y="13761"/>
                  </a:cubicBezTo>
                  <a:lnTo>
                    <a:pt x="13068" y="13761"/>
                  </a:lnTo>
                  <a:cubicBezTo>
                    <a:pt x="13460" y="13761"/>
                    <a:pt x="13853" y="13368"/>
                    <a:pt x="13853" y="12999"/>
                  </a:cubicBezTo>
                  <a:lnTo>
                    <a:pt x="13853" y="12122"/>
                  </a:lnTo>
                  <a:cubicBezTo>
                    <a:pt x="13853" y="12029"/>
                    <a:pt x="13737" y="11937"/>
                    <a:pt x="13553" y="11937"/>
                  </a:cubicBezTo>
                  <a:lnTo>
                    <a:pt x="13368" y="11937"/>
                  </a:lnTo>
                  <a:lnTo>
                    <a:pt x="13368" y="3279"/>
                  </a:lnTo>
                  <a:cubicBezTo>
                    <a:pt x="13368" y="2794"/>
                    <a:pt x="12976" y="2402"/>
                    <a:pt x="12491" y="2402"/>
                  </a:cubicBezTo>
                  <a:lnTo>
                    <a:pt x="10182" y="2402"/>
                  </a:lnTo>
                  <a:cubicBezTo>
                    <a:pt x="10090" y="2402"/>
                    <a:pt x="10090" y="2310"/>
                    <a:pt x="9997" y="2310"/>
                  </a:cubicBezTo>
                  <a:lnTo>
                    <a:pt x="9605" y="2310"/>
                  </a:lnTo>
                  <a:cubicBezTo>
                    <a:pt x="9513" y="2217"/>
                    <a:pt x="9513" y="2125"/>
                    <a:pt x="9420" y="2032"/>
                  </a:cubicBezTo>
                  <a:lnTo>
                    <a:pt x="9697" y="1732"/>
                  </a:lnTo>
                  <a:cubicBezTo>
                    <a:pt x="9813" y="1640"/>
                    <a:pt x="9813" y="1455"/>
                    <a:pt x="9697" y="1340"/>
                  </a:cubicBezTo>
                  <a:lnTo>
                    <a:pt x="8843" y="486"/>
                  </a:lnTo>
                  <a:cubicBezTo>
                    <a:pt x="8797" y="439"/>
                    <a:pt x="8722" y="416"/>
                    <a:pt x="8647" y="416"/>
                  </a:cubicBezTo>
                  <a:cubicBezTo>
                    <a:pt x="8572" y="416"/>
                    <a:pt x="8497" y="439"/>
                    <a:pt x="8451" y="486"/>
                  </a:cubicBezTo>
                  <a:lnTo>
                    <a:pt x="8173" y="763"/>
                  </a:lnTo>
                  <a:cubicBezTo>
                    <a:pt x="8081" y="670"/>
                    <a:pt x="7966" y="670"/>
                    <a:pt x="7873" y="578"/>
                  </a:cubicBezTo>
                  <a:lnTo>
                    <a:pt x="7873" y="185"/>
                  </a:lnTo>
                  <a:cubicBezTo>
                    <a:pt x="7873" y="93"/>
                    <a:pt x="7689" y="1"/>
                    <a:pt x="7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43"/>
            <p:cNvSpPr/>
            <p:nvPr/>
          </p:nvSpPr>
          <p:spPr>
            <a:xfrm>
              <a:off x="7001302" y="1689255"/>
              <a:ext cx="107458" cy="103831"/>
            </a:xfrm>
            <a:custGeom>
              <a:avLst/>
              <a:gdLst/>
              <a:ahLst/>
              <a:cxnLst/>
              <a:rect l="l" t="t" r="r" b="b"/>
              <a:pathLst>
                <a:path w="3256" h="3233" extrusionOk="0">
                  <a:moveTo>
                    <a:pt x="1640" y="531"/>
                  </a:moveTo>
                  <a:cubicBezTo>
                    <a:pt x="2217" y="531"/>
                    <a:pt x="2794" y="1016"/>
                    <a:pt x="2794" y="1593"/>
                  </a:cubicBezTo>
                  <a:cubicBezTo>
                    <a:pt x="2736" y="2309"/>
                    <a:pt x="2205" y="2667"/>
                    <a:pt x="1677" y="2667"/>
                  </a:cubicBezTo>
                  <a:cubicBezTo>
                    <a:pt x="1149" y="2667"/>
                    <a:pt x="624" y="2309"/>
                    <a:pt x="578" y="1593"/>
                  </a:cubicBezTo>
                  <a:cubicBezTo>
                    <a:pt x="578" y="1016"/>
                    <a:pt x="1063" y="531"/>
                    <a:pt x="1640" y="531"/>
                  </a:cubicBezTo>
                  <a:close/>
                  <a:moveTo>
                    <a:pt x="1628" y="0"/>
                  </a:moveTo>
                  <a:cubicBezTo>
                    <a:pt x="837" y="0"/>
                    <a:pt x="47" y="531"/>
                    <a:pt x="1" y="1593"/>
                  </a:cubicBezTo>
                  <a:cubicBezTo>
                    <a:pt x="1" y="2447"/>
                    <a:pt x="762" y="3232"/>
                    <a:pt x="1640" y="3232"/>
                  </a:cubicBezTo>
                  <a:cubicBezTo>
                    <a:pt x="2586" y="3232"/>
                    <a:pt x="3256" y="2447"/>
                    <a:pt x="3256" y="1593"/>
                  </a:cubicBezTo>
                  <a:cubicBezTo>
                    <a:pt x="3210" y="531"/>
                    <a:pt x="2419"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43"/>
            <p:cNvSpPr/>
            <p:nvPr/>
          </p:nvSpPr>
          <p:spPr>
            <a:xfrm>
              <a:off x="6922062" y="1848646"/>
              <a:ext cx="266730" cy="120146"/>
            </a:xfrm>
            <a:custGeom>
              <a:avLst/>
              <a:gdLst/>
              <a:ahLst/>
              <a:cxnLst/>
              <a:rect l="l" t="t" r="r" b="b"/>
              <a:pathLst>
                <a:path w="8082" h="3741" extrusionOk="0">
                  <a:moveTo>
                    <a:pt x="7296" y="578"/>
                  </a:moveTo>
                  <a:cubicBezTo>
                    <a:pt x="7388" y="578"/>
                    <a:pt x="7596" y="670"/>
                    <a:pt x="7596" y="763"/>
                  </a:cubicBezTo>
                  <a:cubicBezTo>
                    <a:pt x="7550" y="959"/>
                    <a:pt x="7406" y="1057"/>
                    <a:pt x="7273" y="1057"/>
                  </a:cubicBezTo>
                  <a:cubicBezTo>
                    <a:pt x="7140" y="1057"/>
                    <a:pt x="7019" y="959"/>
                    <a:pt x="7019" y="763"/>
                  </a:cubicBezTo>
                  <a:cubicBezTo>
                    <a:pt x="7019" y="670"/>
                    <a:pt x="7111" y="578"/>
                    <a:pt x="7296" y="578"/>
                  </a:cubicBezTo>
                  <a:close/>
                  <a:moveTo>
                    <a:pt x="3163" y="763"/>
                  </a:moveTo>
                  <a:cubicBezTo>
                    <a:pt x="3256" y="763"/>
                    <a:pt x="3348" y="947"/>
                    <a:pt x="3348" y="1040"/>
                  </a:cubicBezTo>
                  <a:cubicBezTo>
                    <a:pt x="3348" y="1236"/>
                    <a:pt x="3233" y="1334"/>
                    <a:pt x="3117" y="1334"/>
                  </a:cubicBezTo>
                  <a:cubicBezTo>
                    <a:pt x="3002" y="1334"/>
                    <a:pt x="2886" y="1236"/>
                    <a:pt x="2886" y="1040"/>
                  </a:cubicBezTo>
                  <a:cubicBezTo>
                    <a:pt x="2886" y="947"/>
                    <a:pt x="2979" y="763"/>
                    <a:pt x="3163" y="763"/>
                  </a:cubicBezTo>
                  <a:close/>
                  <a:moveTo>
                    <a:pt x="823" y="1825"/>
                  </a:moveTo>
                  <a:cubicBezTo>
                    <a:pt x="953" y="1825"/>
                    <a:pt x="1097" y="1917"/>
                    <a:pt x="1155" y="2102"/>
                  </a:cubicBezTo>
                  <a:cubicBezTo>
                    <a:pt x="1155" y="2194"/>
                    <a:pt x="947" y="2402"/>
                    <a:pt x="855" y="2402"/>
                  </a:cubicBezTo>
                  <a:cubicBezTo>
                    <a:pt x="670" y="2402"/>
                    <a:pt x="578" y="2194"/>
                    <a:pt x="578" y="2102"/>
                  </a:cubicBezTo>
                  <a:cubicBezTo>
                    <a:pt x="578" y="1917"/>
                    <a:pt x="693" y="1825"/>
                    <a:pt x="823" y="1825"/>
                  </a:cubicBezTo>
                  <a:close/>
                  <a:moveTo>
                    <a:pt x="5080" y="2679"/>
                  </a:moveTo>
                  <a:cubicBezTo>
                    <a:pt x="5287" y="2679"/>
                    <a:pt x="5380" y="2771"/>
                    <a:pt x="5380" y="2979"/>
                  </a:cubicBezTo>
                  <a:cubicBezTo>
                    <a:pt x="5380" y="3071"/>
                    <a:pt x="5287" y="3256"/>
                    <a:pt x="5080" y="3256"/>
                  </a:cubicBezTo>
                  <a:cubicBezTo>
                    <a:pt x="4803" y="3164"/>
                    <a:pt x="4803" y="2679"/>
                    <a:pt x="5080" y="2679"/>
                  </a:cubicBezTo>
                  <a:close/>
                  <a:moveTo>
                    <a:pt x="7296" y="1"/>
                  </a:moveTo>
                  <a:cubicBezTo>
                    <a:pt x="6719" y="1"/>
                    <a:pt x="6349" y="670"/>
                    <a:pt x="6534" y="1155"/>
                  </a:cubicBezTo>
                  <a:lnTo>
                    <a:pt x="5472" y="2194"/>
                  </a:lnTo>
                  <a:cubicBezTo>
                    <a:pt x="5380" y="2148"/>
                    <a:pt x="5259" y="2125"/>
                    <a:pt x="5137" y="2125"/>
                  </a:cubicBezTo>
                  <a:cubicBezTo>
                    <a:pt x="5016" y="2125"/>
                    <a:pt x="4895" y="2148"/>
                    <a:pt x="4803" y="2194"/>
                  </a:cubicBezTo>
                  <a:lnTo>
                    <a:pt x="3833" y="1340"/>
                  </a:lnTo>
                  <a:cubicBezTo>
                    <a:pt x="4133" y="855"/>
                    <a:pt x="3648" y="278"/>
                    <a:pt x="3163" y="278"/>
                  </a:cubicBezTo>
                  <a:cubicBezTo>
                    <a:pt x="2679" y="278"/>
                    <a:pt x="2309" y="670"/>
                    <a:pt x="2309" y="1155"/>
                  </a:cubicBezTo>
                  <a:lnTo>
                    <a:pt x="1340" y="1432"/>
                  </a:lnTo>
                  <a:cubicBezTo>
                    <a:pt x="1207" y="1325"/>
                    <a:pt x="1046" y="1276"/>
                    <a:pt x="882" y="1276"/>
                  </a:cubicBezTo>
                  <a:cubicBezTo>
                    <a:pt x="450" y="1276"/>
                    <a:pt x="1" y="1616"/>
                    <a:pt x="1" y="2102"/>
                  </a:cubicBezTo>
                  <a:cubicBezTo>
                    <a:pt x="1" y="2494"/>
                    <a:pt x="370" y="2887"/>
                    <a:pt x="855" y="2887"/>
                  </a:cubicBezTo>
                  <a:cubicBezTo>
                    <a:pt x="1340" y="2887"/>
                    <a:pt x="1732" y="2402"/>
                    <a:pt x="1617" y="1917"/>
                  </a:cubicBezTo>
                  <a:lnTo>
                    <a:pt x="2494" y="1617"/>
                  </a:lnTo>
                  <a:cubicBezTo>
                    <a:pt x="2672" y="1810"/>
                    <a:pt x="2898" y="1879"/>
                    <a:pt x="3117" y="1879"/>
                  </a:cubicBezTo>
                  <a:cubicBezTo>
                    <a:pt x="3238" y="1879"/>
                    <a:pt x="3357" y="1858"/>
                    <a:pt x="3464" y="1825"/>
                  </a:cubicBezTo>
                  <a:lnTo>
                    <a:pt x="4410" y="2587"/>
                  </a:lnTo>
                  <a:cubicBezTo>
                    <a:pt x="4133" y="3164"/>
                    <a:pt x="4503" y="3741"/>
                    <a:pt x="5080" y="3741"/>
                  </a:cubicBezTo>
                  <a:cubicBezTo>
                    <a:pt x="5772" y="3741"/>
                    <a:pt x="6142" y="3164"/>
                    <a:pt x="5865" y="2587"/>
                  </a:cubicBezTo>
                  <a:lnTo>
                    <a:pt x="6927" y="1525"/>
                  </a:lnTo>
                  <a:cubicBezTo>
                    <a:pt x="7048" y="1588"/>
                    <a:pt x="7170" y="1616"/>
                    <a:pt x="7286" y="1616"/>
                  </a:cubicBezTo>
                  <a:cubicBezTo>
                    <a:pt x="7722" y="1616"/>
                    <a:pt x="8081" y="1218"/>
                    <a:pt x="8081" y="763"/>
                  </a:cubicBezTo>
                  <a:cubicBezTo>
                    <a:pt x="8081" y="370"/>
                    <a:pt x="7689" y="1"/>
                    <a:pt x="7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6" name="Google Shape;4896;p43"/>
          <p:cNvGrpSpPr/>
          <p:nvPr/>
        </p:nvGrpSpPr>
        <p:grpSpPr>
          <a:xfrm>
            <a:off x="4395728" y="1635105"/>
            <a:ext cx="457191" cy="441953"/>
            <a:chOff x="4395728" y="1635105"/>
            <a:chExt cx="457191" cy="441953"/>
          </a:xfrm>
        </p:grpSpPr>
        <p:sp>
          <p:nvSpPr>
            <p:cNvPr id="4897" name="Google Shape;4897;p43"/>
            <p:cNvSpPr/>
            <p:nvPr/>
          </p:nvSpPr>
          <p:spPr>
            <a:xfrm>
              <a:off x="4474968" y="1659547"/>
              <a:ext cx="301747" cy="343380"/>
            </a:xfrm>
            <a:custGeom>
              <a:avLst/>
              <a:gdLst/>
              <a:ahLst/>
              <a:cxnLst/>
              <a:rect l="l" t="t" r="r" b="b"/>
              <a:pathLst>
                <a:path w="9143" h="10691" extrusionOk="0">
                  <a:moveTo>
                    <a:pt x="4525" y="10690"/>
                  </a:moveTo>
                  <a:cubicBezTo>
                    <a:pt x="7134" y="10690"/>
                    <a:pt x="9143" y="8659"/>
                    <a:pt x="9143" y="6073"/>
                  </a:cubicBezTo>
                  <a:cubicBezTo>
                    <a:pt x="8958" y="1"/>
                    <a:pt x="208" y="1"/>
                    <a:pt x="0" y="6073"/>
                  </a:cubicBezTo>
                  <a:cubicBezTo>
                    <a:pt x="0" y="8659"/>
                    <a:pt x="2032" y="10690"/>
                    <a:pt x="4525" y="106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43"/>
            <p:cNvSpPr/>
            <p:nvPr/>
          </p:nvSpPr>
          <p:spPr>
            <a:xfrm>
              <a:off x="4395728" y="1635105"/>
              <a:ext cx="457191" cy="441953"/>
            </a:xfrm>
            <a:custGeom>
              <a:avLst/>
              <a:gdLst/>
              <a:ahLst/>
              <a:cxnLst/>
              <a:rect l="l" t="t" r="r" b="b"/>
              <a:pathLst>
                <a:path w="13853" h="13760" extrusionOk="0">
                  <a:moveTo>
                    <a:pt x="12329" y="1062"/>
                  </a:moveTo>
                  <a:cubicBezTo>
                    <a:pt x="12606" y="1062"/>
                    <a:pt x="12790" y="1247"/>
                    <a:pt x="12790" y="1547"/>
                  </a:cubicBezTo>
                  <a:cubicBezTo>
                    <a:pt x="12790" y="1835"/>
                    <a:pt x="12554" y="1980"/>
                    <a:pt x="12317" y="1980"/>
                  </a:cubicBezTo>
                  <a:cubicBezTo>
                    <a:pt x="12080" y="1980"/>
                    <a:pt x="11844" y="1835"/>
                    <a:pt x="11844" y="1547"/>
                  </a:cubicBezTo>
                  <a:cubicBezTo>
                    <a:pt x="11844" y="1247"/>
                    <a:pt x="12028" y="1062"/>
                    <a:pt x="12329" y="1062"/>
                  </a:cubicBezTo>
                  <a:close/>
                  <a:moveTo>
                    <a:pt x="8750" y="4710"/>
                  </a:moveTo>
                  <a:cubicBezTo>
                    <a:pt x="9327" y="4710"/>
                    <a:pt x="9327" y="5587"/>
                    <a:pt x="8750" y="5679"/>
                  </a:cubicBezTo>
                  <a:cubicBezTo>
                    <a:pt x="8473" y="5679"/>
                    <a:pt x="8288" y="5379"/>
                    <a:pt x="8288" y="5195"/>
                  </a:cubicBezTo>
                  <a:cubicBezTo>
                    <a:pt x="8288" y="4918"/>
                    <a:pt x="8473" y="4710"/>
                    <a:pt x="8750" y="4710"/>
                  </a:cubicBezTo>
                  <a:close/>
                  <a:moveTo>
                    <a:pt x="4571" y="6130"/>
                  </a:moveTo>
                  <a:cubicBezTo>
                    <a:pt x="4791" y="6130"/>
                    <a:pt x="5010" y="6303"/>
                    <a:pt x="5010" y="6649"/>
                  </a:cubicBezTo>
                  <a:cubicBezTo>
                    <a:pt x="5010" y="6834"/>
                    <a:pt x="4825" y="7111"/>
                    <a:pt x="4617" y="7111"/>
                  </a:cubicBezTo>
                  <a:cubicBezTo>
                    <a:pt x="4340" y="7111"/>
                    <a:pt x="4133" y="6834"/>
                    <a:pt x="4133" y="6649"/>
                  </a:cubicBezTo>
                  <a:cubicBezTo>
                    <a:pt x="4133" y="6303"/>
                    <a:pt x="4352" y="6130"/>
                    <a:pt x="4571" y="6130"/>
                  </a:cubicBezTo>
                  <a:close/>
                  <a:moveTo>
                    <a:pt x="7319" y="8658"/>
                  </a:moveTo>
                  <a:cubicBezTo>
                    <a:pt x="7596" y="8658"/>
                    <a:pt x="7803" y="8842"/>
                    <a:pt x="7803" y="9143"/>
                  </a:cubicBezTo>
                  <a:cubicBezTo>
                    <a:pt x="7803" y="9477"/>
                    <a:pt x="7561" y="9645"/>
                    <a:pt x="7319" y="9645"/>
                  </a:cubicBezTo>
                  <a:cubicBezTo>
                    <a:pt x="7076" y="9645"/>
                    <a:pt x="6834" y="9477"/>
                    <a:pt x="6834" y="9143"/>
                  </a:cubicBezTo>
                  <a:cubicBezTo>
                    <a:pt x="6834" y="8842"/>
                    <a:pt x="7019" y="8658"/>
                    <a:pt x="7319" y="8658"/>
                  </a:cubicBezTo>
                  <a:close/>
                  <a:moveTo>
                    <a:pt x="7411" y="485"/>
                  </a:moveTo>
                  <a:lnTo>
                    <a:pt x="7411" y="970"/>
                  </a:lnTo>
                  <a:cubicBezTo>
                    <a:pt x="7411" y="1062"/>
                    <a:pt x="7503" y="1247"/>
                    <a:pt x="7596" y="1247"/>
                  </a:cubicBezTo>
                  <a:cubicBezTo>
                    <a:pt x="8865" y="1339"/>
                    <a:pt x="9904" y="1916"/>
                    <a:pt x="10782" y="2701"/>
                  </a:cubicBezTo>
                  <a:lnTo>
                    <a:pt x="9235" y="4340"/>
                  </a:lnTo>
                  <a:cubicBezTo>
                    <a:pt x="9049" y="4247"/>
                    <a:pt x="8869" y="4207"/>
                    <a:pt x="8701" y="4207"/>
                  </a:cubicBezTo>
                  <a:cubicBezTo>
                    <a:pt x="7827" y="4207"/>
                    <a:pt x="7301" y="5317"/>
                    <a:pt x="8173" y="5956"/>
                  </a:cubicBezTo>
                  <a:lnTo>
                    <a:pt x="7411" y="8173"/>
                  </a:lnTo>
                  <a:cubicBezTo>
                    <a:pt x="7357" y="8146"/>
                    <a:pt x="7293" y="8135"/>
                    <a:pt x="7227" y="8135"/>
                  </a:cubicBezTo>
                  <a:cubicBezTo>
                    <a:pt x="7068" y="8135"/>
                    <a:pt x="6899" y="8200"/>
                    <a:pt x="6834" y="8265"/>
                  </a:cubicBezTo>
                  <a:lnTo>
                    <a:pt x="5495" y="7018"/>
                  </a:lnTo>
                  <a:cubicBezTo>
                    <a:pt x="5772" y="6441"/>
                    <a:pt x="5287" y="5587"/>
                    <a:pt x="4617" y="5587"/>
                  </a:cubicBezTo>
                  <a:cubicBezTo>
                    <a:pt x="4040" y="5587"/>
                    <a:pt x="3555" y="6072"/>
                    <a:pt x="3555" y="6649"/>
                  </a:cubicBezTo>
                  <a:cubicBezTo>
                    <a:pt x="3555" y="7225"/>
                    <a:pt x="4057" y="7643"/>
                    <a:pt x="4591" y="7643"/>
                  </a:cubicBezTo>
                  <a:cubicBezTo>
                    <a:pt x="4763" y="7643"/>
                    <a:pt x="4939" y="7599"/>
                    <a:pt x="5102" y="7503"/>
                  </a:cubicBezTo>
                  <a:lnTo>
                    <a:pt x="6441" y="8658"/>
                  </a:lnTo>
                  <a:cubicBezTo>
                    <a:pt x="6072" y="9327"/>
                    <a:pt x="6557" y="10205"/>
                    <a:pt x="7319" y="10205"/>
                  </a:cubicBezTo>
                  <a:cubicBezTo>
                    <a:pt x="8288" y="10205"/>
                    <a:pt x="8658" y="8842"/>
                    <a:pt x="7896" y="8381"/>
                  </a:cubicBezTo>
                  <a:lnTo>
                    <a:pt x="8658" y="6164"/>
                  </a:lnTo>
                  <a:cubicBezTo>
                    <a:pt x="8696" y="6169"/>
                    <a:pt x="8734" y="6171"/>
                    <a:pt x="8772" y="6171"/>
                  </a:cubicBezTo>
                  <a:cubicBezTo>
                    <a:pt x="9497" y="6171"/>
                    <a:pt x="10001" y="5346"/>
                    <a:pt x="9627" y="4710"/>
                  </a:cubicBezTo>
                  <a:lnTo>
                    <a:pt x="11174" y="3071"/>
                  </a:lnTo>
                  <a:cubicBezTo>
                    <a:pt x="11936" y="3948"/>
                    <a:pt x="12421" y="5010"/>
                    <a:pt x="12606" y="6257"/>
                  </a:cubicBezTo>
                  <a:cubicBezTo>
                    <a:pt x="12606" y="6349"/>
                    <a:pt x="12698" y="6441"/>
                    <a:pt x="12906" y="6441"/>
                  </a:cubicBezTo>
                  <a:lnTo>
                    <a:pt x="13367" y="6441"/>
                  </a:lnTo>
                  <a:lnTo>
                    <a:pt x="13367" y="7319"/>
                  </a:lnTo>
                  <a:lnTo>
                    <a:pt x="12906" y="7319"/>
                  </a:lnTo>
                  <a:cubicBezTo>
                    <a:pt x="12698" y="7319"/>
                    <a:pt x="12606" y="7411"/>
                    <a:pt x="12606" y="7503"/>
                  </a:cubicBezTo>
                  <a:cubicBezTo>
                    <a:pt x="12329" y="10112"/>
                    <a:pt x="10205" y="12213"/>
                    <a:pt x="7596" y="12513"/>
                  </a:cubicBezTo>
                  <a:cubicBezTo>
                    <a:pt x="7503" y="12513"/>
                    <a:pt x="7411" y="12606"/>
                    <a:pt x="7411" y="12790"/>
                  </a:cubicBezTo>
                  <a:lnTo>
                    <a:pt x="7411" y="13275"/>
                  </a:lnTo>
                  <a:lnTo>
                    <a:pt x="6557" y="13275"/>
                  </a:lnTo>
                  <a:lnTo>
                    <a:pt x="6557" y="12790"/>
                  </a:lnTo>
                  <a:cubicBezTo>
                    <a:pt x="6557" y="12606"/>
                    <a:pt x="6441" y="12513"/>
                    <a:pt x="6349" y="12513"/>
                  </a:cubicBezTo>
                  <a:cubicBezTo>
                    <a:pt x="3763" y="12213"/>
                    <a:pt x="1639" y="10112"/>
                    <a:pt x="1362" y="7503"/>
                  </a:cubicBezTo>
                  <a:cubicBezTo>
                    <a:pt x="1247" y="7411"/>
                    <a:pt x="1154" y="7319"/>
                    <a:pt x="1062" y="7319"/>
                  </a:cubicBezTo>
                  <a:lnTo>
                    <a:pt x="577" y="7319"/>
                  </a:lnTo>
                  <a:lnTo>
                    <a:pt x="577" y="6441"/>
                  </a:lnTo>
                  <a:lnTo>
                    <a:pt x="1062" y="6441"/>
                  </a:lnTo>
                  <a:cubicBezTo>
                    <a:pt x="1154" y="6441"/>
                    <a:pt x="1247" y="6349"/>
                    <a:pt x="1362" y="6257"/>
                  </a:cubicBezTo>
                  <a:cubicBezTo>
                    <a:pt x="1639" y="3648"/>
                    <a:pt x="3763" y="1547"/>
                    <a:pt x="6349" y="1247"/>
                  </a:cubicBezTo>
                  <a:cubicBezTo>
                    <a:pt x="6441" y="1247"/>
                    <a:pt x="6557" y="1062"/>
                    <a:pt x="6557" y="970"/>
                  </a:cubicBezTo>
                  <a:lnTo>
                    <a:pt x="6557" y="485"/>
                  </a:lnTo>
                  <a:close/>
                  <a:moveTo>
                    <a:pt x="6257" y="0"/>
                  </a:moveTo>
                  <a:cubicBezTo>
                    <a:pt x="6164" y="0"/>
                    <a:pt x="6072" y="92"/>
                    <a:pt x="6072" y="185"/>
                  </a:cubicBezTo>
                  <a:lnTo>
                    <a:pt x="6072" y="762"/>
                  </a:lnTo>
                  <a:cubicBezTo>
                    <a:pt x="3371" y="1062"/>
                    <a:pt x="1154" y="3278"/>
                    <a:pt x="785" y="5956"/>
                  </a:cubicBezTo>
                  <a:lnTo>
                    <a:pt x="300" y="5956"/>
                  </a:lnTo>
                  <a:cubicBezTo>
                    <a:pt x="208" y="5956"/>
                    <a:pt x="0" y="6072"/>
                    <a:pt x="0" y="6164"/>
                  </a:cubicBezTo>
                  <a:lnTo>
                    <a:pt x="0" y="7503"/>
                  </a:lnTo>
                  <a:cubicBezTo>
                    <a:pt x="0" y="7688"/>
                    <a:pt x="208" y="7803"/>
                    <a:pt x="300" y="7803"/>
                  </a:cubicBezTo>
                  <a:lnTo>
                    <a:pt x="785" y="7803"/>
                  </a:lnTo>
                  <a:cubicBezTo>
                    <a:pt x="1154" y="10389"/>
                    <a:pt x="3371" y="12606"/>
                    <a:pt x="6072" y="12998"/>
                  </a:cubicBezTo>
                  <a:lnTo>
                    <a:pt x="6072" y="13460"/>
                  </a:lnTo>
                  <a:cubicBezTo>
                    <a:pt x="6072" y="13668"/>
                    <a:pt x="6164" y="13760"/>
                    <a:pt x="6257" y="13760"/>
                  </a:cubicBezTo>
                  <a:lnTo>
                    <a:pt x="7596" y="13760"/>
                  </a:lnTo>
                  <a:cubicBezTo>
                    <a:pt x="7803" y="13760"/>
                    <a:pt x="7896" y="13668"/>
                    <a:pt x="7896" y="13460"/>
                  </a:cubicBezTo>
                  <a:lnTo>
                    <a:pt x="7896" y="12998"/>
                  </a:lnTo>
                  <a:cubicBezTo>
                    <a:pt x="10482" y="12606"/>
                    <a:pt x="12698" y="10389"/>
                    <a:pt x="13090" y="7803"/>
                  </a:cubicBezTo>
                  <a:lnTo>
                    <a:pt x="13575" y="7803"/>
                  </a:lnTo>
                  <a:cubicBezTo>
                    <a:pt x="13760" y="7803"/>
                    <a:pt x="13852" y="7688"/>
                    <a:pt x="13852" y="7503"/>
                  </a:cubicBezTo>
                  <a:lnTo>
                    <a:pt x="13852" y="6164"/>
                  </a:lnTo>
                  <a:cubicBezTo>
                    <a:pt x="13852" y="6072"/>
                    <a:pt x="13760" y="5956"/>
                    <a:pt x="13575" y="5956"/>
                  </a:cubicBezTo>
                  <a:lnTo>
                    <a:pt x="13090" y="5956"/>
                  </a:lnTo>
                  <a:cubicBezTo>
                    <a:pt x="12906" y="4710"/>
                    <a:pt x="12421" y="3555"/>
                    <a:pt x="11544" y="2701"/>
                  </a:cubicBezTo>
                  <a:lnTo>
                    <a:pt x="11844" y="2401"/>
                  </a:lnTo>
                  <a:cubicBezTo>
                    <a:pt x="11995" y="2490"/>
                    <a:pt x="12155" y="2529"/>
                    <a:pt x="12313" y="2529"/>
                  </a:cubicBezTo>
                  <a:cubicBezTo>
                    <a:pt x="12855" y="2529"/>
                    <a:pt x="13367" y="2065"/>
                    <a:pt x="13367" y="1547"/>
                  </a:cubicBezTo>
                  <a:cubicBezTo>
                    <a:pt x="13367" y="970"/>
                    <a:pt x="12906" y="485"/>
                    <a:pt x="12329" y="485"/>
                  </a:cubicBezTo>
                  <a:cubicBezTo>
                    <a:pt x="11544" y="485"/>
                    <a:pt x="11059" y="1339"/>
                    <a:pt x="11451" y="2032"/>
                  </a:cubicBezTo>
                  <a:lnTo>
                    <a:pt x="11174" y="2309"/>
                  </a:lnTo>
                  <a:cubicBezTo>
                    <a:pt x="10297" y="1454"/>
                    <a:pt x="9143" y="970"/>
                    <a:pt x="7896" y="762"/>
                  </a:cubicBezTo>
                  <a:lnTo>
                    <a:pt x="7896" y="185"/>
                  </a:lnTo>
                  <a:cubicBezTo>
                    <a:pt x="7896" y="92"/>
                    <a:pt x="7803" y="0"/>
                    <a:pt x="7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43"/>
            <p:cNvSpPr/>
            <p:nvPr/>
          </p:nvSpPr>
          <p:spPr>
            <a:xfrm>
              <a:off x="4618201" y="1687748"/>
              <a:ext cx="16039" cy="43039"/>
            </a:xfrm>
            <a:custGeom>
              <a:avLst/>
              <a:gdLst/>
              <a:ahLst/>
              <a:cxnLst/>
              <a:rect l="l" t="t" r="r" b="b"/>
              <a:pathLst>
                <a:path w="486" h="1340" extrusionOk="0">
                  <a:moveTo>
                    <a:pt x="278" y="0"/>
                  </a:moveTo>
                  <a:cubicBezTo>
                    <a:pt x="93" y="0"/>
                    <a:pt x="0" y="93"/>
                    <a:pt x="0" y="277"/>
                  </a:cubicBezTo>
                  <a:lnTo>
                    <a:pt x="0" y="1062"/>
                  </a:lnTo>
                  <a:cubicBezTo>
                    <a:pt x="0" y="1247"/>
                    <a:pt x="93" y="1339"/>
                    <a:pt x="278" y="1339"/>
                  </a:cubicBezTo>
                  <a:cubicBezTo>
                    <a:pt x="393" y="1339"/>
                    <a:pt x="485" y="1155"/>
                    <a:pt x="485" y="1062"/>
                  </a:cubicBezTo>
                  <a:lnTo>
                    <a:pt x="485" y="277"/>
                  </a:lnTo>
                  <a:cubicBezTo>
                    <a:pt x="485" y="93"/>
                    <a:pt x="393"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43"/>
            <p:cNvSpPr/>
            <p:nvPr/>
          </p:nvSpPr>
          <p:spPr>
            <a:xfrm>
              <a:off x="4449820" y="1848662"/>
              <a:ext cx="51089" cy="14839"/>
            </a:xfrm>
            <a:custGeom>
              <a:avLst/>
              <a:gdLst/>
              <a:ahLst/>
              <a:cxnLst/>
              <a:rect l="l" t="t" r="r" b="b"/>
              <a:pathLst>
                <a:path w="1548" h="462" extrusionOk="0">
                  <a:moveTo>
                    <a:pt x="300" y="0"/>
                  </a:moveTo>
                  <a:cubicBezTo>
                    <a:pt x="0" y="0"/>
                    <a:pt x="0" y="462"/>
                    <a:pt x="300" y="462"/>
                  </a:cubicBezTo>
                  <a:lnTo>
                    <a:pt x="1155" y="462"/>
                  </a:lnTo>
                  <a:cubicBezTo>
                    <a:pt x="1455" y="462"/>
                    <a:pt x="154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43"/>
            <p:cNvSpPr/>
            <p:nvPr/>
          </p:nvSpPr>
          <p:spPr>
            <a:xfrm>
              <a:off x="4618201" y="1981376"/>
              <a:ext cx="16039" cy="43039"/>
            </a:xfrm>
            <a:custGeom>
              <a:avLst/>
              <a:gdLst/>
              <a:ahLst/>
              <a:cxnLst/>
              <a:rect l="l" t="t" r="r" b="b"/>
              <a:pathLst>
                <a:path w="486" h="1340" extrusionOk="0">
                  <a:moveTo>
                    <a:pt x="185" y="1"/>
                  </a:moveTo>
                  <a:cubicBezTo>
                    <a:pt x="93" y="1"/>
                    <a:pt x="0" y="185"/>
                    <a:pt x="0" y="278"/>
                  </a:cubicBezTo>
                  <a:lnTo>
                    <a:pt x="0" y="1063"/>
                  </a:lnTo>
                  <a:cubicBezTo>
                    <a:pt x="0" y="1247"/>
                    <a:pt x="93" y="1340"/>
                    <a:pt x="185" y="1340"/>
                  </a:cubicBezTo>
                  <a:cubicBezTo>
                    <a:pt x="393" y="1340"/>
                    <a:pt x="485" y="1247"/>
                    <a:pt x="485" y="1063"/>
                  </a:cubicBezTo>
                  <a:lnTo>
                    <a:pt x="485" y="278"/>
                  </a:lnTo>
                  <a:cubicBezTo>
                    <a:pt x="485" y="93"/>
                    <a:pt x="393"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43"/>
            <p:cNvSpPr/>
            <p:nvPr/>
          </p:nvSpPr>
          <p:spPr>
            <a:xfrm>
              <a:off x="4751533" y="1848662"/>
              <a:ext cx="51089" cy="14839"/>
            </a:xfrm>
            <a:custGeom>
              <a:avLst/>
              <a:gdLst/>
              <a:ahLst/>
              <a:cxnLst/>
              <a:rect l="l" t="t" r="r" b="b"/>
              <a:pathLst>
                <a:path w="1548" h="462" extrusionOk="0">
                  <a:moveTo>
                    <a:pt x="393" y="0"/>
                  </a:moveTo>
                  <a:cubicBezTo>
                    <a:pt x="1" y="0"/>
                    <a:pt x="1" y="462"/>
                    <a:pt x="393" y="462"/>
                  </a:cubicBezTo>
                  <a:lnTo>
                    <a:pt x="1155" y="462"/>
                  </a:lnTo>
                  <a:cubicBezTo>
                    <a:pt x="1548" y="462"/>
                    <a:pt x="1548"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3" name="Google Shape;4903;p43"/>
          <p:cNvGrpSpPr/>
          <p:nvPr/>
        </p:nvGrpSpPr>
        <p:grpSpPr>
          <a:xfrm>
            <a:off x="1845710" y="1635101"/>
            <a:ext cx="457184" cy="441958"/>
            <a:chOff x="1845710" y="1635101"/>
            <a:chExt cx="457184" cy="441958"/>
          </a:xfrm>
        </p:grpSpPr>
        <p:sp>
          <p:nvSpPr>
            <p:cNvPr id="4904" name="Google Shape;4904;p43"/>
            <p:cNvSpPr/>
            <p:nvPr/>
          </p:nvSpPr>
          <p:spPr>
            <a:xfrm>
              <a:off x="1940957" y="1635101"/>
              <a:ext cx="266697" cy="328261"/>
            </a:xfrm>
            <a:custGeom>
              <a:avLst/>
              <a:gdLst/>
              <a:ahLst/>
              <a:cxnLst/>
              <a:rect l="l" t="t" r="r" b="b"/>
              <a:pathLst>
                <a:path w="8081" h="9998" extrusionOk="0">
                  <a:moveTo>
                    <a:pt x="0" y="1"/>
                  </a:moveTo>
                  <a:lnTo>
                    <a:pt x="8081" y="1"/>
                  </a:lnTo>
                  <a:lnTo>
                    <a:pt x="8081" y="9998"/>
                  </a:lnTo>
                  <a:lnTo>
                    <a:pt x="0" y="999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43"/>
            <p:cNvSpPr/>
            <p:nvPr/>
          </p:nvSpPr>
          <p:spPr>
            <a:xfrm>
              <a:off x="1845710" y="1688947"/>
              <a:ext cx="457184" cy="388113"/>
            </a:xfrm>
            <a:custGeom>
              <a:avLst/>
              <a:gdLst/>
              <a:ahLst/>
              <a:cxnLst/>
              <a:rect l="l" t="t" r="r" b="b"/>
              <a:pathLst>
                <a:path w="13853" h="11821" extrusionOk="0">
                  <a:moveTo>
                    <a:pt x="7781" y="9697"/>
                  </a:moveTo>
                  <a:lnTo>
                    <a:pt x="8173" y="11336"/>
                  </a:lnTo>
                  <a:lnTo>
                    <a:pt x="5657" y="11336"/>
                  </a:lnTo>
                  <a:lnTo>
                    <a:pt x="6141" y="9697"/>
                  </a:lnTo>
                  <a:close/>
                  <a:moveTo>
                    <a:pt x="277" y="0"/>
                  </a:moveTo>
                  <a:cubicBezTo>
                    <a:pt x="185" y="0"/>
                    <a:pt x="0" y="92"/>
                    <a:pt x="0" y="277"/>
                  </a:cubicBezTo>
                  <a:lnTo>
                    <a:pt x="0" y="8935"/>
                  </a:lnTo>
                  <a:cubicBezTo>
                    <a:pt x="0" y="9327"/>
                    <a:pt x="370" y="9697"/>
                    <a:pt x="855" y="9697"/>
                  </a:cubicBezTo>
                  <a:lnTo>
                    <a:pt x="5564" y="9697"/>
                  </a:lnTo>
                  <a:lnTo>
                    <a:pt x="5079" y="11336"/>
                  </a:lnTo>
                  <a:lnTo>
                    <a:pt x="4802" y="11336"/>
                  </a:lnTo>
                  <a:cubicBezTo>
                    <a:pt x="4410" y="11336"/>
                    <a:pt x="4410" y="11821"/>
                    <a:pt x="4802" y="11821"/>
                  </a:cubicBezTo>
                  <a:lnTo>
                    <a:pt x="9120" y="11821"/>
                  </a:lnTo>
                  <a:cubicBezTo>
                    <a:pt x="9420" y="11821"/>
                    <a:pt x="9420" y="11336"/>
                    <a:pt x="9120" y="11336"/>
                  </a:cubicBezTo>
                  <a:lnTo>
                    <a:pt x="8750" y="11336"/>
                  </a:lnTo>
                  <a:lnTo>
                    <a:pt x="8358" y="9697"/>
                  </a:lnTo>
                  <a:lnTo>
                    <a:pt x="13068" y="9697"/>
                  </a:lnTo>
                  <a:cubicBezTo>
                    <a:pt x="13460" y="9697"/>
                    <a:pt x="13853" y="9327"/>
                    <a:pt x="13853" y="8935"/>
                  </a:cubicBezTo>
                  <a:lnTo>
                    <a:pt x="13853" y="762"/>
                  </a:lnTo>
                  <a:cubicBezTo>
                    <a:pt x="13853" y="369"/>
                    <a:pt x="13460" y="0"/>
                    <a:pt x="13068" y="0"/>
                  </a:cubicBezTo>
                  <a:lnTo>
                    <a:pt x="10759" y="0"/>
                  </a:lnTo>
                  <a:cubicBezTo>
                    <a:pt x="10574" y="0"/>
                    <a:pt x="10482" y="92"/>
                    <a:pt x="10482" y="185"/>
                  </a:cubicBezTo>
                  <a:cubicBezTo>
                    <a:pt x="10482" y="369"/>
                    <a:pt x="10574" y="577"/>
                    <a:pt x="10759" y="577"/>
                  </a:cubicBezTo>
                  <a:lnTo>
                    <a:pt x="13068" y="577"/>
                  </a:lnTo>
                  <a:cubicBezTo>
                    <a:pt x="13160" y="577"/>
                    <a:pt x="13368" y="670"/>
                    <a:pt x="13368" y="762"/>
                  </a:cubicBezTo>
                  <a:lnTo>
                    <a:pt x="13368" y="8935"/>
                  </a:lnTo>
                  <a:cubicBezTo>
                    <a:pt x="13368" y="9027"/>
                    <a:pt x="13160" y="9119"/>
                    <a:pt x="13068" y="9119"/>
                  </a:cubicBezTo>
                  <a:lnTo>
                    <a:pt x="855" y="9119"/>
                  </a:lnTo>
                  <a:cubicBezTo>
                    <a:pt x="670" y="9119"/>
                    <a:pt x="577" y="9027"/>
                    <a:pt x="577" y="8935"/>
                  </a:cubicBezTo>
                  <a:lnTo>
                    <a:pt x="577" y="670"/>
                  </a:lnTo>
                  <a:cubicBezTo>
                    <a:pt x="577" y="577"/>
                    <a:pt x="670" y="577"/>
                    <a:pt x="670" y="577"/>
                  </a:cubicBezTo>
                  <a:lnTo>
                    <a:pt x="3256" y="577"/>
                  </a:lnTo>
                  <a:lnTo>
                    <a:pt x="3348" y="462"/>
                  </a:lnTo>
                  <a:cubicBezTo>
                    <a:pt x="3556" y="277"/>
                    <a:pt x="3348" y="0"/>
                    <a:pt x="3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43"/>
            <p:cNvSpPr/>
            <p:nvPr/>
          </p:nvSpPr>
          <p:spPr>
            <a:xfrm>
              <a:off x="2191615" y="1723027"/>
              <a:ext cx="76236" cy="244208"/>
            </a:xfrm>
            <a:custGeom>
              <a:avLst/>
              <a:gdLst/>
              <a:ahLst/>
              <a:cxnLst/>
              <a:rect l="l" t="t" r="r" b="b"/>
              <a:pathLst>
                <a:path w="2310" h="7438" extrusionOk="0">
                  <a:moveTo>
                    <a:pt x="278" y="1"/>
                  </a:moveTo>
                  <a:cubicBezTo>
                    <a:pt x="93" y="1"/>
                    <a:pt x="1" y="116"/>
                    <a:pt x="1" y="301"/>
                  </a:cubicBezTo>
                  <a:cubicBezTo>
                    <a:pt x="1" y="393"/>
                    <a:pt x="93" y="578"/>
                    <a:pt x="278" y="578"/>
                  </a:cubicBezTo>
                  <a:lnTo>
                    <a:pt x="1732" y="578"/>
                  </a:lnTo>
                  <a:lnTo>
                    <a:pt x="1732" y="7227"/>
                  </a:lnTo>
                  <a:cubicBezTo>
                    <a:pt x="1732" y="7302"/>
                    <a:pt x="1853" y="7437"/>
                    <a:pt x="1997" y="7437"/>
                  </a:cubicBezTo>
                  <a:cubicBezTo>
                    <a:pt x="2031" y="7437"/>
                    <a:pt x="2067" y="7430"/>
                    <a:pt x="2102" y="7412"/>
                  </a:cubicBezTo>
                  <a:cubicBezTo>
                    <a:pt x="2217" y="7412"/>
                    <a:pt x="2310" y="7320"/>
                    <a:pt x="2310" y="7135"/>
                  </a:cubicBezTo>
                  <a:lnTo>
                    <a:pt x="2310" y="301"/>
                  </a:lnTo>
                  <a:cubicBezTo>
                    <a:pt x="2310" y="116"/>
                    <a:pt x="2217" y="1"/>
                    <a:pt x="2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43"/>
            <p:cNvSpPr/>
            <p:nvPr/>
          </p:nvSpPr>
          <p:spPr>
            <a:xfrm>
              <a:off x="1883795" y="1723027"/>
              <a:ext cx="76236" cy="244208"/>
            </a:xfrm>
            <a:custGeom>
              <a:avLst/>
              <a:gdLst/>
              <a:ahLst/>
              <a:cxnLst/>
              <a:rect l="l" t="t" r="r" b="b"/>
              <a:pathLst>
                <a:path w="2310" h="7438" extrusionOk="0">
                  <a:moveTo>
                    <a:pt x="278" y="1"/>
                  </a:moveTo>
                  <a:cubicBezTo>
                    <a:pt x="93" y="1"/>
                    <a:pt x="1" y="116"/>
                    <a:pt x="1" y="301"/>
                  </a:cubicBezTo>
                  <a:lnTo>
                    <a:pt x="1" y="7135"/>
                  </a:lnTo>
                  <a:cubicBezTo>
                    <a:pt x="1" y="7320"/>
                    <a:pt x="93" y="7412"/>
                    <a:pt x="185" y="7412"/>
                  </a:cubicBezTo>
                  <a:cubicBezTo>
                    <a:pt x="221" y="7430"/>
                    <a:pt x="253" y="7437"/>
                    <a:pt x="281" y="7437"/>
                  </a:cubicBezTo>
                  <a:cubicBezTo>
                    <a:pt x="402" y="7437"/>
                    <a:pt x="462" y="7302"/>
                    <a:pt x="462" y="7227"/>
                  </a:cubicBezTo>
                  <a:lnTo>
                    <a:pt x="462" y="578"/>
                  </a:lnTo>
                  <a:lnTo>
                    <a:pt x="2009" y="578"/>
                  </a:lnTo>
                  <a:cubicBezTo>
                    <a:pt x="2102" y="578"/>
                    <a:pt x="2309" y="486"/>
                    <a:pt x="2309" y="301"/>
                  </a:cubicBezTo>
                  <a:cubicBezTo>
                    <a:pt x="2309" y="209"/>
                    <a:pt x="2194" y="1"/>
                    <a:pt x="2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43"/>
            <p:cNvSpPr/>
            <p:nvPr/>
          </p:nvSpPr>
          <p:spPr>
            <a:xfrm>
              <a:off x="1975247" y="1738951"/>
              <a:ext cx="197355" cy="196371"/>
            </a:xfrm>
            <a:custGeom>
              <a:avLst/>
              <a:gdLst/>
              <a:ahLst/>
              <a:cxnLst/>
              <a:rect l="l" t="t" r="r" b="b"/>
              <a:pathLst>
                <a:path w="5980" h="5981" extrusionOk="0">
                  <a:moveTo>
                    <a:pt x="3463" y="578"/>
                  </a:moveTo>
                  <a:lnTo>
                    <a:pt x="3463" y="1363"/>
                  </a:lnTo>
                  <a:lnTo>
                    <a:pt x="2609" y="1363"/>
                  </a:lnTo>
                  <a:lnTo>
                    <a:pt x="2609" y="578"/>
                  </a:lnTo>
                  <a:close/>
                  <a:moveTo>
                    <a:pt x="1362" y="2610"/>
                  </a:moveTo>
                  <a:lnTo>
                    <a:pt x="1362" y="3372"/>
                  </a:lnTo>
                  <a:lnTo>
                    <a:pt x="577" y="3372"/>
                  </a:lnTo>
                  <a:lnTo>
                    <a:pt x="577" y="2610"/>
                  </a:lnTo>
                  <a:close/>
                  <a:moveTo>
                    <a:pt x="5495" y="2610"/>
                  </a:moveTo>
                  <a:lnTo>
                    <a:pt x="5495" y="3372"/>
                  </a:lnTo>
                  <a:lnTo>
                    <a:pt x="4618" y="3372"/>
                  </a:lnTo>
                  <a:lnTo>
                    <a:pt x="4618" y="2610"/>
                  </a:lnTo>
                  <a:close/>
                  <a:moveTo>
                    <a:pt x="3463" y="4618"/>
                  </a:moveTo>
                  <a:lnTo>
                    <a:pt x="3463" y="5403"/>
                  </a:lnTo>
                  <a:lnTo>
                    <a:pt x="2609" y="5403"/>
                  </a:lnTo>
                  <a:lnTo>
                    <a:pt x="2609" y="4618"/>
                  </a:lnTo>
                  <a:close/>
                  <a:moveTo>
                    <a:pt x="2309" y="1"/>
                  </a:moveTo>
                  <a:cubicBezTo>
                    <a:pt x="2216" y="1"/>
                    <a:pt x="2124" y="93"/>
                    <a:pt x="2124" y="301"/>
                  </a:cubicBezTo>
                  <a:lnTo>
                    <a:pt x="2124" y="1640"/>
                  </a:lnTo>
                  <a:cubicBezTo>
                    <a:pt x="2124" y="1732"/>
                    <a:pt x="2216" y="1940"/>
                    <a:pt x="2309" y="1940"/>
                  </a:cubicBezTo>
                  <a:lnTo>
                    <a:pt x="2794" y="1940"/>
                  </a:lnTo>
                  <a:lnTo>
                    <a:pt x="2794" y="2702"/>
                  </a:lnTo>
                  <a:lnTo>
                    <a:pt x="1939" y="2702"/>
                  </a:lnTo>
                  <a:lnTo>
                    <a:pt x="1939" y="2309"/>
                  </a:lnTo>
                  <a:cubicBezTo>
                    <a:pt x="1939" y="2125"/>
                    <a:pt x="1847" y="2032"/>
                    <a:pt x="1639" y="2032"/>
                  </a:cubicBezTo>
                  <a:lnTo>
                    <a:pt x="300" y="2032"/>
                  </a:lnTo>
                  <a:cubicBezTo>
                    <a:pt x="208" y="2032"/>
                    <a:pt x="0" y="2125"/>
                    <a:pt x="0" y="2309"/>
                  </a:cubicBezTo>
                  <a:lnTo>
                    <a:pt x="0" y="3672"/>
                  </a:lnTo>
                  <a:cubicBezTo>
                    <a:pt x="0" y="3764"/>
                    <a:pt x="208" y="3949"/>
                    <a:pt x="300" y="3949"/>
                  </a:cubicBezTo>
                  <a:lnTo>
                    <a:pt x="1639" y="3949"/>
                  </a:lnTo>
                  <a:cubicBezTo>
                    <a:pt x="1847" y="3949"/>
                    <a:pt x="1939" y="3764"/>
                    <a:pt x="1939" y="3672"/>
                  </a:cubicBezTo>
                  <a:lnTo>
                    <a:pt x="1939" y="3279"/>
                  </a:lnTo>
                  <a:lnTo>
                    <a:pt x="2794" y="3279"/>
                  </a:lnTo>
                  <a:lnTo>
                    <a:pt x="2794" y="4041"/>
                  </a:lnTo>
                  <a:lnTo>
                    <a:pt x="2309" y="4041"/>
                  </a:lnTo>
                  <a:cubicBezTo>
                    <a:pt x="2216" y="4041"/>
                    <a:pt x="2124" y="4133"/>
                    <a:pt x="2124" y="4341"/>
                  </a:cubicBezTo>
                  <a:lnTo>
                    <a:pt x="2124" y="5680"/>
                  </a:lnTo>
                  <a:cubicBezTo>
                    <a:pt x="2124" y="5773"/>
                    <a:pt x="2216" y="5980"/>
                    <a:pt x="2309" y="5980"/>
                  </a:cubicBezTo>
                  <a:lnTo>
                    <a:pt x="3671" y="5980"/>
                  </a:lnTo>
                  <a:cubicBezTo>
                    <a:pt x="3856" y="5980"/>
                    <a:pt x="3948" y="5773"/>
                    <a:pt x="3948" y="5680"/>
                  </a:cubicBezTo>
                  <a:lnTo>
                    <a:pt x="3948" y="4341"/>
                  </a:lnTo>
                  <a:cubicBezTo>
                    <a:pt x="3948" y="4133"/>
                    <a:pt x="3856" y="4041"/>
                    <a:pt x="3671" y="4041"/>
                  </a:cubicBezTo>
                  <a:lnTo>
                    <a:pt x="3278" y="4041"/>
                  </a:lnTo>
                  <a:lnTo>
                    <a:pt x="3278" y="3279"/>
                  </a:lnTo>
                  <a:lnTo>
                    <a:pt x="4156" y="3279"/>
                  </a:lnTo>
                  <a:lnTo>
                    <a:pt x="4156" y="3672"/>
                  </a:lnTo>
                  <a:cubicBezTo>
                    <a:pt x="4156" y="3764"/>
                    <a:pt x="4248" y="3949"/>
                    <a:pt x="4340" y="3949"/>
                  </a:cubicBezTo>
                  <a:lnTo>
                    <a:pt x="5680" y="3949"/>
                  </a:lnTo>
                  <a:cubicBezTo>
                    <a:pt x="5887" y="3949"/>
                    <a:pt x="5980" y="3764"/>
                    <a:pt x="5980" y="3672"/>
                  </a:cubicBezTo>
                  <a:lnTo>
                    <a:pt x="5980" y="2309"/>
                  </a:lnTo>
                  <a:cubicBezTo>
                    <a:pt x="5980" y="2125"/>
                    <a:pt x="5887" y="2032"/>
                    <a:pt x="5680" y="2032"/>
                  </a:cubicBezTo>
                  <a:lnTo>
                    <a:pt x="4340" y="2032"/>
                  </a:lnTo>
                  <a:cubicBezTo>
                    <a:pt x="4248" y="2032"/>
                    <a:pt x="4156" y="2125"/>
                    <a:pt x="4156" y="2309"/>
                  </a:cubicBezTo>
                  <a:lnTo>
                    <a:pt x="4156" y="2702"/>
                  </a:lnTo>
                  <a:lnTo>
                    <a:pt x="3278" y="2702"/>
                  </a:lnTo>
                  <a:lnTo>
                    <a:pt x="3278" y="1940"/>
                  </a:lnTo>
                  <a:lnTo>
                    <a:pt x="3671" y="1940"/>
                  </a:lnTo>
                  <a:cubicBezTo>
                    <a:pt x="3856" y="1940"/>
                    <a:pt x="3948" y="1732"/>
                    <a:pt x="3948" y="1640"/>
                  </a:cubicBezTo>
                  <a:lnTo>
                    <a:pt x="3948" y="301"/>
                  </a:lnTo>
                  <a:cubicBezTo>
                    <a:pt x="3948" y="93"/>
                    <a:pt x="3856"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43"/>
            <p:cNvSpPr/>
            <p:nvPr/>
          </p:nvSpPr>
          <p:spPr>
            <a:xfrm>
              <a:off x="1972177" y="1701062"/>
              <a:ext cx="89173" cy="15957"/>
            </a:xfrm>
            <a:custGeom>
              <a:avLst/>
              <a:gdLst/>
              <a:ahLst/>
              <a:cxnLst/>
              <a:rect l="l" t="t" r="r" b="b"/>
              <a:pathLst>
                <a:path w="2702" h="486" extrusionOk="0">
                  <a:moveTo>
                    <a:pt x="393" y="0"/>
                  </a:moveTo>
                  <a:cubicBezTo>
                    <a:pt x="93" y="0"/>
                    <a:pt x="1" y="485"/>
                    <a:pt x="393" y="485"/>
                  </a:cubicBezTo>
                  <a:lnTo>
                    <a:pt x="2402" y="485"/>
                  </a:lnTo>
                  <a:cubicBezTo>
                    <a:pt x="2610" y="485"/>
                    <a:pt x="2702" y="393"/>
                    <a:pt x="2702" y="301"/>
                  </a:cubicBezTo>
                  <a:cubicBezTo>
                    <a:pt x="2702" y="93"/>
                    <a:pt x="2610"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43"/>
            <p:cNvSpPr/>
            <p:nvPr/>
          </p:nvSpPr>
          <p:spPr>
            <a:xfrm>
              <a:off x="1972177" y="1738951"/>
              <a:ext cx="51088" cy="18977"/>
            </a:xfrm>
            <a:custGeom>
              <a:avLst/>
              <a:gdLst/>
              <a:ahLst/>
              <a:cxnLst/>
              <a:rect l="l" t="t" r="r" b="b"/>
              <a:pathLst>
                <a:path w="1548" h="578" extrusionOk="0">
                  <a:moveTo>
                    <a:pt x="393" y="1"/>
                  </a:moveTo>
                  <a:cubicBezTo>
                    <a:pt x="93" y="1"/>
                    <a:pt x="1" y="486"/>
                    <a:pt x="393" y="578"/>
                  </a:cubicBezTo>
                  <a:lnTo>
                    <a:pt x="1247" y="578"/>
                  </a:lnTo>
                  <a:cubicBezTo>
                    <a:pt x="1455" y="578"/>
                    <a:pt x="1548" y="486"/>
                    <a:pt x="1548" y="301"/>
                  </a:cubicBezTo>
                  <a:cubicBezTo>
                    <a:pt x="1548" y="93"/>
                    <a:pt x="1455" y="1"/>
                    <a:pt x="1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43"/>
            <p:cNvSpPr/>
            <p:nvPr/>
          </p:nvSpPr>
          <p:spPr>
            <a:xfrm>
              <a:off x="1972177" y="1663173"/>
              <a:ext cx="89173" cy="18977"/>
            </a:xfrm>
            <a:custGeom>
              <a:avLst/>
              <a:gdLst/>
              <a:ahLst/>
              <a:cxnLst/>
              <a:rect l="l" t="t" r="r" b="b"/>
              <a:pathLst>
                <a:path w="2702" h="578" extrusionOk="0">
                  <a:moveTo>
                    <a:pt x="393" y="0"/>
                  </a:moveTo>
                  <a:cubicBezTo>
                    <a:pt x="93" y="0"/>
                    <a:pt x="1" y="577"/>
                    <a:pt x="393" y="577"/>
                  </a:cubicBezTo>
                  <a:lnTo>
                    <a:pt x="2402" y="577"/>
                  </a:lnTo>
                  <a:cubicBezTo>
                    <a:pt x="2610" y="577"/>
                    <a:pt x="2702" y="485"/>
                    <a:pt x="2702" y="300"/>
                  </a:cubicBezTo>
                  <a:cubicBezTo>
                    <a:pt x="2702" y="208"/>
                    <a:pt x="2610"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43"/>
            <p:cNvSpPr/>
            <p:nvPr/>
          </p:nvSpPr>
          <p:spPr>
            <a:xfrm>
              <a:off x="2086467" y="1701062"/>
              <a:ext cx="86137" cy="15957"/>
            </a:xfrm>
            <a:custGeom>
              <a:avLst/>
              <a:gdLst/>
              <a:ahLst/>
              <a:cxnLst/>
              <a:rect l="l" t="t" r="r" b="b"/>
              <a:pathLst>
                <a:path w="2610" h="486" extrusionOk="0">
                  <a:moveTo>
                    <a:pt x="301" y="0"/>
                  </a:moveTo>
                  <a:cubicBezTo>
                    <a:pt x="1" y="0"/>
                    <a:pt x="1" y="485"/>
                    <a:pt x="301" y="485"/>
                  </a:cubicBezTo>
                  <a:lnTo>
                    <a:pt x="2310" y="485"/>
                  </a:lnTo>
                  <a:cubicBezTo>
                    <a:pt x="2517" y="485"/>
                    <a:pt x="2610" y="393"/>
                    <a:pt x="2610" y="301"/>
                  </a:cubicBezTo>
                  <a:cubicBezTo>
                    <a:pt x="2610" y="93"/>
                    <a:pt x="2517" y="0"/>
                    <a:pt x="2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43"/>
            <p:cNvSpPr/>
            <p:nvPr/>
          </p:nvSpPr>
          <p:spPr>
            <a:xfrm>
              <a:off x="2086467" y="1663173"/>
              <a:ext cx="86137" cy="18977"/>
            </a:xfrm>
            <a:custGeom>
              <a:avLst/>
              <a:gdLst/>
              <a:ahLst/>
              <a:cxnLst/>
              <a:rect l="l" t="t" r="r" b="b"/>
              <a:pathLst>
                <a:path w="2610" h="578" extrusionOk="0">
                  <a:moveTo>
                    <a:pt x="301" y="0"/>
                  </a:moveTo>
                  <a:cubicBezTo>
                    <a:pt x="1" y="0"/>
                    <a:pt x="1" y="577"/>
                    <a:pt x="301" y="577"/>
                  </a:cubicBezTo>
                  <a:lnTo>
                    <a:pt x="2310" y="577"/>
                  </a:lnTo>
                  <a:cubicBezTo>
                    <a:pt x="2517" y="577"/>
                    <a:pt x="2610" y="485"/>
                    <a:pt x="2610" y="300"/>
                  </a:cubicBezTo>
                  <a:cubicBezTo>
                    <a:pt x="2610" y="208"/>
                    <a:pt x="2517" y="0"/>
                    <a:pt x="2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43"/>
            <p:cNvSpPr/>
            <p:nvPr/>
          </p:nvSpPr>
          <p:spPr>
            <a:xfrm>
              <a:off x="2124585" y="1738951"/>
              <a:ext cx="51088" cy="18977"/>
            </a:xfrm>
            <a:custGeom>
              <a:avLst/>
              <a:gdLst/>
              <a:ahLst/>
              <a:cxnLst/>
              <a:rect l="l" t="t" r="r" b="b"/>
              <a:pathLst>
                <a:path w="1548" h="578" extrusionOk="0">
                  <a:moveTo>
                    <a:pt x="300" y="1"/>
                  </a:moveTo>
                  <a:cubicBezTo>
                    <a:pt x="208" y="1"/>
                    <a:pt x="93" y="93"/>
                    <a:pt x="0" y="209"/>
                  </a:cubicBezTo>
                  <a:cubicBezTo>
                    <a:pt x="0" y="393"/>
                    <a:pt x="208" y="578"/>
                    <a:pt x="300" y="578"/>
                  </a:cubicBezTo>
                  <a:lnTo>
                    <a:pt x="1155" y="578"/>
                  </a:lnTo>
                  <a:cubicBezTo>
                    <a:pt x="1547" y="486"/>
                    <a:pt x="1547" y="1"/>
                    <a:pt x="1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3"/>
            <p:cNvSpPr/>
            <p:nvPr/>
          </p:nvSpPr>
          <p:spPr>
            <a:xfrm>
              <a:off x="1972177" y="1916346"/>
              <a:ext cx="51088" cy="18977"/>
            </a:xfrm>
            <a:custGeom>
              <a:avLst/>
              <a:gdLst/>
              <a:ahLst/>
              <a:cxnLst/>
              <a:rect l="l" t="t" r="r" b="b"/>
              <a:pathLst>
                <a:path w="1548" h="578" extrusionOk="0">
                  <a:moveTo>
                    <a:pt x="393" y="0"/>
                  </a:moveTo>
                  <a:cubicBezTo>
                    <a:pt x="93" y="0"/>
                    <a:pt x="1" y="577"/>
                    <a:pt x="393" y="577"/>
                  </a:cubicBezTo>
                  <a:lnTo>
                    <a:pt x="1247" y="577"/>
                  </a:lnTo>
                  <a:cubicBezTo>
                    <a:pt x="1455" y="577"/>
                    <a:pt x="1548" y="462"/>
                    <a:pt x="1548" y="277"/>
                  </a:cubicBezTo>
                  <a:cubicBezTo>
                    <a:pt x="1548" y="185"/>
                    <a:pt x="1455"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43"/>
            <p:cNvSpPr/>
            <p:nvPr/>
          </p:nvSpPr>
          <p:spPr>
            <a:xfrm>
              <a:off x="2124585" y="1916346"/>
              <a:ext cx="51088" cy="18977"/>
            </a:xfrm>
            <a:custGeom>
              <a:avLst/>
              <a:gdLst/>
              <a:ahLst/>
              <a:cxnLst/>
              <a:rect l="l" t="t" r="r" b="b"/>
              <a:pathLst>
                <a:path w="1548" h="578" extrusionOk="0">
                  <a:moveTo>
                    <a:pt x="300" y="0"/>
                  </a:moveTo>
                  <a:cubicBezTo>
                    <a:pt x="208" y="0"/>
                    <a:pt x="93" y="93"/>
                    <a:pt x="0" y="185"/>
                  </a:cubicBezTo>
                  <a:cubicBezTo>
                    <a:pt x="0" y="370"/>
                    <a:pt x="208" y="577"/>
                    <a:pt x="300" y="577"/>
                  </a:cubicBezTo>
                  <a:lnTo>
                    <a:pt x="1155" y="577"/>
                  </a:lnTo>
                  <a:cubicBezTo>
                    <a:pt x="1547" y="577"/>
                    <a:pt x="154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43"/>
            <p:cNvSpPr/>
            <p:nvPr/>
          </p:nvSpPr>
          <p:spPr>
            <a:xfrm>
              <a:off x="1851782" y="1954234"/>
              <a:ext cx="451111" cy="18977"/>
            </a:xfrm>
            <a:custGeom>
              <a:avLst/>
              <a:gdLst/>
              <a:ahLst/>
              <a:cxnLst/>
              <a:rect l="l" t="t" r="r" b="b"/>
              <a:pathLst>
                <a:path w="13669" h="578" extrusionOk="0">
                  <a:moveTo>
                    <a:pt x="278" y="1"/>
                  </a:moveTo>
                  <a:cubicBezTo>
                    <a:pt x="93" y="1"/>
                    <a:pt x="1" y="93"/>
                    <a:pt x="1" y="278"/>
                  </a:cubicBezTo>
                  <a:cubicBezTo>
                    <a:pt x="1" y="370"/>
                    <a:pt x="93" y="578"/>
                    <a:pt x="278" y="578"/>
                  </a:cubicBezTo>
                  <a:lnTo>
                    <a:pt x="13276" y="578"/>
                  </a:lnTo>
                  <a:cubicBezTo>
                    <a:pt x="13669" y="578"/>
                    <a:pt x="13669" y="1"/>
                    <a:pt x="13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SECURITY</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07</a:t>
            </a:r>
            <a:endParaRPr dirty="0"/>
          </a:p>
        </p:txBody>
      </p:sp>
    </p:spTree>
    <p:extLst>
      <p:ext uri="{BB962C8B-B14F-4D97-AF65-F5344CB8AC3E}">
        <p14:creationId xmlns:p14="http://schemas.microsoft.com/office/powerpoint/2010/main" val="4013139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83"/>
        <p:cNvGrpSpPr/>
        <p:nvPr/>
      </p:nvGrpSpPr>
      <p:grpSpPr>
        <a:xfrm>
          <a:off x="0" y="0"/>
          <a:ext cx="0" cy="0"/>
          <a:chOff x="0" y="0"/>
          <a:chExt cx="0" cy="0"/>
        </a:xfrm>
      </p:grpSpPr>
      <p:sp>
        <p:nvSpPr>
          <p:cNvPr id="5684" name="Google Shape;5684;p70"/>
          <p:cNvSpPr txBox="1">
            <a:spLocks noGrp="1"/>
          </p:cNvSpPr>
          <p:nvPr>
            <p:ph type="subTitle" idx="1"/>
          </p:nvPr>
        </p:nvSpPr>
        <p:spPr>
          <a:xfrm>
            <a:off x="713225" y="1969338"/>
            <a:ext cx="4780200" cy="22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Securing virtual machines and </a:t>
            </a:r>
            <a:r>
              <a:rPr lang="en-US" sz="1200" dirty="0" err="1"/>
              <a:t>ESXi</a:t>
            </a:r>
            <a:r>
              <a:rPr lang="en-US" sz="1200" dirty="0"/>
              <a:t> hosts is essential for maintaining the integrity and confidentiality of sensitive data and applications. VMware </a:t>
            </a:r>
            <a:r>
              <a:rPr lang="en-US" sz="1200" dirty="0" err="1"/>
              <a:t>ESXi</a:t>
            </a:r>
            <a:r>
              <a:rPr lang="en-US" sz="1200" dirty="0"/>
              <a:t> offers a range of security features to protect virtual environments from threats, such as secure boot, which ensures that only trusted software is loaded during boot time, and virtual machine encryption, which provides encryption of virtual disks and their contents. Other security features include virtual machine firewalls, user authentication and access controls, and security information and event management (SIEM) integration. By leveraging these security features, businesses can enhance the security of their virtual environment and protect against potential security breaches.</a:t>
            </a:r>
            <a:endParaRPr sz="1200" dirty="0"/>
          </a:p>
        </p:txBody>
      </p:sp>
      <p:sp>
        <p:nvSpPr>
          <p:cNvPr id="5685" name="Google Shape;5685;p70"/>
          <p:cNvSpPr txBox="1">
            <a:spLocks noGrp="1"/>
          </p:cNvSpPr>
          <p:nvPr>
            <p:ph type="title"/>
          </p:nvPr>
        </p:nvSpPr>
        <p:spPr>
          <a:xfrm>
            <a:off x="722535" y="842613"/>
            <a:ext cx="4780200" cy="118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SECURITY</a:t>
            </a:r>
            <a:endParaRPr dirty="0"/>
          </a:p>
        </p:txBody>
      </p:sp>
      <p:grpSp>
        <p:nvGrpSpPr>
          <p:cNvPr id="5686" name="Google Shape;5686;p70"/>
          <p:cNvGrpSpPr/>
          <p:nvPr/>
        </p:nvGrpSpPr>
        <p:grpSpPr>
          <a:xfrm>
            <a:off x="5459536" y="1017873"/>
            <a:ext cx="2928084" cy="3009043"/>
            <a:chOff x="5459536" y="1017873"/>
            <a:chExt cx="2928084" cy="3009043"/>
          </a:xfrm>
        </p:grpSpPr>
        <p:sp>
          <p:nvSpPr>
            <p:cNvPr id="5687" name="Google Shape;5687;p70"/>
            <p:cNvSpPr/>
            <p:nvPr/>
          </p:nvSpPr>
          <p:spPr>
            <a:xfrm>
              <a:off x="6106014" y="1737333"/>
              <a:ext cx="1743763" cy="1743488"/>
            </a:xfrm>
            <a:custGeom>
              <a:avLst/>
              <a:gdLst/>
              <a:ahLst/>
              <a:cxnLst/>
              <a:rect l="l" t="t" r="r" b="b"/>
              <a:pathLst>
                <a:path w="44452" h="44445" extrusionOk="0">
                  <a:moveTo>
                    <a:pt x="22226" y="0"/>
                  </a:moveTo>
                  <a:cubicBezTo>
                    <a:pt x="9932" y="0"/>
                    <a:pt x="1" y="9932"/>
                    <a:pt x="1" y="22226"/>
                  </a:cubicBezTo>
                  <a:cubicBezTo>
                    <a:pt x="1" y="34487"/>
                    <a:pt x="9932" y="44445"/>
                    <a:pt x="22226" y="44445"/>
                  </a:cubicBezTo>
                  <a:cubicBezTo>
                    <a:pt x="34494" y="44445"/>
                    <a:pt x="44452" y="34487"/>
                    <a:pt x="44452" y="22226"/>
                  </a:cubicBezTo>
                  <a:cubicBezTo>
                    <a:pt x="44452" y="9932"/>
                    <a:pt x="34494" y="0"/>
                    <a:pt x="22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70"/>
            <p:cNvSpPr/>
            <p:nvPr/>
          </p:nvSpPr>
          <p:spPr>
            <a:xfrm>
              <a:off x="6710603" y="2342185"/>
              <a:ext cx="534216" cy="533780"/>
            </a:xfrm>
            <a:custGeom>
              <a:avLst/>
              <a:gdLst/>
              <a:ahLst/>
              <a:cxnLst/>
              <a:rect l="l" t="t" r="r" b="b"/>
              <a:pathLst>
                <a:path w="40428" h="40395" extrusionOk="0">
                  <a:moveTo>
                    <a:pt x="20227" y="1"/>
                  </a:moveTo>
                  <a:cubicBezTo>
                    <a:pt x="9061" y="1"/>
                    <a:pt x="0" y="9027"/>
                    <a:pt x="0" y="20201"/>
                  </a:cubicBezTo>
                  <a:cubicBezTo>
                    <a:pt x="0" y="31341"/>
                    <a:pt x="9061" y="40394"/>
                    <a:pt x="20227" y="40394"/>
                  </a:cubicBezTo>
                  <a:cubicBezTo>
                    <a:pt x="31367" y="40394"/>
                    <a:pt x="40428" y="31341"/>
                    <a:pt x="40428" y="20201"/>
                  </a:cubicBezTo>
                  <a:cubicBezTo>
                    <a:pt x="40428" y="9027"/>
                    <a:pt x="31367" y="1"/>
                    <a:pt x="20227" y="1"/>
                  </a:cubicBezTo>
                  <a:close/>
                </a:path>
              </a:pathLst>
            </a:custGeom>
            <a:solidFill>
              <a:srgbClr val="DCD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70"/>
            <p:cNvSpPr/>
            <p:nvPr/>
          </p:nvSpPr>
          <p:spPr>
            <a:xfrm>
              <a:off x="6737363" y="2368602"/>
              <a:ext cx="480699" cy="480593"/>
            </a:xfrm>
            <a:custGeom>
              <a:avLst/>
              <a:gdLst/>
              <a:ahLst/>
              <a:cxnLst/>
              <a:rect l="l" t="t" r="r" b="b"/>
              <a:pathLst>
                <a:path w="36378" h="36370" extrusionOk="0">
                  <a:moveTo>
                    <a:pt x="18202" y="0"/>
                  </a:moveTo>
                  <a:cubicBezTo>
                    <a:pt x="8163" y="0"/>
                    <a:pt x="1" y="8156"/>
                    <a:pt x="1" y="18202"/>
                  </a:cubicBezTo>
                  <a:cubicBezTo>
                    <a:pt x="1" y="28241"/>
                    <a:pt x="8163" y="36370"/>
                    <a:pt x="18202" y="36370"/>
                  </a:cubicBezTo>
                  <a:cubicBezTo>
                    <a:pt x="28248" y="36370"/>
                    <a:pt x="36377" y="28241"/>
                    <a:pt x="36377" y="18202"/>
                  </a:cubicBezTo>
                  <a:cubicBezTo>
                    <a:pt x="36377" y="8156"/>
                    <a:pt x="28248" y="0"/>
                    <a:pt x="18202" y="0"/>
                  </a:cubicBezTo>
                  <a:close/>
                </a:path>
              </a:pathLst>
            </a:custGeom>
            <a:solidFill>
              <a:srgbClr val="DDD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70"/>
            <p:cNvSpPr/>
            <p:nvPr/>
          </p:nvSpPr>
          <p:spPr>
            <a:xfrm>
              <a:off x="6764136" y="2395361"/>
              <a:ext cx="427156" cy="427076"/>
            </a:xfrm>
            <a:custGeom>
              <a:avLst/>
              <a:gdLst/>
              <a:ahLst/>
              <a:cxnLst/>
              <a:rect l="l" t="t" r="r" b="b"/>
              <a:pathLst>
                <a:path w="32326" h="32320" extrusionOk="0">
                  <a:moveTo>
                    <a:pt x="16176" y="1"/>
                  </a:moveTo>
                  <a:cubicBezTo>
                    <a:pt x="7231" y="1"/>
                    <a:pt x="0" y="7231"/>
                    <a:pt x="0" y="16177"/>
                  </a:cubicBezTo>
                  <a:cubicBezTo>
                    <a:pt x="0" y="25089"/>
                    <a:pt x="7231" y="32320"/>
                    <a:pt x="16176" y="32320"/>
                  </a:cubicBezTo>
                  <a:cubicBezTo>
                    <a:pt x="25095" y="32320"/>
                    <a:pt x="32326" y="25089"/>
                    <a:pt x="32326" y="16177"/>
                  </a:cubicBezTo>
                  <a:cubicBezTo>
                    <a:pt x="32326" y="7231"/>
                    <a:pt x="25095" y="1"/>
                    <a:pt x="16176" y="1"/>
                  </a:cubicBezTo>
                  <a:close/>
                </a:path>
              </a:pathLst>
            </a:custGeom>
            <a:solidFill>
              <a:srgbClr val="DDD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70"/>
            <p:cNvSpPr/>
            <p:nvPr/>
          </p:nvSpPr>
          <p:spPr>
            <a:xfrm>
              <a:off x="6790895" y="2422134"/>
              <a:ext cx="373639" cy="373903"/>
            </a:xfrm>
            <a:custGeom>
              <a:avLst/>
              <a:gdLst/>
              <a:ahLst/>
              <a:cxnLst/>
              <a:rect l="l" t="t" r="r" b="b"/>
              <a:pathLst>
                <a:path w="28276" h="28296" extrusionOk="0">
                  <a:moveTo>
                    <a:pt x="14151" y="0"/>
                  </a:moveTo>
                  <a:cubicBezTo>
                    <a:pt x="6333" y="0"/>
                    <a:pt x="1" y="6326"/>
                    <a:pt x="1" y="14151"/>
                  </a:cubicBezTo>
                  <a:cubicBezTo>
                    <a:pt x="1" y="21942"/>
                    <a:pt x="6333" y="28295"/>
                    <a:pt x="14151" y="28295"/>
                  </a:cubicBezTo>
                  <a:cubicBezTo>
                    <a:pt x="21942" y="28295"/>
                    <a:pt x="28275" y="21942"/>
                    <a:pt x="28275" y="14151"/>
                  </a:cubicBezTo>
                  <a:cubicBezTo>
                    <a:pt x="28275" y="6326"/>
                    <a:pt x="21942" y="0"/>
                    <a:pt x="14151" y="0"/>
                  </a:cubicBezTo>
                  <a:close/>
                </a:path>
              </a:pathLst>
            </a:custGeom>
            <a:solidFill>
              <a:srgbClr val="DED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70"/>
            <p:cNvSpPr/>
            <p:nvPr/>
          </p:nvSpPr>
          <p:spPr>
            <a:xfrm>
              <a:off x="6817655" y="2448894"/>
              <a:ext cx="320466" cy="320373"/>
            </a:xfrm>
            <a:custGeom>
              <a:avLst/>
              <a:gdLst/>
              <a:ahLst/>
              <a:cxnLst/>
              <a:rect l="l" t="t" r="r" b="b"/>
              <a:pathLst>
                <a:path w="24252" h="24245" extrusionOk="0">
                  <a:moveTo>
                    <a:pt x="12126" y="0"/>
                  </a:moveTo>
                  <a:cubicBezTo>
                    <a:pt x="5429" y="0"/>
                    <a:pt x="1" y="5429"/>
                    <a:pt x="1" y="12126"/>
                  </a:cubicBezTo>
                  <a:cubicBezTo>
                    <a:pt x="1" y="18817"/>
                    <a:pt x="5429" y="24245"/>
                    <a:pt x="12126" y="24245"/>
                  </a:cubicBezTo>
                  <a:cubicBezTo>
                    <a:pt x="18824" y="24245"/>
                    <a:pt x="24252" y="18817"/>
                    <a:pt x="24252" y="12126"/>
                  </a:cubicBezTo>
                  <a:cubicBezTo>
                    <a:pt x="24252" y="5429"/>
                    <a:pt x="18824" y="0"/>
                    <a:pt x="12126" y="0"/>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70"/>
            <p:cNvSpPr/>
            <p:nvPr/>
          </p:nvSpPr>
          <p:spPr>
            <a:xfrm>
              <a:off x="6844428" y="2475654"/>
              <a:ext cx="266936" cy="266857"/>
            </a:xfrm>
            <a:custGeom>
              <a:avLst/>
              <a:gdLst/>
              <a:ahLst/>
              <a:cxnLst/>
              <a:rect l="l" t="t" r="r" b="b"/>
              <a:pathLst>
                <a:path w="20201" h="20195" extrusionOk="0">
                  <a:moveTo>
                    <a:pt x="10100" y="1"/>
                  </a:moveTo>
                  <a:cubicBezTo>
                    <a:pt x="4504" y="1"/>
                    <a:pt x="0" y="4497"/>
                    <a:pt x="0" y="10101"/>
                  </a:cubicBezTo>
                  <a:cubicBezTo>
                    <a:pt x="0" y="15671"/>
                    <a:pt x="4504" y="20194"/>
                    <a:pt x="10100" y="20194"/>
                  </a:cubicBezTo>
                  <a:cubicBezTo>
                    <a:pt x="15670" y="20194"/>
                    <a:pt x="20200" y="15671"/>
                    <a:pt x="20200" y="10101"/>
                  </a:cubicBezTo>
                  <a:cubicBezTo>
                    <a:pt x="20200" y="4497"/>
                    <a:pt x="15670" y="1"/>
                    <a:pt x="10100"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70"/>
            <p:cNvSpPr/>
            <p:nvPr/>
          </p:nvSpPr>
          <p:spPr>
            <a:xfrm>
              <a:off x="6870831" y="2502070"/>
              <a:ext cx="213776" cy="213670"/>
            </a:xfrm>
            <a:custGeom>
              <a:avLst/>
              <a:gdLst/>
              <a:ahLst/>
              <a:cxnLst/>
              <a:rect l="l" t="t" r="r" b="b"/>
              <a:pathLst>
                <a:path w="16178" h="16170" extrusionOk="0">
                  <a:moveTo>
                    <a:pt x="8102" y="0"/>
                  </a:moveTo>
                  <a:cubicBezTo>
                    <a:pt x="3633" y="0"/>
                    <a:pt x="1" y="3626"/>
                    <a:pt x="1" y="8102"/>
                  </a:cubicBezTo>
                  <a:cubicBezTo>
                    <a:pt x="1" y="12544"/>
                    <a:pt x="3633" y="16170"/>
                    <a:pt x="8102" y="16170"/>
                  </a:cubicBezTo>
                  <a:cubicBezTo>
                    <a:pt x="12545" y="16170"/>
                    <a:pt x="16177" y="12544"/>
                    <a:pt x="16177" y="8102"/>
                  </a:cubicBezTo>
                  <a:cubicBezTo>
                    <a:pt x="16177" y="3626"/>
                    <a:pt x="12545" y="0"/>
                    <a:pt x="8102" y="0"/>
                  </a:cubicBezTo>
                  <a:close/>
                </a:path>
              </a:pathLst>
            </a:custGeom>
            <a:solidFill>
              <a:srgbClr val="E0E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70"/>
            <p:cNvSpPr/>
            <p:nvPr/>
          </p:nvSpPr>
          <p:spPr>
            <a:xfrm>
              <a:off x="6897604" y="2528830"/>
              <a:ext cx="160233" cy="160154"/>
            </a:xfrm>
            <a:custGeom>
              <a:avLst/>
              <a:gdLst/>
              <a:ahLst/>
              <a:cxnLst/>
              <a:rect l="l" t="t" r="r" b="b"/>
              <a:pathLst>
                <a:path w="12126" h="12120" extrusionOk="0">
                  <a:moveTo>
                    <a:pt x="6076" y="1"/>
                  </a:moveTo>
                  <a:cubicBezTo>
                    <a:pt x="2728" y="1"/>
                    <a:pt x="0" y="2728"/>
                    <a:pt x="0" y="6077"/>
                  </a:cubicBezTo>
                  <a:cubicBezTo>
                    <a:pt x="0" y="9419"/>
                    <a:pt x="2728" y="12119"/>
                    <a:pt x="6076" y="12119"/>
                  </a:cubicBezTo>
                  <a:cubicBezTo>
                    <a:pt x="9425" y="12119"/>
                    <a:pt x="12126" y="9419"/>
                    <a:pt x="12126" y="6077"/>
                  </a:cubicBezTo>
                  <a:cubicBezTo>
                    <a:pt x="12126" y="2728"/>
                    <a:pt x="9425" y="1"/>
                    <a:pt x="6076" y="1"/>
                  </a:cubicBezTo>
                  <a:close/>
                </a:path>
              </a:pathLst>
            </a:custGeom>
            <a:solidFill>
              <a:srgbClr val="E0E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70"/>
            <p:cNvSpPr/>
            <p:nvPr/>
          </p:nvSpPr>
          <p:spPr>
            <a:xfrm>
              <a:off x="6924363" y="2555603"/>
              <a:ext cx="106716" cy="106624"/>
            </a:xfrm>
            <a:custGeom>
              <a:avLst/>
              <a:gdLst/>
              <a:ahLst/>
              <a:cxnLst/>
              <a:rect l="l" t="t" r="r" b="b"/>
              <a:pathLst>
                <a:path w="8076" h="8069" extrusionOk="0">
                  <a:moveTo>
                    <a:pt x="4051" y="0"/>
                  </a:moveTo>
                  <a:cubicBezTo>
                    <a:pt x="1803" y="0"/>
                    <a:pt x="1" y="1796"/>
                    <a:pt x="1" y="4051"/>
                  </a:cubicBezTo>
                  <a:cubicBezTo>
                    <a:pt x="1" y="6272"/>
                    <a:pt x="1803" y="8068"/>
                    <a:pt x="4051" y="8068"/>
                  </a:cubicBezTo>
                  <a:cubicBezTo>
                    <a:pt x="6273" y="8068"/>
                    <a:pt x="8075" y="6272"/>
                    <a:pt x="8075" y="4051"/>
                  </a:cubicBezTo>
                  <a:cubicBezTo>
                    <a:pt x="8075" y="1796"/>
                    <a:pt x="6273" y="0"/>
                    <a:pt x="4051" y="0"/>
                  </a:cubicBezTo>
                  <a:close/>
                </a:path>
              </a:pathLst>
            </a:custGeom>
            <a:solidFill>
              <a:srgbClr val="E1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70"/>
            <p:cNvSpPr/>
            <p:nvPr/>
          </p:nvSpPr>
          <p:spPr>
            <a:xfrm>
              <a:off x="6951136" y="2582363"/>
              <a:ext cx="53530" cy="53543"/>
            </a:xfrm>
            <a:custGeom>
              <a:avLst/>
              <a:gdLst/>
              <a:ahLst/>
              <a:cxnLst/>
              <a:rect l="l" t="t" r="r" b="b"/>
              <a:pathLst>
                <a:path w="4051" h="4052" extrusionOk="0">
                  <a:moveTo>
                    <a:pt x="2025" y="1"/>
                  </a:moveTo>
                  <a:cubicBezTo>
                    <a:pt x="898" y="1"/>
                    <a:pt x="0" y="898"/>
                    <a:pt x="0" y="2026"/>
                  </a:cubicBezTo>
                  <a:cubicBezTo>
                    <a:pt x="0" y="3120"/>
                    <a:pt x="898" y="4051"/>
                    <a:pt x="2025" y="4051"/>
                  </a:cubicBezTo>
                  <a:cubicBezTo>
                    <a:pt x="3126" y="4051"/>
                    <a:pt x="4051" y="3120"/>
                    <a:pt x="4051" y="2026"/>
                  </a:cubicBezTo>
                  <a:cubicBezTo>
                    <a:pt x="4051" y="898"/>
                    <a:pt x="3126" y="1"/>
                    <a:pt x="2025" y="1"/>
                  </a:cubicBezTo>
                  <a:close/>
                </a:path>
              </a:pathLst>
            </a:custGeom>
            <a:solidFill>
              <a:srgbClr val="E1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70"/>
            <p:cNvSpPr/>
            <p:nvPr/>
          </p:nvSpPr>
          <p:spPr>
            <a:xfrm>
              <a:off x="6098752" y="1728455"/>
              <a:ext cx="1200280" cy="1700959"/>
            </a:xfrm>
            <a:custGeom>
              <a:avLst/>
              <a:gdLst/>
              <a:ahLst/>
              <a:cxnLst/>
              <a:rect l="l" t="t" r="r" b="b"/>
              <a:pathLst>
                <a:path w="90834" h="128724" extrusionOk="0">
                  <a:moveTo>
                    <a:pt x="66643" y="1"/>
                  </a:moveTo>
                  <a:cubicBezTo>
                    <a:pt x="29848" y="1"/>
                    <a:pt x="0" y="29849"/>
                    <a:pt x="0" y="66644"/>
                  </a:cubicBezTo>
                  <a:cubicBezTo>
                    <a:pt x="0" y="70128"/>
                    <a:pt x="284" y="73564"/>
                    <a:pt x="790" y="76906"/>
                  </a:cubicBezTo>
                  <a:cubicBezTo>
                    <a:pt x="4098" y="73244"/>
                    <a:pt x="6423" y="68089"/>
                    <a:pt x="10966" y="68089"/>
                  </a:cubicBezTo>
                  <a:cubicBezTo>
                    <a:pt x="11096" y="68089"/>
                    <a:pt x="11229" y="68094"/>
                    <a:pt x="11363" y="68102"/>
                  </a:cubicBezTo>
                  <a:cubicBezTo>
                    <a:pt x="15502" y="68359"/>
                    <a:pt x="18256" y="72997"/>
                    <a:pt x="22361" y="73422"/>
                  </a:cubicBezTo>
                  <a:cubicBezTo>
                    <a:pt x="22559" y="73442"/>
                    <a:pt x="22756" y="73451"/>
                    <a:pt x="22950" y="73451"/>
                  </a:cubicBezTo>
                  <a:cubicBezTo>
                    <a:pt x="26378" y="73451"/>
                    <a:pt x="29306" y="70554"/>
                    <a:pt x="32718" y="69621"/>
                  </a:cubicBezTo>
                  <a:cubicBezTo>
                    <a:pt x="33547" y="69403"/>
                    <a:pt x="34387" y="69304"/>
                    <a:pt x="35229" y="69304"/>
                  </a:cubicBezTo>
                  <a:cubicBezTo>
                    <a:pt x="37844" y="69304"/>
                    <a:pt x="40474" y="70254"/>
                    <a:pt x="42818" y="71505"/>
                  </a:cubicBezTo>
                  <a:cubicBezTo>
                    <a:pt x="50042" y="75333"/>
                    <a:pt x="55726" y="82057"/>
                    <a:pt x="58312" y="89849"/>
                  </a:cubicBezTo>
                  <a:cubicBezTo>
                    <a:pt x="59466" y="93366"/>
                    <a:pt x="60142" y="97275"/>
                    <a:pt x="62788" y="99895"/>
                  </a:cubicBezTo>
                  <a:cubicBezTo>
                    <a:pt x="66724" y="103743"/>
                    <a:pt x="73955" y="103574"/>
                    <a:pt x="76628" y="108388"/>
                  </a:cubicBezTo>
                  <a:cubicBezTo>
                    <a:pt x="78458" y="111710"/>
                    <a:pt x="77189" y="115760"/>
                    <a:pt x="76743" y="119528"/>
                  </a:cubicBezTo>
                  <a:cubicBezTo>
                    <a:pt x="76264" y="123295"/>
                    <a:pt x="77526" y="128136"/>
                    <a:pt x="81267" y="128723"/>
                  </a:cubicBezTo>
                  <a:cubicBezTo>
                    <a:pt x="84001" y="127150"/>
                    <a:pt x="84757" y="123633"/>
                    <a:pt x="85263" y="120540"/>
                  </a:cubicBezTo>
                  <a:cubicBezTo>
                    <a:pt x="86870" y="110697"/>
                    <a:pt x="88443" y="100847"/>
                    <a:pt x="90043" y="91030"/>
                  </a:cubicBezTo>
                  <a:cubicBezTo>
                    <a:pt x="90833" y="86135"/>
                    <a:pt x="90496" y="79438"/>
                    <a:pt x="85689" y="78344"/>
                  </a:cubicBezTo>
                  <a:cubicBezTo>
                    <a:pt x="85256" y="78253"/>
                    <a:pt x="84816" y="78219"/>
                    <a:pt x="84374" y="78219"/>
                  </a:cubicBezTo>
                  <a:cubicBezTo>
                    <a:pt x="83135" y="78219"/>
                    <a:pt x="81871" y="78484"/>
                    <a:pt x="80640" y="78484"/>
                  </a:cubicBezTo>
                  <a:cubicBezTo>
                    <a:pt x="80140" y="78484"/>
                    <a:pt x="79645" y="78440"/>
                    <a:pt x="79160" y="78317"/>
                  </a:cubicBezTo>
                  <a:cubicBezTo>
                    <a:pt x="75980" y="77527"/>
                    <a:pt x="74265" y="73733"/>
                    <a:pt x="71113" y="72916"/>
                  </a:cubicBezTo>
                  <a:cubicBezTo>
                    <a:pt x="70678" y="72803"/>
                    <a:pt x="70248" y="72753"/>
                    <a:pt x="69820" y="72753"/>
                  </a:cubicBezTo>
                  <a:cubicBezTo>
                    <a:pt x="66181" y="72753"/>
                    <a:pt x="62738" y="76404"/>
                    <a:pt x="59023" y="76404"/>
                  </a:cubicBezTo>
                  <a:cubicBezTo>
                    <a:pt x="58705" y="76404"/>
                    <a:pt x="58385" y="76377"/>
                    <a:pt x="58062" y="76319"/>
                  </a:cubicBezTo>
                  <a:cubicBezTo>
                    <a:pt x="53080" y="75387"/>
                    <a:pt x="52465" y="68528"/>
                    <a:pt x="53248" y="63518"/>
                  </a:cubicBezTo>
                  <a:cubicBezTo>
                    <a:pt x="54065" y="58509"/>
                    <a:pt x="54065" y="51818"/>
                    <a:pt x="49258" y="50211"/>
                  </a:cubicBezTo>
                  <a:cubicBezTo>
                    <a:pt x="48581" y="49985"/>
                    <a:pt x="47874" y="49899"/>
                    <a:pt x="47152" y="49899"/>
                  </a:cubicBezTo>
                  <a:cubicBezTo>
                    <a:pt x="44792" y="49899"/>
                    <a:pt x="42263" y="50820"/>
                    <a:pt x="40021" y="50820"/>
                  </a:cubicBezTo>
                  <a:cubicBezTo>
                    <a:pt x="38845" y="50820"/>
                    <a:pt x="37747" y="50566"/>
                    <a:pt x="36795" y="49792"/>
                  </a:cubicBezTo>
                  <a:cubicBezTo>
                    <a:pt x="35020" y="48354"/>
                    <a:pt x="34797" y="45681"/>
                    <a:pt x="35499" y="43520"/>
                  </a:cubicBezTo>
                  <a:cubicBezTo>
                    <a:pt x="39327" y="32239"/>
                    <a:pt x="61073" y="34744"/>
                    <a:pt x="62619" y="22895"/>
                  </a:cubicBezTo>
                  <a:cubicBezTo>
                    <a:pt x="62930" y="20674"/>
                    <a:pt x="62282" y="18425"/>
                    <a:pt x="62025" y="16177"/>
                  </a:cubicBezTo>
                  <a:cubicBezTo>
                    <a:pt x="61269" y="9703"/>
                    <a:pt x="63970" y="4275"/>
                    <a:pt x="68162" y="28"/>
                  </a:cubicBezTo>
                  <a:cubicBezTo>
                    <a:pt x="67656" y="1"/>
                    <a:pt x="67150" y="1"/>
                    <a:pt x="66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70"/>
            <p:cNvSpPr/>
            <p:nvPr/>
          </p:nvSpPr>
          <p:spPr>
            <a:xfrm>
              <a:off x="7140000" y="1778604"/>
              <a:ext cx="697752" cy="633070"/>
            </a:xfrm>
            <a:custGeom>
              <a:avLst/>
              <a:gdLst/>
              <a:ahLst/>
              <a:cxnLst/>
              <a:rect l="l" t="t" r="r" b="b"/>
              <a:pathLst>
                <a:path w="52804" h="47909" extrusionOk="0">
                  <a:moveTo>
                    <a:pt x="10067" y="0"/>
                  </a:moveTo>
                  <a:cubicBezTo>
                    <a:pt x="9729" y="1128"/>
                    <a:pt x="9534" y="2282"/>
                    <a:pt x="9561" y="3518"/>
                  </a:cubicBezTo>
                  <a:cubicBezTo>
                    <a:pt x="9561" y="4699"/>
                    <a:pt x="9817" y="5935"/>
                    <a:pt x="9594" y="7116"/>
                  </a:cubicBezTo>
                  <a:cubicBezTo>
                    <a:pt x="8636" y="11815"/>
                    <a:pt x="845" y="12774"/>
                    <a:pt x="338" y="17527"/>
                  </a:cubicBezTo>
                  <a:cubicBezTo>
                    <a:pt x="1" y="20680"/>
                    <a:pt x="3349" y="23070"/>
                    <a:pt x="6468" y="23353"/>
                  </a:cubicBezTo>
                  <a:cubicBezTo>
                    <a:pt x="6788" y="23379"/>
                    <a:pt x="7106" y="23390"/>
                    <a:pt x="7424" y="23390"/>
                  </a:cubicBezTo>
                  <a:cubicBezTo>
                    <a:pt x="10243" y="23390"/>
                    <a:pt x="13006" y="22483"/>
                    <a:pt x="15839" y="22253"/>
                  </a:cubicBezTo>
                  <a:cubicBezTo>
                    <a:pt x="16135" y="22229"/>
                    <a:pt x="16436" y="22217"/>
                    <a:pt x="16739" y="22217"/>
                  </a:cubicBezTo>
                  <a:cubicBezTo>
                    <a:pt x="19635" y="22217"/>
                    <a:pt x="22754" y="23320"/>
                    <a:pt x="23799" y="25966"/>
                  </a:cubicBezTo>
                  <a:cubicBezTo>
                    <a:pt x="24812" y="28471"/>
                    <a:pt x="23684" y="31759"/>
                    <a:pt x="25541" y="33730"/>
                  </a:cubicBezTo>
                  <a:cubicBezTo>
                    <a:pt x="26577" y="34809"/>
                    <a:pt x="28028" y="34993"/>
                    <a:pt x="29568" y="34993"/>
                  </a:cubicBezTo>
                  <a:cubicBezTo>
                    <a:pt x="29994" y="34993"/>
                    <a:pt x="30428" y="34979"/>
                    <a:pt x="30861" y="34966"/>
                  </a:cubicBezTo>
                  <a:cubicBezTo>
                    <a:pt x="31339" y="34947"/>
                    <a:pt x="31816" y="34927"/>
                    <a:pt x="32272" y="34927"/>
                  </a:cubicBezTo>
                  <a:cubicBezTo>
                    <a:pt x="32461" y="34927"/>
                    <a:pt x="32646" y="34931"/>
                    <a:pt x="32826" y="34939"/>
                  </a:cubicBezTo>
                  <a:cubicBezTo>
                    <a:pt x="40786" y="35303"/>
                    <a:pt x="45991" y="45012"/>
                    <a:pt x="52803" y="47908"/>
                  </a:cubicBezTo>
                  <a:cubicBezTo>
                    <a:pt x="47679" y="25601"/>
                    <a:pt x="31368" y="7541"/>
                    <a:pt x="10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70"/>
            <p:cNvSpPr/>
            <p:nvPr/>
          </p:nvSpPr>
          <p:spPr>
            <a:xfrm>
              <a:off x="7429598" y="2428848"/>
              <a:ext cx="430023" cy="741173"/>
            </a:xfrm>
            <a:custGeom>
              <a:avLst/>
              <a:gdLst/>
              <a:ahLst/>
              <a:cxnLst/>
              <a:rect l="l" t="t" r="r" b="b"/>
              <a:pathLst>
                <a:path w="32543" h="56090" extrusionOk="0">
                  <a:moveTo>
                    <a:pt x="8287" y="0"/>
                  </a:moveTo>
                  <a:cubicBezTo>
                    <a:pt x="3142" y="0"/>
                    <a:pt x="2721" y="7699"/>
                    <a:pt x="3039" y="12009"/>
                  </a:cubicBezTo>
                  <a:cubicBezTo>
                    <a:pt x="3174" y="14149"/>
                    <a:pt x="2053" y="16114"/>
                    <a:pt x="1432" y="18166"/>
                  </a:cubicBezTo>
                  <a:cubicBezTo>
                    <a:pt x="1" y="22643"/>
                    <a:pt x="953" y="27787"/>
                    <a:pt x="3883" y="31473"/>
                  </a:cubicBezTo>
                  <a:cubicBezTo>
                    <a:pt x="6948" y="35301"/>
                    <a:pt x="11869" y="37496"/>
                    <a:pt x="14374" y="41715"/>
                  </a:cubicBezTo>
                  <a:cubicBezTo>
                    <a:pt x="16649" y="45510"/>
                    <a:pt x="16508" y="50182"/>
                    <a:pt x="17048" y="54570"/>
                  </a:cubicBezTo>
                  <a:cubicBezTo>
                    <a:pt x="17102" y="55076"/>
                    <a:pt x="17183" y="55583"/>
                    <a:pt x="17271" y="56089"/>
                  </a:cubicBezTo>
                  <a:cubicBezTo>
                    <a:pt x="26804" y="44558"/>
                    <a:pt x="32542" y="29759"/>
                    <a:pt x="32542" y="13643"/>
                  </a:cubicBezTo>
                  <a:cubicBezTo>
                    <a:pt x="32542" y="9673"/>
                    <a:pt x="32205" y="5791"/>
                    <a:pt x="31529" y="2024"/>
                  </a:cubicBezTo>
                  <a:cubicBezTo>
                    <a:pt x="30125" y="1493"/>
                    <a:pt x="28666" y="1189"/>
                    <a:pt x="27193" y="1189"/>
                  </a:cubicBezTo>
                  <a:cubicBezTo>
                    <a:pt x="26868" y="1189"/>
                    <a:pt x="26542" y="1203"/>
                    <a:pt x="26216" y="1234"/>
                  </a:cubicBezTo>
                  <a:cubicBezTo>
                    <a:pt x="23373" y="1483"/>
                    <a:pt x="21594" y="4426"/>
                    <a:pt x="18622" y="4426"/>
                  </a:cubicBezTo>
                  <a:cubicBezTo>
                    <a:pt x="18214" y="4426"/>
                    <a:pt x="17783" y="4371"/>
                    <a:pt x="17325" y="4245"/>
                  </a:cubicBezTo>
                  <a:cubicBezTo>
                    <a:pt x="15752" y="3820"/>
                    <a:pt x="14570" y="2503"/>
                    <a:pt x="13166" y="1659"/>
                  </a:cubicBezTo>
                  <a:cubicBezTo>
                    <a:pt x="11194" y="493"/>
                    <a:pt x="9590" y="0"/>
                    <a:pt x="8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70"/>
            <p:cNvSpPr/>
            <p:nvPr/>
          </p:nvSpPr>
          <p:spPr>
            <a:xfrm>
              <a:off x="6574545" y="2332552"/>
              <a:ext cx="825228" cy="489526"/>
            </a:xfrm>
            <a:custGeom>
              <a:avLst/>
              <a:gdLst/>
              <a:ahLst/>
              <a:cxnLst/>
              <a:rect l="l" t="t" r="r" b="b"/>
              <a:pathLst>
                <a:path w="62451" h="37046" extrusionOk="0">
                  <a:moveTo>
                    <a:pt x="3774" y="1"/>
                  </a:moveTo>
                  <a:cubicBezTo>
                    <a:pt x="1688" y="1"/>
                    <a:pt x="0" y="1688"/>
                    <a:pt x="0" y="3768"/>
                  </a:cubicBezTo>
                  <a:lnTo>
                    <a:pt x="0" y="33278"/>
                  </a:lnTo>
                  <a:cubicBezTo>
                    <a:pt x="0" y="35358"/>
                    <a:pt x="1688" y="37046"/>
                    <a:pt x="3774" y="37046"/>
                  </a:cubicBezTo>
                  <a:lnTo>
                    <a:pt x="58683" y="37046"/>
                  </a:lnTo>
                  <a:cubicBezTo>
                    <a:pt x="60763" y="37046"/>
                    <a:pt x="62451" y="35358"/>
                    <a:pt x="62451" y="33278"/>
                  </a:cubicBezTo>
                  <a:lnTo>
                    <a:pt x="62451" y="3768"/>
                  </a:lnTo>
                  <a:cubicBezTo>
                    <a:pt x="62451" y="1688"/>
                    <a:pt x="60763" y="1"/>
                    <a:pt x="58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70"/>
            <p:cNvSpPr/>
            <p:nvPr/>
          </p:nvSpPr>
          <p:spPr>
            <a:xfrm>
              <a:off x="6571955" y="2366725"/>
              <a:ext cx="793646" cy="506294"/>
            </a:xfrm>
            <a:custGeom>
              <a:avLst/>
              <a:gdLst/>
              <a:ahLst/>
              <a:cxnLst/>
              <a:rect l="l" t="t" r="r" b="b"/>
              <a:pathLst>
                <a:path w="60061" h="38315" extrusionOk="0">
                  <a:moveTo>
                    <a:pt x="3768" y="0"/>
                  </a:moveTo>
                  <a:cubicBezTo>
                    <a:pt x="1689" y="0"/>
                    <a:pt x="1" y="1688"/>
                    <a:pt x="1" y="3768"/>
                  </a:cubicBezTo>
                  <a:lnTo>
                    <a:pt x="1" y="34574"/>
                  </a:lnTo>
                  <a:cubicBezTo>
                    <a:pt x="1" y="36654"/>
                    <a:pt x="1689" y="38315"/>
                    <a:pt x="3768" y="38315"/>
                  </a:cubicBezTo>
                  <a:lnTo>
                    <a:pt x="56294" y="38315"/>
                  </a:lnTo>
                  <a:cubicBezTo>
                    <a:pt x="58373" y="38315"/>
                    <a:pt x="60061" y="36654"/>
                    <a:pt x="60061" y="34574"/>
                  </a:cubicBezTo>
                  <a:lnTo>
                    <a:pt x="60061" y="3768"/>
                  </a:lnTo>
                  <a:cubicBezTo>
                    <a:pt x="60061" y="1688"/>
                    <a:pt x="58373" y="0"/>
                    <a:pt x="56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70"/>
            <p:cNvSpPr/>
            <p:nvPr/>
          </p:nvSpPr>
          <p:spPr>
            <a:xfrm>
              <a:off x="6540372" y="2298299"/>
              <a:ext cx="893663" cy="621203"/>
            </a:xfrm>
            <a:custGeom>
              <a:avLst/>
              <a:gdLst/>
              <a:ahLst/>
              <a:cxnLst/>
              <a:rect l="l" t="t" r="r" b="b"/>
              <a:pathLst>
                <a:path w="67630" h="47011" extrusionOk="0">
                  <a:moveTo>
                    <a:pt x="3768" y="0"/>
                  </a:moveTo>
                  <a:cubicBezTo>
                    <a:pt x="1689" y="0"/>
                    <a:pt x="1" y="1688"/>
                    <a:pt x="1" y="3774"/>
                  </a:cubicBezTo>
                  <a:lnTo>
                    <a:pt x="1" y="43236"/>
                  </a:lnTo>
                  <a:cubicBezTo>
                    <a:pt x="1" y="45322"/>
                    <a:pt x="1689" y="47010"/>
                    <a:pt x="3768" y="47010"/>
                  </a:cubicBezTo>
                  <a:lnTo>
                    <a:pt x="63855" y="47010"/>
                  </a:lnTo>
                  <a:cubicBezTo>
                    <a:pt x="65941" y="47010"/>
                    <a:pt x="67629" y="45322"/>
                    <a:pt x="67629" y="43236"/>
                  </a:cubicBezTo>
                  <a:lnTo>
                    <a:pt x="67629" y="15643"/>
                  </a:lnTo>
                  <a:cubicBezTo>
                    <a:pt x="67629" y="13564"/>
                    <a:pt x="65941" y="11876"/>
                    <a:pt x="63855" y="11876"/>
                  </a:cubicBezTo>
                  <a:lnTo>
                    <a:pt x="35499" y="11876"/>
                  </a:lnTo>
                  <a:cubicBezTo>
                    <a:pt x="34433" y="11876"/>
                    <a:pt x="33420" y="11423"/>
                    <a:pt x="32691" y="10634"/>
                  </a:cubicBezTo>
                  <a:lnTo>
                    <a:pt x="24252" y="1242"/>
                  </a:lnTo>
                  <a:cubicBezTo>
                    <a:pt x="23543" y="452"/>
                    <a:pt x="22530" y="0"/>
                    <a:pt x="21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70"/>
            <p:cNvSpPr/>
            <p:nvPr/>
          </p:nvSpPr>
          <p:spPr>
            <a:xfrm>
              <a:off x="7377136" y="2471558"/>
              <a:ext cx="189238" cy="216710"/>
            </a:xfrm>
            <a:custGeom>
              <a:avLst/>
              <a:gdLst/>
              <a:ahLst/>
              <a:cxnLst/>
              <a:rect l="l" t="t" r="r" b="b"/>
              <a:pathLst>
                <a:path w="14321" h="16400" extrusionOk="0">
                  <a:moveTo>
                    <a:pt x="7177" y="2080"/>
                  </a:moveTo>
                  <a:cubicBezTo>
                    <a:pt x="9986" y="2080"/>
                    <a:pt x="12268" y="4362"/>
                    <a:pt x="12268" y="7170"/>
                  </a:cubicBezTo>
                  <a:lnTo>
                    <a:pt x="12268" y="14347"/>
                  </a:lnTo>
                  <a:lnTo>
                    <a:pt x="2053" y="14347"/>
                  </a:lnTo>
                  <a:lnTo>
                    <a:pt x="2053" y="7170"/>
                  </a:lnTo>
                  <a:cubicBezTo>
                    <a:pt x="2053" y="4362"/>
                    <a:pt x="4362" y="2080"/>
                    <a:pt x="7177" y="2080"/>
                  </a:cubicBezTo>
                  <a:close/>
                  <a:moveTo>
                    <a:pt x="7177" y="0"/>
                  </a:moveTo>
                  <a:cubicBezTo>
                    <a:pt x="3208" y="0"/>
                    <a:pt x="1" y="3207"/>
                    <a:pt x="1" y="7170"/>
                  </a:cubicBezTo>
                  <a:lnTo>
                    <a:pt x="1" y="16399"/>
                  </a:lnTo>
                  <a:lnTo>
                    <a:pt x="14320" y="16399"/>
                  </a:lnTo>
                  <a:lnTo>
                    <a:pt x="14320" y="7170"/>
                  </a:lnTo>
                  <a:cubicBezTo>
                    <a:pt x="14320" y="3207"/>
                    <a:pt x="11114" y="0"/>
                    <a:pt x="7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70"/>
            <p:cNvSpPr/>
            <p:nvPr/>
          </p:nvSpPr>
          <p:spPr>
            <a:xfrm>
              <a:off x="7323247" y="2622509"/>
              <a:ext cx="297011" cy="297011"/>
            </a:xfrm>
            <a:custGeom>
              <a:avLst/>
              <a:gdLst/>
              <a:ahLst/>
              <a:cxnLst/>
              <a:rect l="l" t="t" r="r" b="b"/>
              <a:pathLst>
                <a:path w="22477" h="22477" extrusionOk="0">
                  <a:moveTo>
                    <a:pt x="2985" y="1"/>
                  </a:moveTo>
                  <a:cubicBezTo>
                    <a:pt x="1351" y="1"/>
                    <a:pt x="1" y="1317"/>
                    <a:pt x="1" y="2978"/>
                  </a:cubicBezTo>
                  <a:lnTo>
                    <a:pt x="1" y="19492"/>
                  </a:lnTo>
                  <a:cubicBezTo>
                    <a:pt x="1" y="21153"/>
                    <a:pt x="1351" y="22476"/>
                    <a:pt x="2985" y="22476"/>
                  </a:cubicBezTo>
                  <a:lnTo>
                    <a:pt x="19526" y="22476"/>
                  </a:lnTo>
                  <a:cubicBezTo>
                    <a:pt x="21153" y="22476"/>
                    <a:pt x="22476" y="21153"/>
                    <a:pt x="22476" y="19492"/>
                  </a:cubicBezTo>
                  <a:lnTo>
                    <a:pt x="22476" y="2978"/>
                  </a:lnTo>
                  <a:cubicBezTo>
                    <a:pt x="22476" y="1317"/>
                    <a:pt x="21153" y="1"/>
                    <a:pt x="19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70"/>
            <p:cNvSpPr/>
            <p:nvPr/>
          </p:nvSpPr>
          <p:spPr>
            <a:xfrm>
              <a:off x="7428792" y="2702366"/>
              <a:ext cx="86287" cy="137214"/>
            </a:xfrm>
            <a:custGeom>
              <a:avLst/>
              <a:gdLst/>
              <a:ahLst/>
              <a:cxnLst/>
              <a:rect l="l" t="t" r="r" b="b"/>
              <a:pathLst>
                <a:path w="6530" h="10384" extrusionOk="0">
                  <a:moveTo>
                    <a:pt x="3350" y="0"/>
                  </a:moveTo>
                  <a:cubicBezTo>
                    <a:pt x="1608" y="0"/>
                    <a:pt x="197" y="1411"/>
                    <a:pt x="197" y="3153"/>
                  </a:cubicBezTo>
                  <a:cubicBezTo>
                    <a:pt x="197" y="4112"/>
                    <a:pt x="622" y="4956"/>
                    <a:pt x="1270" y="5543"/>
                  </a:cubicBezTo>
                  <a:lnTo>
                    <a:pt x="1" y="10384"/>
                  </a:lnTo>
                  <a:lnTo>
                    <a:pt x="6529" y="10384"/>
                  </a:lnTo>
                  <a:lnTo>
                    <a:pt x="5402" y="5570"/>
                  </a:lnTo>
                  <a:cubicBezTo>
                    <a:pt x="6077" y="4983"/>
                    <a:pt x="6529" y="4139"/>
                    <a:pt x="6529" y="3153"/>
                  </a:cubicBezTo>
                  <a:cubicBezTo>
                    <a:pt x="6529" y="1411"/>
                    <a:pt x="5091" y="0"/>
                    <a:pt x="3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70"/>
            <p:cNvSpPr/>
            <p:nvPr/>
          </p:nvSpPr>
          <p:spPr>
            <a:xfrm>
              <a:off x="5942256" y="3070025"/>
              <a:ext cx="381766" cy="100030"/>
            </a:xfrm>
            <a:custGeom>
              <a:avLst/>
              <a:gdLst/>
              <a:ahLst/>
              <a:cxnLst/>
              <a:rect l="l" t="t" r="r" b="b"/>
              <a:pathLst>
                <a:path w="28891" h="7570" extrusionOk="0">
                  <a:moveTo>
                    <a:pt x="23489" y="1"/>
                  </a:moveTo>
                  <a:cubicBezTo>
                    <a:pt x="22085" y="1074"/>
                    <a:pt x="20761" y="2620"/>
                    <a:pt x="19580" y="4585"/>
                  </a:cubicBezTo>
                  <a:cubicBezTo>
                    <a:pt x="18088" y="3741"/>
                    <a:pt x="16434" y="3268"/>
                    <a:pt x="14658" y="3268"/>
                  </a:cubicBezTo>
                  <a:cubicBezTo>
                    <a:pt x="11708" y="3268"/>
                    <a:pt x="9007" y="4619"/>
                    <a:pt x="6921" y="6840"/>
                  </a:cubicBezTo>
                  <a:cubicBezTo>
                    <a:pt x="6023" y="5908"/>
                    <a:pt x="4923" y="5348"/>
                    <a:pt x="3741" y="5348"/>
                  </a:cubicBezTo>
                  <a:cubicBezTo>
                    <a:pt x="2283" y="5348"/>
                    <a:pt x="960" y="6192"/>
                    <a:pt x="1" y="7569"/>
                  </a:cubicBezTo>
                  <a:lnTo>
                    <a:pt x="28890" y="7569"/>
                  </a:lnTo>
                  <a:cubicBezTo>
                    <a:pt x="26925" y="5179"/>
                    <a:pt x="25123" y="2647"/>
                    <a:pt x="23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70"/>
            <p:cNvSpPr/>
            <p:nvPr/>
          </p:nvSpPr>
          <p:spPr>
            <a:xfrm>
              <a:off x="7597953" y="1873790"/>
              <a:ext cx="590335" cy="165426"/>
            </a:xfrm>
            <a:custGeom>
              <a:avLst/>
              <a:gdLst/>
              <a:ahLst/>
              <a:cxnLst/>
              <a:rect l="l" t="t" r="r" b="b"/>
              <a:pathLst>
                <a:path w="44675" h="12519" extrusionOk="0">
                  <a:moveTo>
                    <a:pt x="24447" y="1"/>
                  </a:moveTo>
                  <a:cubicBezTo>
                    <a:pt x="20228" y="1"/>
                    <a:pt x="16345" y="3120"/>
                    <a:pt x="13193" y="8440"/>
                  </a:cubicBezTo>
                  <a:cubicBezTo>
                    <a:pt x="11113" y="7259"/>
                    <a:pt x="8804" y="6611"/>
                    <a:pt x="6387" y="6611"/>
                  </a:cubicBezTo>
                  <a:cubicBezTo>
                    <a:pt x="4139" y="6611"/>
                    <a:pt x="1972" y="7171"/>
                    <a:pt x="0" y="8217"/>
                  </a:cubicBezTo>
                  <a:cubicBezTo>
                    <a:pt x="1378" y="9595"/>
                    <a:pt x="2728" y="11026"/>
                    <a:pt x="3997" y="12518"/>
                  </a:cubicBezTo>
                  <a:lnTo>
                    <a:pt x="44674" y="12518"/>
                  </a:lnTo>
                  <a:cubicBezTo>
                    <a:pt x="43324" y="10634"/>
                    <a:pt x="41494" y="9480"/>
                    <a:pt x="39496" y="9480"/>
                  </a:cubicBezTo>
                  <a:cubicBezTo>
                    <a:pt x="38510" y="9480"/>
                    <a:pt x="37558" y="9763"/>
                    <a:pt x="36714" y="10270"/>
                  </a:cubicBezTo>
                  <a:cubicBezTo>
                    <a:pt x="33366" y="3883"/>
                    <a:pt x="29119" y="1"/>
                    <a:pt x="2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70"/>
            <p:cNvSpPr/>
            <p:nvPr/>
          </p:nvSpPr>
          <p:spPr>
            <a:xfrm>
              <a:off x="5837790" y="1764504"/>
              <a:ext cx="343841" cy="91811"/>
            </a:xfrm>
            <a:custGeom>
              <a:avLst/>
              <a:gdLst/>
              <a:ahLst/>
              <a:cxnLst/>
              <a:rect l="l" t="t" r="r" b="b"/>
              <a:pathLst>
                <a:path w="26021" h="6948" extrusionOk="0">
                  <a:moveTo>
                    <a:pt x="9196" y="0"/>
                  </a:moveTo>
                  <a:cubicBezTo>
                    <a:pt x="4106" y="0"/>
                    <a:pt x="1" y="3120"/>
                    <a:pt x="1" y="6948"/>
                  </a:cubicBezTo>
                  <a:lnTo>
                    <a:pt x="26020" y="6948"/>
                  </a:lnTo>
                  <a:cubicBezTo>
                    <a:pt x="26020" y="4699"/>
                    <a:pt x="23603" y="2870"/>
                    <a:pt x="20619" y="2870"/>
                  </a:cubicBezTo>
                  <a:cubicBezTo>
                    <a:pt x="19384" y="2870"/>
                    <a:pt x="18256" y="3180"/>
                    <a:pt x="17331" y="3714"/>
                  </a:cubicBezTo>
                  <a:cubicBezTo>
                    <a:pt x="15779" y="1520"/>
                    <a:pt x="12714"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70"/>
            <p:cNvSpPr/>
            <p:nvPr/>
          </p:nvSpPr>
          <p:spPr>
            <a:xfrm>
              <a:off x="7747384" y="3170048"/>
              <a:ext cx="121622" cy="45773"/>
            </a:xfrm>
            <a:custGeom>
              <a:avLst/>
              <a:gdLst/>
              <a:ahLst/>
              <a:cxnLst/>
              <a:rect l="l" t="t" r="r" b="b"/>
              <a:pathLst>
                <a:path w="9204" h="3464" extrusionOk="0">
                  <a:moveTo>
                    <a:pt x="4612" y="0"/>
                  </a:moveTo>
                  <a:cubicBezTo>
                    <a:pt x="2080" y="0"/>
                    <a:pt x="1" y="1546"/>
                    <a:pt x="1" y="3464"/>
                  </a:cubicBezTo>
                  <a:lnTo>
                    <a:pt x="9203" y="3464"/>
                  </a:lnTo>
                  <a:cubicBezTo>
                    <a:pt x="9203" y="1546"/>
                    <a:pt x="7144" y="0"/>
                    <a:pt x="4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70"/>
            <p:cNvSpPr/>
            <p:nvPr/>
          </p:nvSpPr>
          <p:spPr>
            <a:xfrm>
              <a:off x="7928411" y="3123915"/>
              <a:ext cx="343485" cy="91903"/>
            </a:xfrm>
            <a:custGeom>
              <a:avLst/>
              <a:gdLst/>
              <a:ahLst/>
              <a:cxnLst/>
              <a:rect l="l" t="t" r="r" b="b"/>
              <a:pathLst>
                <a:path w="25994" h="6955" extrusionOk="0">
                  <a:moveTo>
                    <a:pt x="16798" y="1"/>
                  </a:moveTo>
                  <a:cubicBezTo>
                    <a:pt x="13280" y="1"/>
                    <a:pt x="10215" y="1520"/>
                    <a:pt x="8669" y="3714"/>
                  </a:cubicBezTo>
                  <a:cubicBezTo>
                    <a:pt x="7765" y="3180"/>
                    <a:pt x="6610" y="2870"/>
                    <a:pt x="5375" y="2870"/>
                  </a:cubicBezTo>
                  <a:cubicBezTo>
                    <a:pt x="2390" y="2870"/>
                    <a:pt x="0" y="4700"/>
                    <a:pt x="0" y="6955"/>
                  </a:cubicBezTo>
                  <a:lnTo>
                    <a:pt x="25993" y="6955"/>
                  </a:lnTo>
                  <a:cubicBezTo>
                    <a:pt x="25993" y="3126"/>
                    <a:pt x="21888" y="1"/>
                    <a:pt x="16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70"/>
            <p:cNvSpPr/>
            <p:nvPr/>
          </p:nvSpPr>
          <p:spPr>
            <a:xfrm>
              <a:off x="6990569" y="1265596"/>
              <a:ext cx="203681" cy="909269"/>
            </a:xfrm>
            <a:custGeom>
              <a:avLst/>
              <a:gdLst/>
              <a:ahLst/>
              <a:cxnLst/>
              <a:rect l="l" t="t" r="r" b="b"/>
              <a:pathLst>
                <a:path w="15414" h="68811" extrusionOk="0">
                  <a:moveTo>
                    <a:pt x="14907" y="1"/>
                  </a:moveTo>
                  <a:lnTo>
                    <a:pt x="0" y="68696"/>
                  </a:lnTo>
                  <a:lnTo>
                    <a:pt x="506" y="68811"/>
                  </a:lnTo>
                  <a:lnTo>
                    <a:pt x="15413" y="115"/>
                  </a:lnTo>
                  <a:lnTo>
                    <a:pt x="149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70"/>
            <p:cNvSpPr/>
            <p:nvPr/>
          </p:nvSpPr>
          <p:spPr>
            <a:xfrm>
              <a:off x="7320670" y="1528437"/>
              <a:ext cx="541615" cy="725581"/>
            </a:xfrm>
            <a:custGeom>
              <a:avLst/>
              <a:gdLst/>
              <a:ahLst/>
              <a:cxnLst/>
              <a:rect l="l" t="t" r="r" b="b"/>
              <a:pathLst>
                <a:path w="40988" h="54910" extrusionOk="0">
                  <a:moveTo>
                    <a:pt x="40589" y="0"/>
                  </a:moveTo>
                  <a:lnTo>
                    <a:pt x="0" y="54606"/>
                  </a:lnTo>
                  <a:lnTo>
                    <a:pt x="419" y="54909"/>
                  </a:lnTo>
                  <a:lnTo>
                    <a:pt x="40988" y="311"/>
                  </a:lnTo>
                  <a:lnTo>
                    <a:pt x="40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70"/>
            <p:cNvSpPr/>
            <p:nvPr/>
          </p:nvSpPr>
          <p:spPr>
            <a:xfrm>
              <a:off x="7490888" y="2380112"/>
              <a:ext cx="601845" cy="7056"/>
            </a:xfrm>
            <a:custGeom>
              <a:avLst/>
              <a:gdLst/>
              <a:ahLst/>
              <a:cxnLst/>
              <a:rect l="l" t="t" r="r" b="b"/>
              <a:pathLst>
                <a:path w="45546" h="534" extrusionOk="0">
                  <a:moveTo>
                    <a:pt x="1" y="0"/>
                  </a:moveTo>
                  <a:lnTo>
                    <a:pt x="1" y="533"/>
                  </a:lnTo>
                  <a:lnTo>
                    <a:pt x="45546" y="533"/>
                  </a:lnTo>
                  <a:lnTo>
                    <a:pt x="45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70"/>
            <p:cNvSpPr/>
            <p:nvPr/>
          </p:nvSpPr>
          <p:spPr>
            <a:xfrm>
              <a:off x="7431026" y="3107952"/>
              <a:ext cx="431265" cy="560974"/>
            </a:xfrm>
            <a:custGeom>
              <a:avLst/>
              <a:gdLst/>
              <a:ahLst/>
              <a:cxnLst/>
              <a:rect l="l" t="t" r="r" b="b"/>
              <a:pathLst>
                <a:path w="32637" h="42453" extrusionOk="0">
                  <a:moveTo>
                    <a:pt x="426" y="0"/>
                  </a:moveTo>
                  <a:lnTo>
                    <a:pt x="1" y="311"/>
                  </a:lnTo>
                  <a:lnTo>
                    <a:pt x="32238" y="42453"/>
                  </a:lnTo>
                  <a:lnTo>
                    <a:pt x="32637" y="42142"/>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70"/>
            <p:cNvSpPr/>
            <p:nvPr/>
          </p:nvSpPr>
          <p:spPr>
            <a:xfrm>
              <a:off x="6476044" y="3136945"/>
              <a:ext cx="389258" cy="568030"/>
            </a:xfrm>
            <a:custGeom>
              <a:avLst/>
              <a:gdLst/>
              <a:ahLst/>
              <a:cxnLst/>
              <a:rect l="l" t="t" r="r" b="b"/>
              <a:pathLst>
                <a:path w="29458" h="42987" extrusionOk="0">
                  <a:moveTo>
                    <a:pt x="29005" y="0"/>
                  </a:moveTo>
                  <a:lnTo>
                    <a:pt x="1" y="42703"/>
                  </a:lnTo>
                  <a:lnTo>
                    <a:pt x="426" y="42986"/>
                  </a:lnTo>
                  <a:lnTo>
                    <a:pt x="29457" y="311"/>
                  </a:lnTo>
                  <a:lnTo>
                    <a:pt x="29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70"/>
            <p:cNvSpPr/>
            <p:nvPr/>
          </p:nvSpPr>
          <p:spPr>
            <a:xfrm>
              <a:off x="5709171" y="2838057"/>
              <a:ext cx="647196" cy="7060"/>
            </a:xfrm>
            <a:custGeom>
              <a:avLst/>
              <a:gdLst/>
              <a:ahLst/>
              <a:cxnLst/>
              <a:rect l="l" t="t" r="r" b="b"/>
              <a:pathLst>
                <a:path w="44702" h="507" extrusionOk="0">
                  <a:moveTo>
                    <a:pt x="1" y="0"/>
                  </a:moveTo>
                  <a:lnTo>
                    <a:pt x="1" y="507"/>
                  </a:lnTo>
                  <a:lnTo>
                    <a:pt x="44701" y="507"/>
                  </a:lnTo>
                  <a:lnTo>
                    <a:pt x="44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70"/>
            <p:cNvSpPr/>
            <p:nvPr/>
          </p:nvSpPr>
          <p:spPr>
            <a:xfrm>
              <a:off x="5802824" y="2092018"/>
              <a:ext cx="627131" cy="240909"/>
            </a:xfrm>
            <a:custGeom>
              <a:avLst/>
              <a:gdLst/>
              <a:ahLst/>
              <a:cxnLst/>
              <a:rect l="l" t="t" r="r" b="b"/>
              <a:pathLst>
                <a:path w="47456" h="18230" extrusionOk="0">
                  <a:moveTo>
                    <a:pt x="169" y="1"/>
                  </a:moveTo>
                  <a:lnTo>
                    <a:pt x="0" y="480"/>
                  </a:lnTo>
                  <a:lnTo>
                    <a:pt x="47260" y="18230"/>
                  </a:lnTo>
                  <a:lnTo>
                    <a:pt x="47456" y="17750"/>
                  </a:lnTo>
                  <a:lnTo>
                    <a:pt x="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70"/>
            <p:cNvSpPr/>
            <p:nvPr/>
          </p:nvSpPr>
          <p:spPr>
            <a:xfrm>
              <a:off x="6195735" y="1414328"/>
              <a:ext cx="412620" cy="829694"/>
            </a:xfrm>
            <a:custGeom>
              <a:avLst/>
              <a:gdLst/>
              <a:ahLst/>
              <a:cxnLst/>
              <a:rect l="l" t="t" r="r" b="b"/>
              <a:pathLst>
                <a:path w="31226" h="62789" extrusionOk="0">
                  <a:moveTo>
                    <a:pt x="453" y="0"/>
                  </a:moveTo>
                  <a:lnTo>
                    <a:pt x="0" y="223"/>
                  </a:lnTo>
                  <a:lnTo>
                    <a:pt x="30753" y="62788"/>
                  </a:lnTo>
                  <a:lnTo>
                    <a:pt x="31225" y="62565"/>
                  </a:lnTo>
                  <a:lnTo>
                    <a:pt x="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70"/>
            <p:cNvSpPr/>
            <p:nvPr/>
          </p:nvSpPr>
          <p:spPr>
            <a:xfrm>
              <a:off x="7797966" y="1307530"/>
              <a:ext cx="289713" cy="289713"/>
            </a:xfrm>
            <a:custGeom>
              <a:avLst/>
              <a:gdLst/>
              <a:ahLst/>
              <a:cxnLst/>
              <a:rect l="l" t="t" r="r" b="b"/>
              <a:pathLst>
                <a:path w="18061" h="18061" extrusionOk="0">
                  <a:moveTo>
                    <a:pt x="9027" y="0"/>
                  </a:moveTo>
                  <a:cubicBezTo>
                    <a:pt x="4052" y="0"/>
                    <a:pt x="1" y="4051"/>
                    <a:pt x="1" y="9027"/>
                  </a:cubicBezTo>
                  <a:cubicBezTo>
                    <a:pt x="1" y="14036"/>
                    <a:pt x="4052" y="18060"/>
                    <a:pt x="9027" y="18060"/>
                  </a:cubicBezTo>
                  <a:cubicBezTo>
                    <a:pt x="14010" y="18060"/>
                    <a:pt x="18061" y="14036"/>
                    <a:pt x="18061" y="9027"/>
                  </a:cubicBezTo>
                  <a:cubicBezTo>
                    <a:pt x="18061" y="4051"/>
                    <a:pt x="14010" y="0"/>
                    <a:pt x="9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70"/>
            <p:cNvSpPr/>
            <p:nvPr/>
          </p:nvSpPr>
          <p:spPr>
            <a:xfrm>
              <a:off x="7852989" y="1335074"/>
              <a:ext cx="184550" cy="107618"/>
            </a:xfrm>
            <a:custGeom>
              <a:avLst/>
              <a:gdLst/>
              <a:ahLst/>
              <a:cxnLst/>
              <a:rect l="l" t="t" r="r" b="b"/>
              <a:pathLst>
                <a:path w="11505" h="6709" extrusionOk="0">
                  <a:moveTo>
                    <a:pt x="4523" y="1"/>
                  </a:moveTo>
                  <a:cubicBezTo>
                    <a:pt x="4073" y="1"/>
                    <a:pt x="3616" y="48"/>
                    <a:pt x="3180" y="167"/>
                  </a:cubicBezTo>
                  <a:cubicBezTo>
                    <a:pt x="1128" y="754"/>
                    <a:pt x="0" y="3178"/>
                    <a:pt x="1378" y="6270"/>
                  </a:cubicBezTo>
                  <a:cubicBezTo>
                    <a:pt x="1378" y="6270"/>
                    <a:pt x="4417" y="6708"/>
                    <a:pt x="6910" y="6708"/>
                  </a:cubicBezTo>
                  <a:cubicBezTo>
                    <a:pt x="8156" y="6708"/>
                    <a:pt x="9266" y="6599"/>
                    <a:pt x="9790" y="6270"/>
                  </a:cubicBezTo>
                  <a:cubicBezTo>
                    <a:pt x="9790" y="6270"/>
                    <a:pt x="11505" y="727"/>
                    <a:pt x="9790" y="140"/>
                  </a:cubicBezTo>
                  <a:cubicBezTo>
                    <a:pt x="9586" y="68"/>
                    <a:pt x="9390" y="38"/>
                    <a:pt x="9206" y="38"/>
                  </a:cubicBezTo>
                  <a:cubicBezTo>
                    <a:pt x="8368" y="38"/>
                    <a:pt x="7764" y="646"/>
                    <a:pt x="7764" y="646"/>
                  </a:cubicBezTo>
                  <a:cubicBezTo>
                    <a:pt x="7764" y="646"/>
                    <a:pt x="6193" y="1"/>
                    <a:pt x="4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70"/>
            <p:cNvSpPr/>
            <p:nvPr/>
          </p:nvSpPr>
          <p:spPr>
            <a:xfrm>
              <a:off x="7867939" y="1413983"/>
              <a:ext cx="28376" cy="28938"/>
            </a:xfrm>
            <a:custGeom>
              <a:avLst/>
              <a:gdLst/>
              <a:ahLst/>
              <a:cxnLst/>
              <a:rect l="l" t="t" r="r" b="b"/>
              <a:pathLst>
                <a:path w="1769" h="1804" extrusionOk="0">
                  <a:moveTo>
                    <a:pt x="871" y="1"/>
                  </a:moveTo>
                  <a:cubicBezTo>
                    <a:pt x="392" y="1"/>
                    <a:pt x="0" y="392"/>
                    <a:pt x="0" y="899"/>
                  </a:cubicBezTo>
                  <a:cubicBezTo>
                    <a:pt x="0" y="1378"/>
                    <a:pt x="392" y="1803"/>
                    <a:pt x="871" y="1803"/>
                  </a:cubicBezTo>
                  <a:cubicBezTo>
                    <a:pt x="1377" y="1803"/>
                    <a:pt x="1769" y="1378"/>
                    <a:pt x="1769" y="899"/>
                  </a:cubicBezTo>
                  <a:cubicBezTo>
                    <a:pt x="1769" y="392"/>
                    <a:pt x="137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70"/>
            <p:cNvSpPr/>
            <p:nvPr/>
          </p:nvSpPr>
          <p:spPr>
            <a:xfrm>
              <a:off x="7989776" y="1413983"/>
              <a:ext cx="28392" cy="28938"/>
            </a:xfrm>
            <a:custGeom>
              <a:avLst/>
              <a:gdLst/>
              <a:ahLst/>
              <a:cxnLst/>
              <a:rect l="l" t="t" r="r" b="b"/>
              <a:pathLst>
                <a:path w="1770" h="1804" extrusionOk="0">
                  <a:moveTo>
                    <a:pt x="871" y="1"/>
                  </a:moveTo>
                  <a:cubicBezTo>
                    <a:pt x="392" y="1"/>
                    <a:pt x="0" y="392"/>
                    <a:pt x="0" y="899"/>
                  </a:cubicBezTo>
                  <a:cubicBezTo>
                    <a:pt x="0" y="1378"/>
                    <a:pt x="392" y="1803"/>
                    <a:pt x="871" y="1803"/>
                  </a:cubicBezTo>
                  <a:cubicBezTo>
                    <a:pt x="1378" y="1803"/>
                    <a:pt x="1769" y="1378"/>
                    <a:pt x="1769" y="899"/>
                  </a:cubicBezTo>
                  <a:cubicBezTo>
                    <a:pt x="1769" y="392"/>
                    <a:pt x="1378"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70"/>
            <p:cNvSpPr/>
            <p:nvPr/>
          </p:nvSpPr>
          <p:spPr>
            <a:xfrm>
              <a:off x="7876923" y="1349431"/>
              <a:ext cx="133107" cy="217048"/>
            </a:xfrm>
            <a:custGeom>
              <a:avLst/>
              <a:gdLst/>
              <a:ahLst/>
              <a:cxnLst/>
              <a:rect l="l" t="t" r="r" b="b"/>
              <a:pathLst>
                <a:path w="8298" h="13531" extrusionOk="0">
                  <a:moveTo>
                    <a:pt x="4166" y="1"/>
                  </a:moveTo>
                  <a:cubicBezTo>
                    <a:pt x="1857" y="1"/>
                    <a:pt x="0" y="1884"/>
                    <a:pt x="0" y="4166"/>
                  </a:cubicBezTo>
                  <a:cubicBezTo>
                    <a:pt x="0" y="5544"/>
                    <a:pt x="649" y="6752"/>
                    <a:pt x="1661" y="7515"/>
                  </a:cubicBezTo>
                  <a:cubicBezTo>
                    <a:pt x="898" y="8636"/>
                    <a:pt x="311" y="10270"/>
                    <a:pt x="0" y="12180"/>
                  </a:cubicBezTo>
                  <a:cubicBezTo>
                    <a:pt x="1182" y="13024"/>
                    <a:pt x="2586" y="13531"/>
                    <a:pt x="4166" y="13531"/>
                  </a:cubicBezTo>
                  <a:cubicBezTo>
                    <a:pt x="5712" y="13531"/>
                    <a:pt x="7116" y="13024"/>
                    <a:pt x="8298" y="12180"/>
                  </a:cubicBezTo>
                  <a:cubicBezTo>
                    <a:pt x="7987" y="10270"/>
                    <a:pt x="7400" y="8636"/>
                    <a:pt x="6637" y="7515"/>
                  </a:cubicBezTo>
                  <a:cubicBezTo>
                    <a:pt x="7650" y="6752"/>
                    <a:pt x="8298" y="5544"/>
                    <a:pt x="8298" y="4166"/>
                  </a:cubicBezTo>
                  <a:cubicBezTo>
                    <a:pt x="8298" y="1884"/>
                    <a:pt x="6441" y="1"/>
                    <a:pt x="4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70"/>
            <p:cNvSpPr/>
            <p:nvPr/>
          </p:nvSpPr>
          <p:spPr>
            <a:xfrm>
              <a:off x="7876923" y="1343464"/>
              <a:ext cx="133107" cy="61982"/>
            </a:xfrm>
            <a:custGeom>
              <a:avLst/>
              <a:gdLst/>
              <a:ahLst/>
              <a:cxnLst/>
              <a:rect l="l" t="t" r="r" b="b"/>
              <a:pathLst>
                <a:path w="8298" h="3864" extrusionOk="0">
                  <a:moveTo>
                    <a:pt x="3867" y="0"/>
                  </a:moveTo>
                  <a:cubicBezTo>
                    <a:pt x="2955" y="0"/>
                    <a:pt x="258" y="195"/>
                    <a:pt x="0" y="2486"/>
                  </a:cubicBezTo>
                  <a:cubicBezTo>
                    <a:pt x="0" y="2486"/>
                    <a:pt x="730" y="3863"/>
                    <a:pt x="4166" y="3863"/>
                  </a:cubicBezTo>
                  <a:cubicBezTo>
                    <a:pt x="7569" y="3863"/>
                    <a:pt x="8298" y="2486"/>
                    <a:pt x="8298" y="2486"/>
                  </a:cubicBezTo>
                  <a:cubicBezTo>
                    <a:pt x="8040" y="195"/>
                    <a:pt x="5366" y="0"/>
                    <a:pt x="4463" y="0"/>
                  </a:cubicBezTo>
                  <a:cubicBezTo>
                    <a:pt x="4277" y="0"/>
                    <a:pt x="4166" y="8"/>
                    <a:pt x="4166" y="8"/>
                  </a:cubicBezTo>
                  <a:cubicBezTo>
                    <a:pt x="4166" y="8"/>
                    <a:pt x="4054" y="0"/>
                    <a:pt x="3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70"/>
            <p:cNvSpPr/>
            <p:nvPr/>
          </p:nvSpPr>
          <p:spPr>
            <a:xfrm>
              <a:off x="7648538" y="2746965"/>
              <a:ext cx="445721" cy="189594"/>
            </a:xfrm>
            <a:custGeom>
              <a:avLst/>
              <a:gdLst/>
              <a:ahLst/>
              <a:cxnLst/>
              <a:rect l="l" t="t" r="r" b="b"/>
              <a:pathLst>
                <a:path w="33731" h="14348" extrusionOk="0">
                  <a:moveTo>
                    <a:pt x="196" y="1"/>
                  </a:moveTo>
                  <a:lnTo>
                    <a:pt x="0" y="480"/>
                  </a:lnTo>
                  <a:lnTo>
                    <a:pt x="33528" y="14348"/>
                  </a:lnTo>
                  <a:lnTo>
                    <a:pt x="33730" y="13875"/>
                  </a:lnTo>
                  <a:lnTo>
                    <a:pt x="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70"/>
            <p:cNvSpPr/>
            <p:nvPr/>
          </p:nvSpPr>
          <p:spPr>
            <a:xfrm>
              <a:off x="7140713" y="3138821"/>
              <a:ext cx="31951" cy="658308"/>
            </a:xfrm>
            <a:custGeom>
              <a:avLst/>
              <a:gdLst/>
              <a:ahLst/>
              <a:cxnLst/>
              <a:rect l="l" t="t" r="r" b="b"/>
              <a:pathLst>
                <a:path w="2418" h="49819" extrusionOk="0">
                  <a:moveTo>
                    <a:pt x="507" y="0"/>
                  </a:moveTo>
                  <a:lnTo>
                    <a:pt x="1" y="27"/>
                  </a:lnTo>
                  <a:lnTo>
                    <a:pt x="1884" y="49819"/>
                  </a:lnTo>
                  <a:lnTo>
                    <a:pt x="2418" y="49792"/>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70"/>
            <p:cNvSpPr/>
            <p:nvPr/>
          </p:nvSpPr>
          <p:spPr>
            <a:xfrm>
              <a:off x="5833693" y="3047005"/>
              <a:ext cx="647156" cy="344198"/>
            </a:xfrm>
            <a:custGeom>
              <a:avLst/>
              <a:gdLst/>
              <a:ahLst/>
              <a:cxnLst/>
              <a:rect l="l" t="t" r="r" b="b"/>
              <a:pathLst>
                <a:path w="48975" h="26048" extrusionOk="0">
                  <a:moveTo>
                    <a:pt x="48725" y="1"/>
                  </a:moveTo>
                  <a:lnTo>
                    <a:pt x="0" y="25602"/>
                  </a:lnTo>
                  <a:lnTo>
                    <a:pt x="257" y="26048"/>
                  </a:lnTo>
                  <a:lnTo>
                    <a:pt x="48975" y="453"/>
                  </a:lnTo>
                  <a:lnTo>
                    <a:pt x="487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70"/>
            <p:cNvSpPr/>
            <p:nvPr/>
          </p:nvSpPr>
          <p:spPr>
            <a:xfrm>
              <a:off x="6889397" y="1480520"/>
              <a:ext cx="181825" cy="173183"/>
            </a:xfrm>
            <a:custGeom>
              <a:avLst/>
              <a:gdLst/>
              <a:ahLst/>
              <a:cxnLst/>
              <a:rect l="l" t="t" r="r" b="b"/>
              <a:pathLst>
                <a:path w="13760" h="13106" extrusionOk="0">
                  <a:moveTo>
                    <a:pt x="6893" y="1"/>
                  </a:moveTo>
                  <a:lnTo>
                    <a:pt x="4760" y="4301"/>
                  </a:lnTo>
                  <a:lnTo>
                    <a:pt x="0" y="5004"/>
                  </a:lnTo>
                  <a:lnTo>
                    <a:pt x="3437" y="8352"/>
                  </a:lnTo>
                  <a:lnTo>
                    <a:pt x="2620" y="13105"/>
                  </a:lnTo>
                  <a:lnTo>
                    <a:pt x="6893" y="10857"/>
                  </a:lnTo>
                  <a:lnTo>
                    <a:pt x="11140" y="13105"/>
                  </a:lnTo>
                  <a:lnTo>
                    <a:pt x="10330" y="8352"/>
                  </a:lnTo>
                  <a:lnTo>
                    <a:pt x="13759" y="5004"/>
                  </a:lnTo>
                  <a:lnTo>
                    <a:pt x="9006" y="4301"/>
                  </a:lnTo>
                  <a:lnTo>
                    <a:pt x="68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70"/>
            <p:cNvSpPr/>
            <p:nvPr/>
          </p:nvSpPr>
          <p:spPr>
            <a:xfrm>
              <a:off x="7618026" y="1788687"/>
              <a:ext cx="179948" cy="179499"/>
            </a:xfrm>
            <a:custGeom>
              <a:avLst/>
              <a:gdLst/>
              <a:ahLst/>
              <a:cxnLst/>
              <a:rect l="l" t="t" r="r" b="b"/>
              <a:pathLst>
                <a:path w="13618" h="13584" extrusionOk="0">
                  <a:moveTo>
                    <a:pt x="3883" y="0"/>
                  </a:moveTo>
                  <a:lnTo>
                    <a:pt x="3937" y="4807"/>
                  </a:lnTo>
                  <a:lnTo>
                    <a:pt x="0" y="7568"/>
                  </a:lnTo>
                  <a:lnTo>
                    <a:pt x="4612" y="9000"/>
                  </a:lnTo>
                  <a:lnTo>
                    <a:pt x="6023" y="13584"/>
                  </a:lnTo>
                  <a:lnTo>
                    <a:pt x="8804" y="9675"/>
                  </a:lnTo>
                  <a:lnTo>
                    <a:pt x="13618" y="9729"/>
                  </a:lnTo>
                  <a:lnTo>
                    <a:pt x="10749" y="5881"/>
                  </a:lnTo>
                  <a:lnTo>
                    <a:pt x="12295" y="1323"/>
                  </a:lnTo>
                  <a:lnTo>
                    <a:pt x="12295" y="1323"/>
                  </a:lnTo>
                  <a:lnTo>
                    <a:pt x="7738" y="2869"/>
                  </a:lnTo>
                  <a:lnTo>
                    <a:pt x="3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70"/>
            <p:cNvSpPr/>
            <p:nvPr/>
          </p:nvSpPr>
          <p:spPr>
            <a:xfrm>
              <a:off x="7942591" y="2510990"/>
              <a:ext cx="173183" cy="182102"/>
            </a:xfrm>
            <a:custGeom>
              <a:avLst/>
              <a:gdLst/>
              <a:ahLst/>
              <a:cxnLst/>
              <a:rect l="l" t="t" r="r" b="b"/>
              <a:pathLst>
                <a:path w="13106" h="13781" extrusionOk="0">
                  <a:moveTo>
                    <a:pt x="8103" y="0"/>
                  </a:moveTo>
                  <a:lnTo>
                    <a:pt x="4727" y="3457"/>
                  </a:lnTo>
                  <a:lnTo>
                    <a:pt x="1" y="2640"/>
                  </a:lnTo>
                  <a:lnTo>
                    <a:pt x="2249" y="6887"/>
                  </a:lnTo>
                  <a:lnTo>
                    <a:pt x="1" y="11140"/>
                  </a:lnTo>
                  <a:lnTo>
                    <a:pt x="1" y="11140"/>
                  </a:lnTo>
                  <a:lnTo>
                    <a:pt x="4727" y="10350"/>
                  </a:lnTo>
                  <a:lnTo>
                    <a:pt x="8103" y="13780"/>
                  </a:lnTo>
                  <a:lnTo>
                    <a:pt x="8778" y="9027"/>
                  </a:lnTo>
                  <a:lnTo>
                    <a:pt x="13105" y="6887"/>
                  </a:lnTo>
                  <a:lnTo>
                    <a:pt x="8778" y="4780"/>
                  </a:lnTo>
                  <a:lnTo>
                    <a:pt x="8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70"/>
            <p:cNvSpPr/>
            <p:nvPr/>
          </p:nvSpPr>
          <p:spPr>
            <a:xfrm>
              <a:off x="7627659" y="3239901"/>
              <a:ext cx="179961" cy="179591"/>
            </a:xfrm>
            <a:custGeom>
              <a:avLst/>
              <a:gdLst/>
              <a:ahLst/>
              <a:cxnLst/>
              <a:rect l="l" t="t" r="r" b="b"/>
              <a:pathLst>
                <a:path w="13619" h="13591" extrusionOk="0">
                  <a:moveTo>
                    <a:pt x="6023" y="0"/>
                  </a:moveTo>
                  <a:lnTo>
                    <a:pt x="4592" y="4591"/>
                  </a:lnTo>
                  <a:lnTo>
                    <a:pt x="1" y="6023"/>
                  </a:lnTo>
                  <a:lnTo>
                    <a:pt x="3943" y="8777"/>
                  </a:lnTo>
                  <a:lnTo>
                    <a:pt x="3883" y="13591"/>
                  </a:lnTo>
                  <a:lnTo>
                    <a:pt x="7738" y="10722"/>
                  </a:lnTo>
                  <a:lnTo>
                    <a:pt x="12295" y="12268"/>
                  </a:lnTo>
                  <a:lnTo>
                    <a:pt x="12295" y="12268"/>
                  </a:lnTo>
                  <a:lnTo>
                    <a:pt x="10749" y="7710"/>
                  </a:lnTo>
                  <a:lnTo>
                    <a:pt x="13618" y="3855"/>
                  </a:lnTo>
                  <a:lnTo>
                    <a:pt x="13618" y="3855"/>
                  </a:lnTo>
                  <a:lnTo>
                    <a:pt x="8811" y="3916"/>
                  </a:lnTo>
                  <a:lnTo>
                    <a:pt x="60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70"/>
            <p:cNvSpPr/>
            <p:nvPr/>
          </p:nvSpPr>
          <p:spPr>
            <a:xfrm>
              <a:off x="6903220" y="3564110"/>
              <a:ext cx="181745" cy="173183"/>
            </a:xfrm>
            <a:custGeom>
              <a:avLst/>
              <a:gdLst/>
              <a:ahLst/>
              <a:cxnLst/>
              <a:rect l="l" t="t" r="r" b="b"/>
              <a:pathLst>
                <a:path w="13754" h="13106" extrusionOk="0">
                  <a:moveTo>
                    <a:pt x="11140" y="1"/>
                  </a:moveTo>
                  <a:lnTo>
                    <a:pt x="6860" y="2249"/>
                  </a:lnTo>
                  <a:lnTo>
                    <a:pt x="2613" y="1"/>
                  </a:lnTo>
                  <a:lnTo>
                    <a:pt x="2613" y="1"/>
                  </a:lnTo>
                  <a:lnTo>
                    <a:pt x="3430" y="4754"/>
                  </a:lnTo>
                  <a:lnTo>
                    <a:pt x="1" y="8103"/>
                  </a:lnTo>
                  <a:lnTo>
                    <a:pt x="4753" y="8805"/>
                  </a:lnTo>
                  <a:lnTo>
                    <a:pt x="6860" y="13105"/>
                  </a:lnTo>
                  <a:lnTo>
                    <a:pt x="9000" y="8805"/>
                  </a:lnTo>
                  <a:lnTo>
                    <a:pt x="13753" y="8103"/>
                  </a:lnTo>
                  <a:lnTo>
                    <a:pt x="10323" y="4754"/>
                  </a:lnTo>
                  <a:lnTo>
                    <a:pt x="1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70"/>
            <p:cNvSpPr/>
            <p:nvPr/>
          </p:nvSpPr>
          <p:spPr>
            <a:xfrm>
              <a:off x="6176455" y="3249627"/>
              <a:ext cx="179869" cy="179512"/>
            </a:xfrm>
            <a:custGeom>
              <a:avLst/>
              <a:gdLst/>
              <a:ahLst/>
              <a:cxnLst/>
              <a:rect l="l" t="t" r="r" b="b"/>
              <a:pathLst>
                <a:path w="13612" h="13585" extrusionOk="0">
                  <a:moveTo>
                    <a:pt x="7596" y="0"/>
                  </a:moveTo>
                  <a:lnTo>
                    <a:pt x="4808" y="3909"/>
                  </a:lnTo>
                  <a:lnTo>
                    <a:pt x="1" y="3855"/>
                  </a:lnTo>
                  <a:lnTo>
                    <a:pt x="1" y="3855"/>
                  </a:lnTo>
                  <a:lnTo>
                    <a:pt x="2870" y="7704"/>
                  </a:lnTo>
                  <a:lnTo>
                    <a:pt x="1351" y="12261"/>
                  </a:lnTo>
                  <a:lnTo>
                    <a:pt x="5881" y="10715"/>
                  </a:lnTo>
                  <a:lnTo>
                    <a:pt x="9730" y="13584"/>
                  </a:lnTo>
                  <a:lnTo>
                    <a:pt x="9676" y="8777"/>
                  </a:lnTo>
                  <a:lnTo>
                    <a:pt x="13612" y="6016"/>
                  </a:lnTo>
                  <a:lnTo>
                    <a:pt x="9027" y="4584"/>
                  </a:lnTo>
                  <a:lnTo>
                    <a:pt x="7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70"/>
            <p:cNvSpPr/>
            <p:nvPr/>
          </p:nvSpPr>
          <p:spPr>
            <a:xfrm>
              <a:off x="5795293" y="2447964"/>
              <a:ext cx="172905" cy="182089"/>
            </a:xfrm>
            <a:custGeom>
              <a:avLst/>
              <a:gdLst/>
              <a:ahLst/>
              <a:cxnLst/>
              <a:rect l="l" t="t" r="r" b="b"/>
              <a:pathLst>
                <a:path w="13085" h="13780" extrusionOk="0">
                  <a:moveTo>
                    <a:pt x="4983" y="0"/>
                  </a:moveTo>
                  <a:lnTo>
                    <a:pt x="4308" y="4753"/>
                  </a:lnTo>
                  <a:lnTo>
                    <a:pt x="1" y="6893"/>
                  </a:lnTo>
                  <a:lnTo>
                    <a:pt x="4308" y="9027"/>
                  </a:lnTo>
                  <a:lnTo>
                    <a:pt x="4983" y="13780"/>
                  </a:lnTo>
                  <a:lnTo>
                    <a:pt x="8359" y="10323"/>
                  </a:lnTo>
                  <a:lnTo>
                    <a:pt x="13085" y="11140"/>
                  </a:lnTo>
                  <a:lnTo>
                    <a:pt x="10864" y="6893"/>
                  </a:lnTo>
                  <a:lnTo>
                    <a:pt x="13085" y="2640"/>
                  </a:lnTo>
                  <a:lnTo>
                    <a:pt x="8359" y="3430"/>
                  </a:lnTo>
                  <a:lnTo>
                    <a:pt x="49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70"/>
            <p:cNvSpPr/>
            <p:nvPr/>
          </p:nvSpPr>
          <p:spPr>
            <a:xfrm>
              <a:off x="6166729" y="1798321"/>
              <a:ext cx="179961" cy="179591"/>
            </a:xfrm>
            <a:custGeom>
              <a:avLst/>
              <a:gdLst/>
              <a:ahLst/>
              <a:cxnLst/>
              <a:rect l="l" t="t" r="r" b="b"/>
              <a:pathLst>
                <a:path w="13619" h="13591" extrusionOk="0">
                  <a:moveTo>
                    <a:pt x="9736" y="0"/>
                  </a:moveTo>
                  <a:lnTo>
                    <a:pt x="5881" y="2870"/>
                  </a:lnTo>
                  <a:lnTo>
                    <a:pt x="1351" y="1324"/>
                  </a:lnTo>
                  <a:lnTo>
                    <a:pt x="2904" y="5881"/>
                  </a:lnTo>
                  <a:lnTo>
                    <a:pt x="1" y="9736"/>
                  </a:lnTo>
                  <a:lnTo>
                    <a:pt x="4815" y="9675"/>
                  </a:lnTo>
                  <a:lnTo>
                    <a:pt x="7596" y="13591"/>
                  </a:lnTo>
                  <a:lnTo>
                    <a:pt x="9034" y="9000"/>
                  </a:lnTo>
                  <a:lnTo>
                    <a:pt x="13618" y="7569"/>
                  </a:lnTo>
                  <a:lnTo>
                    <a:pt x="9682" y="4814"/>
                  </a:lnTo>
                  <a:lnTo>
                    <a:pt x="9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70"/>
            <p:cNvSpPr/>
            <p:nvPr/>
          </p:nvSpPr>
          <p:spPr>
            <a:xfrm>
              <a:off x="8067596" y="2248240"/>
              <a:ext cx="289713" cy="289713"/>
            </a:xfrm>
            <a:custGeom>
              <a:avLst/>
              <a:gdLst/>
              <a:ahLst/>
              <a:cxnLst/>
              <a:rect l="l" t="t" r="r" b="b"/>
              <a:pathLst>
                <a:path w="18061" h="18061" extrusionOk="0">
                  <a:moveTo>
                    <a:pt x="9027" y="0"/>
                  </a:moveTo>
                  <a:cubicBezTo>
                    <a:pt x="4052" y="0"/>
                    <a:pt x="1" y="4051"/>
                    <a:pt x="1" y="9027"/>
                  </a:cubicBezTo>
                  <a:cubicBezTo>
                    <a:pt x="1" y="14036"/>
                    <a:pt x="4052" y="18060"/>
                    <a:pt x="9027" y="18060"/>
                  </a:cubicBezTo>
                  <a:cubicBezTo>
                    <a:pt x="14010" y="18060"/>
                    <a:pt x="18061" y="14036"/>
                    <a:pt x="18061" y="9027"/>
                  </a:cubicBezTo>
                  <a:cubicBezTo>
                    <a:pt x="18061" y="4051"/>
                    <a:pt x="14010" y="0"/>
                    <a:pt x="9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70"/>
            <p:cNvSpPr/>
            <p:nvPr/>
          </p:nvSpPr>
          <p:spPr>
            <a:xfrm>
              <a:off x="8122619" y="2275784"/>
              <a:ext cx="184550" cy="107618"/>
            </a:xfrm>
            <a:custGeom>
              <a:avLst/>
              <a:gdLst/>
              <a:ahLst/>
              <a:cxnLst/>
              <a:rect l="l" t="t" r="r" b="b"/>
              <a:pathLst>
                <a:path w="11505" h="6709" extrusionOk="0">
                  <a:moveTo>
                    <a:pt x="4523" y="1"/>
                  </a:moveTo>
                  <a:cubicBezTo>
                    <a:pt x="4073" y="1"/>
                    <a:pt x="3616" y="48"/>
                    <a:pt x="3180" y="167"/>
                  </a:cubicBezTo>
                  <a:cubicBezTo>
                    <a:pt x="1128" y="754"/>
                    <a:pt x="0" y="3178"/>
                    <a:pt x="1378" y="6270"/>
                  </a:cubicBezTo>
                  <a:cubicBezTo>
                    <a:pt x="1378" y="6270"/>
                    <a:pt x="4417" y="6708"/>
                    <a:pt x="6910" y="6708"/>
                  </a:cubicBezTo>
                  <a:cubicBezTo>
                    <a:pt x="8156" y="6708"/>
                    <a:pt x="9266" y="6599"/>
                    <a:pt x="9790" y="6270"/>
                  </a:cubicBezTo>
                  <a:cubicBezTo>
                    <a:pt x="9790" y="6270"/>
                    <a:pt x="11505" y="727"/>
                    <a:pt x="9790" y="140"/>
                  </a:cubicBezTo>
                  <a:cubicBezTo>
                    <a:pt x="9586" y="68"/>
                    <a:pt x="9390" y="38"/>
                    <a:pt x="9206" y="38"/>
                  </a:cubicBezTo>
                  <a:cubicBezTo>
                    <a:pt x="8368" y="38"/>
                    <a:pt x="7764" y="646"/>
                    <a:pt x="7764" y="646"/>
                  </a:cubicBezTo>
                  <a:cubicBezTo>
                    <a:pt x="7764" y="646"/>
                    <a:pt x="6193" y="1"/>
                    <a:pt x="4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70"/>
            <p:cNvSpPr/>
            <p:nvPr/>
          </p:nvSpPr>
          <p:spPr>
            <a:xfrm>
              <a:off x="8137569" y="2354693"/>
              <a:ext cx="28376" cy="28938"/>
            </a:xfrm>
            <a:custGeom>
              <a:avLst/>
              <a:gdLst/>
              <a:ahLst/>
              <a:cxnLst/>
              <a:rect l="l" t="t" r="r" b="b"/>
              <a:pathLst>
                <a:path w="1769" h="1804" extrusionOk="0">
                  <a:moveTo>
                    <a:pt x="871" y="1"/>
                  </a:moveTo>
                  <a:cubicBezTo>
                    <a:pt x="392" y="1"/>
                    <a:pt x="0" y="392"/>
                    <a:pt x="0" y="899"/>
                  </a:cubicBezTo>
                  <a:cubicBezTo>
                    <a:pt x="0" y="1378"/>
                    <a:pt x="392" y="1803"/>
                    <a:pt x="871" y="1803"/>
                  </a:cubicBezTo>
                  <a:cubicBezTo>
                    <a:pt x="1377" y="1803"/>
                    <a:pt x="1769" y="1378"/>
                    <a:pt x="1769" y="899"/>
                  </a:cubicBezTo>
                  <a:cubicBezTo>
                    <a:pt x="1769" y="392"/>
                    <a:pt x="137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70"/>
            <p:cNvSpPr/>
            <p:nvPr/>
          </p:nvSpPr>
          <p:spPr>
            <a:xfrm>
              <a:off x="8259406" y="2354693"/>
              <a:ext cx="28392" cy="28938"/>
            </a:xfrm>
            <a:custGeom>
              <a:avLst/>
              <a:gdLst/>
              <a:ahLst/>
              <a:cxnLst/>
              <a:rect l="l" t="t" r="r" b="b"/>
              <a:pathLst>
                <a:path w="1770" h="1804" extrusionOk="0">
                  <a:moveTo>
                    <a:pt x="871" y="1"/>
                  </a:moveTo>
                  <a:cubicBezTo>
                    <a:pt x="392" y="1"/>
                    <a:pt x="0" y="392"/>
                    <a:pt x="0" y="899"/>
                  </a:cubicBezTo>
                  <a:cubicBezTo>
                    <a:pt x="0" y="1378"/>
                    <a:pt x="392" y="1803"/>
                    <a:pt x="871" y="1803"/>
                  </a:cubicBezTo>
                  <a:cubicBezTo>
                    <a:pt x="1378" y="1803"/>
                    <a:pt x="1769" y="1378"/>
                    <a:pt x="1769" y="899"/>
                  </a:cubicBezTo>
                  <a:cubicBezTo>
                    <a:pt x="1769" y="392"/>
                    <a:pt x="1378"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70"/>
            <p:cNvSpPr/>
            <p:nvPr/>
          </p:nvSpPr>
          <p:spPr>
            <a:xfrm>
              <a:off x="8146553" y="2290141"/>
              <a:ext cx="133107" cy="217048"/>
            </a:xfrm>
            <a:custGeom>
              <a:avLst/>
              <a:gdLst/>
              <a:ahLst/>
              <a:cxnLst/>
              <a:rect l="l" t="t" r="r" b="b"/>
              <a:pathLst>
                <a:path w="8298" h="13531" extrusionOk="0">
                  <a:moveTo>
                    <a:pt x="4166" y="1"/>
                  </a:moveTo>
                  <a:cubicBezTo>
                    <a:pt x="1857" y="1"/>
                    <a:pt x="0" y="1884"/>
                    <a:pt x="0" y="4166"/>
                  </a:cubicBezTo>
                  <a:cubicBezTo>
                    <a:pt x="0" y="5544"/>
                    <a:pt x="649" y="6752"/>
                    <a:pt x="1661" y="7515"/>
                  </a:cubicBezTo>
                  <a:cubicBezTo>
                    <a:pt x="898" y="8636"/>
                    <a:pt x="311" y="10270"/>
                    <a:pt x="0" y="12180"/>
                  </a:cubicBezTo>
                  <a:cubicBezTo>
                    <a:pt x="1182" y="13024"/>
                    <a:pt x="2586" y="13531"/>
                    <a:pt x="4166" y="13531"/>
                  </a:cubicBezTo>
                  <a:cubicBezTo>
                    <a:pt x="5712" y="13531"/>
                    <a:pt x="7116" y="13024"/>
                    <a:pt x="8298" y="12180"/>
                  </a:cubicBezTo>
                  <a:cubicBezTo>
                    <a:pt x="7987" y="10270"/>
                    <a:pt x="7400" y="8636"/>
                    <a:pt x="6637" y="7515"/>
                  </a:cubicBezTo>
                  <a:cubicBezTo>
                    <a:pt x="7650" y="6752"/>
                    <a:pt x="8298" y="5544"/>
                    <a:pt x="8298" y="4166"/>
                  </a:cubicBezTo>
                  <a:cubicBezTo>
                    <a:pt x="8298" y="1884"/>
                    <a:pt x="6441" y="1"/>
                    <a:pt x="4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70"/>
            <p:cNvSpPr/>
            <p:nvPr/>
          </p:nvSpPr>
          <p:spPr>
            <a:xfrm>
              <a:off x="8146553" y="2284174"/>
              <a:ext cx="133107" cy="61982"/>
            </a:xfrm>
            <a:custGeom>
              <a:avLst/>
              <a:gdLst/>
              <a:ahLst/>
              <a:cxnLst/>
              <a:rect l="l" t="t" r="r" b="b"/>
              <a:pathLst>
                <a:path w="8298" h="3864" extrusionOk="0">
                  <a:moveTo>
                    <a:pt x="3867" y="0"/>
                  </a:moveTo>
                  <a:cubicBezTo>
                    <a:pt x="2955" y="0"/>
                    <a:pt x="258" y="195"/>
                    <a:pt x="0" y="2486"/>
                  </a:cubicBezTo>
                  <a:cubicBezTo>
                    <a:pt x="0" y="2486"/>
                    <a:pt x="730" y="3863"/>
                    <a:pt x="4166" y="3863"/>
                  </a:cubicBezTo>
                  <a:cubicBezTo>
                    <a:pt x="7569" y="3863"/>
                    <a:pt x="8298" y="2486"/>
                    <a:pt x="8298" y="2486"/>
                  </a:cubicBezTo>
                  <a:cubicBezTo>
                    <a:pt x="8040" y="195"/>
                    <a:pt x="5366" y="0"/>
                    <a:pt x="4463" y="0"/>
                  </a:cubicBezTo>
                  <a:cubicBezTo>
                    <a:pt x="4277" y="0"/>
                    <a:pt x="4166" y="8"/>
                    <a:pt x="4166" y="8"/>
                  </a:cubicBezTo>
                  <a:cubicBezTo>
                    <a:pt x="4166" y="8"/>
                    <a:pt x="4054" y="0"/>
                    <a:pt x="3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0"/>
            <p:cNvSpPr/>
            <p:nvPr/>
          </p:nvSpPr>
          <p:spPr>
            <a:xfrm>
              <a:off x="8097907" y="2796039"/>
              <a:ext cx="289713" cy="289617"/>
            </a:xfrm>
            <a:custGeom>
              <a:avLst/>
              <a:gdLst/>
              <a:ahLst/>
              <a:cxnLst/>
              <a:rect l="l" t="t" r="r" b="b"/>
              <a:pathLst>
                <a:path w="18094" h="18088" extrusionOk="0">
                  <a:moveTo>
                    <a:pt x="9034" y="0"/>
                  </a:moveTo>
                  <a:cubicBezTo>
                    <a:pt x="4051" y="0"/>
                    <a:pt x="0" y="4051"/>
                    <a:pt x="0" y="9061"/>
                  </a:cubicBezTo>
                  <a:cubicBezTo>
                    <a:pt x="0" y="14036"/>
                    <a:pt x="4051" y="18087"/>
                    <a:pt x="9034" y="18087"/>
                  </a:cubicBezTo>
                  <a:cubicBezTo>
                    <a:pt x="14043" y="18087"/>
                    <a:pt x="18094" y="14036"/>
                    <a:pt x="18094" y="9061"/>
                  </a:cubicBezTo>
                  <a:cubicBezTo>
                    <a:pt x="18094" y="4051"/>
                    <a:pt x="14043" y="0"/>
                    <a:pt x="9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0"/>
            <p:cNvSpPr/>
            <p:nvPr/>
          </p:nvSpPr>
          <p:spPr>
            <a:xfrm>
              <a:off x="8156496" y="2818952"/>
              <a:ext cx="173405" cy="224194"/>
            </a:xfrm>
            <a:custGeom>
              <a:avLst/>
              <a:gdLst/>
              <a:ahLst/>
              <a:cxnLst/>
              <a:rect l="l" t="t" r="r" b="b"/>
              <a:pathLst>
                <a:path w="10830" h="14002" extrusionOk="0">
                  <a:moveTo>
                    <a:pt x="5429" y="1"/>
                  </a:moveTo>
                  <a:cubicBezTo>
                    <a:pt x="2417" y="1"/>
                    <a:pt x="0" y="2424"/>
                    <a:pt x="0" y="5435"/>
                  </a:cubicBezTo>
                  <a:lnTo>
                    <a:pt x="0" y="12862"/>
                  </a:lnTo>
                  <a:cubicBezTo>
                    <a:pt x="1732" y="13622"/>
                    <a:pt x="3582" y="14001"/>
                    <a:pt x="5428" y="14001"/>
                  </a:cubicBezTo>
                  <a:cubicBezTo>
                    <a:pt x="7273" y="14001"/>
                    <a:pt x="9115" y="13622"/>
                    <a:pt x="10830" y="12862"/>
                  </a:cubicBezTo>
                  <a:lnTo>
                    <a:pt x="10830" y="5435"/>
                  </a:lnTo>
                  <a:cubicBezTo>
                    <a:pt x="10830" y="2424"/>
                    <a:pt x="8413" y="1"/>
                    <a:pt x="5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0"/>
            <p:cNvSpPr/>
            <p:nvPr/>
          </p:nvSpPr>
          <p:spPr>
            <a:xfrm>
              <a:off x="8167737" y="2902729"/>
              <a:ext cx="28453" cy="28453"/>
            </a:xfrm>
            <a:custGeom>
              <a:avLst/>
              <a:gdLst/>
              <a:ahLst/>
              <a:cxnLst/>
              <a:rect l="l" t="t" r="r" b="b"/>
              <a:pathLst>
                <a:path w="1777" h="1777" extrusionOk="0">
                  <a:moveTo>
                    <a:pt x="905" y="1"/>
                  </a:moveTo>
                  <a:cubicBezTo>
                    <a:pt x="399" y="1"/>
                    <a:pt x="1" y="399"/>
                    <a:pt x="1" y="879"/>
                  </a:cubicBezTo>
                  <a:cubicBezTo>
                    <a:pt x="1" y="1385"/>
                    <a:pt x="399" y="1777"/>
                    <a:pt x="905" y="1777"/>
                  </a:cubicBezTo>
                  <a:cubicBezTo>
                    <a:pt x="1378" y="1777"/>
                    <a:pt x="1776" y="1385"/>
                    <a:pt x="1776" y="879"/>
                  </a:cubicBezTo>
                  <a:cubicBezTo>
                    <a:pt x="1776" y="399"/>
                    <a:pt x="1378"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0"/>
            <p:cNvSpPr/>
            <p:nvPr/>
          </p:nvSpPr>
          <p:spPr>
            <a:xfrm>
              <a:off x="8289350" y="2902729"/>
              <a:ext cx="28885" cy="28453"/>
            </a:xfrm>
            <a:custGeom>
              <a:avLst/>
              <a:gdLst/>
              <a:ahLst/>
              <a:cxnLst/>
              <a:rect l="l" t="t" r="r" b="b"/>
              <a:pathLst>
                <a:path w="1804" h="1777" extrusionOk="0">
                  <a:moveTo>
                    <a:pt x="906" y="1"/>
                  </a:moveTo>
                  <a:cubicBezTo>
                    <a:pt x="399" y="1"/>
                    <a:pt x="1" y="399"/>
                    <a:pt x="1" y="879"/>
                  </a:cubicBezTo>
                  <a:cubicBezTo>
                    <a:pt x="1" y="1385"/>
                    <a:pt x="399" y="1777"/>
                    <a:pt x="906" y="1777"/>
                  </a:cubicBezTo>
                  <a:cubicBezTo>
                    <a:pt x="1378" y="1777"/>
                    <a:pt x="1803" y="1385"/>
                    <a:pt x="1803" y="879"/>
                  </a:cubicBezTo>
                  <a:cubicBezTo>
                    <a:pt x="1803" y="399"/>
                    <a:pt x="1378"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0"/>
            <p:cNvSpPr/>
            <p:nvPr/>
          </p:nvSpPr>
          <p:spPr>
            <a:xfrm>
              <a:off x="8176816" y="2838407"/>
              <a:ext cx="133312" cy="216220"/>
            </a:xfrm>
            <a:custGeom>
              <a:avLst/>
              <a:gdLst/>
              <a:ahLst/>
              <a:cxnLst/>
              <a:rect l="l" t="t" r="r" b="b"/>
              <a:pathLst>
                <a:path w="8326" h="13504" extrusionOk="0">
                  <a:moveTo>
                    <a:pt x="4160" y="1"/>
                  </a:moveTo>
                  <a:cubicBezTo>
                    <a:pt x="1857" y="1"/>
                    <a:pt x="1" y="1857"/>
                    <a:pt x="1" y="4160"/>
                  </a:cubicBezTo>
                  <a:cubicBezTo>
                    <a:pt x="1" y="5510"/>
                    <a:pt x="642" y="6718"/>
                    <a:pt x="1655" y="7481"/>
                  </a:cubicBezTo>
                  <a:cubicBezTo>
                    <a:pt x="899" y="8609"/>
                    <a:pt x="338" y="10236"/>
                    <a:pt x="28" y="12153"/>
                  </a:cubicBezTo>
                  <a:cubicBezTo>
                    <a:pt x="1182" y="12997"/>
                    <a:pt x="2613" y="13504"/>
                    <a:pt x="4160" y="13504"/>
                  </a:cubicBezTo>
                  <a:cubicBezTo>
                    <a:pt x="5706" y="13504"/>
                    <a:pt x="7144" y="12997"/>
                    <a:pt x="8298" y="12153"/>
                  </a:cubicBezTo>
                  <a:cubicBezTo>
                    <a:pt x="7988" y="10236"/>
                    <a:pt x="7393" y="8609"/>
                    <a:pt x="6664" y="7481"/>
                  </a:cubicBezTo>
                  <a:cubicBezTo>
                    <a:pt x="7650" y="6718"/>
                    <a:pt x="8325" y="5510"/>
                    <a:pt x="8325" y="4160"/>
                  </a:cubicBezTo>
                  <a:cubicBezTo>
                    <a:pt x="8325" y="1857"/>
                    <a:pt x="6468" y="1"/>
                    <a:pt x="4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70"/>
            <p:cNvSpPr/>
            <p:nvPr/>
          </p:nvSpPr>
          <p:spPr>
            <a:xfrm>
              <a:off x="8152925" y="2830321"/>
              <a:ext cx="91474" cy="74118"/>
            </a:xfrm>
            <a:custGeom>
              <a:avLst/>
              <a:gdLst/>
              <a:ahLst/>
              <a:cxnLst/>
              <a:rect l="l" t="t" r="r" b="b"/>
              <a:pathLst>
                <a:path w="5713" h="4629" extrusionOk="0">
                  <a:moveTo>
                    <a:pt x="4374" y="1"/>
                  </a:moveTo>
                  <a:cubicBezTo>
                    <a:pt x="3173" y="1"/>
                    <a:pt x="2080" y="1262"/>
                    <a:pt x="2080" y="1262"/>
                  </a:cubicBezTo>
                  <a:cubicBezTo>
                    <a:pt x="2080" y="1262"/>
                    <a:pt x="1" y="3065"/>
                    <a:pt x="1182" y="4611"/>
                  </a:cubicBezTo>
                  <a:cubicBezTo>
                    <a:pt x="1182" y="4611"/>
                    <a:pt x="1248" y="4628"/>
                    <a:pt x="1373" y="4628"/>
                  </a:cubicBezTo>
                  <a:cubicBezTo>
                    <a:pt x="1752" y="4628"/>
                    <a:pt x="2680" y="4468"/>
                    <a:pt x="3991" y="3173"/>
                  </a:cubicBezTo>
                  <a:cubicBezTo>
                    <a:pt x="5712" y="1431"/>
                    <a:pt x="5402" y="364"/>
                    <a:pt x="5402" y="364"/>
                  </a:cubicBezTo>
                  <a:cubicBezTo>
                    <a:pt x="5066" y="103"/>
                    <a:pt x="4716" y="1"/>
                    <a:pt x="4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70"/>
            <p:cNvSpPr/>
            <p:nvPr/>
          </p:nvSpPr>
          <p:spPr>
            <a:xfrm>
              <a:off x="8220497" y="2835525"/>
              <a:ext cx="110384" cy="71380"/>
            </a:xfrm>
            <a:custGeom>
              <a:avLst/>
              <a:gdLst/>
              <a:ahLst/>
              <a:cxnLst/>
              <a:rect l="l" t="t" r="r" b="b"/>
              <a:pathLst>
                <a:path w="6894" h="4458" extrusionOk="0">
                  <a:moveTo>
                    <a:pt x="1864" y="0"/>
                  </a:moveTo>
                  <a:cubicBezTo>
                    <a:pt x="1156" y="0"/>
                    <a:pt x="437" y="327"/>
                    <a:pt x="0" y="1416"/>
                  </a:cubicBezTo>
                  <a:cubicBezTo>
                    <a:pt x="0" y="1416"/>
                    <a:pt x="27" y="2794"/>
                    <a:pt x="2559" y="3894"/>
                  </a:cubicBezTo>
                  <a:cubicBezTo>
                    <a:pt x="3532" y="4325"/>
                    <a:pt x="4284" y="4457"/>
                    <a:pt x="4842" y="4457"/>
                  </a:cubicBezTo>
                  <a:cubicBezTo>
                    <a:pt x="5736" y="4457"/>
                    <a:pt x="6130" y="4117"/>
                    <a:pt x="6130" y="4117"/>
                  </a:cubicBezTo>
                  <a:cubicBezTo>
                    <a:pt x="6893" y="1727"/>
                    <a:pt x="3963" y="741"/>
                    <a:pt x="3963" y="741"/>
                  </a:cubicBezTo>
                  <a:cubicBezTo>
                    <a:pt x="3963" y="741"/>
                    <a:pt x="2928" y="0"/>
                    <a:pt x="1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0"/>
            <p:cNvSpPr/>
            <p:nvPr/>
          </p:nvSpPr>
          <p:spPr>
            <a:xfrm>
              <a:off x="7031067" y="3737299"/>
              <a:ext cx="289713" cy="289617"/>
            </a:xfrm>
            <a:custGeom>
              <a:avLst/>
              <a:gdLst/>
              <a:ahLst/>
              <a:cxnLst/>
              <a:rect l="l" t="t" r="r" b="b"/>
              <a:pathLst>
                <a:path w="18094" h="18088" extrusionOk="0">
                  <a:moveTo>
                    <a:pt x="9034" y="0"/>
                  </a:moveTo>
                  <a:cubicBezTo>
                    <a:pt x="4051" y="0"/>
                    <a:pt x="0" y="4051"/>
                    <a:pt x="0" y="9061"/>
                  </a:cubicBezTo>
                  <a:cubicBezTo>
                    <a:pt x="0" y="14036"/>
                    <a:pt x="4051" y="18087"/>
                    <a:pt x="9034" y="18087"/>
                  </a:cubicBezTo>
                  <a:cubicBezTo>
                    <a:pt x="14043" y="18087"/>
                    <a:pt x="18094" y="14036"/>
                    <a:pt x="18094" y="9061"/>
                  </a:cubicBezTo>
                  <a:cubicBezTo>
                    <a:pt x="18094" y="4051"/>
                    <a:pt x="14043" y="0"/>
                    <a:pt x="9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0"/>
            <p:cNvSpPr/>
            <p:nvPr/>
          </p:nvSpPr>
          <p:spPr>
            <a:xfrm>
              <a:off x="7089656" y="3760212"/>
              <a:ext cx="173405" cy="224194"/>
            </a:xfrm>
            <a:custGeom>
              <a:avLst/>
              <a:gdLst/>
              <a:ahLst/>
              <a:cxnLst/>
              <a:rect l="l" t="t" r="r" b="b"/>
              <a:pathLst>
                <a:path w="10830" h="14002" extrusionOk="0">
                  <a:moveTo>
                    <a:pt x="5429" y="1"/>
                  </a:moveTo>
                  <a:cubicBezTo>
                    <a:pt x="2417" y="1"/>
                    <a:pt x="0" y="2424"/>
                    <a:pt x="0" y="5435"/>
                  </a:cubicBezTo>
                  <a:lnTo>
                    <a:pt x="0" y="12862"/>
                  </a:lnTo>
                  <a:cubicBezTo>
                    <a:pt x="1732" y="13622"/>
                    <a:pt x="3582" y="14001"/>
                    <a:pt x="5428" y="14001"/>
                  </a:cubicBezTo>
                  <a:cubicBezTo>
                    <a:pt x="7273" y="14001"/>
                    <a:pt x="9115" y="13622"/>
                    <a:pt x="10830" y="12862"/>
                  </a:cubicBezTo>
                  <a:lnTo>
                    <a:pt x="10830" y="5435"/>
                  </a:lnTo>
                  <a:cubicBezTo>
                    <a:pt x="10830" y="2424"/>
                    <a:pt x="8413" y="1"/>
                    <a:pt x="5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0"/>
            <p:cNvSpPr/>
            <p:nvPr/>
          </p:nvSpPr>
          <p:spPr>
            <a:xfrm>
              <a:off x="7100897" y="3843989"/>
              <a:ext cx="28453" cy="28453"/>
            </a:xfrm>
            <a:custGeom>
              <a:avLst/>
              <a:gdLst/>
              <a:ahLst/>
              <a:cxnLst/>
              <a:rect l="l" t="t" r="r" b="b"/>
              <a:pathLst>
                <a:path w="1777" h="1777" extrusionOk="0">
                  <a:moveTo>
                    <a:pt x="905" y="1"/>
                  </a:moveTo>
                  <a:cubicBezTo>
                    <a:pt x="399" y="1"/>
                    <a:pt x="1" y="399"/>
                    <a:pt x="1" y="879"/>
                  </a:cubicBezTo>
                  <a:cubicBezTo>
                    <a:pt x="1" y="1385"/>
                    <a:pt x="399" y="1777"/>
                    <a:pt x="905" y="1777"/>
                  </a:cubicBezTo>
                  <a:cubicBezTo>
                    <a:pt x="1378" y="1777"/>
                    <a:pt x="1776" y="1385"/>
                    <a:pt x="1776" y="879"/>
                  </a:cubicBezTo>
                  <a:cubicBezTo>
                    <a:pt x="1776" y="399"/>
                    <a:pt x="1378"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0"/>
            <p:cNvSpPr/>
            <p:nvPr/>
          </p:nvSpPr>
          <p:spPr>
            <a:xfrm>
              <a:off x="7222510" y="3843989"/>
              <a:ext cx="28885" cy="28453"/>
            </a:xfrm>
            <a:custGeom>
              <a:avLst/>
              <a:gdLst/>
              <a:ahLst/>
              <a:cxnLst/>
              <a:rect l="l" t="t" r="r" b="b"/>
              <a:pathLst>
                <a:path w="1804" h="1777" extrusionOk="0">
                  <a:moveTo>
                    <a:pt x="906" y="1"/>
                  </a:moveTo>
                  <a:cubicBezTo>
                    <a:pt x="399" y="1"/>
                    <a:pt x="1" y="399"/>
                    <a:pt x="1" y="879"/>
                  </a:cubicBezTo>
                  <a:cubicBezTo>
                    <a:pt x="1" y="1385"/>
                    <a:pt x="399" y="1777"/>
                    <a:pt x="906" y="1777"/>
                  </a:cubicBezTo>
                  <a:cubicBezTo>
                    <a:pt x="1378" y="1777"/>
                    <a:pt x="1803" y="1385"/>
                    <a:pt x="1803" y="879"/>
                  </a:cubicBezTo>
                  <a:cubicBezTo>
                    <a:pt x="1803" y="399"/>
                    <a:pt x="1378"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0"/>
            <p:cNvSpPr/>
            <p:nvPr/>
          </p:nvSpPr>
          <p:spPr>
            <a:xfrm>
              <a:off x="7109976" y="3779667"/>
              <a:ext cx="133312" cy="216220"/>
            </a:xfrm>
            <a:custGeom>
              <a:avLst/>
              <a:gdLst/>
              <a:ahLst/>
              <a:cxnLst/>
              <a:rect l="l" t="t" r="r" b="b"/>
              <a:pathLst>
                <a:path w="8326" h="13504" extrusionOk="0">
                  <a:moveTo>
                    <a:pt x="4160" y="1"/>
                  </a:moveTo>
                  <a:cubicBezTo>
                    <a:pt x="1857" y="1"/>
                    <a:pt x="1" y="1857"/>
                    <a:pt x="1" y="4160"/>
                  </a:cubicBezTo>
                  <a:cubicBezTo>
                    <a:pt x="1" y="5510"/>
                    <a:pt x="642" y="6718"/>
                    <a:pt x="1655" y="7481"/>
                  </a:cubicBezTo>
                  <a:cubicBezTo>
                    <a:pt x="899" y="8609"/>
                    <a:pt x="338" y="10236"/>
                    <a:pt x="28" y="12153"/>
                  </a:cubicBezTo>
                  <a:cubicBezTo>
                    <a:pt x="1182" y="12997"/>
                    <a:pt x="2613" y="13504"/>
                    <a:pt x="4160" y="13504"/>
                  </a:cubicBezTo>
                  <a:cubicBezTo>
                    <a:pt x="5706" y="13504"/>
                    <a:pt x="7144" y="12997"/>
                    <a:pt x="8298" y="12153"/>
                  </a:cubicBezTo>
                  <a:cubicBezTo>
                    <a:pt x="7988" y="10236"/>
                    <a:pt x="7393" y="8609"/>
                    <a:pt x="6664" y="7481"/>
                  </a:cubicBezTo>
                  <a:cubicBezTo>
                    <a:pt x="7650" y="6718"/>
                    <a:pt x="8325" y="5510"/>
                    <a:pt x="8325" y="4160"/>
                  </a:cubicBezTo>
                  <a:cubicBezTo>
                    <a:pt x="8325" y="1857"/>
                    <a:pt x="6468" y="1"/>
                    <a:pt x="4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0"/>
            <p:cNvSpPr/>
            <p:nvPr/>
          </p:nvSpPr>
          <p:spPr>
            <a:xfrm>
              <a:off x="7086085" y="3771581"/>
              <a:ext cx="91474" cy="74118"/>
            </a:xfrm>
            <a:custGeom>
              <a:avLst/>
              <a:gdLst/>
              <a:ahLst/>
              <a:cxnLst/>
              <a:rect l="l" t="t" r="r" b="b"/>
              <a:pathLst>
                <a:path w="5713" h="4629" extrusionOk="0">
                  <a:moveTo>
                    <a:pt x="4374" y="1"/>
                  </a:moveTo>
                  <a:cubicBezTo>
                    <a:pt x="3173" y="1"/>
                    <a:pt x="2080" y="1262"/>
                    <a:pt x="2080" y="1262"/>
                  </a:cubicBezTo>
                  <a:cubicBezTo>
                    <a:pt x="2080" y="1262"/>
                    <a:pt x="1" y="3065"/>
                    <a:pt x="1182" y="4611"/>
                  </a:cubicBezTo>
                  <a:cubicBezTo>
                    <a:pt x="1182" y="4611"/>
                    <a:pt x="1248" y="4628"/>
                    <a:pt x="1373" y="4628"/>
                  </a:cubicBezTo>
                  <a:cubicBezTo>
                    <a:pt x="1752" y="4628"/>
                    <a:pt x="2680" y="4468"/>
                    <a:pt x="3991" y="3173"/>
                  </a:cubicBezTo>
                  <a:cubicBezTo>
                    <a:pt x="5712" y="1431"/>
                    <a:pt x="5402" y="364"/>
                    <a:pt x="5402" y="364"/>
                  </a:cubicBezTo>
                  <a:cubicBezTo>
                    <a:pt x="5066" y="103"/>
                    <a:pt x="4716" y="1"/>
                    <a:pt x="4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0"/>
            <p:cNvSpPr/>
            <p:nvPr/>
          </p:nvSpPr>
          <p:spPr>
            <a:xfrm>
              <a:off x="7153657" y="3776785"/>
              <a:ext cx="110384" cy="71380"/>
            </a:xfrm>
            <a:custGeom>
              <a:avLst/>
              <a:gdLst/>
              <a:ahLst/>
              <a:cxnLst/>
              <a:rect l="l" t="t" r="r" b="b"/>
              <a:pathLst>
                <a:path w="6894" h="4458" extrusionOk="0">
                  <a:moveTo>
                    <a:pt x="1864" y="0"/>
                  </a:moveTo>
                  <a:cubicBezTo>
                    <a:pt x="1156" y="0"/>
                    <a:pt x="437" y="327"/>
                    <a:pt x="0" y="1416"/>
                  </a:cubicBezTo>
                  <a:cubicBezTo>
                    <a:pt x="0" y="1416"/>
                    <a:pt x="27" y="2794"/>
                    <a:pt x="2559" y="3894"/>
                  </a:cubicBezTo>
                  <a:cubicBezTo>
                    <a:pt x="3532" y="4325"/>
                    <a:pt x="4284" y="4457"/>
                    <a:pt x="4842" y="4457"/>
                  </a:cubicBezTo>
                  <a:cubicBezTo>
                    <a:pt x="5736" y="4457"/>
                    <a:pt x="6130" y="4117"/>
                    <a:pt x="6130" y="4117"/>
                  </a:cubicBezTo>
                  <a:cubicBezTo>
                    <a:pt x="6893" y="1727"/>
                    <a:pt x="3963" y="741"/>
                    <a:pt x="3963" y="741"/>
                  </a:cubicBezTo>
                  <a:cubicBezTo>
                    <a:pt x="3963" y="741"/>
                    <a:pt x="2928" y="0"/>
                    <a:pt x="1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0"/>
            <p:cNvSpPr/>
            <p:nvPr/>
          </p:nvSpPr>
          <p:spPr>
            <a:xfrm>
              <a:off x="7057699" y="1017873"/>
              <a:ext cx="289677" cy="289581"/>
            </a:xfrm>
            <a:custGeom>
              <a:avLst/>
              <a:gdLst/>
              <a:ahLst/>
              <a:cxnLst/>
              <a:rect l="l" t="t" r="r" b="b"/>
              <a:pathLst>
                <a:path w="18094" h="18088" extrusionOk="0">
                  <a:moveTo>
                    <a:pt x="9034" y="0"/>
                  </a:moveTo>
                  <a:cubicBezTo>
                    <a:pt x="4051" y="0"/>
                    <a:pt x="0" y="4051"/>
                    <a:pt x="0" y="9061"/>
                  </a:cubicBezTo>
                  <a:cubicBezTo>
                    <a:pt x="0" y="14036"/>
                    <a:pt x="4051" y="18087"/>
                    <a:pt x="9034" y="18087"/>
                  </a:cubicBezTo>
                  <a:cubicBezTo>
                    <a:pt x="14043" y="18087"/>
                    <a:pt x="18094" y="14036"/>
                    <a:pt x="18094" y="9061"/>
                  </a:cubicBezTo>
                  <a:cubicBezTo>
                    <a:pt x="18094" y="4051"/>
                    <a:pt x="14043" y="0"/>
                    <a:pt x="9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0"/>
            <p:cNvSpPr/>
            <p:nvPr/>
          </p:nvSpPr>
          <p:spPr>
            <a:xfrm>
              <a:off x="7116281" y="1040784"/>
              <a:ext cx="173384" cy="224166"/>
            </a:xfrm>
            <a:custGeom>
              <a:avLst/>
              <a:gdLst/>
              <a:ahLst/>
              <a:cxnLst/>
              <a:rect l="l" t="t" r="r" b="b"/>
              <a:pathLst>
                <a:path w="10830" h="14002" extrusionOk="0">
                  <a:moveTo>
                    <a:pt x="5429" y="1"/>
                  </a:moveTo>
                  <a:cubicBezTo>
                    <a:pt x="2417" y="1"/>
                    <a:pt x="0" y="2424"/>
                    <a:pt x="0" y="5435"/>
                  </a:cubicBezTo>
                  <a:lnTo>
                    <a:pt x="0" y="12862"/>
                  </a:lnTo>
                  <a:cubicBezTo>
                    <a:pt x="1732" y="13622"/>
                    <a:pt x="3582" y="14001"/>
                    <a:pt x="5428" y="14001"/>
                  </a:cubicBezTo>
                  <a:cubicBezTo>
                    <a:pt x="7273" y="14001"/>
                    <a:pt x="9115" y="13622"/>
                    <a:pt x="10830" y="12862"/>
                  </a:cubicBezTo>
                  <a:lnTo>
                    <a:pt x="10830" y="5435"/>
                  </a:lnTo>
                  <a:cubicBezTo>
                    <a:pt x="10830" y="2424"/>
                    <a:pt x="8413" y="1"/>
                    <a:pt x="5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0"/>
            <p:cNvSpPr/>
            <p:nvPr/>
          </p:nvSpPr>
          <p:spPr>
            <a:xfrm>
              <a:off x="7127520" y="1124550"/>
              <a:ext cx="28449" cy="28449"/>
            </a:xfrm>
            <a:custGeom>
              <a:avLst/>
              <a:gdLst/>
              <a:ahLst/>
              <a:cxnLst/>
              <a:rect l="l" t="t" r="r" b="b"/>
              <a:pathLst>
                <a:path w="1777" h="1777" extrusionOk="0">
                  <a:moveTo>
                    <a:pt x="905" y="1"/>
                  </a:moveTo>
                  <a:cubicBezTo>
                    <a:pt x="399" y="1"/>
                    <a:pt x="1" y="399"/>
                    <a:pt x="1" y="879"/>
                  </a:cubicBezTo>
                  <a:cubicBezTo>
                    <a:pt x="1" y="1385"/>
                    <a:pt x="399" y="1777"/>
                    <a:pt x="905" y="1777"/>
                  </a:cubicBezTo>
                  <a:cubicBezTo>
                    <a:pt x="1378" y="1777"/>
                    <a:pt x="1776" y="1385"/>
                    <a:pt x="1776" y="879"/>
                  </a:cubicBezTo>
                  <a:cubicBezTo>
                    <a:pt x="1776" y="399"/>
                    <a:pt x="1378"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0"/>
            <p:cNvSpPr/>
            <p:nvPr/>
          </p:nvSpPr>
          <p:spPr>
            <a:xfrm>
              <a:off x="7249119" y="1124550"/>
              <a:ext cx="28881" cy="28449"/>
            </a:xfrm>
            <a:custGeom>
              <a:avLst/>
              <a:gdLst/>
              <a:ahLst/>
              <a:cxnLst/>
              <a:rect l="l" t="t" r="r" b="b"/>
              <a:pathLst>
                <a:path w="1804" h="1777" extrusionOk="0">
                  <a:moveTo>
                    <a:pt x="906" y="1"/>
                  </a:moveTo>
                  <a:cubicBezTo>
                    <a:pt x="399" y="1"/>
                    <a:pt x="1" y="399"/>
                    <a:pt x="1" y="879"/>
                  </a:cubicBezTo>
                  <a:cubicBezTo>
                    <a:pt x="1" y="1385"/>
                    <a:pt x="399" y="1777"/>
                    <a:pt x="906" y="1777"/>
                  </a:cubicBezTo>
                  <a:cubicBezTo>
                    <a:pt x="1378" y="1777"/>
                    <a:pt x="1803" y="1385"/>
                    <a:pt x="1803" y="879"/>
                  </a:cubicBezTo>
                  <a:cubicBezTo>
                    <a:pt x="1803" y="399"/>
                    <a:pt x="1378"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0"/>
            <p:cNvSpPr/>
            <p:nvPr/>
          </p:nvSpPr>
          <p:spPr>
            <a:xfrm>
              <a:off x="7136598" y="1060236"/>
              <a:ext cx="133296" cy="216193"/>
            </a:xfrm>
            <a:custGeom>
              <a:avLst/>
              <a:gdLst/>
              <a:ahLst/>
              <a:cxnLst/>
              <a:rect l="l" t="t" r="r" b="b"/>
              <a:pathLst>
                <a:path w="8326" h="13504" extrusionOk="0">
                  <a:moveTo>
                    <a:pt x="4160" y="1"/>
                  </a:moveTo>
                  <a:cubicBezTo>
                    <a:pt x="1857" y="1"/>
                    <a:pt x="1" y="1857"/>
                    <a:pt x="1" y="4160"/>
                  </a:cubicBezTo>
                  <a:cubicBezTo>
                    <a:pt x="1" y="5510"/>
                    <a:pt x="642" y="6718"/>
                    <a:pt x="1655" y="7481"/>
                  </a:cubicBezTo>
                  <a:cubicBezTo>
                    <a:pt x="899" y="8609"/>
                    <a:pt x="338" y="10236"/>
                    <a:pt x="28" y="12153"/>
                  </a:cubicBezTo>
                  <a:cubicBezTo>
                    <a:pt x="1182" y="12997"/>
                    <a:pt x="2613" y="13504"/>
                    <a:pt x="4160" y="13504"/>
                  </a:cubicBezTo>
                  <a:cubicBezTo>
                    <a:pt x="5706" y="13504"/>
                    <a:pt x="7144" y="12997"/>
                    <a:pt x="8298" y="12153"/>
                  </a:cubicBezTo>
                  <a:cubicBezTo>
                    <a:pt x="7988" y="10236"/>
                    <a:pt x="7393" y="8609"/>
                    <a:pt x="6664" y="7481"/>
                  </a:cubicBezTo>
                  <a:cubicBezTo>
                    <a:pt x="7650" y="6718"/>
                    <a:pt x="8325" y="5510"/>
                    <a:pt x="8325" y="4160"/>
                  </a:cubicBezTo>
                  <a:cubicBezTo>
                    <a:pt x="8325" y="1857"/>
                    <a:pt x="6468" y="1"/>
                    <a:pt x="4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0"/>
            <p:cNvSpPr/>
            <p:nvPr/>
          </p:nvSpPr>
          <p:spPr>
            <a:xfrm>
              <a:off x="7112711" y="1052151"/>
              <a:ext cx="91463" cy="74108"/>
            </a:xfrm>
            <a:custGeom>
              <a:avLst/>
              <a:gdLst/>
              <a:ahLst/>
              <a:cxnLst/>
              <a:rect l="l" t="t" r="r" b="b"/>
              <a:pathLst>
                <a:path w="5713" h="4629" extrusionOk="0">
                  <a:moveTo>
                    <a:pt x="4374" y="1"/>
                  </a:moveTo>
                  <a:cubicBezTo>
                    <a:pt x="3173" y="1"/>
                    <a:pt x="2080" y="1262"/>
                    <a:pt x="2080" y="1262"/>
                  </a:cubicBezTo>
                  <a:cubicBezTo>
                    <a:pt x="2080" y="1262"/>
                    <a:pt x="1" y="3065"/>
                    <a:pt x="1182" y="4611"/>
                  </a:cubicBezTo>
                  <a:cubicBezTo>
                    <a:pt x="1182" y="4611"/>
                    <a:pt x="1248" y="4628"/>
                    <a:pt x="1373" y="4628"/>
                  </a:cubicBezTo>
                  <a:cubicBezTo>
                    <a:pt x="1752" y="4628"/>
                    <a:pt x="2680" y="4468"/>
                    <a:pt x="3991" y="3173"/>
                  </a:cubicBezTo>
                  <a:cubicBezTo>
                    <a:pt x="5712" y="1431"/>
                    <a:pt x="5402" y="364"/>
                    <a:pt x="5402" y="364"/>
                  </a:cubicBezTo>
                  <a:cubicBezTo>
                    <a:pt x="5066" y="103"/>
                    <a:pt x="4716" y="1"/>
                    <a:pt x="4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0"/>
            <p:cNvSpPr/>
            <p:nvPr/>
          </p:nvSpPr>
          <p:spPr>
            <a:xfrm>
              <a:off x="7180274" y="1057354"/>
              <a:ext cx="110370" cy="71371"/>
            </a:xfrm>
            <a:custGeom>
              <a:avLst/>
              <a:gdLst/>
              <a:ahLst/>
              <a:cxnLst/>
              <a:rect l="l" t="t" r="r" b="b"/>
              <a:pathLst>
                <a:path w="6894" h="4458" extrusionOk="0">
                  <a:moveTo>
                    <a:pt x="1864" y="0"/>
                  </a:moveTo>
                  <a:cubicBezTo>
                    <a:pt x="1156" y="0"/>
                    <a:pt x="437" y="327"/>
                    <a:pt x="0" y="1416"/>
                  </a:cubicBezTo>
                  <a:cubicBezTo>
                    <a:pt x="0" y="1416"/>
                    <a:pt x="27" y="2794"/>
                    <a:pt x="2559" y="3894"/>
                  </a:cubicBezTo>
                  <a:cubicBezTo>
                    <a:pt x="3532" y="4325"/>
                    <a:pt x="4284" y="4457"/>
                    <a:pt x="4842" y="4457"/>
                  </a:cubicBezTo>
                  <a:cubicBezTo>
                    <a:pt x="5736" y="4457"/>
                    <a:pt x="6130" y="4117"/>
                    <a:pt x="6130" y="4117"/>
                  </a:cubicBezTo>
                  <a:cubicBezTo>
                    <a:pt x="6893" y="1727"/>
                    <a:pt x="3963" y="741"/>
                    <a:pt x="3963" y="741"/>
                  </a:cubicBezTo>
                  <a:cubicBezTo>
                    <a:pt x="3963" y="741"/>
                    <a:pt x="2928" y="0"/>
                    <a:pt x="1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0"/>
            <p:cNvSpPr/>
            <p:nvPr/>
          </p:nvSpPr>
          <p:spPr>
            <a:xfrm>
              <a:off x="6012289" y="1124673"/>
              <a:ext cx="289677" cy="289581"/>
            </a:xfrm>
            <a:custGeom>
              <a:avLst/>
              <a:gdLst/>
              <a:ahLst/>
              <a:cxnLst/>
              <a:rect l="l" t="t" r="r" b="b"/>
              <a:pathLst>
                <a:path w="18094" h="18088" extrusionOk="0">
                  <a:moveTo>
                    <a:pt x="9034" y="0"/>
                  </a:moveTo>
                  <a:cubicBezTo>
                    <a:pt x="4051" y="0"/>
                    <a:pt x="0" y="4051"/>
                    <a:pt x="0" y="9061"/>
                  </a:cubicBezTo>
                  <a:cubicBezTo>
                    <a:pt x="0" y="14036"/>
                    <a:pt x="4051" y="18087"/>
                    <a:pt x="9034" y="18087"/>
                  </a:cubicBezTo>
                  <a:cubicBezTo>
                    <a:pt x="14043" y="18087"/>
                    <a:pt x="18094" y="14036"/>
                    <a:pt x="18094" y="9061"/>
                  </a:cubicBezTo>
                  <a:cubicBezTo>
                    <a:pt x="18094" y="4051"/>
                    <a:pt x="14043" y="0"/>
                    <a:pt x="9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0"/>
            <p:cNvSpPr/>
            <p:nvPr/>
          </p:nvSpPr>
          <p:spPr>
            <a:xfrm>
              <a:off x="6070871" y="1147584"/>
              <a:ext cx="173388" cy="224172"/>
            </a:xfrm>
            <a:custGeom>
              <a:avLst/>
              <a:gdLst/>
              <a:ahLst/>
              <a:cxnLst/>
              <a:rect l="l" t="t" r="r" b="b"/>
              <a:pathLst>
                <a:path w="10830" h="14002" extrusionOk="0">
                  <a:moveTo>
                    <a:pt x="5429" y="1"/>
                  </a:moveTo>
                  <a:cubicBezTo>
                    <a:pt x="2417" y="1"/>
                    <a:pt x="0" y="2424"/>
                    <a:pt x="0" y="5435"/>
                  </a:cubicBezTo>
                  <a:lnTo>
                    <a:pt x="0" y="12862"/>
                  </a:lnTo>
                  <a:cubicBezTo>
                    <a:pt x="1732" y="13622"/>
                    <a:pt x="3582" y="14001"/>
                    <a:pt x="5428" y="14001"/>
                  </a:cubicBezTo>
                  <a:cubicBezTo>
                    <a:pt x="7273" y="14001"/>
                    <a:pt x="9115" y="13622"/>
                    <a:pt x="10830" y="12862"/>
                  </a:cubicBezTo>
                  <a:lnTo>
                    <a:pt x="10830" y="5435"/>
                  </a:lnTo>
                  <a:cubicBezTo>
                    <a:pt x="10830" y="2424"/>
                    <a:pt x="8413" y="1"/>
                    <a:pt x="5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0"/>
            <p:cNvSpPr/>
            <p:nvPr/>
          </p:nvSpPr>
          <p:spPr>
            <a:xfrm>
              <a:off x="6082110" y="1231350"/>
              <a:ext cx="28449" cy="28449"/>
            </a:xfrm>
            <a:custGeom>
              <a:avLst/>
              <a:gdLst/>
              <a:ahLst/>
              <a:cxnLst/>
              <a:rect l="l" t="t" r="r" b="b"/>
              <a:pathLst>
                <a:path w="1777" h="1777" extrusionOk="0">
                  <a:moveTo>
                    <a:pt x="905" y="1"/>
                  </a:moveTo>
                  <a:cubicBezTo>
                    <a:pt x="399" y="1"/>
                    <a:pt x="1" y="399"/>
                    <a:pt x="1" y="879"/>
                  </a:cubicBezTo>
                  <a:cubicBezTo>
                    <a:pt x="1" y="1385"/>
                    <a:pt x="399" y="1777"/>
                    <a:pt x="905" y="1777"/>
                  </a:cubicBezTo>
                  <a:cubicBezTo>
                    <a:pt x="1378" y="1777"/>
                    <a:pt x="1776" y="1385"/>
                    <a:pt x="1776" y="879"/>
                  </a:cubicBezTo>
                  <a:cubicBezTo>
                    <a:pt x="1776" y="399"/>
                    <a:pt x="1378"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0"/>
            <p:cNvSpPr/>
            <p:nvPr/>
          </p:nvSpPr>
          <p:spPr>
            <a:xfrm>
              <a:off x="6203709" y="1231350"/>
              <a:ext cx="28881" cy="28449"/>
            </a:xfrm>
            <a:custGeom>
              <a:avLst/>
              <a:gdLst/>
              <a:ahLst/>
              <a:cxnLst/>
              <a:rect l="l" t="t" r="r" b="b"/>
              <a:pathLst>
                <a:path w="1804" h="1777" extrusionOk="0">
                  <a:moveTo>
                    <a:pt x="906" y="1"/>
                  </a:moveTo>
                  <a:cubicBezTo>
                    <a:pt x="399" y="1"/>
                    <a:pt x="1" y="399"/>
                    <a:pt x="1" y="879"/>
                  </a:cubicBezTo>
                  <a:cubicBezTo>
                    <a:pt x="1" y="1385"/>
                    <a:pt x="399" y="1777"/>
                    <a:pt x="906" y="1777"/>
                  </a:cubicBezTo>
                  <a:cubicBezTo>
                    <a:pt x="1378" y="1777"/>
                    <a:pt x="1803" y="1385"/>
                    <a:pt x="1803" y="879"/>
                  </a:cubicBezTo>
                  <a:cubicBezTo>
                    <a:pt x="1803" y="399"/>
                    <a:pt x="1378"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0"/>
            <p:cNvSpPr/>
            <p:nvPr/>
          </p:nvSpPr>
          <p:spPr>
            <a:xfrm>
              <a:off x="6091188" y="1167036"/>
              <a:ext cx="133296" cy="216193"/>
            </a:xfrm>
            <a:custGeom>
              <a:avLst/>
              <a:gdLst/>
              <a:ahLst/>
              <a:cxnLst/>
              <a:rect l="l" t="t" r="r" b="b"/>
              <a:pathLst>
                <a:path w="8326" h="13504" extrusionOk="0">
                  <a:moveTo>
                    <a:pt x="4160" y="1"/>
                  </a:moveTo>
                  <a:cubicBezTo>
                    <a:pt x="1857" y="1"/>
                    <a:pt x="1" y="1857"/>
                    <a:pt x="1" y="4160"/>
                  </a:cubicBezTo>
                  <a:cubicBezTo>
                    <a:pt x="1" y="5510"/>
                    <a:pt x="642" y="6718"/>
                    <a:pt x="1655" y="7481"/>
                  </a:cubicBezTo>
                  <a:cubicBezTo>
                    <a:pt x="899" y="8609"/>
                    <a:pt x="338" y="10236"/>
                    <a:pt x="28" y="12153"/>
                  </a:cubicBezTo>
                  <a:cubicBezTo>
                    <a:pt x="1182" y="12997"/>
                    <a:pt x="2613" y="13504"/>
                    <a:pt x="4160" y="13504"/>
                  </a:cubicBezTo>
                  <a:cubicBezTo>
                    <a:pt x="5706" y="13504"/>
                    <a:pt x="7144" y="12997"/>
                    <a:pt x="8298" y="12153"/>
                  </a:cubicBezTo>
                  <a:cubicBezTo>
                    <a:pt x="7988" y="10236"/>
                    <a:pt x="7393" y="8609"/>
                    <a:pt x="6664" y="7481"/>
                  </a:cubicBezTo>
                  <a:cubicBezTo>
                    <a:pt x="7650" y="6718"/>
                    <a:pt x="8325" y="5510"/>
                    <a:pt x="8325" y="4160"/>
                  </a:cubicBezTo>
                  <a:cubicBezTo>
                    <a:pt x="8325" y="1857"/>
                    <a:pt x="6468" y="1"/>
                    <a:pt x="4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0"/>
            <p:cNvSpPr/>
            <p:nvPr/>
          </p:nvSpPr>
          <p:spPr>
            <a:xfrm>
              <a:off x="6067301" y="1158951"/>
              <a:ext cx="91465" cy="74110"/>
            </a:xfrm>
            <a:custGeom>
              <a:avLst/>
              <a:gdLst/>
              <a:ahLst/>
              <a:cxnLst/>
              <a:rect l="l" t="t" r="r" b="b"/>
              <a:pathLst>
                <a:path w="5713" h="4629" extrusionOk="0">
                  <a:moveTo>
                    <a:pt x="4374" y="1"/>
                  </a:moveTo>
                  <a:cubicBezTo>
                    <a:pt x="3173" y="1"/>
                    <a:pt x="2080" y="1262"/>
                    <a:pt x="2080" y="1262"/>
                  </a:cubicBezTo>
                  <a:cubicBezTo>
                    <a:pt x="2080" y="1262"/>
                    <a:pt x="1" y="3065"/>
                    <a:pt x="1182" y="4611"/>
                  </a:cubicBezTo>
                  <a:cubicBezTo>
                    <a:pt x="1182" y="4611"/>
                    <a:pt x="1248" y="4628"/>
                    <a:pt x="1373" y="4628"/>
                  </a:cubicBezTo>
                  <a:cubicBezTo>
                    <a:pt x="1752" y="4628"/>
                    <a:pt x="2680" y="4468"/>
                    <a:pt x="3991" y="3173"/>
                  </a:cubicBezTo>
                  <a:cubicBezTo>
                    <a:pt x="5712" y="1431"/>
                    <a:pt x="5402" y="364"/>
                    <a:pt x="5402" y="364"/>
                  </a:cubicBezTo>
                  <a:cubicBezTo>
                    <a:pt x="5066" y="103"/>
                    <a:pt x="4716" y="1"/>
                    <a:pt x="4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0"/>
            <p:cNvSpPr/>
            <p:nvPr/>
          </p:nvSpPr>
          <p:spPr>
            <a:xfrm>
              <a:off x="6134864" y="1164154"/>
              <a:ext cx="110370" cy="71371"/>
            </a:xfrm>
            <a:custGeom>
              <a:avLst/>
              <a:gdLst/>
              <a:ahLst/>
              <a:cxnLst/>
              <a:rect l="l" t="t" r="r" b="b"/>
              <a:pathLst>
                <a:path w="6894" h="4458" extrusionOk="0">
                  <a:moveTo>
                    <a:pt x="1864" y="0"/>
                  </a:moveTo>
                  <a:cubicBezTo>
                    <a:pt x="1156" y="0"/>
                    <a:pt x="437" y="327"/>
                    <a:pt x="0" y="1416"/>
                  </a:cubicBezTo>
                  <a:cubicBezTo>
                    <a:pt x="0" y="1416"/>
                    <a:pt x="27" y="2794"/>
                    <a:pt x="2559" y="3894"/>
                  </a:cubicBezTo>
                  <a:cubicBezTo>
                    <a:pt x="3532" y="4325"/>
                    <a:pt x="4284" y="4457"/>
                    <a:pt x="4842" y="4457"/>
                  </a:cubicBezTo>
                  <a:cubicBezTo>
                    <a:pt x="5736" y="4457"/>
                    <a:pt x="6130" y="4117"/>
                    <a:pt x="6130" y="4117"/>
                  </a:cubicBezTo>
                  <a:cubicBezTo>
                    <a:pt x="6893" y="1727"/>
                    <a:pt x="3963" y="741"/>
                    <a:pt x="3963" y="741"/>
                  </a:cubicBezTo>
                  <a:cubicBezTo>
                    <a:pt x="3963" y="741"/>
                    <a:pt x="2928" y="0"/>
                    <a:pt x="1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70"/>
            <p:cNvSpPr/>
            <p:nvPr/>
          </p:nvSpPr>
          <p:spPr>
            <a:xfrm>
              <a:off x="5548077" y="3243639"/>
              <a:ext cx="289713" cy="289617"/>
            </a:xfrm>
            <a:custGeom>
              <a:avLst/>
              <a:gdLst/>
              <a:ahLst/>
              <a:cxnLst/>
              <a:rect l="l" t="t" r="r" b="b"/>
              <a:pathLst>
                <a:path w="18094" h="18088" extrusionOk="0">
                  <a:moveTo>
                    <a:pt x="9034" y="0"/>
                  </a:moveTo>
                  <a:cubicBezTo>
                    <a:pt x="4051" y="0"/>
                    <a:pt x="0" y="4051"/>
                    <a:pt x="0" y="9061"/>
                  </a:cubicBezTo>
                  <a:cubicBezTo>
                    <a:pt x="0" y="14036"/>
                    <a:pt x="4051" y="18087"/>
                    <a:pt x="9034" y="18087"/>
                  </a:cubicBezTo>
                  <a:cubicBezTo>
                    <a:pt x="14043" y="18087"/>
                    <a:pt x="18094" y="14036"/>
                    <a:pt x="18094" y="9061"/>
                  </a:cubicBezTo>
                  <a:cubicBezTo>
                    <a:pt x="18094" y="4051"/>
                    <a:pt x="14043" y="0"/>
                    <a:pt x="9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70"/>
            <p:cNvSpPr/>
            <p:nvPr/>
          </p:nvSpPr>
          <p:spPr>
            <a:xfrm>
              <a:off x="5606666" y="3266552"/>
              <a:ext cx="173405" cy="224194"/>
            </a:xfrm>
            <a:custGeom>
              <a:avLst/>
              <a:gdLst/>
              <a:ahLst/>
              <a:cxnLst/>
              <a:rect l="l" t="t" r="r" b="b"/>
              <a:pathLst>
                <a:path w="10830" h="14002" extrusionOk="0">
                  <a:moveTo>
                    <a:pt x="5429" y="1"/>
                  </a:moveTo>
                  <a:cubicBezTo>
                    <a:pt x="2417" y="1"/>
                    <a:pt x="0" y="2424"/>
                    <a:pt x="0" y="5435"/>
                  </a:cubicBezTo>
                  <a:lnTo>
                    <a:pt x="0" y="12862"/>
                  </a:lnTo>
                  <a:cubicBezTo>
                    <a:pt x="1732" y="13622"/>
                    <a:pt x="3582" y="14001"/>
                    <a:pt x="5428" y="14001"/>
                  </a:cubicBezTo>
                  <a:cubicBezTo>
                    <a:pt x="7273" y="14001"/>
                    <a:pt x="9115" y="13622"/>
                    <a:pt x="10830" y="12862"/>
                  </a:cubicBezTo>
                  <a:lnTo>
                    <a:pt x="10830" y="5435"/>
                  </a:lnTo>
                  <a:cubicBezTo>
                    <a:pt x="10830" y="2424"/>
                    <a:pt x="8413" y="1"/>
                    <a:pt x="5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70"/>
            <p:cNvSpPr/>
            <p:nvPr/>
          </p:nvSpPr>
          <p:spPr>
            <a:xfrm>
              <a:off x="5617907" y="3350329"/>
              <a:ext cx="28453" cy="28453"/>
            </a:xfrm>
            <a:custGeom>
              <a:avLst/>
              <a:gdLst/>
              <a:ahLst/>
              <a:cxnLst/>
              <a:rect l="l" t="t" r="r" b="b"/>
              <a:pathLst>
                <a:path w="1777" h="1777" extrusionOk="0">
                  <a:moveTo>
                    <a:pt x="905" y="1"/>
                  </a:moveTo>
                  <a:cubicBezTo>
                    <a:pt x="399" y="1"/>
                    <a:pt x="1" y="399"/>
                    <a:pt x="1" y="879"/>
                  </a:cubicBezTo>
                  <a:cubicBezTo>
                    <a:pt x="1" y="1385"/>
                    <a:pt x="399" y="1777"/>
                    <a:pt x="905" y="1777"/>
                  </a:cubicBezTo>
                  <a:cubicBezTo>
                    <a:pt x="1378" y="1777"/>
                    <a:pt x="1776" y="1385"/>
                    <a:pt x="1776" y="879"/>
                  </a:cubicBezTo>
                  <a:cubicBezTo>
                    <a:pt x="1776" y="399"/>
                    <a:pt x="1378"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70"/>
            <p:cNvSpPr/>
            <p:nvPr/>
          </p:nvSpPr>
          <p:spPr>
            <a:xfrm>
              <a:off x="5739520" y="3350329"/>
              <a:ext cx="28885" cy="28453"/>
            </a:xfrm>
            <a:custGeom>
              <a:avLst/>
              <a:gdLst/>
              <a:ahLst/>
              <a:cxnLst/>
              <a:rect l="l" t="t" r="r" b="b"/>
              <a:pathLst>
                <a:path w="1804" h="1777" extrusionOk="0">
                  <a:moveTo>
                    <a:pt x="906" y="1"/>
                  </a:moveTo>
                  <a:cubicBezTo>
                    <a:pt x="399" y="1"/>
                    <a:pt x="1" y="399"/>
                    <a:pt x="1" y="879"/>
                  </a:cubicBezTo>
                  <a:cubicBezTo>
                    <a:pt x="1" y="1385"/>
                    <a:pt x="399" y="1777"/>
                    <a:pt x="906" y="1777"/>
                  </a:cubicBezTo>
                  <a:cubicBezTo>
                    <a:pt x="1378" y="1777"/>
                    <a:pt x="1803" y="1385"/>
                    <a:pt x="1803" y="879"/>
                  </a:cubicBezTo>
                  <a:cubicBezTo>
                    <a:pt x="1803" y="399"/>
                    <a:pt x="1378"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70"/>
            <p:cNvSpPr/>
            <p:nvPr/>
          </p:nvSpPr>
          <p:spPr>
            <a:xfrm>
              <a:off x="5626986" y="3286007"/>
              <a:ext cx="133312" cy="216220"/>
            </a:xfrm>
            <a:custGeom>
              <a:avLst/>
              <a:gdLst/>
              <a:ahLst/>
              <a:cxnLst/>
              <a:rect l="l" t="t" r="r" b="b"/>
              <a:pathLst>
                <a:path w="8326" h="13504" extrusionOk="0">
                  <a:moveTo>
                    <a:pt x="4160" y="1"/>
                  </a:moveTo>
                  <a:cubicBezTo>
                    <a:pt x="1857" y="1"/>
                    <a:pt x="1" y="1857"/>
                    <a:pt x="1" y="4160"/>
                  </a:cubicBezTo>
                  <a:cubicBezTo>
                    <a:pt x="1" y="5510"/>
                    <a:pt x="642" y="6718"/>
                    <a:pt x="1655" y="7481"/>
                  </a:cubicBezTo>
                  <a:cubicBezTo>
                    <a:pt x="899" y="8609"/>
                    <a:pt x="338" y="10236"/>
                    <a:pt x="28" y="12153"/>
                  </a:cubicBezTo>
                  <a:cubicBezTo>
                    <a:pt x="1182" y="12997"/>
                    <a:pt x="2613" y="13504"/>
                    <a:pt x="4160" y="13504"/>
                  </a:cubicBezTo>
                  <a:cubicBezTo>
                    <a:pt x="5706" y="13504"/>
                    <a:pt x="7144" y="12997"/>
                    <a:pt x="8298" y="12153"/>
                  </a:cubicBezTo>
                  <a:cubicBezTo>
                    <a:pt x="7988" y="10236"/>
                    <a:pt x="7393" y="8609"/>
                    <a:pt x="6664" y="7481"/>
                  </a:cubicBezTo>
                  <a:cubicBezTo>
                    <a:pt x="7650" y="6718"/>
                    <a:pt x="8325" y="5510"/>
                    <a:pt x="8325" y="4160"/>
                  </a:cubicBezTo>
                  <a:cubicBezTo>
                    <a:pt x="8325" y="1857"/>
                    <a:pt x="6468" y="1"/>
                    <a:pt x="4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70"/>
            <p:cNvSpPr/>
            <p:nvPr/>
          </p:nvSpPr>
          <p:spPr>
            <a:xfrm>
              <a:off x="5603095" y="3277921"/>
              <a:ext cx="91474" cy="74118"/>
            </a:xfrm>
            <a:custGeom>
              <a:avLst/>
              <a:gdLst/>
              <a:ahLst/>
              <a:cxnLst/>
              <a:rect l="l" t="t" r="r" b="b"/>
              <a:pathLst>
                <a:path w="5713" h="4629" extrusionOk="0">
                  <a:moveTo>
                    <a:pt x="4374" y="1"/>
                  </a:moveTo>
                  <a:cubicBezTo>
                    <a:pt x="3173" y="1"/>
                    <a:pt x="2080" y="1262"/>
                    <a:pt x="2080" y="1262"/>
                  </a:cubicBezTo>
                  <a:cubicBezTo>
                    <a:pt x="2080" y="1262"/>
                    <a:pt x="1" y="3065"/>
                    <a:pt x="1182" y="4611"/>
                  </a:cubicBezTo>
                  <a:cubicBezTo>
                    <a:pt x="1182" y="4611"/>
                    <a:pt x="1248" y="4628"/>
                    <a:pt x="1373" y="4628"/>
                  </a:cubicBezTo>
                  <a:cubicBezTo>
                    <a:pt x="1752" y="4628"/>
                    <a:pt x="2680" y="4468"/>
                    <a:pt x="3991" y="3173"/>
                  </a:cubicBezTo>
                  <a:cubicBezTo>
                    <a:pt x="5712" y="1431"/>
                    <a:pt x="5402" y="364"/>
                    <a:pt x="5402" y="364"/>
                  </a:cubicBezTo>
                  <a:cubicBezTo>
                    <a:pt x="5066" y="103"/>
                    <a:pt x="4716" y="1"/>
                    <a:pt x="4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70"/>
            <p:cNvSpPr/>
            <p:nvPr/>
          </p:nvSpPr>
          <p:spPr>
            <a:xfrm>
              <a:off x="5670667" y="3283125"/>
              <a:ext cx="110384" cy="71380"/>
            </a:xfrm>
            <a:custGeom>
              <a:avLst/>
              <a:gdLst/>
              <a:ahLst/>
              <a:cxnLst/>
              <a:rect l="l" t="t" r="r" b="b"/>
              <a:pathLst>
                <a:path w="6894" h="4458" extrusionOk="0">
                  <a:moveTo>
                    <a:pt x="1864" y="0"/>
                  </a:moveTo>
                  <a:cubicBezTo>
                    <a:pt x="1156" y="0"/>
                    <a:pt x="437" y="327"/>
                    <a:pt x="0" y="1416"/>
                  </a:cubicBezTo>
                  <a:cubicBezTo>
                    <a:pt x="0" y="1416"/>
                    <a:pt x="27" y="2794"/>
                    <a:pt x="2559" y="3894"/>
                  </a:cubicBezTo>
                  <a:cubicBezTo>
                    <a:pt x="3532" y="4325"/>
                    <a:pt x="4284" y="4457"/>
                    <a:pt x="4842" y="4457"/>
                  </a:cubicBezTo>
                  <a:cubicBezTo>
                    <a:pt x="5736" y="4457"/>
                    <a:pt x="6130" y="4117"/>
                    <a:pt x="6130" y="4117"/>
                  </a:cubicBezTo>
                  <a:cubicBezTo>
                    <a:pt x="6893" y="1727"/>
                    <a:pt x="3963" y="741"/>
                    <a:pt x="3963" y="741"/>
                  </a:cubicBezTo>
                  <a:cubicBezTo>
                    <a:pt x="3963" y="741"/>
                    <a:pt x="2928" y="0"/>
                    <a:pt x="1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70"/>
            <p:cNvSpPr/>
            <p:nvPr/>
          </p:nvSpPr>
          <p:spPr>
            <a:xfrm>
              <a:off x="7748266" y="3559660"/>
              <a:ext cx="289713" cy="289713"/>
            </a:xfrm>
            <a:custGeom>
              <a:avLst/>
              <a:gdLst/>
              <a:ahLst/>
              <a:cxnLst/>
              <a:rect l="l" t="t" r="r" b="b"/>
              <a:pathLst>
                <a:path w="18061" h="18061" extrusionOk="0">
                  <a:moveTo>
                    <a:pt x="9027" y="0"/>
                  </a:moveTo>
                  <a:cubicBezTo>
                    <a:pt x="4052" y="0"/>
                    <a:pt x="1" y="4051"/>
                    <a:pt x="1" y="9027"/>
                  </a:cubicBezTo>
                  <a:cubicBezTo>
                    <a:pt x="1" y="14036"/>
                    <a:pt x="4052" y="18060"/>
                    <a:pt x="9027" y="18060"/>
                  </a:cubicBezTo>
                  <a:cubicBezTo>
                    <a:pt x="14010" y="18060"/>
                    <a:pt x="18061" y="14036"/>
                    <a:pt x="18061" y="9027"/>
                  </a:cubicBezTo>
                  <a:cubicBezTo>
                    <a:pt x="18061" y="4051"/>
                    <a:pt x="14010" y="0"/>
                    <a:pt x="9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70"/>
            <p:cNvSpPr/>
            <p:nvPr/>
          </p:nvSpPr>
          <p:spPr>
            <a:xfrm>
              <a:off x="7803289" y="3587204"/>
              <a:ext cx="184550" cy="107618"/>
            </a:xfrm>
            <a:custGeom>
              <a:avLst/>
              <a:gdLst/>
              <a:ahLst/>
              <a:cxnLst/>
              <a:rect l="l" t="t" r="r" b="b"/>
              <a:pathLst>
                <a:path w="11505" h="6709" extrusionOk="0">
                  <a:moveTo>
                    <a:pt x="4523" y="1"/>
                  </a:moveTo>
                  <a:cubicBezTo>
                    <a:pt x="4073" y="1"/>
                    <a:pt x="3616" y="48"/>
                    <a:pt x="3180" y="167"/>
                  </a:cubicBezTo>
                  <a:cubicBezTo>
                    <a:pt x="1128" y="754"/>
                    <a:pt x="0" y="3178"/>
                    <a:pt x="1378" y="6270"/>
                  </a:cubicBezTo>
                  <a:cubicBezTo>
                    <a:pt x="1378" y="6270"/>
                    <a:pt x="4417" y="6708"/>
                    <a:pt x="6910" y="6708"/>
                  </a:cubicBezTo>
                  <a:cubicBezTo>
                    <a:pt x="8156" y="6708"/>
                    <a:pt x="9266" y="6599"/>
                    <a:pt x="9790" y="6270"/>
                  </a:cubicBezTo>
                  <a:cubicBezTo>
                    <a:pt x="9790" y="6270"/>
                    <a:pt x="11505" y="727"/>
                    <a:pt x="9790" y="140"/>
                  </a:cubicBezTo>
                  <a:cubicBezTo>
                    <a:pt x="9586" y="68"/>
                    <a:pt x="9390" y="38"/>
                    <a:pt x="9206" y="38"/>
                  </a:cubicBezTo>
                  <a:cubicBezTo>
                    <a:pt x="8368" y="38"/>
                    <a:pt x="7764" y="646"/>
                    <a:pt x="7764" y="646"/>
                  </a:cubicBezTo>
                  <a:cubicBezTo>
                    <a:pt x="7764" y="646"/>
                    <a:pt x="6193" y="1"/>
                    <a:pt x="4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70"/>
            <p:cNvSpPr/>
            <p:nvPr/>
          </p:nvSpPr>
          <p:spPr>
            <a:xfrm>
              <a:off x="7818239" y="3666113"/>
              <a:ext cx="28376" cy="28938"/>
            </a:xfrm>
            <a:custGeom>
              <a:avLst/>
              <a:gdLst/>
              <a:ahLst/>
              <a:cxnLst/>
              <a:rect l="l" t="t" r="r" b="b"/>
              <a:pathLst>
                <a:path w="1769" h="1804" extrusionOk="0">
                  <a:moveTo>
                    <a:pt x="871" y="1"/>
                  </a:moveTo>
                  <a:cubicBezTo>
                    <a:pt x="392" y="1"/>
                    <a:pt x="0" y="392"/>
                    <a:pt x="0" y="899"/>
                  </a:cubicBezTo>
                  <a:cubicBezTo>
                    <a:pt x="0" y="1378"/>
                    <a:pt x="392" y="1803"/>
                    <a:pt x="871" y="1803"/>
                  </a:cubicBezTo>
                  <a:cubicBezTo>
                    <a:pt x="1377" y="1803"/>
                    <a:pt x="1769" y="1378"/>
                    <a:pt x="1769" y="899"/>
                  </a:cubicBezTo>
                  <a:cubicBezTo>
                    <a:pt x="1769" y="392"/>
                    <a:pt x="137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70"/>
            <p:cNvSpPr/>
            <p:nvPr/>
          </p:nvSpPr>
          <p:spPr>
            <a:xfrm>
              <a:off x="7940076" y="3666113"/>
              <a:ext cx="28392" cy="28938"/>
            </a:xfrm>
            <a:custGeom>
              <a:avLst/>
              <a:gdLst/>
              <a:ahLst/>
              <a:cxnLst/>
              <a:rect l="l" t="t" r="r" b="b"/>
              <a:pathLst>
                <a:path w="1770" h="1804" extrusionOk="0">
                  <a:moveTo>
                    <a:pt x="871" y="1"/>
                  </a:moveTo>
                  <a:cubicBezTo>
                    <a:pt x="392" y="1"/>
                    <a:pt x="0" y="392"/>
                    <a:pt x="0" y="899"/>
                  </a:cubicBezTo>
                  <a:cubicBezTo>
                    <a:pt x="0" y="1378"/>
                    <a:pt x="392" y="1803"/>
                    <a:pt x="871" y="1803"/>
                  </a:cubicBezTo>
                  <a:cubicBezTo>
                    <a:pt x="1378" y="1803"/>
                    <a:pt x="1769" y="1378"/>
                    <a:pt x="1769" y="899"/>
                  </a:cubicBezTo>
                  <a:cubicBezTo>
                    <a:pt x="1769" y="392"/>
                    <a:pt x="1378"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70"/>
            <p:cNvSpPr/>
            <p:nvPr/>
          </p:nvSpPr>
          <p:spPr>
            <a:xfrm>
              <a:off x="7827223" y="3601561"/>
              <a:ext cx="133107" cy="217048"/>
            </a:xfrm>
            <a:custGeom>
              <a:avLst/>
              <a:gdLst/>
              <a:ahLst/>
              <a:cxnLst/>
              <a:rect l="l" t="t" r="r" b="b"/>
              <a:pathLst>
                <a:path w="8298" h="13531" extrusionOk="0">
                  <a:moveTo>
                    <a:pt x="4166" y="1"/>
                  </a:moveTo>
                  <a:cubicBezTo>
                    <a:pt x="1857" y="1"/>
                    <a:pt x="0" y="1884"/>
                    <a:pt x="0" y="4166"/>
                  </a:cubicBezTo>
                  <a:cubicBezTo>
                    <a:pt x="0" y="5544"/>
                    <a:pt x="649" y="6752"/>
                    <a:pt x="1661" y="7515"/>
                  </a:cubicBezTo>
                  <a:cubicBezTo>
                    <a:pt x="898" y="8636"/>
                    <a:pt x="311" y="10270"/>
                    <a:pt x="0" y="12180"/>
                  </a:cubicBezTo>
                  <a:cubicBezTo>
                    <a:pt x="1182" y="13024"/>
                    <a:pt x="2586" y="13531"/>
                    <a:pt x="4166" y="13531"/>
                  </a:cubicBezTo>
                  <a:cubicBezTo>
                    <a:pt x="5712" y="13531"/>
                    <a:pt x="7116" y="13024"/>
                    <a:pt x="8298" y="12180"/>
                  </a:cubicBezTo>
                  <a:cubicBezTo>
                    <a:pt x="7987" y="10270"/>
                    <a:pt x="7400" y="8636"/>
                    <a:pt x="6637" y="7515"/>
                  </a:cubicBezTo>
                  <a:cubicBezTo>
                    <a:pt x="7650" y="6752"/>
                    <a:pt x="8298" y="5544"/>
                    <a:pt x="8298" y="4166"/>
                  </a:cubicBezTo>
                  <a:cubicBezTo>
                    <a:pt x="8298" y="1884"/>
                    <a:pt x="6441" y="1"/>
                    <a:pt x="4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70"/>
            <p:cNvSpPr/>
            <p:nvPr/>
          </p:nvSpPr>
          <p:spPr>
            <a:xfrm>
              <a:off x="7827223" y="3595594"/>
              <a:ext cx="133107" cy="61982"/>
            </a:xfrm>
            <a:custGeom>
              <a:avLst/>
              <a:gdLst/>
              <a:ahLst/>
              <a:cxnLst/>
              <a:rect l="l" t="t" r="r" b="b"/>
              <a:pathLst>
                <a:path w="8298" h="3864" extrusionOk="0">
                  <a:moveTo>
                    <a:pt x="3867" y="0"/>
                  </a:moveTo>
                  <a:cubicBezTo>
                    <a:pt x="2955" y="0"/>
                    <a:pt x="258" y="195"/>
                    <a:pt x="0" y="2486"/>
                  </a:cubicBezTo>
                  <a:cubicBezTo>
                    <a:pt x="0" y="2486"/>
                    <a:pt x="730" y="3863"/>
                    <a:pt x="4166" y="3863"/>
                  </a:cubicBezTo>
                  <a:cubicBezTo>
                    <a:pt x="7569" y="3863"/>
                    <a:pt x="8298" y="2486"/>
                    <a:pt x="8298" y="2486"/>
                  </a:cubicBezTo>
                  <a:cubicBezTo>
                    <a:pt x="8040" y="195"/>
                    <a:pt x="5366" y="0"/>
                    <a:pt x="4463" y="0"/>
                  </a:cubicBezTo>
                  <a:cubicBezTo>
                    <a:pt x="4277" y="0"/>
                    <a:pt x="4166" y="8"/>
                    <a:pt x="4166" y="8"/>
                  </a:cubicBezTo>
                  <a:cubicBezTo>
                    <a:pt x="4166" y="8"/>
                    <a:pt x="4054" y="0"/>
                    <a:pt x="3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70"/>
            <p:cNvSpPr/>
            <p:nvPr/>
          </p:nvSpPr>
          <p:spPr>
            <a:xfrm>
              <a:off x="6313866" y="3623780"/>
              <a:ext cx="289713" cy="289713"/>
            </a:xfrm>
            <a:custGeom>
              <a:avLst/>
              <a:gdLst/>
              <a:ahLst/>
              <a:cxnLst/>
              <a:rect l="l" t="t" r="r" b="b"/>
              <a:pathLst>
                <a:path w="18061" h="18061" extrusionOk="0">
                  <a:moveTo>
                    <a:pt x="9027" y="0"/>
                  </a:moveTo>
                  <a:cubicBezTo>
                    <a:pt x="4052" y="0"/>
                    <a:pt x="1" y="4051"/>
                    <a:pt x="1" y="9027"/>
                  </a:cubicBezTo>
                  <a:cubicBezTo>
                    <a:pt x="1" y="14036"/>
                    <a:pt x="4052" y="18060"/>
                    <a:pt x="9027" y="18060"/>
                  </a:cubicBezTo>
                  <a:cubicBezTo>
                    <a:pt x="14010" y="18060"/>
                    <a:pt x="18061" y="14036"/>
                    <a:pt x="18061" y="9027"/>
                  </a:cubicBezTo>
                  <a:cubicBezTo>
                    <a:pt x="18061" y="4051"/>
                    <a:pt x="14010" y="0"/>
                    <a:pt x="9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70"/>
            <p:cNvSpPr/>
            <p:nvPr/>
          </p:nvSpPr>
          <p:spPr>
            <a:xfrm>
              <a:off x="6368889" y="3651324"/>
              <a:ext cx="184550" cy="107618"/>
            </a:xfrm>
            <a:custGeom>
              <a:avLst/>
              <a:gdLst/>
              <a:ahLst/>
              <a:cxnLst/>
              <a:rect l="l" t="t" r="r" b="b"/>
              <a:pathLst>
                <a:path w="11505" h="6709" extrusionOk="0">
                  <a:moveTo>
                    <a:pt x="4523" y="1"/>
                  </a:moveTo>
                  <a:cubicBezTo>
                    <a:pt x="4073" y="1"/>
                    <a:pt x="3616" y="48"/>
                    <a:pt x="3180" y="167"/>
                  </a:cubicBezTo>
                  <a:cubicBezTo>
                    <a:pt x="1128" y="754"/>
                    <a:pt x="0" y="3178"/>
                    <a:pt x="1378" y="6270"/>
                  </a:cubicBezTo>
                  <a:cubicBezTo>
                    <a:pt x="1378" y="6270"/>
                    <a:pt x="4417" y="6708"/>
                    <a:pt x="6910" y="6708"/>
                  </a:cubicBezTo>
                  <a:cubicBezTo>
                    <a:pt x="8156" y="6708"/>
                    <a:pt x="9266" y="6599"/>
                    <a:pt x="9790" y="6270"/>
                  </a:cubicBezTo>
                  <a:cubicBezTo>
                    <a:pt x="9790" y="6270"/>
                    <a:pt x="11505" y="727"/>
                    <a:pt x="9790" y="140"/>
                  </a:cubicBezTo>
                  <a:cubicBezTo>
                    <a:pt x="9586" y="68"/>
                    <a:pt x="9390" y="38"/>
                    <a:pt x="9206" y="38"/>
                  </a:cubicBezTo>
                  <a:cubicBezTo>
                    <a:pt x="8368" y="38"/>
                    <a:pt x="7764" y="646"/>
                    <a:pt x="7764" y="646"/>
                  </a:cubicBezTo>
                  <a:cubicBezTo>
                    <a:pt x="7764" y="646"/>
                    <a:pt x="6193" y="1"/>
                    <a:pt x="4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70"/>
            <p:cNvSpPr/>
            <p:nvPr/>
          </p:nvSpPr>
          <p:spPr>
            <a:xfrm>
              <a:off x="6383839" y="3730233"/>
              <a:ext cx="28376" cy="28938"/>
            </a:xfrm>
            <a:custGeom>
              <a:avLst/>
              <a:gdLst/>
              <a:ahLst/>
              <a:cxnLst/>
              <a:rect l="l" t="t" r="r" b="b"/>
              <a:pathLst>
                <a:path w="1769" h="1804" extrusionOk="0">
                  <a:moveTo>
                    <a:pt x="871" y="1"/>
                  </a:moveTo>
                  <a:cubicBezTo>
                    <a:pt x="392" y="1"/>
                    <a:pt x="0" y="392"/>
                    <a:pt x="0" y="899"/>
                  </a:cubicBezTo>
                  <a:cubicBezTo>
                    <a:pt x="0" y="1378"/>
                    <a:pt x="392" y="1803"/>
                    <a:pt x="871" y="1803"/>
                  </a:cubicBezTo>
                  <a:cubicBezTo>
                    <a:pt x="1377" y="1803"/>
                    <a:pt x="1769" y="1378"/>
                    <a:pt x="1769" y="899"/>
                  </a:cubicBezTo>
                  <a:cubicBezTo>
                    <a:pt x="1769" y="392"/>
                    <a:pt x="137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70"/>
            <p:cNvSpPr/>
            <p:nvPr/>
          </p:nvSpPr>
          <p:spPr>
            <a:xfrm>
              <a:off x="6505676" y="3730233"/>
              <a:ext cx="28392" cy="28938"/>
            </a:xfrm>
            <a:custGeom>
              <a:avLst/>
              <a:gdLst/>
              <a:ahLst/>
              <a:cxnLst/>
              <a:rect l="l" t="t" r="r" b="b"/>
              <a:pathLst>
                <a:path w="1770" h="1804" extrusionOk="0">
                  <a:moveTo>
                    <a:pt x="871" y="1"/>
                  </a:moveTo>
                  <a:cubicBezTo>
                    <a:pt x="392" y="1"/>
                    <a:pt x="0" y="392"/>
                    <a:pt x="0" y="899"/>
                  </a:cubicBezTo>
                  <a:cubicBezTo>
                    <a:pt x="0" y="1378"/>
                    <a:pt x="392" y="1803"/>
                    <a:pt x="871" y="1803"/>
                  </a:cubicBezTo>
                  <a:cubicBezTo>
                    <a:pt x="1378" y="1803"/>
                    <a:pt x="1769" y="1378"/>
                    <a:pt x="1769" y="899"/>
                  </a:cubicBezTo>
                  <a:cubicBezTo>
                    <a:pt x="1769" y="392"/>
                    <a:pt x="1378"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70"/>
            <p:cNvSpPr/>
            <p:nvPr/>
          </p:nvSpPr>
          <p:spPr>
            <a:xfrm>
              <a:off x="6392823" y="3665681"/>
              <a:ext cx="133107" cy="217048"/>
            </a:xfrm>
            <a:custGeom>
              <a:avLst/>
              <a:gdLst/>
              <a:ahLst/>
              <a:cxnLst/>
              <a:rect l="l" t="t" r="r" b="b"/>
              <a:pathLst>
                <a:path w="8298" h="13531" extrusionOk="0">
                  <a:moveTo>
                    <a:pt x="4166" y="1"/>
                  </a:moveTo>
                  <a:cubicBezTo>
                    <a:pt x="1857" y="1"/>
                    <a:pt x="0" y="1884"/>
                    <a:pt x="0" y="4166"/>
                  </a:cubicBezTo>
                  <a:cubicBezTo>
                    <a:pt x="0" y="5544"/>
                    <a:pt x="649" y="6752"/>
                    <a:pt x="1661" y="7515"/>
                  </a:cubicBezTo>
                  <a:cubicBezTo>
                    <a:pt x="898" y="8636"/>
                    <a:pt x="311" y="10270"/>
                    <a:pt x="0" y="12180"/>
                  </a:cubicBezTo>
                  <a:cubicBezTo>
                    <a:pt x="1182" y="13024"/>
                    <a:pt x="2586" y="13531"/>
                    <a:pt x="4166" y="13531"/>
                  </a:cubicBezTo>
                  <a:cubicBezTo>
                    <a:pt x="5712" y="13531"/>
                    <a:pt x="7116" y="13024"/>
                    <a:pt x="8298" y="12180"/>
                  </a:cubicBezTo>
                  <a:cubicBezTo>
                    <a:pt x="7987" y="10270"/>
                    <a:pt x="7400" y="8636"/>
                    <a:pt x="6637" y="7515"/>
                  </a:cubicBezTo>
                  <a:cubicBezTo>
                    <a:pt x="7650" y="6752"/>
                    <a:pt x="8298" y="5544"/>
                    <a:pt x="8298" y="4166"/>
                  </a:cubicBezTo>
                  <a:cubicBezTo>
                    <a:pt x="8298" y="1884"/>
                    <a:pt x="6441" y="1"/>
                    <a:pt x="4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70"/>
            <p:cNvSpPr/>
            <p:nvPr/>
          </p:nvSpPr>
          <p:spPr>
            <a:xfrm>
              <a:off x="6392823" y="3659714"/>
              <a:ext cx="133107" cy="61982"/>
            </a:xfrm>
            <a:custGeom>
              <a:avLst/>
              <a:gdLst/>
              <a:ahLst/>
              <a:cxnLst/>
              <a:rect l="l" t="t" r="r" b="b"/>
              <a:pathLst>
                <a:path w="8298" h="3864" extrusionOk="0">
                  <a:moveTo>
                    <a:pt x="3867" y="0"/>
                  </a:moveTo>
                  <a:cubicBezTo>
                    <a:pt x="2955" y="0"/>
                    <a:pt x="258" y="195"/>
                    <a:pt x="0" y="2486"/>
                  </a:cubicBezTo>
                  <a:cubicBezTo>
                    <a:pt x="0" y="2486"/>
                    <a:pt x="730" y="3863"/>
                    <a:pt x="4166" y="3863"/>
                  </a:cubicBezTo>
                  <a:cubicBezTo>
                    <a:pt x="7569" y="3863"/>
                    <a:pt x="8298" y="2486"/>
                    <a:pt x="8298" y="2486"/>
                  </a:cubicBezTo>
                  <a:cubicBezTo>
                    <a:pt x="8040" y="195"/>
                    <a:pt x="5366" y="0"/>
                    <a:pt x="4463" y="0"/>
                  </a:cubicBezTo>
                  <a:cubicBezTo>
                    <a:pt x="4277" y="0"/>
                    <a:pt x="4166" y="8"/>
                    <a:pt x="4166" y="8"/>
                  </a:cubicBezTo>
                  <a:cubicBezTo>
                    <a:pt x="4166" y="8"/>
                    <a:pt x="4054" y="0"/>
                    <a:pt x="3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70"/>
            <p:cNvSpPr/>
            <p:nvPr/>
          </p:nvSpPr>
          <p:spPr>
            <a:xfrm>
              <a:off x="5548077" y="1950339"/>
              <a:ext cx="289713" cy="289617"/>
            </a:xfrm>
            <a:custGeom>
              <a:avLst/>
              <a:gdLst/>
              <a:ahLst/>
              <a:cxnLst/>
              <a:rect l="l" t="t" r="r" b="b"/>
              <a:pathLst>
                <a:path w="18094" h="18088" extrusionOk="0">
                  <a:moveTo>
                    <a:pt x="9034" y="0"/>
                  </a:moveTo>
                  <a:cubicBezTo>
                    <a:pt x="4051" y="0"/>
                    <a:pt x="0" y="4051"/>
                    <a:pt x="0" y="9061"/>
                  </a:cubicBezTo>
                  <a:cubicBezTo>
                    <a:pt x="0" y="14036"/>
                    <a:pt x="4051" y="18087"/>
                    <a:pt x="9034" y="18087"/>
                  </a:cubicBezTo>
                  <a:cubicBezTo>
                    <a:pt x="14043" y="18087"/>
                    <a:pt x="18094" y="14036"/>
                    <a:pt x="18094" y="9061"/>
                  </a:cubicBezTo>
                  <a:cubicBezTo>
                    <a:pt x="18094" y="4051"/>
                    <a:pt x="14043" y="0"/>
                    <a:pt x="9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70"/>
            <p:cNvSpPr/>
            <p:nvPr/>
          </p:nvSpPr>
          <p:spPr>
            <a:xfrm>
              <a:off x="5606666" y="1973252"/>
              <a:ext cx="173405" cy="224194"/>
            </a:xfrm>
            <a:custGeom>
              <a:avLst/>
              <a:gdLst/>
              <a:ahLst/>
              <a:cxnLst/>
              <a:rect l="l" t="t" r="r" b="b"/>
              <a:pathLst>
                <a:path w="10830" h="14002" extrusionOk="0">
                  <a:moveTo>
                    <a:pt x="5429" y="1"/>
                  </a:moveTo>
                  <a:cubicBezTo>
                    <a:pt x="2417" y="1"/>
                    <a:pt x="0" y="2424"/>
                    <a:pt x="0" y="5435"/>
                  </a:cubicBezTo>
                  <a:lnTo>
                    <a:pt x="0" y="12862"/>
                  </a:lnTo>
                  <a:cubicBezTo>
                    <a:pt x="1732" y="13622"/>
                    <a:pt x="3582" y="14001"/>
                    <a:pt x="5428" y="14001"/>
                  </a:cubicBezTo>
                  <a:cubicBezTo>
                    <a:pt x="7273" y="14001"/>
                    <a:pt x="9115" y="13622"/>
                    <a:pt x="10830" y="12862"/>
                  </a:cubicBezTo>
                  <a:lnTo>
                    <a:pt x="10830" y="5435"/>
                  </a:lnTo>
                  <a:cubicBezTo>
                    <a:pt x="10830" y="2424"/>
                    <a:pt x="8413" y="1"/>
                    <a:pt x="5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70"/>
            <p:cNvSpPr/>
            <p:nvPr/>
          </p:nvSpPr>
          <p:spPr>
            <a:xfrm>
              <a:off x="5617907" y="2057029"/>
              <a:ext cx="28453" cy="28453"/>
            </a:xfrm>
            <a:custGeom>
              <a:avLst/>
              <a:gdLst/>
              <a:ahLst/>
              <a:cxnLst/>
              <a:rect l="l" t="t" r="r" b="b"/>
              <a:pathLst>
                <a:path w="1777" h="1777" extrusionOk="0">
                  <a:moveTo>
                    <a:pt x="905" y="1"/>
                  </a:moveTo>
                  <a:cubicBezTo>
                    <a:pt x="399" y="1"/>
                    <a:pt x="1" y="399"/>
                    <a:pt x="1" y="879"/>
                  </a:cubicBezTo>
                  <a:cubicBezTo>
                    <a:pt x="1" y="1385"/>
                    <a:pt x="399" y="1777"/>
                    <a:pt x="905" y="1777"/>
                  </a:cubicBezTo>
                  <a:cubicBezTo>
                    <a:pt x="1378" y="1777"/>
                    <a:pt x="1776" y="1385"/>
                    <a:pt x="1776" y="879"/>
                  </a:cubicBezTo>
                  <a:cubicBezTo>
                    <a:pt x="1776" y="399"/>
                    <a:pt x="1378"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70"/>
            <p:cNvSpPr/>
            <p:nvPr/>
          </p:nvSpPr>
          <p:spPr>
            <a:xfrm>
              <a:off x="5739520" y="2057029"/>
              <a:ext cx="28885" cy="28453"/>
            </a:xfrm>
            <a:custGeom>
              <a:avLst/>
              <a:gdLst/>
              <a:ahLst/>
              <a:cxnLst/>
              <a:rect l="l" t="t" r="r" b="b"/>
              <a:pathLst>
                <a:path w="1804" h="1777" extrusionOk="0">
                  <a:moveTo>
                    <a:pt x="906" y="1"/>
                  </a:moveTo>
                  <a:cubicBezTo>
                    <a:pt x="399" y="1"/>
                    <a:pt x="1" y="399"/>
                    <a:pt x="1" y="879"/>
                  </a:cubicBezTo>
                  <a:cubicBezTo>
                    <a:pt x="1" y="1385"/>
                    <a:pt x="399" y="1777"/>
                    <a:pt x="906" y="1777"/>
                  </a:cubicBezTo>
                  <a:cubicBezTo>
                    <a:pt x="1378" y="1777"/>
                    <a:pt x="1803" y="1385"/>
                    <a:pt x="1803" y="879"/>
                  </a:cubicBezTo>
                  <a:cubicBezTo>
                    <a:pt x="1803" y="399"/>
                    <a:pt x="1378"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70"/>
            <p:cNvSpPr/>
            <p:nvPr/>
          </p:nvSpPr>
          <p:spPr>
            <a:xfrm>
              <a:off x="5626986" y="1992707"/>
              <a:ext cx="133312" cy="216220"/>
            </a:xfrm>
            <a:custGeom>
              <a:avLst/>
              <a:gdLst/>
              <a:ahLst/>
              <a:cxnLst/>
              <a:rect l="l" t="t" r="r" b="b"/>
              <a:pathLst>
                <a:path w="8326" h="13504" extrusionOk="0">
                  <a:moveTo>
                    <a:pt x="4160" y="1"/>
                  </a:moveTo>
                  <a:cubicBezTo>
                    <a:pt x="1857" y="1"/>
                    <a:pt x="1" y="1857"/>
                    <a:pt x="1" y="4160"/>
                  </a:cubicBezTo>
                  <a:cubicBezTo>
                    <a:pt x="1" y="5510"/>
                    <a:pt x="642" y="6718"/>
                    <a:pt x="1655" y="7481"/>
                  </a:cubicBezTo>
                  <a:cubicBezTo>
                    <a:pt x="899" y="8609"/>
                    <a:pt x="338" y="10236"/>
                    <a:pt x="28" y="12153"/>
                  </a:cubicBezTo>
                  <a:cubicBezTo>
                    <a:pt x="1182" y="12997"/>
                    <a:pt x="2613" y="13504"/>
                    <a:pt x="4160" y="13504"/>
                  </a:cubicBezTo>
                  <a:cubicBezTo>
                    <a:pt x="5706" y="13504"/>
                    <a:pt x="7144" y="12997"/>
                    <a:pt x="8298" y="12153"/>
                  </a:cubicBezTo>
                  <a:cubicBezTo>
                    <a:pt x="7988" y="10236"/>
                    <a:pt x="7393" y="8609"/>
                    <a:pt x="6664" y="7481"/>
                  </a:cubicBezTo>
                  <a:cubicBezTo>
                    <a:pt x="7650" y="6718"/>
                    <a:pt x="8325" y="5510"/>
                    <a:pt x="8325" y="4160"/>
                  </a:cubicBezTo>
                  <a:cubicBezTo>
                    <a:pt x="8325" y="1857"/>
                    <a:pt x="6468" y="1"/>
                    <a:pt x="4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70"/>
            <p:cNvSpPr/>
            <p:nvPr/>
          </p:nvSpPr>
          <p:spPr>
            <a:xfrm>
              <a:off x="5603095" y="1984621"/>
              <a:ext cx="91474" cy="74118"/>
            </a:xfrm>
            <a:custGeom>
              <a:avLst/>
              <a:gdLst/>
              <a:ahLst/>
              <a:cxnLst/>
              <a:rect l="l" t="t" r="r" b="b"/>
              <a:pathLst>
                <a:path w="5713" h="4629" extrusionOk="0">
                  <a:moveTo>
                    <a:pt x="4374" y="1"/>
                  </a:moveTo>
                  <a:cubicBezTo>
                    <a:pt x="3173" y="1"/>
                    <a:pt x="2080" y="1262"/>
                    <a:pt x="2080" y="1262"/>
                  </a:cubicBezTo>
                  <a:cubicBezTo>
                    <a:pt x="2080" y="1262"/>
                    <a:pt x="1" y="3065"/>
                    <a:pt x="1182" y="4611"/>
                  </a:cubicBezTo>
                  <a:cubicBezTo>
                    <a:pt x="1182" y="4611"/>
                    <a:pt x="1248" y="4628"/>
                    <a:pt x="1373" y="4628"/>
                  </a:cubicBezTo>
                  <a:cubicBezTo>
                    <a:pt x="1752" y="4628"/>
                    <a:pt x="2680" y="4468"/>
                    <a:pt x="3991" y="3173"/>
                  </a:cubicBezTo>
                  <a:cubicBezTo>
                    <a:pt x="5712" y="1431"/>
                    <a:pt x="5402" y="364"/>
                    <a:pt x="5402" y="364"/>
                  </a:cubicBezTo>
                  <a:cubicBezTo>
                    <a:pt x="5066" y="103"/>
                    <a:pt x="4716" y="1"/>
                    <a:pt x="4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70"/>
            <p:cNvSpPr/>
            <p:nvPr/>
          </p:nvSpPr>
          <p:spPr>
            <a:xfrm>
              <a:off x="5670667" y="1989825"/>
              <a:ext cx="110384" cy="71380"/>
            </a:xfrm>
            <a:custGeom>
              <a:avLst/>
              <a:gdLst/>
              <a:ahLst/>
              <a:cxnLst/>
              <a:rect l="l" t="t" r="r" b="b"/>
              <a:pathLst>
                <a:path w="6894" h="4458" extrusionOk="0">
                  <a:moveTo>
                    <a:pt x="1864" y="0"/>
                  </a:moveTo>
                  <a:cubicBezTo>
                    <a:pt x="1156" y="0"/>
                    <a:pt x="437" y="327"/>
                    <a:pt x="0" y="1416"/>
                  </a:cubicBezTo>
                  <a:cubicBezTo>
                    <a:pt x="0" y="1416"/>
                    <a:pt x="27" y="2794"/>
                    <a:pt x="2559" y="3894"/>
                  </a:cubicBezTo>
                  <a:cubicBezTo>
                    <a:pt x="3532" y="4325"/>
                    <a:pt x="4284" y="4457"/>
                    <a:pt x="4842" y="4457"/>
                  </a:cubicBezTo>
                  <a:cubicBezTo>
                    <a:pt x="5736" y="4457"/>
                    <a:pt x="6130" y="4117"/>
                    <a:pt x="6130" y="4117"/>
                  </a:cubicBezTo>
                  <a:cubicBezTo>
                    <a:pt x="6893" y="1727"/>
                    <a:pt x="3963" y="741"/>
                    <a:pt x="3963" y="741"/>
                  </a:cubicBezTo>
                  <a:cubicBezTo>
                    <a:pt x="3963" y="741"/>
                    <a:pt x="2928" y="0"/>
                    <a:pt x="1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70"/>
            <p:cNvSpPr/>
            <p:nvPr/>
          </p:nvSpPr>
          <p:spPr>
            <a:xfrm>
              <a:off x="5459536" y="2671790"/>
              <a:ext cx="289713" cy="289713"/>
            </a:xfrm>
            <a:custGeom>
              <a:avLst/>
              <a:gdLst/>
              <a:ahLst/>
              <a:cxnLst/>
              <a:rect l="l" t="t" r="r" b="b"/>
              <a:pathLst>
                <a:path w="18061" h="18061" extrusionOk="0">
                  <a:moveTo>
                    <a:pt x="9027" y="0"/>
                  </a:moveTo>
                  <a:cubicBezTo>
                    <a:pt x="4052" y="0"/>
                    <a:pt x="1" y="4051"/>
                    <a:pt x="1" y="9027"/>
                  </a:cubicBezTo>
                  <a:cubicBezTo>
                    <a:pt x="1" y="14036"/>
                    <a:pt x="4052" y="18060"/>
                    <a:pt x="9027" y="18060"/>
                  </a:cubicBezTo>
                  <a:cubicBezTo>
                    <a:pt x="14010" y="18060"/>
                    <a:pt x="18061" y="14036"/>
                    <a:pt x="18061" y="9027"/>
                  </a:cubicBezTo>
                  <a:cubicBezTo>
                    <a:pt x="18061" y="4051"/>
                    <a:pt x="14010" y="0"/>
                    <a:pt x="9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70"/>
            <p:cNvSpPr/>
            <p:nvPr/>
          </p:nvSpPr>
          <p:spPr>
            <a:xfrm>
              <a:off x="5514559" y="2699334"/>
              <a:ext cx="184550" cy="107618"/>
            </a:xfrm>
            <a:custGeom>
              <a:avLst/>
              <a:gdLst/>
              <a:ahLst/>
              <a:cxnLst/>
              <a:rect l="l" t="t" r="r" b="b"/>
              <a:pathLst>
                <a:path w="11505" h="6709" extrusionOk="0">
                  <a:moveTo>
                    <a:pt x="4523" y="1"/>
                  </a:moveTo>
                  <a:cubicBezTo>
                    <a:pt x="4073" y="1"/>
                    <a:pt x="3616" y="48"/>
                    <a:pt x="3180" y="167"/>
                  </a:cubicBezTo>
                  <a:cubicBezTo>
                    <a:pt x="1128" y="754"/>
                    <a:pt x="0" y="3178"/>
                    <a:pt x="1378" y="6270"/>
                  </a:cubicBezTo>
                  <a:cubicBezTo>
                    <a:pt x="1378" y="6270"/>
                    <a:pt x="4417" y="6708"/>
                    <a:pt x="6910" y="6708"/>
                  </a:cubicBezTo>
                  <a:cubicBezTo>
                    <a:pt x="8156" y="6708"/>
                    <a:pt x="9266" y="6599"/>
                    <a:pt x="9790" y="6270"/>
                  </a:cubicBezTo>
                  <a:cubicBezTo>
                    <a:pt x="9790" y="6270"/>
                    <a:pt x="11505" y="727"/>
                    <a:pt x="9790" y="140"/>
                  </a:cubicBezTo>
                  <a:cubicBezTo>
                    <a:pt x="9586" y="68"/>
                    <a:pt x="9390" y="38"/>
                    <a:pt x="9206" y="38"/>
                  </a:cubicBezTo>
                  <a:cubicBezTo>
                    <a:pt x="8368" y="38"/>
                    <a:pt x="7764" y="646"/>
                    <a:pt x="7764" y="646"/>
                  </a:cubicBezTo>
                  <a:cubicBezTo>
                    <a:pt x="7764" y="646"/>
                    <a:pt x="6193" y="1"/>
                    <a:pt x="4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70"/>
            <p:cNvSpPr/>
            <p:nvPr/>
          </p:nvSpPr>
          <p:spPr>
            <a:xfrm>
              <a:off x="5529509" y="2778243"/>
              <a:ext cx="28376" cy="28938"/>
            </a:xfrm>
            <a:custGeom>
              <a:avLst/>
              <a:gdLst/>
              <a:ahLst/>
              <a:cxnLst/>
              <a:rect l="l" t="t" r="r" b="b"/>
              <a:pathLst>
                <a:path w="1769" h="1804" extrusionOk="0">
                  <a:moveTo>
                    <a:pt x="871" y="1"/>
                  </a:moveTo>
                  <a:cubicBezTo>
                    <a:pt x="392" y="1"/>
                    <a:pt x="0" y="392"/>
                    <a:pt x="0" y="899"/>
                  </a:cubicBezTo>
                  <a:cubicBezTo>
                    <a:pt x="0" y="1378"/>
                    <a:pt x="392" y="1803"/>
                    <a:pt x="871" y="1803"/>
                  </a:cubicBezTo>
                  <a:cubicBezTo>
                    <a:pt x="1377" y="1803"/>
                    <a:pt x="1769" y="1378"/>
                    <a:pt x="1769" y="899"/>
                  </a:cubicBezTo>
                  <a:cubicBezTo>
                    <a:pt x="1769" y="392"/>
                    <a:pt x="137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70"/>
            <p:cNvSpPr/>
            <p:nvPr/>
          </p:nvSpPr>
          <p:spPr>
            <a:xfrm>
              <a:off x="5651346" y="2778243"/>
              <a:ext cx="28392" cy="28938"/>
            </a:xfrm>
            <a:custGeom>
              <a:avLst/>
              <a:gdLst/>
              <a:ahLst/>
              <a:cxnLst/>
              <a:rect l="l" t="t" r="r" b="b"/>
              <a:pathLst>
                <a:path w="1770" h="1804" extrusionOk="0">
                  <a:moveTo>
                    <a:pt x="871" y="1"/>
                  </a:moveTo>
                  <a:cubicBezTo>
                    <a:pt x="392" y="1"/>
                    <a:pt x="0" y="392"/>
                    <a:pt x="0" y="899"/>
                  </a:cubicBezTo>
                  <a:cubicBezTo>
                    <a:pt x="0" y="1378"/>
                    <a:pt x="392" y="1803"/>
                    <a:pt x="871" y="1803"/>
                  </a:cubicBezTo>
                  <a:cubicBezTo>
                    <a:pt x="1378" y="1803"/>
                    <a:pt x="1769" y="1378"/>
                    <a:pt x="1769" y="899"/>
                  </a:cubicBezTo>
                  <a:cubicBezTo>
                    <a:pt x="1769" y="392"/>
                    <a:pt x="1378"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70"/>
            <p:cNvSpPr/>
            <p:nvPr/>
          </p:nvSpPr>
          <p:spPr>
            <a:xfrm>
              <a:off x="5538493" y="2713691"/>
              <a:ext cx="133107" cy="217048"/>
            </a:xfrm>
            <a:custGeom>
              <a:avLst/>
              <a:gdLst/>
              <a:ahLst/>
              <a:cxnLst/>
              <a:rect l="l" t="t" r="r" b="b"/>
              <a:pathLst>
                <a:path w="8298" h="13531" extrusionOk="0">
                  <a:moveTo>
                    <a:pt x="4166" y="1"/>
                  </a:moveTo>
                  <a:cubicBezTo>
                    <a:pt x="1857" y="1"/>
                    <a:pt x="0" y="1884"/>
                    <a:pt x="0" y="4166"/>
                  </a:cubicBezTo>
                  <a:cubicBezTo>
                    <a:pt x="0" y="5544"/>
                    <a:pt x="649" y="6752"/>
                    <a:pt x="1661" y="7515"/>
                  </a:cubicBezTo>
                  <a:cubicBezTo>
                    <a:pt x="898" y="8636"/>
                    <a:pt x="311" y="10270"/>
                    <a:pt x="0" y="12180"/>
                  </a:cubicBezTo>
                  <a:cubicBezTo>
                    <a:pt x="1182" y="13024"/>
                    <a:pt x="2586" y="13531"/>
                    <a:pt x="4166" y="13531"/>
                  </a:cubicBezTo>
                  <a:cubicBezTo>
                    <a:pt x="5712" y="13531"/>
                    <a:pt x="7116" y="13024"/>
                    <a:pt x="8298" y="12180"/>
                  </a:cubicBezTo>
                  <a:cubicBezTo>
                    <a:pt x="7987" y="10270"/>
                    <a:pt x="7400" y="8636"/>
                    <a:pt x="6637" y="7515"/>
                  </a:cubicBezTo>
                  <a:cubicBezTo>
                    <a:pt x="7650" y="6752"/>
                    <a:pt x="8298" y="5544"/>
                    <a:pt x="8298" y="4166"/>
                  </a:cubicBezTo>
                  <a:cubicBezTo>
                    <a:pt x="8298" y="1884"/>
                    <a:pt x="6441" y="1"/>
                    <a:pt x="4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70"/>
            <p:cNvSpPr/>
            <p:nvPr/>
          </p:nvSpPr>
          <p:spPr>
            <a:xfrm>
              <a:off x="5538493" y="2707724"/>
              <a:ext cx="133107" cy="61982"/>
            </a:xfrm>
            <a:custGeom>
              <a:avLst/>
              <a:gdLst/>
              <a:ahLst/>
              <a:cxnLst/>
              <a:rect l="l" t="t" r="r" b="b"/>
              <a:pathLst>
                <a:path w="8298" h="3864" extrusionOk="0">
                  <a:moveTo>
                    <a:pt x="3867" y="0"/>
                  </a:moveTo>
                  <a:cubicBezTo>
                    <a:pt x="2955" y="0"/>
                    <a:pt x="258" y="195"/>
                    <a:pt x="0" y="2486"/>
                  </a:cubicBezTo>
                  <a:cubicBezTo>
                    <a:pt x="0" y="2486"/>
                    <a:pt x="730" y="3863"/>
                    <a:pt x="4166" y="3863"/>
                  </a:cubicBezTo>
                  <a:cubicBezTo>
                    <a:pt x="7569" y="3863"/>
                    <a:pt x="8298" y="2486"/>
                    <a:pt x="8298" y="2486"/>
                  </a:cubicBezTo>
                  <a:cubicBezTo>
                    <a:pt x="8040" y="195"/>
                    <a:pt x="5366" y="0"/>
                    <a:pt x="4463" y="0"/>
                  </a:cubicBezTo>
                  <a:cubicBezTo>
                    <a:pt x="4277" y="0"/>
                    <a:pt x="4166" y="8"/>
                    <a:pt x="4166" y="8"/>
                  </a:cubicBezTo>
                  <a:cubicBezTo>
                    <a:pt x="4166" y="8"/>
                    <a:pt x="4054" y="0"/>
                    <a:pt x="3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LICENSING AND SUPPORT</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08</a:t>
            </a:r>
            <a:endParaRPr dirty="0"/>
          </a:p>
        </p:txBody>
      </p:sp>
    </p:spTree>
    <p:extLst>
      <p:ext uri="{BB962C8B-B14F-4D97-AF65-F5344CB8AC3E}">
        <p14:creationId xmlns:p14="http://schemas.microsoft.com/office/powerpoint/2010/main" val="33263505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25"/>
        <p:cNvGrpSpPr/>
        <p:nvPr/>
      </p:nvGrpSpPr>
      <p:grpSpPr>
        <a:xfrm>
          <a:off x="0" y="0"/>
          <a:ext cx="0" cy="0"/>
          <a:chOff x="0" y="0"/>
          <a:chExt cx="0" cy="0"/>
        </a:xfrm>
      </p:grpSpPr>
      <p:sp>
        <p:nvSpPr>
          <p:cNvPr id="5026" name="Google Shape;5026;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LICENSING AND SUPPORT</a:t>
            </a:r>
            <a:endParaRPr dirty="0"/>
          </a:p>
        </p:txBody>
      </p:sp>
      <p:sp>
        <p:nvSpPr>
          <p:cNvPr id="5027" name="Google Shape;5027;p47"/>
          <p:cNvSpPr txBox="1">
            <a:spLocks noGrp="1"/>
          </p:cNvSpPr>
          <p:nvPr>
            <p:ph type="subTitle" idx="4294967295"/>
          </p:nvPr>
        </p:nvSpPr>
        <p:spPr>
          <a:xfrm>
            <a:off x="933750" y="1000950"/>
            <a:ext cx="723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VMware </a:t>
            </a:r>
            <a:r>
              <a:rPr lang="en-US" dirty="0" err="1"/>
              <a:t>ESXi</a:t>
            </a:r>
            <a:r>
              <a:rPr lang="en-US" dirty="0"/>
              <a:t> is available in free and paid versions, with paid versions offering more advanced features and capabilities.</a:t>
            </a:r>
            <a:endParaRPr dirty="0"/>
          </a:p>
        </p:txBody>
      </p:sp>
      <p:sp>
        <p:nvSpPr>
          <p:cNvPr id="5028" name="Google Shape;5028;p47"/>
          <p:cNvSpPr txBox="1">
            <a:spLocks noGrp="1"/>
          </p:cNvSpPr>
          <p:nvPr>
            <p:ph type="subTitle" idx="4294967295"/>
          </p:nvPr>
        </p:nvSpPr>
        <p:spPr>
          <a:xfrm>
            <a:off x="1779751" y="5006250"/>
            <a:ext cx="2634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describe the topic of the section here</a:t>
            </a:r>
            <a:endParaRPr>
              <a:solidFill>
                <a:srgbClr val="666666"/>
              </a:solidFill>
            </a:endParaRPr>
          </a:p>
        </p:txBody>
      </p:sp>
      <p:sp>
        <p:nvSpPr>
          <p:cNvPr id="5029" name="Google Shape;5029;p47"/>
          <p:cNvSpPr txBox="1">
            <a:spLocks noGrp="1"/>
          </p:cNvSpPr>
          <p:nvPr>
            <p:ph type="title" idx="4294967295"/>
          </p:nvPr>
        </p:nvSpPr>
        <p:spPr>
          <a:xfrm>
            <a:off x="818750" y="1912056"/>
            <a:ext cx="8514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accent3"/>
                </a:solidFill>
              </a:rPr>
              <a:t>01</a:t>
            </a:r>
            <a:endParaRPr>
              <a:solidFill>
                <a:schemeClr val="accent3"/>
              </a:solidFill>
            </a:endParaRPr>
          </a:p>
        </p:txBody>
      </p:sp>
      <p:sp>
        <p:nvSpPr>
          <p:cNvPr id="5030" name="Google Shape;5030;p47"/>
          <p:cNvSpPr txBox="1"/>
          <p:nvPr/>
        </p:nvSpPr>
        <p:spPr>
          <a:xfrm>
            <a:off x="1670151" y="1912056"/>
            <a:ext cx="1732800" cy="54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dirty="0">
                <a:solidFill>
                  <a:schemeClr val="dk1"/>
                </a:solidFill>
                <a:latin typeface="Aldrich"/>
                <a:ea typeface="Aldrich"/>
                <a:cs typeface="Aldrich"/>
                <a:sym typeface="Aldrich"/>
              </a:rPr>
              <a:t>FREE</a:t>
            </a:r>
            <a:endParaRPr sz="1800" b="1" dirty="0">
              <a:solidFill>
                <a:schemeClr val="dk1"/>
              </a:solidFill>
              <a:latin typeface="Aldrich"/>
              <a:ea typeface="Aldrich"/>
              <a:cs typeface="Aldrich"/>
              <a:sym typeface="Aldrich"/>
            </a:endParaRPr>
          </a:p>
        </p:txBody>
      </p:sp>
      <p:sp>
        <p:nvSpPr>
          <p:cNvPr id="5031" name="Google Shape;5031;p47"/>
          <p:cNvSpPr txBox="1"/>
          <p:nvPr/>
        </p:nvSpPr>
        <p:spPr>
          <a:xfrm>
            <a:off x="3749025" y="1912056"/>
            <a:ext cx="4059900" cy="54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a:solidFill>
                  <a:schemeClr val="dk1"/>
                </a:solidFill>
                <a:latin typeface="Anaheim"/>
                <a:ea typeface="Anaheim"/>
                <a:cs typeface="Anaheim"/>
                <a:sym typeface="Anaheim"/>
              </a:rPr>
              <a:t>Basic features for businesses to explore virtualization without any upfront costs.</a:t>
            </a:r>
          </a:p>
        </p:txBody>
      </p:sp>
      <p:sp>
        <p:nvSpPr>
          <p:cNvPr id="5032" name="Google Shape;5032;p47"/>
          <p:cNvSpPr txBox="1">
            <a:spLocks noGrp="1"/>
          </p:cNvSpPr>
          <p:nvPr>
            <p:ph type="title" idx="4294967295"/>
          </p:nvPr>
        </p:nvSpPr>
        <p:spPr>
          <a:xfrm>
            <a:off x="818750" y="2630031"/>
            <a:ext cx="8514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accent3"/>
                </a:solidFill>
              </a:rPr>
              <a:t>02</a:t>
            </a:r>
            <a:endParaRPr>
              <a:solidFill>
                <a:schemeClr val="accent3"/>
              </a:solidFill>
            </a:endParaRPr>
          </a:p>
        </p:txBody>
      </p:sp>
      <p:sp>
        <p:nvSpPr>
          <p:cNvPr id="5033" name="Google Shape;5033;p47"/>
          <p:cNvSpPr txBox="1"/>
          <p:nvPr/>
        </p:nvSpPr>
        <p:spPr>
          <a:xfrm>
            <a:off x="1670150" y="2630031"/>
            <a:ext cx="1732800" cy="54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dirty="0">
                <a:solidFill>
                  <a:schemeClr val="dk1"/>
                </a:solidFill>
                <a:latin typeface="Aldrich"/>
                <a:ea typeface="Aldrich"/>
                <a:cs typeface="Aldrich"/>
                <a:sym typeface="Aldrich"/>
              </a:rPr>
              <a:t>PAID</a:t>
            </a:r>
            <a:endParaRPr sz="1800" b="1" dirty="0">
              <a:solidFill>
                <a:schemeClr val="dk1"/>
              </a:solidFill>
              <a:latin typeface="Aldrich"/>
              <a:ea typeface="Aldrich"/>
              <a:cs typeface="Aldrich"/>
              <a:sym typeface="Aldrich"/>
            </a:endParaRPr>
          </a:p>
        </p:txBody>
      </p:sp>
      <p:sp>
        <p:nvSpPr>
          <p:cNvPr id="5034" name="Google Shape;5034;p47"/>
          <p:cNvSpPr txBox="1"/>
          <p:nvPr/>
        </p:nvSpPr>
        <p:spPr>
          <a:xfrm>
            <a:off x="3749025" y="2630031"/>
            <a:ext cx="4059900" cy="54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a:solidFill>
                  <a:schemeClr val="dk1"/>
                </a:solidFill>
                <a:latin typeface="Anaheim"/>
                <a:ea typeface="Anaheim"/>
                <a:cs typeface="Anaheim"/>
                <a:sym typeface="Anaheim"/>
              </a:rPr>
              <a:t>Advanced features and flexible support options to meet business needs.</a:t>
            </a:r>
            <a:endParaRPr dirty="0">
              <a:solidFill>
                <a:schemeClr val="dk1"/>
              </a:solidFill>
              <a:latin typeface="Anaheim"/>
              <a:ea typeface="Anaheim"/>
              <a:cs typeface="Anaheim"/>
              <a:sym typeface="Anaheim"/>
            </a:endParaRPr>
          </a:p>
        </p:txBody>
      </p:sp>
      <p:sp>
        <p:nvSpPr>
          <p:cNvPr id="5035" name="Google Shape;5035;p47"/>
          <p:cNvSpPr txBox="1">
            <a:spLocks noGrp="1"/>
          </p:cNvSpPr>
          <p:nvPr>
            <p:ph type="title" idx="4294967295"/>
          </p:nvPr>
        </p:nvSpPr>
        <p:spPr>
          <a:xfrm>
            <a:off x="818750" y="3351569"/>
            <a:ext cx="8514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accent3"/>
                </a:solidFill>
              </a:rPr>
              <a:t>03</a:t>
            </a:r>
            <a:endParaRPr>
              <a:solidFill>
                <a:schemeClr val="accent3"/>
              </a:solidFill>
            </a:endParaRPr>
          </a:p>
        </p:txBody>
      </p:sp>
      <p:sp>
        <p:nvSpPr>
          <p:cNvPr id="5036" name="Google Shape;5036;p47"/>
          <p:cNvSpPr txBox="1"/>
          <p:nvPr/>
        </p:nvSpPr>
        <p:spPr>
          <a:xfrm>
            <a:off x="1670151" y="3351569"/>
            <a:ext cx="1732800" cy="54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dirty="0">
                <a:solidFill>
                  <a:schemeClr val="dk1"/>
                </a:solidFill>
                <a:latin typeface="Aldrich"/>
                <a:ea typeface="Aldrich"/>
                <a:cs typeface="Aldrich"/>
                <a:sym typeface="Aldrich"/>
              </a:rPr>
              <a:t>SUPPORT</a:t>
            </a:r>
            <a:endParaRPr sz="1800" b="1" dirty="0">
              <a:solidFill>
                <a:schemeClr val="dk1"/>
              </a:solidFill>
              <a:latin typeface="Aldrich"/>
              <a:ea typeface="Aldrich"/>
              <a:cs typeface="Aldrich"/>
              <a:sym typeface="Aldrich"/>
            </a:endParaRPr>
          </a:p>
        </p:txBody>
      </p:sp>
      <p:sp>
        <p:nvSpPr>
          <p:cNvPr id="5037" name="Google Shape;5037;p47"/>
          <p:cNvSpPr txBox="1"/>
          <p:nvPr/>
        </p:nvSpPr>
        <p:spPr>
          <a:xfrm>
            <a:off x="3749025" y="3351569"/>
            <a:ext cx="4059900" cy="54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a:solidFill>
                  <a:schemeClr val="dk1"/>
                </a:solidFill>
                <a:latin typeface="Anaheim"/>
                <a:ea typeface="Anaheim"/>
                <a:cs typeface="Anaheim"/>
                <a:sym typeface="Anaheim"/>
              </a:rPr>
              <a:t>VMware </a:t>
            </a:r>
            <a:r>
              <a:rPr lang="en-US" dirty="0" err="1">
                <a:solidFill>
                  <a:schemeClr val="dk1"/>
                </a:solidFill>
                <a:latin typeface="Anaheim"/>
                <a:ea typeface="Anaheim"/>
                <a:cs typeface="Anaheim"/>
                <a:sym typeface="Anaheim"/>
              </a:rPr>
              <a:t>ESXi</a:t>
            </a:r>
            <a:r>
              <a:rPr lang="en-US" dirty="0">
                <a:solidFill>
                  <a:schemeClr val="dk1"/>
                </a:solidFill>
                <a:latin typeface="Anaheim"/>
                <a:ea typeface="Anaheim"/>
                <a:cs typeface="Anaheim"/>
                <a:sym typeface="Anaheim"/>
              </a:rPr>
              <a:t> paid versions offer advanced features and flexible support options to meet business needs.</a:t>
            </a:r>
            <a:endParaRPr dirty="0">
              <a:solidFill>
                <a:schemeClr val="dk1"/>
              </a:solidFill>
              <a:latin typeface="Anaheim"/>
              <a:ea typeface="Anaheim"/>
              <a:cs typeface="Anaheim"/>
              <a:sym typeface="Anaheim"/>
            </a:endParaRPr>
          </a:p>
        </p:txBody>
      </p:sp>
      <p:cxnSp>
        <p:nvCxnSpPr>
          <p:cNvPr id="5038" name="Google Shape;5038;p47"/>
          <p:cNvCxnSpPr>
            <a:stCxn id="5029" idx="1"/>
            <a:endCxn id="5032" idx="1"/>
          </p:cNvCxnSpPr>
          <p:nvPr/>
        </p:nvCxnSpPr>
        <p:spPr>
          <a:xfrm>
            <a:off x="818750" y="2186406"/>
            <a:ext cx="600" cy="717900"/>
          </a:xfrm>
          <a:prstGeom prst="bentConnector3">
            <a:avLst>
              <a:gd name="adj1" fmla="val -39687500"/>
            </a:avLst>
          </a:prstGeom>
          <a:noFill/>
          <a:ln w="9525" cap="flat" cmpd="sng">
            <a:solidFill>
              <a:schemeClr val="accent3"/>
            </a:solidFill>
            <a:prstDash val="solid"/>
            <a:round/>
            <a:headEnd type="none" w="med" len="med"/>
            <a:tailEnd type="triangle" w="med" len="med"/>
          </a:ln>
        </p:spPr>
      </p:cxnSp>
      <p:cxnSp>
        <p:nvCxnSpPr>
          <p:cNvPr id="5039" name="Google Shape;5039;p47"/>
          <p:cNvCxnSpPr>
            <a:stCxn id="5032" idx="1"/>
            <a:endCxn id="5035" idx="1"/>
          </p:cNvCxnSpPr>
          <p:nvPr/>
        </p:nvCxnSpPr>
        <p:spPr>
          <a:xfrm>
            <a:off x="818750" y="2904381"/>
            <a:ext cx="600" cy="721500"/>
          </a:xfrm>
          <a:prstGeom prst="bentConnector3">
            <a:avLst>
              <a:gd name="adj1" fmla="val -39687500"/>
            </a:avLst>
          </a:prstGeom>
          <a:noFill/>
          <a:ln w="9525" cap="flat" cmpd="sng">
            <a:solidFill>
              <a:schemeClr val="accent3"/>
            </a:solidFill>
            <a:prstDash val="solid"/>
            <a:round/>
            <a:headEnd type="none" w="med" len="med"/>
            <a:tailEnd type="triangle" w="med" len="med"/>
          </a:ln>
        </p:spPr>
      </p:cxnSp>
      <p:cxnSp>
        <p:nvCxnSpPr>
          <p:cNvPr id="5040" name="Google Shape;5040;p47"/>
          <p:cNvCxnSpPr>
            <a:stCxn id="5030" idx="3"/>
            <a:endCxn id="5031" idx="1"/>
          </p:cNvCxnSpPr>
          <p:nvPr/>
        </p:nvCxnSpPr>
        <p:spPr>
          <a:xfrm>
            <a:off x="3402951" y="2186406"/>
            <a:ext cx="346200" cy="0"/>
          </a:xfrm>
          <a:prstGeom prst="straightConnector1">
            <a:avLst/>
          </a:prstGeom>
          <a:noFill/>
          <a:ln w="9525" cap="flat" cmpd="sng">
            <a:solidFill>
              <a:schemeClr val="accent3"/>
            </a:solidFill>
            <a:prstDash val="solid"/>
            <a:round/>
            <a:headEnd type="none" w="med" len="med"/>
            <a:tailEnd type="triangle" w="med" len="med"/>
          </a:ln>
        </p:spPr>
      </p:cxnSp>
      <p:cxnSp>
        <p:nvCxnSpPr>
          <p:cNvPr id="5041" name="Google Shape;5041;p47"/>
          <p:cNvCxnSpPr>
            <a:stCxn id="5033" idx="3"/>
            <a:endCxn id="5034" idx="1"/>
          </p:cNvCxnSpPr>
          <p:nvPr/>
        </p:nvCxnSpPr>
        <p:spPr>
          <a:xfrm>
            <a:off x="3402950" y="2904381"/>
            <a:ext cx="346200" cy="0"/>
          </a:xfrm>
          <a:prstGeom prst="straightConnector1">
            <a:avLst/>
          </a:prstGeom>
          <a:noFill/>
          <a:ln w="9525" cap="flat" cmpd="sng">
            <a:solidFill>
              <a:schemeClr val="accent3"/>
            </a:solidFill>
            <a:prstDash val="solid"/>
            <a:round/>
            <a:headEnd type="none" w="med" len="med"/>
            <a:tailEnd type="triangle" w="med" len="med"/>
          </a:ln>
        </p:spPr>
      </p:cxnSp>
      <p:cxnSp>
        <p:nvCxnSpPr>
          <p:cNvPr id="5042" name="Google Shape;5042;p47"/>
          <p:cNvCxnSpPr>
            <a:stCxn id="5036" idx="3"/>
            <a:endCxn id="5037" idx="1"/>
          </p:cNvCxnSpPr>
          <p:nvPr/>
        </p:nvCxnSpPr>
        <p:spPr>
          <a:xfrm>
            <a:off x="3402951" y="3625919"/>
            <a:ext cx="346200" cy="0"/>
          </a:xfrm>
          <a:prstGeom prst="straightConnector1">
            <a:avLst/>
          </a:prstGeom>
          <a:noFill/>
          <a:ln w="9525" cap="flat" cmpd="sng">
            <a:solidFill>
              <a:schemeClr val="accent3"/>
            </a:solidFill>
            <a:prstDash val="solid"/>
            <a:round/>
            <a:headEnd type="none" w="med" len="med"/>
            <a:tailEnd type="triangle" w="med" len="med"/>
          </a:ln>
        </p:spPr>
      </p:cxn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25"/>
        <p:cNvGrpSpPr/>
        <p:nvPr/>
      </p:nvGrpSpPr>
      <p:grpSpPr>
        <a:xfrm>
          <a:off x="0" y="0"/>
          <a:ext cx="0" cy="0"/>
          <a:chOff x="0" y="0"/>
          <a:chExt cx="0" cy="0"/>
        </a:xfrm>
      </p:grpSpPr>
      <p:sp>
        <p:nvSpPr>
          <p:cNvPr id="5026" name="Google Shape;5026;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EDITION COMPARISONS</a:t>
            </a:r>
            <a:endParaRPr dirty="0"/>
          </a:p>
        </p:txBody>
      </p:sp>
      <p:sp>
        <p:nvSpPr>
          <p:cNvPr id="5028" name="Google Shape;5028;p47"/>
          <p:cNvSpPr txBox="1">
            <a:spLocks noGrp="1"/>
          </p:cNvSpPr>
          <p:nvPr>
            <p:ph type="subTitle" idx="4294967295"/>
          </p:nvPr>
        </p:nvSpPr>
        <p:spPr>
          <a:xfrm>
            <a:off x="1779751" y="5006250"/>
            <a:ext cx="2634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describe the topic of the section here</a:t>
            </a:r>
            <a:endParaRPr>
              <a:solidFill>
                <a:srgbClr val="666666"/>
              </a:solidFill>
            </a:endParaRPr>
          </a:p>
        </p:txBody>
      </p:sp>
      <p:pic>
        <p:nvPicPr>
          <p:cNvPr id="3" name="Image 2">
            <a:extLst>
              <a:ext uri="{FF2B5EF4-FFF2-40B4-BE49-F238E27FC236}">
                <a16:creationId xmlns:a16="http://schemas.microsoft.com/office/drawing/2014/main" id="{97D39C6E-41A4-81FF-626A-2B203F2D2609}"/>
              </a:ext>
            </a:extLst>
          </p:cNvPr>
          <p:cNvPicPr>
            <a:picLocks noChangeAspect="1"/>
          </p:cNvPicPr>
          <p:nvPr/>
        </p:nvPicPr>
        <p:blipFill>
          <a:blip r:embed="rId3"/>
          <a:stretch>
            <a:fillRect/>
          </a:stretch>
        </p:blipFill>
        <p:spPr>
          <a:xfrm>
            <a:off x="1047023" y="1214547"/>
            <a:ext cx="6519037" cy="3095173"/>
          </a:xfrm>
          <a:prstGeom prst="rect">
            <a:avLst/>
          </a:prstGeom>
        </p:spPr>
      </p:pic>
    </p:spTree>
    <p:extLst>
      <p:ext uri="{BB962C8B-B14F-4D97-AF65-F5344CB8AC3E}">
        <p14:creationId xmlns:p14="http://schemas.microsoft.com/office/powerpoint/2010/main" val="34704565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84"/>
        <p:cNvGrpSpPr/>
        <p:nvPr/>
      </p:nvGrpSpPr>
      <p:grpSpPr>
        <a:xfrm>
          <a:off x="0" y="0"/>
          <a:ext cx="0" cy="0"/>
          <a:chOff x="0" y="0"/>
          <a:chExt cx="0" cy="0"/>
        </a:xfrm>
      </p:grpSpPr>
      <p:sp>
        <p:nvSpPr>
          <p:cNvPr id="4785" name="Google Shape;4785;p37"/>
          <p:cNvSpPr txBox="1">
            <a:spLocks noGrp="1"/>
          </p:cNvSpPr>
          <p:nvPr>
            <p:ph type="ctrTitle"/>
          </p:nvPr>
        </p:nvSpPr>
        <p:spPr>
          <a:xfrm>
            <a:off x="1115475" y="1309500"/>
            <a:ext cx="6840300" cy="18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8000" b="0" i="0" dirty="0">
                <a:solidFill>
                  <a:srgbClr val="D1D5DB"/>
                </a:solidFill>
                <a:effectLst/>
                <a:latin typeface="Söhne"/>
              </a:rPr>
              <a:t>VMware ESXi</a:t>
            </a:r>
            <a:endParaRPr lang="en-US" sz="8000"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CONCLUSION</a:t>
            </a:r>
            <a:endParaRPr sz="2800" dirty="0"/>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09</a:t>
            </a:r>
            <a:endParaRPr dirty="0"/>
          </a:p>
        </p:txBody>
      </p:sp>
    </p:spTree>
    <p:extLst>
      <p:ext uri="{BB962C8B-B14F-4D97-AF65-F5344CB8AC3E}">
        <p14:creationId xmlns:p14="http://schemas.microsoft.com/office/powerpoint/2010/main" val="27091436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60"/>
        <p:cNvGrpSpPr/>
        <p:nvPr/>
      </p:nvGrpSpPr>
      <p:grpSpPr>
        <a:xfrm>
          <a:off x="0" y="0"/>
          <a:ext cx="0" cy="0"/>
          <a:chOff x="0" y="0"/>
          <a:chExt cx="0" cy="0"/>
        </a:xfrm>
      </p:grpSpPr>
      <p:sp>
        <p:nvSpPr>
          <p:cNvPr id="4862" name="Google Shape;4862;p41"/>
          <p:cNvSpPr txBox="1">
            <a:spLocks noGrp="1"/>
          </p:cNvSpPr>
          <p:nvPr>
            <p:ph type="subTitle" idx="1"/>
          </p:nvPr>
        </p:nvSpPr>
        <p:spPr>
          <a:xfrm>
            <a:off x="1550194" y="757238"/>
            <a:ext cx="6880631" cy="1973487"/>
          </a:xfrm>
          <a:prstGeom prst="rect">
            <a:avLst/>
          </a:prstGeom>
        </p:spPr>
        <p:txBody>
          <a:bodyPr spcFirstLastPara="1" wrap="square" lIns="91425" tIns="91425" rIns="365750" bIns="91425" anchor="b" anchorCtr="0">
            <a:noAutofit/>
          </a:bodyPr>
          <a:lstStyle/>
          <a:p>
            <a:pPr marL="0" lvl="0" indent="0" algn="r" rtl="0">
              <a:spcBef>
                <a:spcPts val="0"/>
              </a:spcBef>
              <a:spcAft>
                <a:spcPts val="0"/>
              </a:spcAft>
              <a:buNone/>
            </a:pPr>
            <a:r>
              <a:rPr lang="en-US" sz="2000" dirty="0"/>
              <a:t>VMware </a:t>
            </a:r>
            <a:r>
              <a:rPr lang="en-US" sz="2000" dirty="0" err="1"/>
              <a:t>ESXi</a:t>
            </a:r>
            <a:r>
              <a:rPr lang="en-US" sz="2000" dirty="0"/>
              <a:t> offers advanced features and flexible support options, making it a highly recommended virtualization platform for businesses to increase efficiency, reduce costs, and streamline IT operations.</a:t>
            </a:r>
            <a:endParaRPr sz="2000" dirty="0"/>
          </a:p>
        </p:txBody>
      </p:sp>
      <p:cxnSp>
        <p:nvCxnSpPr>
          <p:cNvPr id="4863" name="Google Shape;4863;p41"/>
          <p:cNvCxnSpPr>
            <a:cxnSpLocks/>
            <a:endCxn id="4862" idx="2"/>
          </p:cNvCxnSpPr>
          <p:nvPr/>
        </p:nvCxnSpPr>
        <p:spPr>
          <a:xfrm rot="5400000" flipH="1" flipV="1">
            <a:off x="4258617" y="3109332"/>
            <a:ext cx="1110500" cy="353286"/>
          </a:xfrm>
          <a:prstGeom prst="bentConnector3">
            <a:avLst>
              <a:gd name="adj1" fmla="val 50000"/>
            </a:avLst>
          </a:prstGeom>
          <a:noFill/>
          <a:ln w="9525" cap="flat" cmpd="sng">
            <a:solidFill>
              <a:schemeClr val="accent3"/>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9"/>
        <p:cNvGrpSpPr/>
        <p:nvPr/>
      </p:nvGrpSpPr>
      <p:grpSpPr>
        <a:xfrm>
          <a:off x="0" y="0"/>
          <a:ext cx="0" cy="0"/>
          <a:chOff x="0" y="0"/>
          <a:chExt cx="0" cy="0"/>
        </a:xfrm>
      </p:grpSpPr>
      <p:sp>
        <p:nvSpPr>
          <p:cNvPr id="4800" name="Google Shape;4800;p39"/>
          <p:cNvSpPr txBox="1">
            <a:spLocks noGrp="1"/>
          </p:cNvSpPr>
          <p:nvPr>
            <p:ph type="title"/>
          </p:nvPr>
        </p:nvSpPr>
        <p:spPr>
          <a:xfrm>
            <a:off x="720000" y="411297"/>
            <a:ext cx="7710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dirty="0"/>
          </a:p>
        </p:txBody>
      </p:sp>
      <p:sp>
        <p:nvSpPr>
          <p:cNvPr id="4801" name="Google Shape;4801;p39"/>
          <p:cNvSpPr txBox="1">
            <a:spLocks noGrp="1"/>
          </p:cNvSpPr>
          <p:nvPr>
            <p:ph type="subTitle" idx="3"/>
          </p:nvPr>
        </p:nvSpPr>
        <p:spPr>
          <a:xfrm>
            <a:off x="5636826" y="2721225"/>
            <a:ext cx="263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High-level overview of the architecture of </a:t>
            </a:r>
            <a:r>
              <a:rPr lang="en-US" dirty="0" err="1"/>
              <a:t>ESXi</a:t>
            </a:r>
            <a:endParaRPr dirty="0">
              <a:solidFill>
                <a:srgbClr val="666666"/>
              </a:solidFill>
            </a:endParaRPr>
          </a:p>
        </p:txBody>
      </p:sp>
      <p:sp>
        <p:nvSpPr>
          <p:cNvPr id="4802" name="Google Shape;4802;p39"/>
          <p:cNvSpPr txBox="1">
            <a:spLocks noGrp="1"/>
          </p:cNvSpPr>
          <p:nvPr>
            <p:ph type="subTitle" idx="1"/>
          </p:nvPr>
        </p:nvSpPr>
        <p:spPr>
          <a:xfrm>
            <a:off x="5636826" y="1319025"/>
            <a:ext cx="263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 to </a:t>
            </a:r>
            <a:r>
              <a:rPr lang="fr-FR" b="0" i="0" dirty="0" err="1">
                <a:solidFill>
                  <a:srgbClr val="D1D5DB"/>
                </a:solidFill>
                <a:effectLst/>
                <a:latin typeface="Söhne"/>
              </a:rPr>
              <a:t>iVMware</a:t>
            </a:r>
            <a:r>
              <a:rPr lang="fr-FR" b="0" i="0" dirty="0">
                <a:solidFill>
                  <a:srgbClr val="D1D5DB"/>
                </a:solidFill>
                <a:effectLst/>
                <a:latin typeface="Söhne"/>
              </a:rPr>
              <a:t> ESXi</a:t>
            </a:r>
            <a:endParaRPr lang="fr-FR" dirty="0"/>
          </a:p>
        </p:txBody>
      </p:sp>
      <p:sp>
        <p:nvSpPr>
          <p:cNvPr id="4803" name="Google Shape;4803;p39"/>
          <p:cNvSpPr txBox="1">
            <a:spLocks noGrp="1"/>
          </p:cNvSpPr>
          <p:nvPr>
            <p:ph type="subTitle" idx="2"/>
          </p:nvPr>
        </p:nvSpPr>
        <p:spPr>
          <a:xfrm>
            <a:off x="5636825" y="2020125"/>
            <a:ext cx="263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key features and benefits of </a:t>
            </a:r>
            <a:r>
              <a:rPr lang="en-US" dirty="0" err="1"/>
              <a:t>ESXi</a:t>
            </a:r>
            <a:endParaRPr dirty="0"/>
          </a:p>
        </p:txBody>
      </p:sp>
      <p:sp>
        <p:nvSpPr>
          <p:cNvPr id="4804" name="Google Shape;4804;p39"/>
          <p:cNvSpPr txBox="1">
            <a:spLocks noGrp="1"/>
          </p:cNvSpPr>
          <p:nvPr>
            <p:ph type="subTitle" idx="4"/>
          </p:nvPr>
        </p:nvSpPr>
        <p:spPr>
          <a:xfrm>
            <a:off x="5636825" y="3422325"/>
            <a:ext cx="263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Steps involved in installing and configuring </a:t>
            </a:r>
            <a:r>
              <a:rPr lang="en-US" dirty="0" err="1"/>
              <a:t>ESXi</a:t>
            </a:r>
            <a:endParaRPr dirty="0"/>
          </a:p>
        </p:txBody>
      </p:sp>
      <p:sp>
        <p:nvSpPr>
          <p:cNvPr id="4805" name="Google Shape;4805;p39"/>
          <p:cNvSpPr txBox="1">
            <a:spLocks noGrp="1"/>
          </p:cNvSpPr>
          <p:nvPr>
            <p:ph type="title" idx="5"/>
          </p:nvPr>
        </p:nvSpPr>
        <p:spPr>
          <a:xfrm>
            <a:off x="1461850" y="13190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06" name="Google Shape;4806;p39"/>
          <p:cNvSpPr txBox="1">
            <a:spLocks noGrp="1"/>
          </p:cNvSpPr>
          <p:nvPr>
            <p:ph type="title" idx="7"/>
          </p:nvPr>
        </p:nvSpPr>
        <p:spPr>
          <a:xfrm>
            <a:off x="1461842" y="20201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07" name="Google Shape;4807;p39"/>
          <p:cNvSpPr txBox="1">
            <a:spLocks noGrp="1"/>
          </p:cNvSpPr>
          <p:nvPr>
            <p:ph type="title" idx="8"/>
          </p:nvPr>
        </p:nvSpPr>
        <p:spPr>
          <a:xfrm>
            <a:off x="1461842" y="34223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808" name="Google Shape;4808;p39"/>
          <p:cNvSpPr txBox="1">
            <a:spLocks noGrp="1"/>
          </p:cNvSpPr>
          <p:nvPr>
            <p:ph type="title" idx="6"/>
          </p:nvPr>
        </p:nvSpPr>
        <p:spPr>
          <a:xfrm>
            <a:off x="1461850" y="27212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09" name="Google Shape;4809;p39"/>
          <p:cNvSpPr txBox="1">
            <a:spLocks noGrp="1"/>
          </p:cNvSpPr>
          <p:nvPr>
            <p:ph type="subTitle" idx="9"/>
          </p:nvPr>
        </p:nvSpPr>
        <p:spPr>
          <a:xfrm>
            <a:off x="2313249" y="13190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p>
        </p:txBody>
      </p:sp>
      <p:sp>
        <p:nvSpPr>
          <p:cNvPr id="4810" name="Google Shape;4810;p39"/>
          <p:cNvSpPr txBox="1">
            <a:spLocks noGrp="1"/>
          </p:cNvSpPr>
          <p:nvPr>
            <p:ph type="subTitle" idx="13"/>
          </p:nvPr>
        </p:nvSpPr>
        <p:spPr>
          <a:xfrm>
            <a:off x="2313251" y="20201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FEATURES AND BENEFITS</a:t>
            </a:r>
          </a:p>
        </p:txBody>
      </p:sp>
      <p:sp>
        <p:nvSpPr>
          <p:cNvPr id="4811" name="Google Shape;4811;p39"/>
          <p:cNvSpPr txBox="1">
            <a:spLocks noGrp="1"/>
          </p:cNvSpPr>
          <p:nvPr>
            <p:ph type="subTitle" idx="14"/>
          </p:nvPr>
        </p:nvSpPr>
        <p:spPr>
          <a:xfrm>
            <a:off x="2313249" y="27212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ARCHITECTURE</a:t>
            </a:r>
            <a:endParaRPr dirty="0"/>
          </a:p>
        </p:txBody>
      </p:sp>
      <p:sp>
        <p:nvSpPr>
          <p:cNvPr id="4812" name="Google Shape;4812;p39"/>
          <p:cNvSpPr txBox="1">
            <a:spLocks noGrp="1"/>
          </p:cNvSpPr>
          <p:nvPr>
            <p:ph type="subTitle" idx="15"/>
          </p:nvPr>
        </p:nvSpPr>
        <p:spPr>
          <a:xfrm>
            <a:off x="2313251" y="34223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INSTALLATION</a:t>
            </a:r>
            <a:endParaRPr dirty="0"/>
          </a:p>
        </p:txBody>
      </p:sp>
      <p:cxnSp>
        <p:nvCxnSpPr>
          <p:cNvPr id="4813" name="Google Shape;4813;p39"/>
          <p:cNvCxnSpPr>
            <a:stCxn id="4809" idx="3"/>
            <a:endCxn id="4802" idx="1"/>
          </p:cNvCxnSpPr>
          <p:nvPr/>
        </p:nvCxnSpPr>
        <p:spPr>
          <a:xfrm>
            <a:off x="5232549" y="1593375"/>
            <a:ext cx="404400" cy="600"/>
          </a:xfrm>
          <a:prstGeom prst="bentConnector3">
            <a:avLst>
              <a:gd name="adj1" fmla="val 49985"/>
            </a:avLst>
          </a:prstGeom>
          <a:noFill/>
          <a:ln w="9525" cap="flat" cmpd="sng">
            <a:solidFill>
              <a:schemeClr val="accent3"/>
            </a:solidFill>
            <a:prstDash val="solid"/>
            <a:round/>
            <a:headEnd type="none" w="med" len="med"/>
            <a:tailEnd type="triangle" w="med" len="med"/>
          </a:ln>
        </p:spPr>
      </p:cxnSp>
      <p:cxnSp>
        <p:nvCxnSpPr>
          <p:cNvPr id="4814" name="Google Shape;4814;p39"/>
          <p:cNvCxnSpPr>
            <a:stCxn id="4810" idx="3"/>
            <a:endCxn id="4803" idx="1"/>
          </p:cNvCxnSpPr>
          <p:nvPr/>
        </p:nvCxnSpPr>
        <p:spPr>
          <a:xfrm>
            <a:off x="5232551" y="2294475"/>
            <a:ext cx="404400" cy="600"/>
          </a:xfrm>
          <a:prstGeom prst="bentConnector3">
            <a:avLst>
              <a:gd name="adj1" fmla="val 49984"/>
            </a:avLst>
          </a:prstGeom>
          <a:noFill/>
          <a:ln w="9525" cap="flat" cmpd="sng">
            <a:solidFill>
              <a:schemeClr val="accent3"/>
            </a:solidFill>
            <a:prstDash val="solid"/>
            <a:round/>
            <a:headEnd type="none" w="med" len="med"/>
            <a:tailEnd type="triangle" w="med" len="med"/>
          </a:ln>
        </p:spPr>
      </p:cxnSp>
      <p:cxnSp>
        <p:nvCxnSpPr>
          <p:cNvPr id="4815" name="Google Shape;4815;p39"/>
          <p:cNvCxnSpPr>
            <a:stCxn id="4811" idx="3"/>
            <a:endCxn id="4801" idx="1"/>
          </p:cNvCxnSpPr>
          <p:nvPr/>
        </p:nvCxnSpPr>
        <p:spPr>
          <a:xfrm>
            <a:off x="5232549" y="2995575"/>
            <a:ext cx="404400" cy="600"/>
          </a:xfrm>
          <a:prstGeom prst="bentConnector3">
            <a:avLst>
              <a:gd name="adj1" fmla="val 49985"/>
            </a:avLst>
          </a:prstGeom>
          <a:noFill/>
          <a:ln w="9525" cap="flat" cmpd="sng">
            <a:solidFill>
              <a:schemeClr val="accent3"/>
            </a:solidFill>
            <a:prstDash val="solid"/>
            <a:round/>
            <a:headEnd type="none" w="med" len="med"/>
            <a:tailEnd type="triangle" w="med" len="med"/>
          </a:ln>
        </p:spPr>
      </p:cxnSp>
      <p:cxnSp>
        <p:nvCxnSpPr>
          <p:cNvPr id="4816" name="Google Shape;4816;p39"/>
          <p:cNvCxnSpPr>
            <a:stCxn id="4812" idx="3"/>
            <a:endCxn id="4804" idx="1"/>
          </p:cNvCxnSpPr>
          <p:nvPr/>
        </p:nvCxnSpPr>
        <p:spPr>
          <a:xfrm>
            <a:off x="5232551" y="3696675"/>
            <a:ext cx="404400" cy="600"/>
          </a:xfrm>
          <a:prstGeom prst="bentConnector3">
            <a:avLst>
              <a:gd name="adj1" fmla="val 49984"/>
            </a:avLst>
          </a:prstGeom>
          <a:noFill/>
          <a:ln w="9525" cap="flat" cmpd="sng">
            <a:solidFill>
              <a:schemeClr val="accent3"/>
            </a:solidFill>
            <a:prstDash val="solid"/>
            <a:round/>
            <a:headEnd type="none" w="med" len="med"/>
            <a:tailEnd type="triangle" w="med" len="med"/>
          </a:ln>
        </p:spPr>
      </p:cxnSp>
      <p:grpSp>
        <p:nvGrpSpPr>
          <p:cNvPr id="4817" name="Google Shape;4817;p39"/>
          <p:cNvGrpSpPr/>
          <p:nvPr/>
        </p:nvGrpSpPr>
        <p:grpSpPr>
          <a:xfrm>
            <a:off x="940552" y="2835550"/>
            <a:ext cx="373381" cy="320051"/>
            <a:chOff x="940552" y="2835550"/>
            <a:chExt cx="373381" cy="320051"/>
          </a:xfrm>
        </p:grpSpPr>
        <p:sp>
          <p:nvSpPr>
            <p:cNvPr id="4818" name="Google Shape;4818;p39"/>
            <p:cNvSpPr/>
            <p:nvPr/>
          </p:nvSpPr>
          <p:spPr>
            <a:xfrm>
              <a:off x="979149" y="2871803"/>
              <a:ext cx="298068" cy="190039"/>
            </a:xfrm>
            <a:custGeom>
              <a:avLst/>
              <a:gdLst/>
              <a:ahLst/>
              <a:cxnLst/>
              <a:rect l="l" t="t" r="r" b="b"/>
              <a:pathLst>
                <a:path w="11059" h="7019" extrusionOk="0">
                  <a:moveTo>
                    <a:pt x="0" y="0"/>
                  </a:moveTo>
                  <a:lnTo>
                    <a:pt x="11059" y="0"/>
                  </a:lnTo>
                  <a:lnTo>
                    <a:pt x="11059" y="7019"/>
                  </a:lnTo>
                  <a:lnTo>
                    <a:pt x="0" y="70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9"/>
            <p:cNvSpPr/>
            <p:nvPr/>
          </p:nvSpPr>
          <p:spPr>
            <a:xfrm>
              <a:off x="940552" y="2835550"/>
              <a:ext cx="373381" cy="320051"/>
            </a:xfrm>
            <a:custGeom>
              <a:avLst/>
              <a:gdLst/>
              <a:ahLst/>
              <a:cxnLst/>
              <a:rect l="l" t="t" r="r" b="b"/>
              <a:pathLst>
                <a:path w="13853" h="11821" extrusionOk="0">
                  <a:moveTo>
                    <a:pt x="13068" y="485"/>
                  </a:moveTo>
                  <a:cubicBezTo>
                    <a:pt x="13160" y="485"/>
                    <a:pt x="13368" y="577"/>
                    <a:pt x="13368" y="762"/>
                  </a:cubicBezTo>
                  <a:lnTo>
                    <a:pt x="13368" y="8081"/>
                  </a:lnTo>
                  <a:lnTo>
                    <a:pt x="578" y="8081"/>
                  </a:lnTo>
                  <a:lnTo>
                    <a:pt x="578" y="762"/>
                  </a:lnTo>
                  <a:cubicBezTo>
                    <a:pt x="578" y="577"/>
                    <a:pt x="670" y="485"/>
                    <a:pt x="855" y="485"/>
                  </a:cubicBezTo>
                  <a:close/>
                  <a:moveTo>
                    <a:pt x="13368" y="8565"/>
                  </a:moveTo>
                  <a:lnTo>
                    <a:pt x="13368" y="8842"/>
                  </a:lnTo>
                  <a:cubicBezTo>
                    <a:pt x="13368" y="9027"/>
                    <a:pt x="13160" y="9143"/>
                    <a:pt x="13068" y="9143"/>
                  </a:cubicBezTo>
                  <a:lnTo>
                    <a:pt x="855" y="9143"/>
                  </a:lnTo>
                  <a:cubicBezTo>
                    <a:pt x="670" y="9143"/>
                    <a:pt x="578" y="9027"/>
                    <a:pt x="578" y="8842"/>
                  </a:cubicBezTo>
                  <a:lnTo>
                    <a:pt x="578" y="8565"/>
                  </a:lnTo>
                  <a:close/>
                  <a:moveTo>
                    <a:pt x="7781" y="9720"/>
                  </a:moveTo>
                  <a:lnTo>
                    <a:pt x="8173" y="11243"/>
                  </a:lnTo>
                  <a:lnTo>
                    <a:pt x="5657" y="11243"/>
                  </a:lnTo>
                  <a:lnTo>
                    <a:pt x="6142" y="9720"/>
                  </a:lnTo>
                  <a:close/>
                  <a:moveTo>
                    <a:pt x="855" y="0"/>
                  </a:moveTo>
                  <a:cubicBezTo>
                    <a:pt x="370" y="0"/>
                    <a:pt x="1" y="277"/>
                    <a:pt x="1" y="762"/>
                  </a:cubicBezTo>
                  <a:lnTo>
                    <a:pt x="1" y="8842"/>
                  </a:lnTo>
                  <a:cubicBezTo>
                    <a:pt x="1" y="9327"/>
                    <a:pt x="370" y="9720"/>
                    <a:pt x="855" y="9720"/>
                  </a:cubicBezTo>
                  <a:lnTo>
                    <a:pt x="5565" y="9720"/>
                  </a:lnTo>
                  <a:lnTo>
                    <a:pt x="5080" y="11243"/>
                  </a:lnTo>
                  <a:lnTo>
                    <a:pt x="4803" y="11243"/>
                  </a:lnTo>
                  <a:cubicBezTo>
                    <a:pt x="4410" y="11336"/>
                    <a:pt x="4410" y="11821"/>
                    <a:pt x="4803" y="11821"/>
                  </a:cubicBezTo>
                  <a:lnTo>
                    <a:pt x="9120" y="11821"/>
                  </a:lnTo>
                  <a:cubicBezTo>
                    <a:pt x="9420" y="11821"/>
                    <a:pt x="9420" y="11336"/>
                    <a:pt x="9120" y="11243"/>
                  </a:cubicBezTo>
                  <a:lnTo>
                    <a:pt x="8751" y="11243"/>
                  </a:lnTo>
                  <a:lnTo>
                    <a:pt x="8358" y="9720"/>
                  </a:lnTo>
                  <a:lnTo>
                    <a:pt x="13068" y="9720"/>
                  </a:lnTo>
                  <a:cubicBezTo>
                    <a:pt x="13460" y="9720"/>
                    <a:pt x="13853" y="9327"/>
                    <a:pt x="13853" y="8842"/>
                  </a:cubicBezTo>
                  <a:lnTo>
                    <a:pt x="13853" y="762"/>
                  </a:lnTo>
                  <a:cubicBezTo>
                    <a:pt x="13853" y="277"/>
                    <a:pt x="13460" y="0"/>
                    <a:pt x="13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9"/>
            <p:cNvSpPr/>
            <p:nvPr/>
          </p:nvSpPr>
          <p:spPr>
            <a:xfrm>
              <a:off x="1080573" y="2892407"/>
              <a:ext cx="64741" cy="65683"/>
            </a:xfrm>
            <a:custGeom>
              <a:avLst/>
              <a:gdLst/>
              <a:ahLst/>
              <a:cxnLst/>
              <a:rect l="l" t="t" r="r" b="b"/>
              <a:pathLst>
                <a:path w="2402" h="2426" extrusionOk="0">
                  <a:moveTo>
                    <a:pt x="462" y="578"/>
                  </a:moveTo>
                  <a:cubicBezTo>
                    <a:pt x="1155" y="694"/>
                    <a:pt x="1732" y="1271"/>
                    <a:pt x="1824" y="1940"/>
                  </a:cubicBezTo>
                  <a:lnTo>
                    <a:pt x="462" y="1940"/>
                  </a:lnTo>
                  <a:lnTo>
                    <a:pt x="462" y="578"/>
                  </a:lnTo>
                  <a:close/>
                  <a:moveTo>
                    <a:pt x="277" y="1"/>
                  </a:moveTo>
                  <a:cubicBezTo>
                    <a:pt x="93" y="1"/>
                    <a:pt x="0" y="116"/>
                    <a:pt x="0" y="301"/>
                  </a:cubicBezTo>
                  <a:lnTo>
                    <a:pt x="0" y="2125"/>
                  </a:lnTo>
                  <a:cubicBezTo>
                    <a:pt x="0" y="2310"/>
                    <a:pt x="93" y="2425"/>
                    <a:pt x="277" y="2425"/>
                  </a:cubicBezTo>
                  <a:lnTo>
                    <a:pt x="2101" y="2425"/>
                  </a:lnTo>
                  <a:cubicBezTo>
                    <a:pt x="2309" y="2425"/>
                    <a:pt x="2401" y="2310"/>
                    <a:pt x="2401" y="2125"/>
                  </a:cubicBezTo>
                  <a:cubicBezTo>
                    <a:pt x="2401" y="971"/>
                    <a:pt x="1432"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9"/>
            <p:cNvSpPr/>
            <p:nvPr/>
          </p:nvSpPr>
          <p:spPr>
            <a:xfrm>
              <a:off x="981629" y="2921160"/>
              <a:ext cx="135062" cy="117559"/>
            </a:xfrm>
            <a:custGeom>
              <a:avLst/>
              <a:gdLst/>
              <a:ahLst/>
              <a:cxnLst/>
              <a:rect l="l" t="t" r="r" b="b"/>
              <a:pathLst>
                <a:path w="5011" h="4342" extrusionOk="0">
                  <a:moveTo>
                    <a:pt x="2609" y="578"/>
                  </a:moveTo>
                  <a:lnTo>
                    <a:pt x="2609" y="2033"/>
                  </a:lnTo>
                  <a:lnTo>
                    <a:pt x="1363" y="2795"/>
                  </a:lnTo>
                  <a:cubicBezTo>
                    <a:pt x="970" y="1825"/>
                    <a:pt x="1640" y="786"/>
                    <a:pt x="2609" y="578"/>
                  </a:cubicBezTo>
                  <a:close/>
                  <a:moveTo>
                    <a:pt x="4433" y="2402"/>
                  </a:moveTo>
                  <a:cubicBezTo>
                    <a:pt x="4341" y="2887"/>
                    <a:pt x="4133" y="3187"/>
                    <a:pt x="3856" y="3464"/>
                  </a:cubicBezTo>
                  <a:lnTo>
                    <a:pt x="3279" y="2402"/>
                  </a:lnTo>
                  <a:close/>
                  <a:moveTo>
                    <a:pt x="2702" y="2610"/>
                  </a:moveTo>
                  <a:lnTo>
                    <a:pt x="3371" y="3764"/>
                  </a:lnTo>
                  <a:cubicBezTo>
                    <a:pt x="3223" y="3812"/>
                    <a:pt x="3063" y="3835"/>
                    <a:pt x="2899" y="3835"/>
                  </a:cubicBezTo>
                  <a:cubicBezTo>
                    <a:pt x="2422" y="3835"/>
                    <a:pt x="1908" y="3640"/>
                    <a:pt x="1547" y="3279"/>
                  </a:cubicBezTo>
                  <a:lnTo>
                    <a:pt x="2702" y="2610"/>
                  </a:lnTo>
                  <a:close/>
                  <a:moveTo>
                    <a:pt x="2794" y="1"/>
                  </a:moveTo>
                  <a:cubicBezTo>
                    <a:pt x="0" y="93"/>
                    <a:pt x="0" y="4249"/>
                    <a:pt x="2794" y="4341"/>
                  </a:cubicBezTo>
                  <a:cubicBezTo>
                    <a:pt x="4041" y="4341"/>
                    <a:pt x="5010" y="3372"/>
                    <a:pt x="5010" y="2217"/>
                  </a:cubicBezTo>
                  <a:cubicBezTo>
                    <a:pt x="5010" y="2033"/>
                    <a:pt x="4918" y="1940"/>
                    <a:pt x="4710" y="1940"/>
                  </a:cubicBezTo>
                  <a:lnTo>
                    <a:pt x="3094" y="1940"/>
                  </a:lnTo>
                  <a:lnTo>
                    <a:pt x="3094" y="301"/>
                  </a:lnTo>
                  <a:cubicBezTo>
                    <a:pt x="3094" y="209"/>
                    <a:pt x="2979" y="1"/>
                    <a:pt x="2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9"/>
            <p:cNvSpPr/>
            <p:nvPr/>
          </p:nvSpPr>
          <p:spPr>
            <a:xfrm>
              <a:off x="1163319" y="2994316"/>
              <a:ext cx="93365" cy="44403"/>
            </a:xfrm>
            <a:custGeom>
              <a:avLst/>
              <a:gdLst/>
              <a:ahLst/>
              <a:cxnLst/>
              <a:rect l="l" t="t" r="r" b="b"/>
              <a:pathLst>
                <a:path w="3464" h="1640" extrusionOk="0">
                  <a:moveTo>
                    <a:pt x="2887" y="577"/>
                  </a:moveTo>
                  <a:lnTo>
                    <a:pt x="2887" y="1155"/>
                  </a:lnTo>
                  <a:lnTo>
                    <a:pt x="578" y="1155"/>
                  </a:lnTo>
                  <a:lnTo>
                    <a:pt x="578" y="577"/>
                  </a:lnTo>
                  <a:close/>
                  <a:moveTo>
                    <a:pt x="278" y="0"/>
                  </a:moveTo>
                  <a:cubicBezTo>
                    <a:pt x="93" y="0"/>
                    <a:pt x="1" y="185"/>
                    <a:pt x="1" y="277"/>
                  </a:cubicBezTo>
                  <a:lnTo>
                    <a:pt x="1" y="1339"/>
                  </a:lnTo>
                  <a:cubicBezTo>
                    <a:pt x="1" y="1547"/>
                    <a:pt x="93" y="1639"/>
                    <a:pt x="278" y="1639"/>
                  </a:cubicBezTo>
                  <a:lnTo>
                    <a:pt x="3164" y="1639"/>
                  </a:lnTo>
                  <a:cubicBezTo>
                    <a:pt x="3279" y="1639"/>
                    <a:pt x="3464" y="1547"/>
                    <a:pt x="3464" y="1339"/>
                  </a:cubicBezTo>
                  <a:lnTo>
                    <a:pt x="3464" y="277"/>
                  </a:lnTo>
                  <a:cubicBezTo>
                    <a:pt x="3464" y="185"/>
                    <a:pt x="3279" y="0"/>
                    <a:pt x="3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9"/>
            <p:cNvSpPr/>
            <p:nvPr/>
          </p:nvSpPr>
          <p:spPr>
            <a:xfrm>
              <a:off x="1160840" y="2960554"/>
              <a:ext cx="98352" cy="15649"/>
            </a:xfrm>
            <a:custGeom>
              <a:avLst/>
              <a:gdLst/>
              <a:ahLst/>
              <a:cxnLst/>
              <a:rect l="l" t="t" r="r" b="b"/>
              <a:pathLst>
                <a:path w="3649" h="578" extrusionOk="0">
                  <a:moveTo>
                    <a:pt x="370" y="0"/>
                  </a:moveTo>
                  <a:cubicBezTo>
                    <a:pt x="0" y="93"/>
                    <a:pt x="0" y="578"/>
                    <a:pt x="370" y="578"/>
                  </a:cubicBezTo>
                  <a:lnTo>
                    <a:pt x="3256" y="578"/>
                  </a:lnTo>
                  <a:cubicBezTo>
                    <a:pt x="3648" y="578"/>
                    <a:pt x="3648" y="93"/>
                    <a:pt x="3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9"/>
            <p:cNvSpPr/>
            <p:nvPr/>
          </p:nvSpPr>
          <p:spPr>
            <a:xfrm>
              <a:off x="1160840" y="2926791"/>
              <a:ext cx="98352" cy="15649"/>
            </a:xfrm>
            <a:custGeom>
              <a:avLst/>
              <a:gdLst/>
              <a:ahLst/>
              <a:cxnLst/>
              <a:rect l="l" t="t" r="r" b="b"/>
              <a:pathLst>
                <a:path w="3649" h="578" extrusionOk="0">
                  <a:moveTo>
                    <a:pt x="370" y="1"/>
                  </a:moveTo>
                  <a:cubicBezTo>
                    <a:pt x="0" y="1"/>
                    <a:pt x="0" y="578"/>
                    <a:pt x="370" y="578"/>
                  </a:cubicBezTo>
                  <a:lnTo>
                    <a:pt x="3256" y="578"/>
                  </a:lnTo>
                  <a:cubicBezTo>
                    <a:pt x="3648" y="578"/>
                    <a:pt x="3648" y="1"/>
                    <a:pt x="3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9"/>
            <p:cNvSpPr/>
            <p:nvPr/>
          </p:nvSpPr>
          <p:spPr>
            <a:xfrm>
              <a:off x="1160840" y="2892407"/>
              <a:ext cx="98352" cy="15676"/>
            </a:xfrm>
            <a:custGeom>
              <a:avLst/>
              <a:gdLst/>
              <a:ahLst/>
              <a:cxnLst/>
              <a:rect l="l" t="t" r="r" b="b"/>
              <a:pathLst>
                <a:path w="3649" h="579" extrusionOk="0">
                  <a:moveTo>
                    <a:pt x="370" y="1"/>
                  </a:moveTo>
                  <a:cubicBezTo>
                    <a:pt x="0" y="1"/>
                    <a:pt x="0" y="486"/>
                    <a:pt x="370" y="578"/>
                  </a:cubicBezTo>
                  <a:lnTo>
                    <a:pt x="3256" y="578"/>
                  </a:lnTo>
                  <a:cubicBezTo>
                    <a:pt x="3648" y="486"/>
                    <a:pt x="3648" y="1"/>
                    <a:pt x="3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6" name="Google Shape;4826;p39"/>
          <p:cNvGrpSpPr/>
          <p:nvPr/>
        </p:nvGrpSpPr>
        <p:grpSpPr>
          <a:xfrm>
            <a:off x="891021" y="2065867"/>
            <a:ext cx="472443" cy="457217"/>
            <a:chOff x="891021" y="2065867"/>
            <a:chExt cx="472443" cy="457217"/>
          </a:xfrm>
        </p:grpSpPr>
        <p:sp>
          <p:nvSpPr>
            <p:cNvPr id="4827" name="Google Shape;4827;p39"/>
            <p:cNvSpPr/>
            <p:nvPr/>
          </p:nvSpPr>
          <p:spPr>
            <a:xfrm>
              <a:off x="1021649" y="2124138"/>
              <a:ext cx="19581" cy="172327"/>
            </a:xfrm>
            <a:custGeom>
              <a:avLst/>
              <a:gdLst/>
              <a:ahLst/>
              <a:cxnLst/>
              <a:rect l="l" t="t" r="r" b="b"/>
              <a:pathLst>
                <a:path w="578" h="5196" extrusionOk="0">
                  <a:moveTo>
                    <a:pt x="277" y="1"/>
                  </a:moveTo>
                  <a:cubicBezTo>
                    <a:pt x="93" y="1"/>
                    <a:pt x="0" y="185"/>
                    <a:pt x="0" y="278"/>
                  </a:cubicBezTo>
                  <a:lnTo>
                    <a:pt x="0" y="4895"/>
                  </a:lnTo>
                  <a:cubicBezTo>
                    <a:pt x="0" y="5103"/>
                    <a:pt x="93" y="5195"/>
                    <a:pt x="277" y="5195"/>
                  </a:cubicBezTo>
                  <a:cubicBezTo>
                    <a:pt x="393" y="5195"/>
                    <a:pt x="577" y="5103"/>
                    <a:pt x="577" y="4895"/>
                  </a:cubicBezTo>
                  <a:lnTo>
                    <a:pt x="577" y="278"/>
                  </a:lnTo>
                  <a:cubicBezTo>
                    <a:pt x="577" y="93"/>
                    <a:pt x="393"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9"/>
            <p:cNvSpPr/>
            <p:nvPr/>
          </p:nvSpPr>
          <p:spPr>
            <a:xfrm>
              <a:off x="1242965" y="2069780"/>
              <a:ext cx="16464" cy="170072"/>
            </a:xfrm>
            <a:custGeom>
              <a:avLst/>
              <a:gdLst/>
              <a:ahLst/>
              <a:cxnLst/>
              <a:rect l="l" t="t" r="r" b="b"/>
              <a:pathLst>
                <a:path w="486" h="5128" extrusionOk="0">
                  <a:moveTo>
                    <a:pt x="209" y="0"/>
                  </a:moveTo>
                  <a:cubicBezTo>
                    <a:pt x="93" y="0"/>
                    <a:pt x="1" y="185"/>
                    <a:pt x="1" y="277"/>
                  </a:cubicBezTo>
                  <a:lnTo>
                    <a:pt x="1" y="4895"/>
                  </a:lnTo>
                  <a:cubicBezTo>
                    <a:pt x="1" y="5010"/>
                    <a:pt x="93" y="5103"/>
                    <a:pt x="209" y="5103"/>
                  </a:cubicBezTo>
                  <a:cubicBezTo>
                    <a:pt x="244" y="5120"/>
                    <a:pt x="275" y="5128"/>
                    <a:pt x="304" y="5128"/>
                  </a:cubicBezTo>
                  <a:cubicBezTo>
                    <a:pt x="425" y="5128"/>
                    <a:pt x="486" y="4988"/>
                    <a:pt x="486" y="4895"/>
                  </a:cubicBezTo>
                  <a:lnTo>
                    <a:pt x="486" y="277"/>
                  </a:lnTo>
                  <a:cubicBezTo>
                    <a:pt x="486" y="93"/>
                    <a:pt x="393"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9"/>
            <p:cNvSpPr/>
            <p:nvPr/>
          </p:nvSpPr>
          <p:spPr>
            <a:xfrm>
              <a:off x="1223418" y="2222904"/>
              <a:ext cx="55558" cy="245821"/>
            </a:xfrm>
            <a:custGeom>
              <a:avLst/>
              <a:gdLst/>
              <a:ahLst/>
              <a:cxnLst/>
              <a:rect l="l" t="t" r="r" b="b"/>
              <a:pathLst>
                <a:path w="1640" h="7412" extrusionOk="0">
                  <a:moveTo>
                    <a:pt x="1" y="1"/>
                  </a:moveTo>
                  <a:lnTo>
                    <a:pt x="1640" y="1"/>
                  </a:lnTo>
                  <a:lnTo>
                    <a:pt x="1640" y="7412"/>
                  </a:lnTo>
                  <a:lnTo>
                    <a:pt x="1" y="741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9"/>
            <p:cNvSpPr/>
            <p:nvPr/>
          </p:nvSpPr>
          <p:spPr>
            <a:xfrm>
              <a:off x="1005219" y="2277295"/>
              <a:ext cx="55558" cy="191430"/>
            </a:xfrm>
            <a:custGeom>
              <a:avLst/>
              <a:gdLst/>
              <a:ahLst/>
              <a:cxnLst/>
              <a:rect l="l" t="t" r="r" b="b"/>
              <a:pathLst>
                <a:path w="1640" h="5772" extrusionOk="0">
                  <a:moveTo>
                    <a:pt x="0" y="0"/>
                  </a:moveTo>
                  <a:lnTo>
                    <a:pt x="1640" y="0"/>
                  </a:lnTo>
                  <a:lnTo>
                    <a:pt x="1640" y="5772"/>
                  </a:lnTo>
                  <a:lnTo>
                    <a:pt x="0" y="577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9"/>
            <p:cNvSpPr/>
            <p:nvPr/>
          </p:nvSpPr>
          <p:spPr>
            <a:xfrm>
              <a:off x="891021" y="2065867"/>
              <a:ext cx="472443" cy="457217"/>
            </a:xfrm>
            <a:custGeom>
              <a:avLst/>
              <a:gdLst/>
              <a:ahLst/>
              <a:cxnLst/>
              <a:rect l="l" t="t" r="r" b="b"/>
              <a:pathLst>
                <a:path w="13946" h="13786" extrusionOk="0">
                  <a:moveTo>
                    <a:pt x="7896" y="9838"/>
                  </a:moveTo>
                  <a:lnTo>
                    <a:pt x="7896" y="11847"/>
                  </a:lnTo>
                  <a:lnTo>
                    <a:pt x="6834" y="11847"/>
                  </a:lnTo>
                  <a:lnTo>
                    <a:pt x="6834" y="9838"/>
                  </a:lnTo>
                  <a:close/>
                  <a:moveTo>
                    <a:pt x="1671" y="1"/>
                  </a:moveTo>
                  <a:cubicBezTo>
                    <a:pt x="1576" y="1"/>
                    <a:pt x="1455" y="136"/>
                    <a:pt x="1455" y="211"/>
                  </a:cubicBezTo>
                  <a:lnTo>
                    <a:pt x="1455" y="1180"/>
                  </a:lnTo>
                  <a:lnTo>
                    <a:pt x="301" y="1180"/>
                  </a:lnTo>
                  <a:cubicBezTo>
                    <a:pt x="208" y="1180"/>
                    <a:pt x="93" y="1273"/>
                    <a:pt x="93" y="1457"/>
                  </a:cubicBezTo>
                  <a:cubicBezTo>
                    <a:pt x="1" y="1665"/>
                    <a:pt x="208" y="1758"/>
                    <a:pt x="301" y="1758"/>
                  </a:cubicBezTo>
                  <a:lnTo>
                    <a:pt x="1455" y="1758"/>
                  </a:lnTo>
                  <a:lnTo>
                    <a:pt x="1455" y="2820"/>
                  </a:lnTo>
                  <a:lnTo>
                    <a:pt x="970" y="2820"/>
                  </a:lnTo>
                  <a:cubicBezTo>
                    <a:pt x="878" y="2820"/>
                    <a:pt x="670" y="2912"/>
                    <a:pt x="670" y="3097"/>
                  </a:cubicBezTo>
                  <a:cubicBezTo>
                    <a:pt x="670" y="3189"/>
                    <a:pt x="786" y="3397"/>
                    <a:pt x="970" y="3397"/>
                  </a:cubicBezTo>
                  <a:lnTo>
                    <a:pt x="1455" y="3397"/>
                  </a:lnTo>
                  <a:lnTo>
                    <a:pt x="1455" y="4436"/>
                  </a:lnTo>
                  <a:lnTo>
                    <a:pt x="970" y="4436"/>
                  </a:lnTo>
                  <a:cubicBezTo>
                    <a:pt x="878" y="4436"/>
                    <a:pt x="670" y="4551"/>
                    <a:pt x="670" y="4736"/>
                  </a:cubicBezTo>
                  <a:cubicBezTo>
                    <a:pt x="670" y="4828"/>
                    <a:pt x="786" y="5013"/>
                    <a:pt x="970" y="5013"/>
                  </a:cubicBezTo>
                  <a:lnTo>
                    <a:pt x="1455" y="5013"/>
                  </a:lnTo>
                  <a:lnTo>
                    <a:pt x="1455" y="6075"/>
                  </a:lnTo>
                  <a:lnTo>
                    <a:pt x="301" y="6075"/>
                  </a:lnTo>
                  <a:cubicBezTo>
                    <a:pt x="208" y="6075"/>
                    <a:pt x="93" y="6167"/>
                    <a:pt x="93" y="6283"/>
                  </a:cubicBezTo>
                  <a:cubicBezTo>
                    <a:pt x="1" y="6467"/>
                    <a:pt x="208" y="6652"/>
                    <a:pt x="301" y="6652"/>
                  </a:cubicBezTo>
                  <a:lnTo>
                    <a:pt x="1455" y="6652"/>
                  </a:lnTo>
                  <a:lnTo>
                    <a:pt x="1455" y="7714"/>
                  </a:lnTo>
                  <a:lnTo>
                    <a:pt x="970" y="7714"/>
                  </a:lnTo>
                  <a:cubicBezTo>
                    <a:pt x="878" y="7714"/>
                    <a:pt x="670" y="7806"/>
                    <a:pt x="670" y="7899"/>
                  </a:cubicBezTo>
                  <a:cubicBezTo>
                    <a:pt x="670" y="8107"/>
                    <a:pt x="786" y="8199"/>
                    <a:pt x="970" y="8199"/>
                  </a:cubicBezTo>
                  <a:lnTo>
                    <a:pt x="1455" y="8199"/>
                  </a:lnTo>
                  <a:lnTo>
                    <a:pt x="1455" y="9353"/>
                  </a:lnTo>
                  <a:lnTo>
                    <a:pt x="970" y="9353"/>
                  </a:lnTo>
                  <a:cubicBezTo>
                    <a:pt x="878" y="9353"/>
                    <a:pt x="670" y="9446"/>
                    <a:pt x="670" y="9538"/>
                  </a:cubicBezTo>
                  <a:cubicBezTo>
                    <a:pt x="670" y="9746"/>
                    <a:pt x="786" y="9838"/>
                    <a:pt x="970" y="9838"/>
                  </a:cubicBezTo>
                  <a:lnTo>
                    <a:pt x="1455" y="9838"/>
                  </a:lnTo>
                  <a:lnTo>
                    <a:pt x="1455" y="10900"/>
                  </a:lnTo>
                  <a:lnTo>
                    <a:pt x="301" y="10900"/>
                  </a:lnTo>
                  <a:cubicBezTo>
                    <a:pt x="208" y="10900"/>
                    <a:pt x="93" y="10992"/>
                    <a:pt x="93" y="11177"/>
                  </a:cubicBezTo>
                  <a:cubicBezTo>
                    <a:pt x="1" y="11362"/>
                    <a:pt x="208" y="11477"/>
                    <a:pt x="301" y="11477"/>
                  </a:cubicBezTo>
                  <a:lnTo>
                    <a:pt x="1455" y="11477"/>
                  </a:lnTo>
                  <a:lnTo>
                    <a:pt x="1455" y="12147"/>
                  </a:lnTo>
                  <a:cubicBezTo>
                    <a:pt x="1455" y="12239"/>
                    <a:pt x="1548" y="12424"/>
                    <a:pt x="1732" y="12424"/>
                  </a:cubicBezTo>
                  <a:lnTo>
                    <a:pt x="3094" y="12424"/>
                  </a:lnTo>
                  <a:lnTo>
                    <a:pt x="3094" y="13486"/>
                  </a:lnTo>
                  <a:cubicBezTo>
                    <a:pt x="3094" y="13671"/>
                    <a:pt x="3187" y="13786"/>
                    <a:pt x="3279" y="13786"/>
                  </a:cubicBezTo>
                  <a:cubicBezTo>
                    <a:pt x="3464" y="13786"/>
                    <a:pt x="3672" y="13671"/>
                    <a:pt x="3672" y="13486"/>
                  </a:cubicBezTo>
                  <a:lnTo>
                    <a:pt x="3672" y="12424"/>
                  </a:lnTo>
                  <a:lnTo>
                    <a:pt x="4710" y="12424"/>
                  </a:lnTo>
                  <a:lnTo>
                    <a:pt x="4710" y="12909"/>
                  </a:lnTo>
                  <a:cubicBezTo>
                    <a:pt x="4710" y="13001"/>
                    <a:pt x="4826" y="13093"/>
                    <a:pt x="4918" y="13209"/>
                  </a:cubicBezTo>
                  <a:cubicBezTo>
                    <a:pt x="5103" y="13209"/>
                    <a:pt x="5195" y="13093"/>
                    <a:pt x="5195" y="12909"/>
                  </a:cubicBezTo>
                  <a:lnTo>
                    <a:pt x="5195" y="12424"/>
                  </a:lnTo>
                  <a:lnTo>
                    <a:pt x="6350" y="12424"/>
                  </a:lnTo>
                  <a:lnTo>
                    <a:pt x="6350" y="12909"/>
                  </a:lnTo>
                  <a:cubicBezTo>
                    <a:pt x="6350" y="13001"/>
                    <a:pt x="6442" y="13093"/>
                    <a:pt x="6557" y="13209"/>
                  </a:cubicBezTo>
                  <a:cubicBezTo>
                    <a:pt x="6742" y="13209"/>
                    <a:pt x="6834" y="13093"/>
                    <a:pt x="6834" y="12909"/>
                  </a:cubicBezTo>
                  <a:lnTo>
                    <a:pt x="6834" y="12424"/>
                  </a:lnTo>
                  <a:lnTo>
                    <a:pt x="7896" y="12424"/>
                  </a:lnTo>
                  <a:lnTo>
                    <a:pt x="7896" y="13486"/>
                  </a:lnTo>
                  <a:cubicBezTo>
                    <a:pt x="7896" y="13671"/>
                    <a:pt x="7989" y="13786"/>
                    <a:pt x="8174" y="13786"/>
                  </a:cubicBezTo>
                  <a:cubicBezTo>
                    <a:pt x="8381" y="13786"/>
                    <a:pt x="8474" y="13671"/>
                    <a:pt x="8474" y="13486"/>
                  </a:cubicBezTo>
                  <a:lnTo>
                    <a:pt x="8474" y="12424"/>
                  </a:lnTo>
                  <a:lnTo>
                    <a:pt x="9536" y="12424"/>
                  </a:lnTo>
                  <a:lnTo>
                    <a:pt x="9536" y="12909"/>
                  </a:lnTo>
                  <a:cubicBezTo>
                    <a:pt x="9536" y="13001"/>
                    <a:pt x="9628" y="13093"/>
                    <a:pt x="9813" y="13209"/>
                  </a:cubicBezTo>
                  <a:cubicBezTo>
                    <a:pt x="9905" y="13209"/>
                    <a:pt x="10113" y="13093"/>
                    <a:pt x="10113" y="12909"/>
                  </a:cubicBezTo>
                  <a:lnTo>
                    <a:pt x="10113" y="12424"/>
                  </a:lnTo>
                  <a:lnTo>
                    <a:pt x="11175" y="12424"/>
                  </a:lnTo>
                  <a:lnTo>
                    <a:pt x="11175" y="12909"/>
                  </a:lnTo>
                  <a:cubicBezTo>
                    <a:pt x="11175" y="13001"/>
                    <a:pt x="11267" y="13093"/>
                    <a:pt x="11452" y="13209"/>
                  </a:cubicBezTo>
                  <a:cubicBezTo>
                    <a:pt x="11544" y="13209"/>
                    <a:pt x="11752" y="13093"/>
                    <a:pt x="11752" y="12909"/>
                  </a:cubicBezTo>
                  <a:lnTo>
                    <a:pt x="11752" y="12424"/>
                  </a:lnTo>
                  <a:lnTo>
                    <a:pt x="12791" y="12424"/>
                  </a:lnTo>
                  <a:lnTo>
                    <a:pt x="12791" y="13486"/>
                  </a:lnTo>
                  <a:cubicBezTo>
                    <a:pt x="12791" y="13671"/>
                    <a:pt x="12906" y="13786"/>
                    <a:pt x="12999" y="13786"/>
                  </a:cubicBezTo>
                  <a:cubicBezTo>
                    <a:pt x="13183" y="13786"/>
                    <a:pt x="13368" y="13671"/>
                    <a:pt x="13368" y="13486"/>
                  </a:cubicBezTo>
                  <a:lnTo>
                    <a:pt x="13368" y="12424"/>
                  </a:lnTo>
                  <a:lnTo>
                    <a:pt x="13576" y="12424"/>
                  </a:lnTo>
                  <a:cubicBezTo>
                    <a:pt x="13945" y="12424"/>
                    <a:pt x="13945" y="11847"/>
                    <a:pt x="13576" y="11847"/>
                  </a:cubicBezTo>
                  <a:lnTo>
                    <a:pt x="8474" y="11847"/>
                  </a:lnTo>
                  <a:lnTo>
                    <a:pt x="8474" y="9538"/>
                  </a:lnTo>
                  <a:cubicBezTo>
                    <a:pt x="8474" y="9446"/>
                    <a:pt x="8381" y="9353"/>
                    <a:pt x="8174" y="9353"/>
                  </a:cubicBezTo>
                  <a:lnTo>
                    <a:pt x="7712" y="9353"/>
                  </a:lnTo>
                  <a:lnTo>
                    <a:pt x="7712" y="5313"/>
                  </a:lnTo>
                  <a:cubicBezTo>
                    <a:pt x="9328" y="4828"/>
                    <a:pt x="9051" y="603"/>
                    <a:pt x="10690" y="511"/>
                  </a:cubicBezTo>
                  <a:lnTo>
                    <a:pt x="11452" y="511"/>
                  </a:lnTo>
                  <a:cubicBezTo>
                    <a:pt x="11544" y="511"/>
                    <a:pt x="11752" y="395"/>
                    <a:pt x="11752" y="211"/>
                  </a:cubicBezTo>
                  <a:cubicBezTo>
                    <a:pt x="11752" y="118"/>
                    <a:pt x="11544" y="26"/>
                    <a:pt x="11452" y="26"/>
                  </a:cubicBezTo>
                  <a:cubicBezTo>
                    <a:pt x="11179" y="26"/>
                    <a:pt x="10938" y="10"/>
                    <a:pt x="10718" y="10"/>
                  </a:cubicBezTo>
                  <a:cubicBezTo>
                    <a:pt x="10158" y="10"/>
                    <a:pt x="9743" y="117"/>
                    <a:pt x="9328" y="880"/>
                  </a:cubicBezTo>
                  <a:cubicBezTo>
                    <a:pt x="9051" y="1457"/>
                    <a:pt x="8866" y="2127"/>
                    <a:pt x="8566" y="2704"/>
                  </a:cubicBezTo>
                  <a:cubicBezTo>
                    <a:pt x="8289" y="3766"/>
                    <a:pt x="7989" y="4828"/>
                    <a:pt x="7412" y="4828"/>
                  </a:cubicBezTo>
                  <a:cubicBezTo>
                    <a:pt x="5980" y="4736"/>
                    <a:pt x="5980" y="1550"/>
                    <a:pt x="4133" y="1550"/>
                  </a:cubicBezTo>
                  <a:lnTo>
                    <a:pt x="3371" y="1550"/>
                  </a:lnTo>
                  <a:cubicBezTo>
                    <a:pt x="3187" y="1550"/>
                    <a:pt x="3094" y="1758"/>
                    <a:pt x="3094" y="1942"/>
                  </a:cubicBezTo>
                  <a:cubicBezTo>
                    <a:pt x="3094" y="2035"/>
                    <a:pt x="3187" y="2127"/>
                    <a:pt x="3371" y="2127"/>
                  </a:cubicBezTo>
                  <a:lnTo>
                    <a:pt x="4133" y="2127"/>
                  </a:lnTo>
                  <a:cubicBezTo>
                    <a:pt x="5495" y="2242"/>
                    <a:pt x="5588" y="5128"/>
                    <a:pt x="7135" y="5313"/>
                  </a:cubicBezTo>
                  <a:lnTo>
                    <a:pt x="7135" y="9353"/>
                  </a:lnTo>
                  <a:lnTo>
                    <a:pt x="6557" y="9353"/>
                  </a:lnTo>
                  <a:cubicBezTo>
                    <a:pt x="6442" y="9353"/>
                    <a:pt x="6350" y="9446"/>
                    <a:pt x="6350" y="9538"/>
                  </a:cubicBezTo>
                  <a:lnTo>
                    <a:pt x="6350" y="11847"/>
                  </a:lnTo>
                  <a:lnTo>
                    <a:pt x="2032" y="11847"/>
                  </a:lnTo>
                  <a:lnTo>
                    <a:pt x="2032" y="211"/>
                  </a:lnTo>
                  <a:cubicBezTo>
                    <a:pt x="2032" y="118"/>
                    <a:pt x="1940" y="26"/>
                    <a:pt x="1732" y="26"/>
                  </a:cubicBezTo>
                  <a:cubicBezTo>
                    <a:pt x="1715" y="8"/>
                    <a:pt x="1694"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2" name="Google Shape;4832;p39"/>
          <p:cNvGrpSpPr/>
          <p:nvPr/>
        </p:nvGrpSpPr>
        <p:grpSpPr>
          <a:xfrm>
            <a:off x="875783" y="1364776"/>
            <a:ext cx="502927" cy="457192"/>
            <a:chOff x="875783" y="1364776"/>
            <a:chExt cx="502927" cy="457192"/>
          </a:xfrm>
        </p:grpSpPr>
        <p:sp>
          <p:nvSpPr>
            <p:cNvPr id="4833" name="Google Shape;4833;p39"/>
            <p:cNvSpPr/>
            <p:nvPr/>
          </p:nvSpPr>
          <p:spPr>
            <a:xfrm>
              <a:off x="948461" y="1534744"/>
              <a:ext cx="357563" cy="237948"/>
            </a:xfrm>
            <a:custGeom>
              <a:avLst/>
              <a:gdLst/>
              <a:ahLst/>
              <a:cxnLst/>
              <a:rect l="l" t="t" r="r" b="b"/>
              <a:pathLst>
                <a:path w="9997" h="6465" extrusionOk="0">
                  <a:moveTo>
                    <a:pt x="0" y="0"/>
                  </a:moveTo>
                  <a:lnTo>
                    <a:pt x="9997" y="0"/>
                  </a:lnTo>
                  <a:lnTo>
                    <a:pt x="9997" y="6465"/>
                  </a:lnTo>
                  <a:lnTo>
                    <a:pt x="0" y="64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9"/>
            <p:cNvSpPr/>
            <p:nvPr/>
          </p:nvSpPr>
          <p:spPr>
            <a:xfrm>
              <a:off x="875783" y="1364776"/>
              <a:ext cx="502927" cy="457192"/>
            </a:xfrm>
            <a:custGeom>
              <a:avLst/>
              <a:gdLst/>
              <a:ahLst/>
              <a:cxnLst/>
              <a:rect l="l" t="t" r="r" b="b"/>
              <a:pathLst>
                <a:path w="14061" h="12422" extrusionOk="0">
                  <a:moveTo>
                    <a:pt x="7019" y="578"/>
                  </a:moveTo>
                  <a:cubicBezTo>
                    <a:pt x="7227" y="578"/>
                    <a:pt x="7411" y="693"/>
                    <a:pt x="7411" y="970"/>
                  </a:cubicBezTo>
                  <a:cubicBezTo>
                    <a:pt x="7411" y="1213"/>
                    <a:pt x="7221" y="1334"/>
                    <a:pt x="7031" y="1334"/>
                  </a:cubicBezTo>
                  <a:cubicBezTo>
                    <a:pt x="6840" y="1334"/>
                    <a:pt x="6650" y="1213"/>
                    <a:pt x="6650" y="970"/>
                  </a:cubicBezTo>
                  <a:cubicBezTo>
                    <a:pt x="6650" y="693"/>
                    <a:pt x="6834" y="578"/>
                    <a:pt x="7019" y="578"/>
                  </a:cubicBezTo>
                  <a:close/>
                  <a:moveTo>
                    <a:pt x="7712" y="1640"/>
                  </a:moveTo>
                  <a:lnTo>
                    <a:pt x="10482" y="3279"/>
                  </a:lnTo>
                  <a:lnTo>
                    <a:pt x="3556" y="3279"/>
                  </a:lnTo>
                  <a:lnTo>
                    <a:pt x="6349" y="1640"/>
                  </a:lnTo>
                  <a:cubicBezTo>
                    <a:pt x="6546" y="1790"/>
                    <a:pt x="6788" y="1865"/>
                    <a:pt x="7031" y="1865"/>
                  </a:cubicBezTo>
                  <a:cubicBezTo>
                    <a:pt x="7273" y="1865"/>
                    <a:pt x="7515" y="1790"/>
                    <a:pt x="7712" y="1640"/>
                  </a:cubicBezTo>
                  <a:close/>
                  <a:moveTo>
                    <a:pt x="12906" y="3764"/>
                  </a:moveTo>
                  <a:lnTo>
                    <a:pt x="12906" y="11844"/>
                  </a:lnTo>
                  <a:lnTo>
                    <a:pt x="1247" y="11844"/>
                  </a:lnTo>
                  <a:lnTo>
                    <a:pt x="1247" y="3764"/>
                  </a:lnTo>
                  <a:close/>
                  <a:moveTo>
                    <a:pt x="7019" y="1"/>
                  </a:moveTo>
                  <a:cubicBezTo>
                    <a:pt x="6442" y="1"/>
                    <a:pt x="5980" y="578"/>
                    <a:pt x="6165" y="1155"/>
                  </a:cubicBezTo>
                  <a:lnTo>
                    <a:pt x="2517" y="3279"/>
                  </a:lnTo>
                  <a:lnTo>
                    <a:pt x="393" y="3279"/>
                  </a:lnTo>
                  <a:cubicBezTo>
                    <a:pt x="1" y="3279"/>
                    <a:pt x="1" y="3764"/>
                    <a:pt x="393" y="3764"/>
                  </a:cubicBezTo>
                  <a:lnTo>
                    <a:pt x="670" y="3764"/>
                  </a:lnTo>
                  <a:lnTo>
                    <a:pt x="670" y="11844"/>
                  </a:lnTo>
                  <a:lnTo>
                    <a:pt x="393" y="11844"/>
                  </a:lnTo>
                  <a:cubicBezTo>
                    <a:pt x="301" y="11844"/>
                    <a:pt x="208" y="11937"/>
                    <a:pt x="93" y="12121"/>
                  </a:cubicBezTo>
                  <a:cubicBezTo>
                    <a:pt x="93" y="12237"/>
                    <a:pt x="208" y="12422"/>
                    <a:pt x="393" y="12422"/>
                  </a:cubicBezTo>
                  <a:lnTo>
                    <a:pt x="13668" y="12422"/>
                  </a:lnTo>
                  <a:cubicBezTo>
                    <a:pt x="14061" y="12422"/>
                    <a:pt x="14061" y="11937"/>
                    <a:pt x="13668" y="11844"/>
                  </a:cubicBezTo>
                  <a:lnTo>
                    <a:pt x="13368" y="11844"/>
                  </a:lnTo>
                  <a:lnTo>
                    <a:pt x="13368" y="3764"/>
                  </a:lnTo>
                  <a:lnTo>
                    <a:pt x="13668" y="3764"/>
                  </a:lnTo>
                  <a:cubicBezTo>
                    <a:pt x="13853" y="3764"/>
                    <a:pt x="13945" y="3672"/>
                    <a:pt x="13945" y="3579"/>
                  </a:cubicBezTo>
                  <a:cubicBezTo>
                    <a:pt x="13945" y="3371"/>
                    <a:pt x="13853" y="3279"/>
                    <a:pt x="13668" y="3279"/>
                  </a:cubicBezTo>
                  <a:lnTo>
                    <a:pt x="11544" y="3279"/>
                  </a:lnTo>
                  <a:lnTo>
                    <a:pt x="7989" y="1155"/>
                  </a:lnTo>
                  <a:cubicBezTo>
                    <a:pt x="8081" y="578"/>
                    <a:pt x="7596" y="1"/>
                    <a:pt x="7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9"/>
            <p:cNvSpPr/>
            <p:nvPr/>
          </p:nvSpPr>
          <p:spPr>
            <a:xfrm>
              <a:off x="980294" y="1566176"/>
              <a:ext cx="294649" cy="174679"/>
            </a:xfrm>
            <a:custGeom>
              <a:avLst/>
              <a:gdLst/>
              <a:ahLst/>
              <a:cxnLst/>
              <a:rect l="l" t="t" r="r" b="b"/>
              <a:pathLst>
                <a:path w="8238" h="4746" extrusionOk="0">
                  <a:moveTo>
                    <a:pt x="7235" y="532"/>
                  </a:moveTo>
                  <a:cubicBezTo>
                    <a:pt x="7334" y="532"/>
                    <a:pt x="7431" y="584"/>
                    <a:pt x="7468" y="693"/>
                  </a:cubicBezTo>
                  <a:cubicBezTo>
                    <a:pt x="7560" y="878"/>
                    <a:pt x="7468" y="1085"/>
                    <a:pt x="7283" y="1085"/>
                  </a:cubicBezTo>
                  <a:cubicBezTo>
                    <a:pt x="7259" y="1110"/>
                    <a:pt x="7226" y="1121"/>
                    <a:pt x="7192" y="1121"/>
                  </a:cubicBezTo>
                  <a:cubicBezTo>
                    <a:pt x="7096" y="1121"/>
                    <a:pt x="6983" y="1031"/>
                    <a:pt x="6983" y="878"/>
                  </a:cubicBezTo>
                  <a:cubicBezTo>
                    <a:pt x="6927" y="654"/>
                    <a:pt x="7083" y="532"/>
                    <a:pt x="7235" y="532"/>
                  </a:cubicBezTo>
                  <a:close/>
                  <a:moveTo>
                    <a:pt x="2847" y="1705"/>
                  </a:moveTo>
                  <a:cubicBezTo>
                    <a:pt x="2976" y="1705"/>
                    <a:pt x="3110" y="1778"/>
                    <a:pt x="3150" y="1940"/>
                  </a:cubicBezTo>
                  <a:cubicBezTo>
                    <a:pt x="3150" y="2032"/>
                    <a:pt x="3058" y="2240"/>
                    <a:pt x="2943" y="2332"/>
                  </a:cubicBezTo>
                  <a:cubicBezTo>
                    <a:pt x="2758" y="2332"/>
                    <a:pt x="2573" y="2240"/>
                    <a:pt x="2573" y="2032"/>
                  </a:cubicBezTo>
                  <a:cubicBezTo>
                    <a:pt x="2521" y="1825"/>
                    <a:pt x="2681" y="1705"/>
                    <a:pt x="2847" y="1705"/>
                  </a:cubicBezTo>
                  <a:close/>
                  <a:moveTo>
                    <a:pt x="5551" y="3302"/>
                  </a:moveTo>
                  <a:cubicBezTo>
                    <a:pt x="5829" y="3302"/>
                    <a:pt x="6036" y="3487"/>
                    <a:pt x="5829" y="3764"/>
                  </a:cubicBezTo>
                  <a:cubicBezTo>
                    <a:pt x="5787" y="3858"/>
                    <a:pt x="5688" y="3909"/>
                    <a:pt x="5592" y="3909"/>
                  </a:cubicBezTo>
                  <a:cubicBezTo>
                    <a:pt x="5477" y="3909"/>
                    <a:pt x="5367" y="3835"/>
                    <a:pt x="5367" y="3671"/>
                  </a:cubicBezTo>
                  <a:cubicBezTo>
                    <a:pt x="5251" y="3487"/>
                    <a:pt x="5367" y="3394"/>
                    <a:pt x="5551" y="3302"/>
                  </a:cubicBezTo>
                  <a:close/>
                  <a:moveTo>
                    <a:pt x="964" y="3627"/>
                  </a:moveTo>
                  <a:cubicBezTo>
                    <a:pt x="1089" y="3627"/>
                    <a:pt x="1235" y="3706"/>
                    <a:pt x="1327" y="3879"/>
                  </a:cubicBezTo>
                  <a:cubicBezTo>
                    <a:pt x="1327" y="3971"/>
                    <a:pt x="1211" y="4156"/>
                    <a:pt x="1026" y="4156"/>
                  </a:cubicBezTo>
                  <a:cubicBezTo>
                    <a:pt x="1002" y="4181"/>
                    <a:pt x="970" y="4192"/>
                    <a:pt x="938" y="4192"/>
                  </a:cubicBezTo>
                  <a:cubicBezTo>
                    <a:pt x="848" y="4192"/>
                    <a:pt x="749" y="4107"/>
                    <a:pt x="749" y="3971"/>
                  </a:cubicBezTo>
                  <a:cubicBezTo>
                    <a:pt x="685" y="3752"/>
                    <a:pt x="807" y="3627"/>
                    <a:pt x="964" y="3627"/>
                  </a:cubicBezTo>
                  <a:close/>
                  <a:moveTo>
                    <a:pt x="7222" y="0"/>
                  </a:moveTo>
                  <a:cubicBezTo>
                    <a:pt x="7143" y="0"/>
                    <a:pt x="7063" y="8"/>
                    <a:pt x="6983" y="23"/>
                  </a:cubicBezTo>
                  <a:cubicBezTo>
                    <a:pt x="6406" y="116"/>
                    <a:pt x="6221" y="878"/>
                    <a:pt x="6614" y="1362"/>
                  </a:cubicBezTo>
                  <a:lnTo>
                    <a:pt x="5736" y="2817"/>
                  </a:lnTo>
                  <a:cubicBezTo>
                    <a:pt x="5690" y="2771"/>
                    <a:pt x="5644" y="2748"/>
                    <a:pt x="5598" y="2748"/>
                  </a:cubicBezTo>
                  <a:cubicBezTo>
                    <a:pt x="5551" y="2748"/>
                    <a:pt x="5505" y="2771"/>
                    <a:pt x="5459" y="2817"/>
                  </a:cubicBezTo>
                  <a:cubicBezTo>
                    <a:pt x="5251" y="2817"/>
                    <a:pt x="5159" y="2909"/>
                    <a:pt x="5067" y="3002"/>
                  </a:cubicBezTo>
                  <a:lnTo>
                    <a:pt x="3635" y="2147"/>
                  </a:lnTo>
                  <a:cubicBezTo>
                    <a:pt x="3796" y="1645"/>
                    <a:pt x="3380" y="1143"/>
                    <a:pt x="2888" y="1143"/>
                  </a:cubicBezTo>
                  <a:cubicBezTo>
                    <a:pt x="2815" y="1143"/>
                    <a:pt x="2740" y="1154"/>
                    <a:pt x="2666" y="1178"/>
                  </a:cubicBezTo>
                  <a:cubicBezTo>
                    <a:pt x="2088" y="1270"/>
                    <a:pt x="1904" y="1940"/>
                    <a:pt x="2088" y="2332"/>
                  </a:cubicBezTo>
                  <a:lnTo>
                    <a:pt x="1327" y="3094"/>
                  </a:lnTo>
                  <a:cubicBezTo>
                    <a:pt x="1226" y="3046"/>
                    <a:pt x="1119" y="3023"/>
                    <a:pt x="1013" y="3023"/>
                  </a:cubicBezTo>
                  <a:cubicBezTo>
                    <a:pt x="506" y="3023"/>
                    <a:pt x="1" y="3527"/>
                    <a:pt x="172" y="4156"/>
                  </a:cubicBezTo>
                  <a:cubicBezTo>
                    <a:pt x="265" y="4341"/>
                    <a:pt x="357" y="4549"/>
                    <a:pt x="542" y="4641"/>
                  </a:cubicBezTo>
                  <a:cubicBezTo>
                    <a:pt x="686" y="4713"/>
                    <a:pt x="830" y="4745"/>
                    <a:pt x="965" y="4745"/>
                  </a:cubicBezTo>
                  <a:cubicBezTo>
                    <a:pt x="1568" y="4745"/>
                    <a:pt x="2016" y="4108"/>
                    <a:pt x="1696" y="3487"/>
                  </a:cubicBezTo>
                  <a:lnTo>
                    <a:pt x="2481" y="2725"/>
                  </a:lnTo>
                  <a:cubicBezTo>
                    <a:pt x="2585" y="2794"/>
                    <a:pt x="2704" y="2824"/>
                    <a:pt x="2828" y="2824"/>
                  </a:cubicBezTo>
                  <a:cubicBezTo>
                    <a:pt x="3035" y="2824"/>
                    <a:pt x="3254" y="2739"/>
                    <a:pt x="3427" y="2609"/>
                  </a:cubicBezTo>
                  <a:lnTo>
                    <a:pt x="4790" y="3394"/>
                  </a:lnTo>
                  <a:cubicBezTo>
                    <a:pt x="4684" y="4009"/>
                    <a:pt x="5161" y="4467"/>
                    <a:pt x="5686" y="4467"/>
                  </a:cubicBezTo>
                  <a:cubicBezTo>
                    <a:pt x="5734" y="4467"/>
                    <a:pt x="5781" y="4464"/>
                    <a:pt x="5829" y="4456"/>
                  </a:cubicBezTo>
                  <a:cubicBezTo>
                    <a:pt x="6406" y="4248"/>
                    <a:pt x="6706" y="3487"/>
                    <a:pt x="6221" y="3002"/>
                  </a:cubicBezTo>
                  <a:lnTo>
                    <a:pt x="7098" y="1663"/>
                  </a:lnTo>
                  <a:cubicBezTo>
                    <a:pt x="7140" y="1669"/>
                    <a:pt x="7181" y="1672"/>
                    <a:pt x="7222" y="1672"/>
                  </a:cubicBezTo>
                  <a:cubicBezTo>
                    <a:pt x="7754" y="1672"/>
                    <a:pt x="8238" y="1137"/>
                    <a:pt x="8045" y="601"/>
                  </a:cubicBezTo>
                  <a:cubicBezTo>
                    <a:pt x="7968" y="196"/>
                    <a:pt x="7617" y="0"/>
                    <a:pt x="7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9"/>
            <p:cNvSpPr/>
            <p:nvPr/>
          </p:nvSpPr>
          <p:spPr>
            <a:xfrm>
              <a:off x="986446" y="1567022"/>
              <a:ext cx="89203" cy="17887"/>
            </a:xfrm>
            <a:custGeom>
              <a:avLst/>
              <a:gdLst/>
              <a:ahLst/>
              <a:cxnLst/>
              <a:rect l="l" t="t" r="r" b="b"/>
              <a:pathLst>
                <a:path w="2494" h="486" extrusionOk="0">
                  <a:moveTo>
                    <a:pt x="277" y="0"/>
                  </a:moveTo>
                  <a:cubicBezTo>
                    <a:pt x="93" y="0"/>
                    <a:pt x="0" y="93"/>
                    <a:pt x="0" y="277"/>
                  </a:cubicBezTo>
                  <a:cubicBezTo>
                    <a:pt x="0" y="393"/>
                    <a:pt x="93" y="485"/>
                    <a:pt x="277" y="485"/>
                  </a:cubicBezTo>
                  <a:lnTo>
                    <a:pt x="2101" y="485"/>
                  </a:lnTo>
                  <a:cubicBezTo>
                    <a:pt x="2494" y="485"/>
                    <a:pt x="2494" y="0"/>
                    <a:pt x="2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9"/>
            <p:cNvSpPr/>
            <p:nvPr/>
          </p:nvSpPr>
          <p:spPr>
            <a:xfrm>
              <a:off x="982297" y="1606110"/>
              <a:ext cx="58658" cy="17887"/>
            </a:xfrm>
            <a:custGeom>
              <a:avLst/>
              <a:gdLst/>
              <a:ahLst/>
              <a:cxnLst/>
              <a:rect l="l" t="t" r="r" b="b"/>
              <a:pathLst>
                <a:path w="1640" h="486" extrusionOk="0">
                  <a:moveTo>
                    <a:pt x="393" y="0"/>
                  </a:moveTo>
                  <a:cubicBezTo>
                    <a:pt x="1" y="0"/>
                    <a:pt x="1" y="485"/>
                    <a:pt x="393" y="485"/>
                  </a:cubicBezTo>
                  <a:lnTo>
                    <a:pt x="1271" y="485"/>
                  </a:lnTo>
                  <a:cubicBezTo>
                    <a:pt x="1640" y="485"/>
                    <a:pt x="1640"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8" name="Google Shape;4838;p39"/>
          <p:cNvGrpSpPr/>
          <p:nvPr/>
        </p:nvGrpSpPr>
        <p:grpSpPr>
          <a:xfrm>
            <a:off x="926649" y="3490933"/>
            <a:ext cx="401188" cy="411484"/>
            <a:chOff x="926649" y="3490933"/>
            <a:chExt cx="401188" cy="411484"/>
          </a:xfrm>
        </p:grpSpPr>
        <p:sp>
          <p:nvSpPr>
            <p:cNvPr id="4839" name="Google Shape;4839;p39"/>
            <p:cNvSpPr/>
            <p:nvPr/>
          </p:nvSpPr>
          <p:spPr>
            <a:xfrm>
              <a:off x="1004799" y="3656448"/>
              <a:ext cx="136994" cy="216486"/>
            </a:xfrm>
            <a:custGeom>
              <a:avLst/>
              <a:gdLst/>
              <a:ahLst/>
              <a:cxnLst/>
              <a:rect l="l" t="t" r="r" b="b"/>
              <a:pathLst>
                <a:path w="4896" h="7798" extrusionOk="0">
                  <a:moveTo>
                    <a:pt x="232" y="0"/>
                  </a:moveTo>
                  <a:cubicBezTo>
                    <a:pt x="116" y="0"/>
                    <a:pt x="1" y="98"/>
                    <a:pt x="1" y="295"/>
                  </a:cubicBezTo>
                  <a:lnTo>
                    <a:pt x="1" y="7498"/>
                  </a:lnTo>
                  <a:cubicBezTo>
                    <a:pt x="1" y="7590"/>
                    <a:pt x="93" y="7798"/>
                    <a:pt x="278" y="7798"/>
                  </a:cubicBezTo>
                  <a:lnTo>
                    <a:pt x="4503" y="7798"/>
                  </a:lnTo>
                  <a:cubicBezTo>
                    <a:pt x="4895" y="7798"/>
                    <a:pt x="4895" y="7221"/>
                    <a:pt x="4503" y="7221"/>
                  </a:cubicBezTo>
                  <a:lnTo>
                    <a:pt x="462" y="7221"/>
                  </a:lnTo>
                  <a:lnTo>
                    <a:pt x="462" y="295"/>
                  </a:lnTo>
                  <a:cubicBezTo>
                    <a:pt x="462" y="98"/>
                    <a:pt x="347"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9"/>
            <p:cNvSpPr/>
            <p:nvPr/>
          </p:nvSpPr>
          <p:spPr>
            <a:xfrm>
              <a:off x="1066161" y="3656448"/>
              <a:ext cx="73030" cy="93446"/>
            </a:xfrm>
            <a:custGeom>
              <a:avLst/>
              <a:gdLst/>
              <a:ahLst/>
              <a:cxnLst/>
              <a:rect l="l" t="t" r="r" b="b"/>
              <a:pathLst>
                <a:path w="2610" h="3366" extrusionOk="0">
                  <a:moveTo>
                    <a:pt x="243" y="0"/>
                  </a:moveTo>
                  <a:cubicBezTo>
                    <a:pt x="122" y="0"/>
                    <a:pt x="1" y="98"/>
                    <a:pt x="1" y="295"/>
                  </a:cubicBezTo>
                  <a:lnTo>
                    <a:pt x="1" y="3088"/>
                  </a:lnTo>
                  <a:cubicBezTo>
                    <a:pt x="1" y="3273"/>
                    <a:pt x="116" y="3365"/>
                    <a:pt x="301" y="3365"/>
                  </a:cubicBezTo>
                  <a:lnTo>
                    <a:pt x="2310" y="3365"/>
                  </a:lnTo>
                  <a:cubicBezTo>
                    <a:pt x="2517" y="3365"/>
                    <a:pt x="2610" y="3273"/>
                    <a:pt x="2610" y="3181"/>
                  </a:cubicBezTo>
                  <a:cubicBezTo>
                    <a:pt x="2610" y="2973"/>
                    <a:pt x="2517" y="2788"/>
                    <a:pt x="2310" y="2788"/>
                  </a:cubicBezTo>
                  <a:lnTo>
                    <a:pt x="486" y="2788"/>
                  </a:lnTo>
                  <a:lnTo>
                    <a:pt x="486" y="295"/>
                  </a:lnTo>
                  <a:cubicBezTo>
                    <a:pt x="486" y="98"/>
                    <a:pt x="365"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9"/>
            <p:cNvSpPr/>
            <p:nvPr/>
          </p:nvSpPr>
          <p:spPr>
            <a:xfrm>
              <a:off x="926649" y="3490933"/>
              <a:ext cx="309439" cy="181395"/>
            </a:xfrm>
            <a:custGeom>
              <a:avLst/>
              <a:gdLst/>
              <a:ahLst/>
              <a:cxnLst/>
              <a:rect l="l" t="t" r="r" b="b"/>
              <a:pathLst>
                <a:path w="11059" h="6534" extrusionOk="0">
                  <a:moveTo>
                    <a:pt x="1824" y="6534"/>
                  </a:moveTo>
                  <a:lnTo>
                    <a:pt x="9604" y="6534"/>
                  </a:lnTo>
                  <a:cubicBezTo>
                    <a:pt x="10297" y="6534"/>
                    <a:pt x="10874" y="5957"/>
                    <a:pt x="10967" y="5287"/>
                  </a:cubicBezTo>
                  <a:cubicBezTo>
                    <a:pt x="11059" y="4525"/>
                    <a:pt x="10389" y="3856"/>
                    <a:pt x="9604" y="3856"/>
                  </a:cubicBezTo>
                  <a:cubicBezTo>
                    <a:pt x="9604" y="2701"/>
                    <a:pt x="8450" y="1824"/>
                    <a:pt x="7411" y="2216"/>
                  </a:cubicBezTo>
                  <a:cubicBezTo>
                    <a:pt x="5680" y="0"/>
                    <a:pt x="2009" y="1062"/>
                    <a:pt x="1639" y="3856"/>
                  </a:cubicBezTo>
                  <a:cubicBezTo>
                    <a:pt x="0" y="4133"/>
                    <a:pt x="185" y="6441"/>
                    <a:pt x="1824" y="65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9"/>
            <p:cNvSpPr/>
            <p:nvPr/>
          </p:nvSpPr>
          <p:spPr>
            <a:xfrm>
              <a:off x="1004799" y="3571025"/>
              <a:ext cx="323038" cy="331391"/>
            </a:xfrm>
            <a:custGeom>
              <a:avLst/>
              <a:gdLst/>
              <a:ahLst/>
              <a:cxnLst/>
              <a:rect l="l" t="t" r="r" b="b"/>
              <a:pathLst>
                <a:path w="11545" h="11937" extrusionOk="0">
                  <a:moveTo>
                    <a:pt x="1340" y="486"/>
                  </a:moveTo>
                  <a:cubicBezTo>
                    <a:pt x="1917" y="578"/>
                    <a:pt x="1917" y="1340"/>
                    <a:pt x="1340" y="1340"/>
                  </a:cubicBezTo>
                  <a:cubicBezTo>
                    <a:pt x="1155" y="1340"/>
                    <a:pt x="947" y="1155"/>
                    <a:pt x="947" y="971"/>
                  </a:cubicBezTo>
                  <a:cubicBezTo>
                    <a:pt x="947" y="670"/>
                    <a:pt x="1155" y="486"/>
                    <a:pt x="1340" y="486"/>
                  </a:cubicBezTo>
                  <a:close/>
                  <a:moveTo>
                    <a:pt x="10759" y="5288"/>
                  </a:moveTo>
                  <a:cubicBezTo>
                    <a:pt x="10852" y="5288"/>
                    <a:pt x="11059" y="5473"/>
                    <a:pt x="11059" y="5588"/>
                  </a:cubicBezTo>
                  <a:lnTo>
                    <a:pt x="11059" y="6742"/>
                  </a:lnTo>
                  <a:cubicBezTo>
                    <a:pt x="11059" y="6927"/>
                    <a:pt x="10852" y="7019"/>
                    <a:pt x="10759" y="7019"/>
                  </a:cubicBezTo>
                  <a:lnTo>
                    <a:pt x="5195" y="7019"/>
                  </a:lnTo>
                  <a:cubicBezTo>
                    <a:pt x="5080" y="7019"/>
                    <a:pt x="4895" y="6927"/>
                    <a:pt x="4895" y="6742"/>
                  </a:cubicBezTo>
                  <a:lnTo>
                    <a:pt x="4895" y="5588"/>
                  </a:lnTo>
                  <a:cubicBezTo>
                    <a:pt x="4895" y="5473"/>
                    <a:pt x="5080" y="5288"/>
                    <a:pt x="5195" y="5288"/>
                  </a:cubicBezTo>
                  <a:close/>
                  <a:moveTo>
                    <a:pt x="10759" y="7504"/>
                  </a:moveTo>
                  <a:cubicBezTo>
                    <a:pt x="10852" y="7504"/>
                    <a:pt x="11059" y="7689"/>
                    <a:pt x="11059" y="7781"/>
                  </a:cubicBezTo>
                  <a:lnTo>
                    <a:pt x="11059" y="8936"/>
                  </a:lnTo>
                  <a:cubicBezTo>
                    <a:pt x="11059" y="9143"/>
                    <a:pt x="10852" y="9236"/>
                    <a:pt x="10759" y="9236"/>
                  </a:cubicBezTo>
                  <a:lnTo>
                    <a:pt x="5195" y="9236"/>
                  </a:lnTo>
                  <a:cubicBezTo>
                    <a:pt x="5080" y="9236"/>
                    <a:pt x="4895" y="9143"/>
                    <a:pt x="4895" y="8936"/>
                  </a:cubicBezTo>
                  <a:lnTo>
                    <a:pt x="4895" y="7781"/>
                  </a:lnTo>
                  <a:cubicBezTo>
                    <a:pt x="4895" y="7689"/>
                    <a:pt x="5080" y="7504"/>
                    <a:pt x="5195" y="7504"/>
                  </a:cubicBezTo>
                  <a:close/>
                  <a:moveTo>
                    <a:pt x="10759" y="9721"/>
                  </a:moveTo>
                  <a:cubicBezTo>
                    <a:pt x="10852" y="9721"/>
                    <a:pt x="11059" y="9905"/>
                    <a:pt x="11059" y="9998"/>
                  </a:cubicBezTo>
                  <a:lnTo>
                    <a:pt x="11059" y="11152"/>
                  </a:lnTo>
                  <a:cubicBezTo>
                    <a:pt x="11059" y="11244"/>
                    <a:pt x="10852" y="11452"/>
                    <a:pt x="10759" y="11452"/>
                  </a:cubicBezTo>
                  <a:lnTo>
                    <a:pt x="5195" y="11452"/>
                  </a:lnTo>
                  <a:cubicBezTo>
                    <a:pt x="5080" y="11452"/>
                    <a:pt x="4895" y="11244"/>
                    <a:pt x="4895" y="11152"/>
                  </a:cubicBezTo>
                  <a:lnTo>
                    <a:pt x="4895" y="9998"/>
                  </a:lnTo>
                  <a:cubicBezTo>
                    <a:pt x="4895" y="9905"/>
                    <a:pt x="5080" y="9721"/>
                    <a:pt x="5195" y="9721"/>
                  </a:cubicBezTo>
                  <a:close/>
                  <a:moveTo>
                    <a:pt x="1340" y="1"/>
                  </a:moveTo>
                  <a:cubicBezTo>
                    <a:pt x="185" y="1"/>
                    <a:pt x="1" y="1548"/>
                    <a:pt x="1040" y="1825"/>
                  </a:cubicBezTo>
                  <a:lnTo>
                    <a:pt x="1040" y="8358"/>
                  </a:lnTo>
                  <a:cubicBezTo>
                    <a:pt x="1040" y="8566"/>
                    <a:pt x="1340" y="8659"/>
                    <a:pt x="1340" y="8659"/>
                  </a:cubicBezTo>
                  <a:lnTo>
                    <a:pt x="4410" y="8659"/>
                  </a:lnTo>
                  <a:cubicBezTo>
                    <a:pt x="4410" y="8936"/>
                    <a:pt x="4410" y="9236"/>
                    <a:pt x="4618" y="9420"/>
                  </a:cubicBezTo>
                  <a:cubicBezTo>
                    <a:pt x="4503" y="9628"/>
                    <a:pt x="4410" y="9813"/>
                    <a:pt x="4410" y="9998"/>
                  </a:cubicBezTo>
                  <a:lnTo>
                    <a:pt x="4410" y="11152"/>
                  </a:lnTo>
                  <a:cubicBezTo>
                    <a:pt x="4410" y="11545"/>
                    <a:pt x="4803" y="11937"/>
                    <a:pt x="5195" y="11937"/>
                  </a:cubicBezTo>
                  <a:lnTo>
                    <a:pt x="10759" y="11937"/>
                  </a:lnTo>
                  <a:cubicBezTo>
                    <a:pt x="11152" y="11937"/>
                    <a:pt x="11544" y="11545"/>
                    <a:pt x="11544" y="11152"/>
                  </a:cubicBezTo>
                  <a:lnTo>
                    <a:pt x="11544" y="9998"/>
                  </a:lnTo>
                  <a:cubicBezTo>
                    <a:pt x="11544" y="9813"/>
                    <a:pt x="11429" y="9628"/>
                    <a:pt x="11336" y="9513"/>
                  </a:cubicBezTo>
                  <a:cubicBezTo>
                    <a:pt x="11429" y="9328"/>
                    <a:pt x="11544" y="9143"/>
                    <a:pt x="11544" y="8936"/>
                  </a:cubicBezTo>
                  <a:lnTo>
                    <a:pt x="11544" y="7781"/>
                  </a:lnTo>
                  <a:cubicBezTo>
                    <a:pt x="11544" y="7597"/>
                    <a:pt x="11429" y="7412"/>
                    <a:pt x="11336" y="7320"/>
                  </a:cubicBezTo>
                  <a:cubicBezTo>
                    <a:pt x="11429" y="7112"/>
                    <a:pt x="11544" y="6927"/>
                    <a:pt x="11544" y="6742"/>
                  </a:cubicBezTo>
                  <a:lnTo>
                    <a:pt x="11544" y="5588"/>
                  </a:lnTo>
                  <a:cubicBezTo>
                    <a:pt x="11544" y="5196"/>
                    <a:pt x="11152" y="4803"/>
                    <a:pt x="10759" y="4803"/>
                  </a:cubicBezTo>
                  <a:lnTo>
                    <a:pt x="5195" y="4803"/>
                  </a:lnTo>
                  <a:cubicBezTo>
                    <a:pt x="4803" y="4803"/>
                    <a:pt x="4410" y="5196"/>
                    <a:pt x="4410" y="5588"/>
                  </a:cubicBezTo>
                  <a:lnTo>
                    <a:pt x="4410" y="6742"/>
                  </a:lnTo>
                  <a:cubicBezTo>
                    <a:pt x="4410" y="6927"/>
                    <a:pt x="4503" y="7112"/>
                    <a:pt x="4618" y="7320"/>
                  </a:cubicBezTo>
                  <a:cubicBezTo>
                    <a:pt x="4410" y="7504"/>
                    <a:pt x="4410" y="7781"/>
                    <a:pt x="4410" y="8081"/>
                  </a:cubicBezTo>
                  <a:lnTo>
                    <a:pt x="1617" y="8081"/>
                  </a:lnTo>
                  <a:lnTo>
                    <a:pt x="1617" y="1825"/>
                  </a:lnTo>
                  <a:cubicBezTo>
                    <a:pt x="2679" y="1548"/>
                    <a:pt x="2494"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9"/>
            <p:cNvSpPr/>
            <p:nvPr/>
          </p:nvSpPr>
          <p:spPr>
            <a:xfrm>
              <a:off x="1195376" y="3733848"/>
              <a:ext cx="62033" cy="16046"/>
            </a:xfrm>
            <a:custGeom>
              <a:avLst/>
              <a:gdLst/>
              <a:ahLst/>
              <a:cxnLst/>
              <a:rect l="l" t="t" r="r" b="b"/>
              <a:pathLst>
                <a:path w="2217" h="578" extrusionOk="0">
                  <a:moveTo>
                    <a:pt x="393" y="0"/>
                  </a:moveTo>
                  <a:cubicBezTo>
                    <a:pt x="0" y="92"/>
                    <a:pt x="0" y="577"/>
                    <a:pt x="393" y="577"/>
                  </a:cubicBezTo>
                  <a:lnTo>
                    <a:pt x="1940" y="577"/>
                  </a:lnTo>
                  <a:cubicBezTo>
                    <a:pt x="2032" y="577"/>
                    <a:pt x="2217" y="485"/>
                    <a:pt x="2217" y="300"/>
                  </a:cubicBezTo>
                  <a:cubicBezTo>
                    <a:pt x="2124" y="92"/>
                    <a:pt x="2032" y="0"/>
                    <a:pt x="1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9"/>
            <p:cNvSpPr/>
            <p:nvPr/>
          </p:nvSpPr>
          <p:spPr>
            <a:xfrm>
              <a:off x="1163086" y="3733848"/>
              <a:ext cx="13571" cy="16046"/>
            </a:xfrm>
            <a:custGeom>
              <a:avLst/>
              <a:gdLst/>
              <a:ahLst/>
              <a:cxnLst/>
              <a:rect l="l" t="t" r="r" b="b"/>
              <a:pathLst>
                <a:path w="485" h="578" extrusionOk="0">
                  <a:moveTo>
                    <a:pt x="208" y="0"/>
                  </a:moveTo>
                  <a:cubicBezTo>
                    <a:pt x="115" y="0"/>
                    <a:pt x="0" y="185"/>
                    <a:pt x="0" y="300"/>
                  </a:cubicBezTo>
                  <a:cubicBezTo>
                    <a:pt x="0" y="485"/>
                    <a:pt x="121" y="577"/>
                    <a:pt x="242" y="577"/>
                  </a:cubicBezTo>
                  <a:cubicBezTo>
                    <a:pt x="364" y="577"/>
                    <a:pt x="485" y="485"/>
                    <a:pt x="485" y="300"/>
                  </a:cubicBezTo>
                  <a:cubicBezTo>
                    <a:pt x="485" y="185"/>
                    <a:pt x="393"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9"/>
            <p:cNvSpPr/>
            <p:nvPr/>
          </p:nvSpPr>
          <p:spPr>
            <a:xfrm>
              <a:off x="1195376" y="3856888"/>
              <a:ext cx="62033" cy="16046"/>
            </a:xfrm>
            <a:custGeom>
              <a:avLst/>
              <a:gdLst/>
              <a:ahLst/>
              <a:cxnLst/>
              <a:rect l="l" t="t" r="r" b="b"/>
              <a:pathLst>
                <a:path w="2217" h="578" extrusionOk="0">
                  <a:moveTo>
                    <a:pt x="393" y="1"/>
                  </a:moveTo>
                  <a:cubicBezTo>
                    <a:pt x="0" y="1"/>
                    <a:pt x="0" y="578"/>
                    <a:pt x="393" y="578"/>
                  </a:cubicBezTo>
                  <a:lnTo>
                    <a:pt x="1940" y="578"/>
                  </a:lnTo>
                  <a:cubicBezTo>
                    <a:pt x="2032" y="578"/>
                    <a:pt x="2217" y="370"/>
                    <a:pt x="2217" y="278"/>
                  </a:cubicBezTo>
                  <a:cubicBezTo>
                    <a:pt x="2124" y="93"/>
                    <a:pt x="2032" y="1"/>
                    <a:pt x="1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9"/>
            <p:cNvSpPr/>
            <p:nvPr/>
          </p:nvSpPr>
          <p:spPr>
            <a:xfrm>
              <a:off x="1163086" y="3856888"/>
              <a:ext cx="13571" cy="15907"/>
            </a:xfrm>
            <a:custGeom>
              <a:avLst/>
              <a:gdLst/>
              <a:ahLst/>
              <a:cxnLst/>
              <a:rect l="l" t="t" r="r" b="b"/>
              <a:pathLst>
                <a:path w="485" h="573" extrusionOk="0">
                  <a:moveTo>
                    <a:pt x="208" y="1"/>
                  </a:moveTo>
                  <a:cubicBezTo>
                    <a:pt x="115" y="1"/>
                    <a:pt x="0" y="93"/>
                    <a:pt x="0" y="278"/>
                  </a:cubicBezTo>
                  <a:cubicBezTo>
                    <a:pt x="0" y="474"/>
                    <a:pt x="121" y="572"/>
                    <a:pt x="242" y="572"/>
                  </a:cubicBezTo>
                  <a:cubicBezTo>
                    <a:pt x="364" y="572"/>
                    <a:pt x="485" y="474"/>
                    <a:pt x="485" y="278"/>
                  </a:cubicBezTo>
                  <a:cubicBezTo>
                    <a:pt x="485" y="93"/>
                    <a:pt x="393"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9"/>
            <p:cNvSpPr/>
            <p:nvPr/>
          </p:nvSpPr>
          <p:spPr>
            <a:xfrm>
              <a:off x="1195376" y="3795368"/>
              <a:ext cx="62033" cy="16046"/>
            </a:xfrm>
            <a:custGeom>
              <a:avLst/>
              <a:gdLst/>
              <a:ahLst/>
              <a:cxnLst/>
              <a:rect l="l" t="t" r="r" b="b"/>
              <a:pathLst>
                <a:path w="2217" h="578" extrusionOk="0">
                  <a:moveTo>
                    <a:pt x="393" y="0"/>
                  </a:moveTo>
                  <a:cubicBezTo>
                    <a:pt x="0" y="93"/>
                    <a:pt x="0" y="578"/>
                    <a:pt x="393" y="578"/>
                  </a:cubicBezTo>
                  <a:lnTo>
                    <a:pt x="1940" y="578"/>
                  </a:lnTo>
                  <a:cubicBezTo>
                    <a:pt x="2032" y="578"/>
                    <a:pt x="2217" y="485"/>
                    <a:pt x="2217" y="277"/>
                  </a:cubicBezTo>
                  <a:cubicBezTo>
                    <a:pt x="2124" y="93"/>
                    <a:pt x="2032" y="0"/>
                    <a:pt x="1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9"/>
            <p:cNvSpPr/>
            <p:nvPr/>
          </p:nvSpPr>
          <p:spPr>
            <a:xfrm>
              <a:off x="1163086" y="3795368"/>
              <a:ext cx="13571" cy="15880"/>
            </a:xfrm>
            <a:custGeom>
              <a:avLst/>
              <a:gdLst/>
              <a:ahLst/>
              <a:cxnLst/>
              <a:rect l="l" t="t" r="r" b="b"/>
              <a:pathLst>
                <a:path w="485" h="572" extrusionOk="0">
                  <a:moveTo>
                    <a:pt x="208" y="0"/>
                  </a:moveTo>
                  <a:cubicBezTo>
                    <a:pt x="115" y="0"/>
                    <a:pt x="0" y="185"/>
                    <a:pt x="0" y="277"/>
                  </a:cubicBezTo>
                  <a:cubicBezTo>
                    <a:pt x="0" y="474"/>
                    <a:pt x="121" y="572"/>
                    <a:pt x="242" y="572"/>
                  </a:cubicBezTo>
                  <a:cubicBezTo>
                    <a:pt x="364" y="572"/>
                    <a:pt x="485" y="474"/>
                    <a:pt x="485" y="277"/>
                  </a:cubicBezTo>
                  <a:cubicBezTo>
                    <a:pt x="485" y="185"/>
                    <a:pt x="393"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9"/>
        <p:cNvGrpSpPr/>
        <p:nvPr/>
      </p:nvGrpSpPr>
      <p:grpSpPr>
        <a:xfrm>
          <a:off x="0" y="0"/>
          <a:ext cx="0" cy="0"/>
          <a:chOff x="0" y="0"/>
          <a:chExt cx="0" cy="0"/>
        </a:xfrm>
      </p:grpSpPr>
      <p:sp>
        <p:nvSpPr>
          <p:cNvPr id="4800" name="Google Shape;4800;p39"/>
          <p:cNvSpPr txBox="1">
            <a:spLocks noGrp="1"/>
          </p:cNvSpPr>
          <p:nvPr>
            <p:ph type="title"/>
          </p:nvPr>
        </p:nvSpPr>
        <p:spPr>
          <a:xfrm>
            <a:off x="720000" y="411297"/>
            <a:ext cx="7710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dirty="0"/>
          </a:p>
        </p:txBody>
      </p:sp>
      <p:sp>
        <p:nvSpPr>
          <p:cNvPr id="4801" name="Google Shape;4801;p39"/>
          <p:cNvSpPr txBox="1">
            <a:spLocks noGrp="1"/>
          </p:cNvSpPr>
          <p:nvPr>
            <p:ph type="subTitle" idx="3"/>
          </p:nvPr>
        </p:nvSpPr>
        <p:spPr>
          <a:xfrm>
            <a:off x="5636826" y="2721225"/>
            <a:ext cx="263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1D5DB"/>
                </a:solidFill>
                <a:latin typeface="Söhne"/>
              </a:rPr>
              <a:t>T</a:t>
            </a:r>
            <a:r>
              <a:rPr lang="en-US" b="0" i="0" dirty="0">
                <a:solidFill>
                  <a:srgbClr val="D1D5DB"/>
                </a:solidFill>
                <a:effectLst/>
                <a:latin typeface="Söhne"/>
              </a:rPr>
              <a:t>he importance of securing virtual machines and </a:t>
            </a:r>
            <a:r>
              <a:rPr lang="en-US" b="0" i="0" dirty="0" err="1">
                <a:solidFill>
                  <a:srgbClr val="D1D5DB"/>
                </a:solidFill>
                <a:effectLst/>
                <a:latin typeface="Söhne"/>
              </a:rPr>
              <a:t>ESXi</a:t>
            </a:r>
            <a:r>
              <a:rPr lang="en-US" b="0" i="0" dirty="0">
                <a:solidFill>
                  <a:srgbClr val="D1D5DB"/>
                </a:solidFill>
                <a:effectLst/>
                <a:latin typeface="Söhne"/>
              </a:rPr>
              <a:t> hosts</a:t>
            </a:r>
            <a:endParaRPr dirty="0">
              <a:solidFill>
                <a:srgbClr val="666666"/>
              </a:solidFill>
            </a:endParaRPr>
          </a:p>
        </p:txBody>
      </p:sp>
      <p:sp>
        <p:nvSpPr>
          <p:cNvPr id="4802" name="Google Shape;4802;p39"/>
          <p:cNvSpPr txBox="1">
            <a:spLocks noGrp="1"/>
          </p:cNvSpPr>
          <p:nvPr>
            <p:ph type="subTitle" idx="1"/>
          </p:nvPr>
        </p:nvSpPr>
        <p:spPr>
          <a:xfrm>
            <a:off x="5636826" y="1319025"/>
            <a:ext cx="263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D1D5DB"/>
                </a:solidFill>
                <a:effectLst/>
                <a:latin typeface="Söhne"/>
              </a:rPr>
              <a:t>Overview of how to manage virtual machines in </a:t>
            </a:r>
            <a:r>
              <a:rPr lang="en-US" b="0" i="0" dirty="0" err="1">
                <a:solidFill>
                  <a:srgbClr val="D1D5DB"/>
                </a:solidFill>
                <a:effectLst/>
                <a:latin typeface="Söhne"/>
              </a:rPr>
              <a:t>ESXi</a:t>
            </a:r>
            <a:endParaRPr lang="fr-FR" dirty="0"/>
          </a:p>
        </p:txBody>
      </p:sp>
      <p:sp>
        <p:nvSpPr>
          <p:cNvPr id="4803" name="Google Shape;4803;p39"/>
          <p:cNvSpPr txBox="1">
            <a:spLocks noGrp="1"/>
          </p:cNvSpPr>
          <p:nvPr>
            <p:ph type="subTitle" idx="2"/>
          </p:nvPr>
        </p:nvSpPr>
        <p:spPr>
          <a:xfrm>
            <a:off x="5636825" y="2020125"/>
            <a:ext cx="263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D1D5DB"/>
                </a:solidFill>
                <a:effectLst/>
                <a:latin typeface="Söhne"/>
              </a:rPr>
              <a:t>Best practices for optimizing the performance</a:t>
            </a:r>
            <a:endParaRPr dirty="0"/>
          </a:p>
        </p:txBody>
      </p:sp>
      <p:sp>
        <p:nvSpPr>
          <p:cNvPr id="4804" name="Google Shape;4804;p39"/>
          <p:cNvSpPr txBox="1">
            <a:spLocks noGrp="1"/>
          </p:cNvSpPr>
          <p:nvPr>
            <p:ph type="subTitle" idx="4"/>
          </p:nvPr>
        </p:nvSpPr>
        <p:spPr>
          <a:xfrm>
            <a:off x="5636825" y="3544275"/>
            <a:ext cx="2634900" cy="4267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D1D5DB"/>
                </a:solidFill>
                <a:effectLst/>
                <a:latin typeface="Söhne"/>
              </a:rPr>
              <a:t>Information on the licensing and support options available for </a:t>
            </a:r>
            <a:r>
              <a:rPr lang="en-US" b="0" i="0" dirty="0" err="1">
                <a:solidFill>
                  <a:srgbClr val="D1D5DB"/>
                </a:solidFill>
                <a:effectLst/>
                <a:latin typeface="Söhne"/>
              </a:rPr>
              <a:t>ESXi</a:t>
            </a:r>
            <a:endParaRPr dirty="0"/>
          </a:p>
        </p:txBody>
      </p:sp>
      <p:sp>
        <p:nvSpPr>
          <p:cNvPr id="4805" name="Google Shape;4805;p39"/>
          <p:cNvSpPr txBox="1">
            <a:spLocks noGrp="1"/>
          </p:cNvSpPr>
          <p:nvPr>
            <p:ph type="title" idx="5"/>
          </p:nvPr>
        </p:nvSpPr>
        <p:spPr>
          <a:xfrm>
            <a:off x="1461850" y="13190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806" name="Google Shape;4806;p39"/>
          <p:cNvSpPr txBox="1">
            <a:spLocks noGrp="1"/>
          </p:cNvSpPr>
          <p:nvPr>
            <p:ph type="title" idx="7"/>
          </p:nvPr>
        </p:nvSpPr>
        <p:spPr>
          <a:xfrm>
            <a:off x="1461842" y="20201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807" name="Google Shape;4807;p39"/>
          <p:cNvSpPr txBox="1">
            <a:spLocks noGrp="1"/>
          </p:cNvSpPr>
          <p:nvPr>
            <p:ph type="title" idx="8"/>
          </p:nvPr>
        </p:nvSpPr>
        <p:spPr>
          <a:xfrm>
            <a:off x="1461842" y="34223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4808" name="Google Shape;4808;p39"/>
          <p:cNvSpPr txBox="1">
            <a:spLocks noGrp="1"/>
          </p:cNvSpPr>
          <p:nvPr>
            <p:ph type="title" idx="6"/>
          </p:nvPr>
        </p:nvSpPr>
        <p:spPr>
          <a:xfrm>
            <a:off x="1461850" y="2721225"/>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4809" name="Google Shape;4809;p39"/>
          <p:cNvSpPr txBox="1">
            <a:spLocks noGrp="1"/>
          </p:cNvSpPr>
          <p:nvPr>
            <p:ph type="subTitle" idx="9"/>
          </p:nvPr>
        </p:nvSpPr>
        <p:spPr>
          <a:xfrm>
            <a:off x="2313249" y="13190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VM MANAGEMENT</a:t>
            </a:r>
          </a:p>
        </p:txBody>
      </p:sp>
      <p:sp>
        <p:nvSpPr>
          <p:cNvPr id="4810" name="Google Shape;4810;p39"/>
          <p:cNvSpPr txBox="1">
            <a:spLocks noGrp="1"/>
          </p:cNvSpPr>
          <p:nvPr>
            <p:ph type="subTitle" idx="13"/>
          </p:nvPr>
        </p:nvSpPr>
        <p:spPr>
          <a:xfrm>
            <a:off x="2313251" y="20201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PERFORMANCE</a:t>
            </a:r>
          </a:p>
        </p:txBody>
      </p:sp>
      <p:sp>
        <p:nvSpPr>
          <p:cNvPr id="4811" name="Google Shape;4811;p39"/>
          <p:cNvSpPr txBox="1">
            <a:spLocks noGrp="1"/>
          </p:cNvSpPr>
          <p:nvPr>
            <p:ph type="subTitle" idx="14"/>
          </p:nvPr>
        </p:nvSpPr>
        <p:spPr>
          <a:xfrm>
            <a:off x="2313249" y="27212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SECURITY</a:t>
            </a:r>
            <a:endParaRPr dirty="0"/>
          </a:p>
        </p:txBody>
      </p:sp>
      <p:sp>
        <p:nvSpPr>
          <p:cNvPr id="4812" name="Google Shape;4812;p39"/>
          <p:cNvSpPr txBox="1">
            <a:spLocks noGrp="1"/>
          </p:cNvSpPr>
          <p:nvPr>
            <p:ph type="subTitle" idx="15"/>
          </p:nvPr>
        </p:nvSpPr>
        <p:spPr>
          <a:xfrm>
            <a:off x="2313251" y="3422325"/>
            <a:ext cx="29193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LICENSING AND SUPPORT</a:t>
            </a:r>
            <a:endParaRPr dirty="0"/>
          </a:p>
        </p:txBody>
      </p:sp>
      <p:cxnSp>
        <p:nvCxnSpPr>
          <p:cNvPr id="4813" name="Google Shape;4813;p39"/>
          <p:cNvCxnSpPr>
            <a:stCxn id="4809" idx="3"/>
            <a:endCxn id="4802" idx="1"/>
          </p:cNvCxnSpPr>
          <p:nvPr/>
        </p:nvCxnSpPr>
        <p:spPr>
          <a:xfrm>
            <a:off x="5232549" y="1593375"/>
            <a:ext cx="404400" cy="600"/>
          </a:xfrm>
          <a:prstGeom prst="bentConnector3">
            <a:avLst>
              <a:gd name="adj1" fmla="val 49985"/>
            </a:avLst>
          </a:prstGeom>
          <a:noFill/>
          <a:ln w="9525" cap="flat" cmpd="sng">
            <a:solidFill>
              <a:schemeClr val="accent3"/>
            </a:solidFill>
            <a:prstDash val="solid"/>
            <a:round/>
            <a:headEnd type="none" w="med" len="med"/>
            <a:tailEnd type="triangle" w="med" len="med"/>
          </a:ln>
        </p:spPr>
      </p:cxnSp>
      <p:cxnSp>
        <p:nvCxnSpPr>
          <p:cNvPr id="4814" name="Google Shape;4814;p39"/>
          <p:cNvCxnSpPr>
            <a:stCxn id="4810" idx="3"/>
            <a:endCxn id="4803" idx="1"/>
          </p:cNvCxnSpPr>
          <p:nvPr/>
        </p:nvCxnSpPr>
        <p:spPr>
          <a:xfrm>
            <a:off x="5232551" y="2294475"/>
            <a:ext cx="404400" cy="600"/>
          </a:xfrm>
          <a:prstGeom prst="bentConnector3">
            <a:avLst>
              <a:gd name="adj1" fmla="val 49984"/>
            </a:avLst>
          </a:prstGeom>
          <a:noFill/>
          <a:ln w="9525" cap="flat" cmpd="sng">
            <a:solidFill>
              <a:schemeClr val="accent3"/>
            </a:solidFill>
            <a:prstDash val="solid"/>
            <a:round/>
            <a:headEnd type="none" w="med" len="med"/>
            <a:tailEnd type="triangle" w="med" len="med"/>
          </a:ln>
        </p:spPr>
      </p:cxnSp>
      <p:cxnSp>
        <p:nvCxnSpPr>
          <p:cNvPr id="4815" name="Google Shape;4815;p39"/>
          <p:cNvCxnSpPr>
            <a:stCxn id="4811" idx="3"/>
            <a:endCxn id="4801" idx="1"/>
          </p:cNvCxnSpPr>
          <p:nvPr/>
        </p:nvCxnSpPr>
        <p:spPr>
          <a:xfrm>
            <a:off x="5232549" y="2995575"/>
            <a:ext cx="404400" cy="600"/>
          </a:xfrm>
          <a:prstGeom prst="bentConnector3">
            <a:avLst>
              <a:gd name="adj1" fmla="val 49985"/>
            </a:avLst>
          </a:prstGeom>
          <a:noFill/>
          <a:ln w="9525" cap="flat" cmpd="sng">
            <a:solidFill>
              <a:schemeClr val="accent3"/>
            </a:solidFill>
            <a:prstDash val="solid"/>
            <a:round/>
            <a:headEnd type="none" w="med" len="med"/>
            <a:tailEnd type="triangle" w="med" len="med"/>
          </a:ln>
        </p:spPr>
      </p:cxnSp>
      <p:cxnSp>
        <p:nvCxnSpPr>
          <p:cNvPr id="4816" name="Google Shape;4816;p39"/>
          <p:cNvCxnSpPr>
            <a:cxnSpLocks/>
            <a:stCxn id="4812" idx="3"/>
            <a:endCxn id="4804" idx="1"/>
          </p:cNvCxnSpPr>
          <p:nvPr/>
        </p:nvCxnSpPr>
        <p:spPr>
          <a:xfrm>
            <a:off x="5232551" y="3696675"/>
            <a:ext cx="404274" cy="60975"/>
          </a:xfrm>
          <a:prstGeom prst="bentConnector3">
            <a:avLst>
              <a:gd name="adj1" fmla="val 50000"/>
            </a:avLst>
          </a:prstGeom>
          <a:noFill/>
          <a:ln w="9525" cap="flat" cmpd="sng">
            <a:solidFill>
              <a:schemeClr val="accent3"/>
            </a:solidFill>
            <a:prstDash val="solid"/>
            <a:round/>
            <a:headEnd type="none" w="med" len="med"/>
            <a:tailEnd type="triangle" w="med" len="med"/>
          </a:ln>
        </p:spPr>
      </p:cxnSp>
      <p:grpSp>
        <p:nvGrpSpPr>
          <p:cNvPr id="4817" name="Google Shape;4817;p39"/>
          <p:cNvGrpSpPr/>
          <p:nvPr/>
        </p:nvGrpSpPr>
        <p:grpSpPr>
          <a:xfrm>
            <a:off x="940552" y="2835550"/>
            <a:ext cx="373381" cy="320051"/>
            <a:chOff x="940552" y="2835550"/>
            <a:chExt cx="373381" cy="320051"/>
          </a:xfrm>
        </p:grpSpPr>
        <p:sp>
          <p:nvSpPr>
            <p:cNvPr id="4818" name="Google Shape;4818;p39"/>
            <p:cNvSpPr/>
            <p:nvPr/>
          </p:nvSpPr>
          <p:spPr>
            <a:xfrm>
              <a:off x="979149" y="2871803"/>
              <a:ext cx="298068" cy="190039"/>
            </a:xfrm>
            <a:custGeom>
              <a:avLst/>
              <a:gdLst/>
              <a:ahLst/>
              <a:cxnLst/>
              <a:rect l="l" t="t" r="r" b="b"/>
              <a:pathLst>
                <a:path w="11059" h="7019" extrusionOk="0">
                  <a:moveTo>
                    <a:pt x="0" y="0"/>
                  </a:moveTo>
                  <a:lnTo>
                    <a:pt x="11059" y="0"/>
                  </a:lnTo>
                  <a:lnTo>
                    <a:pt x="11059" y="7019"/>
                  </a:lnTo>
                  <a:lnTo>
                    <a:pt x="0" y="70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9"/>
            <p:cNvSpPr/>
            <p:nvPr/>
          </p:nvSpPr>
          <p:spPr>
            <a:xfrm>
              <a:off x="940552" y="2835550"/>
              <a:ext cx="373381" cy="320051"/>
            </a:xfrm>
            <a:custGeom>
              <a:avLst/>
              <a:gdLst/>
              <a:ahLst/>
              <a:cxnLst/>
              <a:rect l="l" t="t" r="r" b="b"/>
              <a:pathLst>
                <a:path w="13853" h="11821" extrusionOk="0">
                  <a:moveTo>
                    <a:pt x="13068" y="485"/>
                  </a:moveTo>
                  <a:cubicBezTo>
                    <a:pt x="13160" y="485"/>
                    <a:pt x="13368" y="577"/>
                    <a:pt x="13368" y="762"/>
                  </a:cubicBezTo>
                  <a:lnTo>
                    <a:pt x="13368" y="8081"/>
                  </a:lnTo>
                  <a:lnTo>
                    <a:pt x="578" y="8081"/>
                  </a:lnTo>
                  <a:lnTo>
                    <a:pt x="578" y="762"/>
                  </a:lnTo>
                  <a:cubicBezTo>
                    <a:pt x="578" y="577"/>
                    <a:pt x="670" y="485"/>
                    <a:pt x="855" y="485"/>
                  </a:cubicBezTo>
                  <a:close/>
                  <a:moveTo>
                    <a:pt x="13368" y="8565"/>
                  </a:moveTo>
                  <a:lnTo>
                    <a:pt x="13368" y="8842"/>
                  </a:lnTo>
                  <a:cubicBezTo>
                    <a:pt x="13368" y="9027"/>
                    <a:pt x="13160" y="9143"/>
                    <a:pt x="13068" y="9143"/>
                  </a:cubicBezTo>
                  <a:lnTo>
                    <a:pt x="855" y="9143"/>
                  </a:lnTo>
                  <a:cubicBezTo>
                    <a:pt x="670" y="9143"/>
                    <a:pt x="578" y="9027"/>
                    <a:pt x="578" y="8842"/>
                  </a:cubicBezTo>
                  <a:lnTo>
                    <a:pt x="578" y="8565"/>
                  </a:lnTo>
                  <a:close/>
                  <a:moveTo>
                    <a:pt x="7781" y="9720"/>
                  </a:moveTo>
                  <a:lnTo>
                    <a:pt x="8173" y="11243"/>
                  </a:lnTo>
                  <a:lnTo>
                    <a:pt x="5657" y="11243"/>
                  </a:lnTo>
                  <a:lnTo>
                    <a:pt x="6142" y="9720"/>
                  </a:lnTo>
                  <a:close/>
                  <a:moveTo>
                    <a:pt x="855" y="0"/>
                  </a:moveTo>
                  <a:cubicBezTo>
                    <a:pt x="370" y="0"/>
                    <a:pt x="1" y="277"/>
                    <a:pt x="1" y="762"/>
                  </a:cubicBezTo>
                  <a:lnTo>
                    <a:pt x="1" y="8842"/>
                  </a:lnTo>
                  <a:cubicBezTo>
                    <a:pt x="1" y="9327"/>
                    <a:pt x="370" y="9720"/>
                    <a:pt x="855" y="9720"/>
                  </a:cubicBezTo>
                  <a:lnTo>
                    <a:pt x="5565" y="9720"/>
                  </a:lnTo>
                  <a:lnTo>
                    <a:pt x="5080" y="11243"/>
                  </a:lnTo>
                  <a:lnTo>
                    <a:pt x="4803" y="11243"/>
                  </a:lnTo>
                  <a:cubicBezTo>
                    <a:pt x="4410" y="11336"/>
                    <a:pt x="4410" y="11821"/>
                    <a:pt x="4803" y="11821"/>
                  </a:cubicBezTo>
                  <a:lnTo>
                    <a:pt x="9120" y="11821"/>
                  </a:lnTo>
                  <a:cubicBezTo>
                    <a:pt x="9420" y="11821"/>
                    <a:pt x="9420" y="11336"/>
                    <a:pt x="9120" y="11243"/>
                  </a:cubicBezTo>
                  <a:lnTo>
                    <a:pt x="8751" y="11243"/>
                  </a:lnTo>
                  <a:lnTo>
                    <a:pt x="8358" y="9720"/>
                  </a:lnTo>
                  <a:lnTo>
                    <a:pt x="13068" y="9720"/>
                  </a:lnTo>
                  <a:cubicBezTo>
                    <a:pt x="13460" y="9720"/>
                    <a:pt x="13853" y="9327"/>
                    <a:pt x="13853" y="8842"/>
                  </a:cubicBezTo>
                  <a:lnTo>
                    <a:pt x="13853" y="762"/>
                  </a:lnTo>
                  <a:cubicBezTo>
                    <a:pt x="13853" y="277"/>
                    <a:pt x="13460" y="0"/>
                    <a:pt x="13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9"/>
            <p:cNvSpPr/>
            <p:nvPr/>
          </p:nvSpPr>
          <p:spPr>
            <a:xfrm>
              <a:off x="1080573" y="2892407"/>
              <a:ext cx="64741" cy="65683"/>
            </a:xfrm>
            <a:custGeom>
              <a:avLst/>
              <a:gdLst/>
              <a:ahLst/>
              <a:cxnLst/>
              <a:rect l="l" t="t" r="r" b="b"/>
              <a:pathLst>
                <a:path w="2402" h="2426" extrusionOk="0">
                  <a:moveTo>
                    <a:pt x="462" y="578"/>
                  </a:moveTo>
                  <a:cubicBezTo>
                    <a:pt x="1155" y="694"/>
                    <a:pt x="1732" y="1271"/>
                    <a:pt x="1824" y="1940"/>
                  </a:cubicBezTo>
                  <a:lnTo>
                    <a:pt x="462" y="1940"/>
                  </a:lnTo>
                  <a:lnTo>
                    <a:pt x="462" y="578"/>
                  </a:lnTo>
                  <a:close/>
                  <a:moveTo>
                    <a:pt x="277" y="1"/>
                  </a:moveTo>
                  <a:cubicBezTo>
                    <a:pt x="93" y="1"/>
                    <a:pt x="0" y="116"/>
                    <a:pt x="0" y="301"/>
                  </a:cubicBezTo>
                  <a:lnTo>
                    <a:pt x="0" y="2125"/>
                  </a:lnTo>
                  <a:cubicBezTo>
                    <a:pt x="0" y="2310"/>
                    <a:pt x="93" y="2425"/>
                    <a:pt x="277" y="2425"/>
                  </a:cubicBezTo>
                  <a:lnTo>
                    <a:pt x="2101" y="2425"/>
                  </a:lnTo>
                  <a:cubicBezTo>
                    <a:pt x="2309" y="2425"/>
                    <a:pt x="2401" y="2310"/>
                    <a:pt x="2401" y="2125"/>
                  </a:cubicBezTo>
                  <a:cubicBezTo>
                    <a:pt x="2401" y="971"/>
                    <a:pt x="1432"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9"/>
            <p:cNvSpPr/>
            <p:nvPr/>
          </p:nvSpPr>
          <p:spPr>
            <a:xfrm>
              <a:off x="981629" y="2921160"/>
              <a:ext cx="135062" cy="117559"/>
            </a:xfrm>
            <a:custGeom>
              <a:avLst/>
              <a:gdLst/>
              <a:ahLst/>
              <a:cxnLst/>
              <a:rect l="l" t="t" r="r" b="b"/>
              <a:pathLst>
                <a:path w="5011" h="4342" extrusionOk="0">
                  <a:moveTo>
                    <a:pt x="2609" y="578"/>
                  </a:moveTo>
                  <a:lnTo>
                    <a:pt x="2609" y="2033"/>
                  </a:lnTo>
                  <a:lnTo>
                    <a:pt x="1363" y="2795"/>
                  </a:lnTo>
                  <a:cubicBezTo>
                    <a:pt x="970" y="1825"/>
                    <a:pt x="1640" y="786"/>
                    <a:pt x="2609" y="578"/>
                  </a:cubicBezTo>
                  <a:close/>
                  <a:moveTo>
                    <a:pt x="4433" y="2402"/>
                  </a:moveTo>
                  <a:cubicBezTo>
                    <a:pt x="4341" y="2887"/>
                    <a:pt x="4133" y="3187"/>
                    <a:pt x="3856" y="3464"/>
                  </a:cubicBezTo>
                  <a:lnTo>
                    <a:pt x="3279" y="2402"/>
                  </a:lnTo>
                  <a:close/>
                  <a:moveTo>
                    <a:pt x="2702" y="2610"/>
                  </a:moveTo>
                  <a:lnTo>
                    <a:pt x="3371" y="3764"/>
                  </a:lnTo>
                  <a:cubicBezTo>
                    <a:pt x="3223" y="3812"/>
                    <a:pt x="3063" y="3835"/>
                    <a:pt x="2899" y="3835"/>
                  </a:cubicBezTo>
                  <a:cubicBezTo>
                    <a:pt x="2422" y="3835"/>
                    <a:pt x="1908" y="3640"/>
                    <a:pt x="1547" y="3279"/>
                  </a:cubicBezTo>
                  <a:lnTo>
                    <a:pt x="2702" y="2610"/>
                  </a:lnTo>
                  <a:close/>
                  <a:moveTo>
                    <a:pt x="2794" y="1"/>
                  </a:moveTo>
                  <a:cubicBezTo>
                    <a:pt x="0" y="93"/>
                    <a:pt x="0" y="4249"/>
                    <a:pt x="2794" y="4341"/>
                  </a:cubicBezTo>
                  <a:cubicBezTo>
                    <a:pt x="4041" y="4341"/>
                    <a:pt x="5010" y="3372"/>
                    <a:pt x="5010" y="2217"/>
                  </a:cubicBezTo>
                  <a:cubicBezTo>
                    <a:pt x="5010" y="2033"/>
                    <a:pt x="4918" y="1940"/>
                    <a:pt x="4710" y="1940"/>
                  </a:cubicBezTo>
                  <a:lnTo>
                    <a:pt x="3094" y="1940"/>
                  </a:lnTo>
                  <a:lnTo>
                    <a:pt x="3094" y="301"/>
                  </a:lnTo>
                  <a:cubicBezTo>
                    <a:pt x="3094" y="209"/>
                    <a:pt x="2979" y="1"/>
                    <a:pt x="2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9"/>
            <p:cNvSpPr/>
            <p:nvPr/>
          </p:nvSpPr>
          <p:spPr>
            <a:xfrm>
              <a:off x="1163319" y="2994316"/>
              <a:ext cx="93365" cy="44403"/>
            </a:xfrm>
            <a:custGeom>
              <a:avLst/>
              <a:gdLst/>
              <a:ahLst/>
              <a:cxnLst/>
              <a:rect l="l" t="t" r="r" b="b"/>
              <a:pathLst>
                <a:path w="3464" h="1640" extrusionOk="0">
                  <a:moveTo>
                    <a:pt x="2887" y="577"/>
                  </a:moveTo>
                  <a:lnTo>
                    <a:pt x="2887" y="1155"/>
                  </a:lnTo>
                  <a:lnTo>
                    <a:pt x="578" y="1155"/>
                  </a:lnTo>
                  <a:lnTo>
                    <a:pt x="578" y="577"/>
                  </a:lnTo>
                  <a:close/>
                  <a:moveTo>
                    <a:pt x="278" y="0"/>
                  </a:moveTo>
                  <a:cubicBezTo>
                    <a:pt x="93" y="0"/>
                    <a:pt x="1" y="185"/>
                    <a:pt x="1" y="277"/>
                  </a:cubicBezTo>
                  <a:lnTo>
                    <a:pt x="1" y="1339"/>
                  </a:lnTo>
                  <a:cubicBezTo>
                    <a:pt x="1" y="1547"/>
                    <a:pt x="93" y="1639"/>
                    <a:pt x="278" y="1639"/>
                  </a:cubicBezTo>
                  <a:lnTo>
                    <a:pt x="3164" y="1639"/>
                  </a:lnTo>
                  <a:cubicBezTo>
                    <a:pt x="3279" y="1639"/>
                    <a:pt x="3464" y="1547"/>
                    <a:pt x="3464" y="1339"/>
                  </a:cubicBezTo>
                  <a:lnTo>
                    <a:pt x="3464" y="277"/>
                  </a:lnTo>
                  <a:cubicBezTo>
                    <a:pt x="3464" y="185"/>
                    <a:pt x="3279" y="0"/>
                    <a:pt x="3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9"/>
            <p:cNvSpPr/>
            <p:nvPr/>
          </p:nvSpPr>
          <p:spPr>
            <a:xfrm>
              <a:off x="1160840" y="2960554"/>
              <a:ext cx="98352" cy="15649"/>
            </a:xfrm>
            <a:custGeom>
              <a:avLst/>
              <a:gdLst/>
              <a:ahLst/>
              <a:cxnLst/>
              <a:rect l="l" t="t" r="r" b="b"/>
              <a:pathLst>
                <a:path w="3649" h="578" extrusionOk="0">
                  <a:moveTo>
                    <a:pt x="370" y="0"/>
                  </a:moveTo>
                  <a:cubicBezTo>
                    <a:pt x="0" y="93"/>
                    <a:pt x="0" y="578"/>
                    <a:pt x="370" y="578"/>
                  </a:cubicBezTo>
                  <a:lnTo>
                    <a:pt x="3256" y="578"/>
                  </a:lnTo>
                  <a:cubicBezTo>
                    <a:pt x="3648" y="578"/>
                    <a:pt x="3648" y="93"/>
                    <a:pt x="3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9"/>
            <p:cNvSpPr/>
            <p:nvPr/>
          </p:nvSpPr>
          <p:spPr>
            <a:xfrm>
              <a:off x="1160840" y="2926791"/>
              <a:ext cx="98352" cy="15649"/>
            </a:xfrm>
            <a:custGeom>
              <a:avLst/>
              <a:gdLst/>
              <a:ahLst/>
              <a:cxnLst/>
              <a:rect l="l" t="t" r="r" b="b"/>
              <a:pathLst>
                <a:path w="3649" h="578" extrusionOk="0">
                  <a:moveTo>
                    <a:pt x="370" y="1"/>
                  </a:moveTo>
                  <a:cubicBezTo>
                    <a:pt x="0" y="1"/>
                    <a:pt x="0" y="578"/>
                    <a:pt x="370" y="578"/>
                  </a:cubicBezTo>
                  <a:lnTo>
                    <a:pt x="3256" y="578"/>
                  </a:lnTo>
                  <a:cubicBezTo>
                    <a:pt x="3648" y="578"/>
                    <a:pt x="3648" y="1"/>
                    <a:pt x="3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9"/>
            <p:cNvSpPr/>
            <p:nvPr/>
          </p:nvSpPr>
          <p:spPr>
            <a:xfrm>
              <a:off x="1160840" y="2892407"/>
              <a:ext cx="98352" cy="15676"/>
            </a:xfrm>
            <a:custGeom>
              <a:avLst/>
              <a:gdLst/>
              <a:ahLst/>
              <a:cxnLst/>
              <a:rect l="l" t="t" r="r" b="b"/>
              <a:pathLst>
                <a:path w="3649" h="579" extrusionOk="0">
                  <a:moveTo>
                    <a:pt x="370" y="1"/>
                  </a:moveTo>
                  <a:cubicBezTo>
                    <a:pt x="0" y="1"/>
                    <a:pt x="0" y="486"/>
                    <a:pt x="370" y="578"/>
                  </a:cubicBezTo>
                  <a:lnTo>
                    <a:pt x="3256" y="578"/>
                  </a:lnTo>
                  <a:cubicBezTo>
                    <a:pt x="3648" y="486"/>
                    <a:pt x="3648" y="1"/>
                    <a:pt x="3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6" name="Google Shape;4826;p39"/>
          <p:cNvGrpSpPr/>
          <p:nvPr/>
        </p:nvGrpSpPr>
        <p:grpSpPr>
          <a:xfrm>
            <a:off x="891021" y="2065867"/>
            <a:ext cx="472443" cy="457217"/>
            <a:chOff x="891021" y="2065867"/>
            <a:chExt cx="472443" cy="457217"/>
          </a:xfrm>
        </p:grpSpPr>
        <p:sp>
          <p:nvSpPr>
            <p:cNvPr id="4827" name="Google Shape;4827;p39"/>
            <p:cNvSpPr/>
            <p:nvPr/>
          </p:nvSpPr>
          <p:spPr>
            <a:xfrm>
              <a:off x="1021649" y="2124138"/>
              <a:ext cx="19581" cy="172327"/>
            </a:xfrm>
            <a:custGeom>
              <a:avLst/>
              <a:gdLst/>
              <a:ahLst/>
              <a:cxnLst/>
              <a:rect l="l" t="t" r="r" b="b"/>
              <a:pathLst>
                <a:path w="578" h="5196" extrusionOk="0">
                  <a:moveTo>
                    <a:pt x="277" y="1"/>
                  </a:moveTo>
                  <a:cubicBezTo>
                    <a:pt x="93" y="1"/>
                    <a:pt x="0" y="185"/>
                    <a:pt x="0" y="278"/>
                  </a:cubicBezTo>
                  <a:lnTo>
                    <a:pt x="0" y="4895"/>
                  </a:lnTo>
                  <a:cubicBezTo>
                    <a:pt x="0" y="5103"/>
                    <a:pt x="93" y="5195"/>
                    <a:pt x="277" y="5195"/>
                  </a:cubicBezTo>
                  <a:cubicBezTo>
                    <a:pt x="393" y="5195"/>
                    <a:pt x="577" y="5103"/>
                    <a:pt x="577" y="4895"/>
                  </a:cubicBezTo>
                  <a:lnTo>
                    <a:pt x="577" y="278"/>
                  </a:lnTo>
                  <a:cubicBezTo>
                    <a:pt x="577" y="93"/>
                    <a:pt x="393"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9"/>
            <p:cNvSpPr/>
            <p:nvPr/>
          </p:nvSpPr>
          <p:spPr>
            <a:xfrm>
              <a:off x="1242965" y="2069780"/>
              <a:ext cx="16464" cy="170072"/>
            </a:xfrm>
            <a:custGeom>
              <a:avLst/>
              <a:gdLst/>
              <a:ahLst/>
              <a:cxnLst/>
              <a:rect l="l" t="t" r="r" b="b"/>
              <a:pathLst>
                <a:path w="486" h="5128" extrusionOk="0">
                  <a:moveTo>
                    <a:pt x="209" y="0"/>
                  </a:moveTo>
                  <a:cubicBezTo>
                    <a:pt x="93" y="0"/>
                    <a:pt x="1" y="185"/>
                    <a:pt x="1" y="277"/>
                  </a:cubicBezTo>
                  <a:lnTo>
                    <a:pt x="1" y="4895"/>
                  </a:lnTo>
                  <a:cubicBezTo>
                    <a:pt x="1" y="5010"/>
                    <a:pt x="93" y="5103"/>
                    <a:pt x="209" y="5103"/>
                  </a:cubicBezTo>
                  <a:cubicBezTo>
                    <a:pt x="244" y="5120"/>
                    <a:pt x="275" y="5128"/>
                    <a:pt x="304" y="5128"/>
                  </a:cubicBezTo>
                  <a:cubicBezTo>
                    <a:pt x="425" y="5128"/>
                    <a:pt x="486" y="4988"/>
                    <a:pt x="486" y="4895"/>
                  </a:cubicBezTo>
                  <a:lnTo>
                    <a:pt x="486" y="277"/>
                  </a:lnTo>
                  <a:cubicBezTo>
                    <a:pt x="486" y="93"/>
                    <a:pt x="393"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9"/>
            <p:cNvSpPr/>
            <p:nvPr/>
          </p:nvSpPr>
          <p:spPr>
            <a:xfrm>
              <a:off x="1223418" y="2222904"/>
              <a:ext cx="55558" cy="245821"/>
            </a:xfrm>
            <a:custGeom>
              <a:avLst/>
              <a:gdLst/>
              <a:ahLst/>
              <a:cxnLst/>
              <a:rect l="l" t="t" r="r" b="b"/>
              <a:pathLst>
                <a:path w="1640" h="7412" extrusionOk="0">
                  <a:moveTo>
                    <a:pt x="1" y="1"/>
                  </a:moveTo>
                  <a:lnTo>
                    <a:pt x="1640" y="1"/>
                  </a:lnTo>
                  <a:lnTo>
                    <a:pt x="1640" y="7412"/>
                  </a:lnTo>
                  <a:lnTo>
                    <a:pt x="1" y="741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9"/>
            <p:cNvSpPr/>
            <p:nvPr/>
          </p:nvSpPr>
          <p:spPr>
            <a:xfrm>
              <a:off x="1005219" y="2277295"/>
              <a:ext cx="55558" cy="191430"/>
            </a:xfrm>
            <a:custGeom>
              <a:avLst/>
              <a:gdLst/>
              <a:ahLst/>
              <a:cxnLst/>
              <a:rect l="l" t="t" r="r" b="b"/>
              <a:pathLst>
                <a:path w="1640" h="5772" extrusionOk="0">
                  <a:moveTo>
                    <a:pt x="0" y="0"/>
                  </a:moveTo>
                  <a:lnTo>
                    <a:pt x="1640" y="0"/>
                  </a:lnTo>
                  <a:lnTo>
                    <a:pt x="1640" y="5772"/>
                  </a:lnTo>
                  <a:lnTo>
                    <a:pt x="0" y="577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9"/>
            <p:cNvSpPr/>
            <p:nvPr/>
          </p:nvSpPr>
          <p:spPr>
            <a:xfrm>
              <a:off x="891021" y="2065867"/>
              <a:ext cx="472443" cy="457217"/>
            </a:xfrm>
            <a:custGeom>
              <a:avLst/>
              <a:gdLst/>
              <a:ahLst/>
              <a:cxnLst/>
              <a:rect l="l" t="t" r="r" b="b"/>
              <a:pathLst>
                <a:path w="13946" h="13786" extrusionOk="0">
                  <a:moveTo>
                    <a:pt x="7896" y="9838"/>
                  </a:moveTo>
                  <a:lnTo>
                    <a:pt x="7896" y="11847"/>
                  </a:lnTo>
                  <a:lnTo>
                    <a:pt x="6834" y="11847"/>
                  </a:lnTo>
                  <a:lnTo>
                    <a:pt x="6834" y="9838"/>
                  </a:lnTo>
                  <a:close/>
                  <a:moveTo>
                    <a:pt x="1671" y="1"/>
                  </a:moveTo>
                  <a:cubicBezTo>
                    <a:pt x="1576" y="1"/>
                    <a:pt x="1455" y="136"/>
                    <a:pt x="1455" y="211"/>
                  </a:cubicBezTo>
                  <a:lnTo>
                    <a:pt x="1455" y="1180"/>
                  </a:lnTo>
                  <a:lnTo>
                    <a:pt x="301" y="1180"/>
                  </a:lnTo>
                  <a:cubicBezTo>
                    <a:pt x="208" y="1180"/>
                    <a:pt x="93" y="1273"/>
                    <a:pt x="93" y="1457"/>
                  </a:cubicBezTo>
                  <a:cubicBezTo>
                    <a:pt x="1" y="1665"/>
                    <a:pt x="208" y="1758"/>
                    <a:pt x="301" y="1758"/>
                  </a:cubicBezTo>
                  <a:lnTo>
                    <a:pt x="1455" y="1758"/>
                  </a:lnTo>
                  <a:lnTo>
                    <a:pt x="1455" y="2820"/>
                  </a:lnTo>
                  <a:lnTo>
                    <a:pt x="970" y="2820"/>
                  </a:lnTo>
                  <a:cubicBezTo>
                    <a:pt x="878" y="2820"/>
                    <a:pt x="670" y="2912"/>
                    <a:pt x="670" y="3097"/>
                  </a:cubicBezTo>
                  <a:cubicBezTo>
                    <a:pt x="670" y="3189"/>
                    <a:pt x="786" y="3397"/>
                    <a:pt x="970" y="3397"/>
                  </a:cubicBezTo>
                  <a:lnTo>
                    <a:pt x="1455" y="3397"/>
                  </a:lnTo>
                  <a:lnTo>
                    <a:pt x="1455" y="4436"/>
                  </a:lnTo>
                  <a:lnTo>
                    <a:pt x="970" y="4436"/>
                  </a:lnTo>
                  <a:cubicBezTo>
                    <a:pt x="878" y="4436"/>
                    <a:pt x="670" y="4551"/>
                    <a:pt x="670" y="4736"/>
                  </a:cubicBezTo>
                  <a:cubicBezTo>
                    <a:pt x="670" y="4828"/>
                    <a:pt x="786" y="5013"/>
                    <a:pt x="970" y="5013"/>
                  </a:cubicBezTo>
                  <a:lnTo>
                    <a:pt x="1455" y="5013"/>
                  </a:lnTo>
                  <a:lnTo>
                    <a:pt x="1455" y="6075"/>
                  </a:lnTo>
                  <a:lnTo>
                    <a:pt x="301" y="6075"/>
                  </a:lnTo>
                  <a:cubicBezTo>
                    <a:pt x="208" y="6075"/>
                    <a:pt x="93" y="6167"/>
                    <a:pt x="93" y="6283"/>
                  </a:cubicBezTo>
                  <a:cubicBezTo>
                    <a:pt x="1" y="6467"/>
                    <a:pt x="208" y="6652"/>
                    <a:pt x="301" y="6652"/>
                  </a:cubicBezTo>
                  <a:lnTo>
                    <a:pt x="1455" y="6652"/>
                  </a:lnTo>
                  <a:lnTo>
                    <a:pt x="1455" y="7714"/>
                  </a:lnTo>
                  <a:lnTo>
                    <a:pt x="970" y="7714"/>
                  </a:lnTo>
                  <a:cubicBezTo>
                    <a:pt x="878" y="7714"/>
                    <a:pt x="670" y="7806"/>
                    <a:pt x="670" y="7899"/>
                  </a:cubicBezTo>
                  <a:cubicBezTo>
                    <a:pt x="670" y="8107"/>
                    <a:pt x="786" y="8199"/>
                    <a:pt x="970" y="8199"/>
                  </a:cubicBezTo>
                  <a:lnTo>
                    <a:pt x="1455" y="8199"/>
                  </a:lnTo>
                  <a:lnTo>
                    <a:pt x="1455" y="9353"/>
                  </a:lnTo>
                  <a:lnTo>
                    <a:pt x="970" y="9353"/>
                  </a:lnTo>
                  <a:cubicBezTo>
                    <a:pt x="878" y="9353"/>
                    <a:pt x="670" y="9446"/>
                    <a:pt x="670" y="9538"/>
                  </a:cubicBezTo>
                  <a:cubicBezTo>
                    <a:pt x="670" y="9746"/>
                    <a:pt x="786" y="9838"/>
                    <a:pt x="970" y="9838"/>
                  </a:cubicBezTo>
                  <a:lnTo>
                    <a:pt x="1455" y="9838"/>
                  </a:lnTo>
                  <a:lnTo>
                    <a:pt x="1455" y="10900"/>
                  </a:lnTo>
                  <a:lnTo>
                    <a:pt x="301" y="10900"/>
                  </a:lnTo>
                  <a:cubicBezTo>
                    <a:pt x="208" y="10900"/>
                    <a:pt x="93" y="10992"/>
                    <a:pt x="93" y="11177"/>
                  </a:cubicBezTo>
                  <a:cubicBezTo>
                    <a:pt x="1" y="11362"/>
                    <a:pt x="208" y="11477"/>
                    <a:pt x="301" y="11477"/>
                  </a:cubicBezTo>
                  <a:lnTo>
                    <a:pt x="1455" y="11477"/>
                  </a:lnTo>
                  <a:lnTo>
                    <a:pt x="1455" y="12147"/>
                  </a:lnTo>
                  <a:cubicBezTo>
                    <a:pt x="1455" y="12239"/>
                    <a:pt x="1548" y="12424"/>
                    <a:pt x="1732" y="12424"/>
                  </a:cubicBezTo>
                  <a:lnTo>
                    <a:pt x="3094" y="12424"/>
                  </a:lnTo>
                  <a:lnTo>
                    <a:pt x="3094" y="13486"/>
                  </a:lnTo>
                  <a:cubicBezTo>
                    <a:pt x="3094" y="13671"/>
                    <a:pt x="3187" y="13786"/>
                    <a:pt x="3279" y="13786"/>
                  </a:cubicBezTo>
                  <a:cubicBezTo>
                    <a:pt x="3464" y="13786"/>
                    <a:pt x="3672" y="13671"/>
                    <a:pt x="3672" y="13486"/>
                  </a:cubicBezTo>
                  <a:lnTo>
                    <a:pt x="3672" y="12424"/>
                  </a:lnTo>
                  <a:lnTo>
                    <a:pt x="4710" y="12424"/>
                  </a:lnTo>
                  <a:lnTo>
                    <a:pt x="4710" y="12909"/>
                  </a:lnTo>
                  <a:cubicBezTo>
                    <a:pt x="4710" y="13001"/>
                    <a:pt x="4826" y="13093"/>
                    <a:pt x="4918" y="13209"/>
                  </a:cubicBezTo>
                  <a:cubicBezTo>
                    <a:pt x="5103" y="13209"/>
                    <a:pt x="5195" y="13093"/>
                    <a:pt x="5195" y="12909"/>
                  </a:cubicBezTo>
                  <a:lnTo>
                    <a:pt x="5195" y="12424"/>
                  </a:lnTo>
                  <a:lnTo>
                    <a:pt x="6350" y="12424"/>
                  </a:lnTo>
                  <a:lnTo>
                    <a:pt x="6350" y="12909"/>
                  </a:lnTo>
                  <a:cubicBezTo>
                    <a:pt x="6350" y="13001"/>
                    <a:pt x="6442" y="13093"/>
                    <a:pt x="6557" y="13209"/>
                  </a:cubicBezTo>
                  <a:cubicBezTo>
                    <a:pt x="6742" y="13209"/>
                    <a:pt x="6834" y="13093"/>
                    <a:pt x="6834" y="12909"/>
                  </a:cubicBezTo>
                  <a:lnTo>
                    <a:pt x="6834" y="12424"/>
                  </a:lnTo>
                  <a:lnTo>
                    <a:pt x="7896" y="12424"/>
                  </a:lnTo>
                  <a:lnTo>
                    <a:pt x="7896" y="13486"/>
                  </a:lnTo>
                  <a:cubicBezTo>
                    <a:pt x="7896" y="13671"/>
                    <a:pt x="7989" y="13786"/>
                    <a:pt x="8174" y="13786"/>
                  </a:cubicBezTo>
                  <a:cubicBezTo>
                    <a:pt x="8381" y="13786"/>
                    <a:pt x="8474" y="13671"/>
                    <a:pt x="8474" y="13486"/>
                  </a:cubicBezTo>
                  <a:lnTo>
                    <a:pt x="8474" y="12424"/>
                  </a:lnTo>
                  <a:lnTo>
                    <a:pt x="9536" y="12424"/>
                  </a:lnTo>
                  <a:lnTo>
                    <a:pt x="9536" y="12909"/>
                  </a:lnTo>
                  <a:cubicBezTo>
                    <a:pt x="9536" y="13001"/>
                    <a:pt x="9628" y="13093"/>
                    <a:pt x="9813" y="13209"/>
                  </a:cubicBezTo>
                  <a:cubicBezTo>
                    <a:pt x="9905" y="13209"/>
                    <a:pt x="10113" y="13093"/>
                    <a:pt x="10113" y="12909"/>
                  </a:cubicBezTo>
                  <a:lnTo>
                    <a:pt x="10113" y="12424"/>
                  </a:lnTo>
                  <a:lnTo>
                    <a:pt x="11175" y="12424"/>
                  </a:lnTo>
                  <a:lnTo>
                    <a:pt x="11175" y="12909"/>
                  </a:lnTo>
                  <a:cubicBezTo>
                    <a:pt x="11175" y="13001"/>
                    <a:pt x="11267" y="13093"/>
                    <a:pt x="11452" y="13209"/>
                  </a:cubicBezTo>
                  <a:cubicBezTo>
                    <a:pt x="11544" y="13209"/>
                    <a:pt x="11752" y="13093"/>
                    <a:pt x="11752" y="12909"/>
                  </a:cubicBezTo>
                  <a:lnTo>
                    <a:pt x="11752" y="12424"/>
                  </a:lnTo>
                  <a:lnTo>
                    <a:pt x="12791" y="12424"/>
                  </a:lnTo>
                  <a:lnTo>
                    <a:pt x="12791" y="13486"/>
                  </a:lnTo>
                  <a:cubicBezTo>
                    <a:pt x="12791" y="13671"/>
                    <a:pt x="12906" y="13786"/>
                    <a:pt x="12999" y="13786"/>
                  </a:cubicBezTo>
                  <a:cubicBezTo>
                    <a:pt x="13183" y="13786"/>
                    <a:pt x="13368" y="13671"/>
                    <a:pt x="13368" y="13486"/>
                  </a:cubicBezTo>
                  <a:lnTo>
                    <a:pt x="13368" y="12424"/>
                  </a:lnTo>
                  <a:lnTo>
                    <a:pt x="13576" y="12424"/>
                  </a:lnTo>
                  <a:cubicBezTo>
                    <a:pt x="13945" y="12424"/>
                    <a:pt x="13945" y="11847"/>
                    <a:pt x="13576" y="11847"/>
                  </a:cubicBezTo>
                  <a:lnTo>
                    <a:pt x="8474" y="11847"/>
                  </a:lnTo>
                  <a:lnTo>
                    <a:pt x="8474" y="9538"/>
                  </a:lnTo>
                  <a:cubicBezTo>
                    <a:pt x="8474" y="9446"/>
                    <a:pt x="8381" y="9353"/>
                    <a:pt x="8174" y="9353"/>
                  </a:cubicBezTo>
                  <a:lnTo>
                    <a:pt x="7712" y="9353"/>
                  </a:lnTo>
                  <a:lnTo>
                    <a:pt x="7712" y="5313"/>
                  </a:lnTo>
                  <a:cubicBezTo>
                    <a:pt x="9328" y="4828"/>
                    <a:pt x="9051" y="603"/>
                    <a:pt x="10690" y="511"/>
                  </a:cubicBezTo>
                  <a:lnTo>
                    <a:pt x="11452" y="511"/>
                  </a:lnTo>
                  <a:cubicBezTo>
                    <a:pt x="11544" y="511"/>
                    <a:pt x="11752" y="395"/>
                    <a:pt x="11752" y="211"/>
                  </a:cubicBezTo>
                  <a:cubicBezTo>
                    <a:pt x="11752" y="118"/>
                    <a:pt x="11544" y="26"/>
                    <a:pt x="11452" y="26"/>
                  </a:cubicBezTo>
                  <a:cubicBezTo>
                    <a:pt x="11179" y="26"/>
                    <a:pt x="10938" y="10"/>
                    <a:pt x="10718" y="10"/>
                  </a:cubicBezTo>
                  <a:cubicBezTo>
                    <a:pt x="10158" y="10"/>
                    <a:pt x="9743" y="117"/>
                    <a:pt x="9328" y="880"/>
                  </a:cubicBezTo>
                  <a:cubicBezTo>
                    <a:pt x="9051" y="1457"/>
                    <a:pt x="8866" y="2127"/>
                    <a:pt x="8566" y="2704"/>
                  </a:cubicBezTo>
                  <a:cubicBezTo>
                    <a:pt x="8289" y="3766"/>
                    <a:pt x="7989" y="4828"/>
                    <a:pt x="7412" y="4828"/>
                  </a:cubicBezTo>
                  <a:cubicBezTo>
                    <a:pt x="5980" y="4736"/>
                    <a:pt x="5980" y="1550"/>
                    <a:pt x="4133" y="1550"/>
                  </a:cubicBezTo>
                  <a:lnTo>
                    <a:pt x="3371" y="1550"/>
                  </a:lnTo>
                  <a:cubicBezTo>
                    <a:pt x="3187" y="1550"/>
                    <a:pt x="3094" y="1758"/>
                    <a:pt x="3094" y="1942"/>
                  </a:cubicBezTo>
                  <a:cubicBezTo>
                    <a:pt x="3094" y="2035"/>
                    <a:pt x="3187" y="2127"/>
                    <a:pt x="3371" y="2127"/>
                  </a:cubicBezTo>
                  <a:lnTo>
                    <a:pt x="4133" y="2127"/>
                  </a:lnTo>
                  <a:cubicBezTo>
                    <a:pt x="5495" y="2242"/>
                    <a:pt x="5588" y="5128"/>
                    <a:pt x="7135" y="5313"/>
                  </a:cubicBezTo>
                  <a:lnTo>
                    <a:pt x="7135" y="9353"/>
                  </a:lnTo>
                  <a:lnTo>
                    <a:pt x="6557" y="9353"/>
                  </a:lnTo>
                  <a:cubicBezTo>
                    <a:pt x="6442" y="9353"/>
                    <a:pt x="6350" y="9446"/>
                    <a:pt x="6350" y="9538"/>
                  </a:cubicBezTo>
                  <a:lnTo>
                    <a:pt x="6350" y="11847"/>
                  </a:lnTo>
                  <a:lnTo>
                    <a:pt x="2032" y="11847"/>
                  </a:lnTo>
                  <a:lnTo>
                    <a:pt x="2032" y="211"/>
                  </a:lnTo>
                  <a:cubicBezTo>
                    <a:pt x="2032" y="118"/>
                    <a:pt x="1940" y="26"/>
                    <a:pt x="1732" y="26"/>
                  </a:cubicBezTo>
                  <a:cubicBezTo>
                    <a:pt x="1715" y="8"/>
                    <a:pt x="1694"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2" name="Google Shape;4832;p39"/>
          <p:cNvGrpSpPr/>
          <p:nvPr/>
        </p:nvGrpSpPr>
        <p:grpSpPr>
          <a:xfrm>
            <a:off x="875783" y="1364776"/>
            <a:ext cx="502927" cy="457192"/>
            <a:chOff x="875783" y="1364776"/>
            <a:chExt cx="502927" cy="457192"/>
          </a:xfrm>
        </p:grpSpPr>
        <p:sp>
          <p:nvSpPr>
            <p:cNvPr id="4833" name="Google Shape;4833;p39"/>
            <p:cNvSpPr/>
            <p:nvPr/>
          </p:nvSpPr>
          <p:spPr>
            <a:xfrm>
              <a:off x="948461" y="1534744"/>
              <a:ext cx="357563" cy="237948"/>
            </a:xfrm>
            <a:custGeom>
              <a:avLst/>
              <a:gdLst/>
              <a:ahLst/>
              <a:cxnLst/>
              <a:rect l="l" t="t" r="r" b="b"/>
              <a:pathLst>
                <a:path w="9997" h="6465" extrusionOk="0">
                  <a:moveTo>
                    <a:pt x="0" y="0"/>
                  </a:moveTo>
                  <a:lnTo>
                    <a:pt x="9997" y="0"/>
                  </a:lnTo>
                  <a:lnTo>
                    <a:pt x="9997" y="6465"/>
                  </a:lnTo>
                  <a:lnTo>
                    <a:pt x="0" y="64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9"/>
            <p:cNvSpPr/>
            <p:nvPr/>
          </p:nvSpPr>
          <p:spPr>
            <a:xfrm>
              <a:off x="875783" y="1364776"/>
              <a:ext cx="502927" cy="457192"/>
            </a:xfrm>
            <a:custGeom>
              <a:avLst/>
              <a:gdLst/>
              <a:ahLst/>
              <a:cxnLst/>
              <a:rect l="l" t="t" r="r" b="b"/>
              <a:pathLst>
                <a:path w="14061" h="12422" extrusionOk="0">
                  <a:moveTo>
                    <a:pt x="7019" y="578"/>
                  </a:moveTo>
                  <a:cubicBezTo>
                    <a:pt x="7227" y="578"/>
                    <a:pt x="7411" y="693"/>
                    <a:pt x="7411" y="970"/>
                  </a:cubicBezTo>
                  <a:cubicBezTo>
                    <a:pt x="7411" y="1213"/>
                    <a:pt x="7221" y="1334"/>
                    <a:pt x="7031" y="1334"/>
                  </a:cubicBezTo>
                  <a:cubicBezTo>
                    <a:pt x="6840" y="1334"/>
                    <a:pt x="6650" y="1213"/>
                    <a:pt x="6650" y="970"/>
                  </a:cubicBezTo>
                  <a:cubicBezTo>
                    <a:pt x="6650" y="693"/>
                    <a:pt x="6834" y="578"/>
                    <a:pt x="7019" y="578"/>
                  </a:cubicBezTo>
                  <a:close/>
                  <a:moveTo>
                    <a:pt x="7712" y="1640"/>
                  </a:moveTo>
                  <a:lnTo>
                    <a:pt x="10482" y="3279"/>
                  </a:lnTo>
                  <a:lnTo>
                    <a:pt x="3556" y="3279"/>
                  </a:lnTo>
                  <a:lnTo>
                    <a:pt x="6349" y="1640"/>
                  </a:lnTo>
                  <a:cubicBezTo>
                    <a:pt x="6546" y="1790"/>
                    <a:pt x="6788" y="1865"/>
                    <a:pt x="7031" y="1865"/>
                  </a:cubicBezTo>
                  <a:cubicBezTo>
                    <a:pt x="7273" y="1865"/>
                    <a:pt x="7515" y="1790"/>
                    <a:pt x="7712" y="1640"/>
                  </a:cubicBezTo>
                  <a:close/>
                  <a:moveTo>
                    <a:pt x="12906" y="3764"/>
                  </a:moveTo>
                  <a:lnTo>
                    <a:pt x="12906" y="11844"/>
                  </a:lnTo>
                  <a:lnTo>
                    <a:pt x="1247" y="11844"/>
                  </a:lnTo>
                  <a:lnTo>
                    <a:pt x="1247" y="3764"/>
                  </a:lnTo>
                  <a:close/>
                  <a:moveTo>
                    <a:pt x="7019" y="1"/>
                  </a:moveTo>
                  <a:cubicBezTo>
                    <a:pt x="6442" y="1"/>
                    <a:pt x="5980" y="578"/>
                    <a:pt x="6165" y="1155"/>
                  </a:cubicBezTo>
                  <a:lnTo>
                    <a:pt x="2517" y="3279"/>
                  </a:lnTo>
                  <a:lnTo>
                    <a:pt x="393" y="3279"/>
                  </a:lnTo>
                  <a:cubicBezTo>
                    <a:pt x="1" y="3279"/>
                    <a:pt x="1" y="3764"/>
                    <a:pt x="393" y="3764"/>
                  </a:cubicBezTo>
                  <a:lnTo>
                    <a:pt x="670" y="3764"/>
                  </a:lnTo>
                  <a:lnTo>
                    <a:pt x="670" y="11844"/>
                  </a:lnTo>
                  <a:lnTo>
                    <a:pt x="393" y="11844"/>
                  </a:lnTo>
                  <a:cubicBezTo>
                    <a:pt x="301" y="11844"/>
                    <a:pt x="208" y="11937"/>
                    <a:pt x="93" y="12121"/>
                  </a:cubicBezTo>
                  <a:cubicBezTo>
                    <a:pt x="93" y="12237"/>
                    <a:pt x="208" y="12422"/>
                    <a:pt x="393" y="12422"/>
                  </a:cubicBezTo>
                  <a:lnTo>
                    <a:pt x="13668" y="12422"/>
                  </a:lnTo>
                  <a:cubicBezTo>
                    <a:pt x="14061" y="12422"/>
                    <a:pt x="14061" y="11937"/>
                    <a:pt x="13668" y="11844"/>
                  </a:cubicBezTo>
                  <a:lnTo>
                    <a:pt x="13368" y="11844"/>
                  </a:lnTo>
                  <a:lnTo>
                    <a:pt x="13368" y="3764"/>
                  </a:lnTo>
                  <a:lnTo>
                    <a:pt x="13668" y="3764"/>
                  </a:lnTo>
                  <a:cubicBezTo>
                    <a:pt x="13853" y="3764"/>
                    <a:pt x="13945" y="3672"/>
                    <a:pt x="13945" y="3579"/>
                  </a:cubicBezTo>
                  <a:cubicBezTo>
                    <a:pt x="13945" y="3371"/>
                    <a:pt x="13853" y="3279"/>
                    <a:pt x="13668" y="3279"/>
                  </a:cubicBezTo>
                  <a:lnTo>
                    <a:pt x="11544" y="3279"/>
                  </a:lnTo>
                  <a:lnTo>
                    <a:pt x="7989" y="1155"/>
                  </a:lnTo>
                  <a:cubicBezTo>
                    <a:pt x="8081" y="578"/>
                    <a:pt x="7596" y="1"/>
                    <a:pt x="7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9"/>
            <p:cNvSpPr/>
            <p:nvPr/>
          </p:nvSpPr>
          <p:spPr>
            <a:xfrm>
              <a:off x="980294" y="1566176"/>
              <a:ext cx="294649" cy="174679"/>
            </a:xfrm>
            <a:custGeom>
              <a:avLst/>
              <a:gdLst/>
              <a:ahLst/>
              <a:cxnLst/>
              <a:rect l="l" t="t" r="r" b="b"/>
              <a:pathLst>
                <a:path w="8238" h="4746" extrusionOk="0">
                  <a:moveTo>
                    <a:pt x="7235" y="532"/>
                  </a:moveTo>
                  <a:cubicBezTo>
                    <a:pt x="7334" y="532"/>
                    <a:pt x="7431" y="584"/>
                    <a:pt x="7468" y="693"/>
                  </a:cubicBezTo>
                  <a:cubicBezTo>
                    <a:pt x="7560" y="878"/>
                    <a:pt x="7468" y="1085"/>
                    <a:pt x="7283" y="1085"/>
                  </a:cubicBezTo>
                  <a:cubicBezTo>
                    <a:pt x="7259" y="1110"/>
                    <a:pt x="7226" y="1121"/>
                    <a:pt x="7192" y="1121"/>
                  </a:cubicBezTo>
                  <a:cubicBezTo>
                    <a:pt x="7096" y="1121"/>
                    <a:pt x="6983" y="1031"/>
                    <a:pt x="6983" y="878"/>
                  </a:cubicBezTo>
                  <a:cubicBezTo>
                    <a:pt x="6927" y="654"/>
                    <a:pt x="7083" y="532"/>
                    <a:pt x="7235" y="532"/>
                  </a:cubicBezTo>
                  <a:close/>
                  <a:moveTo>
                    <a:pt x="2847" y="1705"/>
                  </a:moveTo>
                  <a:cubicBezTo>
                    <a:pt x="2976" y="1705"/>
                    <a:pt x="3110" y="1778"/>
                    <a:pt x="3150" y="1940"/>
                  </a:cubicBezTo>
                  <a:cubicBezTo>
                    <a:pt x="3150" y="2032"/>
                    <a:pt x="3058" y="2240"/>
                    <a:pt x="2943" y="2332"/>
                  </a:cubicBezTo>
                  <a:cubicBezTo>
                    <a:pt x="2758" y="2332"/>
                    <a:pt x="2573" y="2240"/>
                    <a:pt x="2573" y="2032"/>
                  </a:cubicBezTo>
                  <a:cubicBezTo>
                    <a:pt x="2521" y="1825"/>
                    <a:pt x="2681" y="1705"/>
                    <a:pt x="2847" y="1705"/>
                  </a:cubicBezTo>
                  <a:close/>
                  <a:moveTo>
                    <a:pt x="5551" y="3302"/>
                  </a:moveTo>
                  <a:cubicBezTo>
                    <a:pt x="5829" y="3302"/>
                    <a:pt x="6036" y="3487"/>
                    <a:pt x="5829" y="3764"/>
                  </a:cubicBezTo>
                  <a:cubicBezTo>
                    <a:pt x="5787" y="3858"/>
                    <a:pt x="5688" y="3909"/>
                    <a:pt x="5592" y="3909"/>
                  </a:cubicBezTo>
                  <a:cubicBezTo>
                    <a:pt x="5477" y="3909"/>
                    <a:pt x="5367" y="3835"/>
                    <a:pt x="5367" y="3671"/>
                  </a:cubicBezTo>
                  <a:cubicBezTo>
                    <a:pt x="5251" y="3487"/>
                    <a:pt x="5367" y="3394"/>
                    <a:pt x="5551" y="3302"/>
                  </a:cubicBezTo>
                  <a:close/>
                  <a:moveTo>
                    <a:pt x="964" y="3627"/>
                  </a:moveTo>
                  <a:cubicBezTo>
                    <a:pt x="1089" y="3627"/>
                    <a:pt x="1235" y="3706"/>
                    <a:pt x="1327" y="3879"/>
                  </a:cubicBezTo>
                  <a:cubicBezTo>
                    <a:pt x="1327" y="3971"/>
                    <a:pt x="1211" y="4156"/>
                    <a:pt x="1026" y="4156"/>
                  </a:cubicBezTo>
                  <a:cubicBezTo>
                    <a:pt x="1002" y="4181"/>
                    <a:pt x="970" y="4192"/>
                    <a:pt x="938" y="4192"/>
                  </a:cubicBezTo>
                  <a:cubicBezTo>
                    <a:pt x="848" y="4192"/>
                    <a:pt x="749" y="4107"/>
                    <a:pt x="749" y="3971"/>
                  </a:cubicBezTo>
                  <a:cubicBezTo>
                    <a:pt x="685" y="3752"/>
                    <a:pt x="807" y="3627"/>
                    <a:pt x="964" y="3627"/>
                  </a:cubicBezTo>
                  <a:close/>
                  <a:moveTo>
                    <a:pt x="7222" y="0"/>
                  </a:moveTo>
                  <a:cubicBezTo>
                    <a:pt x="7143" y="0"/>
                    <a:pt x="7063" y="8"/>
                    <a:pt x="6983" y="23"/>
                  </a:cubicBezTo>
                  <a:cubicBezTo>
                    <a:pt x="6406" y="116"/>
                    <a:pt x="6221" y="878"/>
                    <a:pt x="6614" y="1362"/>
                  </a:cubicBezTo>
                  <a:lnTo>
                    <a:pt x="5736" y="2817"/>
                  </a:lnTo>
                  <a:cubicBezTo>
                    <a:pt x="5690" y="2771"/>
                    <a:pt x="5644" y="2748"/>
                    <a:pt x="5598" y="2748"/>
                  </a:cubicBezTo>
                  <a:cubicBezTo>
                    <a:pt x="5551" y="2748"/>
                    <a:pt x="5505" y="2771"/>
                    <a:pt x="5459" y="2817"/>
                  </a:cubicBezTo>
                  <a:cubicBezTo>
                    <a:pt x="5251" y="2817"/>
                    <a:pt x="5159" y="2909"/>
                    <a:pt x="5067" y="3002"/>
                  </a:cubicBezTo>
                  <a:lnTo>
                    <a:pt x="3635" y="2147"/>
                  </a:lnTo>
                  <a:cubicBezTo>
                    <a:pt x="3796" y="1645"/>
                    <a:pt x="3380" y="1143"/>
                    <a:pt x="2888" y="1143"/>
                  </a:cubicBezTo>
                  <a:cubicBezTo>
                    <a:pt x="2815" y="1143"/>
                    <a:pt x="2740" y="1154"/>
                    <a:pt x="2666" y="1178"/>
                  </a:cubicBezTo>
                  <a:cubicBezTo>
                    <a:pt x="2088" y="1270"/>
                    <a:pt x="1904" y="1940"/>
                    <a:pt x="2088" y="2332"/>
                  </a:cubicBezTo>
                  <a:lnTo>
                    <a:pt x="1327" y="3094"/>
                  </a:lnTo>
                  <a:cubicBezTo>
                    <a:pt x="1226" y="3046"/>
                    <a:pt x="1119" y="3023"/>
                    <a:pt x="1013" y="3023"/>
                  </a:cubicBezTo>
                  <a:cubicBezTo>
                    <a:pt x="506" y="3023"/>
                    <a:pt x="1" y="3527"/>
                    <a:pt x="172" y="4156"/>
                  </a:cubicBezTo>
                  <a:cubicBezTo>
                    <a:pt x="265" y="4341"/>
                    <a:pt x="357" y="4549"/>
                    <a:pt x="542" y="4641"/>
                  </a:cubicBezTo>
                  <a:cubicBezTo>
                    <a:pt x="686" y="4713"/>
                    <a:pt x="830" y="4745"/>
                    <a:pt x="965" y="4745"/>
                  </a:cubicBezTo>
                  <a:cubicBezTo>
                    <a:pt x="1568" y="4745"/>
                    <a:pt x="2016" y="4108"/>
                    <a:pt x="1696" y="3487"/>
                  </a:cubicBezTo>
                  <a:lnTo>
                    <a:pt x="2481" y="2725"/>
                  </a:lnTo>
                  <a:cubicBezTo>
                    <a:pt x="2585" y="2794"/>
                    <a:pt x="2704" y="2824"/>
                    <a:pt x="2828" y="2824"/>
                  </a:cubicBezTo>
                  <a:cubicBezTo>
                    <a:pt x="3035" y="2824"/>
                    <a:pt x="3254" y="2739"/>
                    <a:pt x="3427" y="2609"/>
                  </a:cubicBezTo>
                  <a:lnTo>
                    <a:pt x="4790" y="3394"/>
                  </a:lnTo>
                  <a:cubicBezTo>
                    <a:pt x="4684" y="4009"/>
                    <a:pt x="5161" y="4467"/>
                    <a:pt x="5686" y="4467"/>
                  </a:cubicBezTo>
                  <a:cubicBezTo>
                    <a:pt x="5734" y="4467"/>
                    <a:pt x="5781" y="4464"/>
                    <a:pt x="5829" y="4456"/>
                  </a:cubicBezTo>
                  <a:cubicBezTo>
                    <a:pt x="6406" y="4248"/>
                    <a:pt x="6706" y="3487"/>
                    <a:pt x="6221" y="3002"/>
                  </a:cubicBezTo>
                  <a:lnTo>
                    <a:pt x="7098" y="1663"/>
                  </a:lnTo>
                  <a:cubicBezTo>
                    <a:pt x="7140" y="1669"/>
                    <a:pt x="7181" y="1672"/>
                    <a:pt x="7222" y="1672"/>
                  </a:cubicBezTo>
                  <a:cubicBezTo>
                    <a:pt x="7754" y="1672"/>
                    <a:pt x="8238" y="1137"/>
                    <a:pt x="8045" y="601"/>
                  </a:cubicBezTo>
                  <a:cubicBezTo>
                    <a:pt x="7968" y="196"/>
                    <a:pt x="7617" y="0"/>
                    <a:pt x="7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9"/>
            <p:cNvSpPr/>
            <p:nvPr/>
          </p:nvSpPr>
          <p:spPr>
            <a:xfrm>
              <a:off x="986446" y="1567022"/>
              <a:ext cx="89203" cy="17887"/>
            </a:xfrm>
            <a:custGeom>
              <a:avLst/>
              <a:gdLst/>
              <a:ahLst/>
              <a:cxnLst/>
              <a:rect l="l" t="t" r="r" b="b"/>
              <a:pathLst>
                <a:path w="2494" h="486" extrusionOk="0">
                  <a:moveTo>
                    <a:pt x="277" y="0"/>
                  </a:moveTo>
                  <a:cubicBezTo>
                    <a:pt x="93" y="0"/>
                    <a:pt x="0" y="93"/>
                    <a:pt x="0" y="277"/>
                  </a:cubicBezTo>
                  <a:cubicBezTo>
                    <a:pt x="0" y="393"/>
                    <a:pt x="93" y="485"/>
                    <a:pt x="277" y="485"/>
                  </a:cubicBezTo>
                  <a:lnTo>
                    <a:pt x="2101" y="485"/>
                  </a:lnTo>
                  <a:cubicBezTo>
                    <a:pt x="2494" y="485"/>
                    <a:pt x="2494" y="0"/>
                    <a:pt x="2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9"/>
            <p:cNvSpPr/>
            <p:nvPr/>
          </p:nvSpPr>
          <p:spPr>
            <a:xfrm>
              <a:off x="982297" y="1606110"/>
              <a:ext cx="58658" cy="17887"/>
            </a:xfrm>
            <a:custGeom>
              <a:avLst/>
              <a:gdLst/>
              <a:ahLst/>
              <a:cxnLst/>
              <a:rect l="l" t="t" r="r" b="b"/>
              <a:pathLst>
                <a:path w="1640" h="486" extrusionOk="0">
                  <a:moveTo>
                    <a:pt x="393" y="0"/>
                  </a:moveTo>
                  <a:cubicBezTo>
                    <a:pt x="1" y="0"/>
                    <a:pt x="1" y="485"/>
                    <a:pt x="393" y="485"/>
                  </a:cubicBezTo>
                  <a:lnTo>
                    <a:pt x="1271" y="485"/>
                  </a:lnTo>
                  <a:cubicBezTo>
                    <a:pt x="1640" y="485"/>
                    <a:pt x="1640"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8" name="Google Shape;4838;p39"/>
          <p:cNvGrpSpPr/>
          <p:nvPr/>
        </p:nvGrpSpPr>
        <p:grpSpPr>
          <a:xfrm>
            <a:off x="926649" y="3490933"/>
            <a:ext cx="401188" cy="411484"/>
            <a:chOff x="926649" y="3490933"/>
            <a:chExt cx="401188" cy="411484"/>
          </a:xfrm>
        </p:grpSpPr>
        <p:sp>
          <p:nvSpPr>
            <p:cNvPr id="4839" name="Google Shape;4839;p39"/>
            <p:cNvSpPr/>
            <p:nvPr/>
          </p:nvSpPr>
          <p:spPr>
            <a:xfrm>
              <a:off x="1004799" y="3656448"/>
              <a:ext cx="136994" cy="216486"/>
            </a:xfrm>
            <a:custGeom>
              <a:avLst/>
              <a:gdLst/>
              <a:ahLst/>
              <a:cxnLst/>
              <a:rect l="l" t="t" r="r" b="b"/>
              <a:pathLst>
                <a:path w="4896" h="7798" extrusionOk="0">
                  <a:moveTo>
                    <a:pt x="232" y="0"/>
                  </a:moveTo>
                  <a:cubicBezTo>
                    <a:pt x="116" y="0"/>
                    <a:pt x="1" y="98"/>
                    <a:pt x="1" y="295"/>
                  </a:cubicBezTo>
                  <a:lnTo>
                    <a:pt x="1" y="7498"/>
                  </a:lnTo>
                  <a:cubicBezTo>
                    <a:pt x="1" y="7590"/>
                    <a:pt x="93" y="7798"/>
                    <a:pt x="278" y="7798"/>
                  </a:cubicBezTo>
                  <a:lnTo>
                    <a:pt x="4503" y="7798"/>
                  </a:lnTo>
                  <a:cubicBezTo>
                    <a:pt x="4895" y="7798"/>
                    <a:pt x="4895" y="7221"/>
                    <a:pt x="4503" y="7221"/>
                  </a:cubicBezTo>
                  <a:lnTo>
                    <a:pt x="462" y="7221"/>
                  </a:lnTo>
                  <a:lnTo>
                    <a:pt x="462" y="295"/>
                  </a:lnTo>
                  <a:cubicBezTo>
                    <a:pt x="462" y="98"/>
                    <a:pt x="347"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9"/>
            <p:cNvSpPr/>
            <p:nvPr/>
          </p:nvSpPr>
          <p:spPr>
            <a:xfrm>
              <a:off x="1066161" y="3656448"/>
              <a:ext cx="73030" cy="93446"/>
            </a:xfrm>
            <a:custGeom>
              <a:avLst/>
              <a:gdLst/>
              <a:ahLst/>
              <a:cxnLst/>
              <a:rect l="l" t="t" r="r" b="b"/>
              <a:pathLst>
                <a:path w="2610" h="3366" extrusionOk="0">
                  <a:moveTo>
                    <a:pt x="243" y="0"/>
                  </a:moveTo>
                  <a:cubicBezTo>
                    <a:pt x="122" y="0"/>
                    <a:pt x="1" y="98"/>
                    <a:pt x="1" y="295"/>
                  </a:cubicBezTo>
                  <a:lnTo>
                    <a:pt x="1" y="3088"/>
                  </a:lnTo>
                  <a:cubicBezTo>
                    <a:pt x="1" y="3273"/>
                    <a:pt x="116" y="3365"/>
                    <a:pt x="301" y="3365"/>
                  </a:cubicBezTo>
                  <a:lnTo>
                    <a:pt x="2310" y="3365"/>
                  </a:lnTo>
                  <a:cubicBezTo>
                    <a:pt x="2517" y="3365"/>
                    <a:pt x="2610" y="3273"/>
                    <a:pt x="2610" y="3181"/>
                  </a:cubicBezTo>
                  <a:cubicBezTo>
                    <a:pt x="2610" y="2973"/>
                    <a:pt x="2517" y="2788"/>
                    <a:pt x="2310" y="2788"/>
                  </a:cubicBezTo>
                  <a:lnTo>
                    <a:pt x="486" y="2788"/>
                  </a:lnTo>
                  <a:lnTo>
                    <a:pt x="486" y="295"/>
                  </a:lnTo>
                  <a:cubicBezTo>
                    <a:pt x="486" y="98"/>
                    <a:pt x="365"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9"/>
            <p:cNvSpPr/>
            <p:nvPr/>
          </p:nvSpPr>
          <p:spPr>
            <a:xfrm>
              <a:off x="926649" y="3490933"/>
              <a:ext cx="309439" cy="181395"/>
            </a:xfrm>
            <a:custGeom>
              <a:avLst/>
              <a:gdLst/>
              <a:ahLst/>
              <a:cxnLst/>
              <a:rect l="l" t="t" r="r" b="b"/>
              <a:pathLst>
                <a:path w="11059" h="6534" extrusionOk="0">
                  <a:moveTo>
                    <a:pt x="1824" y="6534"/>
                  </a:moveTo>
                  <a:lnTo>
                    <a:pt x="9604" y="6534"/>
                  </a:lnTo>
                  <a:cubicBezTo>
                    <a:pt x="10297" y="6534"/>
                    <a:pt x="10874" y="5957"/>
                    <a:pt x="10967" y="5287"/>
                  </a:cubicBezTo>
                  <a:cubicBezTo>
                    <a:pt x="11059" y="4525"/>
                    <a:pt x="10389" y="3856"/>
                    <a:pt x="9604" y="3856"/>
                  </a:cubicBezTo>
                  <a:cubicBezTo>
                    <a:pt x="9604" y="2701"/>
                    <a:pt x="8450" y="1824"/>
                    <a:pt x="7411" y="2216"/>
                  </a:cubicBezTo>
                  <a:cubicBezTo>
                    <a:pt x="5680" y="0"/>
                    <a:pt x="2009" y="1062"/>
                    <a:pt x="1639" y="3856"/>
                  </a:cubicBezTo>
                  <a:cubicBezTo>
                    <a:pt x="0" y="4133"/>
                    <a:pt x="185" y="6441"/>
                    <a:pt x="1824" y="65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9"/>
            <p:cNvSpPr/>
            <p:nvPr/>
          </p:nvSpPr>
          <p:spPr>
            <a:xfrm>
              <a:off x="1004799" y="3571025"/>
              <a:ext cx="323038" cy="331391"/>
            </a:xfrm>
            <a:custGeom>
              <a:avLst/>
              <a:gdLst/>
              <a:ahLst/>
              <a:cxnLst/>
              <a:rect l="l" t="t" r="r" b="b"/>
              <a:pathLst>
                <a:path w="11545" h="11937" extrusionOk="0">
                  <a:moveTo>
                    <a:pt x="1340" y="486"/>
                  </a:moveTo>
                  <a:cubicBezTo>
                    <a:pt x="1917" y="578"/>
                    <a:pt x="1917" y="1340"/>
                    <a:pt x="1340" y="1340"/>
                  </a:cubicBezTo>
                  <a:cubicBezTo>
                    <a:pt x="1155" y="1340"/>
                    <a:pt x="947" y="1155"/>
                    <a:pt x="947" y="971"/>
                  </a:cubicBezTo>
                  <a:cubicBezTo>
                    <a:pt x="947" y="670"/>
                    <a:pt x="1155" y="486"/>
                    <a:pt x="1340" y="486"/>
                  </a:cubicBezTo>
                  <a:close/>
                  <a:moveTo>
                    <a:pt x="10759" y="5288"/>
                  </a:moveTo>
                  <a:cubicBezTo>
                    <a:pt x="10852" y="5288"/>
                    <a:pt x="11059" y="5473"/>
                    <a:pt x="11059" y="5588"/>
                  </a:cubicBezTo>
                  <a:lnTo>
                    <a:pt x="11059" y="6742"/>
                  </a:lnTo>
                  <a:cubicBezTo>
                    <a:pt x="11059" y="6927"/>
                    <a:pt x="10852" y="7019"/>
                    <a:pt x="10759" y="7019"/>
                  </a:cubicBezTo>
                  <a:lnTo>
                    <a:pt x="5195" y="7019"/>
                  </a:lnTo>
                  <a:cubicBezTo>
                    <a:pt x="5080" y="7019"/>
                    <a:pt x="4895" y="6927"/>
                    <a:pt x="4895" y="6742"/>
                  </a:cubicBezTo>
                  <a:lnTo>
                    <a:pt x="4895" y="5588"/>
                  </a:lnTo>
                  <a:cubicBezTo>
                    <a:pt x="4895" y="5473"/>
                    <a:pt x="5080" y="5288"/>
                    <a:pt x="5195" y="5288"/>
                  </a:cubicBezTo>
                  <a:close/>
                  <a:moveTo>
                    <a:pt x="10759" y="7504"/>
                  </a:moveTo>
                  <a:cubicBezTo>
                    <a:pt x="10852" y="7504"/>
                    <a:pt x="11059" y="7689"/>
                    <a:pt x="11059" y="7781"/>
                  </a:cubicBezTo>
                  <a:lnTo>
                    <a:pt x="11059" y="8936"/>
                  </a:lnTo>
                  <a:cubicBezTo>
                    <a:pt x="11059" y="9143"/>
                    <a:pt x="10852" y="9236"/>
                    <a:pt x="10759" y="9236"/>
                  </a:cubicBezTo>
                  <a:lnTo>
                    <a:pt x="5195" y="9236"/>
                  </a:lnTo>
                  <a:cubicBezTo>
                    <a:pt x="5080" y="9236"/>
                    <a:pt x="4895" y="9143"/>
                    <a:pt x="4895" y="8936"/>
                  </a:cubicBezTo>
                  <a:lnTo>
                    <a:pt x="4895" y="7781"/>
                  </a:lnTo>
                  <a:cubicBezTo>
                    <a:pt x="4895" y="7689"/>
                    <a:pt x="5080" y="7504"/>
                    <a:pt x="5195" y="7504"/>
                  </a:cubicBezTo>
                  <a:close/>
                  <a:moveTo>
                    <a:pt x="10759" y="9721"/>
                  </a:moveTo>
                  <a:cubicBezTo>
                    <a:pt x="10852" y="9721"/>
                    <a:pt x="11059" y="9905"/>
                    <a:pt x="11059" y="9998"/>
                  </a:cubicBezTo>
                  <a:lnTo>
                    <a:pt x="11059" y="11152"/>
                  </a:lnTo>
                  <a:cubicBezTo>
                    <a:pt x="11059" y="11244"/>
                    <a:pt x="10852" y="11452"/>
                    <a:pt x="10759" y="11452"/>
                  </a:cubicBezTo>
                  <a:lnTo>
                    <a:pt x="5195" y="11452"/>
                  </a:lnTo>
                  <a:cubicBezTo>
                    <a:pt x="5080" y="11452"/>
                    <a:pt x="4895" y="11244"/>
                    <a:pt x="4895" y="11152"/>
                  </a:cubicBezTo>
                  <a:lnTo>
                    <a:pt x="4895" y="9998"/>
                  </a:lnTo>
                  <a:cubicBezTo>
                    <a:pt x="4895" y="9905"/>
                    <a:pt x="5080" y="9721"/>
                    <a:pt x="5195" y="9721"/>
                  </a:cubicBezTo>
                  <a:close/>
                  <a:moveTo>
                    <a:pt x="1340" y="1"/>
                  </a:moveTo>
                  <a:cubicBezTo>
                    <a:pt x="185" y="1"/>
                    <a:pt x="1" y="1548"/>
                    <a:pt x="1040" y="1825"/>
                  </a:cubicBezTo>
                  <a:lnTo>
                    <a:pt x="1040" y="8358"/>
                  </a:lnTo>
                  <a:cubicBezTo>
                    <a:pt x="1040" y="8566"/>
                    <a:pt x="1340" y="8659"/>
                    <a:pt x="1340" y="8659"/>
                  </a:cubicBezTo>
                  <a:lnTo>
                    <a:pt x="4410" y="8659"/>
                  </a:lnTo>
                  <a:cubicBezTo>
                    <a:pt x="4410" y="8936"/>
                    <a:pt x="4410" y="9236"/>
                    <a:pt x="4618" y="9420"/>
                  </a:cubicBezTo>
                  <a:cubicBezTo>
                    <a:pt x="4503" y="9628"/>
                    <a:pt x="4410" y="9813"/>
                    <a:pt x="4410" y="9998"/>
                  </a:cubicBezTo>
                  <a:lnTo>
                    <a:pt x="4410" y="11152"/>
                  </a:lnTo>
                  <a:cubicBezTo>
                    <a:pt x="4410" y="11545"/>
                    <a:pt x="4803" y="11937"/>
                    <a:pt x="5195" y="11937"/>
                  </a:cubicBezTo>
                  <a:lnTo>
                    <a:pt x="10759" y="11937"/>
                  </a:lnTo>
                  <a:cubicBezTo>
                    <a:pt x="11152" y="11937"/>
                    <a:pt x="11544" y="11545"/>
                    <a:pt x="11544" y="11152"/>
                  </a:cubicBezTo>
                  <a:lnTo>
                    <a:pt x="11544" y="9998"/>
                  </a:lnTo>
                  <a:cubicBezTo>
                    <a:pt x="11544" y="9813"/>
                    <a:pt x="11429" y="9628"/>
                    <a:pt x="11336" y="9513"/>
                  </a:cubicBezTo>
                  <a:cubicBezTo>
                    <a:pt x="11429" y="9328"/>
                    <a:pt x="11544" y="9143"/>
                    <a:pt x="11544" y="8936"/>
                  </a:cubicBezTo>
                  <a:lnTo>
                    <a:pt x="11544" y="7781"/>
                  </a:lnTo>
                  <a:cubicBezTo>
                    <a:pt x="11544" y="7597"/>
                    <a:pt x="11429" y="7412"/>
                    <a:pt x="11336" y="7320"/>
                  </a:cubicBezTo>
                  <a:cubicBezTo>
                    <a:pt x="11429" y="7112"/>
                    <a:pt x="11544" y="6927"/>
                    <a:pt x="11544" y="6742"/>
                  </a:cubicBezTo>
                  <a:lnTo>
                    <a:pt x="11544" y="5588"/>
                  </a:lnTo>
                  <a:cubicBezTo>
                    <a:pt x="11544" y="5196"/>
                    <a:pt x="11152" y="4803"/>
                    <a:pt x="10759" y="4803"/>
                  </a:cubicBezTo>
                  <a:lnTo>
                    <a:pt x="5195" y="4803"/>
                  </a:lnTo>
                  <a:cubicBezTo>
                    <a:pt x="4803" y="4803"/>
                    <a:pt x="4410" y="5196"/>
                    <a:pt x="4410" y="5588"/>
                  </a:cubicBezTo>
                  <a:lnTo>
                    <a:pt x="4410" y="6742"/>
                  </a:lnTo>
                  <a:cubicBezTo>
                    <a:pt x="4410" y="6927"/>
                    <a:pt x="4503" y="7112"/>
                    <a:pt x="4618" y="7320"/>
                  </a:cubicBezTo>
                  <a:cubicBezTo>
                    <a:pt x="4410" y="7504"/>
                    <a:pt x="4410" y="7781"/>
                    <a:pt x="4410" y="8081"/>
                  </a:cubicBezTo>
                  <a:lnTo>
                    <a:pt x="1617" y="8081"/>
                  </a:lnTo>
                  <a:lnTo>
                    <a:pt x="1617" y="1825"/>
                  </a:lnTo>
                  <a:cubicBezTo>
                    <a:pt x="2679" y="1548"/>
                    <a:pt x="2494"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9"/>
            <p:cNvSpPr/>
            <p:nvPr/>
          </p:nvSpPr>
          <p:spPr>
            <a:xfrm>
              <a:off x="1195376" y="3733848"/>
              <a:ext cx="62033" cy="16046"/>
            </a:xfrm>
            <a:custGeom>
              <a:avLst/>
              <a:gdLst/>
              <a:ahLst/>
              <a:cxnLst/>
              <a:rect l="l" t="t" r="r" b="b"/>
              <a:pathLst>
                <a:path w="2217" h="578" extrusionOk="0">
                  <a:moveTo>
                    <a:pt x="393" y="0"/>
                  </a:moveTo>
                  <a:cubicBezTo>
                    <a:pt x="0" y="92"/>
                    <a:pt x="0" y="577"/>
                    <a:pt x="393" y="577"/>
                  </a:cubicBezTo>
                  <a:lnTo>
                    <a:pt x="1940" y="577"/>
                  </a:lnTo>
                  <a:cubicBezTo>
                    <a:pt x="2032" y="577"/>
                    <a:pt x="2217" y="485"/>
                    <a:pt x="2217" y="300"/>
                  </a:cubicBezTo>
                  <a:cubicBezTo>
                    <a:pt x="2124" y="92"/>
                    <a:pt x="2032" y="0"/>
                    <a:pt x="1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9"/>
            <p:cNvSpPr/>
            <p:nvPr/>
          </p:nvSpPr>
          <p:spPr>
            <a:xfrm>
              <a:off x="1163086" y="3733848"/>
              <a:ext cx="13571" cy="16046"/>
            </a:xfrm>
            <a:custGeom>
              <a:avLst/>
              <a:gdLst/>
              <a:ahLst/>
              <a:cxnLst/>
              <a:rect l="l" t="t" r="r" b="b"/>
              <a:pathLst>
                <a:path w="485" h="578" extrusionOk="0">
                  <a:moveTo>
                    <a:pt x="208" y="0"/>
                  </a:moveTo>
                  <a:cubicBezTo>
                    <a:pt x="115" y="0"/>
                    <a:pt x="0" y="185"/>
                    <a:pt x="0" y="300"/>
                  </a:cubicBezTo>
                  <a:cubicBezTo>
                    <a:pt x="0" y="485"/>
                    <a:pt x="121" y="577"/>
                    <a:pt x="242" y="577"/>
                  </a:cubicBezTo>
                  <a:cubicBezTo>
                    <a:pt x="364" y="577"/>
                    <a:pt x="485" y="485"/>
                    <a:pt x="485" y="300"/>
                  </a:cubicBezTo>
                  <a:cubicBezTo>
                    <a:pt x="485" y="185"/>
                    <a:pt x="393"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9"/>
            <p:cNvSpPr/>
            <p:nvPr/>
          </p:nvSpPr>
          <p:spPr>
            <a:xfrm>
              <a:off x="1195376" y="3856888"/>
              <a:ext cx="62033" cy="16046"/>
            </a:xfrm>
            <a:custGeom>
              <a:avLst/>
              <a:gdLst/>
              <a:ahLst/>
              <a:cxnLst/>
              <a:rect l="l" t="t" r="r" b="b"/>
              <a:pathLst>
                <a:path w="2217" h="578" extrusionOk="0">
                  <a:moveTo>
                    <a:pt x="393" y="1"/>
                  </a:moveTo>
                  <a:cubicBezTo>
                    <a:pt x="0" y="1"/>
                    <a:pt x="0" y="578"/>
                    <a:pt x="393" y="578"/>
                  </a:cubicBezTo>
                  <a:lnTo>
                    <a:pt x="1940" y="578"/>
                  </a:lnTo>
                  <a:cubicBezTo>
                    <a:pt x="2032" y="578"/>
                    <a:pt x="2217" y="370"/>
                    <a:pt x="2217" y="278"/>
                  </a:cubicBezTo>
                  <a:cubicBezTo>
                    <a:pt x="2124" y="93"/>
                    <a:pt x="2032" y="1"/>
                    <a:pt x="1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9"/>
            <p:cNvSpPr/>
            <p:nvPr/>
          </p:nvSpPr>
          <p:spPr>
            <a:xfrm>
              <a:off x="1163086" y="3856888"/>
              <a:ext cx="13571" cy="15907"/>
            </a:xfrm>
            <a:custGeom>
              <a:avLst/>
              <a:gdLst/>
              <a:ahLst/>
              <a:cxnLst/>
              <a:rect l="l" t="t" r="r" b="b"/>
              <a:pathLst>
                <a:path w="485" h="573" extrusionOk="0">
                  <a:moveTo>
                    <a:pt x="208" y="1"/>
                  </a:moveTo>
                  <a:cubicBezTo>
                    <a:pt x="115" y="1"/>
                    <a:pt x="0" y="93"/>
                    <a:pt x="0" y="278"/>
                  </a:cubicBezTo>
                  <a:cubicBezTo>
                    <a:pt x="0" y="474"/>
                    <a:pt x="121" y="572"/>
                    <a:pt x="242" y="572"/>
                  </a:cubicBezTo>
                  <a:cubicBezTo>
                    <a:pt x="364" y="572"/>
                    <a:pt x="485" y="474"/>
                    <a:pt x="485" y="278"/>
                  </a:cubicBezTo>
                  <a:cubicBezTo>
                    <a:pt x="485" y="93"/>
                    <a:pt x="393"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9"/>
            <p:cNvSpPr/>
            <p:nvPr/>
          </p:nvSpPr>
          <p:spPr>
            <a:xfrm>
              <a:off x="1195376" y="3795368"/>
              <a:ext cx="62033" cy="16046"/>
            </a:xfrm>
            <a:custGeom>
              <a:avLst/>
              <a:gdLst/>
              <a:ahLst/>
              <a:cxnLst/>
              <a:rect l="l" t="t" r="r" b="b"/>
              <a:pathLst>
                <a:path w="2217" h="578" extrusionOk="0">
                  <a:moveTo>
                    <a:pt x="393" y="0"/>
                  </a:moveTo>
                  <a:cubicBezTo>
                    <a:pt x="0" y="93"/>
                    <a:pt x="0" y="578"/>
                    <a:pt x="393" y="578"/>
                  </a:cubicBezTo>
                  <a:lnTo>
                    <a:pt x="1940" y="578"/>
                  </a:lnTo>
                  <a:cubicBezTo>
                    <a:pt x="2032" y="578"/>
                    <a:pt x="2217" y="485"/>
                    <a:pt x="2217" y="277"/>
                  </a:cubicBezTo>
                  <a:cubicBezTo>
                    <a:pt x="2124" y="93"/>
                    <a:pt x="2032" y="0"/>
                    <a:pt x="1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9"/>
            <p:cNvSpPr/>
            <p:nvPr/>
          </p:nvSpPr>
          <p:spPr>
            <a:xfrm>
              <a:off x="1163086" y="3795368"/>
              <a:ext cx="13571" cy="15880"/>
            </a:xfrm>
            <a:custGeom>
              <a:avLst/>
              <a:gdLst/>
              <a:ahLst/>
              <a:cxnLst/>
              <a:rect l="l" t="t" r="r" b="b"/>
              <a:pathLst>
                <a:path w="485" h="572" extrusionOk="0">
                  <a:moveTo>
                    <a:pt x="208" y="0"/>
                  </a:moveTo>
                  <a:cubicBezTo>
                    <a:pt x="115" y="0"/>
                    <a:pt x="0" y="185"/>
                    <a:pt x="0" y="277"/>
                  </a:cubicBezTo>
                  <a:cubicBezTo>
                    <a:pt x="0" y="474"/>
                    <a:pt x="121" y="572"/>
                    <a:pt x="242" y="572"/>
                  </a:cubicBezTo>
                  <a:cubicBezTo>
                    <a:pt x="364" y="572"/>
                    <a:pt x="485" y="474"/>
                    <a:pt x="485" y="277"/>
                  </a:cubicBezTo>
                  <a:cubicBezTo>
                    <a:pt x="485" y="185"/>
                    <a:pt x="393"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60586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Introduction to VMWARE ESXI</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t>01</a:t>
            </a:r>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52"/>
        <p:cNvGrpSpPr/>
        <p:nvPr/>
      </p:nvGrpSpPr>
      <p:grpSpPr>
        <a:xfrm>
          <a:off x="0" y="0"/>
          <a:ext cx="0" cy="0"/>
          <a:chOff x="0" y="0"/>
          <a:chExt cx="0" cy="0"/>
        </a:xfrm>
      </p:grpSpPr>
      <p:sp>
        <p:nvSpPr>
          <p:cNvPr id="4854" name="Google Shape;4854;p40"/>
          <p:cNvSpPr txBox="1">
            <a:spLocks noGrp="1"/>
          </p:cNvSpPr>
          <p:nvPr>
            <p:ph type="subTitle" idx="1"/>
          </p:nvPr>
        </p:nvSpPr>
        <p:spPr>
          <a:xfrm>
            <a:off x="966075" y="1934409"/>
            <a:ext cx="4573500" cy="13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Virtualization is the process of running multiple virtual machines on a single physical host, providing improved hardware utilization, simplified management, and increased flexibility. One of the leading virtualization platforms is VMware </a:t>
            </a:r>
            <a:r>
              <a:rPr lang="en-US" sz="1400" dirty="0" err="1"/>
              <a:t>ESXi</a:t>
            </a:r>
            <a:r>
              <a:rPr lang="en-US" sz="1400" dirty="0"/>
              <a:t>, a fast, efficient, and scalable type-1 hypervisor that supports multiple operating systems and provides a wide range of management and automation tools. </a:t>
            </a:r>
            <a:r>
              <a:rPr lang="en-US" sz="1400" dirty="0" err="1"/>
              <a:t>ESXi</a:t>
            </a:r>
            <a:r>
              <a:rPr lang="en-US" sz="1400" dirty="0"/>
              <a:t> is an ideal choice for businesses looking to reduce hardware costs, simplify management, and increase flexibility.</a:t>
            </a:r>
            <a:endParaRPr sz="1400" dirty="0"/>
          </a:p>
        </p:txBody>
      </p:sp>
      <p:sp>
        <p:nvSpPr>
          <p:cNvPr id="4855" name="Google Shape;4855;p40"/>
          <p:cNvSpPr txBox="1">
            <a:spLocks noGrp="1"/>
          </p:cNvSpPr>
          <p:nvPr>
            <p:ph type="title"/>
          </p:nvPr>
        </p:nvSpPr>
        <p:spPr>
          <a:xfrm>
            <a:off x="966075" y="1306062"/>
            <a:ext cx="4573500" cy="73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cxnSp>
        <p:nvCxnSpPr>
          <p:cNvPr id="4856" name="Google Shape;4856;p40"/>
          <p:cNvCxnSpPr>
            <a:cxnSpLocks/>
            <a:stCxn id="4854" idx="3"/>
          </p:cNvCxnSpPr>
          <p:nvPr/>
        </p:nvCxnSpPr>
        <p:spPr>
          <a:xfrm rot="10800000" flipH="1">
            <a:off x="5539575" y="1259709"/>
            <a:ext cx="1803000" cy="1367400"/>
          </a:xfrm>
          <a:prstGeom prst="bentConnector4">
            <a:avLst>
              <a:gd name="adj1" fmla="val 19823"/>
              <a:gd name="adj2" fmla="val 117405"/>
            </a:avLst>
          </a:prstGeom>
          <a:noFill/>
          <a:ln w="9525" cap="flat" cmpd="sng">
            <a:solidFill>
              <a:schemeClr val="accent3"/>
            </a:solidFill>
            <a:prstDash val="solid"/>
            <a:round/>
            <a:headEnd type="none" w="med" len="med"/>
            <a:tailEnd type="triangle" w="med" len="med"/>
          </a:ln>
        </p:spPr>
      </p:cxnSp>
      <p:sp>
        <p:nvSpPr>
          <p:cNvPr id="10" name="Google Shape;4805;p39">
            <a:extLst>
              <a:ext uri="{FF2B5EF4-FFF2-40B4-BE49-F238E27FC236}">
                <a16:creationId xmlns:a16="http://schemas.microsoft.com/office/drawing/2014/main" id="{BE3266CF-0583-8606-1152-2AEBD2818250}"/>
              </a:ext>
            </a:extLst>
          </p:cNvPr>
          <p:cNvSpPr txBox="1">
            <a:spLocks/>
          </p:cNvSpPr>
          <p:nvPr/>
        </p:nvSpPr>
        <p:spPr>
          <a:xfrm>
            <a:off x="310125" y="725712"/>
            <a:ext cx="8514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dirty="0">
                <a:solidFill>
                  <a:schemeClr val="accent3"/>
                </a:solidFill>
                <a:latin typeface="Agency FB" panose="020B0503020202020204" pitchFamily="34" charset="0"/>
              </a:rPr>
              <a:t>1.1</a:t>
            </a:r>
          </a:p>
        </p:txBody>
      </p:sp>
      <p:pic>
        <p:nvPicPr>
          <p:cNvPr id="11" name="Espace réservé pour une image  10">
            <a:extLst>
              <a:ext uri="{FF2B5EF4-FFF2-40B4-BE49-F238E27FC236}">
                <a16:creationId xmlns:a16="http://schemas.microsoft.com/office/drawing/2014/main" id="{1E192DBC-B0BA-34C3-8EE4-46D3542FCFB9}"/>
              </a:ext>
            </a:extLst>
          </p:cNvPr>
          <p:cNvPicPr>
            <a:picLocks noGrp="1" noChangeAspect="1"/>
          </p:cNvPicPr>
          <p:nvPr>
            <p:ph type="pic" idx="2"/>
          </p:nvPr>
        </p:nvPicPr>
        <p:blipFill>
          <a:blip r:embed="rId3"/>
          <a:srcRect l="2495" r="2495"/>
          <a:stretch>
            <a:fillRect/>
          </a:stretch>
        </p:blipFill>
        <p:spPr>
          <a:xfrm>
            <a:off x="6254275" y="1397025"/>
            <a:ext cx="2176500" cy="2291100"/>
          </a:xfr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FEATURES AND BENEFITS</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02</a:t>
            </a:r>
            <a:endParaRPr dirty="0"/>
          </a:p>
        </p:txBody>
      </p:sp>
    </p:spTree>
    <p:extLst>
      <p:ext uri="{BB962C8B-B14F-4D97-AF65-F5344CB8AC3E}">
        <p14:creationId xmlns:p14="http://schemas.microsoft.com/office/powerpoint/2010/main" val="5741414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5"/>
        <p:cNvGrpSpPr/>
        <p:nvPr/>
      </p:nvGrpSpPr>
      <p:grpSpPr>
        <a:xfrm>
          <a:off x="0" y="0"/>
          <a:ext cx="0" cy="0"/>
          <a:chOff x="0" y="0"/>
          <a:chExt cx="0" cy="0"/>
        </a:xfrm>
      </p:grpSpPr>
      <p:sp>
        <p:nvSpPr>
          <p:cNvPr id="5396" name="Google Shape;5396;p6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FEATURES AND BENEFITS</a:t>
            </a:r>
            <a:endParaRPr dirty="0"/>
          </a:p>
        </p:txBody>
      </p:sp>
      <p:sp>
        <p:nvSpPr>
          <p:cNvPr id="5397" name="Google Shape;5397;p63"/>
          <p:cNvSpPr txBox="1">
            <a:spLocks noGrp="1"/>
          </p:cNvSpPr>
          <p:nvPr>
            <p:ph type="body" idx="1"/>
          </p:nvPr>
        </p:nvSpPr>
        <p:spPr>
          <a:xfrm>
            <a:off x="1245899" y="1553775"/>
            <a:ext cx="7005132" cy="192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VMware </a:t>
            </a:r>
            <a:r>
              <a:rPr lang="en-US" b="0" i="0" dirty="0" err="1">
                <a:solidFill>
                  <a:srgbClr val="D1D5DB"/>
                </a:solidFill>
                <a:effectLst/>
                <a:latin typeface="Söhne"/>
              </a:rPr>
              <a:t>ESXi</a:t>
            </a:r>
            <a:r>
              <a:rPr lang="en-US" b="0" i="0" dirty="0">
                <a:solidFill>
                  <a:srgbClr val="D1D5DB"/>
                </a:solidFill>
                <a:effectLst/>
                <a:latin typeface="Söhne"/>
              </a:rPr>
              <a:t> provides a wide range of features and benefits that make it an ideal choice for businesses looking to improve their IT infrastructure. One of its key features is </a:t>
            </a:r>
            <a:r>
              <a:rPr lang="en-US" b="1" i="0" u="sng" dirty="0">
                <a:solidFill>
                  <a:srgbClr val="D1D5DB"/>
                </a:solidFill>
                <a:effectLst/>
                <a:latin typeface="Söhne"/>
              </a:rPr>
              <a:t>high availability</a:t>
            </a:r>
            <a:r>
              <a:rPr lang="en-US" b="0" i="0" dirty="0">
                <a:solidFill>
                  <a:srgbClr val="D1D5DB"/>
                </a:solidFill>
                <a:effectLst/>
                <a:latin typeface="Söhne"/>
              </a:rPr>
              <a:t>, which ensures that virtual machines remain available and operational even in the event of hardware failures. </a:t>
            </a:r>
            <a:r>
              <a:rPr lang="en-US" b="0" i="0" dirty="0" err="1">
                <a:solidFill>
                  <a:srgbClr val="D1D5DB"/>
                </a:solidFill>
                <a:effectLst/>
                <a:latin typeface="Söhne"/>
              </a:rPr>
              <a:t>ESXi</a:t>
            </a:r>
            <a:r>
              <a:rPr lang="en-US" b="0" i="0" dirty="0">
                <a:solidFill>
                  <a:srgbClr val="D1D5DB"/>
                </a:solidFill>
                <a:effectLst/>
                <a:latin typeface="Söhne"/>
              </a:rPr>
              <a:t> also provides </a:t>
            </a:r>
            <a:r>
              <a:rPr lang="en-US" b="1" i="0" u="sng" dirty="0">
                <a:solidFill>
                  <a:srgbClr val="D1D5DB"/>
                </a:solidFill>
                <a:effectLst/>
                <a:latin typeface="Söhne"/>
              </a:rPr>
              <a:t>advanced resource management capabilities</a:t>
            </a:r>
            <a:r>
              <a:rPr lang="en-US" b="0" i="0" dirty="0">
                <a:solidFill>
                  <a:srgbClr val="D1D5DB"/>
                </a:solidFill>
                <a:effectLst/>
                <a:latin typeface="Söhne"/>
              </a:rPr>
              <a:t>, allowing businesses to allocate and manage hardware resources such as CPU, memory, and storage to ensure optimal performance. Additionally, </a:t>
            </a:r>
            <a:r>
              <a:rPr lang="en-US" b="0" i="0" dirty="0" err="1">
                <a:solidFill>
                  <a:srgbClr val="D1D5DB"/>
                </a:solidFill>
                <a:effectLst/>
                <a:latin typeface="Söhne"/>
              </a:rPr>
              <a:t>ESXi</a:t>
            </a:r>
            <a:r>
              <a:rPr lang="en-US" b="0" i="0" dirty="0">
                <a:solidFill>
                  <a:srgbClr val="D1D5DB"/>
                </a:solidFill>
                <a:effectLst/>
                <a:latin typeface="Söhne"/>
              </a:rPr>
              <a:t> </a:t>
            </a:r>
            <a:r>
              <a:rPr lang="en-US" b="1" i="0" dirty="0">
                <a:solidFill>
                  <a:srgbClr val="D1D5DB"/>
                </a:solidFill>
                <a:effectLst/>
                <a:latin typeface="Söhne"/>
              </a:rPr>
              <a:t>supports multiple operating systems</a:t>
            </a:r>
            <a:r>
              <a:rPr lang="en-US" b="0" i="0" dirty="0">
                <a:solidFill>
                  <a:srgbClr val="D1D5DB"/>
                </a:solidFill>
                <a:effectLst/>
                <a:latin typeface="Söhne"/>
              </a:rPr>
              <a:t>, making it a flexible solution for businesses with a variety of application and workload needs. Overall, these features and benefits make </a:t>
            </a:r>
            <a:r>
              <a:rPr lang="en-US" b="0" i="0" dirty="0" err="1">
                <a:solidFill>
                  <a:srgbClr val="D1D5DB"/>
                </a:solidFill>
                <a:effectLst/>
                <a:latin typeface="Söhne"/>
              </a:rPr>
              <a:t>ESXi</a:t>
            </a:r>
            <a:r>
              <a:rPr lang="en-US" b="0" i="0" dirty="0">
                <a:solidFill>
                  <a:srgbClr val="D1D5DB"/>
                </a:solidFill>
                <a:effectLst/>
                <a:latin typeface="Söhne"/>
              </a:rPr>
              <a:t> a powerful and versatile virtualization platform for businesses of all sizes.</a:t>
            </a:r>
            <a:endParaRPr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57"/>
          <p:cNvSpPr txBox="1">
            <a:spLocks noGrp="1"/>
          </p:cNvSpPr>
          <p:nvPr>
            <p:ph type="title"/>
          </p:nvPr>
        </p:nvSpPr>
        <p:spPr>
          <a:xfrm>
            <a:off x="1860950" y="2266549"/>
            <a:ext cx="5181600" cy="162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ARCHITECTURE</a:t>
            </a:r>
          </a:p>
        </p:txBody>
      </p:sp>
      <p:sp>
        <p:nvSpPr>
          <p:cNvPr id="5297" name="Google Shape;5297;p57"/>
          <p:cNvSpPr txBox="1">
            <a:spLocks noGrp="1"/>
          </p:cNvSpPr>
          <p:nvPr>
            <p:ph type="title" idx="2"/>
          </p:nvPr>
        </p:nvSpPr>
        <p:spPr>
          <a:xfrm>
            <a:off x="3462738" y="804925"/>
            <a:ext cx="1863600" cy="1374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03</a:t>
            </a:r>
            <a:endParaRPr dirty="0"/>
          </a:p>
        </p:txBody>
      </p:sp>
    </p:spTree>
    <p:extLst>
      <p:ext uri="{BB962C8B-B14F-4D97-AF65-F5344CB8AC3E}">
        <p14:creationId xmlns:p14="http://schemas.microsoft.com/office/powerpoint/2010/main" val="36011291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IT Alert Management System Workshop by Slidesgo">
  <a:themeElements>
    <a:clrScheme name="Simple Light">
      <a:dk1>
        <a:srgbClr val="FFFFFF"/>
      </a:dk1>
      <a:lt1>
        <a:srgbClr val="1E2024"/>
      </a:lt1>
      <a:dk2>
        <a:srgbClr val="383636"/>
      </a:dk2>
      <a:lt2>
        <a:srgbClr val="888686"/>
      </a:lt2>
      <a:accent1>
        <a:srgbClr val="E5DEDE"/>
      </a:accent1>
      <a:accent2>
        <a:srgbClr val="0036BF"/>
      </a:accent2>
      <a:accent3>
        <a:srgbClr val="1AC96D"/>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691</Words>
  <Application>Microsoft Office PowerPoint</Application>
  <PresentationFormat>Affichage à l'écran (16:9)</PresentationFormat>
  <Paragraphs>77</Paragraphs>
  <Slides>21</Slides>
  <Notes>21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21</vt:i4>
      </vt:variant>
    </vt:vector>
  </HeadingPairs>
  <TitlesOfParts>
    <vt:vector size="31" baseType="lpstr">
      <vt:lpstr>Söhne</vt:lpstr>
      <vt:lpstr>Arial</vt:lpstr>
      <vt:lpstr>Open Sans</vt:lpstr>
      <vt:lpstr>Bebas Neue</vt:lpstr>
      <vt:lpstr>DM Sans</vt:lpstr>
      <vt:lpstr>Anaheim</vt:lpstr>
      <vt:lpstr>Agency FB</vt:lpstr>
      <vt:lpstr>Aldrich</vt:lpstr>
      <vt:lpstr>Roboto Condensed Light</vt:lpstr>
      <vt:lpstr>IT Alert Management System Workshop by Slidesgo</vt:lpstr>
      <vt:lpstr>HAMZA GHARIANI 4 NIDS 1</vt:lpstr>
      <vt:lpstr>VMware ESXi</vt:lpstr>
      <vt:lpstr>PLAN</vt:lpstr>
      <vt:lpstr>PLAN</vt:lpstr>
      <vt:lpstr>Introduction to VMWARE ESXI</vt:lpstr>
      <vt:lpstr>INTRODUCTION</vt:lpstr>
      <vt:lpstr>FEATURES AND BENEFITS</vt:lpstr>
      <vt:lpstr>FEATURES AND BENEFITS</vt:lpstr>
      <vt:lpstr>ARCHITECTURE</vt:lpstr>
      <vt:lpstr>VMWARE ESXi ARCHITECTURE</vt:lpstr>
      <vt:lpstr>INSTALLATION</vt:lpstr>
      <vt:lpstr>VIRTUAL MACHINE MANAGEMENT</vt:lpstr>
      <vt:lpstr>PERFORMANCE</vt:lpstr>
      <vt:lpstr>BEST PRACTICES TO OPTIMIZE THE PERFORMANCE</vt:lpstr>
      <vt:lpstr>SECURITY</vt:lpstr>
      <vt:lpstr>SECURITY</vt:lpstr>
      <vt:lpstr>LICENSING AND SUPPORT</vt:lpstr>
      <vt:lpstr>LICENSING AND SUPPORT</vt:lpstr>
      <vt:lpstr>EDITION COMPARISONS</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HAMZA GHARIANI 4 NIDS 1</dc:title>
  <dc:creator>MSI</dc:creator>
  <cp:lastModifiedBy>Hamza Ghariani</cp:lastModifiedBy>
  <cp:revision>3</cp:revision>
  <dcterms:modified xsi:type="dcterms:W3CDTF">2023-02-25T19:38:57Z</dcterms:modified>
</cp:coreProperties>
</file>