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2" r:id="rId3"/>
    <p:sldId id="263" r:id="rId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3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2B73E-30B3-46E4-92BA-0EE955462811}" type="datetime1">
              <a:rPr lang="ja-JP" altLang="en-US" smtClean="0"/>
              <a:t>2023/1/17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87BD69-81ED-44D5-8649-6311EFE7C796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長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長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長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グループ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" dirty="0"/>
              <a:t>マスター タイトルの書式</a:t>
            </a:r>
            <a:br>
              <a:rPr lang="en-US" altLang="ja" dirty="0"/>
            </a:br>
            <a:r>
              <a:rPr lang="ja" dirty="0"/>
              <a:t>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日付プレースホルダー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B60E8C8B-1F21-4B0B-9001-B64A261102C4}" type="datetime1">
              <a:rPr lang="ja-JP" altLang="en-US" smtClean="0"/>
              <a:t>2023/1/17</a:t>
            </a:fld>
            <a:endParaRPr lang="en-US" dirty="0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36D301-34F7-42C8-9358-44C6340B4F9F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C2D6FF-4049-4E56-BCFE-FA87627C1B0E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815101-1B8E-4A9B-9649-6D03340A88F7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長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長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長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長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" dirty="0"/>
              <a:t>マスター タイトルの書式</a:t>
            </a:r>
            <a:br>
              <a:rPr lang="en-US" altLang="ja" dirty="0"/>
            </a:br>
            <a:r>
              <a:rPr lang="ja" dirty="0"/>
              <a:t>設定</a:t>
            </a:r>
            <a:endParaRPr lang="en-US" dirty="0"/>
          </a:p>
        </p:txBody>
      </p:sp>
      <p:grpSp>
        <p:nvGrpSpPr>
          <p:cNvPr id="16" name="グループ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16C7ADE5-1C7B-4AFB-86D1-A738B7D741C8}" type="datetime1">
              <a:rPr lang="ja-JP" altLang="en-US" smtClean="0"/>
              <a:t>2023/1/17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477B5-7A95-42CC-A98B-5B399B0CE8F2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9B8683-1A08-4C2D-97D0-EB3268A50A81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65933-A11F-4BD8-B3B5-393E7ADC6F45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5F379-E3BB-4A07-9679-67C49D9B4422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024F4CB-1FE3-46B0-8AF6-4C6A0051FA3B}" type="datetime1">
              <a:rPr lang="ja-JP" altLang="en-US" smtClean="0"/>
              <a:t>2023/1/17</a:t>
            </a:fld>
            <a:endParaRPr 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D906752-60A8-4B92-9D02-877468645FF7}" type="datetime1">
              <a:rPr lang="ja-JP" altLang="en-US" smtClean="0"/>
              <a:t>2023/1/17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長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長方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長方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803612-7A93-4559-B8B6-11F86DCD04EA}" type="datetime1">
              <a:rPr lang="ja-JP" altLang="en-US" smtClean="0"/>
              <a:t>2023/1/17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eamed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画像 5" descr="ロゴのクローズ アップ&#10;&#10;自動生成された説明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長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長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</a:rPr>
              <a:t>プログラムの使い方</a:t>
            </a:r>
            <a:endParaRPr lang="ja" sz="4400" dirty="0">
              <a:solidFill>
                <a:schemeClr val="tx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ja" dirty="0">
                <a:solidFill>
                  <a:schemeClr val="tx1"/>
                </a:solidFill>
              </a:rPr>
              <a:t>H4shikaN</a:t>
            </a:r>
            <a:endParaRPr lang="j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FC64-C52B-412C-AA04-3A5C8D47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162A9-C4A0-4F31-9CD7-14ED599E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1800" dirty="0"/>
              <a:t>Steam64ID</a:t>
            </a:r>
            <a:r>
              <a:rPr kumimoji="1" lang="ja-JP" altLang="en-US" sz="1800" dirty="0"/>
              <a:t>の変更</a:t>
            </a:r>
            <a:endParaRPr kumimoji="1" lang="en-US" altLang="ja-JP" sz="1800" dirty="0"/>
          </a:p>
          <a:p>
            <a:pPr lvl="1"/>
            <a:r>
              <a:rPr kumimoji="1" lang="ja-JP" altLang="en-US" sz="1600" dirty="0"/>
              <a:t>自分の</a:t>
            </a:r>
            <a:r>
              <a:rPr kumimoji="1" lang="en-US" altLang="ja-JP" sz="1600" dirty="0"/>
              <a:t>Steam64ID</a:t>
            </a:r>
            <a:r>
              <a:rPr kumimoji="1" lang="ja-JP" altLang="en-US" sz="1600" dirty="0"/>
              <a:t>をコピー</a:t>
            </a:r>
            <a:endParaRPr kumimoji="1" lang="en-US" altLang="ja-JP" sz="1600" dirty="0"/>
          </a:p>
          <a:p>
            <a:pPr lvl="2"/>
            <a:r>
              <a:rPr kumimoji="1" lang="ja-JP" altLang="en-US" sz="1600" dirty="0">
                <a:hlinkClick r:id="rId2"/>
              </a:rPr>
              <a:t>ここ</a:t>
            </a:r>
            <a:r>
              <a:rPr kumimoji="1" lang="ja-JP" altLang="en-US" sz="1600" dirty="0"/>
              <a:t>から自分の</a:t>
            </a:r>
            <a:r>
              <a:rPr kumimoji="1" lang="en-US" altLang="ja-JP" sz="1600" dirty="0"/>
              <a:t>ID</a:t>
            </a:r>
            <a:r>
              <a:rPr kumimoji="1" lang="ja-JP" altLang="en-US" sz="1600" dirty="0"/>
              <a:t>を調べれます</a:t>
            </a:r>
            <a:r>
              <a:rPr kumimoji="1" lang="en-US" altLang="ja-JP" sz="1600" dirty="0"/>
              <a:t>:)</a:t>
            </a:r>
          </a:p>
          <a:p>
            <a:pPr lvl="2"/>
            <a:r>
              <a:rPr lang="ja-JP" altLang="en-US" sz="1600" dirty="0"/>
              <a:t>自分の</a:t>
            </a:r>
            <a:r>
              <a:rPr lang="en-US" altLang="ja-JP" sz="1600" dirty="0"/>
              <a:t>Steam</a:t>
            </a:r>
            <a:r>
              <a:rPr lang="ja-JP" altLang="en-US" sz="1600" dirty="0"/>
              <a:t>プロフィールのリンクで検索したら出るはず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Steam64ID.json</a:t>
            </a:r>
            <a:r>
              <a:rPr kumimoji="1" lang="ja-JP" altLang="en-US" sz="1600" dirty="0"/>
              <a:t>を開いて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赤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線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の箇所</a:t>
            </a:r>
            <a:r>
              <a:rPr kumimoji="1" lang="ja-JP" altLang="en-US" sz="1600" dirty="0"/>
              <a:t>にペースト</a:t>
            </a:r>
            <a:endParaRPr kumimoji="1" lang="en-US" altLang="ja-JP" sz="1600" dirty="0"/>
          </a:p>
          <a:p>
            <a:endParaRPr lang="en-US" altLang="ja-JP" sz="1800" dirty="0"/>
          </a:p>
          <a:p>
            <a:r>
              <a:rPr lang="ja-JP" altLang="en-US" sz="1800" dirty="0"/>
              <a:t>表示名の変更</a:t>
            </a:r>
            <a:endParaRPr lang="en-US" altLang="ja-JP" sz="1800" dirty="0"/>
          </a:p>
          <a:p>
            <a:pPr lvl="1"/>
            <a:r>
              <a:rPr kumimoji="1" lang="ja-JP" alt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青線の箇所</a:t>
            </a:r>
            <a:r>
              <a:rPr kumimoji="1" lang="ja-JP" altLang="en-US" sz="1600" dirty="0"/>
              <a:t>に表示したい名前を入力</a:t>
            </a:r>
            <a:endParaRPr kumimoji="1" lang="en-US" altLang="ja-JP" sz="1600" dirty="0"/>
          </a:p>
          <a:p>
            <a:pPr lvl="1"/>
            <a:endParaRPr lang="en-US" altLang="ja-JP" sz="1600" dirty="0"/>
          </a:p>
          <a:p>
            <a:r>
              <a:rPr kumimoji="1" lang="ja-JP" altLang="en-US" sz="1800" dirty="0"/>
              <a:t>（プログラムを起動していた場合は再起動）</a:t>
            </a:r>
            <a:endParaRPr kumimoji="1" lang="en-US" altLang="ja-JP" sz="1800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46EED-BA55-4D9B-A658-D0089ECA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815101-1B8E-4A9B-9649-6D03340A88F7}" type="datetime1">
              <a:rPr lang="ja-JP" altLang="en-US" smtClean="0"/>
              <a:t>2023/1/17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AED3D39-A2DF-460A-8BCD-57A99A50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20" y="3894365"/>
            <a:ext cx="5305425" cy="167640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F0292FE-58A7-46E9-AFC3-916D770A64CB}"/>
              </a:ext>
            </a:extLst>
          </p:cNvPr>
          <p:cNvCxnSpPr/>
          <p:nvPr/>
        </p:nvCxnSpPr>
        <p:spPr>
          <a:xfrm>
            <a:off x="9218506" y="4648991"/>
            <a:ext cx="1862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A5B32F-F290-465A-9653-F8485D247C00}"/>
              </a:ext>
            </a:extLst>
          </p:cNvPr>
          <p:cNvSpPr txBox="1"/>
          <p:nvPr/>
        </p:nvSpPr>
        <p:spPr>
          <a:xfrm>
            <a:off x="7677569" y="5583412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Steam64ID.json</a:t>
            </a:r>
            <a:r>
              <a:rPr kumimoji="1" lang="ja-JP" altLang="en-US" dirty="0"/>
              <a:t>の中身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5E76C3-FF71-4868-BA1C-0AC70E5A6BDC}"/>
              </a:ext>
            </a:extLst>
          </p:cNvPr>
          <p:cNvCxnSpPr>
            <a:cxnSpLocks/>
          </p:cNvCxnSpPr>
          <p:nvPr/>
        </p:nvCxnSpPr>
        <p:spPr>
          <a:xfrm>
            <a:off x="8642773" y="4936858"/>
            <a:ext cx="91122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52A0D-5A3C-45B2-BCC4-AEF89EC7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65B9C-5737-4EE4-A425-9F61D616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戦績の表示</a:t>
            </a:r>
            <a:endParaRPr lang="en-US" altLang="ja-JP" sz="1800" dirty="0"/>
          </a:p>
          <a:p>
            <a:pPr lvl="1"/>
            <a:r>
              <a:rPr lang="ja-JP" altLang="en-US" sz="1600" dirty="0"/>
              <a:t>戦績を表示したいキラーを</a:t>
            </a:r>
            <a:r>
              <a:rPr lang="ja-JP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赤枠</a:t>
            </a:r>
            <a:r>
              <a:rPr lang="ja-JP" altLang="en-US" sz="1600" dirty="0"/>
              <a:t>から選択</a:t>
            </a:r>
            <a:endParaRPr lang="en-US" altLang="ja-JP" sz="1600" dirty="0"/>
          </a:p>
          <a:p>
            <a:pPr lvl="1"/>
            <a:endParaRPr kumimoji="1" lang="en-US" altLang="ja-JP" sz="1600" dirty="0"/>
          </a:p>
          <a:p>
            <a:pPr lvl="1"/>
            <a:r>
              <a:rPr lang="ja-JP" altLang="en-US" sz="1600" dirty="0"/>
              <a:t>選択すると</a:t>
            </a:r>
            <a:r>
              <a:rPr lang="ja-JP" alt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青枠</a:t>
            </a:r>
            <a:r>
              <a:rPr lang="ja-JP" altLang="en-US" sz="1600" dirty="0"/>
              <a:t>に戦績が表示されます</a:t>
            </a:r>
            <a:endParaRPr lang="en-US" altLang="ja-JP" sz="1600" dirty="0"/>
          </a:p>
          <a:p>
            <a:pPr lvl="1"/>
            <a:r>
              <a:rPr lang="ja-JP" altLang="en-US" sz="1400" dirty="0"/>
              <a:t>（</a:t>
            </a:r>
            <a:r>
              <a:rPr lang="en-US" altLang="ja-JP" sz="1400" dirty="0"/>
              <a:t>※</a:t>
            </a:r>
            <a:r>
              <a:rPr lang="ja-JP" altLang="en-US" sz="1400" dirty="0"/>
              <a:t>キラーのボタンを押すたびにステータスが更新されます）</a:t>
            </a:r>
            <a:endParaRPr lang="en-US" altLang="ja-JP" sz="1400" dirty="0"/>
          </a:p>
          <a:p>
            <a:endParaRPr lang="en-US" altLang="ja-JP" sz="1600" dirty="0"/>
          </a:p>
          <a:p>
            <a:r>
              <a:rPr lang="ja-JP" altLang="en-US" sz="1600" dirty="0"/>
              <a:t>プログラムの停止</a:t>
            </a:r>
            <a:endParaRPr lang="en-US" altLang="ja-JP" sz="1600" dirty="0"/>
          </a:p>
          <a:p>
            <a:pPr lvl="1"/>
            <a:r>
              <a:rPr lang="ja-JP" alt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黄枠</a:t>
            </a:r>
            <a:r>
              <a:rPr lang="ja-JP" altLang="en-US" sz="1400" dirty="0"/>
              <a:t>にあるボタンもしくは右上の「</a:t>
            </a:r>
            <a:r>
              <a:rPr lang="en-US" altLang="ja-JP" sz="1400" dirty="0"/>
              <a:t>×</a:t>
            </a:r>
            <a:r>
              <a:rPr lang="ja-JP" altLang="en-US" sz="1400" dirty="0"/>
              <a:t>」で消せます</a:t>
            </a:r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5533C-391B-4B04-A5B4-A94DAE4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815101-1B8E-4A9B-9649-6D03340A88F7}" type="datetime1">
              <a:rPr lang="ja-JP" altLang="en-US" smtClean="0"/>
              <a:t>2023/1/17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CEF917-50B3-4E2A-9ADA-26018DFE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7" y="1837267"/>
            <a:ext cx="4587021" cy="41977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E31358-7677-4370-8772-6F1666CAF274}"/>
              </a:ext>
            </a:extLst>
          </p:cNvPr>
          <p:cNvSpPr/>
          <p:nvPr/>
        </p:nvSpPr>
        <p:spPr>
          <a:xfrm>
            <a:off x="6832600" y="2573865"/>
            <a:ext cx="4394200" cy="2167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35F965-4832-4FC9-9109-3135FA7BAA41}"/>
              </a:ext>
            </a:extLst>
          </p:cNvPr>
          <p:cNvSpPr/>
          <p:nvPr/>
        </p:nvSpPr>
        <p:spPr>
          <a:xfrm>
            <a:off x="6832600" y="5195143"/>
            <a:ext cx="4394200" cy="5537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68E4A5-9C89-4A0B-B121-3A0E15BFA0D5}"/>
              </a:ext>
            </a:extLst>
          </p:cNvPr>
          <p:cNvSpPr/>
          <p:nvPr/>
        </p:nvSpPr>
        <p:spPr>
          <a:xfrm>
            <a:off x="8732727" y="5672664"/>
            <a:ext cx="614474" cy="3881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6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9_TF78438558" id="{2945AAA2-7688-4005-90A9-8A45BB05BCD5}" vid="{A0561D64-9419-48E0-BFEB-C6FD5CC9315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{D1CFA2FC-8053-4D06-AFE0-D29E49A52968}tf78438558_win32</Template>
  <TotalTime>26</TotalTime>
  <Words>126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Calibri</vt:lpstr>
      <vt:lpstr>Century Gothic</vt:lpstr>
      <vt:lpstr>Garamond</vt:lpstr>
      <vt:lpstr>SavonVTI</vt:lpstr>
      <vt:lpstr>プログラムの使い方</vt:lpstr>
      <vt:lpstr>事前準備</vt:lpstr>
      <vt:lpstr>プログラムの使い方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プログラムの使い方</dc:title>
  <dc:creator>Shimano Hiroki</dc:creator>
  <cp:lastModifiedBy>Shimano Hiroki</cp:lastModifiedBy>
  <cp:revision>5</cp:revision>
  <dcterms:created xsi:type="dcterms:W3CDTF">2023-01-17T10:43:45Z</dcterms:created>
  <dcterms:modified xsi:type="dcterms:W3CDTF">2023-01-17T11:09:54Z</dcterms:modified>
</cp:coreProperties>
</file>