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D4E45B-EE20-4F8A-B69D-5DEA4C7D2B57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1291-5B11-4F91-8849-222610C2C92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36687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12" name="Objekt 1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50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E45B-EE20-4F8A-B69D-5DEA4C7D2B57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1291-5B11-4F91-8849-222610C2C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88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E45B-EE20-4F8A-B69D-5DEA4C7D2B57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1291-5B11-4F91-8849-222610C2C925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E45B-EE20-4F8A-B69D-5DEA4C7D2B57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1291-5B11-4F91-8849-222610C2C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14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E45B-EE20-4F8A-B69D-5DEA4C7D2B57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1291-5B11-4F91-8849-222610C2C925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176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E45B-EE20-4F8A-B69D-5DEA4C7D2B57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1291-5B11-4F91-8849-222610C2C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4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E45B-EE20-4F8A-B69D-5DEA4C7D2B57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1291-5B11-4F91-8849-222610C2C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E45B-EE20-4F8A-B69D-5DEA4C7D2B57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1291-5B11-4F91-8849-222610C2C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6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E45B-EE20-4F8A-B69D-5DEA4C7D2B57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1291-5B11-4F91-8849-222610C2C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77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E45B-EE20-4F8A-B69D-5DEA4C7D2B57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1291-5B11-4F91-8849-222610C2C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75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E45B-EE20-4F8A-B69D-5DEA4C7D2B57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1291-5B11-4F91-8849-222610C2C925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1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DD4E45B-EE20-4F8A-B69D-5DEA4C7D2B57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211291-5B11-4F91-8849-222610C2C925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174920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Folie" r:id="rId15" imgW="353" imgH="353" progId="TCLayout.ActiveDocument.1">
                  <p:embed/>
                </p:oleObj>
              </mc:Choice>
              <mc:Fallback>
                <p:oleObj name="think-cell Folie" r:id="rId15" imgW="353" imgH="353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049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26925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 PN: </a:t>
            </a:r>
            <a:r>
              <a:rPr lang="de-DE" dirty="0" err="1" smtClean="0"/>
              <a:t>Ppp</a:t>
            </a:r>
            <a:r>
              <a:rPr lang="de-DE" dirty="0" smtClean="0"/>
              <a:t> - </a:t>
            </a:r>
            <a:r>
              <a:rPr lang="de-DE" dirty="0" err="1" smtClean="0"/>
              <a:t>Pen&amp;paper</a:t>
            </a:r>
            <a:r>
              <a:rPr lang="de-DE" dirty="0" smtClean="0"/>
              <a:t> </a:t>
            </a:r>
            <a:r>
              <a:rPr lang="de-DE" dirty="0" err="1" smtClean="0"/>
              <a:t>pal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392978" cy="1463040"/>
          </a:xfrm>
        </p:spPr>
        <p:txBody>
          <a:bodyPr/>
          <a:lstStyle/>
          <a:p>
            <a:r>
              <a:rPr lang="de-DE" dirty="0" smtClean="0"/>
              <a:t>Soziales Netzwerk für Brettspiele</a:t>
            </a:r>
          </a:p>
        </p:txBody>
      </p:sp>
    </p:spTree>
    <p:extLst>
      <p:ext uri="{BB962C8B-B14F-4D97-AF65-F5344CB8AC3E}">
        <p14:creationId xmlns:p14="http://schemas.microsoft.com/office/powerpoint/2010/main" val="48963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 Bewertungssystem</a:t>
            </a:r>
          </a:p>
          <a:p>
            <a:r>
              <a:rPr lang="de-DE" sz="2800" dirty="0" smtClean="0"/>
              <a:t>- Umkreissuche</a:t>
            </a:r>
          </a:p>
          <a:p>
            <a:r>
              <a:rPr lang="de-DE" sz="2800" dirty="0" smtClean="0"/>
              <a:t>- Filter</a:t>
            </a:r>
          </a:p>
          <a:p>
            <a:r>
              <a:rPr lang="de-DE" sz="2800" dirty="0" smtClean="0"/>
              <a:t>- Tauschbörse</a:t>
            </a:r>
          </a:p>
          <a:p>
            <a:r>
              <a:rPr lang="de-DE" sz="2800" dirty="0" smtClean="0"/>
              <a:t>- Forum</a:t>
            </a:r>
          </a:p>
          <a:p>
            <a:r>
              <a:rPr lang="de-DE" sz="2800" dirty="0" smtClean="0"/>
              <a:t>- Terminkalender</a:t>
            </a:r>
          </a:p>
        </p:txBody>
      </p:sp>
    </p:spTree>
    <p:extLst>
      <p:ext uri="{BB962C8B-B14F-4D97-AF65-F5344CB8AC3E}">
        <p14:creationId xmlns:p14="http://schemas.microsoft.com/office/powerpoint/2010/main" val="166926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Kosten: ~ 150000 €</a:t>
            </a:r>
          </a:p>
          <a:p>
            <a:r>
              <a:rPr lang="de-DE" sz="2800" dirty="0" smtClean="0"/>
              <a:t>Zeitlicher Aufwand: ~ 100 Personentage</a:t>
            </a:r>
          </a:p>
          <a:p>
            <a:r>
              <a:rPr lang="de-DE" sz="2800" dirty="0" smtClean="0"/>
              <a:t>Zielgruppe: Alle Gesellschaftsspiel Spieler</a:t>
            </a:r>
          </a:p>
          <a:p>
            <a:endParaRPr lang="de-DE" sz="2800" dirty="0"/>
          </a:p>
          <a:p>
            <a:r>
              <a:rPr lang="de-DE" sz="2800" dirty="0" smtClean="0"/>
              <a:t>Einnahmen: Mikrotransaktionen &amp; Werbung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88939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46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think-cell Folie</vt:lpstr>
      <vt:lpstr> PN: Ppp - Pen&amp;paper pal </vt:lpstr>
      <vt:lpstr>Funktionalität</vt:lpstr>
      <vt:lpstr>Rahmenbedingungen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Ppp - Pen&amp;paper pal</dc:title>
  <dc:creator>Windows-Benutzer</dc:creator>
  <cp:lastModifiedBy>Windows-Benutzer</cp:lastModifiedBy>
  <cp:revision>4</cp:revision>
  <dcterms:created xsi:type="dcterms:W3CDTF">2018-04-04T10:32:19Z</dcterms:created>
  <dcterms:modified xsi:type="dcterms:W3CDTF">2018-04-04T11:12:07Z</dcterms:modified>
</cp:coreProperties>
</file>