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ko-KR" sz="4400" spc="-1" strike="noStrike">
                <a:latin typeface="Noto Sans CJK KR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1"/>
          <p:cNvGraphicFramePr/>
          <p:nvPr/>
        </p:nvGraphicFramePr>
        <p:xfrm>
          <a:off x="5250240" y="617040"/>
          <a:ext cx="4541760" cy="1398960"/>
        </p:xfrm>
        <a:graphic>
          <a:graphicData uri="http://schemas.openxmlformats.org/drawingml/2006/table">
            <a:tbl>
              <a:tblPr/>
              <a:tblGrid>
                <a:gridCol w="956520"/>
                <a:gridCol w="805320"/>
                <a:gridCol w="866160"/>
                <a:gridCol w="903240"/>
                <a:gridCol w="101088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ETH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IP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smac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dmac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sip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dip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request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37:5B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21:C2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0.11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8.8.8.8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5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reply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21:C2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37:5B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8.8.8.8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0.11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2"/>
          <p:cNvGraphicFramePr/>
          <p:nvPr/>
        </p:nvGraphicFramePr>
        <p:xfrm>
          <a:off x="3889080" y="2826720"/>
          <a:ext cx="6177240" cy="2287080"/>
        </p:xfrm>
        <a:graphic>
          <a:graphicData uri="http://schemas.openxmlformats.org/drawingml/2006/table">
            <a:tbl>
              <a:tblPr/>
              <a:tblGrid>
                <a:gridCol w="886680"/>
                <a:gridCol w="905400"/>
                <a:gridCol w="773640"/>
                <a:gridCol w="779760"/>
                <a:gridCol w="1048680"/>
                <a:gridCol w="760680"/>
                <a:gridCol w="1022760"/>
              </a:tblGrid>
              <a:tr h="368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ETH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4"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ARP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639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smac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dmac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sendmac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Send ip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tmac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tip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39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request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37:5B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Ff:FF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37:5B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0.11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0000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0.1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40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reply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21:C2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0.11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21:C2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0.1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37:5b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0.11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0" name="CustomShape 3"/>
          <p:cNvSpPr/>
          <p:nvPr/>
        </p:nvSpPr>
        <p:spPr>
          <a:xfrm>
            <a:off x="5276160" y="293400"/>
            <a:ext cx="4515480" cy="273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ICMP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3888000" y="2520000"/>
            <a:ext cx="6161760" cy="273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ARP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1645920" y="914400"/>
            <a:ext cx="2011320" cy="9140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gateway</a:t>
            </a:r>
            <a:endParaRPr b="0" lang="en-US" sz="18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&lt;88:36:6C:7E:21:C2&gt;</a:t>
            </a:r>
            <a:endParaRPr b="0" lang="en-US" sz="18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&lt;192.168.0.1&gt;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457200" y="2468880"/>
            <a:ext cx="2011320" cy="9140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</a:t>
            </a:r>
            <a:endParaRPr b="0" lang="en-US" sz="18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&lt;2C:8D:B1:E7:92:49&gt;</a:t>
            </a:r>
            <a:endParaRPr b="0" lang="en-US" sz="18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&lt;192.168.0.10&gt;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1228680" y="3816000"/>
            <a:ext cx="2011320" cy="9140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</a:t>
            </a:r>
            <a:endParaRPr b="0" lang="en-US" sz="18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&lt;08:00:27:53:37:5b&gt;</a:t>
            </a:r>
            <a:endParaRPr b="0" lang="en-US" sz="18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&lt;192.168.0.11&gt;</a:t>
            </a:r>
            <a:endParaRPr b="0" lang="en-US" sz="18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2020-04-02T04:51:22Z</dcterms:created>
  <dc:creator/>
  <dc:description/>
  <dc:language>en-US</dc:language>
  <cp:lastModifiedBy/>
  <dcterms:modified xsi:type="dcterms:W3CDTF">2021-07-23T21:12:30Z</dcterms:modified>
  <cp:revision>16</cp:revision>
  <dc:subject/>
  <dc:title/>
</cp:coreProperties>
</file>