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F8F05-FBE5-473D-AC42-F207CF2D60BA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090B3-DA7A-453D-A76B-7F0AC26D3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61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090B3-DA7A-453D-A76B-7F0AC26D3C1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1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0137B-76E2-4F40-8EE2-50905E19F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FEEE32-D759-4529-B807-E3591D24A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E01C2-09D2-424E-8343-520DCCF9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8869C-CCE0-4E0C-B0E9-16B1BD72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9C4EA-92E7-45E8-8024-939523B9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0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62C73-C8E6-426A-9306-28041EAC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52EA61-1A52-4518-BC6E-FEE61152A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E0B94-62BC-43BE-900F-150C8BD0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51FF8-9121-4601-93C8-CFBF1B43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59131-27FE-497E-9D83-4B878706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94F48A-7BFB-4B12-9CE3-D6E105085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D4BEE0-F74C-45C6-8CB1-B3F82AD2B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253FF-CF19-4179-9431-4A7CA38D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3C406-4352-49EF-883D-E2143779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7FA3C-77C6-46D1-B743-831D875F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36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A78CF-A6F0-4EFB-975B-BE5C8B54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5E52C-45CB-4DA0-99E5-812C577F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76721-BCAD-4989-A324-DA8B7C68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5CF6C-0D0C-48B5-9009-AE9E3230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00853-4481-482A-BA14-AB5B314A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33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CF2DC-47FE-4A4A-A0AE-3276C897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2304DC-4C22-4AE3-8CD8-37253D02D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CBDA1-977F-498A-A190-CD0A5DDC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D2A8E-2C07-432F-B121-E7110CD1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03F89-E518-4C0D-A3B1-0A30DA85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99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F8229-CF0C-4ED6-BE54-4A511F6F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A8FD7-3001-47DE-BDDA-3494CF71B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FFF663-890A-4586-844C-A2CD377CB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6705D-9672-401C-A514-30E64E41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3299E7-4B48-4917-A0CC-708A059A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3F2A2-0E85-42C6-8F02-6560CB06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2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4CA72-F85F-4719-92CB-13F17072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52C53-A784-4F10-B021-728B6EF0D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C9D3E-F694-4369-9F58-25582D64F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2CDA7E-6CD1-4DE9-980C-BC682D2E1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5191F6-8551-47A4-AD24-A2ED58284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B8EBD4-1A4D-4B23-861B-A0AD7C6D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239C6C-BFC0-4670-8D61-DEEEDB83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9C1E3B-52CB-4AA9-9906-FA88E77C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5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3AB7A-5D4C-450B-BC7E-7060980B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057876-8D22-456A-A7ED-CB065C07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6B5DE1-C338-4084-8EB3-F18BEC2F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DC6A40-1EB2-4EF9-B420-2DD6419B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5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D124A1-361A-4DD2-B4E8-268A2C52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154AE-FA9C-40A1-9ADD-740CB60A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E11E5E-758C-4E26-A8D4-F73CE64D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9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F6433-ADFF-4AEA-989A-8638276C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AF027-15BF-476C-AC28-E32C2665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7A67C-9513-44ED-BCA2-24D76A67E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57838-E27A-4047-BDFA-BF39ACE8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2D6B6-8FB1-4D18-A566-3753EF6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5BC50D-4190-449D-BD81-0D9F3766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7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546E7-A9C6-49B2-BCB3-D3488C0E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3A01B8-0A78-4A41-B69C-7D48FAF73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4E404D-9ED4-4D04-A412-C038DF854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1F7635-478D-435D-AA5B-EFD96FB2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9C2C-739E-4E0E-AC2E-88D3D4CEA17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5960C-FB93-4DBD-8DB5-607F360D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1F1F88-868D-43E5-9403-94B3D8C6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5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BE7474-60E0-4B1E-95EC-BBE98DAA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86B94-DCA6-4F24-A641-9EF820722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1AA87-B976-4CBC-B4B7-148E7708E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C9C2C-739E-4E0E-AC2E-88D3D4CEA17E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5816A-A60B-4691-8D6B-E2B6BC0AE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D5539-7359-43BD-902D-3259F76C5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8886-D76E-4DFD-B9AC-98234DC73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8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70D7D-30D7-48C8-9FBA-5DB493AC8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0342"/>
            <a:ext cx="9144000" cy="1130657"/>
          </a:xfrm>
        </p:spPr>
        <p:txBody>
          <a:bodyPr/>
          <a:lstStyle/>
          <a:p>
            <a:r>
              <a:rPr lang="en-US" altLang="zh-CN" dirty="0"/>
              <a:t>CV Programming1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546D0D-A348-45E0-B9AF-BFBDD876E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308122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TensorFlow+ResNet</a:t>
            </a:r>
            <a:r>
              <a:rPr lang="en-US" altLang="zh-CN" dirty="0"/>
              <a:t> </a:t>
            </a:r>
            <a:r>
              <a:rPr lang="zh-CN" altLang="en-US" dirty="0"/>
              <a:t>图片分类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    181250168 </a:t>
            </a:r>
            <a:r>
              <a:rPr lang="zh-CN" altLang="en-US" dirty="0"/>
              <a:t>薛人玮</a:t>
            </a:r>
          </a:p>
        </p:txBody>
      </p:sp>
    </p:spTree>
    <p:extLst>
      <p:ext uri="{BB962C8B-B14F-4D97-AF65-F5344CB8AC3E}">
        <p14:creationId xmlns:p14="http://schemas.microsoft.com/office/powerpoint/2010/main" val="69175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8CF48-55F4-4F9D-B33A-1D7E3F22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DBB98F-8A2D-4AB5-96E1-AC516DAFF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806" y="1492647"/>
            <a:ext cx="8853807" cy="38727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E7B06C-F2E1-4DC0-85B6-E9D9F0666D72}"/>
              </a:ext>
            </a:extLst>
          </p:cNvPr>
          <p:cNvSpPr txBox="1"/>
          <p:nvPr/>
        </p:nvSpPr>
        <p:spPr>
          <a:xfrm>
            <a:off x="6279502" y="5924939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本次实验，采用了</a:t>
            </a:r>
            <a:r>
              <a:rPr lang="en-US" altLang="zh-CN" dirty="0"/>
              <a:t>ResNet50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39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D258-AB24-435E-937A-40FD3872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迁移学习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ED8146-EDEF-4430-A323-AA942EDDF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945" y="1918931"/>
            <a:ext cx="7920109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27F7CC-4DBA-47BD-8F2E-2C4FFD787DB2}"/>
              </a:ext>
            </a:extLst>
          </p:cNvPr>
          <p:cNvSpPr txBox="1"/>
          <p:nvPr/>
        </p:nvSpPr>
        <p:spPr>
          <a:xfrm>
            <a:off x="5208576" y="1435478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TensorFlow</a:t>
            </a:r>
            <a:r>
              <a:rPr lang="zh-CN" altLang="en-US" dirty="0"/>
              <a:t>官方， 采用了</a:t>
            </a:r>
            <a:r>
              <a:rPr lang="en-US" altLang="zh-CN" dirty="0" err="1"/>
              <a:t>ResNet</a:t>
            </a:r>
            <a:r>
              <a:rPr lang="en-US" altLang="zh-CN" dirty="0"/>
              <a:t> V1 50</a:t>
            </a:r>
          </a:p>
        </p:txBody>
      </p:sp>
    </p:spTree>
    <p:extLst>
      <p:ext uri="{BB962C8B-B14F-4D97-AF65-F5344CB8AC3E}">
        <p14:creationId xmlns:p14="http://schemas.microsoft.com/office/powerpoint/2010/main" val="416431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A4C12-8E74-442F-A9FF-0E23B0CE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模型搭建</a:t>
            </a:r>
            <a:r>
              <a:rPr lang="en-US" altLang="zh-CN" dirty="0"/>
              <a:t>/</a:t>
            </a:r>
            <a:r>
              <a:rPr lang="zh-CN" altLang="en-US" dirty="0"/>
              <a:t>流程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9F493F-2511-4ABF-99AC-256F4B126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47" y="365125"/>
            <a:ext cx="5724164" cy="28949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74D9255-012E-439B-9B21-DD31773F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728" y="3429000"/>
            <a:ext cx="3019717" cy="30944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B564B8-C5FE-4FC3-9028-069066240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873" y="2529117"/>
            <a:ext cx="3232669" cy="244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3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EDF23-8AC1-4FA9-A15D-98C34EA4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使用预训练模型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AC7F2C-4A1A-473A-AE46-E2DAEA512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6453"/>
            <a:ext cx="10515600" cy="2801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3BA33D-0892-4725-B6DB-0631B1EC3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535691"/>
            <a:ext cx="99345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8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76801-E7F9-4452-897B-0FB77612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8D5541D-B508-419B-8A25-2ECB1FD7C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445" y="2223215"/>
            <a:ext cx="6527735" cy="22256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40022E-60AC-46C2-8270-CED5A88C9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648" y="1690688"/>
            <a:ext cx="7501327" cy="38847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ADE6962-2E0E-49A7-8409-525493D2D292}"/>
              </a:ext>
            </a:extLst>
          </p:cNvPr>
          <p:cNvSpPr txBox="1"/>
          <p:nvPr/>
        </p:nvSpPr>
        <p:spPr>
          <a:xfrm>
            <a:off x="9750490" y="3429000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转换为</a:t>
            </a:r>
            <a:r>
              <a:rPr lang="en-US" altLang="zh-CN" dirty="0"/>
              <a:t>224*224</a:t>
            </a:r>
            <a:r>
              <a:rPr lang="zh-CN" altLang="en-US" dirty="0"/>
              <a:t> </a:t>
            </a:r>
            <a:r>
              <a:rPr lang="en-US" altLang="zh-CN" dirty="0"/>
              <a:t>rgb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A7D974-87B5-4027-8BC5-B17F7354220C}"/>
              </a:ext>
            </a:extLst>
          </p:cNvPr>
          <p:cNvSpPr txBox="1"/>
          <p:nvPr/>
        </p:nvSpPr>
        <p:spPr>
          <a:xfrm>
            <a:off x="9558931" y="278266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加载预训练模型，添加</a:t>
            </a:r>
            <a:endParaRPr lang="en-US" altLang="zh-CN" dirty="0"/>
          </a:p>
          <a:p>
            <a:r>
              <a:rPr lang="zh-CN" altLang="en-US" dirty="0"/>
              <a:t>最后的全连接层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7D110A-734E-4FC6-8F33-592714F6F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289" y="1349772"/>
            <a:ext cx="6946156" cy="48971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3E0397-47F9-4BD0-88EC-D00AF873A612}"/>
              </a:ext>
            </a:extLst>
          </p:cNvPr>
          <p:cNvSpPr txBox="1"/>
          <p:nvPr/>
        </p:nvSpPr>
        <p:spPr>
          <a:xfrm>
            <a:off x="9635438" y="3974841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Keras</a:t>
            </a:r>
            <a:r>
              <a:rPr lang="zh-CN" altLang="en-US" dirty="0"/>
              <a:t>梯度下降训练</a:t>
            </a:r>
          </a:p>
        </p:txBody>
      </p:sp>
    </p:spTree>
    <p:extLst>
      <p:ext uri="{BB962C8B-B14F-4D97-AF65-F5344CB8AC3E}">
        <p14:creationId xmlns:p14="http://schemas.microsoft.com/office/powerpoint/2010/main" val="257302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C8D5F-9FD3-4E2B-A7BB-30C69F37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B31D94-82B1-4B80-982B-83F67B06418A}"/>
              </a:ext>
            </a:extLst>
          </p:cNvPr>
          <p:cNvSpPr txBox="1"/>
          <p:nvPr/>
        </p:nvSpPr>
        <p:spPr>
          <a:xfrm>
            <a:off x="4012163" y="52158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3719C3A-C993-4CF6-9BF4-5FF25768D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342" y="1349764"/>
            <a:ext cx="5482234" cy="29667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F77610-51F7-4671-914A-A307882FA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549" y="4932393"/>
            <a:ext cx="45053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1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A790C-1EB4-4ED5-88B1-DE73CD76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6097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A6977-3FFF-4A67-B585-4D5BF2FC6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95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52</Words>
  <Application>Microsoft Office PowerPoint</Application>
  <PresentationFormat>宽屏</PresentationFormat>
  <Paragraphs>20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CV Programming1</vt:lpstr>
      <vt:lpstr>ResNet</vt:lpstr>
      <vt:lpstr>迁移学习</vt:lpstr>
      <vt:lpstr>模型搭建/流程</vt:lpstr>
      <vt:lpstr>使用预训练模型</vt:lpstr>
      <vt:lpstr>训练</vt:lpstr>
      <vt:lpstr>预测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Programming1</dc:title>
  <dc:creator>薛 人玮</dc:creator>
  <cp:lastModifiedBy>薛 人玮</cp:lastModifiedBy>
  <cp:revision>8</cp:revision>
  <dcterms:created xsi:type="dcterms:W3CDTF">2021-05-16T14:53:43Z</dcterms:created>
  <dcterms:modified xsi:type="dcterms:W3CDTF">2021-05-16T16:29:59Z</dcterms:modified>
</cp:coreProperties>
</file>