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50137B-76E2-4F40-8EE2-50905E19F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FEEE32-D759-4529-B807-E3591D24A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7E01C2-09D2-424E-8343-520DCCF90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C9C2C-739E-4E0E-AC2E-88D3D4CEA17E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68869C-CCE0-4E0C-B0E9-16B1BD723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39C4EA-92E7-45E8-8024-939523B95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8886-D76E-4DFD-B9AC-98234DC73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709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062C73-C8E6-426A-9306-28041EAC4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52EA61-1A52-4518-BC6E-FEE61152A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5E0B94-62BC-43BE-900F-150C8BD01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C9C2C-739E-4E0E-AC2E-88D3D4CEA17E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D51FF8-9121-4601-93C8-CFBF1B435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259131-27FE-497E-9D83-4B8787065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8886-D76E-4DFD-B9AC-98234DC73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24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94F48A-7BFB-4B12-9CE3-D6E1050856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D4BEE0-F74C-45C6-8CB1-B3F82AD2B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B253FF-CF19-4179-9431-4A7CA38D7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C9C2C-739E-4E0E-AC2E-88D3D4CEA17E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63C406-4352-49EF-883D-E2143779D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77FA3C-77C6-46D1-B743-831D875F1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8886-D76E-4DFD-B9AC-98234DC73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363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A78CF-A6F0-4EFB-975B-BE5C8B548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B5E52C-45CB-4DA0-99E5-812C577F5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276721-BCAD-4989-A324-DA8B7C683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C9C2C-739E-4E0E-AC2E-88D3D4CEA17E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65CF6C-0D0C-48B5-9009-AE9E32301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100853-4481-482A-BA14-AB5B314A3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8886-D76E-4DFD-B9AC-98234DC73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333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3CF2DC-47FE-4A4A-A0AE-3276C8979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2304DC-4C22-4AE3-8CD8-37253D02D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0CBDA1-977F-498A-A190-CD0A5DDC7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C9C2C-739E-4E0E-AC2E-88D3D4CEA17E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1D2A8E-2C07-432F-B121-E7110CD17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703F89-E518-4C0D-A3B1-0A30DA859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8886-D76E-4DFD-B9AC-98234DC73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992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F8229-CF0C-4ED6-BE54-4A511F6F0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5A8FD7-3001-47DE-BDDA-3494CF71BD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FFF663-890A-4586-844C-A2CD377CB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D6705D-9672-401C-A514-30E64E413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C9C2C-739E-4E0E-AC2E-88D3D4CEA17E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3299E7-4B48-4917-A0CC-708A059A0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03F2A2-0E85-42C6-8F02-6560CB06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8886-D76E-4DFD-B9AC-98234DC73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12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D4CA72-F85F-4719-92CB-13F17072B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652C53-A784-4F10-B021-728B6EF0D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AC9D3E-F694-4369-9F58-25582D64F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2CDA7E-6CD1-4DE9-980C-BC682D2E14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5191F6-8551-47A4-AD24-A2ED582844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6B8EBD4-1A4D-4B23-861B-A0AD7C6D0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C9C2C-739E-4E0E-AC2E-88D3D4CEA17E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B239C6C-BFC0-4670-8D61-DEEEDB83E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09C1E3B-52CB-4AA9-9906-FA88E77C0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8886-D76E-4DFD-B9AC-98234DC73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857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3AB7A-5D4C-450B-BC7E-7060980BD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057876-8D22-456A-A7ED-CB065C07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C9C2C-739E-4E0E-AC2E-88D3D4CEA17E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6B5DE1-C338-4084-8EB3-F18BEC2F4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DC6A40-1EB2-4EF9-B420-2DD6419BE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8886-D76E-4DFD-B9AC-98234DC73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256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DD124A1-361A-4DD2-B4E8-268A2C52C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C9C2C-739E-4E0E-AC2E-88D3D4CEA17E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D154AE-FA9C-40A1-9ADD-740CB60A4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E11E5E-758C-4E26-A8D4-F73CE64D9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8886-D76E-4DFD-B9AC-98234DC73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193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FF6433-ADFF-4AEA-989A-8638276C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5AF027-15BF-476C-AC28-E32C2665C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27A67C-9513-44ED-BCA2-24D76A67E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B57838-E27A-4047-BDFA-BF39ACE86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C9C2C-739E-4E0E-AC2E-88D3D4CEA17E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92D6B6-8FB1-4D18-A566-3753EF6FF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5BC50D-4190-449D-BD81-0D9F37661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8886-D76E-4DFD-B9AC-98234DC73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871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A546E7-A9C6-49B2-BCB3-D3488C0ED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03A01B8-0A78-4A41-B69C-7D48FAF732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4E404D-9ED4-4D04-A412-C038DF854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1F7635-478D-435D-AA5B-EFD96FB20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C9C2C-739E-4E0E-AC2E-88D3D4CEA17E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65960C-FB93-4DBD-8DB5-607F360D7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1F1F88-868D-43E5-9403-94B3D8C6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8886-D76E-4DFD-B9AC-98234DC73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359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BBE7474-60E0-4B1E-95EC-BBE98DAA5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986B94-DCA6-4F24-A641-9EF820722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C1AA87-B976-4CBC-B4B7-148E7708EB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C9C2C-739E-4E0E-AC2E-88D3D4CEA17E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65816A-A60B-4691-8D6B-E2B6BC0AED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8D5539-7359-43BD-902D-3259F76C5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38886-D76E-4DFD-B9AC-98234DC73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88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70D7D-30D7-48C8-9FBA-5DB493AC8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10342"/>
            <a:ext cx="9144000" cy="1130657"/>
          </a:xfrm>
        </p:spPr>
        <p:txBody>
          <a:bodyPr/>
          <a:lstStyle/>
          <a:p>
            <a:r>
              <a:rPr lang="en-US" altLang="zh-CN" dirty="0"/>
              <a:t>CV Programming1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546D0D-A348-45E0-B9AF-BFBDD876E0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3081224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TensorFlow+ResNet</a:t>
            </a:r>
            <a:r>
              <a:rPr lang="en-US" altLang="zh-CN" dirty="0"/>
              <a:t> </a:t>
            </a:r>
            <a:r>
              <a:rPr lang="zh-CN" altLang="en-US" dirty="0"/>
              <a:t>图片分类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                                                  181250168 </a:t>
            </a:r>
            <a:r>
              <a:rPr lang="zh-CN" altLang="en-US" dirty="0"/>
              <a:t>薛人玮</a:t>
            </a:r>
          </a:p>
        </p:txBody>
      </p:sp>
    </p:spTree>
    <p:extLst>
      <p:ext uri="{BB962C8B-B14F-4D97-AF65-F5344CB8AC3E}">
        <p14:creationId xmlns:p14="http://schemas.microsoft.com/office/powerpoint/2010/main" val="691755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E8CF48-55F4-4F9D-B33A-1D7E3F224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ResNet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ADBB98F-8A2D-4AB5-96E1-AC516DAFF0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2806" y="1492647"/>
            <a:ext cx="8853807" cy="387270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0E7B06C-F2E1-4DC0-85B6-E9D9F0666D72}"/>
              </a:ext>
            </a:extLst>
          </p:cNvPr>
          <p:cNvSpPr txBox="1"/>
          <p:nvPr/>
        </p:nvSpPr>
        <p:spPr>
          <a:xfrm>
            <a:off x="6279502" y="5924939"/>
            <a:ext cx="390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本次实验，采用了</a:t>
            </a:r>
            <a:r>
              <a:rPr lang="en-US" altLang="zh-CN" dirty="0"/>
              <a:t>ResNet50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6396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9CD258-AB24-435E-937A-40FD38723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迁移学习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6ED8146-EDEF-4430-A323-AA942EDDFD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5945" y="1918931"/>
            <a:ext cx="7920109" cy="435133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027F7CC-4DBA-47BD-8F2E-2C4FFD787DB2}"/>
              </a:ext>
            </a:extLst>
          </p:cNvPr>
          <p:cNvSpPr txBox="1"/>
          <p:nvPr/>
        </p:nvSpPr>
        <p:spPr>
          <a:xfrm>
            <a:off x="5208576" y="1435478"/>
            <a:ext cx="4099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TensorFlow</a:t>
            </a:r>
            <a:r>
              <a:rPr lang="zh-CN" altLang="en-US" dirty="0"/>
              <a:t>官方， 采用了</a:t>
            </a:r>
            <a:r>
              <a:rPr lang="en-US" altLang="zh-CN" dirty="0" err="1"/>
              <a:t>ResNet</a:t>
            </a:r>
            <a:r>
              <a:rPr lang="en-US" altLang="zh-CN" dirty="0"/>
              <a:t> V1 50</a:t>
            </a:r>
          </a:p>
        </p:txBody>
      </p:sp>
    </p:spTree>
    <p:extLst>
      <p:ext uri="{BB962C8B-B14F-4D97-AF65-F5344CB8AC3E}">
        <p14:creationId xmlns:p14="http://schemas.microsoft.com/office/powerpoint/2010/main" val="4164317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8A4C12-8E74-442F-A9FF-0E23B0CED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模型搭建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95DC29-F317-451D-813A-D392C2225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4638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23</Words>
  <Application>Microsoft Office PowerPoint</Application>
  <PresentationFormat>宽屏</PresentationFormat>
  <Paragraphs>11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CV Programming1</vt:lpstr>
      <vt:lpstr>ResNet</vt:lpstr>
      <vt:lpstr>迁移学习</vt:lpstr>
      <vt:lpstr>模型搭建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 Programming1</dc:title>
  <dc:creator>薛 人玮</dc:creator>
  <cp:lastModifiedBy>薛 人玮</cp:lastModifiedBy>
  <cp:revision>3</cp:revision>
  <dcterms:created xsi:type="dcterms:W3CDTF">2021-05-16T14:53:43Z</dcterms:created>
  <dcterms:modified xsi:type="dcterms:W3CDTF">2021-05-16T15:57:14Z</dcterms:modified>
</cp:coreProperties>
</file>