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CE440A-AA6E-4D45-8BCA-56633F4641BF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2B088-5546-4981-9F12-189183630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604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2B088-5546-4981-9F12-1891836307A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53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3506F-7957-4DB6-A44E-09A6E3D42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7A4793-3307-433B-8B7F-7C6196526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C4F4F-4D15-473D-BB53-4D4434C0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2591-A3B4-4CC1-95DD-2E0228DB28EE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EDC1F0-97E5-4171-A48D-100EFBEBB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52E9C4-6E56-45AC-8CA0-7FE96337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F7B5-8962-4054-BF95-C1C9A5172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058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E8C53-BF47-406C-8D35-699F0E82D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0942E2-ED5F-40FF-8102-E97A3E523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DDCB19-E6C0-4F6D-AA2F-965B98987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2591-A3B4-4CC1-95DD-2E0228DB28EE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B8978B-F2EF-4BB8-89F8-78567B0E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34473B-4815-4238-9C75-479C5D72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F7B5-8962-4054-BF95-C1C9A5172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03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20ECD9-1E80-4926-86A2-43B6B3B0D1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40F853-8E17-4A0A-98EC-EC24CF09A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D8E91E-89B0-46FB-BC6F-DB08EA0AF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2591-A3B4-4CC1-95DD-2E0228DB28EE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7029C8-1FE4-468E-A8E1-77940EC56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D7F4C5-3AB1-4DB4-B578-D5B8625AC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F7B5-8962-4054-BF95-C1C9A5172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66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BB4C1-7028-46D1-AAE8-689FAA5F5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EC9BF0-B5B3-4A30-B686-CDC21795D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07A34-C0C3-40EF-80BB-6EA46AC0A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2591-A3B4-4CC1-95DD-2E0228DB28EE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9BD155-A20D-4457-94CD-A47B83C4D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A8654-DA85-429A-8E24-D62BF877E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F7B5-8962-4054-BF95-C1C9A5172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542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C7070-19B1-4BBB-B8FC-8C521B59D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392C2B-5291-4062-A3F6-E56278C7E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4AD716-37E1-4C61-A499-09F7FC0C4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2591-A3B4-4CC1-95DD-2E0228DB28EE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FA6BBD-7B80-4A91-BB1D-143CEEC96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F54B8D-DB79-47AE-B325-A13D8F5A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F7B5-8962-4054-BF95-C1C9A5172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4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47C6D-D788-42FF-A4A0-0EA5677CA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9892AA-E35C-4F38-B5B2-D667D4011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901B71-5E42-43F8-8532-B9439E9C4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5CB40A-164C-4159-9AAD-00B529975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2591-A3B4-4CC1-95DD-2E0228DB28EE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9AD2E5-DBCA-4C4B-90CB-16A5E05A5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20D0CC-AA47-4AFF-AB6C-AE9984D1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F7B5-8962-4054-BF95-C1C9A5172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026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5808F-3B80-4050-AFC8-D6A3A0D6E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30DB49-9AA7-4152-8A4A-B1952C7B0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EE17C5-B668-4F1C-9619-555399D15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4FA5C7-767C-43F9-9A0F-74F06022E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05D618-4862-48D2-BC04-2AF7095E5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C7F88D-66CA-4218-8FAF-55C2C8480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2591-A3B4-4CC1-95DD-2E0228DB28EE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6D9F6B-17E7-4F89-9214-8101D09F1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1FDCA6-7A0E-441A-84D3-D9C90182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F7B5-8962-4054-BF95-C1C9A5172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320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30B55-5471-4364-808C-EC671035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24C770-A47B-4BAF-8C6C-098F3ADD0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2591-A3B4-4CC1-95DD-2E0228DB28EE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BFCB57-F1BE-4DE4-8631-92B6395D5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23D04C-16C4-4390-83DF-58A86514A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F7B5-8962-4054-BF95-C1C9A5172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15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8C6ED1-D6B0-4C01-9477-D8D4AB06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2591-A3B4-4CC1-95DD-2E0228DB28EE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FC6AA2-4D56-4ECA-A227-90ACEA41F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F81BCF-3710-4B52-AE21-FADEF9B1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F7B5-8962-4054-BF95-C1C9A5172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5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D3A44-F695-436E-BA0E-F0E5A0EA8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AB2898-547B-41C1-BC29-7E21CD695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669C92-6F3C-4167-B35C-CAF313B3F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50B20A-6573-49CA-B8E6-AB61423C0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2591-A3B4-4CC1-95DD-2E0228DB28EE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4C939A-4807-4CC6-B24E-439594A66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9BB483-E82E-455D-9258-DF4A983F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F7B5-8962-4054-BF95-C1C9A5172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678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ED8C9-4E6A-4ED9-9D9F-2A4619A3E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960A7A-6DEE-4325-9AB2-C8454CD48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377EF6-40D4-449C-8D6B-68123738C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AA7588-F392-4C56-914A-0DD2B9D0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2591-A3B4-4CC1-95DD-2E0228DB28EE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AA6FCF-94A1-48F5-A2EB-C12A87E2A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4A99CB-6C49-48C9-BD8B-23427979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F7B5-8962-4054-BF95-C1C9A5172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51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2936CE-A07B-42D8-8613-924F5F85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702A18-0622-4F62-A675-9985D8A6C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D5A458-CB12-4407-8D1D-5C325A8DA3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72591-A3B4-4CC1-95DD-2E0228DB28EE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3AE0F0-23B8-47DE-BE5B-D28279709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E8DFB6-1485-49A3-B3E6-A81247714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9F7B5-8962-4054-BF95-C1C9A5172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40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E261A-8951-472A-8DA0-8A5287ADC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615"/>
            <a:ext cx="9144000" cy="2387600"/>
          </a:xfrm>
        </p:spPr>
        <p:txBody>
          <a:bodyPr/>
          <a:lstStyle/>
          <a:p>
            <a:r>
              <a:rPr lang="en-US" altLang="zh-CN" dirty="0"/>
              <a:t>CV Programming03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97BCDD-C95F-4710-BAE2-F603A8997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11759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/>
              <a:t>PSPNet</a:t>
            </a:r>
            <a:r>
              <a:rPr lang="en-US" altLang="zh-CN" dirty="0"/>
              <a:t> </a:t>
            </a:r>
            <a:r>
              <a:rPr lang="zh-CN" altLang="en-US" dirty="0"/>
              <a:t>语义分割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			181250168 </a:t>
            </a:r>
            <a:r>
              <a:rPr lang="zh-CN" altLang="en-US" dirty="0"/>
              <a:t>薛人玮</a:t>
            </a:r>
          </a:p>
        </p:txBody>
      </p:sp>
    </p:spTree>
    <p:extLst>
      <p:ext uri="{BB962C8B-B14F-4D97-AF65-F5344CB8AC3E}">
        <p14:creationId xmlns:p14="http://schemas.microsoft.com/office/powerpoint/2010/main" val="1431344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14B51-588B-49A7-B2BD-A6B44302D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PSPNet</a:t>
            </a:r>
            <a:endParaRPr lang="zh-CN" altLang="en-US" dirty="0"/>
          </a:p>
        </p:txBody>
      </p:sp>
      <p:pic>
        <p:nvPicPr>
          <p:cNvPr id="1026" name="Picture 2" descr="https://img-blog.csdnimg.cn/20191109115433117.png?x-oss-process=image/watermark,type_ZmFuZ3poZW5naGVpdGk,shadow_10,text_aHR0cHM6Ly9ibG9nLmNzZG4ubmV0L3dlaXhpbl80NDc5MTk2NA==,size_16,color_FFFFFF,t_70#pic_center">
            <a:extLst>
              <a:ext uri="{FF2B5EF4-FFF2-40B4-BE49-F238E27FC236}">
                <a16:creationId xmlns:a16="http://schemas.microsoft.com/office/drawing/2014/main" id="{52EFD4C2-C937-4357-B497-4979D3DA97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72323"/>
            <a:ext cx="10515600" cy="385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958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15FD8-E339-4932-AABB-9123BB421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预处理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8644A3D-D1E0-4113-91D6-2078405E2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8421" y="1998808"/>
            <a:ext cx="5848350" cy="37623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F4E8BE7-7C55-4ACD-876B-ED3A3BDDACA5}"/>
              </a:ext>
            </a:extLst>
          </p:cNvPr>
          <p:cNvSpPr txBox="1"/>
          <p:nvPr/>
        </p:nvSpPr>
        <p:spPr>
          <a:xfrm>
            <a:off x="8332237" y="2782669"/>
            <a:ext cx="2484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添加灰条的方式 </a:t>
            </a:r>
            <a:r>
              <a:rPr lang="en-US" altLang="zh-CN" dirty="0"/>
              <a:t>Resize</a:t>
            </a:r>
          </a:p>
          <a:p>
            <a:r>
              <a:rPr lang="zh-CN" altLang="en-US" dirty="0"/>
              <a:t>不失真</a:t>
            </a:r>
          </a:p>
        </p:txBody>
      </p:sp>
    </p:spTree>
    <p:extLst>
      <p:ext uri="{BB962C8B-B14F-4D97-AF65-F5344CB8AC3E}">
        <p14:creationId xmlns:p14="http://schemas.microsoft.com/office/powerpoint/2010/main" val="1760430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E1EB2-CE11-43BF-986A-6FF270CA7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BackBone-MobileNetV2</a:t>
            </a:r>
            <a:endParaRPr lang="zh-CN" altLang="en-US" dirty="0"/>
          </a:p>
        </p:txBody>
      </p:sp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32FFFEDD-51D7-4BF1-BA07-43AA1AE20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986" y="2138557"/>
            <a:ext cx="3903422" cy="380504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8424AE0-6EE0-4638-827B-FF935C157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172" y="1302401"/>
            <a:ext cx="3903422" cy="533652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7292475-F943-4968-B0AF-0B0FCFC02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0380" y="144624"/>
            <a:ext cx="3206424" cy="656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4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16F0F-6C49-4627-B244-4BB9E3F35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PSP-Pyramid Scene Parsing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F56FD5D-1592-4053-A565-9E7C46E004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381" y="1771229"/>
            <a:ext cx="7825425" cy="33155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99E1236-969B-4D93-B15D-6C546CC70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382" y="4216400"/>
            <a:ext cx="5210175" cy="22764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0DFCFB0-7AE6-4E54-9E80-B5F718B87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443" y="2641600"/>
            <a:ext cx="8860398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65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D41ED-ACFB-45C2-BF70-12DA19EF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 Prediction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610C858-35D1-4655-A559-11C7DF296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6104"/>
            <a:ext cx="10515600" cy="190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82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C3AC9-0A2C-4E8F-870D-25DC4AE0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Loss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3E7256A-06D2-4167-95A1-3AAD784A1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7147" y="1452401"/>
            <a:ext cx="6537706" cy="315613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38C47B2-324B-438E-B57B-2ED4A836547D}"/>
              </a:ext>
            </a:extLst>
          </p:cNvPr>
          <p:cNvSpPr txBox="1"/>
          <p:nvPr/>
        </p:nvSpPr>
        <p:spPr>
          <a:xfrm>
            <a:off x="2929812" y="5082433"/>
            <a:ext cx="4030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 </a:t>
            </a:r>
            <a:r>
              <a:rPr lang="en-US" altLang="zh-CN" b="1" dirty="0"/>
              <a:t>Cross Entropy Loss</a:t>
            </a:r>
            <a:br>
              <a:rPr lang="zh-CN" altLang="en-US" b="1" dirty="0"/>
            </a:br>
            <a:r>
              <a:rPr lang="en-US" altLang="zh-CN" b="1" dirty="0"/>
              <a:t>2. Dice Loss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B3F083-AA64-495D-BE08-0ABEEBE74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124" y="5617286"/>
            <a:ext cx="1727039" cy="95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38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DAB53-C253-4EA2-9413-41845F1E1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F5424A6-30AD-4734-87CD-A5DBBD0C8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7780" y="1088506"/>
            <a:ext cx="4798473" cy="563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50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73946-F686-40E8-8FF4-55EF78808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7CCBD-68C8-444D-B77B-B2219D43C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/>
              <a:t>迁移学习（前</a:t>
            </a:r>
            <a:r>
              <a:rPr lang="en-US" altLang="zh-CN" dirty="0"/>
              <a:t>50</a:t>
            </a:r>
            <a:r>
              <a:rPr lang="zh-CN" altLang="en-US" dirty="0"/>
              <a:t>个</a:t>
            </a:r>
            <a:r>
              <a:rPr lang="en-US" altLang="zh-CN" dirty="0"/>
              <a:t>epoch</a:t>
            </a:r>
            <a:r>
              <a:rPr lang="zh-CN" altLang="en-US" dirty="0"/>
              <a:t>冻结前面，后</a:t>
            </a:r>
            <a:r>
              <a:rPr lang="en-US" altLang="zh-CN" dirty="0"/>
              <a:t>50</a:t>
            </a:r>
            <a:r>
              <a:rPr lang="zh-CN" altLang="en-US" dirty="0"/>
              <a:t>个</a:t>
            </a:r>
            <a:r>
              <a:rPr lang="en-US" altLang="zh-CN" dirty="0"/>
              <a:t>epoch</a:t>
            </a:r>
            <a:r>
              <a:rPr lang="zh-CN" altLang="en-US" dirty="0"/>
              <a:t>解冻）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问题：</a:t>
            </a:r>
            <a:endParaRPr lang="en-US" altLang="zh-CN" dirty="0"/>
          </a:p>
          <a:p>
            <a:pPr marL="971550" lvl="1" indent="-514350">
              <a:buAutoNum type="arabicPeriod"/>
            </a:pPr>
            <a:r>
              <a:rPr lang="zh-CN" altLang="en-US" dirty="0"/>
              <a:t>最后得到的是</a:t>
            </a:r>
            <a:r>
              <a:rPr lang="en-US" altLang="zh-CN" dirty="0"/>
              <a:t>RGB</a:t>
            </a:r>
            <a:r>
              <a:rPr lang="zh-CN" altLang="en-US" dirty="0"/>
              <a:t>图片</a:t>
            </a:r>
            <a:endParaRPr lang="en-US" altLang="zh-CN" dirty="0"/>
          </a:p>
          <a:p>
            <a:pPr marL="971550" lvl="1" indent="-514350">
              <a:buAutoNum type="arabicPeriod"/>
            </a:pPr>
            <a:r>
              <a:rPr lang="zh-CN" altLang="en-US" dirty="0"/>
              <a:t>转成</a:t>
            </a:r>
            <a:r>
              <a:rPr lang="en-US" altLang="zh-CN" dirty="0"/>
              <a:t>P</a:t>
            </a:r>
            <a:r>
              <a:rPr lang="zh-CN" altLang="en-US" dirty="0"/>
              <a:t>模式，有像素的值不在</a:t>
            </a:r>
            <a:r>
              <a:rPr lang="en-US" altLang="zh-CN" dirty="0"/>
              <a:t>0~20</a:t>
            </a:r>
            <a:r>
              <a:rPr lang="zh-CN" altLang="en-US" dirty="0"/>
              <a:t>，</a:t>
            </a:r>
            <a:r>
              <a:rPr lang="en-US" altLang="zh-CN" dirty="0"/>
              <a:t>255</a:t>
            </a:r>
            <a:r>
              <a:rPr lang="zh-CN" altLang="en-US" dirty="0"/>
              <a:t>里面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解决：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得到标注文件的</a:t>
            </a:r>
            <a:r>
              <a:rPr lang="en-US" altLang="zh-CN" dirty="0"/>
              <a:t>0~20</a:t>
            </a:r>
            <a:r>
              <a:rPr lang="zh-CN" altLang="en-US" dirty="0"/>
              <a:t>，</a:t>
            </a:r>
            <a:r>
              <a:rPr lang="en-US" altLang="zh-CN" dirty="0"/>
              <a:t>255</a:t>
            </a:r>
            <a:r>
              <a:rPr lang="zh-CN" altLang="en-US" dirty="0"/>
              <a:t>对应的</a:t>
            </a:r>
            <a:r>
              <a:rPr lang="en-US" altLang="zh-CN" dirty="0"/>
              <a:t>RGB</a:t>
            </a:r>
            <a:r>
              <a:rPr lang="zh-CN" altLang="en-US" dirty="0"/>
              <a:t>值，计算预测结果的像素</a:t>
            </a:r>
            <a:r>
              <a:rPr lang="en-US" altLang="zh-CN" dirty="0"/>
              <a:t>RGB</a:t>
            </a:r>
            <a:r>
              <a:rPr lang="zh-CN" altLang="en-US" dirty="0"/>
              <a:t>和他们的距离</a:t>
            </a:r>
            <a:endParaRPr lang="en-US" altLang="zh-CN" dirty="0"/>
          </a:p>
          <a:p>
            <a:pPr marL="514350" indent="-51435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924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92</Words>
  <Application>Microsoft Office PowerPoint</Application>
  <PresentationFormat>宽屏</PresentationFormat>
  <Paragraphs>23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CV Programming03</vt:lpstr>
      <vt:lpstr>PSPNet</vt:lpstr>
      <vt:lpstr>预处理</vt:lpstr>
      <vt:lpstr>BackBone-MobileNetV2</vt:lpstr>
      <vt:lpstr>PSP-Pyramid Scene Parsing</vt:lpstr>
      <vt:lpstr>Final Prediction</vt:lpstr>
      <vt:lpstr>Loss</vt:lpstr>
      <vt:lpstr>预测</vt:lpstr>
      <vt:lpstr>最后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Programming03</dc:title>
  <dc:creator>薛 人玮</dc:creator>
  <cp:lastModifiedBy>薛 人玮</cp:lastModifiedBy>
  <cp:revision>14</cp:revision>
  <dcterms:created xsi:type="dcterms:W3CDTF">2021-05-30T06:50:14Z</dcterms:created>
  <dcterms:modified xsi:type="dcterms:W3CDTF">2021-05-30T13:09:44Z</dcterms:modified>
</cp:coreProperties>
</file>