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1"/>
  </p:notesMasterIdLst>
  <p:sldIdLst>
    <p:sldId id="258" r:id="rId2"/>
    <p:sldId id="375" r:id="rId3"/>
    <p:sldId id="401" r:id="rId4"/>
    <p:sldId id="384" r:id="rId5"/>
    <p:sldId id="370" r:id="rId6"/>
    <p:sldId id="460" r:id="rId7"/>
    <p:sldId id="461" r:id="rId8"/>
    <p:sldId id="407" r:id="rId9"/>
    <p:sldId id="368" r:id="rId10"/>
    <p:sldId id="365" r:id="rId11"/>
    <p:sldId id="385" r:id="rId12"/>
    <p:sldId id="456" r:id="rId13"/>
    <p:sldId id="366" r:id="rId14"/>
    <p:sldId id="394" r:id="rId15"/>
    <p:sldId id="438" r:id="rId16"/>
    <p:sldId id="397" r:id="rId17"/>
    <p:sldId id="439" r:id="rId18"/>
    <p:sldId id="440" r:id="rId19"/>
    <p:sldId id="395" r:id="rId20"/>
    <p:sldId id="462" r:id="rId21"/>
    <p:sldId id="441" r:id="rId22"/>
    <p:sldId id="447" r:id="rId23"/>
    <p:sldId id="446" r:id="rId24"/>
    <p:sldId id="448" r:id="rId25"/>
    <p:sldId id="449" r:id="rId26"/>
    <p:sldId id="450" r:id="rId27"/>
    <p:sldId id="451" r:id="rId28"/>
    <p:sldId id="386" r:id="rId29"/>
    <p:sldId id="463" r:id="rId30"/>
    <p:sldId id="457" r:id="rId31"/>
    <p:sldId id="452" r:id="rId32"/>
    <p:sldId id="459" r:id="rId33"/>
    <p:sldId id="435" r:id="rId34"/>
    <p:sldId id="421" r:id="rId35"/>
    <p:sldId id="422" r:id="rId36"/>
    <p:sldId id="412" r:id="rId37"/>
    <p:sldId id="413" r:id="rId38"/>
    <p:sldId id="416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6" r:id="rId52"/>
    <p:sldId id="408" r:id="rId53"/>
    <p:sldId id="402" r:id="rId54"/>
    <p:sldId id="409" r:id="rId55"/>
    <p:sldId id="403" r:id="rId56"/>
    <p:sldId id="410" r:id="rId57"/>
    <p:sldId id="400" r:id="rId58"/>
    <p:sldId id="387" r:id="rId59"/>
    <p:sldId id="379" r:id="rId60"/>
    <p:sldId id="381" r:id="rId61"/>
    <p:sldId id="391" r:id="rId62"/>
    <p:sldId id="392" r:id="rId63"/>
    <p:sldId id="393" r:id="rId64"/>
    <p:sldId id="383" r:id="rId65"/>
    <p:sldId id="442" r:id="rId66"/>
    <p:sldId id="443" r:id="rId67"/>
    <p:sldId id="444" r:id="rId68"/>
    <p:sldId id="388" r:id="rId69"/>
    <p:sldId id="271" r:id="rId70"/>
  </p:sldIdLst>
  <p:sldSz cx="9144000" cy="6858000" type="screen4x3"/>
  <p:notesSz cx="6858000" cy="9144000"/>
  <p:embeddedFontLst>
    <p:embeddedFont>
      <p:font typeface="方正稚艺简体" charset="-122"/>
      <p:regular r:id="rId72"/>
    </p:embeddedFont>
    <p:embeddedFont>
      <p:font typeface="Calibri" pitchFamily="34" charset="0"/>
      <p:regular r:id="rId73"/>
      <p:bold r:id="rId74"/>
      <p:italic r:id="rId75"/>
      <p:boldItalic r:id="rId76"/>
    </p:embeddedFont>
    <p:embeddedFont>
      <p:font typeface="黑体" pitchFamily="49" charset="-122"/>
      <p:regular r:id="rId77"/>
    </p:embeddedFont>
    <p:embeddedFont>
      <p:font typeface="Century Gothic" pitchFamily="34" charset="0"/>
      <p:regular r:id="rId78"/>
      <p:bold r:id="rId79"/>
      <p:italic r:id="rId80"/>
      <p:boldItalic r:id="rId81"/>
    </p:embeddedFont>
    <p:embeddedFont>
      <p:font typeface="微软雅黑" pitchFamily="34" charset="-122"/>
      <p:regular r:id="rId82"/>
      <p:bold r:id="rId83"/>
    </p:embeddedFont>
    <p:embeddedFont>
      <p:font typeface="Tahoma" pitchFamily="34" charset="0"/>
      <p:regular r:id="rId84"/>
      <p:bold r:id="rId85"/>
    </p:embeddedFont>
    <p:embeddedFont>
      <p:font typeface="Arial Black" pitchFamily="34" charset="0"/>
      <p:bold r:id="rId8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F01"/>
    <a:srgbClr val="FFFFFF"/>
    <a:srgbClr val="47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93630" autoAdjust="0"/>
  </p:normalViewPr>
  <p:slideViewPr>
    <p:cSldViewPr snapToGrid="0">
      <p:cViewPr>
        <p:scale>
          <a:sx n="75" d="100"/>
          <a:sy n="75" d="100"/>
        </p:scale>
        <p:origin x="-990" y="-276"/>
      </p:cViewPr>
      <p:guideLst>
        <p:guide orient="horz" pos="2177"/>
        <p:guide pos="30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84" Type="http://schemas.openxmlformats.org/officeDocument/2006/relationships/font" Target="fonts/font13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C6211-056F-4BFA-9D17-489B14745B1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AB952DD-4613-447F-9E55-924563CDA6A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概 念</a:t>
          </a:r>
          <a:r>
            <a:rPr lang="en-US" altLang="zh-CN" dirty="0" smtClean="0">
              <a:solidFill>
                <a:schemeClr val="bg1"/>
              </a:solidFill>
              <a:latin typeface="+mj-ea"/>
              <a:ea typeface="+mj-ea"/>
            </a:rPr>
            <a:t>5min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60FB5817-AB14-4D90-81D5-35A8241161F1}" type="parTrans" cxnId="{E6CBF6C6-4C2E-4C9E-BE52-8B479919F372}">
      <dgm:prSet/>
      <dgm:spPr/>
      <dgm:t>
        <a:bodyPr/>
        <a:lstStyle/>
        <a:p>
          <a:endParaRPr lang="zh-CN" altLang="en-US"/>
        </a:p>
      </dgm:t>
    </dgm:pt>
    <dgm:pt modelId="{3B784361-3EE4-41EE-8F3F-D6FFF2E007E0}" type="sibTrans" cxnId="{E6CBF6C6-4C2E-4C9E-BE52-8B479919F372}">
      <dgm:prSet/>
      <dgm:spPr/>
      <dgm:t>
        <a:bodyPr/>
        <a:lstStyle/>
        <a:p>
          <a:endParaRPr lang="zh-CN" altLang="en-US"/>
        </a:p>
      </dgm:t>
    </dgm:pt>
    <dgm:pt modelId="{40A6381B-0E99-4888-9551-5EF268819D0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角色</a:t>
          </a:r>
          <a:r>
            <a:rPr lang="en-US" altLang="zh-CN" dirty="0" smtClean="0">
              <a:solidFill>
                <a:schemeClr val="bg1"/>
              </a:solidFill>
              <a:latin typeface="+mj-ea"/>
              <a:ea typeface="+mj-ea"/>
            </a:rPr>
            <a:t>5min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A3BD14E6-D1DA-4B30-A234-65C57A322790}" type="parTrans" cxnId="{FA6DCF6E-7105-44AB-B645-B1EA8D93D78B}">
      <dgm:prSet/>
      <dgm:spPr/>
      <dgm:t>
        <a:bodyPr/>
        <a:lstStyle/>
        <a:p>
          <a:endParaRPr lang="zh-CN" altLang="en-US"/>
        </a:p>
      </dgm:t>
    </dgm:pt>
    <dgm:pt modelId="{6DDABA66-3FC1-43C3-91F7-2BE959E8F660}" type="sibTrans" cxnId="{FA6DCF6E-7105-44AB-B645-B1EA8D93D78B}">
      <dgm:prSet/>
      <dgm:spPr/>
      <dgm:t>
        <a:bodyPr/>
        <a:lstStyle/>
        <a:p>
          <a:endParaRPr lang="zh-CN" altLang="en-US"/>
        </a:p>
      </dgm:t>
    </dgm:pt>
    <dgm:pt modelId="{34DA73CF-4EEC-427A-984A-380A8F3F57B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流程</a:t>
          </a:r>
          <a:r>
            <a:rPr lang="en-US" altLang="zh-CN" dirty="0" smtClean="0">
              <a:solidFill>
                <a:schemeClr val="bg1"/>
              </a:solidFill>
              <a:latin typeface="+mj-ea"/>
              <a:ea typeface="+mj-ea"/>
            </a:rPr>
            <a:t>20min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2445CDEF-E1E2-494D-B5BC-105328AD2C9D}" type="parTrans" cxnId="{9415D73B-E9E3-4DF0-A58E-E4590F855D28}">
      <dgm:prSet/>
      <dgm:spPr/>
      <dgm:t>
        <a:bodyPr/>
        <a:lstStyle/>
        <a:p>
          <a:endParaRPr lang="zh-CN" altLang="en-US"/>
        </a:p>
      </dgm:t>
    </dgm:pt>
    <dgm:pt modelId="{73A377E5-2144-47E9-9B1B-8B3FBEDAAC59}" type="sibTrans" cxnId="{9415D73B-E9E3-4DF0-A58E-E4590F855D28}">
      <dgm:prSet/>
      <dgm:spPr/>
      <dgm:t>
        <a:bodyPr/>
        <a:lstStyle/>
        <a:p>
          <a:endParaRPr lang="zh-CN" altLang="en-US"/>
        </a:p>
      </dgm:t>
    </dgm:pt>
    <dgm:pt modelId="{123E41A6-5B3B-405A-A97E-E147BE25548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任务</a:t>
          </a:r>
          <a:r>
            <a:rPr lang="en-US" altLang="zh-CN" dirty="0" smtClean="0">
              <a:solidFill>
                <a:schemeClr val="bg1"/>
              </a:solidFill>
              <a:latin typeface="+mj-ea"/>
              <a:ea typeface="+mj-ea"/>
            </a:rPr>
            <a:t>15min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BD51E3D6-E039-47F4-BCA2-BDC09CCB04AD}" type="parTrans" cxnId="{1C1714EE-F495-4543-83EF-040713AC9E1D}">
      <dgm:prSet/>
      <dgm:spPr/>
      <dgm:t>
        <a:bodyPr/>
        <a:lstStyle/>
        <a:p>
          <a:endParaRPr lang="zh-CN" altLang="en-US"/>
        </a:p>
      </dgm:t>
    </dgm:pt>
    <dgm:pt modelId="{80F23D7C-0CC3-434B-B41F-FCAF38CFA151}" type="sibTrans" cxnId="{1C1714EE-F495-4543-83EF-040713AC9E1D}">
      <dgm:prSet/>
      <dgm:spPr/>
      <dgm:t>
        <a:bodyPr/>
        <a:lstStyle/>
        <a:p>
          <a:endParaRPr lang="zh-CN" altLang="en-US"/>
        </a:p>
      </dgm:t>
    </dgm:pt>
    <dgm:pt modelId="{10FA0B1B-2911-4D21-A48A-24FF0FC644E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讨论</a:t>
          </a:r>
          <a:r>
            <a:rPr lang="en-US" altLang="zh-CN" dirty="0" smtClean="0">
              <a:solidFill>
                <a:schemeClr val="bg1"/>
              </a:solidFill>
              <a:latin typeface="+mj-ea"/>
              <a:ea typeface="+mj-ea"/>
            </a:rPr>
            <a:t>15min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575C47FF-A1DF-4D3A-BB80-49486AE32DBC}" type="parTrans" cxnId="{59F736B7-850B-4202-84C4-1F75A3CBD871}">
      <dgm:prSet/>
      <dgm:spPr/>
    </dgm:pt>
    <dgm:pt modelId="{8F28FBC7-7798-416A-8AC0-66E48E9FC451}" type="sibTrans" cxnId="{59F736B7-850B-4202-84C4-1F75A3CBD871}">
      <dgm:prSet/>
      <dgm:spPr/>
    </dgm:pt>
    <dgm:pt modelId="{0366310C-E775-4168-A5B4-FB2F0811214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+mj-ea"/>
              <a:ea typeface="+mj-ea"/>
            </a:rPr>
            <a:t>建议</a:t>
          </a:r>
          <a:r>
            <a:rPr lang="en-US" altLang="zh-CN" dirty="0" smtClean="0">
              <a:solidFill>
                <a:schemeClr val="bg1"/>
              </a:solidFill>
              <a:latin typeface="+mj-ea"/>
              <a:ea typeface="+mj-ea"/>
            </a:rPr>
            <a:t>30min</a:t>
          </a:r>
          <a:endParaRPr lang="zh-CN" altLang="en-US" dirty="0">
            <a:solidFill>
              <a:schemeClr val="bg1"/>
            </a:solidFill>
            <a:latin typeface="+mj-ea"/>
            <a:ea typeface="+mj-ea"/>
          </a:endParaRPr>
        </a:p>
      </dgm:t>
    </dgm:pt>
    <dgm:pt modelId="{D27D2724-85DC-49F5-8B3C-6DE20A76E36C}" type="parTrans" cxnId="{54EFEF1D-9A5B-48CB-9F6E-7128C34CFB2F}">
      <dgm:prSet/>
      <dgm:spPr/>
    </dgm:pt>
    <dgm:pt modelId="{19278AEE-8F44-41E6-8A26-37838D21B13E}" type="sibTrans" cxnId="{54EFEF1D-9A5B-48CB-9F6E-7128C34CFB2F}">
      <dgm:prSet/>
      <dgm:spPr/>
    </dgm:pt>
    <dgm:pt modelId="{BAD86512-A2FF-4DA2-8115-FED82E23951D}" type="pres">
      <dgm:prSet presAssocID="{4C5C6211-056F-4BFA-9D17-489B14745B1A}" presName="Name0" presStyleCnt="0">
        <dgm:presLayoutVars>
          <dgm:dir/>
          <dgm:resizeHandles val="exact"/>
        </dgm:presLayoutVars>
      </dgm:prSet>
      <dgm:spPr/>
    </dgm:pt>
    <dgm:pt modelId="{CB342FAC-743E-43B4-8ADE-0BA454C7A4F7}" type="pres">
      <dgm:prSet presAssocID="{4C5C6211-056F-4BFA-9D17-489B14745B1A}" presName="arrow" presStyleLbl="bgShp" presStyleIdx="0" presStyleCnt="1"/>
      <dgm:spPr/>
    </dgm:pt>
    <dgm:pt modelId="{A8DF5126-47E7-426F-9F52-B5957149D8FA}" type="pres">
      <dgm:prSet presAssocID="{4C5C6211-056F-4BFA-9D17-489B14745B1A}" presName="points" presStyleCnt="0"/>
      <dgm:spPr/>
    </dgm:pt>
    <dgm:pt modelId="{74C5CCD8-4605-4EFA-AB7E-358F28CF1F44}" type="pres">
      <dgm:prSet presAssocID="{2AB952DD-4613-447F-9E55-924563CDA6AB}" presName="compositeA" presStyleCnt="0"/>
      <dgm:spPr/>
    </dgm:pt>
    <dgm:pt modelId="{BC967E52-78EB-4F9D-815B-071C7D59C79B}" type="pres">
      <dgm:prSet presAssocID="{2AB952DD-4613-447F-9E55-924563CDA6AB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287B9-BA93-418D-8BB2-ED725F72BC81}" type="pres">
      <dgm:prSet presAssocID="{2AB952DD-4613-447F-9E55-924563CDA6AB}" presName="circleA" presStyleLbl="node1" presStyleIdx="0" presStyleCnt="6"/>
      <dgm:spPr/>
    </dgm:pt>
    <dgm:pt modelId="{9E2FFD03-D910-4A6D-84F8-828F8A9D7CB7}" type="pres">
      <dgm:prSet presAssocID="{2AB952DD-4613-447F-9E55-924563CDA6AB}" presName="spaceA" presStyleCnt="0"/>
      <dgm:spPr/>
    </dgm:pt>
    <dgm:pt modelId="{91C83B0D-1E63-4001-A6CD-BD687840CB94}" type="pres">
      <dgm:prSet presAssocID="{3B784361-3EE4-41EE-8F3F-D6FFF2E007E0}" presName="space" presStyleCnt="0"/>
      <dgm:spPr/>
    </dgm:pt>
    <dgm:pt modelId="{A7E3D413-F4EC-41D3-839D-A5005E549B0C}" type="pres">
      <dgm:prSet presAssocID="{40A6381B-0E99-4888-9551-5EF268819D07}" presName="compositeB" presStyleCnt="0"/>
      <dgm:spPr/>
    </dgm:pt>
    <dgm:pt modelId="{F69BE474-EA5A-4F7C-B2D0-5FA99B571EB2}" type="pres">
      <dgm:prSet presAssocID="{40A6381B-0E99-4888-9551-5EF268819D07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F4FBF-9E20-45FA-8DD7-C1D539EFA528}" type="pres">
      <dgm:prSet presAssocID="{40A6381B-0E99-4888-9551-5EF268819D07}" presName="circleB" presStyleLbl="node1" presStyleIdx="1" presStyleCnt="6"/>
      <dgm:spPr/>
    </dgm:pt>
    <dgm:pt modelId="{88765DD4-9045-48E6-BE9A-9480242A4E2B}" type="pres">
      <dgm:prSet presAssocID="{40A6381B-0E99-4888-9551-5EF268819D07}" presName="spaceB" presStyleCnt="0"/>
      <dgm:spPr/>
    </dgm:pt>
    <dgm:pt modelId="{C13EFA17-2605-4CA5-8B70-4B02D564E857}" type="pres">
      <dgm:prSet presAssocID="{6DDABA66-3FC1-43C3-91F7-2BE959E8F660}" presName="space" presStyleCnt="0"/>
      <dgm:spPr/>
    </dgm:pt>
    <dgm:pt modelId="{E9278770-BEA0-4E85-AB58-7558020D6AC1}" type="pres">
      <dgm:prSet presAssocID="{34DA73CF-4EEC-427A-984A-380A8F3F57B0}" presName="compositeA" presStyleCnt="0"/>
      <dgm:spPr/>
    </dgm:pt>
    <dgm:pt modelId="{9C7A9BA0-14C5-4170-B5CC-F41B6AD22E05}" type="pres">
      <dgm:prSet presAssocID="{34DA73CF-4EEC-427A-984A-380A8F3F57B0}" presName="textA" presStyleLbl="revTx" presStyleIdx="2" presStyleCnt="6" custScaleX="1210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B41C3F-4044-4D6A-AFBB-3D13F8A301BC}" type="pres">
      <dgm:prSet presAssocID="{34DA73CF-4EEC-427A-984A-380A8F3F57B0}" presName="circleA" presStyleLbl="node1" presStyleIdx="2" presStyleCnt="6"/>
      <dgm:spPr/>
    </dgm:pt>
    <dgm:pt modelId="{D5E833A9-98D1-45D4-8129-5D349E34A6F7}" type="pres">
      <dgm:prSet presAssocID="{34DA73CF-4EEC-427A-984A-380A8F3F57B0}" presName="spaceA" presStyleCnt="0"/>
      <dgm:spPr/>
    </dgm:pt>
    <dgm:pt modelId="{A56ADC21-ADA5-476E-953E-D898563FC13E}" type="pres">
      <dgm:prSet presAssocID="{73A377E5-2144-47E9-9B1B-8B3FBEDAAC59}" presName="space" presStyleCnt="0"/>
      <dgm:spPr/>
    </dgm:pt>
    <dgm:pt modelId="{4EA8BB74-708A-464D-99A7-D98A6C5F73AD}" type="pres">
      <dgm:prSet presAssocID="{123E41A6-5B3B-405A-A97E-E147BE25548C}" presName="compositeB" presStyleCnt="0"/>
      <dgm:spPr/>
    </dgm:pt>
    <dgm:pt modelId="{1FC895E0-3E56-4D2C-9CE9-6C332CAC7139}" type="pres">
      <dgm:prSet presAssocID="{123E41A6-5B3B-405A-A97E-E147BE25548C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381274-D6B1-4DAA-9EC5-3E6B407FD026}" type="pres">
      <dgm:prSet presAssocID="{123E41A6-5B3B-405A-A97E-E147BE25548C}" presName="circleB" presStyleLbl="node1" presStyleIdx="3" presStyleCnt="6"/>
      <dgm:spPr/>
    </dgm:pt>
    <dgm:pt modelId="{E9E58B9D-8DE7-436E-B496-8E695EAAC21C}" type="pres">
      <dgm:prSet presAssocID="{123E41A6-5B3B-405A-A97E-E147BE25548C}" presName="spaceB" presStyleCnt="0"/>
      <dgm:spPr/>
    </dgm:pt>
    <dgm:pt modelId="{E983B3E1-2B26-4F3D-900D-F282E601F330}" type="pres">
      <dgm:prSet presAssocID="{80F23D7C-0CC3-434B-B41F-FCAF38CFA151}" presName="space" presStyleCnt="0"/>
      <dgm:spPr/>
    </dgm:pt>
    <dgm:pt modelId="{8D32E9FC-B5B0-4AC3-9B80-941A570C3A8C}" type="pres">
      <dgm:prSet presAssocID="{0366310C-E775-4168-A5B4-FB2F08112148}" presName="compositeA" presStyleCnt="0"/>
      <dgm:spPr/>
    </dgm:pt>
    <dgm:pt modelId="{777DB184-7EE8-4CF4-BF23-6FFE6BE2B38C}" type="pres">
      <dgm:prSet presAssocID="{0366310C-E775-4168-A5B4-FB2F08112148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DE1D57-3715-45C6-B0B9-F6A6705AADC5}" type="pres">
      <dgm:prSet presAssocID="{0366310C-E775-4168-A5B4-FB2F08112148}" presName="circleA" presStyleLbl="node1" presStyleIdx="4" presStyleCnt="6"/>
      <dgm:spPr/>
    </dgm:pt>
    <dgm:pt modelId="{7285F71D-17F5-4402-8435-3BCACE56BF11}" type="pres">
      <dgm:prSet presAssocID="{0366310C-E775-4168-A5B4-FB2F08112148}" presName="spaceA" presStyleCnt="0"/>
      <dgm:spPr/>
    </dgm:pt>
    <dgm:pt modelId="{33468777-DAB8-408E-9ABF-BFF20814C24D}" type="pres">
      <dgm:prSet presAssocID="{19278AEE-8F44-41E6-8A26-37838D21B13E}" presName="space" presStyleCnt="0"/>
      <dgm:spPr/>
    </dgm:pt>
    <dgm:pt modelId="{41FDC8A4-BDFE-4A75-87A2-4A76C13CDD8A}" type="pres">
      <dgm:prSet presAssocID="{10FA0B1B-2911-4D21-A48A-24FF0FC644E9}" presName="compositeB" presStyleCnt="0"/>
      <dgm:spPr/>
    </dgm:pt>
    <dgm:pt modelId="{99FDD336-F095-4525-A1CE-9D0889DAF018}" type="pres">
      <dgm:prSet presAssocID="{10FA0B1B-2911-4D21-A48A-24FF0FC644E9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DA4C4-3296-43EA-AD84-47531698FC9D}" type="pres">
      <dgm:prSet presAssocID="{10FA0B1B-2911-4D21-A48A-24FF0FC644E9}" presName="circleB" presStyleLbl="node1" presStyleIdx="5" presStyleCnt="6"/>
      <dgm:spPr/>
    </dgm:pt>
    <dgm:pt modelId="{D05C3EFA-ED87-4BAB-A3CC-CAF9A04782B7}" type="pres">
      <dgm:prSet presAssocID="{10FA0B1B-2911-4D21-A48A-24FF0FC644E9}" presName="spaceB" presStyleCnt="0"/>
      <dgm:spPr/>
    </dgm:pt>
  </dgm:ptLst>
  <dgm:cxnLst>
    <dgm:cxn modelId="{6B55F620-12C6-4C4A-8D81-D770ADD3D802}" type="presOf" srcId="{0366310C-E775-4168-A5B4-FB2F08112148}" destId="{777DB184-7EE8-4CF4-BF23-6FFE6BE2B38C}" srcOrd="0" destOrd="0" presId="urn:microsoft.com/office/officeart/2005/8/layout/hProcess11"/>
    <dgm:cxn modelId="{54EFEF1D-9A5B-48CB-9F6E-7128C34CFB2F}" srcId="{4C5C6211-056F-4BFA-9D17-489B14745B1A}" destId="{0366310C-E775-4168-A5B4-FB2F08112148}" srcOrd="4" destOrd="0" parTransId="{D27D2724-85DC-49F5-8B3C-6DE20A76E36C}" sibTransId="{19278AEE-8F44-41E6-8A26-37838D21B13E}"/>
    <dgm:cxn modelId="{9415D73B-E9E3-4DF0-A58E-E4590F855D28}" srcId="{4C5C6211-056F-4BFA-9D17-489B14745B1A}" destId="{34DA73CF-4EEC-427A-984A-380A8F3F57B0}" srcOrd="2" destOrd="0" parTransId="{2445CDEF-E1E2-494D-B5BC-105328AD2C9D}" sibTransId="{73A377E5-2144-47E9-9B1B-8B3FBEDAAC59}"/>
    <dgm:cxn modelId="{59F736B7-850B-4202-84C4-1F75A3CBD871}" srcId="{4C5C6211-056F-4BFA-9D17-489B14745B1A}" destId="{10FA0B1B-2911-4D21-A48A-24FF0FC644E9}" srcOrd="5" destOrd="0" parTransId="{575C47FF-A1DF-4D3A-BB80-49486AE32DBC}" sibTransId="{8F28FBC7-7798-416A-8AC0-66E48E9FC451}"/>
    <dgm:cxn modelId="{D464579A-B5FF-4541-97E3-BBF997CFF0A6}" type="presOf" srcId="{123E41A6-5B3B-405A-A97E-E147BE25548C}" destId="{1FC895E0-3E56-4D2C-9CE9-6C332CAC7139}" srcOrd="0" destOrd="0" presId="urn:microsoft.com/office/officeart/2005/8/layout/hProcess11"/>
    <dgm:cxn modelId="{94925231-CEB8-4B9C-9E31-EED42AAFF5BA}" type="presOf" srcId="{2AB952DD-4613-447F-9E55-924563CDA6AB}" destId="{BC967E52-78EB-4F9D-815B-071C7D59C79B}" srcOrd="0" destOrd="0" presId="urn:microsoft.com/office/officeart/2005/8/layout/hProcess11"/>
    <dgm:cxn modelId="{CB464774-7BE5-430C-8725-A7AFD89EC71F}" type="presOf" srcId="{40A6381B-0E99-4888-9551-5EF268819D07}" destId="{F69BE474-EA5A-4F7C-B2D0-5FA99B571EB2}" srcOrd="0" destOrd="0" presId="urn:microsoft.com/office/officeart/2005/8/layout/hProcess11"/>
    <dgm:cxn modelId="{028CBE1E-F6B1-4AA4-A37B-FA178D027A0F}" type="presOf" srcId="{10FA0B1B-2911-4D21-A48A-24FF0FC644E9}" destId="{99FDD336-F095-4525-A1CE-9D0889DAF018}" srcOrd="0" destOrd="0" presId="urn:microsoft.com/office/officeart/2005/8/layout/hProcess11"/>
    <dgm:cxn modelId="{E6CBF6C6-4C2E-4C9E-BE52-8B479919F372}" srcId="{4C5C6211-056F-4BFA-9D17-489B14745B1A}" destId="{2AB952DD-4613-447F-9E55-924563CDA6AB}" srcOrd="0" destOrd="0" parTransId="{60FB5817-AB14-4D90-81D5-35A8241161F1}" sibTransId="{3B784361-3EE4-41EE-8F3F-D6FFF2E007E0}"/>
    <dgm:cxn modelId="{208D9C3A-2AC4-486F-AA8F-152660F8439D}" type="presOf" srcId="{34DA73CF-4EEC-427A-984A-380A8F3F57B0}" destId="{9C7A9BA0-14C5-4170-B5CC-F41B6AD22E05}" srcOrd="0" destOrd="0" presId="urn:microsoft.com/office/officeart/2005/8/layout/hProcess11"/>
    <dgm:cxn modelId="{3FE0B902-8285-4041-A37B-AFBED69C1037}" type="presOf" srcId="{4C5C6211-056F-4BFA-9D17-489B14745B1A}" destId="{BAD86512-A2FF-4DA2-8115-FED82E23951D}" srcOrd="0" destOrd="0" presId="urn:microsoft.com/office/officeart/2005/8/layout/hProcess11"/>
    <dgm:cxn modelId="{FA6DCF6E-7105-44AB-B645-B1EA8D93D78B}" srcId="{4C5C6211-056F-4BFA-9D17-489B14745B1A}" destId="{40A6381B-0E99-4888-9551-5EF268819D07}" srcOrd="1" destOrd="0" parTransId="{A3BD14E6-D1DA-4B30-A234-65C57A322790}" sibTransId="{6DDABA66-3FC1-43C3-91F7-2BE959E8F660}"/>
    <dgm:cxn modelId="{1C1714EE-F495-4543-83EF-040713AC9E1D}" srcId="{4C5C6211-056F-4BFA-9D17-489B14745B1A}" destId="{123E41A6-5B3B-405A-A97E-E147BE25548C}" srcOrd="3" destOrd="0" parTransId="{BD51E3D6-E039-47F4-BCA2-BDC09CCB04AD}" sibTransId="{80F23D7C-0CC3-434B-B41F-FCAF38CFA151}"/>
    <dgm:cxn modelId="{030DD333-FFCF-4D4A-8383-B3DEE605F602}" type="presParOf" srcId="{BAD86512-A2FF-4DA2-8115-FED82E23951D}" destId="{CB342FAC-743E-43B4-8ADE-0BA454C7A4F7}" srcOrd="0" destOrd="0" presId="urn:microsoft.com/office/officeart/2005/8/layout/hProcess11"/>
    <dgm:cxn modelId="{E3E1D38E-8AF0-4D19-88A4-39D5F5683A57}" type="presParOf" srcId="{BAD86512-A2FF-4DA2-8115-FED82E23951D}" destId="{A8DF5126-47E7-426F-9F52-B5957149D8FA}" srcOrd="1" destOrd="0" presId="urn:microsoft.com/office/officeart/2005/8/layout/hProcess11"/>
    <dgm:cxn modelId="{DCCAFB13-8D7E-4588-8849-F3528CE407AC}" type="presParOf" srcId="{A8DF5126-47E7-426F-9F52-B5957149D8FA}" destId="{74C5CCD8-4605-4EFA-AB7E-358F28CF1F44}" srcOrd="0" destOrd="0" presId="urn:microsoft.com/office/officeart/2005/8/layout/hProcess11"/>
    <dgm:cxn modelId="{F1BE8E28-3EDE-4830-BBC8-0FAA2ADB7613}" type="presParOf" srcId="{74C5CCD8-4605-4EFA-AB7E-358F28CF1F44}" destId="{BC967E52-78EB-4F9D-815B-071C7D59C79B}" srcOrd="0" destOrd="0" presId="urn:microsoft.com/office/officeart/2005/8/layout/hProcess11"/>
    <dgm:cxn modelId="{7F56ED26-7EFE-4F38-BC28-17FF393CC9D5}" type="presParOf" srcId="{74C5CCD8-4605-4EFA-AB7E-358F28CF1F44}" destId="{481287B9-BA93-418D-8BB2-ED725F72BC81}" srcOrd="1" destOrd="0" presId="urn:microsoft.com/office/officeart/2005/8/layout/hProcess11"/>
    <dgm:cxn modelId="{F5743789-20B4-45E9-B9F2-982132FC940E}" type="presParOf" srcId="{74C5CCD8-4605-4EFA-AB7E-358F28CF1F44}" destId="{9E2FFD03-D910-4A6D-84F8-828F8A9D7CB7}" srcOrd="2" destOrd="0" presId="urn:microsoft.com/office/officeart/2005/8/layout/hProcess11"/>
    <dgm:cxn modelId="{D1538168-411E-40E1-8995-E4A1F12B7FF9}" type="presParOf" srcId="{A8DF5126-47E7-426F-9F52-B5957149D8FA}" destId="{91C83B0D-1E63-4001-A6CD-BD687840CB94}" srcOrd="1" destOrd="0" presId="urn:microsoft.com/office/officeart/2005/8/layout/hProcess11"/>
    <dgm:cxn modelId="{81714EBB-8399-4BF8-A55E-6272172410EB}" type="presParOf" srcId="{A8DF5126-47E7-426F-9F52-B5957149D8FA}" destId="{A7E3D413-F4EC-41D3-839D-A5005E549B0C}" srcOrd="2" destOrd="0" presId="urn:microsoft.com/office/officeart/2005/8/layout/hProcess11"/>
    <dgm:cxn modelId="{2AE3890E-04EB-42EF-A7EB-C9087188FD51}" type="presParOf" srcId="{A7E3D413-F4EC-41D3-839D-A5005E549B0C}" destId="{F69BE474-EA5A-4F7C-B2D0-5FA99B571EB2}" srcOrd="0" destOrd="0" presId="urn:microsoft.com/office/officeart/2005/8/layout/hProcess11"/>
    <dgm:cxn modelId="{8005CD22-09DC-491F-9225-E397BE4FA93D}" type="presParOf" srcId="{A7E3D413-F4EC-41D3-839D-A5005E549B0C}" destId="{AECF4FBF-9E20-45FA-8DD7-C1D539EFA528}" srcOrd="1" destOrd="0" presId="urn:microsoft.com/office/officeart/2005/8/layout/hProcess11"/>
    <dgm:cxn modelId="{AEFB0F58-3B5E-4725-9D10-97FCE623B2AE}" type="presParOf" srcId="{A7E3D413-F4EC-41D3-839D-A5005E549B0C}" destId="{88765DD4-9045-48E6-BE9A-9480242A4E2B}" srcOrd="2" destOrd="0" presId="urn:microsoft.com/office/officeart/2005/8/layout/hProcess11"/>
    <dgm:cxn modelId="{3A54E2F2-E480-47CE-9B78-866C1734D756}" type="presParOf" srcId="{A8DF5126-47E7-426F-9F52-B5957149D8FA}" destId="{C13EFA17-2605-4CA5-8B70-4B02D564E857}" srcOrd="3" destOrd="0" presId="urn:microsoft.com/office/officeart/2005/8/layout/hProcess11"/>
    <dgm:cxn modelId="{CF53D9F9-3859-43E4-B503-233BEEBE6356}" type="presParOf" srcId="{A8DF5126-47E7-426F-9F52-B5957149D8FA}" destId="{E9278770-BEA0-4E85-AB58-7558020D6AC1}" srcOrd="4" destOrd="0" presId="urn:microsoft.com/office/officeart/2005/8/layout/hProcess11"/>
    <dgm:cxn modelId="{28814794-D1F4-4108-98F1-3B7420C49534}" type="presParOf" srcId="{E9278770-BEA0-4E85-AB58-7558020D6AC1}" destId="{9C7A9BA0-14C5-4170-B5CC-F41B6AD22E05}" srcOrd="0" destOrd="0" presId="urn:microsoft.com/office/officeart/2005/8/layout/hProcess11"/>
    <dgm:cxn modelId="{2B26DF9D-76D4-4F79-97AE-51131B45894B}" type="presParOf" srcId="{E9278770-BEA0-4E85-AB58-7558020D6AC1}" destId="{F8B41C3F-4044-4D6A-AFBB-3D13F8A301BC}" srcOrd="1" destOrd="0" presId="urn:microsoft.com/office/officeart/2005/8/layout/hProcess11"/>
    <dgm:cxn modelId="{E888BEE4-5302-42EE-B20B-58215BC772B2}" type="presParOf" srcId="{E9278770-BEA0-4E85-AB58-7558020D6AC1}" destId="{D5E833A9-98D1-45D4-8129-5D349E34A6F7}" srcOrd="2" destOrd="0" presId="urn:microsoft.com/office/officeart/2005/8/layout/hProcess11"/>
    <dgm:cxn modelId="{EC7F2705-359F-4CCF-BD5F-40A4FEF3F97C}" type="presParOf" srcId="{A8DF5126-47E7-426F-9F52-B5957149D8FA}" destId="{A56ADC21-ADA5-476E-953E-D898563FC13E}" srcOrd="5" destOrd="0" presId="urn:microsoft.com/office/officeart/2005/8/layout/hProcess11"/>
    <dgm:cxn modelId="{317B4D5B-F5C3-4E35-B4F3-C03D02AFF113}" type="presParOf" srcId="{A8DF5126-47E7-426F-9F52-B5957149D8FA}" destId="{4EA8BB74-708A-464D-99A7-D98A6C5F73AD}" srcOrd="6" destOrd="0" presId="urn:microsoft.com/office/officeart/2005/8/layout/hProcess11"/>
    <dgm:cxn modelId="{E65FED86-A2B0-434D-B2E9-293402E5B53F}" type="presParOf" srcId="{4EA8BB74-708A-464D-99A7-D98A6C5F73AD}" destId="{1FC895E0-3E56-4D2C-9CE9-6C332CAC7139}" srcOrd="0" destOrd="0" presId="urn:microsoft.com/office/officeart/2005/8/layout/hProcess11"/>
    <dgm:cxn modelId="{25CEB6A3-974D-4C3F-905F-2796BFCD4BA2}" type="presParOf" srcId="{4EA8BB74-708A-464D-99A7-D98A6C5F73AD}" destId="{76381274-D6B1-4DAA-9EC5-3E6B407FD026}" srcOrd="1" destOrd="0" presId="urn:microsoft.com/office/officeart/2005/8/layout/hProcess11"/>
    <dgm:cxn modelId="{D9BD044C-D8C7-48D2-8833-CBAAFAF8FA98}" type="presParOf" srcId="{4EA8BB74-708A-464D-99A7-D98A6C5F73AD}" destId="{E9E58B9D-8DE7-436E-B496-8E695EAAC21C}" srcOrd="2" destOrd="0" presId="urn:microsoft.com/office/officeart/2005/8/layout/hProcess11"/>
    <dgm:cxn modelId="{2E51FFAB-7D89-4AAB-A9F4-876EBD17350F}" type="presParOf" srcId="{A8DF5126-47E7-426F-9F52-B5957149D8FA}" destId="{E983B3E1-2B26-4F3D-900D-F282E601F330}" srcOrd="7" destOrd="0" presId="urn:microsoft.com/office/officeart/2005/8/layout/hProcess11"/>
    <dgm:cxn modelId="{CFED8333-94B6-4683-80E1-16AFD1C3586F}" type="presParOf" srcId="{A8DF5126-47E7-426F-9F52-B5957149D8FA}" destId="{8D32E9FC-B5B0-4AC3-9B80-941A570C3A8C}" srcOrd="8" destOrd="0" presId="urn:microsoft.com/office/officeart/2005/8/layout/hProcess11"/>
    <dgm:cxn modelId="{CAE6097B-48C1-4DD4-A7ED-EBC3DFF40893}" type="presParOf" srcId="{8D32E9FC-B5B0-4AC3-9B80-941A570C3A8C}" destId="{777DB184-7EE8-4CF4-BF23-6FFE6BE2B38C}" srcOrd="0" destOrd="0" presId="urn:microsoft.com/office/officeart/2005/8/layout/hProcess11"/>
    <dgm:cxn modelId="{C8B33C1D-2ECC-4EE4-A03F-538F27187981}" type="presParOf" srcId="{8D32E9FC-B5B0-4AC3-9B80-941A570C3A8C}" destId="{97DE1D57-3715-45C6-B0B9-F6A6705AADC5}" srcOrd="1" destOrd="0" presId="urn:microsoft.com/office/officeart/2005/8/layout/hProcess11"/>
    <dgm:cxn modelId="{FB2130C4-7646-4167-9505-13B85D8952B6}" type="presParOf" srcId="{8D32E9FC-B5B0-4AC3-9B80-941A570C3A8C}" destId="{7285F71D-17F5-4402-8435-3BCACE56BF11}" srcOrd="2" destOrd="0" presId="urn:microsoft.com/office/officeart/2005/8/layout/hProcess11"/>
    <dgm:cxn modelId="{B6D0B1FC-933F-42FF-844D-C390DEC29357}" type="presParOf" srcId="{A8DF5126-47E7-426F-9F52-B5957149D8FA}" destId="{33468777-DAB8-408E-9ABF-BFF20814C24D}" srcOrd="9" destOrd="0" presId="urn:microsoft.com/office/officeart/2005/8/layout/hProcess11"/>
    <dgm:cxn modelId="{FE9CF4C9-BDCA-467E-BCBD-C48F778607B2}" type="presParOf" srcId="{A8DF5126-47E7-426F-9F52-B5957149D8FA}" destId="{41FDC8A4-BDFE-4A75-87A2-4A76C13CDD8A}" srcOrd="10" destOrd="0" presId="urn:microsoft.com/office/officeart/2005/8/layout/hProcess11"/>
    <dgm:cxn modelId="{F0506454-5DD7-4D04-8A74-D0749A44E12F}" type="presParOf" srcId="{41FDC8A4-BDFE-4A75-87A2-4A76C13CDD8A}" destId="{99FDD336-F095-4525-A1CE-9D0889DAF018}" srcOrd="0" destOrd="0" presId="urn:microsoft.com/office/officeart/2005/8/layout/hProcess11"/>
    <dgm:cxn modelId="{E796FFD9-6083-4712-AAEC-94ECEC0DB058}" type="presParOf" srcId="{41FDC8A4-BDFE-4A75-87A2-4A76C13CDD8A}" destId="{DEADA4C4-3296-43EA-AD84-47531698FC9D}" srcOrd="1" destOrd="0" presId="urn:microsoft.com/office/officeart/2005/8/layout/hProcess11"/>
    <dgm:cxn modelId="{FFB34E98-47F1-4731-A13B-BC7003F7E6C1}" type="presParOf" srcId="{41FDC8A4-BDFE-4A75-87A2-4A76C13CDD8A}" destId="{D05C3EFA-ED87-4BAB-A3CC-CAF9A04782B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42FAC-743E-43B4-8ADE-0BA454C7A4F7}">
      <dsp:nvSpPr>
        <dsp:cNvPr id="0" name=""/>
        <dsp:cNvSpPr/>
      </dsp:nvSpPr>
      <dsp:spPr>
        <a:xfrm>
          <a:off x="0" y="706482"/>
          <a:ext cx="6096000" cy="94197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67E52-78EB-4F9D-815B-071C7D59C79B}">
      <dsp:nvSpPr>
        <dsp:cNvPr id="0" name=""/>
        <dsp:cNvSpPr/>
      </dsp:nvSpPr>
      <dsp:spPr>
        <a:xfrm>
          <a:off x="28" y="0"/>
          <a:ext cx="849213" cy="9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+mj-ea"/>
              <a:ea typeface="+mj-ea"/>
            </a:rPr>
            <a:t>概 念</a:t>
          </a:r>
          <a:r>
            <a:rPr lang="en-US" altLang="zh-CN" sz="1600" kern="1200" dirty="0" smtClean="0">
              <a:solidFill>
                <a:schemeClr val="bg1"/>
              </a:solidFill>
              <a:latin typeface="+mj-ea"/>
              <a:ea typeface="+mj-ea"/>
            </a:rPr>
            <a:t>5min</a:t>
          </a:r>
          <a:endParaRPr lang="zh-CN" altLang="en-US" sz="16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8" y="0"/>
        <a:ext cx="849213" cy="941976"/>
      </dsp:txXfrm>
    </dsp:sp>
    <dsp:sp modelId="{481287B9-BA93-418D-8BB2-ED725F72BC81}">
      <dsp:nvSpPr>
        <dsp:cNvPr id="0" name=""/>
        <dsp:cNvSpPr/>
      </dsp:nvSpPr>
      <dsp:spPr>
        <a:xfrm>
          <a:off x="306888" y="1059723"/>
          <a:ext cx="235494" cy="23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E474-EA5A-4F7C-B2D0-5FA99B571EB2}">
      <dsp:nvSpPr>
        <dsp:cNvPr id="0" name=""/>
        <dsp:cNvSpPr/>
      </dsp:nvSpPr>
      <dsp:spPr>
        <a:xfrm>
          <a:off x="891702" y="1412965"/>
          <a:ext cx="849213" cy="9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+mj-ea"/>
              <a:ea typeface="+mj-ea"/>
            </a:rPr>
            <a:t>角色</a:t>
          </a:r>
          <a:r>
            <a:rPr lang="en-US" altLang="zh-CN" sz="1600" kern="1200" dirty="0" smtClean="0">
              <a:solidFill>
                <a:schemeClr val="bg1"/>
              </a:solidFill>
              <a:latin typeface="+mj-ea"/>
              <a:ea typeface="+mj-ea"/>
            </a:rPr>
            <a:t>5min</a:t>
          </a:r>
          <a:endParaRPr lang="zh-CN" altLang="en-US" sz="16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891702" y="1412965"/>
        <a:ext cx="849213" cy="941976"/>
      </dsp:txXfrm>
    </dsp:sp>
    <dsp:sp modelId="{AECF4FBF-9E20-45FA-8DD7-C1D539EFA528}">
      <dsp:nvSpPr>
        <dsp:cNvPr id="0" name=""/>
        <dsp:cNvSpPr/>
      </dsp:nvSpPr>
      <dsp:spPr>
        <a:xfrm>
          <a:off x="1198562" y="1059723"/>
          <a:ext cx="235494" cy="23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9BA0-14C5-4170-B5CC-F41B6AD22E05}">
      <dsp:nvSpPr>
        <dsp:cNvPr id="0" name=""/>
        <dsp:cNvSpPr/>
      </dsp:nvSpPr>
      <dsp:spPr>
        <a:xfrm>
          <a:off x="1783376" y="0"/>
          <a:ext cx="1027972" cy="9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+mj-ea"/>
              <a:ea typeface="+mj-ea"/>
            </a:rPr>
            <a:t>流程</a:t>
          </a:r>
          <a:r>
            <a:rPr lang="en-US" altLang="zh-CN" sz="1600" kern="1200" dirty="0" smtClean="0">
              <a:solidFill>
                <a:schemeClr val="bg1"/>
              </a:solidFill>
              <a:latin typeface="+mj-ea"/>
              <a:ea typeface="+mj-ea"/>
            </a:rPr>
            <a:t>20min</a:t>
          </a:r>
          <a:endParaRPr lang="zh-CN" altLang="en-US" sz="16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1783376" y="0"/>
        <a:ext cx="1027972" cy="941976"/>
      </dsp:txXfrm>
    </dsp:sp>
    <dsp:sp modelId="{F8B41C3F-4044-4D6A-AFBB-3D13F8A301BC}">
      <dsp:nvSpPr>
        <dsp:cNvPr id="0" name=""/>
        <dsp:cNvSpPr/>
      </dsp:nvSpPr>
      <dsp:spPr>
        <a:xfrm>
          <a:off x="2179615" y="1059723"/>
          <a:ext cx="235494" cy="23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895E0-3E56-4D2C-9CE9-6C332CAC7139}">
      <dsp:nvSpPr>
        <dsp:cNvPr id="0" name=""/>
        <dsp:cNvSpPr/>
      </dsp:nvSpPr>
      <dsp:spPr>
        <a:xfrm>
          <a:off x="2853810" y="1412965"/>
          <a:ext cx="849213" cy="9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+mj-ea"/>
              <a:ea typeface="+mj-ea"/>
            </a:rPr>
            <a:t>任务</a:t>
          </a:r>
          <a:r>
            <a:rPr lang="en-US" altLang="zh-CN" sz="1600" kern="1200" dirty="0" smtClean="0">
              <a:solidFill>
                <a:schemeClr val="bg1"/>
              </a:solidFill>
              <a:latin typeface="+mj-ea"/>
              <a:ea typeface="+mj-ea"/>
            </a:rPr>
            <a:t>15min</a:t>
          </a:r>
          <a:endParaRPr lang="zh-CN" altLang="en-US" sz="16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853810" y="1412965"/>
        <a:ext cx="849213" cy="941976"/>
      </dsp:txXfrm>
    </dsp:sp>
    <dsp:sp modelId="{76381274-D6B1-4DAA-9EC5-3E6B407FD026}">
      <dsp:nvSpPr>
        <dsp:cNvPr id="0" name=""/>
        <dsp:cNvSpPr/>
      </dsp:nvSpPr>
      <dsp:spPr>
        <a:xfrm>
          <a:off x="3160669" y="1059723"/>
          <a:ext cx="235494" cy="23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B184-7EE8-4CF4-BF23-6FFE6BE2B38C}">
      <dsp:nvSpPr>
        <dsp:cNvPr id="0" name=""/>
        <dsp:cNvSpPr/>
      </dsp:nvSpPr>
      <dsp:spPr>
        <a:xfrm>
          <a:off x="3745483" y="0"/>
          <a:ext cx="849213" cy="9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+mj-ea"/>
              <a:ea typeface="+mj-ea"/>
            </a:rPr>
            <a:t>建议</a:t>
          </a:r>
          <a:r>
            <a:rPr lang="en-US" altLang="zh-CN" sz="1600" kern="1200" dirty="0" smtClean="0">
              <a:solidFill>
                <a:schemeClr val="bg1"/>
              </a:solidFill>
              <a:latin typeface="+mj-ea"/>
              <a:ea typeface="+mj-ea"/>
            </a:rPr>
            <a:t>30min</a:t>
          </a:r>
          <a:endParaRPr lang="zh-CN" altLang="en-US" sz="16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745483" y="0"/>
        <a:ext cx="849213" cy="941976"/>
      </dsp:txXfrm>
    </dsp:sp>
    <dsp:sp modelId="{97DE1D57-3715-45C6-B0B9-F6A6705AADC5}">
      <dsp:nvSpPr>
        <dsp:cNvPr id="0" name=""/>
        <dsp:cNvSpPr/>
      </dsp:nvSpPr>
      <dsp:spPr>
        <a:xfrm>
          <a:off x="4052343" y="1059723"/>
          <a:ext cx="235494" cy="23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DD336-F095-4525-A1CE-9D0889DAF018}">
      <dsp:nvSpPr>
        <dsp:cNvPr id="0" name=""/>
        <dsp:cNvSpPr/>
      </dsp:nvSpPr>
      <dsp:spPr>
        <a:xfrm>
          <a:off x="4637157" y="1412965"/>
          <a:ext cx="849213" cy="9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+mj-ea"/>
              <a:ea typeface="+mj-ea"/>
            </a:rPr>
            <a:t>讨论</a:t>
          </a:r>
          <a:r>
            <a:rPr lang="en-US" altLang="zh-CN" sz="1600" kern="1200" dirty="0" smtClean="0">
              <a:solidFill>
                <a:schemeClr val="bg1"/>
              </a:solidFill>
              <a:latin typeface="+mj-ea"/>
              <a:ea typeface="+mj-ea"/>
            </a:rPr>
            <a:t>15min</a:t>
          </a:r>
          <a:endParaRPr lang="zh-CN" altLang="en-US" sz="16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4637157" y="1412965"/>
        <a:ext cx="849213" cy="941976"/>
      </dsp:txXfrm>
    </dsp:sp>
    <dsp:sp modelId="{DEADA4C4-3296-43EA-AD84-47531698FC9D}">
      <dsp:nvSpPr>
        <dsp:cNvPr id="0" name=""/>
        <dsp:cNvSpPr/>
      </dsp:nvSpPr>
      <dsp:spPr>
        <a:xfrm>
          <a:off x="4944017" y="1059723"/>
          <a:ext cx="235494" cy="23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D819975-BED1-4644-B16E-7C873C4DA1F3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9F36EBD-741A-4779-B589-4985E9A414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13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F2D75-274C-4121-BAFA-7A95D1180F6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98A35-4B1A-45A2-A5F4-D3CB7456E5C1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67AB7-3C71-4301-B3BC-222B7C7F0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25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9EBAB-AD93-4447-A57F-EB0322331D94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A2CB9-A84C-40BA-84F7-18FA147E7E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6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57400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14C5-DEBB-4756-977D-784B4D2C8E43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9C43-D2C7-4C10-9F1C-DC0967F00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3E29E-AEA1-4061-8CCA-98B8AAA4D1AA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31DF4-D0A0-474E-AEB9-5E013A5488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F5091-4535-4239-BACA-98F7333828DE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F7247-BEBE-4E95-AED1-D7F6890E2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3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365F-2EAD-47FD-8DA6-2926B5F0BE5F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DC225-41CA-4896-BFEF-92707BC9EE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3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DBCB3-6D33-46A7-BBD0-3307E608E019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857DC-1634-4D11-8614-58FB9952C6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2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CC7EA-7CA3-46F6-A96B-D2710EBCF013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5484-BA96-4501-849E-35EEED1201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1ADA-CFEB-4A51-80EC-A4C354C42668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AFA5-6078-4140-9083-F5990940A5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80123-68E8-416D-9639-77EB76FB827F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453D-813B-4193-873A-0D8EA9311F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BDABFF-85CD-418E-8BAE-0BE5854C40BC}" type="datetimeFigureOut">
              <a:rPr lang="zh-CN" altLang="en-US"/>
              <a:pPr>
                <a:defRPr/>
              </a:pPr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886373-5F0F-41C8-9259-D52884B36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pitchFamily="34" charset="0"/>
          <a:ea typeface="方正稚艺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q.t.sina.com.cn/135484" TargetMode="External"/><Relationship Id="rId2" Type="http://schemas.openxmlformats.org/officeDocument/2006/relationships/hyperlink" Target="mailto:zhoujingen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hyperlink" Target="http://www.glodon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图片 26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270" y="6433054"/>
            <a:ext cx="1214446" cy="357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6286500" y="6426200"/>
            <a:ext cx="171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【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周金根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出品</a:t>
            </a:r>
          </a:p>
        </p:txBody>
      </p:sp>
      <p:sp>
        <p:nvSpPr>
          <p:cNvPr id="2052" name="矩形 267"/>
          <p:cNvSpPr>
            <a:spLocks noChangeArrowheads="1"/>
          </p:cNvSpPr>
          <p:nvPr/>
        </p:nvSpPr>
        <p:spPr bwMode="auto">
          <a:xfrm>
            <a:off x="8145463" y="6457950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2011-04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165694" y="508000"/>
              <a:ext cx="523858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90</a:t>
              </a: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分钟掌握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Scrum</a:t>
              </a: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框架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79065381"/>
              </p:ext>
            </p:extLst>
          </p:nvPr>
        </p:nvGraphicFramePr>
        <p:xfrm>
          <a:off x="1727199" y="1915891"/>
          <a:ext cx="6096000" cy="235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116117" y="6396593"/>
            <a:ext cx="1654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 smtClean="0">
                <a:solidFill>
                  <a:schemeClr val="bg1"/>
                </a:solidFill>
                <a:latin typeface="+mj-ea"/>
                <a:ea typeface="+mj-ea"/>
              </a:rPr>
              <a:t>内部培训资料</a:t>
            </a:r>
            <a:endParaRPr lang="zh-CN" altLang="en-US" sz="1600" i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B342FAC-743E-43B4-8ADE-0BA454C7A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CB342FAC-743E-43B4-8ADE-0BA454C7A4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81287B9-BA93-418D-8BB2-ED725F72B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481287B9-BA93-418D-8BB2-ED725F72B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C967E52-78EB-4F9D-815B-071C7D59C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BC967E52-78EB-4F9D-815B-071C7D59C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CF4FBF-9E20-45FA-8DD7-C1D539EFA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graphicEl>
                                              <a:dgm id="{AECF4FBF-9E20-45FA-8DD7-C1D539EFA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69BE474-EA5A-4F7C-B2D0-5FA99B571E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F69BE474-EA5A-4F7C-B2D0-5FA99B571E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B41C3F-4044-4D6A-AFBB-3D13F8A30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graphicEl>
                                              <a:dgm id="{F8B41C3F-4044-4D6A-AFBB-3D13F8A301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C7A9BA0-14C5-4170-B5CC-F41B6AD22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dgm id="{9C7A9BA0-14C5-4170-B5CC-F41B6AD22E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6381274-D6B1-4DAA-9EC5-3E6B407FD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graphicEl>
                                              <a:dgm id="{76381274-D6B1-4DAA-9EC5-3E6B407FD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FC895E0-3E56-4D2C-9CE9-6C332CAC7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graphicEl>
                                              <a:dgm id="{1FC895E0-3E56-4D2C-9CE9-6C332CAC71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DE1D57-3715-45C6-B0B9-F6A6705AA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graphicEl>
                                              <a:dgm id="{97DE1D57-3715-45C6-B0B9-F6A6705AA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77DB184-7EE8-4CF4-BF23-6FFE6BE2B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dgm id="{777DB184-7EE8-4CF4-BF23-6FFE6BE2B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EADA4C4-3296-43EA-AD84-47531698F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DEADA4C4-3296-43EA-AD84-47531698F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9FDD336-F095-4525-A1CE-9D0889DAF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99FDD336-F095-4525-A1CE-9D0889DAF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24279" y="508000"/>
              <a:ext cx="452141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广联达对敏捷的理解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731384" y="2278719"/>
            <a:ext cx="6982960" cy="6531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3200" dirty="0" smtClean="0">
                <a:latin typeface="+mj-ea"/>
                <a:ea typeface="+mj-ea"/>
              </a:rPr>
              <a:t>核心思想：精益</a:t>
            </a:r>
            <a:endParaRPr lang="en-US" altLang="zh-CN" sz="3200" dirty="0" smtClean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0591" y="4310718"/>
            <a:ext cx="2656114" cy="4209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优秀的管理实践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51256" y="4310718"/>
            <a:ext cx="2656114" cy="4209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优秀的开发实践</a:t>
            </a:r>
          </a:p>
        </p:txBody>
      </p:sp>
      <p:sp>
        <p:nvSpPr>
          <p:cNvPr id="8" name="上箭头 7"/>
          <p:cNvSpPr/>
          <p:nvPr/>
        </p:nvSpPr>
        <p:spPr>
          <a:xfrm>
            <a:off x="2448165" y="3439858"/>
            <a:ext cx="205240" cy="754743"/>
          </a:xfrm>
          <a:prstGeom prst="upArrow">
            <a:avLst>
              <a:gd name="adj1" fmla="val 50000"/>
              <a:gd name="adj2" fmla="val 99610"/>
            </a:avLst>
          </a:prstGeom>
          <a:solidFill>
            <a:schemeClr val="bg1"/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  <p:sp>
        <p:nvSpPr>
          <p:cNvPr id="13" name="上箭头 12"/>
          <p:cNvSpPr/>
          <p:nvPr/>
        </p:nvSpPr>
        <p:spPr>
          <a:xfrm>
            <a:off x="5747108" y="3439859"/>
            <a:ext cx="205240" cy="754743"/>
          </a:xfrm>
          <a:prstGeom prst="upArrow">
            <a:avLst>
              <a:gd name="adj1" fmla="val 50000"/>
              <a:gd name="adj2" fmla="val 99610"/>
            </a:avLst>
          </a:prstGeom>
          <a:solidFill>
            <a:schemeClr val="bg1"/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8157029" y="1872343"/>
            <a:ext cx="566057" cy="31931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2400" dirty="0" smtClean="0">
                <a:solidFill>
                  <a:schemeClr val="dk1"/>
                </a:solidFill>
                <a:latin typeface="+mj-ea"/>
                <a:ea typeface="+mj-ea"/>
              </a:rPr>
              <a:t>以人为本，持续优化</a:t>
            </a:r>
            <a:endParaRPr lang="zh-CN" altLang="en-US" sz="2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29" y="1872343"/>
            <a:ext cx="7344228" cy="3193143"/>
          </a:xfrm>
          <a:prstGeom prst="rect">
            <a:avLst/>
          </a:prstGeom>
          <a:noFill/>
          <a:ln cap="sq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1160591" y="2960914"/>
            <a:ext cx="634329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j-ea"/>
              </a:rPr>
              <a:t>以保证</a:t>
            </a:r>
            <a:r>
              <a:rPr lang="zh-CN" altLang="en-US" b="1" dirty="0">
                <a:latin typeface="+mj-ea"/>
              </a:rPr>
              <a:t>目标</a:t>
            </a:r>
            <a:r>
              <a:rPr lang="zh-CN" altLang="en-US" dirty="0">
                <a:latin typeface="+mj-ea"/>
              </a:rPr>
              <a:t>和</a:t>
            </a:r>
            <a:r>
              <a:rPr lang="zh-CN" altLang="en-US" b="1" dirty="0">
                <a:latin typeface="+mj-ea"/>
              </a:rPr>
              <a:t>客户价值</a:t>
            </a:r>
            <a:r>
              <a:rPr lang="zh-CN" altLang="en-US" dirty="0">
                <a:latin typeface="+mj-ea"/>
              </a:rPr>
              <a:t>为基础不断追求</a:t>
            </a:r>
            <a:r>
              <a:rPr lang="zh-CN" altLang="en-US" b="1" dirty="0">
                <a:latin typeface="+mj-ea"/>
              </a:rPr>
              <a:t>最佳的投入产出比</a:t>
            </a:r>
          </a:p>
        </p:txBody>
      </p:sp>
    </p:spTree>
    <p:extLst>
      <p:ext uri="{BB962C8B-B14F-4D97-AF65-F5344CB8AC3E}">
        <p14:creationId xmlns:p14="http://schemas.microsoft.com/office/powerpoint/2010/main" val="1331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8" grpId="0" animBg="1"/>
      <p:bldP spid="13" grpId="0" animBg="1"/>
      <p:bldP spid="15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592658" y="508000"/>
              <a:ext cx="238466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角色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5min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9" y="2377281"/>
            <a:ext cx="3626292" cy="261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68" y="2377281"/>
            <a:ext cx="3731932" cy="261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007339" y="508000"/>
              <a:ext cx="355530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团队角色的转变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4241800" y="3556000"/>
            <a:ext cx="736600" cy="304800"/>
          </a:xfrm>
          <a:prstGeom prst="rightArrow">
            <a:avLst/>
          </a:prstGeom>
          <a:solidFill>
            <a:schemeClr val="bg1"/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6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1022" y="1081731"/>
            <a:ext cx="1587538" cy="1881546"/>
            <a:chOff x="6220421" y="315554"/>
            <a:chExt cx="1587538" cy="1881546"/>
          </a:xfrm>
        </p:grpSpPr>
        <p:pic>
          <p:nvPicPr>
            <p:cNvPr id="2052" name="Picture 4" descr="C:\Users\zhoujg\AppData\Local\Microsoft\Windows\Temporary Internet Files\Content.IE5\7XEIPFS7\MC90001356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959" y="315554"/>
              <a:ext cx="893761" cy="1691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zhoujg\AppData\Local\Microsoft\Windows\Temporary Internet Files\Content.IE5\CWN1G89R\MC900053995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482" y="524195"/>
              <a:ext cx="614477" cy="121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zhoujg\AppData\Local\Microsoft\Windows\Temporary Internet Files\Content.IE5\TDLI6TVF\MC900053997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421" y="562976"/>
              <a:ext cx="585216" cy="1202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340259" y="18277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客户、涉众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96483" y="2891402"/>
            <a:ext cx="5211142" cy="3424185"/>
            <a:chOff x="2796483" y="2891402"/>
            <a:chExt cx="5211142" cy="3424185"/>
          </a:xfrm>
        </p:grpSpPr>
        <p:sp>
          <p:nvSpPr>
            <p:cNvPr id="2" name="椭圆 1"/>
            <p:cNvSpPr/>
            <p:nvPr/>
          </p:nvSpPr>
          <p:spPr>
            <a:xfrm>
              <a:off x="2796483" y="2891402"/>
              <a:ext cx="5211142" cy="2955978"/>
            </a:xfrm>
            <a:prstGeom prst="ellipse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28766" y="5946255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j-ea"/>
                  <a:ea typeface="+mj-ea"/>
                </a:rPr>
                <a:t>Scrum 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团队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72708" y="3491110"/>
            <a:ext cx="1815084" cy="2107661"/>
            <a:chOff x="3785081" y="2609430"/>
            <a:chExt cx="1815084" cy="2107661"/>
          </a:xfrm>
        </p:grpSpPr>
        <p:pic>
          <p:nvPicPr>
            <p:cNvPr id="2061" name="Picture 13" descr="C:\Users\zhoujg\AppData\Local\Microsoft\Windows\Temporary Internet Files\Content.IE5\CJOFP23R\MC900299723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081" y="2609430"/>
              <a:ext cx="1815084" cy="1756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38625" y="43477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开发团队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14219" y="2222444"/>
            <a:ext cx="1715213" cy="2171144"/>
            <a:chOff x="1905263" y="1685899"/>
            <a:chExt cx="1715213" cy="2171144"/>
          </a:xfrm>
        </p:grpSpPr>
        <p:pic>
          <p:nvPicPr>
            <p:cNvPr id="2051" name="Picture 3" descr="C:\Users\zhoujg\AppData\Local\Microsoft\Windows\Temporary Internet Files\Content.IE5\CWN1G89R\MC900017003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458" y="1685899"/>
              <a:ext cx="758825" cy="1801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905263" y="3487711"/>
              <a:ext cx="1715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j-ea"/>
                  <a:ea typeface="+mj-ea"/>
                </a:rPr>
                <a:t>Scrum Master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30197" y="2567579"/>
            <a:ext cx="1338828" cy="1246323"/>
            <a:chOff x="4240606" y="1373082"/>
            <a:chExt cx="1338828" cy="1246323"/>
          </a:xfrm>
        </p:grpSpPr>
        <p:pic>
          <p:nvPicPr>
            <p:cNvPr id="2062" name="Picture 14" descr="C:\Users\zhoujg\AppData\Local\Microsoft\Windows\Temporary Internet Files\Content.IE5\CJOFP23R\MC900056485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680" y="1373082"/>
              <a:ext cx="778612" cy="909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240606" y="225007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产品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负责人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29" name="矩形 28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48277" y="508000"/>
              <a:ext cx="26734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Scrum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角色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左右箭头 3"/>
          <p:cNvSpPr/>
          <p:nvPr/>
        </p:nvSpPr>
        <p:spPr>
          <a:xfrm rot="1600224">
            <a:off x="1873691" y="2468109"/>
            <a:ext cx="962341" cy="144800"/>
          </a:xfrm>
          <a:prstGeom prst="leftRightArrow">
            <a:avLst/>
          </a:prstGeom>
          <a:solidFill>
            <a:schemeClr val="bg1"/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4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3961" y="2240352"/>
            <a:ext cx="2498216" cy="2798851"/>
            <a:chOff x="273961" y="2240352"/>
            <a:chExt cx="2498216" cy="2798851"/>
          </a:xfrm>
        </p:grpSpPr>
        <p:pic>
          <p:nvPicPr>
            <p:cNvPr id="10" name="Picture 5" descr="C:\Users\zhoujg\AppData\Local\Microsoft\Windows\Temporary Internet Files\Content.IE5\CWN1G89R\MC90005399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2240352"/>
              <a:ext cx="1066121" cy="211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3961" y="4669871"/>
              <a:ext cx="210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产品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负责人 </a:t>
              </a:r>
              <a:r>
                <a:rPr lang="en-US" altLang="zh-CN" dirty="0" smtClean="0">
                  <a:solidFill>
                    <a:schemeClr val="bg1"/>
                  </a:solidFill>
                  <a:latin typeface="+mj-ea"/>
                  <a:ea typeface="+mj-ea"/>
                </a:rPr>
                <a:t>= 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去哪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36880" y="2823896"/>
              <a:ext cx="1982781" cy="887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6314956" y="4259190"/>
            <a:ext cx="1879041" cy="2221248"/>
            <a:chOff x="4452800" y="3517898"/>
            <a:chExt cx="1879041" cy="2221248"/>
          </a:xfrm>
        </p:grpSpPr>
        <p:pic>
          <p:nvPicPr>
            <p:cNvPr id="3080" name="Picture 8" descr="C:\Users\zhoujg\AppData\Local\Microsoft\Windows\Temporary Internet Files\Content.IE5\CJOFP23R\MC900279464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699" y="3517898"/>
              <a:ext cx="1825142" cy="1776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452800" y="5369814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开发团队 </a:t>
              </a:r>
              <a:r>
                <a:rPr lang="en-US" altLang="zh-CN" dirty="0" smtClean="0">
                  <a:solidFill>
                    <a:schemeClr val="bg1"/>
                  </a:solidFill>
                  <a:latin typeface="+mj-ea"/>
                  <a:ea typeface="+mj-ea"/>
                </a:rPr>
                <a:t>= 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引擎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28899" y="1123956"/>
            <a:ext cx="2486258" cy="2092818"/>
            <a:chOff x="3976407" y="391036"/>
            <a:chExt cx="2486258" cy="2092818"/>
          </a:xfrm>
        </p:grpSpPr>
        <p:pic>
          <p:nvPicPr>
            <p:cNvPr id="3085" name="Picture 13" descr="C:\Users\zhoujg\AppData\Local\Microsoft\Windows\Temporary Internet Files\Content.IE5\7XEIPFS7\MC900300273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967" y="391036"/>
              <a:ext cx="1793138" cy="157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76407" y="2114522"/>
              <a:ext cx="2486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j-ea"/>
                  <a:ea typeface="+mj-ea"/>
                </a:rPr>
                <a:t>Scrum Master = 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技工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51" y="2552698"/>
            <a:ext cx="2824444" cy="208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15" name="矩形 1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28612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协作寻宝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7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3047"/>
              </p:ext>
            </p:extLst>
          </p:nvPr>
        </p:nvGraphicFramePr>
        <p:xfrm>
          <a:off x="844857" y="1968499"/>
          <a:ext cx="7327900" cy="351190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45943"/>
                <a:gridCol w="5581957"/>
              </a:tblGrid>
              <a:tr h="368301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建立愿景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确认小组所有成员都在追求一个共同的项目愿景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定义产品路标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确定大的功能以及客户价值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确定需求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生成故事描述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65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维护</a:t>
                      </a:r>
                      <a:r>
                        <a:rPr lang="en-US" sz="1600" dirty="0" smtClean="0">
                          <a:effectLst/>
                          <a:latin typeface="+mj-ea"/>
                          <a:ea typeface="+mj-ea"/>
                        </a:rPr>
                        <a:t>Backlog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确定功能优先级，确保对即将开始的迭代故事进行了足够的细化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4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客户验收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让客户使用产品提供反馈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75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吸引涉众参与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让每一个对产品相关的人参与进来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40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计划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确定交付日期，跟踪进度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81">
                <a:tc>
                  <a:txBody>
                    <a:bodyPr/>
                    <a:lstStyle/>
                    <a:p>
                      <a:pPr marL="228600" indent="-22860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协调外部资源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从外部获得任何团队需要的资源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04025" y="508000"/>
              <a:ext cx="355530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产品负责人职责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Picture 14" descr="C:\Users\zhoujg\AppData\Local\Microsoft\Windows\Temporary Internet Files\Content.IE5\CJOFP23R\MC9000564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5" y="1283557"/>
            <a:ext cx="778612" cy="9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558169" y="508000"/>
              <a:ext cx="64536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产品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负责人要做的与不要做的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37685"/>
              </p:ext>
            </p:extLst>
          </p:nvPr>
        </p:nvGraphicFramePr>
        <p:xfrm>
          <a:off x="1781840" y="21209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要做的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不要做的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做什么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如何做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挑战团队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恐吓团队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承诺建立高绩效团队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只关注短期团队交付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业务价值驱动思考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计划驱动思考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在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sprint</a:t>
                      </a: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之间考虑变更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允许在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sprint</a:t>
                      </a: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期间蔓延变更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09228"/>
              </p:ext>
            </p:extLst>
          </p:nvPr>
        </p:nvGraphicFramePr>
        <p:xfrm>
          <a:off x="943141" y="2144774"/>
          <a:ext cx="7330287" cy="315112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365411"/>
                <a:gridCol w="4964876"/>
              </a:tblGrid>
              <a:tr h="482748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确保流程的贯彻执行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对如何执行上达成一致，保障团队一致的执行流程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83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找到并去除障碍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找到任何妨碍团队绩效的障碍，并去除这些障碍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41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保证内部沟通的顺畅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确保团队沟通舒畅、高效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27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维持工作环境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防止团队遭受外部打扰，保护团队专注，确保团队保持工作节奏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983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团队提高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确保团队的人是适合的人，在团队中进行跨技能培训。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通过激发创造性与推动授权来提升开发团队的成员 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97195" y="508000"/>
              <a:ext cx="419287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ScrumMaster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职责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Picture 3" descr="C:\Users\zhoujg\AppData\Local\Microsoft\Windows\Temporary Internet Files\Content.IE5\CWN1G89R\MC90001700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8" y="1384300"/>
            <a:ext cx="437296" cy="1038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53733"/>
              </p:ext>
            </p:extLst>
          </p:nvPr>
        </p:nvGraphicFramePr>
        <p:xfrm>
          <a:off x="980483" y="1943100"/>
          <a:ext cx="7698711" cy="384396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81061"/>
                <a:gridCol w="5517650"/>
              </a:tblGrid>
              <a:tr h="99199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协作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具有不同特长的团队成员（人数控制在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个左右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），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团队形成高度的自我管理能力，在一起协作，保持节奏的实现本期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Sprint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目标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99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维护架构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保障架构的稳定性和持续性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99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掌握需求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团队有责任明白客户的需求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99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保证代码质量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通过模式、代码标准、持续集成、配置管理等保证代码质量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99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设计方案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决定如何编写代码实现需求，包括单元测试和自动化测试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45554" y="508000"/>
              <a:ext cx="307224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开发团队职责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" name="Picture 13" descr="C:\Users\zhoujg\AppData\Local\Microsoft\Windows\Temporary Internet Files\Content.IE5\CJOFP23R\MC900299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1" y="1423112"/>
            <a:ext cx="907542" cy="878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34157" y="508000"/>
              <a:ext cx="290166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Done </a:t>
              </a:r>
              <a:r>
                <a:rPr lang="en-US" altLang="zh-CN" sz="4000" dirty="0" err="1">
                  <a:solidFill>
                    <a:schemeClr val="bg1"/>
                  </a:solidFill>
                  <a:latin typeface="+mj-ea"/>
                  <a:ea typeface="+mj-ea"/>
                </a:rPr>
                <a:t>Done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61531" y="3124180"/>
            <a:ext cx="7693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Coded – it works on the developer’s box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Verified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Unit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tested and they work on Integration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box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Validated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– accepted by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Product Owner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as being what was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Production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Ready – all additional stuff was there, like</a:t>
            </a:r>
            <a:b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documentation, training for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users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8690" y="1199466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软件生成活动检查列表</a:t>
            </a:r>
            <a:endParaRPr lang="en-US" altLang="zh-CN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主要的报告范围</a:t>
            </a:r>
            <a:endParaRPr lang="en-US" altLang="zh-CN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现实的一种反馈</a:t>
            </a:r>
            <a:endParaRPr lang="en-US" altLang="zh-CN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97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46745" y="11994"/>
            <a:ext cx="9710057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041219" y="508000"/>
              <a:ext cx="548753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坏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消息：我们的主要问题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338906" y="4826020"/>
            <a:ext cx="70979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怎么写故事？什么是好的故事？故事的任务量怎么估算？</a:t>
            </a:r>
          </a:p>
        </p:txBody>
      </p:sp>
      <p:sp>
        <p:nvSpPr>
          <p:cNvPr id="6" name="矩形 5"/>
          <p:cNvSpPr/>
          <p:nvPr/>
        </p:nvSpPr>
        <p:spPr>
          <a:xfrm>
            <a:off x="615631" y="483025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周永丽</a:t>
            </a:r>
          </a:p>
        </p:txBody>
      </p:sp>
      <p:sp>
        <p:nvSpPr>
          <p:cNvPr id="7" name="矩形 6"/>
          <p:cNvSpPr/>
          <p:nvPr/>
        </p:nvSpPr>
        <p:spPr>
          <a:xfrm>
            <a:off x="1334835" y="1099590"/>
            <a:ext cx="7243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Sprint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任务估时不准，目前总结了一下原因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对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OEA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应用不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熟悉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  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 OEA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不稳定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、希望能了解我们产品到底为用户提供了什么价值，应用情况如何，用户做了哪些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事情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   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方便我们下一步的改进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109959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李智</a:t>
            </a:r>
          </a:p>
        </p:txBody>
      </p:sp>
      <p:sp>
        <p:nvSpPr>
          <p:cNvPr id="9" name="矩形 8"/>
          <p:cNvSpPr/>
          <p:nvPr/>
        </p:nvSpPr>
        <p:spPr>
          <a:xfrm>
            <a:off x="1334835" y="2072090"/>
            <a:ext cx="72431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任务估时问题，怎么估计才能准确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不是自己做的，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替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别人估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任务不会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很细致的去估，但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新手由于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对技术业务的不熟悉，自己又估计不了。</a:t>
            </a:r>
          </a:p>
          <a:p>
            <a:pPr lvl="0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估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任务的时候不管是需求还是开发，都有个潜在的假设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---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东方已经实现过了，这会造成两个现象：估时乐观、需求简略。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过度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依赖原型？我感觉都没有一个正式的需求文档，界面依赖原型，业务呢来源于两个：口口相传以及老的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代码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207209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敖勇刚</a:t>
            </a:r>
          </a:p>
        </p:txBody>
      </p:sp>
      <p:sp>
        <p:nvSpPr>
          <p:cNvPr id="11" name="矩形 10"/>
          <p:cNvSpPr/>
          <p:nvPr/>
        </p:nvSpPr>
        <p:spPr>
          <a:xfrm>
            <a:off x="1425099" y="3735527"/>
            <a:ext cx="7152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我想对整体的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Scrum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流程进行一下了解，在实施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Scrum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中，每个过程或活动中的关键点是什么？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477" y="373552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贺丹丹</a:t>
            </a:r>
          </a:p>
        </p:txBody>
      </p:sp>
      <p:sp>
        <p:nvSpPr>
          <p:cNvPr id="13" name="矩形 12"/>
          <p:cNvSpPr/>
          <p:nvPr/>
        </p:nvSpPr>
        <p:spPr>
          <a:xfrm>
            <a:off x="1379967" y="4294630"/>
            <a:ext cx="7197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主要</a:t>
            </a:r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是计划会议中，需要把他人任务的需求掌握到一个什么度的</a:t>
            </a:r>
            <a:r>
              <a:rPr lang="zh-CN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问题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8484" y="429463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胡庆访</a:t>
            </a:r>
          </a:p>
        </p:txBody>
      </p:sp>
      <p:sp>
        <p:nvSpPr>
          <p:cNvPr id="16" name="矩形 15"/>
          <p:cNvSpPr/>
          <p:nvPr/>
        </p:nvSpPr>
        <p:spPr>
          <a:xfrm>
            <a:off x="598484" y="5389244"/>
            <a:ext cx="7700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测试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开始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时间太长，有的时候需要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天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>
                <a:solidFill>
                  <a:schemeClr val="bg1"/>
                </a:solidFill>
                <a:latin typeface="+mj-ea"/>
                <a:ea typeface="+mj-ea"/>
              </a:rPr>
              <a:t>任务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</a:rPr>
              <a:t>完成率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14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137</a:t>
            </a:r>
            <a:r>
              <a:rPr lang="zh-CN" altLang="zh-CN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 * 100% = 10.2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%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计算标准错误，对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Done </a:t>
            </a:r>
            <a:r>
              <a:rPr lang="en-US" altLang="zh-CN" dirty="0" err="1" smtClean="0">
                <a:solidFill>
                  <a:schemeClr val="bg1"/>
                </a:solidFill>
                <a:latin typeface="+mj-ea"/>
                <a:ea typeface="+mj-ea"/>
              </a:rPr>
              <a:t>Done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的理解错误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……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06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8612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客户职责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61591"/>
              </p:ext>
            </p:extLst>
          </p:nvPr>
        </p:nvGraphicFramePr>
        <p:xfrm>
          <a:off x="1061723" y="2393671"/>
          <a:ext cx="7218677" cy="187275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78350"/>
                <a:gridCol w="5340327"/>
              </a:tblGrid>
              <a:tr h="6040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协作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合作，积极参与需求确定、优先级排定工作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38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提供资金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为项目提供资金或购买软件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33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反馈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每期迭代提供产品的反馈，保证沟通及时、准确和有效性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62921" y="1399884"/>
            <a:ext cx="737151" cy="1223468"/>
            <a:chOff x="980065" y="2216398"/>
            <a:chExt cx="737151" cy="1223468"/>
          </a:xfrm>
        </p:grpSpPr>
        <p:pic>
          <p:nvPicPr>
            <p:cNvPr id="7" name="Picture 4" descr="C:\Users\zhoujg\AppData\Local\Microsoft\Windows\Temporary Internet Files\Content.IE5\7XEIPFS7\MC90001356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73" y="2216398"/>
              <a:ext cx="646330" cy="122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zhoujg\AppData\Local\Microsoft\Windows\Temporary Internet Files\Content.IE5\CWN1G89R\MC900053995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977" y="2616403"/>
              <a:ext cx="307239" cy="608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zhoujg\AppData\Local\Microsoft\Windows\Temporary Internet Files\Content.IE5\TDLI6TVF\MC900053997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065" y="2657574"/>
              <a:ext cx="292608" cy="60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42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24280" y="508000"/>
              <a:ext cx="452141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所有人都应有的职责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5717"/>
              </p:ext>
            </p:extLst>
          </p:nvPr>
        </p:nvGraphicFramePr>
        <p:xfrm>
          <a:off x="1113246" y="2374901"/>
          <a:ext cx="7218677" cy="26528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78350"/>
                <a:gridCol w="5340327"/>
              </a:tblGrid>
              <a:tr h="639161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从外部学习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明白其他人是如何解决你面临的问题。从多种知识体系去学习，把外部知识应用到自己的团队中来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6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对承诺的兑现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Sprint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会议、站立会议都是对他人的承诺，信守承诺是基本的做人准则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风险管理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j-ea"/>
                          <a:ea typeface="+mj-ea"/>
                        </a:rPr>
                        <a:t>通过小的尝试、快速反馈、早期学习和团队共享观点等来关注交付价值过程中的风险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个人成长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每个人都应对自己的成长复杂，硬技能和软技能的不断提高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793416" y="508000"/>
              <a:ext cx="356587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团队发展五阶段</a:t>
              </a:r>
              <a:endParaRPr lang="zh-CN" alt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5" y="1746240"/>
            <a:ext cx="293370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746500" y="1809720"/>
            <a:ext cx="508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局限性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该模型是用来描述小型团队的。 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实际上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团队发展轨迹不一定象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Tuckman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的描述是线形的，而有可能是循环式的。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该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模型描述的阶段特征并不可靠，因为它主要考量的是人的行为，而当团队从一个阶段跨向另一个阶段的时候，团队成员的行为特征变化并不明显。 它们也很有可能会发生交叠。 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模型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没有考虑到团队成员的个人角色特征。 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阶段发展跨越上没有给出时间框架指导，这是一个主客观相结合的模型</a:t>
            </a:r>
          </a:p>
        </p:txBody>
      </p:sp>
    </p:spTree>
    <p:extLst>
      <p:ext uri="{BB962C8B-B14F-4D97-AF65-F5344CB8AC3E}">
        <p14:creationId xmlns:p14="http://schemas.microsoft.com/office/powerpoint/2010/main" val="38136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70852" y="508000"/>
              <a:ext cx="162307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组建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期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85" y="16383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79285" y="489497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项目团队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：刚刚组建，确定团队成员的相互关系。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团队成员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：行为具有相当大的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独立性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，成员只不过是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单独的集合体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，不清楚他们的角色和责任是什么。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指挥或“告知”式领导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。在带领团队的过程中，要确保团队成员之间建立起一种互信的工作关系。 与团队成员分享团队发展阶段的概念，达成共识。 </a:t>
            </a:r>
          </a:p>
        </p:txBody>
      </p:sp>
      <p:sp>
        <p:nvSpPr>
          <p:cNvPr id="11" name="矩形 10"/>
          <p:cNvSpPr/>
          <p:nvPr/>
        </p:nvSpPr>
        <p:spPr>
          <a:xfrm>
            <a:off x="1179285" y="10472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组建期：启蒙阶段</a:t>
            </a:r>
          </a:p>
        </p:txBody>
      </p:sp>
    </p:spTree>
    <p:extLst>
      <p:ext uri="{BB962C8B-B14F-4D97-AF65-F5344CB8AC3E}">
        <p14:creationId xmlns:p14="http://schemas.microsoft.com/office/powerpoint/2010/main" val="3300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68587" y="508000"/>
              <a:ext cx="162760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激荡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期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9284" y="991969"/>
            <a:ext cx="6161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激荡期：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 形成各种观念，激烈竞争、碰撞的局面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2011363"/>
            <a:ext cx="36671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15297" y="4968439"/>
            <a:ext cx="7998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项目团队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：获取团队发展的信心，但是存在人际冲突、分化的问题。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团队成员：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面对其他成员的观点、见解，更想要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展现个人性格特征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。 对于团队目标、期望、角色以及责任的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不满和挫折感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被表露出来。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教练式领导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。指引项目团队度过激荡转型期，强调团队成员的差异，相互包容。 </a:t>
            </a:r>
          </a:p>
        </p:txBody>
      </p:sp>
    </p:spTree>
    <p:extLst>
      <p:ext uri="{BB962C8B-B14F-4D97-AF65-F5344CB8AC3E}">
        <p14:creationId xmlns:p14="http://schemas.microsoft.com/office/powerpoint/2010/main" val="9959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68587" y="508000"/>
              <a:ext cx="162760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规范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期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9284" y="991969"/>
            <a:ext cx="6161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规范期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 规则，价值，行为，方法，工具均已建立。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314575"/>
            <a:ext cx="36290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63814" y="5143589"/>
            <a:ext cx="7605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项目团队：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效能提高，团队开始形成自己的工作约定。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团队成员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：调节自己的行为，以使得团队发展更加自然、流畅，有意识地解决问题，实现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组织和谐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。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参与式领导。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允许团队有更大的自治性。</a:t>
            </a:r>
          </a:p>
        </p:txBody>
      </p:sp>
    </p:spTree>
    <p:extLst>
      <p:ext uri="{BB962C8B-B14F-4D97-AF65-F5344CB8AC3E}">
        <p14:creationId xmlns:p14="http://schemas.microsoft.com/office/powerpoint/2010/main" val="36222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68588" y="508000"/>
              <a:ext cx="162760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执行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期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9284" y="991969"/>
            <a:ext cx="6161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执行期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 人际结构成为执行任务活动的工具， 团队角色更为灵活和功能化，团队能量积聚于一体。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2290763"/>
            <a:ext cx="34766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36600" y="4764038"/>
            <a:ext cx="767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项目团队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：运作如一个整体。 工作顺利、高效完成，没有任何冲突，不需要外部监督。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团队成员：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对于任务层面的工作职责有清晰的理解。 没有监督，自治，即便在没有监督的情况下自己也能做出决策。 随处可见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“我能做”的积极工作态度， 互助协作。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团队领导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委任式领导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。让团队自己执行必要的决策。 </a:t>
            </a:r>
          </a:p>
        </p:txBody>
      </p:sp>
    </p:spTree>
    <p:extLst>
      <p:ext uri="{BB962C8B-B14F-4D97-AF65-F5344CB8AC3E}">
        <p14:creationId xmlns:p14="http://schemas.microsoft.com/office/powerpoint/2010/main" val="41009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68588" y="508000"/>
              <a:ext cx="162760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休整期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179284" y="991969"/>
            <a:ext cx="6161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休整期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： 任务完成，团队解散。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219325"/>
            <a:ext cx="37528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42875" y="508000"/>
              <a:ext cx="268422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流程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20min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1" name="AutoShape 5"/>
          <p:cNvSpPr>
            <a:spLocks noChangeArrowheads="1"/>
          </p:cNvSpPr>
          <p:nvPr/>
        </p:nvSpPr>
        <p:spPr bwMode="auto">
          <a:xfrm>
            <a:off x="4523809" y="4527994"/>
            <a:ext cx="450850" cy="328612"/>
          </a:xfrm>
          <a:prstGeom prst="parallelogram">
            <a:avLst>
              <a:gd name="adj" fmla="val 8257"/>
            </a:avLst>
          </a:prstGeom>
          <a:solidFill>
            <a:srgbClr val="FFCCFF"/>
          </a:solidFill>
          <a:ln w="9525">
            <a:miter lim="800000"/>
            <a:headEnd/>
            <a:tailEnd/>
          </a:ln>
          <a:scene3d>
            <a:camera prst="legacyObliqueTopRight">
              <a:rot lat="16199984" lon="0" rev="0"/>
            </a:camera>
            <a:lightRig rig="legacyFlat4" dir="b"/>
          </a:scene3d>
          <a:sp3d extrusionH="365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 anchor="ctr">
            <a:flatTx/>
          </a:bodyPr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2" name="AutoShape 6"/>
          <p:cNvSpPr>
            <a:spLocks noChangeArrowheads="1"/>
          </p:cNvSpPr>
          <p:nvPr/>
        </p:nvSpPr>
        <p:spPr bwMode="auto">
          <a:xfrm>
            <a:off x="4466659" y="4467669"/>
            <a:ext cx="450850" cy="327025"/>
          </a:xfrm>
          <a:prstGeom prst="parallelogram">
            <a:avLst>
              <a:gd name="adj" fmla="val 8297"/>
            </a:avLst>
          </a:prstGeom>
          <a:solidFill>
            <a:srgbClr val="FFCCFF"/>
          </a:solidFill>
          <a:ln w="9525">
            <a:miter lim="800000"/>
            <a:headEnd/>
            <a:tailEnd/>
          </a:ln>
          <a:scene3d>
            <a:camera prst="legacyObliqueTopRight">
              <a:rot lat="16199984" lon="0" rev="0"/>
            </a:camera>
            <a:lightRig rig="legacyFlat4" dir="b"/>
          </a:scene3d>
          <a:sp3d extrusionH="365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 anchor="ctr">
            <a:flatTx/>
          </a:bodyPr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3" name="AutoShape 7"/>
          <p:cNvSpPr>
            <a:spLocks noChangeArrowheads="1"/>
          </p:cNvSpPr>
          <p:nvPr/>
        </p:nvSpPr>
        <p:spPr bwMode="auto">
          <a:xfrm>
            <a:off x="4523809" y="4407344"/>
            <a:ext cx="450850" cy="327025"/>
          </a:xfrm>
          <a:prstGeom prst="parallelogram">
            <a:avLst>
              <a:gd name="adj" fmla="val 8297"/>
            </a:avLst>
          </a:prstGeom>
          <a:solidFill>
            <a:srgbClr val="FFCCFF"/>
          </a:solidFill>
          <a:ln w="9525">
            <a:miter lim="800000"/>
            <a:headEnd/>
            <a:tailEnd/>
          </a:ln>
          <a:scene3d>
            <a:camera prst="legacyObliqueTopRight">
              <a:rot lat="16199984" lon="0" rev="0"/>
            </a:camera>
            <a:lightRig rig="legacyFlat4" dir="b"/>
          </a:scene3d>
          <a:sp3d extrusionH="365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 anchor="ctr">
            <a:flatTx/>
          </a:bodyPr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4" name="AutoShape 8"/>
          <p:cNvSpPr>
            <a:spLocks noChangeArrowheads="1"/>
          </p:cNvSpPr>
          <p:nvPr/>
        </p:nvSpPr>
        <p:spPr bwMode="auto">
          <a:xfrm>
            <a:off x="2572518" y="5320156"/>
            <a:ext cx="561975" cy="249238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5" name="AutoShape 9"/>
          <p:cNvSpPr>
            <a:spLocks noChangeArrowheads="1"/>
          </p:cNvSpPr>
          <p:nvPr/>
        </p:nvSpPr>
        <p:spPr bwMode="auto">
          <a:xfrm>
            <a:off x="2420118" y="5105844"/>
            <a:ext cx="561975" cy="24923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6" name="AutoShape 10"/>
          <p:cNvSpPr>
            <a:spLocks noChangeArrowheads="1"/>
          </p:cNvSpPr>
          <p:nvPr/>
        </p:nvSpPr>
        <p:spPr bwMode="auto">
          <a:xfrm>
            <a:off x="2572518" y="4891531"/>
            <a:ext cx="561975" cy="249238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7" name="AutoShape 11"/>
          <p:cNvSpPr>
            <a:spLocks noChangeArrowheads="1"/>
          </p:cNvSpPr>
          <p:nvPr/>
        </p:nvSpPr>
        <p:spPr bwMode="auto">
          <a:xfrm>
            <a:off x="2420118" y="4677219"/>
            <a:ext cx="561975" cy="24923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8" name="AutoShape 12"/>
          <p:cNvSpPr>
            <a:spLocks noChangeArrowheads="1"/>
          </p:cNvSpPr>
          <p:nvPr/>
        </p:nvSpPr>
        <p:spPr bwMode="auto">
          <a:xfrm>
            <a:off x="2572518" y="4462906"/>
            <a:ext cx="561975" cy="249238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29" name="AutoShape 13"/>
          <p:cNvSpPr>
            <a:spLocks noChangeArrowheads="1"/>
          </p:cNvSpPr>
          <p:nvPr/>
        </p:nvSpPr>
        <p:spPr bwMode="auto">
          <a:xfrm>
            <a:off x="4466659" y="4347019"/>
            <a:ext cx="450850" cy="327025"/>
          </a:xfrm>
          <a:prstGeom prst="parallelogram">
            <a:avLst>
              <a:gd name="adj" fmla="val 8297"/>
            </a:avLst>
          </a:prstGeom>
          <a:solidFill>
            <a:srgbClr val="FFCCFF"/>
          </a:solidFill>
          <a:ln w="9525">
            <a:miter lim="800000"/>
            <a:headEnd/>
            <a:tailEnd/>
          </a:ln>
          <a:scene3d>
            <a:camera prst="legacyObliqueTopRight">
              <a:rot lat="16199984" lon="0" rev="0"/>
            </a:camera>
            <a:lightRig rig="legacyFlat4" dir="b"/>
          </a:scene3d>
          <a:sp3d extrusionH="365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 anchor="ctr">
            <a:flatTx/>
          </a:bodyPr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30" name="AutoShape 14"/>
          <p:cNvSpPr>
            <a:spLocks noChangeArrowheads="1"/>
          </p:cNvSpPr>
          <p:nvPr/>
        </p:nvSpPr>
        <p:spPr bwMode="auto">
          <a:xfrm>
            <a:off x="6712718" y="4445444"/>
            <a:ext cx="561975" cy="250825"/>
          </a:xfrm>
          <a:prstGeom prst="cube">
            <a:avLst>
              <a:gd name="adj" fmla="val 25000"/>
            </a:avLst>
          </a:prstGeom>
          <a:solidFill>
            <a:srgbClr val="9966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2901130" y="4169219"/>
            <a:ext cx="636588" cy="782637"/>
          </a:xfrm>
          <a:prstGeom prst="rect">
            <a:avLst/>
          </a:prstGeom>
          <a:gradFill rotWithShape="1">
            <a:gsLst>
              <a:gs pos="0">
                <a:srgbClr val="66FFCC">
                  <a:gamma/>
                  <a:shade val="0"/>
                  <a:invGamma/>
                  <a:alpha val="91000"/>
                </a:srgbClr>
              </a:gs>
              <a:gs pos="50000">
                <a:srgbClr val="66FFCC">
                  <a:alpha val="49001"/>
                </a:srgbClr>
              </a:gs>
              <a:gs pos="100000">
                <a:srgbClr val="66FFCC">
                  <a:gamma/>
                  <a:shade val="0"/>
                  <a:invGamma/>
                  <a:alpha val="91000"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>
              <a:rot lat="0" lon="17099998" rev="0"/>
            </a:camera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32" name="AutoShape 16"/>
          <p:cNvSpPr>
            <a:spLocks noChangeArrowheads="1"/>
          </p:cNvSpPr>
          <p:nvPr/>
        </p:nvSpPr>
        <p:spPr bwMode="auto">
          <a:xfrm>
            <a:off x="3183261" y="4099369"/>
            <a:ext cx="1222630" cy="919162"/>
          </a:xfrm>
          <a:prstGeom prst="rightArrow">
            <a:avLst>
              <a:gd name="adj1" fmla="val 56435"/>
              <a:gd name="adj2" fmla="val 43333"/>
            </a:avLst>
          </a:prstGeom>
          <a:solidFill>
            <a:srgbClr val="CCFF66"/>
          </a:solidFill>
          <a:ln w="9525">
            <a:miter lim="800000"/>
            <a:headEnd/>
            <a:tailEnd/>
          </a:ln>
          <a:scene3d>
            <a:camera prst="legacyPerspectiveFront">
              <a:rot lat="17099992" lon="0" rev="0"/>
            </a:camera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CCFF66"/>
            </a:extrusionClr>
          </a:sp3d>
        </p:spPr>
        <p:txBody>
          <a:bodyPr wrap="none" anchor="ctr">
            <a:flatTx/>
          </a:bodyPr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4707959" y="4172394"/>
            <a:ext cx="636588" cy="782637"/>
          </a:xfrm>
          <a:prstGeom prst="rect">
            <a:avLst/>
          </a:prstGeom>
          <a:gradFill rotWithShape="1">
            <a:gsLst>
              <a:gs pos="0">
                <a:srgbClr val="66FFCC">
                  <a:gamma/>
                  <a:shade val="0"/>
                  <a:invGamma/>
                  <a:alpha val="91000"/>
                </a:srgbClr>
              </a:gs>
              <a:gs pos="50000">
                <a:srgbClr val="66FFCC">
                  <a:alpha val="49001"/>
                </a:srgbClr>
              </a:gs>
              <a:gs pos="100000">
                <a:srgbClr val="66FFCC">
                  <a:gamma/>
                  <a:shade val="0"/>
                  <a:invGamma/>
                  <a:alpha val="91000"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>
              <a:rot lat="0" lon="17099998" rev="0"/>
            </a:camera>
            <a:lightRig rig="legacyFlat3" dir="b"/>
          </a:scene3d>
          <a:sp3d extrusionH="238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34" name="AutoShape 18"/>
          <p:cNvSpPr>
            <a:spLocks noChangeArrowheads="1"/>
          </p:cNvSpPr>
          <p:nvPr/>
        </p:nvSpPr>
        <p:spPr bwMode="auto">
          <a:xfrm>
            <a:off x="5143324" y="4100956"/>
            <a:ext cx="1536056" cy="919163"/>
          </a:xfrm>
          <a:prstGeom prst="rightArrow">
            <a:avLst>
              <a:gd name="adj1" fmla="val 52778"/>
              <a:gd name="adj2" fmla="val 41173"/>
            </a:avLst>
          </a:prstGeom>
          <a:solidFill>
            <a:srgbClr val="CCFF66"/>
          </a:solidFill>
          <a:ln w="9525">
            <a:miter lim="800000"/>
            <a:headEnd/>
            <a:tailEnd/>
          </a:ln>
          <a:scene3d>
            <a:camera prst="legacyPerspectiveFront">
              <a:rot lat="17099992" lon="0" rev="0"/>
            </a:camera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CCFF66"/>
            </a:extrusionClr>
          </a:sp3d>
        </p:spPr>
        <p:txBody>
          <a:bodyPr wrap="none" anchor="ctr">
            <a:flatTx/>
          </a:bodyPr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37" name="AutoShape 21"/>
          <p:cNvSpPr>
            <a:spLocks noChangeArrowheads="1"/>
          </p:cNvSpPr>
          <p:nvPr/>
        </p:nvSpPr>
        <p:spPr bwMode="auto">
          <a:xfrm>
            <a:off x="2240730" y="4524819"/>
            <a:ext cx="144463" cy="1044575"/>
          </a:xfrm>
          <a:prstGeom prst="upArrow">
            <a:avLst>
              <a:gd name="adj1" fmla="val 50000"/>
              <a:gd name="adj2" fmla="val 180769"/>
            </a:avLst>
          </a:prstGeom>
          <a:gradFill rotWithShape="1">
            <a:gsLst>
              <a:gs pos="0">
                <a:srgbClr val="0099FF"/>
              </a:gs>
              <a:gs pos="100000">
                <a:srgbClr val="CCEB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0840" name="Text Box 24"/>
          <p:cNvSpPr txBox="1">
            <a:spLocks noChangeArrowheads="1"/>
          </p:cNvSpPr>
          <p:nvPr/>
        </p:nvSpPr>
        <p:spPr bwMode="auto">
          <a:xfrm>
            <a:off x="6547856" y="470579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增量功能</a:t>
            </a:r>
            <a:endParaRPr lang="en-CA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655762" y="4040338"/>
            <a:ext cx="1034667" cy="569322"/>
            <a:chOff x="2441" y="2297"/>
            <a:chExt cx="318" cy="327"/>
          </a:xfrm>
        </p:grpSpPr>
        <p:sp>
          <p:nvSpPr>
            <p:cNvPr id="7218" name="Text Box 26"/>
            <p:cNvSpPr txBox="1">
              <a:spLocks noChangeArrowheads="1"/>
            </p:cNvSpPr>
            <p:nvPr/>
          </p:nvSpPr>
          <p:spPr bwMode="auto">
            <a:xfrm>
              <a:off x="2441" y="2297"/>
              <a:ext cx="2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高优先级</a:t>
              </a:r>
              <a:endParaRPr lang="en-CA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19" name="Freeform 27"/>
            <p:cNvSpPr>
              <a:spLocks/>
            </p:cNvSpPr>
            <p:nvPr/>
          </p:nvSpPr>
          <p:spPr bwMode="auto">
            <a:xfrm>
              <a:off x="2623" y="2457"/>
              <a:ext cx="136" cy="167"/>
            </a:xfrm>
            <a:custGeom>
              <a:avLst/>
              <a:gdLst>
                <a:gd name="T0" fmla="*/ 0 w 136"/>
                <a:gd name="T1" fmla="*/ 0 h 136"/>
                <a:gd name="T2" fmla="*/ 91 w 136"/>
                <a:gd name="T3" fmla="*/ 0 h 136"/>
                <a:gd name="T4" fmla="*/ 136 w 136"/>
                <a:gd name="T5" fmla="*/ 701 h 136"/>
                <a:gd name="T6" fmla="*/ 0 60000 65536"/>
                <a:gd name="T7" fmla="*/ 0 60000 65536"/>
                <a:gd name="T8" fmla="*/ 0 60000 65536"/>
                <a:gd name="T9" fmla="*/ 0 w 136"/>
                <a:gd name="T10" fmla="*/ 0 h 136"/>
                <a:gd name="T11" fmla="*/ 136 w 13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36">
                  <a:moveTo>
                    <a:pt x="0" y="0"/>
                  </a:moveTo>
                  <a:lnTo>
                    <a:pt x="91" y="0"/>
                  </a:lnTo>
                  <a:lnTo>
                    <a:pt x="136" y="136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49733" y="4712144"/>
            <a:ext cx="881214" cy="771928"/>
            <a:chOff x="2497" y="3242"/>
            <a:chExt cx="547" cy="318"/>
          </a:xfrm>
        </p:grpSpPr>
        <p:sp>
          <p:nvSpPr>
            <p:cNvPr id="7216" name="Text Box 29"/>
            <p:cNvSpPr txBox="1">
              <a:spLocks noChangeArrowheads="1"/>
            </p:cNvSpPr>
            <p:nvPr/>
          </p:nvSpPr>
          <p:spPr bwMode="auto">
            <a:xfrm>
              <a:off x="2497" y="3242"/>
              <a:ext cx="5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发布</a:t>
              </a:r>
              <a:endParaRPr lang="en-US" altLang="zh-CN" sz="14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+mj-ea"/>
                  <a:ea typeface="+mj-ea"/>
                </a:rPr>
                <a:t>Backlog</a:t>
              </a:r>
              <a:endParaRPr lang="en-CA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17" name="Text Box 30"/>
            <p:cNvSpPr txBox="1">
              <a:spLocks noChangeArrowheads="1"/>
            </p:cNvSpPr>
            <p:nvPr/>
          </p:nvSpPr>
          <p:spPr bwMode="auto">
            <a:xfrm>
              <a:off x="2515" y="3446"/>
              <a:ext cx="52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900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j-ea"/>
                  <a:ea typeface="+mj-ea"/>
                </a:rPr>
                <a:t>粗粒度功能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en-CA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952307" y="4796285"/>
            <a:ext cx="1636605" cy="841047"/>
            <a:chOff x="3234" y="2744"/>
            <a:chExt cx="958" cy="334"/>
          </a:xfrm>
        </p:grpSpPr>
        <p:sp>
          <p:nvSpPr>
            <p:cNvPr id="7214" name="Text Box 32"/>
            <p:cNvSpPr txBox="1">
              <a:spLocks noChangeArrowheads="1"/>
            </p:cNvSpPr>
            <p:nvPr/>
          </p:nvSpPr>
          <p:spPr bwMode="auto">
            <a:xfrm>
              <a:off x="3379" y="2744"/>
              <a:ext cx="5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迭代</a:t>
              </a:r>
              <a:endParaRPr lang="en-US" altLang="zh-CN" sz="14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+mj-ea"/>
                  <a:ea typeface="+mj-ea"/>
                </a:rPr>
                <a:t>Backlog</a:t>
              </a:r>
              <a:endParaRPr lang="en-CA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15" name="Text Box 33"/>
            <p:cNvSpPr txBox="1">
              <a:spLocks noChangeArrowheads="1"/>
            </p:cNvSpPr>
            <p:nvPr/>
          </p:nvSpPr>
          <p:spPr bwMode="auto">
            <a:xfrm>
              <a:off x="3234" y="2956"/>
              <a:ext cx="958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细粒度功能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任务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en-CA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8" name="矩形 47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07341" y="508000"/>
              <a:ext cx="355530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发布、迭代规划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731619" y="5790521"/>
            <a:ext cx="832279" cy="30777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+mj-ea"/>
                <a:ea typeface="+mj-ea"/>
              </a:rPr>
              <a:t>3-6</a:t>
            </a:r>
            <a:r>
              <a:rPr lang="zh-CN" altLang="en-US" sz="1400" dirty="0" smtClean="0">
                <a:latin typeface="+mj-ea"/>
                <a:ea typeface="+mj-ea"/>
              </a:rPr>
              <a:t>个月</a:t>
            </a:r>
            <a:endParaRPr lang="en-CA" sz="1400" dirty="0">
              <a:latin typeface="+mj-ea"/>
              <a:ea typeface="+mj-ea"/>
            </a:endParaRPr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4331404" y="5790521"/>
            <a:ext cx="652743" cy="30777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+mj-ea"/>
                <a:ea typeface="+mj-ea"/>
              </a:rPr>
              <a:t>2-4</a:t>
            </a:r>
            <a:r>
              <a:rPr lang="zh-CN" altLang="en-US" sz="1400" dirty="0" smtClean="0">
                <a:latin typeface="+mj-ea"/>
                <a:ea typeface="+mj-ea"/>
              </a:rPr>
              <a:t>周</a:t>
            </a:r>
            <a:endParaRPr lang="en-CA" sz="1400" dirty="0">
              <a:latin typeface="+mj-ea"/>
              <a:ea typeface="+mj-ea"/>
            </a:endParaRP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6821435" y="5790521"/>
            <a:ext cx="543739" cy="30777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+mj-ea"/>
                <a:ea typeface="+mj-ea"/>
              </a:rPr>
              <a:t>每日</a:t>
            </a:r>
            <a:endParaRPr lang="en-CA" sz="1400" dirty="0"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51185" y="1106351"/>
            <a:ext cx="3188970" cy="3071185"/>
            <a:chOff x="351185" y="1106351"/>
            <a:chExt cx="3188970" cy="3071185"/>
          </a:xfrm>
        </p:grpSpPr>
        <p:sp>
          <p:nvSpPr>
            <p:cNvPr id="7211" name="Line 38"/>
            <p:cNvSpPr>
              <a:spLocks noChangeShapeType="1"/>
            </p:cNvSpPr>
            <p:nvPr/>
          </p:nvSpPr>
          <p:spPr bwMode="auto">
            <a:xfrm>
              <a:off x="2735598" y="3339935"/>
              <a:ext cx="435348" cy="83760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Rounded Rectangle 38"/>
            <p:cNvSpPr>
              <a:spLocks noChangeArrowheads="1"/>
            </p:cNvSpPr>
            <p:nvPr/>
          </p:nvSpPr>
          <p:spPr bwMode="auto">
            <a:xfrm>
              <a:off x="351185" y="1106351"/>
              <a:ext cx="3188970" cy="25360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CF0EC"/>
                </a:gs>
                <a:gs pos="64999">
                  <a:srgbClr val="CCD8CE"/>
                </a:gs>
                <a:gs pos="100000">
                  <a:srgbClr val="B6C8B8"/>
                </a:gs>
              </a:gsLst>
              <a:lin ang="5400000" scaled="1"/>
            </a:gradFill>
            <a:ln w="15875">
              <a:solidFill>
                <a:srgbClr val="0F4F1E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82296" tIns="41148" rIns="82296" bIns="41148"/>
            <a:lstStyle/>
            <a:p>
              <a:pPr algn="l"/>
              <a:r>
                <a:rPr lang="zh-CN" altLang="en-US" dirty="0" smtClean="0">
                  <a:solidFill>
                    <a:schemeClr val="tx1"/>
                  </a:solidFill>
                  <a:latin typeface="+mj-ea"/>
                  <a:ea typeface="+mj-ea"/>
                  <a:cs typeface="Arial" charset="0"/>
                </a:rPr>
                <a:t>发布规划</a:t>
              </a:r>
              <a:endParaRPr lang="en-US" altLang="zh-CN" dirty="0">
                <a:solidFill>
                  <a:schemeClr val="tx1"/>
                </a:solidFill>
                <a:latin typeface="+mj-ea"/>
                <a:ea typeface="+mj-ea"/>
                <a:cs typeface="Arial" charset="0"/>
              </a:endParaRPr>
            </a:p>
          </p:txBody>
        </p:sp>
        <p:grpSp>
          <p:nvGrpSpPr>
            <p:cNvPr id="142" name="Group 25"/>
            <p:cNvGrpSpPr>
              <a:grpSpLocks/>
            </p:cNvGrpSpPr>
            <p:nvPr/>
          </p:nvGrpSpPr>
          <p:grpSpPr bwMode="auto">
            <a:xfrm>
              <a:off x="517973" y="1592919"/>
              <a:ext cx="931760" cy="1836944"/>
              <a:chOff x="3327400" y="1371600"/>
              <a:chExt cx="2057400" cy="2362200"/>
            </a:xfrm>
          </p:grpSpPr>
          <p:sp>
            <p:nvSpPr>
              <p:cNvPr id="143" name="Rounded Rectangle 10"/>
              <p:cNvSpPr>
                <a:spLocks noChangeArrowheads="1"/>
              </p:cNvSpPr>
              <p:nvPr/>
            </p:nvSpPr>
            <p:spPr bwMode="auto">
              <a:xfrm>
                <a:off x="3327400" y="1371600"/>
                <a:ext cx="2057400" cy="2362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CF0EC"/>
                  </a:gs>
                  <a:gs pos="64999">
                    <a:srgbClr val="CCD8CE"/>
                  </a:gs>
                  <a:gs pos="100000">
                    <a:srgbClr val="B6C8B8"/>
                  </a:gs>
                </a:gsLst>
                <a:lin ang="5400000" scaled="1"/>
              </a:gradFill>
              <a:ln w="15875">
                <a:solidFill>
                  <a:srgbClr val="0F4F1E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/>
              <a:lstStyle/>
              <a:p>
                <a:pPr indent="52864" algn="ctr"/>
                <a:endParaRPr lang="zh-CN" altLang="zh-CN" sz="9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Round Same Side Corner Rectangle 23"/>
              <p:cNvSpPr>
                <a:spLocks noChangeArrowheads="1"/>
              </p:cNvSpPr>
              <p:nvPr/>
            </p:nvSpPr>
            <p:spPr bwMode="auto">
              <a:xfrm>
                <a:off x="3327400" y="1371600"/>
                <a:ext cx="2057400" cy="391519"/>
              </a:xfrm>
              <a:custGeom>
                <a:avLst/>
                <a:gdLst>
                  <a:gd name="T0" fmla="*/ 2057400 w 2057400"/>
                  <a:gd name="T1" fmla="*/ 304800 h 609600"/>
                  <a:gd name="T2" fmla="*/ 1028700 w 2057400"/>
                  <a:gd name="T3" fmla="*/ 609600 h 609600"/>
                  <a:gd name="T4" fmla="*/ 0 w 2057400"/>
                  <a:gd name="T5" fmla="*/ 304800 h 609600"/>
                  <a:gd name="T6" fmla="*/ 1028700 w 2057400"/>
                  <a:gd name="T7" fmla="*/ 0 h 609600"/>
                  <a:gd name="T8" fmla="*/ 0 60000 65536"/>
                  <a:gd name="T9" fmla="*/ 1 60000 65536"/>
                  <a:gd name="T10" fmla="*/ 2 60000 65536"/>
                  <a:gd name="T11" fmla="*/ 3 60000 65536"/>
                  <a:gd name="T12" fmla="*/ 84124 w 2057400"/>
                  <a:gd name="T13" fmla="*/ 84124 h 609600"/>
                  <a:gd name="T14" fmla="*/ 1973276 w 2057400"/>
                  <a:gd name="T15" fmla="*/ 609600 h 609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57400" h="609600">
                    <a:moveTo>
                      <a:pt x="287219" y="0"/>
                    </a:moveTo>
                    <a:lnTo>
                      <a:pt x="1770181" y="0"/>
                    </a:lnTo>
                    <a:lnTo>
                      <a:pt x="1770180" y="0"/>
                    </a:lnTo>
                    <a:cubicBezTo>
                      <a:pt x="1928807" y="0"/>
                      <a:pt x="2057400" y="128592"/>
                      <a:pt x="2057400" y="287219"/>
                    </a:cubicBezTo>
                    <a:lnTo>
                      <a:pt x="2057400" y="609600"/>
                    </a:lnTo>
                    <a:lnTo>
                      <a:pt x="0" y="609600"/>
                    </a:lnTo>
                    <a:lnTo>
                      <a:pt x="0" y="287219"/>
                    </a:lnTo>
                    <a:cubicBezTo>
                      <a:pt x="0" y="128592"/>
                      <a:pt x="128592" y="0"/>
                      <a:pt x="287218" y="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F4F1E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900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Sprint 1</a:t>
                </a:r>
              </a:p>
            </p:txBody>
          </p:sp>
        </p:grpSp>
        <p:grpSp>
          <p:nvGrpSpPr>
            <p:cNvPr id="145" name="Group 26"/>
            <p:cNvGrpSpPr>
              <a:grpSpLocks/>
            </p:cNvGrpSpPr>
            <p:nvPr/>
          </p:nvGrpSpPr>
          <p:grpSpPr bwMode="auto">
            <a:xfrm>
              <a:off x="1448921" y="1592919"/>
              <a:ext cx="931760" cy="1836944"/>
              <a:chOff x="3103064" y="1371600"/>
              <a:chExt cx="2057400" cy="2362200"/>
            </a:xfrm>
          </p:grpSpPr>
          <p:sp>
            <p:nvSpPr>
              <p:cNvPr id="146" name="Rounded Rectangle 27"/>
              <p:cNvSpPr>
                <a:spLocks noChangeArrowheads="1"/>
              </p:cNvSpPr>
              <p:nvPr/>
            </p:nvSpPr>
            <p:spPr bwMode="auto">
              <a:xfrm>
                <a:off x="3103064" y="1371600"/>
                <a:ext cx="2057400" cy="2362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CF0EC"/>
                  </a:gs>
                  <a:gs pos="64999">
                    <a:srgbClr val="CCD8CE"/>
                  </a:gs>
                  <a:gs pos="100000">
                    <a:srgbClr val="B6C8B8"/>
                  </a:gs>
                </a:gsLst>
                <a:lin ang="5400000" scaled="1"/>
              </a:gradFill>
              <a:ln w="15875">
                <a:solidFill>
                  <a:srgbClr val="0F4F1E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/>
              <a:lstStyle/>
              <a:p>
                <a:pPr indent="52864" algn="ctr"/>
                <a:endParaRPr lang="zh-CN" altLang="zh-CN" sz="9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Round Same Side Corner Rectangle 28"/>
              <p:cNvSpPr>
                <a:spLocks noChangeArrowheads="1"/>
              </p:cNvSpPr>
              <p:nvPr/>
            </p:nvSpPr>
            <p:spPr bwMode="auto">
              <a:xfrm>
                <a:off x="3103064" y="1371600"/>
                <a:ext cx="2057400" cy="391517"/>
              </a:xfrm>
              <a:custGeom>
                <a:avLst/>
                <a:gdLst>
                  <a:gd name="T0" fmla="*/ 2057400 w 2057400"/>
                  <a:gd name="T1" fmla="*/ 304800 h 609600"/>
                  <a:gd name="T2" fmla="*/ 1028700 w 2057400"/>
                  <a:gd name="T3" fmla="*/ 609600 h 609600"/>
                  <a:gd name="T4" fmla="*/ 0 w 2057400"/>
                  <a:gd name="T5" fmla="*/ 304800 h 609600"/>
                  <a:gd name="T6" fmla="*/ 1028700 w 2057400"/>
                  <a:gd name="T7" fmla="*/ 0 h 609600"/>
                  <a:gd name="T8" fmla="*/ 0 60000 65536"/>
                  <a:gd name="T9" fmla="*/ 1 60000 65536"/>
                  <a:gd name="T10" fmla="*/ 2 60000 65536"/>
                  <a:gd name="T11" fmla="*/ 3 60000 65536"/>
                  <a:gd name="T12" fmla="*/ 84124 w 2057400"/>
                  <a:gd name="T13" fmla="*/ 84124 h 609600"/>
                  <a:gd name="T14" fmla="*/ 1973276 w 2057400"/>
                  <a:gd name="T15" fmla="*/ 609600 h 609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57400" h="609600">
                    <a:moveTo>
                      <a:pt x="287219" y="0"/>
                    </a:moveTo>
                    <a:lnTo>
                      <a:pt x="1770181" y="0"/>
                    </a:lnTo>
                    <a:lnTo>
                      <a:pt x="1770180" y="0"/>
                    </a:lnTo>
                    <a:cubicBezTo>
                      <a:pt x="1928807" y="0"/>
                      <a:pt x="2057400" y="128592"/>
                      <a:pt x="2057400" y="287219"/>
                    </a:cubicBezTo>
                    <a:lnTo>
                      <a:pt x="2057400" y="609600"/>
                    </a:lnTo>
                    <a:lnTo>
                      <a:pt x="0" y="609600"/>
                    </a:lnTo>
                    <a:lnTo>
                      <a:pt x="0" y="287219"/>
                    </a:lnTo>
                    <a:cubicBezTo>
                      <a:pt x="0" y="128592"/>
                      <a:pt x="128592" y="0"/>
                      <a:pt x="287218" y="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F4F1E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90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Sprint 2</a:t>
                </a:r>
              </a:p>
            </p:txBody>
          </p:sp>
        </p:grpSp>
        <p:grpSp>
          <p:nvGrpSpPr>
            <p:cNvPr id="148" name="Group 32"/>
            <p:cNvGrpSpPr>
              <a:grpSpLocks/>
            </p:cNvGrpSpPr>
            <p:nvPr/>
          </p:nvGrpSpPr>
          <p:grpSpPr bwMode="auto">
            <a:xfrm>
              <a:off x="2379872" y="1592919"/>
              <a:ext cx="931760" cy="1836944"/>
              <a:chOff x="2942824" y="1371600"/>
              <a:chExt cx="2057400" cy="2362200"/>
            </a:xfrm>
          </p:grpSpPr>
          <p:sp>
            <p:nvSpPr>
              <p:cNvPr id="149" name="Rounded Rectangle 33"/>
              <p:cNvSpPr>
                <a:spLocks noChangeArrowheads="1"/>
              </p:cNvSpPr>
              <p:nvPr/>
            </p:nvSpPr>
            <p:spPr bwMode="auto">
              <a:xfrm>
                <a:off x="2942824" y="1371600"/>
                <a:ext cx="2057400" cy="2362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CF0EC"/>
                  </a:gs>
                  <a:gs pos="64999">
                    <a:srgbClr val="CCD8CE"/>
                  </a:gs>
                  <a:gs pos="100000">
                    <a:srgbClr val="B6C8B8"/>
                  </a:gs>
                </a:gsLst>
                <a:lin ang="5400000" scaled="1"/>
              </a:gradFill>
              <a:ln w="15875">
                <a:solidFill>
                  <a:srgbClr val="0F4F1E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/>
              <a:lstStyle/>
              <a:p>
                <a:pPr indent="52864"/>
                <a:endParaRPr lang="zh-CN" altLang="zh-CN" sz="9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0" name="Round Same Side Corner Rectangle 34"/>
              <p:cNvSpPr>
                <a:spLocks noChangeArrowheads="1"/>
              </p:cNvSpPr>
              <p:nvPr/>
            </p:nvSpPr>
            <p:spPr bwMode="auto">
              <a:xfrm>
                <a:off x="2942824" y="1371600"/>
                <a:ext cx="2057400" cy="391517"/>
              </a:xfrm>
              <a:custGeom>
                <a:avLst/>
                <a:gdLst>
                  <a:gd name="T0" fmla="*/ 2057400 w 2057400"/>
                  <a:gd name="T1" fmla="*/ 304800 h 609600"/>
                  <a:gd name="T2" fmla="*/ 1028700 w 2057400"/>
                  <a:gd name="T3" fmla="*/ 609600 h 609600"/>
                  <a:gd name="T4" fmla="*/ 0 w 2057400"/>
                  <a:gd name="T5" fmla="*/ 304800 h 609600"/>
                  <a:gd name="T6" fmla="*/ 1028700 w 2057400"/>
                  <a:gd name="T7" fmla="*/ 0 h 609600"/>
                  <a:gd name="T8" fmla="*/ 0 60000 65536"/>
                  <a:gd name="T9" fmla="*/ 1 60000 65536"/>
                  <a:gd name="T10" fmla="*/ 2 60000 65536"/>
                  <a:gd name="T11" fmla="*/ 3 60000 65536"/>
                  <a:gd name="T12" fmla="*/ 84124 w 2057400"/>
                  <a:gd name="T13" fmla="*/ 84124 h 609600"/>
                  <a:gd name="T14" fmla="*/ 1973276 w 2057400"/>
                  <a:gd name="T15" fmla="*/ 609600 h 609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57400" h="609600">
                    <a:moveTo>
                      <a:pt x="287219" y="0"/>
                    </a:moveTo>
                    <a:lnTo>
                      <a:pt x="1770181" y="0"/>
                    </a:lnTo>
                    <a:lnTo>
                      <a:pt x="1770180" y="0"/>
                    </a:lnTo>
                    <a:cubicBezTo>
                      <a:pt x="1928807" y="0"/>
                      <a:pt x="2057400" y="128592"/>
                      <a:pt x="2057400" y="287219"/>
                    </a:cubicBezTo>
                    <a:lnTo>
                      <a:pt x="2057400" y="609600"/>
                    </a:lnTo>
                    <a:lnTo>
                      <a:pt x="0" y="609600"/>
                    </a:lnTo>
                    <a:lnTo>
                      <a:pt x="0" y="287219"/>
                    </a:lnTo>
                    <a:cubicBezTo>
                      <a:pt x="0" y="128592"/>
                      <a:pt x="128592" y="0"/>
                      <a:pt x="287218" y="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F4F1E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900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Sprint </a:t>
                </a:r>
                <a:r>
                  <a:rPr lang="en-US" altLang="zh-CN" sz="900" dirty="0" smtClean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3-6</a:t>
                </a:r>
                <a:endParaRPr lang="en-US" altLang="zh-CN" sz="900" dirty="0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77"/>
            <p:cNvGrpSpPr>
              <a:grpSpLocks/>
            </p:cNvGrpSpPr>
            <p:nvPr/>
          </p:nvGrpSpPr>
          <p:grpSpPr bwMode="auto">
            <a:xfrm>
              <a:off x="656012" y="2185482"/>
              <a:ext cx="621173" cy="782677"/>
              <a:chOff x="3556000" y="2133600"/>
              <a:chExt cx="1371600" cy="1005840"/>
            </a:xfrm>
          </p:grpSpPr>
          <p:sp>
            <p:nvSpPr>
              <p:cNvPr id="152" name="Rectangle 72"/>
              <p:cNvSpPr>
                <a:spLocks noChangeAspect="1"/>
              </p:cNvSpPr>
              <p:nvPr/>
            </p:nvSpPr>
            <p:spPr bwMode="auto">
              <a:xfrm>
                <a:off x="3556000" y="2133600"/>
                <a:ext cx="914400" cy="5489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53" name="Rectangle 73"/>
              <p:cNvSpPr>
                <a:spLocks noChangeAspect="1"/>
              </p:cNvSpPr>
              <p:nvPr/>
            </p:nvSpPr>
            <p:spPr bwMode="auto">
              <a:xfrm>
                <a:off x="3708400" y="2285904"/>
                <a:ext cx="914400" cy="5489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54" name="Rectangle 74"/>
              <p:cNvSpPr>
                <a:spLocks noChangeAspect="1"/>
              </p:cNvSpPr>
              <p:nvPr/>
            </p:nvSpPr>
            <p:spPr bwMode="auto">
              <a:xfrm>
                <a:off x="3860800" y="2438208"/>
                <a:ext cx="914400" cy="5489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55" name="Rectangle 75"/>
              <p:cNvSpPr>
                <a:spLocks noChangeAspect="1"/>
              </p:cNvSpPr>
              <p:nvPr/>
            </p:nvSpPr>
            <p:spPr bwMode="auto">
              <a:xfrm>
                <a:off x="4013200" y="2590512"/>
                <a:ext cx="914400" cy="5489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</p:grpSp>
        <p:sp>
          <p:nvSpPr>
            <p:cNvPr id="156" name="TextBox 76"/>
            <p:cNvSpPr txBox="1">
              <a:spLocks noChangeArrowheads="1"/>
            </p:cNvSpPr>
            <p:nvPr/>
          </p:nvSpPr>
          <p:spPr bwMode="auto">
            <a:xfrm>
              <a:off x="656012" y="3074325"/>
              <a:ext cx="655683" cy="23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1pPr>
              <a:lvl2pPr marL="37931725" indent="-37474525"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2pPr>
              <a:lvl3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3pPr>
              <a:lvl4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4pPr>
              <a:lvl5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Arial" charset="0"/>
                  <a:cs typeface="Arial" charset="0"/>
                </a:rPr>
                <a:t>20 </a:t>
              </a:r>
              <a:r>
                <a:rPr lang="en-US" altLang="zh-CN" sz="900" dirty="0" smtClean="0">
                  <a:latin typeface="Arial" charset="0"/>
                  <a:cs typeface="Arial" charset="0"/>
                </a:rPr>
                <a:t>points</a:t>
              </a:r>
              <a:endParaRPr lang="en-US" altLang="zh-CN" sz="900" dirty="0">
                <a:latin typeface="Arial" charset="0"/>
                <a:cs typeface="Arial" charset="0"/>
              </a:endParaRPr>
            </a:p>
          </p:txBody>
        </p:sp>
        <p:sp>
          <p:nvSpPr>
            <p:cNvPr id="157" name="Rectangle 78"/>
            <p:cNvSpPr>
              <a:spLocks noChangeAspect="1"/>
            </p:cNvSpPr>
            <p:nvPr/>
          </p:nvSpPr>
          <p:spPr bwMode="auto">
            <a:xfrm>
              <a:off x="1647758" y="2227823"/>
              <a:ext cx="414116" cy="427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lIns="82296" tIns="41148" rIns="82296" bIns="41148"/>
            <a:lstStyle/>
            <a:p>
              <a:endParaRPr lang="zh-CN" altLang="en-US" sz="700"/>
            </a:p>
          </p:txBody>
        </p:sp>
        <p:sp>
          <p:nvSpPr>
            <p:cNvPr id="158" name="Rectangle 79"/>
            <p:cNvSpPr>
              <a:spLocks noChangeAspect="1"/>
            </p:cNvSpPr>
            <p:nvPr/>
          </p:nvSpPr>
          <p:spPr bwMode="auto">
            <a:xfrm>
              <a:off x="1716778" y="2346336"/>
              <a:ext cx="414116" cy="427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lIns="82296" tIns="41148" rIns="82296" bIns="41148"/>
            <a:lstStyle/>
            <a:p>
              <a:endParaRPr lang="zh-CN" altLang="en-US" sz="700"/>
            </a:p>
          </p:txBody>
        </p:sp>
        <p:sp>
          <p:nvSpPr>
            <p:cNvPr id="159" name="TextBox 82"/>
            <p:cNvSpPr txBox="1">
              <a:spLocks noChangeArrowheads="1"/>
            </p:cNvSpPr>
            <p:nvPr/>
          </p:nvSpPr>
          <p:spPr bwMode="auto">
            <a:xfrm>
              <a:off x="1604216" y="3074325"/>
              <a:ext cx="655683" cy="23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1pPr>
              <a:lvl2pPr marL="37931725" indent="-37474525"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2pPr>
              <a:lvl3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3pPr>
              <a:lvl4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4pPr>
              <a:lvl5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9pPr>
            </a:lstStyle>
            <a:p>
              <a:pPr eaLnBrk="1" hangingPunct="1"/>
              <a:r>
                <a:rPr lang="en-US" altLang="zh-CN" sz="900" dirty="0" smtClean="0">
                  <a:latin typeface="Arial" charset="0"/>
                  <a:cs typeface="Arial" charset="0"/>
                </a:rPr>
                <a:t>18 </a:t>
              </a:r>
              <a:r>
                <a:rPr lang="en-US" altLang="zh-CN" sz="900" dirty="0">
                  <a:latin typeface="Arial" charset="0"/>
                  <a:cs typeface="Arial" charset="0"/>
                </a:rPr>
                <a:t>points</a:t>
              </a:r>
            </a:p>
          </p:txBody>
        </p:sp>
        <p:sp>
          <p:nvSpPr>
            <p:cNvPr id="160" name="TextBox 83"/>
            <p:cNvSpPr txBox="1">
              <a:spLocks noChangeArrowheads="1"/>
            </p:cNvSpPr>
            <p:nvPr/>
          </p:nvSpPr>
          <p:spPr bwMode="auto">
            <a:xfrm>
              <a:off x="2546939" y="3103353"/>
              <a:ext cx="655683" cy="23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1pPr>
              <a:lvl2pPr marL="37931725" indent="-37474525"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2pPr>
              <a:lvl3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3pPr>
              <a:lvl4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4pPr>
              <a:lvl5pPr eaLnBrk="0" hangingPunct="0"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-65" charset="0"/>
                  <a:ea typeface="ヒラギノ角ゴ ProN W3" pitchFamily="-65" charset="-128"/>
                  <a:sym typeface="Gill Sans" pitchFamily="-65" charset="0"/>
                </a:defRPr>
              </a:lvl9pPr>
            </a:lstStyle>
            <a:p>
              <a:pPr eaLnBrk="1" hangingPunct="1"/>
              <a:r>
                <a:rPr lang="en-US" altLang="zh-CN" sz="900" dirty="0" smtClean="0">
                  <a:latin typeface="Arial" charset="0"/>
                  <a:cs typeface="Arial" charset="0"/>
                </a:rPr>
                <a:t>79 points</a:t>
              </a:r>
              <a:endParaRPr lang="en-US" altLang="zh-CN" sz="900" dirty="0">
                <a:latin typeface="Arial" charset="0"/>
                <a:cs typeface="Arial" charset="0"/>
              </a:endParaRPr>
            </a:p>
          </p:txBody>
        </p:sp>
        <p:grpSp>
          <p:nvGrpSpPr>
            <p:cNvPr id="161" name="Group 90"/>
            <p:cNvGrpSpPr>
              <a:grpSpLocks/>
            </p:cNvGrpSpPr>
            <p:nvPr/>
          </p:nvGrpSpPr>
          <p:grpSpPr bwMode="auto">
            <a:xfrm>
              <a:off x="2488883" y="2155253"/>
              <a:ext cx="690193" cy="901189"/>
              <a:chOff x="8051800" y="2057400"/>
              <a:chExt cx="1524000" cy="1158240"/>
            </a:xfrm>
          </p:grpSpPr>
          <p:sp>
            <p:nvSpPr>
              <p:cNvPr id="162" name="Rectangle 85"/>
              <p:cNvSpPr>
                <a:spLocks noChangeAspect="1"/>
              </p:cNvSpPr>
              <p:nvPr/>
            </p:nvSpPr>
            <p:spPr bwMode="auto">
              <a:xfrm>
                <a:off x="8051800" y="2057400"/>
                <a:ext cx="914400" cy="5489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63" name="Rectangle 86"/>
              <p:cNvSpPr>
                <a:spLocks noChangeAspect="1"/>
              </p:cNvSpPr>
              <p:nvPr/>
            </p:nvSpPr>
            <p:spPr bwMode="auto">
              <a:xfrm>
                <a:off x="8204200" y="2209716"/>
                <a:ext cx="914400" cy="5489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64" name="Rectangle 87"/>
              <p:cNvSpPr>
                <a:spLocks noChangeAspect="1"/>
              </p:cNvSpPr>
              <p:nvPr/>
            </p:nvSpPr>
            <p:spPr bwMode="auto">
              <a:xfrm>
                <a:off x="8356600" y="2362033"/>
                <a:ext cx="914400" cy="5489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65" name="Rectangle 88"/>
              <p:cNvSpPr>
                <a:spLocks noChangeAspect="1"/>
              </p:cNvSpPr>
              <p:nvPr/>
            </p:nvSpPr>
            <p:spPr bwMode="auto">
              <a:xfrm>
                <a:off x="8509000" y="2514349"/>
                <a:ext cx="914400" cy="5489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  <p:sp>
            <p:nvSpPr>
              <p:cNvPr id="166" name="Rectangle 89"/>
              <p:cNvSpPr>
                <a:spLocks noChangeAspect="1"/>
              </p:cNvSpPr>
              <p:nvPr/>
            </p:nvSpPr>
            <p:spPr bwMode="auto">
              <a:xfrm>
                <a:off x="8661400" y="2666666"/>
                <a:ext cx="914400" cy="5489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/>
              <a:lstStyle/>
              <a:p>
                <a:endParaRPr lang="zh-CN" altLang="en-US" sz="70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117734" y="1231026"/>
            <a:ext cx="3778284" cy="3000215"/>
            <a:chOff x="5117734" y="1231026"/>
            <a:chExt cx="3778284" cy="3000215"/>
          </a:xfrm>
        </p:grpSpPr>
        <p:grpSp>
          <p:nvGrpSpPr>
            <p:cNvPr id="15" name="组合 14"/>
            <p:cNvGrpSpPr/>
            <p:nvPr/>
          </p:nvGrpSpPr>
          <p:grpSpPr>
            <a:xfrm>
              <a:off x="5117734" y="1231026"/>
              <a:ext cx="3778284" cy="3000215"/>
              <a:chOff x="5037316" y="1149620"/>
              <a:chExt cx="3778284" cy="3000215"/>
            </a:xfrm>
          </p:grpSpPr>
          <p:sp>
            <p:nvSpPr>
              <p:cNvPr id="139" name="Rounded Rectangle 38"/>
              <p:cNvSpPr>
                <a:spLocks noChangeArrowheads="1"/>
              </p:cNvSpPr>
              <p:nvPr/>
            </p:nvSpPr>
            <p:spPr bwMode="auto">
              <a:xfrm>
                <a:off x="5157464" y="1149620"/>
                <a:ext cx="3658136" cy="253594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CF0EC"/>
                  </a:gs>
                  <a:gs pos="64999">
                    <a:srgbClr val="CCD8CE"/>
                  </a:gs>
                  <a:gs pos="100000">
                    <a:srgbClr val="B6C8B8"/>
                  </a:gs>
                </a:gsLst>
                <a:lin ang="5400000" scaled="1"/>
              </a:gradFill>
              <a:ln w="15875">
                <a:solidFill>
                  <a:srgbClr val="0F4F1E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lIns="82296" tIns="41148" rIns="82296" bIns="41148"/>
              <a:lstStyle/>
              <a:p>
                <a:pPr algn="l"/>
                <a:r>
                  <a:rPr lang="en-US" altLang="zh-CN" dirty="0" smtClean="0">
                    <a:latin typeface="+mj-ea"/>
                    <a:ea typeface="+mj-ea"/>
                    <a:cs typeface="Arial" charset="0"/>
                  </a:rPr>
                  <a:t>sprint</a:t>
                </a:r>
                <a:r>
                  <a:rPr lang="zh-CN" altLang="en-US" dirty="0" smtClean="0">
                    <a:latin typeface="+mj-ea"/>
                    <a:ea typeface="+mj-ea"/>
                    <a:cs typeface="Arial" charset="0"/>
                  </a:rPr>
                  <a:t>计划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  <a:cs typeface="Arial" charset="0"/>
                </a:endParaRPr>
              </a:p>
            </p:txBody>
          </p:sp>
          <p:sp>
            <p:nvSpPr>
              <p:cNvPr id="7207" name="Line 43"/>
              <p:cNvSpPr>
                <a:spLocks noChangeShapeType="1"/>
              </p:cNvSpPr>
              <p:nvPr/>
            </p:nvSpPr>
            <p:spPr bwMode="auto">
              <a:xfrm flipH="1">
                <a:off x="5037316" y="3691549"/>
                <a:ext cx="551595" cy="4582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0" name="Rounded Rectangle 10"/>
            <p:cNvSpPr>
              <a:spLocks noChangeArrowheads="1"/>
            </p:cNvSpPr>
            <p:nvPr/>
          </p:nvSpPr>
          <p:spPr bwMode="auto">
            <a:xfrm>
              <a:off x="5684276" y="1745149"/>
              <a:ext cx="931760" cy="18369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CF0EC"/>
                </a:gs>
                <a:gs pos="64999">
                  <a:srgbClr val="CCD8CE"/>
                </a:gs>
                <a:gs pos="100000">
                  <a:srgbClr val="B6C8B8"/>
                </a:gs>
              </a:gsLst>
              <a:lin ang="5400000" scaled="1"/>
            </a:gradFill>
            <a:ln w="15875">
              <a:solidFill>
                <a:srgbClr val="0F4F1E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indent="52864" algn="ctr"/>
              <a:endParaRPr lang="zh-CN" altLang="zh-CN" sz="900">
                <a:latin typeface="Arial" charset="0"/>
                <a:cs typeface="Arial" charset="0"/>
              </a:endParaRPr>
            </a:p>
          </p:txBody>
        </p:sp>
        <p:sp>
          <p:nvSpPr>
            <p:cNvPr id="171" name="Round Same Side Corner Rectangle 23"/>
            <p:cNvSpPr>
              <a:spLocks noChangeArrowheads="1"/>
            </p:cNvSpPr>
            <p:nvPr/>
          </p:nvSpPr>
          <p:spPr bwMode="auto">
            <a:xfrm>
              <a:off x="5684276" y="1745149"/>
              <a:ext cx="931760" cy="304461"/>
            </a:xfrm>
            <a:custGeom>
              <a:avLst/>
              <a:gdLst>
                <a:gd name="T0" fmla="*/ 2057400 w 2057400"/>
                <a:gd name="T1" fmla="*/ 304800 h 609600"/>
                <a:gd name="T2" fmla="*/ 1028700 w 2057400"/>
                <a:gd name="T3" fmla="*/ 609600 h 609600"/>
                <a:gd name="T4" fmla="*/ 0 w 2057400"/>
                <a:gd name="T5" fmla="*/ 304800 h 609600"/>
                <a:gd name="T6" fmla="*/ 1028700 w 2057400"/>
                <a:gd name="T7" fmla="*/ 0 h 6096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84124 w 2057400"/>
                <a:gd name="T13" fmla="*/ 84124 h 609600"/>
                <a:gd name="T14" fmla="*/ 1973276 w 2057400"/>
                <a:gd name="T15" fmla="*/ 609600 h 609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57400" h="609600">
                  <a:moveTo>
                    <a:pt x="287219" y="0"/>
                  </a:moveTo>
                  <a:lnTo>
                    <a:pt x="1770181" y="0"/>
                  </a:lnTo>
                  <a:lnTo>
                    <a:pt x="1770180" y="0"/>
                  </a:lnTo>
                  <a:cubicBezTo>
                    <a:pt x="1928807" y="0"/>
                    <a:pt x="2057400" y="128592"/>
                    <a:pt x="2057400" y="287219"/>
                  </a:cubicBezTo>
                  <a:lnTo>
                    <a:pt x="2057400" y="609600"/>
                  </a:lnTo>
                  <a:lnTo>
                    <a:pt x="0" y="609600"/>
                  </a:lnTo>
                  <a:lnTo>
                    <a:pt x="0" y="287219"/>
                  </a:lnTo>
                  <a:cubicBezTo>
                    <a:pt x="0" y="128592"/>
                    <a:pt x="128592" y="0"/>
                    <a:pt x="287218" y="0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F4F1E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zh-CN" altLang="en-US" sz="90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故事</a:t>
              </a:r>
              <a:endParaRPr lang="en-US" altLang="zh-CN" sz="90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2" name="Rounded Rectangle 27"/>
            <p:cNvSpPr>
              <a:spLocks noChangeArrowheads="1"/>
            </p:cNvSpPr>
            <p:nvPr/>
          </p:nvSpPr>
          <p:spPr bwMode="auto">
            <a:xfrm>
              <a:off x="6615223" y="1745149"/>
              <a:ext cx="1814915" cy="18369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CF0EC"/>
                </a:gs>
                <a:gs pos="64999">
                  <a:srgbClr val="CCD8CE"/>
                </a:gs>
                <a:gs pos="100000">
                  <a:srgbClr val="B6C8B8"/>
                </a:gs>
              </a:gsLst>
              <a:lin ang="5400000" scaled="1"/>
            </a:gradFill>
            <a:ln w="15875">
              <a:solidFill>
                <a:srgbClr val="0F4F1E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indent="52864" algn="ctr"/>
              <a:endParaRPr lang="zh-CN" altLang="zh-CN" sz="900">
                <a:latin typeface="Arial" charset="0"/>
                <a:cs typeface="Arial" charset="0"/>
              </a:endParaRPr>
            </a:p>
          </p:txBody>
        </p:sp>
        <p:sp>
          <p:nvSpPr>
            <p:cNvPr id="173" name="Round Same Side Corner Rectangle 28"/>
            <p:cNvSpPr>
              <a:spLocks noChangeArrowheads="1"/>
            </p:cNvSpPr>
            <p:nvPr/>
          </p:nvSpPr>
          <p:spPr bwMode="auto">
            <a:xfrm>
              <a:off x="6615224" y="1745149"/>
              <a:ext cx="1814914" cy="304460"/>
            </a:xfrm>
            <a:custGeom>
              <a:avLst/>
              <a:gdLst>
                <a:gd name="T0" fmla="*/ 2057400 w 2057400"/>
                <a:gd name="T1" fmla="*/ 304800 h 609600"/>
                <a:gd name="T2" fmla="*/ 1028700 w 2057400"/>
                <a:gd name="T3" fmla="*/ 609600 h 609600"/>
                <a:gd name="T4" fmla="*/ 0 w 2057400"/>
                <a:gd name="T5" fmla="*/ 304800 h 609600"/>
                <a:gd name="T6" fmla="*/ 1028700 w 2057400"/>
                <a:gd name="T7" fmla="*/ 0 h 6096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84124 w 2057400"/>
                <a:gd name="T13" fmla="*/ 84124 h 609600"/>
                <a:gd name="T14" fmla="*/ 1973276 w 2057400"/>
                <a:gd name="T15" fmla="*/ 609600 h 609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57400" h="609600">
                  <a:moveTo>
                    <a:pt x="287219" y="0"/>
                  </a:moveTo>
                  <a:lnTo>
                    <a:pt x="1770181" y="0"/>
                  </a:lnTo>
                  <a:lnTo>
                    <a:pt x="1770180" y="0"/>
                  </a:lnTo>
                  <a:cubicBezTo>
                    <a:pt x="1928807" y="0"/>
                    <a:pt x="2057400" y="128592"/>
                    <a:pt x="2057400" y="287219"/>
                  </a:cubicBezTo>
                  <a:lnTo>
                    <a:pt x="2057400" y="609600"/>
                  </a:lnTo>
                  <a:lnTo>
                    <a:pt x="0" y="609600"/>
                  </a:lnTo>
                  <a:lnTo>
                    <a:pt x="0" y="287219"/>
                  </a:lnTo>
                  <a:cubicBezTo>
                    <a:pt x="0" y="128592"/>
                    <a:pt x="128592" y="0"/>
                    <a:pt x="287218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F4F1E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zh-CN" altLang="en-US" sz="90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任务</a:t>
              </a:r>
              <a:endParaRPr lang="en-US" altLang="zh-CN" sz="90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824946" y="2152507"/>
              <a:ext cx="650419" cy="451635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故事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A</a:t>
              </a:r>
            </a:p>
            <a:p>
              <a:pPr algn="r"/>
              <a:endParaRPr lang="en-US" altLang="zh-CN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故事点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824946" y="2987015"/>
              <a:ext cx="650419" cy="451635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故事</a:t>
              </a:r>
              <a:r>
                <a:rPr lang="en-US" altLang="zh-CN" sz="900" dirty="0">
                  <a:solidFill>
                    <a:schemeClr val="tx1"/>
                  </a:solidFill>
                  <a:latin typeface="+mj-ea"/>
                  <a:ea typeface="+mj-ea"/>
                </a:rPr>
                <a:t>B</a:t>
              </a:r>
              <a:endParaRPr lang="en-US" altLang="zh-CN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endParaRPr lang="en-US" altLang="zh-CN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故事点</a:t>
              </a:r>
              <a:endParaRPr lang="zh-CN" altLang="en-US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6854623" y="2109153"/>
              <a:ext cx="650419" cy="451635"/>
            </a:xfrm>
            <a:prstGeom prst="rect">
              <a:avLst/>
            </a:prstGeom>
            <a:solidFill>
              <a:srgbClr val="FFFF00">
                <a:alpha val="72000"/>
              </a:srgb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确定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规则</a:t>
              </a:r>
              <a:endParaRPr lang="en-US" altLang="zh-CN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endParaRPr lang="en-US" altLang="zh-CN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sz="9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7604610" y="2109153"/>
              <a:ext cx="650419" cy="451635"/>
            </a:xfrm>
            <a:prstGeom prst="rect">
              <a:avLst/>
            </a:prstGeom>
            <a:solidFill>
              <a:srgbClr val="FFFF00">
                <a:alpha val="72000"/>
              </a:srgb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编写类库</a:t>
              </a:r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zh-CN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6884685" y="2985019"/>
              <a:ext cx="650419" cy="451635"/>
            </a:xfrm>
            <a:prstGeom prst="rect">
              <a:avLst/>
            </a:prstGeom>
            <a:solidFill>
              <a:srgbClr val="FFFF00">
                <a:alpha val="72000"/>
              </a:srgb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任务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7083114" y="2213811"/>
              <a:ext cx="650419" cy="451635"/>
            </a:xfrm>
            <a:prstGeom prst="rect">
              <a:avLst/>
            </a:prstGeom>
            <a:solidFill>
              <a:srgbClr val="FFFF00">
                <a:alpha val="72000"/>
              </a:srgb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设计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UI</a:t>
              </a:r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7228897" y="2434023"/>
              <a:ext cx="751425" cy="451635"/>
            </a:xfrm>
            <a:prstGeom prst="rect">
              <a:avLst/>
            </a:prstGeom>
            <a:solidFill>
              <a:srgbClr val="FFFF00">
                <a:alpha val="72000"/>
              </a:srgb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自动化测试</a:t>
              </a:r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zh-CN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7611570" y="2983617"/>
              <a:ext cx="650419" cy="451635"/>
            </a:xfrm>
            <a:prstGeom prst="rect">
              <a:avLst/>
            </a:prstGeom>
            <a:solidFill>
              <a:srgbClr val="FFFF00">
                <a:alpha val="72000"/>
              </a:srgb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任务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9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9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zh-CN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684276" y="2908449"/>
              <a:ext cx="2745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4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animBg="1"/>
      <p:bldP spid="290822" grpId="0" animBg="1"/>
      <p:bldP spid="290823" grpId="0" animBg="1"/>
      <p:bldP spid="290824" grpId="0" animBg="1"/>
      <p:bldP spid="290825" grpId="0" animBg="1"/>
      <p:bldP spid="290826" grpId="0" animBg="1"/>
      <p:bldP spid="290827" grpId="0" animBg="1"/>
      <p:bldP spid="290828" grpId="0" animBg="1"/>
      <p:bldP spid="290829" grpId="0" animBg="1"/>
      <p:bldP spid="290830" grpId="0" animBg="1"/>
      <p:bldP spid="290832" grpId="0" animBg="1"/>
      <p:bldP spid="290834" grpId="0" animBg="1"/>
      <p:bldP spid="290837" grpId="0" animBg="1"/>
      <p:bldP spid="290840" grpId="0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46745" y="11994"/>
            <a:ext cx="9710057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07932" y="508000"/>
              <a:ext cx="867571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好消息：我们就要开始进入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Scrum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级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398149" y="2238389"/>
            <a:ext cx="1300757" cy="1300757"/>
          </a:xfrm>
          <a:custGeom>
            <a:avLst/>
            <a:gdLst>
              <a:gd name="connsiteX0" fmla="*/ 0 w 1300757"/>
              <a:gd name="connsiteY0" fmla="*/ 650379 h 1300757"/>
              <a:gd name="connsiteX1" fmla="*/ 650379 w 1300757"/>
              <a:gd name="connsiteY1" fmla="*/ 0 h 1300757"/>
              <a:gd name="connsiteX2" fmla="*/ 1300758 w 1300757"/>
              <a:gd name="connsiteY2" fmla="*/ 650379 h 1300757"/>
              <a:gd name="connsiteX3" fmla="*/ 650379 w 1300757"/>
              <a:gd name="connsiteY3" fmla="*/ 1300758 h 1300757"/>
              <a:gd name="connsiteX4" fmla="*/ 0 w 1300757"/>
              <a:gd name="connsiteY4" fmla="*/ 650379 h 130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757" h="1300757">
                <a:moveTo>
                  <a:pt x="0" y="650379"/>
                </a:moveTo>
                <a:cubicBezTo>
                  <a:pt x="0" y="291185"/>
                  <a:pt x="291185" y="0"/>
                  <a:pt x="650379" y="0"/>
                </a:cubicBezTo>
                <a:cubicBezTo>
                  <a:pt x="1009573" y="0"/>
                  <a:pt x="1300758" y="291185"/>
                  <a:pt x="1300758" y="650379"/>
                </a:cubicBezTo>
                <a:cubicBezTo>
                  <a:pt x="1300758" y="1009573"/>
                  <a:pt x="1009573" y="1300758"/>
                  <a:pt x="650379" y="1300758"/>
                </a:cubicBezTo>
                <a:cubicBezTo>
                  <a:pt x="291185" y="1300758"/>
                  <a:pt x="0" y="1009573"/>
                  <a:pt x="0" y="6503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051" tIns="226051" rIns="226051" bIns="22605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/>
              <a:t>流程</a:t>
            </a:r>
            <a:endParaRPr lang="zh-CN" altLang="en-US" sz="28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5139704" y="2668317"/>
            <a:ext cx="912626" cy="439005"/>
          </a:xfrm>
          <a:custGeom>
            <a:avLst/>
            <a:gdLst>
              <a:gd name="connsiteX0" fmla="*/ 0 w 345358"/>
              <a:gd name="connsiteY0" fmla="*/ 87801 h 439005"/>
              <a:gd name="connsiteX1" fmla="*/ 172679 w 345358"/>
              <a:gd name="connsiteY1" fmla="*/ 87801 h 439005"/>
              <a:gd name="connsiteX2" fmla="*/ 172679 w 345358"/>
              <a:gd name="connsiteY2" fmla="*/ 0 h 439005"/>
              <a:gd name="connsiteX3" fmla="*/ 345358 w 345358"/>
              <a:gd name="connsiteY3" fmla="*/ 219503 h 439005"/>
              <a:gd name="connsiteX4" fmla="*/ 172679 w 345358"/>
              <a:gd name="connsiteY4" fmla="*/ 439005 h 439005"/>
              <a:gd name="connsiteX5" fmla="*/ 172679 w 345358"/>
              <a:gd name="connsiteY5" fmla="*/ 351204 h 439005"/>
              <a:gd name="connsiteX6" fmla="*/ 0 w 345358"/>
              <a:gd name="connsiteY6" fmla="*/ 351204 h 439005"/>
              <a:gd name="connsiteX7" fmla="*/ 0 w 345358"/>
              <a:gd name="connsiteY7" fmla="*/ 87801 h 43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8" h="439005">
                <a:moveTo>
                  <a:pt x="0" y="87801"/>
                </a:moveTo>
                <a:lnTo>
                  <a:pt x="172679" y="87801"/>
                </a:lnTo>
                <a:lnTo>
                  <a:pt x="172679" y="0"/>
                </a:lnTo>
                <a:lnTo>
                  <a:pt x="345358" y="219503"/>
                </a:lnTo>
                <a:lnTo>
                  <a:pt x="172679" y="439005"/>
                </a:lnTo>
                <a:lnTo>
                  <a:pt x="172679" y="351204"/>
                </a:lnTo>
                <a:lnTo>
                  <a:pt x="0" y="351204"/>
                </a:lnTo>
                <a:lnTo>
                  <a:pt x="0" y="8780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7800" rIns="103606" bIns="878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11" name="任意多边形 10"/>
          <p:cNvSpPr/>
          <p:nvPr/>
        </p:nvSpPr>
        <p:spPr>
          <a:xfrm>
            <a:off x="3694936" y="2238389"/>
            <a:ext cx="1300757" cy="1300757"/>
          </a:xfrm>
          <a:custGeom>
            <a:avLst/>
            <a:gdLst>
              <a:gd name="connsiteX0" fmla="*/ 0 w 1300757"/>
              <a:gd name="connsiteY0" fmla="*/ 650379 h 1300757"/>
              <a:gd name="connsiteX1" fmla="*/ 650379 w 1300757"/>
              <a:gd name="connsiteY1" fmla="*/ 0 h 1300757"/>
              <a:gd name="connsiteX2" fmla="*/ 1300758 w 1300757"/>
              <a:gd name="connsiteY2" fmla="*/ 650379 h 1300757"/>
              <a:gd name="connsiteX3" fmla="*/ 650379 w 1300757"/>
              <a:gd name="connsiteY3" fmla="*/ 1300758 h 1300757"/>
              <a:gd name="connsiteX4" fmla="*/ 0 w 1300757"/>
              <a:gd name="connsiteY4" fmla="*/ 650379 h 130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757" h="1300757">
                <a:moveTo>
                  <a:pt x="0" y="650379"/>
                </a:moveTo>
                <a:cubicBezTo>
                  <a:pt x="0" y="291185"/>
                  <a:pt x="291185" y="0"/>
                  <a:pt x="650379" y="0"/>
                </a:cubicBezTo>
                <a:cubicBezTo>
                  <a:pt x="1009573" y="0"/>
                  <a:pt x="1300758" y="291185"/>
                  <a:pt x="1300758" y="650379"/>
                </a:cubicBezTo>
                <a:cubicBezTo>
                  <a:pt x="1300758" y="1009573"/>
                  <a:pt x="1009573" y="1300758"/>
                  <a:pt x="650379" y="1300758"/>
                </a:cubicBezTo>
                <a:cubicBezTo>
                  <a:pt x="291185" y="1300758"/>
                  <a:pt x="0" y="1009573"/>
                  <a:pt x="0" y="6503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051" tIns="226051" rIns="226051" bIns="22605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/>
              <a:t>价值观</a:t>
            </a:r>
            <a:endParaRPr lang="zh-CN" altLang="en-US" sz="2800" kern="1200" dirty="0"/>
          </a:p>
        </p:txBody>
      </p:sp>
      <p:sp>
        <p:nvSpPr>
          <p:cNvPr id="12" name="任意多边形 11"/>
          <p:cNvSpPr/>
          <p:nvPr/>
        </p:nvSpPr>
        <p:spPr>
          <a:xfrm rot="18900000">
            <a:off x="4696841" y="4252970"/>
            <a:ext cx="2139274" cy="439006"/>
          </a:xfrm>
          <a:custGeom>
            <a:avLst/>
            <a:gdLst>
              <a:gd name="connsiteX0" fmla="*/ 0 w 345358"/>
              <a:gd name="connsiteY0" fmla="*/ 87801 h 439005"/>
              <a:gd name="connsiteX1" fmla="*/ 172679 w 345358"/>
              <a:gd name="connsiteY1" fmla="*/ 87801 h 439005"/>
              <a:gd name="connsiteX2" fmla="*/ 172679 w 345358"/>
              <a:gd name="connsiteY2" fmla="*/ 0 h 439005"/>
              <a:gd name="connsiteX3" fmla="*/ 345358 w 345358"/>
              <a:gd name="connsiteY3" fmla="*/ 219503 h 439005"/>
              <a:gd name="connsiteX4" fmla="*/ 172679 w 345358"/>
              <a:gd name="connsiteY4" fmla="*/ 439005 h 439005"/>
              <a:gd name="connsiteX5" fmla="*/ 172679 w 345358"/>
              <a:gd name="connsiteY5" fmla="*/ 351204 h 439005"/>
              <a:gd name="connsiteX6" fmla="*/ 0 w 345358"/>
              <a:gd name="connsiteY6" fmla="*/ 351204 h 439005"/>
              <a:gd name="connsiteX7" fmla="*/ 0 w 345358"/>
              <a:gd name="connsiteY7" fmla="*/ 87801 h 43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8" h="439005">
                <a:moveTo>
                  <a:pt x="345358" y="351204"/>
                </a:moveTo>
                <a:lnTo>
                  <a:pt x="172679" y="351204"/>
                </a:lnTo>
                <a:lnTo>
                  <a:pt x="172679" y="439005"/>
                </a:lnTo>
                <a:lnTo>
                  <a:pt x="0" y="219502"/>
                </a:lnTo>
                <a:lnTo>
                  <a:pt x="172679" y="0"/>
                </a:lnTo>
                <a:lnTo>
                  <a:pt x="172679" y="87801"/>
                </a:lnTo>
                <a:lnTo>
                  <a:pt x="345358" y="87801"/>
                </a:lnTo>
                <a:lnTo>
                  <a:pt x="345358" y="3512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606" tIns="87801" rIns="1" bIns="878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13" name="任意多边形 12"/>
          <p:cNvSpPr/>
          <p:nvPr/>
        </p:nvSpPr>
        <p:spPr>
          <a:xfrm>
            <a:off x="6091130" y="2238388"/>
            <a:ext cx="1300757" cy="1300757"/>
          </a:xfrm>
          <a:custGeom>
            <a:avLst/>
            <a:gdLst>
              <a:gd name="connsiteX0" fmla="*/ 0 w 1300757"/>
              <a:gd name="connsiteY0" fmla="*/ 650379 h 1300757"/>
              <a:gd name="connsiteX1" fmla="*/ 650379 w 1300757"/>
              <a:gd name="connsiteY1" fmla="*/ 0 h 1300757"/>
              <a:gd name="connsiteX2" fmla="*/ 1300758 w 1300757"/>
              <a:gd name="connsiteY2" fmla="*/ 650379 h 1300757"/>
              <a:gd name="connsiteX3" fmla="*/ 650379 w 1300757"/>
              <a:gd name="connsiteY3" fmla="*/ 1300758 h 1300757"/>
              <a:gd name="connsiteX4" fmla="*/ 0 w 1300757"/>
              <a:gd name="connsiteY4" fmla="*/ 650379 h 130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757" h="1300757">
                <a:moveTo>
                  <a:pt x="0" y="650379"/>
                </a:moveTo>
                <a:cubicBezTo>
                  <a:pt x="0" y="291185"/>
                  <a:pt x="291185" y="0"/>
                  <a:pt x="650379" y="0"/>
                </a:cubicBezTo>
                <a:cubicBezTo>
                  <a:pt x="1009573" y="0"/>
                  <a:pt x="1300758" y="291185"/>
                  <a:pt x="1300758" y="650379"/>
                </a:cubicBezTo>
                <a:cubicBezTo>
                  <a:pt x="1300758" y="1009573"/>
                  <a:pt x="1009573" y="1300758"/>
                  <a:pt x="650379" y="1300758"/>
                </a:cubicBezTo>
                <a:cubicBezTo>
                  <a:pt x="291185" y="1300758"/>
                  <a:pt x="0" y="1009573"/>
                  <a:pt x="0" y="6503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051" tIns="226051" rIns="226051" bIns="22605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/>
              <a:t>度量</a:t>
            </a:r>
            <a:endParaRPr lang="zh-CN" altLang="en-US" sz="2800" kern="1200" dirty="0"/>
          </a:p>
        </p:txBody>
      </p:sp>
      <p:sp>
        <p:nvSpPr>
          <p:cNvPr id="14" name="任意多边形 13"/>
          <p:cNvSpPr/>
          <p:nvPr/>
        </p:nvSpPr>
        <p:spPr>
          <a:xfrm rot="2700000">
            <a:off x="1816216" y="4187934"/>
            <a:ext cx="2069590" cy="439006"/>
          </a:xfrm>
          <a:custGeom>
            <a:avLst/>
            <a:gdLst>
              <a:gd name="connsiteX0" fmla="*/ 0 w 345358"/>
              <a:gd name="connsiteY0" fmla="*/ 87801 h 439005"/>
              <a:gd name="connsiteX1" fmla="*/ 172679 w 345358"/>
              <a:gd name="connsiteY1" fmla="*/ 87801 h 439005"/>
              <a:gd name="connsiteX2" fmla="*/ 172679 w 345358"/>
              <a:gd name="connsiteY2" fmla="*/ 0 h 439005"/>
              <a:gd name="connsiteX3" fmla="*/ 345358 w 345358"/>
              <a:gd name="connsiteY3" fmla="*/ 219503 h 439005"/>
              <a:gd name="connsiteX4" fmla="*/ 172679 w 345358"/>
              <a:gd name="connsiteY4" fmla="*/ 439005 h 439005"/>
              <a:gd name="connsiteX5" fmla="*/ 172679 w 345358"/>
              <a:gd name="connsiteY5" fmla="*/ 351204 h 439005"/>
              <a:gd name="connsiteX6" fmla="*/ 0 w 345358"/>
              <a:gd name="connsiteY6" fmla="*/ 351204 h 439005"/>
              <a:gd name="connsiteX7" fmla="*/ 0 w 345358"/>
              <a:gd name="connsiteY7" fmla="*/ 87801 h 43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8" h="439005">
                <a:moveTo>
                  <a:pt x="345358" y="351204"/>
                </a:moveTo>
                <a:lnTo>
                  <a:pt x="172679" y="351204"/>
                </a:lnTo>
                <a:lnTo>
                  <a:pt x="172679" y="439005"/>
                </a:lnTo>
                <a:lnTo>
                  <a:pt x="0" y="219502"/>
                </a:lnTo>
                <a:lnTo>
                  <a:pt x="172679" y="0"/>
                </a:lnTo>
                <a:lnTo>
                  <a:pt x="172679" y="87801"/>
                </a:lnTo>
                <a:lnTo>
                  <a:pt x="345358" y="87801"/>
                </a:lnTo>
                <a:lnTo>
                  <a:pt x="345358" y="3512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607" tIns="87802" rIns="0" bIns="878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15" name="任意多边形 14"/>
          <p:cNvSpPr/>
          <p:nvPr/>
        </p:nvSpPr>
        <p:spPr>
          <a:xfrm>
            <a:off x="3615154" y="4733653"/>
            <a:ext cx="1300757" cy="1300757"/>
          </a:xfrm>
          <a:custGeom>
            <a:avLst/>
            <a:gdLst>
              <a:gd name="connsiteX0" fmla="*/ 0 w 1300757"/>
              <a:gd name="connsiteY0" fmla="*/ 650379 h 1300757"/>
              <a:gd name="connsiteX1" fmla="*/ 650379 w 1300757"/>
              <a:gd name="connsiteY1" fmla="*/ 0 h 1300757"/>
              <a:gd name="connsiteX2" fmla="*/ 1300758 w 1300757"/>
              <a:gd name="connsiteY2" fmla="*/ 650379 h 1300757"/>
              <a:gd name="connsiteX3" fmla="*/ 650379 w 1300757"/>
              <a:gd name="connsiteY3" fmla="*/ 1300758 h 1300757"/>
              <a:gd name="connsiteX4" fmla="*/ 0 w 1300757"/>
              <a:gd name="connsiteY4" fmla="*/ 650379 h 130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757" h="1300757">
                <a:moveTo>
                  <a:pt x="0" y="650379"/>
                </a:moveTo>
                <a:cubicBezTo>
                  <a:pt x="0" y="291185"/>
                  <a:pt x="291185" y="0"/>
                  <a:pt x="650379" y="0"/>
                </a:cubicBezTo>
                <a:cubicBezTo>
                  <a:pt x="1009573" y="0"/>
                  <a:pt x="1300758" y="291185"/>
                  <a:pt x="1300758" y="650379"/>
                </a:cubicBezTo>
                <a:cubicBezTo>
                  <a:pt x="1300758" y="1009573"/>
                  <a:pt x="1009573" y="1300758"/>
                  <a:pt x="650379" y="1300758"/>
                </a:cubicBezTo>
                <a:cubicBezTo>
                  <a:pt x="291185" y="1300758"/>
                  <a:pt x="0" y="1009573"/>
                  <a:pt x="0" y="6503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051" tIns="226051" rIns="226051" bIns="22605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/>
              <a:t>优化</a:t>
            </a:r>
            <a:endParaRPr lang="zh-CN" altLang="en-US" sz="2800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2753328" y="2673236"/>
            <a:ext cx="912626" cy="439005"/>
          </a:xfrm>
          <a:custGeom>
            <a:avLst/>
            <a:gdLst>
              <a:gd name="connsiteX0" fmla="*/ 0 w 345358"/>
              <a:gd name="connsiteY0" fmla="*/ 87801 h 439005"/>
              <a:gd name="connsiteX1" fmla="*/ 172679 w 345358"/>
              <a:gd name="connsiteY1" fmla="*/ 87801 h 439005"/>
              <a:gd name="connsiteX2" fmla="*/ 172679 w 345358"/>
              <a:gd name="connsiteY2" fmla="*/ 0 h 439005"/>
              <a:gd name="connsiteX3" fmla="*/ 345358 w 345358"/>
              <a:gd name="connsiteY3" fmla="*/ 219503 h 439005"/>
              <a:gd name="connsiteX4" fmla="*/ 172679 w 345358"/>
              <a:gd name="connsiteY4" fmla="*/ 439005 h 439005"/>
              <a:gd name="connsiteX5" fmla="*/ 172679 w 345358"/>
              <a:gd name="connsiteY5" fmla="*/ 351204 h 439005"/>
              <a:gd name="connsiteX6" fmla="*/ 0 w 345358"/>
              <a:gd name="connsiteY6" fmla="*/ 351204 h 439005"/>
              <a:gd name="connsiteX7" fmla="*/ 0 w 345358"/>
              <a:gd name="connsiteY7" fmla="*/ 87801 h 43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8" h="439005">
                <a:moveTo>
                  <a:pt x="0" y="87801"/>
                </a:moveTo>
                <a:lnTo>
                  <a:pt x="172679" y="87801"/>
                </a:lnTo>
                <a:lnTo>
                  <a:pt x="172679" y="0"/>
                </a:lnTo>
                <a:lnTo>
                  <a:pt x="345358" y="219503"/>
                </a:lnTo>
                <a:lnTo>
                  <a:pt x="172679" y="439005"/>
                </a:lnTo>
                <a:lnTo>
                  <a:pt x="172679" y="351204"/>
                </a:lnTo>
                <a:lnTo>
                  <a:pt x="0" y="351204"/>
                </a:lnTo>
                <a:lnTo>
                  <a:pt x="0" y="8780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7800" rIns="103606" bIns="878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17" name="任意多边形 16"/>
          <p:cNvSpPr/>
          <p:nvPr/>
        </p:nvSpPr>
        <p:spPr>
          <a:xfrm>
            <a:off x="2753328" y="2673236"/>
            <a:ext cx="912626" cy="439005"/>
          </a:xfrm>
          <a:custGeom>
            <a:avLst/>
            <a:gdLst>
              <a:gd name="connsiteX0" fmla="*/ 0 w 345358"/>
              <a:gd name="connsiteY0" fmla="*/ 87801 h 439005"/>
              <a:gd name="connsiteX1" fmla="*/ 172679 w 345358"/>
              <a:gd name="connsiteY1" fmla="*/ 87801 h 439005"/>
              <a:gd name="connsiteX2" fmla="*/ 172679 w 345358"/>
              <a:gd name="connsiteY2" fmla="*/ 0 h 439005"/>
              <a:gd name="connsiteX3" fmla="*/ 345358 w 345358"/>
              <a:gd name="connsiteY3" fmla="*/ 219503 h 439005"/>
              <a:gd name="connsiteX4" fmla="*/ 172679 w 345358"/>
              <a:gd name="connsiteY4" fmla="*/ 439005 h 439005"/>
              <a:gd name="connsiteX5" fmla="*/ 172679 w 345358"/>
              <a:gd name="connsiteY5" fmla="*/ 351204 h 439005"/>
              <a:gd name="connsiteX6" fmla="*/ 0 w 345358"/>
              <a:gd name="connsiteY6" fmla="*/ 351204 h 439005"/>
              <a:gd name="connsiteX7" fmla="*/ 0 w 345358"/>
              <a:gd name="connsiteY7" fmla="*/ 87801 h 43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8" h="439005">
                <a:moveTo>
                  <a:pt x="0" y="87801"/>
                </a:moveTo>
                <a:lnTo>
                  <a:pt x="172679" y="87801"/>
                </a:lnTo>
                <a:lnTo>
                  <a:pt x="172679" y="0"/>
                </a:lnTo>
                <a:lnTo>
                  <a:pt x="345358" y="219503"/>
                </a:lnTo>
                <a:lnTo>
                  <a:pt x="172679" y="439005"/>
                </a:lnTo>
                <a:lnTo>
                  <a:pt x="172679" y="351204"/>
                </a:lnTo>
                <a:lnTo>
                  <a:pt x="0" y="351204"/>
                </a:lnTo>
                <a:lnTo>
                  <a:pt x="0" y="87801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7800" rIns="103606" bIns="878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18" y="3400910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284775" y="508000"/>
              <a:ext cx="259522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Scrum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流程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19188"/>
            <a:ext cx="5524500" cy="4619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06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528612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团队日历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0600" y="2197100"/>
            <a:ext cx="6921500" cy="355600"/>
            <a:chOff x="990600" y="2197100"/>
            <a:chExt cx="6921500" cy="355600"/>
          </a:xfrm>
        </p:grpSpPr>
        <p:sp>
          <p:nvSpPr>
            <p:cNvPr id="2" name="矩形 1"/>
            <p:cNvSpPr/>
            <p:nvPr/>
          </p:nvSpPr>
          <p:spPr>
            <a:xfrm>
              <a:off x="990600" y="21971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1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74900" y="21971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2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59200" y="21971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3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43500" y="21971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4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27800" y="21971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5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90600" y="4114800"/>
            <a:ext cx="6921500" cy="355600"/>
            <a:chOff x="990600" y="4114800"/>
            <a:chExt cx="6921500" cy="355600"/>
          </a:xfrm>
        </p:grpSpPr>
        <p:sp>
          <p:nvSpPr>
            <p:cNvPr id="12" name="矩形 11"/>
            <p:cNvSpPr/>
            <p:nvPr/>
          </p:nvSpPr>
          <p:spPr>
            <a:xfrm>
              <a:off x="990600" y="41148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6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74900" y="41148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7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59200" y="41148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8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43500" y="41148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9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27800" y="4114800"/>
              <a:ext cx="1384300" cy="355600"/>
            </a:xfrm>
            <a:prstGeom prst="rect">
              <a:avLst/>
            </a:prstGeom>
            <a:noFill/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10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74900" y="2552700"/>
            <a:ext cx="5537199" cy="266700"/>
            <a:chOff x="2374900" y="2552700"/>
            <a:chExt cx="5537199" cy="266700"/>
          </a:xfrm>
        </p:grpSpPr>
        <p:sp>
          <p:nvSpPr>
            <p:cNvPr id="18" name="矩形 17"/>
            <p:cNvSpPr/>
            <p:nvPr/>
          </p:nvSpPr>
          <p:spPr>
            <a:xfrm>
              <a:off x="2374900" y="25527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59200" y="25527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43499" y="25527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527799" y="25527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90600" y="4470400"/>
            <a:ext cx="5537199" cy="266700"/>
            <a:chOff x="990600" y="4470400"/>
            <a:chExt cx="5537199" cy="266700"/>
          </a:xfrm>
        </p:grpSpPr>
        <p:sp>
          <p:nvSpPr>
            <p:cNvPr id="22" name="矩形 21"/>
            <p:cNvSpPr/>
            <p:nvPr/>
          </p:nvSpPr>
          <p:spPr>
            <a:xfrm>
              <a:off x="990600" y="44704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74900" y="44704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59200" y="44704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43499" y="44704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站立会议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90600" y="2552700"/>
            <a:ext cx="1384300" cy="533400"/>
            <a:chOff x="990600" y="2552700"/>
            <a:chExt cx="1384300" cy="533400"/>
          </a:xfrm>
        </p:grpSpPr>
        <p:sp>
          <p:nvSpPr>
            <p:cNvPr id="27" name="矩形 26"/>
            <p:cNvSpPr/>
            <p:nvPr/>
          </p:nvSpPr>
          <p:spPr>
            <a:xfrm>
              <a:off x="990600" y="25527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计划会议故事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90600" y="28194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计划会议任务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27799" y="4470400"/>
            <a:ext cx="1384300" cy="533400"/>
            <a:chOff x="6527799" y="4470400"/>
            <a:chExt cx="1384300" cy="533400"/>
          </a:xfrm>
        </p:grpSpPr>
        <p:sp>
          <p:nvSpPr>
            <p:cNvPr id="31" name="矩形 30"/>
            <p:cNvSpPr/>
            <p:nvPr/>
          </p:nvSpPr>
          <p:spPr>
            <a:xfrm>
              <a:off x="6527799" y="44704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演示会议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527799" y="4737100"/>
              <a:ext cx="1384300" cy="266700"/>
            </a:xfrm>
            <a:prstGeom prst="rect">
              <a:avLst/>
            </a:prstGeom>
            <a:solidFill>
              <a:srgbClr val="92D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回顾会议</a:t>
              </a:r>
              <a:endParaRPr lang="zh-CN" altLang="en-US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11669" y="508000"/>
              <a:ext cx="114001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看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板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504950"/>
            <a:ext cx="7019925" cy="3848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9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79400" y="5567567"/>
            <a:ext cx="96393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流程演示</a:t>
            </a:r>
          </a:p>
        </p:txBody>
      </p:sp>
    </p:spTree>
    <p:extLst>
      <p:ext uri="{BB962C8B-B14F-4D97-AF65-F5344CB8AC3E}">
        <p14:creationId xmlns:p14="http://schemas.microsoft.com/office/powerpoint/2010/main" val="16600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553200" y="2971800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53200" y="3546348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4146804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3200" y="4756404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8" idx="2"/>
          </p:cNvCxnSpPr>
          <p:nvPr/>
        </p:nvCxnSpPr>
        <p:spPr>
          <a:xfrm flipV="1">
            <a:off x="6019800" y="3200400"/>
            <a:ext cx="533400" cy="908304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2"/>
          </p:cNvCxnSpPr>
          <p:nvPr/>
        </p:nvCxnSpPr>
        <p:spPr>
          <a:xfrm flipV="1">
            <a:off x="6019800" y="3774948"/>
            <a:ext cx="533400" cy="333756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2"/>
          </p:cNvCxnSpPr>
          <p:nvPr/>
        </p:nvCxnSpPr>
        <p:spPr>
          <a:xfrm>
            <a:off x="6019800" y="4108704"/>
            <a:ext cx="533400" cy="26670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2"/>
          </p:cNvCxnSpPr>
          <p:nvPr/>
        </p:nvCxnSpPr>
        <p:spPr>
          <a:xfrm>
            <a:off x="6019800" y="4108704"/>
            <a:ext cx="533400" cy="87630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53200" y="566894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 flipV="1">
            <a:off x="6019800" y="5897544"/>
            <a:ext cx="533400" cy="336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8600" y="6400800"/>
            <a:ext cx="1295400" cy="1066800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5486400"/>
            <a:ext cx="1295400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8600" y="5181600"/>
            <a:ext cx="1295400" cy="304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8600" y="4419600"/>
            <a:ext cx="12954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8600" y="3352800"/>
            <a:ext cx="1295400" cy="377952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8600" y="22860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28600" y="1752600"/>
            <a:ext cx="12954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8600" y="3730752"/>
            <a:ext cx="1295400" cy="688848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514600" y="3355848"/>
            <a:ext cx="1295400" cy="377952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514600" y="2289048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14600" y="1755648"/>
            <a:ext cx="12954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53200" y="1790700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53200" y="2362200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31" idx="2"/>
          </p:cNvCxnSpPr>
          <p:nvPr/>
        </p:nvCxnSpPr>
        <p:spPr>
          <a:xfrm>
            <a:off x="6019800" y="2019300"/>
            <a:ext cx="533400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2"/>
          </p:cNvCxnSpPr>
          <p:nvPr/>
        </p:nvCxnSpPr>
        <p:spPr>
          <a:xfrm>
            <a:off x="6019800" y="2019300"/>
            <a:ext cx="533400" cy="57150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-1309984" y="3861025"/>
            <a:ext cx="42963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Product Backlog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163"/>
          <p:cNvGrpSpPr/>
          <p:nvPr/>
        </p:nvGrpSpPr>
        <p:grpSpPr>
          <a:xfrm>
            <a:off x="6019800" y="1749552"/>
            <a:ext cx="2814867" cy="1981200"/>
            <a:chOff x="6019800" y="1749552"/>
            <a:chExt cx="2814867" cy="1981200"/>
          </a:xfrm>
        </p:grpSpPr>
        <p:sp>
          <p:nvSpPr>
            <p:cNvPr id="36" name="Right Brace 35"/>
            <p:cNvSpPr/>
            <p:nvPr/>
          </p:nvSpPr>
          <p:spPr>
            <a:xfrm>
              <a:off x="6019800" y="1749552"/>
              <a:ext cx="1066800" cy="1981200"/>
            </a:xfrm>
            <a:prstGeom prst="rightBrace">
              <a:avLst/>
            </a:prstGeom>
            <a:ln w="635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13710" y="22558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团队承诺</a:t>
              </a:r>
              <a:endPara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38" name="Flowchart: Predefined Process 37"/>
          <p:cNvSpPr/>
          <p:nvPr/>
        </p:nvSpPr>
        <p:spPr>
          <a:xfrm>
            <a:off x="2209800" y="1524000"/>
            <a:ext cx="1905000" cy="5334000"/>
          </a:xfrm>
          <a:prstGeom prst="flowChartPredefinedProcess">
            <a:avLst/>
          </a:prstGeom>
          <a:solidFill>
            <a:schemeClr val="tx2">
              <a:lumMod val="50000"/>
              <a:alpha val="67000"/>
            </a:schemeClr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计划会议</a:t>
            </a:r>
            <a:endParaRPr 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Cloud 198"/>
          <p:cNvSpPr/>
          <p:nvPr/>
        </p:nvSpPr>
        <p:spPr>
          <a:xfrm>
            <a:off x="6248400" y="1472524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99"/>
          <p:cNvGrpSpPr/>
          <p:nvPr/>
        </p:nvGrpSpPr>
        <p:grpSpPr>
          <a:xfrm>
            <a:off x="6389943" y="1613504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201" name="Explosion 2 200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xplosion 2 201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xplosion 2 202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Cloud 203"/>
          <p:cNvSpPr/>
          <p:nvPr/>
        </p:nvSpPr>
        <p:spPr>
          <a:xfrm>
            <a:off x="6248400" y="2066137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04"/>
          <p:cNvGrpSpPr/>
          <p:nvPr/>
        </p:nvGrpSpPr>
        <p:grpSpPr>
          <a:xfrm>
            <a:off x="6389943" y="2207117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206" name="Explosion 2 205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xplosion 2 206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Explosion 2 207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Cloud 208"/>
          <p:cNvSpPr/>
          <p:nvPr/>
        </p:nvSpPr>
        <p:spPr>
          <a:xfrm>
            <a:off x="6248400" y="3846149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09"/>
          <p:cNvGrpSpPr/>
          <p:nvPr/>
        </p:nvGrpSpPr>
        <p:grpSpPr>
          <a:xfrm>
            <a:off x="6389943" y="3987129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211" name="Explosion 2 210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Explosion 2 211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Explosion 2 212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Cloud 213"/>
          <p:cNvSpPr/>
          <p:nvPr/>
        </p:nvSpPr>
        <p:spPr>
          <a:xfrm>
            <a:off x="6248400" y="4467917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14"/>
          <p:cNvGrpSpPr/>
          <p:nvPr/>
        </p:nvGrpSpPr>
        <p:grpSpPr>
          <a:xfrm>
            <a:off x="6389943" y="4608897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216" name="Explosion 2 215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Explosion 2 216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xplosion 2 217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Cloud 218"/>
          <p:cNvSpPr/>
          <p:nvPr/>
        </p:nvSpPr>
        <p:spPr>
          <a:xfrm>
            <a:off x="6261188" y="5402154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" name="Group 219"/>
          <p:cNvGrpSpPr/>
          <p:nvPr/>
        </p:nvGrpSpPr>
        <p:grpSpPr>
          <a:xfrm>
            <a:off x="6402731" y="5543134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221" name="Explosion 2 220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Explosion 2 221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Explosion 2 222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Cloud 182"/>
          <p:cNvSpPr/>
          <p:nvPr/>
        </p:nvSpPr>
        <p:spPr>
          <a:xfrm>
            <a:off x="6248400" y="2656990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204"/>
          <p:cNvGrpSpPr/>
          <p:nvPr/>
        </p:nvGrpSpPr>
        <p:grpSpPr>
          <a:xfrm>
            <a:off x="6389943" y="2797970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185" name="Explosion 2 184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xplosion 2 185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xplosion 2 186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Cloud 187"/>
          <p:cNvSpPr/>
          <p:nvPr/>
        </p:nvSpPr>
        <p:spPr>
          <a:xfrm>
            <a:off x="6262479" y="3318645"/>
            <a:ext cx="992399" cy="97054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204"/>
          <p:cNvGrpSpPr/>
          <p:nvPr/>
        </p:nvGrpSpPr>
        <p:grpSpPr>
          <a:xfrm>
            <a:off x="6404022" y="3459625"/>
            <a:ext cx="778237" cy="770756"/>
            <a:chOff x="9051563" y="1578457"/>
            <a:chExt cx="1006837" cy="1020287"/>
          </a:xfrm>
          <a:effectLst>
            <a:glow rad="228600">
              <a:srgbClr val="FFFF00">
                <a:alpha val="40000"/>
              </a:srgbClr>
            </a:glow>
          </a:effectLst>
        </p:grpSpPr>
        <p:sp>
          <p:nvSpPr>
            <p:cNvPr id="190" name="Explosion 2 189"/>
            <p:cNvSpPr/>
            <p:nvPr/>
          </p:nvSpPr>
          <p:spPr>
            <a:xfrm rot="788442">
              <a:off x="9051563" y="1607785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xplosion 2 190"/>
            <p:cNvSpPr/>
            <p:nvPr/>
          </p:nvSpPr>
          <p:spPr>
            <a:xfrm rot="2948673" flipV="1">
              <a:off x="9051563" y="1613163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xplosion 2 191"/>
            <p:cNvSpPr/>
            <p:nvPr/>
          </p:nvSpPr>
          <p:spPr>
            <a:xfrm rot="10800000" flipV="1">
              <a:off x="9051563" y="1578457"/>
              <a:ext cx="1006837" cy="96432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rgbClr val="FFC0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73" name="矩形 7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993694" y="508000"/>
              <a:ext cx="358259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Sprint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1028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57302E-6 L -0.24115 -4.57302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15 -4.57302E-6 L 4.16667E-6 -4.5730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47 L 0.24167 -0.0009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46 L 0.24167 -0.0004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46 L 0.24167 -0.00092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1.85185E-6 L 0.24167 0.34259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00092 L 0.24167 0.18264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1" grpId="0" animBg="1"/>
      <p:bldP spid="32" grpId="0" animBg="1"/>
      <p:bldP spid="35" grpId="0"/>
      <p:bldP spid="35" grpId="1"/>
      <p:bldP spid="38" grpId="0" animBg="1"/>
      <p:bldP spid="204" grpId="0" animBg="1"/>
      <p:bldP spid="204" grpId="1" animBg="1"/>
      <p:bldP spid="204" grpId="2" animBg="1"/>
      <p:bldP spid="209" grpId="0" animBg="1"/>
      <p:bldP spid="209" grpId="1" animBg="1"/>
      <p:bldP spid="209" grpId="2" animBg="1"/>
      <p:bldP spid="214" grpId="0" animBg="1"/>
      <p:bldP spid="214" grpId="1" animBg="1"/>
      <p:bldP spid="214" grpId="2" animBg="1"/>
      <p:bldP spid="219" grpId="0" animBg="1"/>
      <p:bldP spid="219" grpId="1" animBg="1"/>
      <p:bldP spid="219" grpId="2" animBg="1"/>
      <p:bldP spid="183" grpId="0" animBg="1"/>
      <p:bldP spid="183" grpId="1" animBg="1"/>
      <p:bldP spid="183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ounded Rectangle 346"/>
          <p:cNvSpPr/>
          <p:nvPr/>
        </p:nvSpPr>
        <p:spPr>
          <a:xfrm>
            <a:off x="2514600" y="6400800"/>
            <a:ext cx="1295400" cy="1066800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47"/>
          <p:cNvSpPr/>
          <p:nvPr/>
        </p:nvSpPr>
        <p:spPr>
          <a:xfrm>
            <a:off x="2514600" y="5486400"/>
            <a:ext cx="1295400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ounded Rectangle 348"/>
          <p:cNvSpPr/>
          <p:nvPr/>
        </p:nvSpPr>
        <p:spPr>
          <a:xfrm>
            <a:off x="2514600" y="5181600"/>
            <a:ext cx="1295400" cy="304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ounded Rectangle 349"/>
          <p:cNvSpPr/>
          <p:nvPr/>
        </p:nvSpPr>
        <p:spPr>
          <a:xfrm>
            <a:off x="2514600" y="4419600"/>
            <a:ext cx="12954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ounded Rectangle 350"/>
          <p:cNvSpPr/>
          <p:nvPr/>
        </p:nvSpPr>
        <p:spPr>
          <a:xfrm>
            <a:off x="2514600" y="3730752"/>
            <a:ext cx="1295400" cy="688848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edefined Process 37"/>
          <p:cNvSpPr/>
          <p:nvPr/>
        </p:nvSpPr>
        <p:spPr>
          <a:xfrm>
            <a:off x="2209800" y="1524000"/>
            <a:ext cx="1905000" cy="5334000"/>
          </a:xfrm>
          <a:prstGeom prst="flowChartPredefinedProcess">
            <a:avLst/>
          </a:prstGeom>
          <a:solidFill>
            <a:schemeClr val="tx2">
              <a:lumMod val="50000"/>
              <a:alpha val="67000"/>
            </a:schemeClr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Planning Meeting</a:t>
            </a:r>
            <a:endParaRPr 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4714672" y="5698592"/>
            <a:ext cx="1295400" cy="377952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ounded Rectangle 355"/>
          <p:cNvSpPr/>
          <p:nvPr/>
        </p:nvSpPr>
        <p:spPr>
          <a:xfrm>
            <a:off x="4724400" y="353276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ounded Rectangle 356"/>
          <p:cNvSpPr/>
          <p:nvPr/>
        </p:nvSpPr>
        <p:spPr>
          <a:xfrm>
            <a:off x="4724400" y="1752600"/>
            <a:ext cx="12954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02"/>
          <p:cNvGrpSpPr/>
          <p:nvPr/>
        </p:nvGrpSpPr>
        <p:grpSpPr>
          <a:xfrm>
            <a:off x="4267200" y="2215035"/>
            <a:ext cx="2381996" cy="2726634"/>
            <a:chOff x="9359282" y="4055166"/>
            <a:chExt cx="2381996" cy="2726634"/>
          </a:xfrm>
        </p:grpSpPr>
        <p:grpSp>
          <p:nvGrpSpPr>
            <p:cNvPr id="4" name="Group 493"/>
            <p:cNvGrpSpPr/>
            <p:nvPr/>
          </p:nvGrpSpPr>
          <p:grpSpPr>
            <a:xfrm>
              <a:off x="9359282" y="4055166"/>
              <a:ext cx="2381996" cy="2167494"/>
              <a:chOff x="7267666" y="902565"/>
              <a:chExt cx="2381996" cy="2167494"/>
            </a:xfrm>
          </p:grpSpPr>
          <p:grpSp>
            <p:nvGrpSpPr>
              <p:cNvPr id="6" name="Group 360"/>
              <p:cNvGrpSpPr/>
              <p:nvPr/>
            </p:nvGrpSpPr>
            <p:grpSpPr>
              <a:xfrm>
                <a:off x="7944687" y="902565"/>
                <a:ext cx="1704975" cy="2167494"/>
                <a:chOff x="7834312" y="1827553"/>
                <a:chExt cx="1704975" cy="2167494"/>
              </a:xfrm>
            </p:grpSpPr>
            <p:pic>
              <p:nvPicPr>
                <p:cNvPr id="1030" name="Picture 6" descr="C:\Users\sdowney\AppData\Local\Microsoft\Windows\Temporary Internet Files\Content.IE5\Y1RKA541\MC900433940[1].png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7834312" y="1827553"/>
                  <a:ext cx="1704975" cy="1704975"/>
                </a:xfrm>
                <a:prstGeom prst="rect">
                  <a:avLst/>
                </a:prstGeom>
                <a:noFill/>
              </p:spPr>
            </p:pic>
            <p:sp>
              <p:nvSpPr>
                <p:cNvPr id="360" name="Rectangle 359"/>
                <p:cNvSpPr/>
                <p:nvPr/>
              </p:nvSpPr>
              <p:spPr>
                <a:xfrm rot="987068">
                  <a:off x="8260224" y="3075481"/>
                  <a:ext cx="932872" cy="91956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100" b="0" cap="none" spc="0" dirty="0" smtClean="0">
                      <a:ln w="18415" cmpd="sng">
                        <a:noFill/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INVEST</a:t>
                  </a:r>
                  <a:endParaRPr lang="en-US" sz="1100" b="0" cap="none" spc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1033" name="Picture 9" descr="C:\Users\sdowney\AppData\Local\Microsoft\Windows\Temporary Internet Files\Content.IE5\42ZQI73Q\MC900432549[1]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7267666" y="1286341"/>
                <a:ext cx="935435" cy="935435"/>
              </a:xfrm>
              <a:prstGeom prst="rect">
                <a:avLst/>
              </a:prstGeom>
              <a:noFill/>
            </p:spPr>
          </p:pic>
          <p:sp>
            <p:nvSpPr>
              <p:cNvPr id="488" name="Oval 487"/>
              <p:cNvSpPr/>
              <p:nvPr/>
            </p:nvSpPr>
            <p:spPr>
              <a:xfrm>
                <a:off x="7635026" y="1687562"/>
                <a:ext cx="198333" cy="198334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7638032" y="1953296"/>
                <a:ext cx="198333" cy="198334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7635026" y="1424833"/>
                <a:ext cx="198333" cy="198334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2" name="Rounded Rectangle 501"/>
            <p:cNvSpPr/>
            <p:nvPr/>
          </p:nvSpPr>
          <p:spPr>
            <a:xfrm>
              <a:off x="9572869" y="6076544"/>
              <a:ext cx="1933331" cy="705256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1" name="Oval 500"/>
          <p:cNvSpPr/>
          <p:nvPr/>
        </p:nvSpPr>
        <p:spPr>
          <a:xfrm>
            <a:off x="4637566" y="3265766"/>
            <a:ext cx="198333" cy="19833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4634560" y="2743200"/>
            <a:ext cx="198333" cy="19833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Multiply 504"/>
          <p:cNvSpPr/>
          <p:nvPr/>
        </p:nvSpPr>
        <p:spPr>
          <a:xfrm>
            <a:off x="4790518" y="4114800"/>
            <a:ext cx="1309040" cy="1295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2428672" y="3524656"/>
            <a:ext cx="1299748" cy="704088"/>
          </a:xfrm>
          <a:prstGeom prst="roundRect">
            <a:avLst>
              <a:gd name="adj" fmla="val 203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 prst="softRound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2424324" y="3526017"/>
            <a:ext cx="1299748" cy="704088"/>
          </a:xfrm>
          <a:prstGeom prst="roundRect">
            <a:avLst>
              <a:gd name="adj" fmla="val 19513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h="10160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239000" y="1524000"/>
            <a:ext cx="1905000" cy="533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Sprint Backlog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33" name="矩形 3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93694" y="508000"/>
              <a:ext cx="358259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Sprint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6232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80935E-6 L 0.00816 0.3745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1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37445 L 0.31007 3.698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-187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3.12196E-6 L 0.00798 0.1027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10275 L -0.25069 3.12196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 L 0.25052 0.1067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51 0.10648 L 0.56042 -0.17454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81481E-6 L 0.00764 -0.18657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63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92 -0.18958 L 0.31007 -0.38078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  <p:bldP spid="349" grpId="0" animBg="1"/>
      <p:bldP spid="350" grpId="0" animBg="1"/>
      <p:bldP spid="351" grpId="0" animBg="1"/>
      <p:bldP spid="38" grpId="0" animBg="1"/>
      <p:bldP spid="355" grpId="0" animBg="1"/>
      <p:bldP spid="355" grpId="1" animBg="1"/>
      <p:bldP spid="355" grpId="2" animBg="1"/>
      <p:bldP spid="356" grpId="0" animBg="1"/>
      <p:bldP spid="356" grpId="1" animBg="1"/>
      <p:bldP spid="356" grpId="2" animBg="1"/>
      <p:bldP spid="357" grpId="0" animBg="1"/>
      <p:bldP spid="357" grpId="1" animBg="1"/>
      <p:bldP spid="357" grpId="2" animBg="1"/>
      <p:bldP spid="501" grpId="0" animBg="1"/>
      <p:bldP spid="501" grpId="1" animBg="1"/>
      <p:bldP spid="501" grpId="2" animBg="1"/>
      <p:bldP spid="501" grpId="3" animBg="1"/>
      <p:bldP spid="501" grpId="4" animBg="1"/>
      <p:bldP spid="501" grpId="5" animBg="1"/>
      <p:bldP spid="500" grpId="0" animBg="1"/>
      <p:bldP spid="500" grpId="1" animBg="1"/>
      <p:bldP spid="500" grpId="2" animBg="1"/>
      <p:bldP spid="500" grpId="3" animBg="1"/>
      <p:bldP spid="500" grpId="4" animBg="1"/>
      <p:bldP spid="500" grpId="5" animBg="1"/>
      <p:bldP spid="500" grpId="6" animBg="1"/>
      <p:bldP spid="505" grpId="0" animBg="1"/>
      <p:bldP spid="505" grpId="1" animBg="1"/>
      <p:bldP spid="35" grpId="0" animBg="1"/>
      <p:bldP spid="34" grpId="0" animBg="1"/>
      <p:bldP spid="34" grpId="1" animBg="1"/>
      <p:bldP spid="34" grpId="2" animBg="1"/>
      <p:bldP spid="4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/>
          <p:cNvSpPr/>
          <p:nvPr/>
        </p:nvSpPr>
        <p:spPr>
          <a:xfrm>
            <a:off x="3502152" y="1828800"/>
            <a:ext cx="1905000" cy="1143000"/>
          </a:xfrm>
          <a:prstGeom prst="flowChartDocumen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1</a:t>
            </a:r>
            <a:endParaRPr lang="en-US" dirty="0">
              <a:latin typeface="+mj-ea"/>
              <a:ea typeface="+mj-e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2449806" flipH="1">
            <a:off x="2808353" y="2012261"/>
            <a:ext cx="829871" cy="995446"/>
            <a:chOff x="3598536" y="2536165"/>
            <a:chExt cx="2078364" cy="2493035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3000" sy="103000" algn="tl" rotWithShape="0">
              <a:prstClr val="black">
                <a:alpha val="12000"/>
              </a:prstClr>
            </a:outerShdw>
          </a:effectLst>
        </p:grpSpPr>
        <p:sp>
          <p:nvSpPr>
            <p:cNvPr id="15" name="Diagonal Stripe 14"/>
            <p:cNvSpPr/>
            <p:nvPr/>
          </p:nvSpPr>
          <p:spPr>
            <a:xfrm flipH="1">
              <a:off x="3810000" y="3352799"/>
              <a:ext cx="1866900" cy="1676401"/>
            </a:xfrm>
            <a:prstGeom prst="diagStripe">
              <a:avLst/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2496570">
              <a:off x="3598536" y="2536165"/>
              <a:ext cx="1069819" cy="228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849752" y="2819399"/>
              <a:ext cx="1017285" cy="973632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2496570">
              <a:off x="3838256" y="2888956"/>
              <a:ext cx="692782" cy="228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2496570">
              <a:off x="3719606" y="3056181"/>
              <a:ext cx="622684" cy="228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2496570">
              <a:off x="3621154" y="3210786"/>
              <a:ext cx="457200" cy="228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20582901">
              <a:off x="4445478" y="3009898"/>
              <a:ext cx="457200" cy="228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3502152" y="3124200"/>
            <a:ext cx="1905000" cy="1143000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2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3502152" y="4419600"/>
            <a:ext cx="1905000" cy="114300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3</a:t>
            </a:r>
            <a:endParaRPr lang="en-US" dirty="0">
              <a:latin typeface="+mj-ea"/>
              <a:ea typeface="+mj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19800" y="1409699"/>
            <a:ext cx="1905000" cy="2655333"/>
            <a:chOff x="5791200" y="1409700"/>
            <a:chExt cx="1905000" cy="2655333"/>
          </a:xfrm>
        </p:grpSpPr>
        <p:grpSp>
          <p:nvGrpSpPr>
            <p:cNvPr id="26" name="Group 30"/>
            <p:cNvGrpSpPr/>
            <p:nvPr/>
          </p:nvGrpSpPr>
          <p:grpSpPr>
            <a:xfrm>
              <a:off x="5791200" y="1409700"/>
              <a:ext cx="1905000" cy="2209800"/>
              <a:chOff x="7010400" y="3619500"/>
              <a:chExt cx="1905000" cy="2209800"/>
            </a:xfrm>
          </p:grpSpPr>
          <p:grpSp>
            <p:nvGrpSpPr>
              <p:cNvPr id="28" name="Group 24"/>
              <p:cNvGrpSpPr/>
              <p:nvPr/>
            </p:nvGrpSpPr>
            <p:grpSpPr>
              <a:xfrm>
                <a:off x="7772400" y="3619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4" name="Flowchart: Delay 43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7"/>
              <p:cNvGrpSpPr/>
              <p:nvPr/>
            </p:nvGrpSpPr>
            <p:grpSpPr>
              <a:xfrm>
                <a:off x="7239000" y="3619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Flowchart: Delay 41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9"/>
              <p:cNvGrpSpPr/>
              <p:nvPr/>
            </p:nvGrpSpPr>
            <p:grpSpPr>
              <a:xfrm>
                <a:off x="7010400" y="38481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Flowchart: Delay 39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5"/>
              <p:cNvGrpSpPr/>
              <p:nvPr/>
            </p:nvGrpSpPr>
            <p:grpSpPr>
              <a:xfrm>
                <a:off x="7239000" y="405765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Flowchart: Delay 37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21"/>
              <p:cNvGrpSpPr/>
              <p:nvPr/>
            </p:nvGrpSpPr>
            <p:grpSpPr>
              <a:xfrm>
                <a:off x="8001000" y="39243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lowchart: Delay 35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8"/>
              <p:cNvGrpSpPr/>
              <p:nvPr/>
            </p:nvGrpSpPr>
            <p:grpSpPr>
              <a:xfrm>
                <a:off x="7696200" y="41148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Flowchart: Delay 33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6227801" y="36957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rPr>
                <a:t>开发团队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1447800"/>
            <a:ext cx="914400" cy="1714500"/>
            <a:chOff x="1371600" y="3695700"/>
            <a:chExt cx="914400" cy="1714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Flowchart: Delay 15"/>
            <p:cNvSpPr/>
            <p:nvPr/>
          </p:nvSpPr>
          <p:spPr>
            <a:xfrm rot="16200000">
              <a:off x="1371600" y="4495800"/>
              <a:ext cx="914400" cy="914400"/>
            </a:xfrm>
            <a:prstGeom prst="flowChartDelay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PO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3695700"/>
              <a:ext cx="914400" cy="914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198784" y="1467679"/>
            <a:ext cx="1356458" cy="1315278"/>
          </a:xfrm>
          <a:prstGeom prst="wedgeRoundRectCallout">
            <a:avLst>
              <a:gd name="adj1" fmla="val 104658"/>
              <a:gd name="adj2" fmla="val 2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这是最重要的。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7" name="矩形 46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993694" y="508000"/>
              <a:ext cx="358259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Sprint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978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0.21215 -0.01389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-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21215 -0.20278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21215 -0.39167 " pathEditMode="relative" rAng="0" ptsTypes="AA">
                                      <p:cBhvr>
                                        <p:cTn id="41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-1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4" grpId="0" animBg="1"/>
      <p:bldP spid="24" grpId="1" animBg="1"/>
      <p:bldP spid="24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24"/>
          <p:cNvGrpSpPr/>
          <p:nvPr/>
        </p:nvGrpSpPr>
        <p:grpSpPr>
          <a:xfrm>
            <a:off x="6019800" y="1409699"/>
            <a:ext cx="1905000" cy="2655333"/>
            <a:chOff x="5791200" y="1409700"/>
            <a:chExt cx="1905000" cy="2655333"/>
          </a:xfrm>
        </p:grpSpPr>
        <p:grpSp>
          <p:nvGrpSpPr>
            <p:cNvPr id="109" name="Group 30"/>
            <p:cNvGrpSpPr/>
            <p:nvPr/>
          </p:nvGrpSpPr>
          <p:grpSpPr>
            <a:xfrm>
              <a:off x="5791200" y="1409700"/>
              <a:ext cx="1905000" cy="2209800"/>
              <a:chOff x="7010400" y="3619500"/>
              <a:chExt cx="1905000" cy="2209800"/>
            </a:xfrm>
          </p:grpSpPr>
          <p:grpSp>
            <p:nvGrpSpPr>
              <p:cNvPr id="111" name="Group 24"/>
              <p:cNvGrpSpPr/>
              <p:nvPr/>
            </p:nvGrpSpPr>
            <p:grpSpPr>
              <a:xfrm>
                <a:off x="7772400" y="3619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9" name="Flowchart: Delay 43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Oval 44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27"/>
              <p:cNvGrpSpPr/>
              <p:nvPr/>
            </p:nvGrpSpPr>
            <p:grpSpPr>
              <a:xfrm>
                <a:off x="7239000" y="3619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7" name="Flowchart: Delay 41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42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9"/>
              <p:cNvGrpSpPr/>
              <p:nvPr/>
            </p:nvGrpSpPr>
            <p:grpSpPr>
              <a:xfrm>
                <a:off x="7010400" y="38481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5" name="Flowchart: Delay 39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40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5"/>
              <p:cNvGrpSpPr/>
              <p:nvPr/>
            </p:nvGrpSpPr>
            <p:grpSpPr>
              <a:xfrm>
                <a:off x="7239000" y="405765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Flowchart: Delay 37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38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21"/>
              <p:cNvGrpSpPr/>
              <p:nvPr/>
            </p:nvGrpSpPr>
            <p:grpSpPr>
              <a:xfrm>
                <a:off x="8001000" y="39243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Flowchart: Delay 35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Oval 36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8"/>
              <p:cNvGrpSpPr/>
              <p:nvPr/>
            </p:nvGrpSpPr>
            <p:grpSpPr>
              <a:xfrm>
                <a:off x="7696200" y="41148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9" name="Flowchart: Delay 33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Oval 34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6227801" y="36957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rPr>
                <a:t>开发团队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3505200" y="3124200"/>
            <a:ext cx="1905000" cy="1143000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优先级</a:t>
            </a:r>
            <a:r>
              <a:rPr lang="en-US" dirty="0">
                <a:latin typeface="+mj-ea"/>
                <a:ea typeface="+mj-ea"/>
              </a:rPr>
              <a:t>2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3505200" y="1828800"/>
            <a:ext cx="1905000" cy="1143000"/>
          </a:xfrm>
          <a:prstGeom prst="flowChartDocumen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1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3505200" y="4419600"/>
            <a:ext cx="1905000" cy="114300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3</a:t>
            </a:r>
            <a:endParaRPr lang="en-US" dirty="0">
              <a:latin typeface="+mj-ea"/>
              <a:ea typeface="+mj-ea"/>
            </a:endParaRPr>
          </a:p>
        </p:txBody>
      </p:sp>
      <p:grpSp>
        <p:nvGrpSpPr>
          <p:cNvPr id="100" name="Group 16"/>
          <p:cNvGrpSpPr/>
          <p:nvPr/>
        </p:nvGrpSpPr>
        <p:grpSpPr>
          <a:xfrm>
            <a:off x="2006600" y="1601789"/>
            <a:ext cx="914400" cy="1714500"/>
            <a:chOff x="1371600" y="3695700"/>
            <a:chExt cx="914400" cy="1714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Flowchart: Delay 15"/>
            <p:cNvSpPr/>
            <p:nvPr/>
          </p:nvSpPr>
          <p:spPr>
            <a:xfrm rot="16200000">
              <a:off x="1371600" y="4495800"/>
              <a:ext cx="914400" cy="914400"/>
            </a:xfrm>
            <a:prstGeom prst="flowChartDelay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PO</a:t>
              </a:r>
              <a:endParaRPr lang="en-US" dirty="0"/>
            </a:p>
          </p:txBody>
        </p:sp>
        <p:sp>
          <p:nvSpPr>
            <p:cNvPr id="102" name="Oval 13"/>
            <p:cNvSpPr/>
            <p:nvPr/>
          </p:nvSpPr>
          <p:spPr>
            <a:xfrm>
              <a:off x="1371600" y="3695700"/>
              <a:ext cx="914400" cy="914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94062" y="1970803"/>
            <a:ext cx="3615501" cy="3338829"/>
            <a:chOff x="5546462" y="1970803"/>
            <a:chExt cx="3615501" cy="3338829"/>
          </a:xfrm>
        </p:grpSpPr>
        <p:grpSp>
          <p:nvGrpSpPr>
            <p:cNvPr id="218" name="Group 217"/>
            <p:cNvGrpSpPr/>
            <p:nvPr/>
          </p:nvGrpSpPr>
          <p:grpSpPr>
            <a:xfrm>
              <a:off x="5546462" y="2552270"/>
              <a:ext cx="2589416" cy="2209800"/>
              <a:chOff x="10134601" y="4267200"/>
              <a:chExt cx="2589416" cy="2209800"/>
            </a:xfrm>
          </p:grpSpPr>
          <p:grpSp>
            <p:nvGrpSpPr>
              <p:cNvPr id="155" name="Group 95"/>
              <p:cNvGrpSpPr/>
              <p:nvPr/>
            </p:nvGrpSpPr>
            <p:grpSpPr>
              <a:xfrm rot="849257">
                <a:off x="10621620" y="5120331"/>
                <a:ext cx="1019033" cy="501856"/>
                <a:chOff x="7965941" y="3819961"/>
                <a:chExt cx="1019033" cy="501856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448261" y="3965713"/>
                  <a:ext cx="536713" cy="238539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2" name="Group 50"/>
                <p:cNvGrpSpPr>
                  <a:grpSpLocks noChangeAspect="1"/>
                </p:cNvGrpSpPr>
                <p:nvPr/>
              </p:nvGrpSpPr>
              <p:grpSpPr>
                <a:xfrm rot="19150194">
                  <a:off x="7965941" y="3819961"/>
                  <a:ext cx="520732" cy="501856"/>
                  <a:chOff x="3598536" y="2536165"/>
                  <a:chExt cx="1304142" cy="1256866"/>
                </a:xfrm>
                <a:grpFill/>
                <a:effectLst/>
              </p:grpSpPr>
              <p:sp>
                <p:nvSpPr>
                  <p:cNvPr id="203" name="Rounded Rectangle 202"/>
                  <p:cNvSpPr/>
                  <p:nvPr/>
                </p:nvSpPr>
                <p:spPr>
                  <a:xfrm rot="2496570">
                    <a:off x="3598536" y="2536165"/>
                    <a:ext cx="1069819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3849752" y="2819399"/>
                    <a:ext cx="1017285" cy="973632"/>
                  </a:xfrm>
                  <a:prstGeom prst="ellipse">
                    <a:avLst/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ounded Rectangle 204"/>
                  <p:cNvSpPr/>
                  <p:nvPr/>
                </p:nvSpPr>
                <p:spPr>
                  <a:xfrm rot="2496570">
                    <a:off x="3838256" y="2888956"/>
                    <a:ext cx="692782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ounded Rectangle 205"/>
                  <p:cNvSpPr/>
                  <p:nvPr/>
                </p:nvSpPr>
                <p:spPr>
                  <a:xfrm rot="2496570">
                    <a:off x="3719606" y="3056181"/>
                    <a:ext cx="622684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ounded Rectangle 206"/>
                  <p:cNvSpPr/>
                  <p:nvPr/>
                </p:nvSpPr>
                <p:spPr>
                  <a:xfrm rot="2496570">
                    <a:off x="3621154" y="3210786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ounded Rectangle 207"/>
                  <p:cNvSpPr/>
                  <p:nvPr/>
                </p:nvSpPr>
                <p:spPr>
                  <a:xfrm rot="20582901">
                    <a:off x="4445478" y="3009898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6" name="Group 104"/>
              <p:cNvGrpSpPr/>
              <p:nvPr/>
            </p:nvGrpSpPr>
            <p:grpSpPr>
              <a:xfrm rot="849257">
                <a:off x="10263811" y="5249540"/>
                <a:ext cx="1019033" cy="501856"/>
                <a:chOff x="7965941" y="3819961"/>
                <a:chExt cx="1019033" cy="501856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8448261" y="3965713"/>
                  <a:ext cx="536713" cy="238539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50"/>
                <p:cNvGrpSpPr>
                  <a:grpSpLocks noChangeAspect="1"/>
                </p:cNvGrpSpPr>
                <p:nvPr/>
              </p:nvGrpSpPr>
              <p:grpSpPr>
                <a:xfrm rot="19150194">
                  <a:off x="7965941" y="3819961"/>
                  <a:ext cx="520732" cy="501856"/>
                  <a:chOff x="3598536" y="2536165"/>
                  <a:chExt cx="1304142" cy="1256866"/>
                </a:xfrm>
                <a:grpFill/>
                <a:effectLst/>
              </p:grpSpPr>
              <p:sp>
                <p:nvSpPr>
                  <p:cNvPr id="195" name="Rounded Rectangle 194"/>
                  <p:cNvSpPr/>
                  <p:nvPr/>
                </p:nvSpPr>
                <p:spPr>
                  <a:xfrm rot="2496570">
                    <a:off x="3598536" y="2536165"/>
                    <a:ext cx="1069819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3849752" y="2819399"/>
                    <a:ext cx="1017285" cy="973632"/>
                  </a:xfrm>
                  <a:prstGeom prst="ellipse">
                    <a:avLst/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ounded Rectangle 196"/>
                  <p:cNvSpPr/>
                  <p:nvPr/>
                </p:nvSpPr>
                <p:spPr>
                  <a:xfrm rot="2496570">
                    <a:off x="3838256" y="2888956"/>
                    <a:ext cx="692782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ounded Rectangle 197"/>
                  <p:cNvSpPr/>
                  <p:nvPr/>
                </p:nvSpPr>
                <p:spPr>
                  <a:xfrm rot="2496570">
                    <a:off x="3719606" y="3056181"/>
                    <a:ext cx="622684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ounded Rectangle 198"/>
                  <p:cNvSpPr/>
                  <p:nvPr/>
                </p:nvSpPr>
                <p:spPr>
                  <a:xfrm rot="2496570">
                    <a:off x="3621154" y="3210786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ounded Rectangle 199"/>
                  <p:cNvSpPr/>
                  <p:nvPr/>
                </p:nvSpPr>
                <p:spPr>
                  <a:xfrm rot="20582901">
                    <a:off x="4445478" y="3009898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7" name="Group 24"/>
              <p:cNvGrpSpPr/>
              <p:nvPr/>
            </p:nvGrpSpPr>
            <p:grpSpPr>
              <a:xfrm>
                <a:off x="11581017" y="42672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1" name="Flowchart: Delay 25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26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27"/>
              <p:cNvGrpSpPr/>
              <p:nvPr/>
            </p:nvGrpSpPr>
            <p:grpSpPr>
              <a:xfrm>
                <a:off x="11047617" y="42672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9" name="Flowchart: Delay 188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9"/>
              <p:cNvGrpSpPr/>
              <p:nvPr/>
            </p:nvGrpSpPr>
            <p:grpSpPr>
              <a:xfrm>
                <a:off x="10819017" y="44958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7" name="Flowchart: Delay 186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143"/>
              <p:cNvGrpSpPr/>
              <p:nvPr/>
            </p:nvGrpSpPr>
            <p:grpSpPr>
              <a:xfrm rot="849257">
                <a:off x="10774765" y="5374777"/>
                <a:ext cx="1019033" cy="501856"/>
                <a:chOff x="7965941" y="3819961"/>
                <a:chExt cx="1019033" cy="501856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8448261" y="3965713"/>
                  <a:ext cx="536713" cy="238539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1" name="Group 50"/>
                <p:cNvGrpSpPr>
                  <a:grpSpLocks noChangeAspect="1"/>
                </p:cNvGrpSpPr>
                <p:nvPr/>
              </p:nvGrpSpPr>
              <p:grpSpPr>
                <a:xfrm rot="19150194">
                  <a:off x="7965941" y="3819961"/>
                  <a:ext cx="520732" cy="501856"/>
                  <a:chOff x="3598536" y="2536165"/>
                  <a:chExt cx="1304142" cy="1256866"/>
                </a:xfrm>
                <a:grpFill/>
                <a:effectLst/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 rot="2496570">
                    <a:off x="3598536" y="2536165"/>
                    <a:ext cx="1069819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849752" y="2819399"/>
                    <a:ext cx="1017285" cy="973632"/>
                  </a:xfrm>
                  <a:prstGeom prst="ellipse">
                    <a:avLst/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ounded Rectangle 213"/>
                  <p:cNvSpPr/>
                  <p:nvPr/>
                </p:nvSpPr>
                <p:spPr>
                  <a:xfrm rot="2496570">
                    <a:off x="3838256" y="2888956"/>
                    <a:ext cx="692782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ounded Rectangle 214"/>
                  <p:cNvSpPr/>
                  <p:nvPr/>
                </p:nvSpPr>
                <p:spPr>
                  <a:xfrm rot="2496570">
                    <a:off x="3719606" y="3056181"/>
                    <a:ext cx="622684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ounded Rectangle 215"/>
                  <p:cNvSpPr/>
                  <p:nvPr/>
                </p:nvSpPr>
                <p:spPr>
                  <a:xfrm rot="2496570">
                    <a:off x="3621154" y="3210786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ounded Rectangle 216"/>
                  <p:cNvSpPr/>
                  <p:nvPr/>
                </p:nvSpPr>
                <p:spPr>
                  <a:xfrm rot="20582901">
                    <a:off x="4445478" y="3009898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0" name="Group 15"/>
              <p:cNvGrpSpPr/>
              <p:nvPr/>
            </p:nvGrpSpPr>
            <p:grpSpPr>
              <a:xfrm>
                <a:off x="11047617" y="470535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5" name="Flowchart: Delay 184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21"/>
              <p:cNvGrpSpPr/>
              <p:nvPr/>
            </p:nvGrpSpPr>
            <p:grpSpPr>
              <a:xfrm>
                <a:off x="11809617" y="45720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3" name="Flowchart: Delay 22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23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34"/>
              <p:cNvGrpSpPr/>
              <p:nvPr/>
            </p:nvGrpSpPr>
            <p:grpSpPr>
              <a:xfrm rot="998090">
                <a:off x="10134601" y="5398627"/>
                <a:ext cx="1019033" cy="501856"/>
                <a:chOff x="7965941" y="3819961"/>
                <a:chExt cx="1019033" cy="501856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8448261" y="3965713"/>
                  <a:ext cx="536713" cy="238539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50"/>
                <p:cNvGrpSpPr>
                  <a:grpSpLocks noChangeAspect="1"/>
                </p:cNvGrpSpPr>
                <p:nvPr/>
              </p:nvGrpSpPr>
              <p:grpSpPr>
                <a:xfrm rot="19150194">
                  <a:off x="7965941" y="3819961"/>
                  <a:ext cx="520732" cy="501856"/>
                  <a:chOff x="3598536" y="2536165"/>
                  <a:chExt cx="1304142" cy="1256866"/>
                </a:xfrm>
                <a:grpFill/>
                <a:effectLst/>
              </p:grpSpPr>
              <p:sp>
                <p:nvSpPr>
                  <p:cNvPr id="177" name="Rounded Rectangle 176"/>
                  <p:cNvSpPr/>
                  <p:nvPr/>
                </p:nvSpPr>
                <p:spPr>
                  <a:xfrm rot="2496570">
                    <a:off x="3598536" y="2536165"/>
                    <a:ext cx="1069819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3849752" y="2819399"/>
                    <a:ext cx="1017285" cy="973632"/>
                  </a:xfrm>
                  <a:prstGeom prst="ellipse">
                    <a:avLst/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ounded Rectangle 178"/>
                  <p:cNvSpPr/>
                  <p:nvPr/>
                </p:nvSpPr>
                <p:spPr>
                  <a:xfrm rot="2496570">
                    <a:off x="3838256" y="2888956"/>
                    <a:ext cx="692782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ounded Rectangle 179"/>
                  <p:cNvSpPr/>
                  <p:nvPr/>
                </p:nvSpPr>
                <p:spPr>
                  <a:xfrm rot="2496570">
                    <a:off x="3719606" y="3056181"/>
                    <a:ext cx="622684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ounded Rectangle 180"/>
                  <p:cNvSpPr/>
                  <p:nvPr/>
                </p:nvSpPr>
                <p:spPr>
                  <a:xfrm rot="2496570">
                    <a:off x="3621154" y="3210786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ounded Rectangle 181"/>
                  <p:cNvSpPr/>
                  <p:nvPr/>
                </p:nvSpPr>
                <p:spPr>
                  <a:xfrm rot="20582901">
                    <a:off x="4445478" y="3009898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3" name="Group 143"/>
              <p:cNvGrpSpPr/>
              <p:nvPr/>
            </p:nvGrpSpPr>
            <p:grpSpPr>
              <a:xfrm rot="849257">
                <a:off x="10622365" y="5604036"/>
                <a:ext cx="1019033" cy="501856"/>
                <a:chOff x="7965941" y="3819961"/>
                <a:chExt cx="1019033" cy="501856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8448261" y="3965713"/>
                  <a:ext cx="536713" cy="238539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" name="Group 50"/>
                <p:cNvGrpSpPr>
                  <a:grpSpLocks noChangeAspect="1"/>
                </p:cNvGrpSpPr>
                <p:nvPr/>
              </p:nvGrpSpPr>
              <p:grpSpPr>
                <a:xfrm rot="19150194">
                  <a:off x="7965941" y="3819961"/>
                  <a:ext cx="520732" cy="501856"/>
                  <a:chOff x="3598536" y="2536165"/>
                  <a:chExt cx="1304142" cy="1256866"/>
                </a:xfrm>
                <a:grpFill/>
                <a:effectLst/>
              </p:grpSpPr>
              <p:sp>
                <p:nvSpPr>
                  <p:cNvPr id="169" name="Rounded Rectangle 168"/>
                  <p:cNvSpPr/>
                  <p:nvPr/>
                </p:nvSpPr>
                <p:spPr>
                  <a:xfrm rot="2496570">
                    <a:off x="3598536" y="2536165"/>
                    <a:ext cx="1069819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3849752" y="2819399"/>
                    <a:ext cx="1017285" cy="973632"/>
                  </a:xfrm>
                  <a:prstGeom prst="ellipse">
                    <a:avLst/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 rot="2496570">
                    <a:off x="3838256" y="2888956"/>
                    <a:ext cx="692782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ounded Rectangle 171"/>
                  <p:cNvSpPr/>
                  <p:nvPr/>
                </p:nvSpPr>
                <p:spPr>
                  <a:xfrm rot="2496570">
                    <a:off x="3719606" y="3056181"/>
                    <a:ext cx="622684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ounded Rectangle 172"/>
                  <p:cNvSpPr/>
                  <p:nvPr/>
                </p:nvSpPr>
                <p:spPr>
                  <a:xfrm rot="2496570">
                    <a:off x="3621154" y="3210786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ounded Rectangle 173"/>
                  <p:cNvSpPr/>
                  <p:nvPr/>
                </p:nvSpPr>
                <p:spPr>
                  <a:xfrm rot="20582901">
                    <a:off x="4445478" y="3009898"/>
                    <a:ext cx="457200" cy="228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tx2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4" name="Group 18"/>
              <p:cNvGrpSpPr/>
              <p:nvPr/>
            </p:nvGrpSpPr>
            <p:grpSpPr>
              <a:xfrm>
                <a:off x="11504817" y="4762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5" name="Flowchart: Delay 164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20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4" name="Isosceles Triangle 113"/>
            <p:cNvSpPr/>
            <p:nvPr/>
          </p:nvSpPr>
          <p:spPr>
            <a:xfrm rot="16017246">
              <a:off x="7584475" y="1897412"/>
              <a:ext cx="289658" cy="17145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15717809">
              <a:off x="7308190" y="2017517"/>
              <a:ext cx="289658" cy="17145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4805005">
              <a:off x="7332464" y="2225724"/>
              <a:ext cx="289658" cy="17145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ular Callout 41"/>
            <p:cNvSpPr/>
            <p:nvPr/>
          </p:nvSpPr>
          <p:spPr>
            <a:xfrm>
              <a:off x="7805505" y="1970803"/>
              <a:ext cx="1356458" cy="897834"/>
            </a:xfrm>
            <a:prstGeom prst="wedgeRoundRectCallout">
              <a:avLst>
                <a:gd name="adj1" fmla="val -85480"/>
                <a:gd name="adj2" fmla="val 12650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这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是最简单的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0682" y="49403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rPr>
                <a:t>开发团队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106" name="矩形 105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93694" y="508000"/>
              <a:ext cx="358259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Sprint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594" y="3463037"/>
            <a:ext cx="3483226" cy="3169160"/>
            <a:chOff x="395594" y="3463037"/>
            <a:chExt cx="3483226" cy="3169160"/>
          </a:xfrm>
        </p:grpSpPr>
        <p:grpSp>
          <p:nvGrpSpPr>
            <p:cNvPr id="131" name="Group 76"/>
            <p:cNvGrpSpPr/>
            <p:nvPr/>
          </p:nvGrpSpPr>
          <p:grpSpPr>
            <a:xfrm>
              <a:off x="395594" y="3463037"/>
              <a:ext cx="3016713" cy="3169160"/>
              <a:chOff x="3938469" y="1208392"/>
              <a:chExt cx="5534262" cy="5649608"/>
            </a:xfrm>
            <a:effectLst>
              <a:outerShdw blurRad="50800" dist="38100" dir="2700000" sx="103000" sy="103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32" name="Freeform 68"/>
              <p:cNvSpPr/>
              <p:nvPr/>
            </p:nvSpPr>
            <p:spPr>
              <a:xfrm>
                <a:off x="4065017" y="4486290"/>
                <a:ext cx="5110151" cy="2284702"/>
              </a:xfrm>
              <a:custGeom>
                <a:avLst/>
                <a:gdLst>
                  <a:gd name="connsiteX0" fmla="*/ 1154377 w 5110151"/>
                  <a:gd name="connsiteY0" fmla="*/ 167667 h 1934501"/>
                  <a:gd name="connsiteX1" fmla="*/ 1154377 w 5110151"/>
                  <a:gd name="connsiteY1" fmla="*/ 167667 h 1934501"/>
                  <a:gd name="connsiteX2" fmla="*/ 1094742 w 5110151"/>
                  <a:gd name="connsiteY2" fmla="*/ 267059 h 1934501"/>
                  <a:gd name="connsiteX3" fmla="*/ 1074864 w 5110151"/>
                  <a:gd name="connsiteY3" fmla="*/ 296876 h 1934501"/>
                  <a:gd name="connsiteX4" fmla="*/ 1045047 w 5110151"/>
                  <a:gd name="connsiteY4" fmla="*/ 316754 h 1934501"/>
                  <a:gd name="connsiteX5" fmla="*/ 1005290 w 5110151"/>
                  <a:gd name="connsiteY5" fmla="*/ 406206 h 1934501"/>
                  <a:gd name="connsiteX6" fmla="*/ 985412 w 5110151"/>
                  <a:gd name="connsiteY6" fmla="*/ 465841 h 1934501"/>
                  <a:gd name="connsiteX7" fmla="*/ 975473 w 5110151"/>
                  <a:gd name="connsiteY7" fmla="*/ 495659 h 1934501"/>
                  <a:gd name="connsiteX8" fmla="*/ 935716 w 5110151"/>
                  <a:gd name="connsiteY8" fmla="*/ 555293 h 1934501"/>
                  <a:gd name="connsiteX9" fmla="*/ 925777 w 5110151"/>
                  <a:gd name="connsiteY9" fmla="*/ 585111 h 1934501"/>
                  <a:gd name="connsiteX10" fmla="*/ 905899 w 5110151"/>
                  <a:gd name="connsiteY10" fmla="*/ 634806 h 1934501"/>
                  <a:gd name="connsiteX11" fmla="*/ 895960 w 5110151"/>
                  <a:gd name="connsiteY11" fmla="*/ 684502 h 1934501"/>
                  <a:gd name="connsiteX12" fmla="*/ 876082 w 5110151"/>
                  <a:gd name="connsiteY12" fmla="*/ 734198 h 1934501"/>
                  <a:gd name="connsiteX13" fmla="*/ 856203 w 5110151"/>
                  <a:gd name="connsiteY13" fmla="*/ 793832 h 1934501"/>
                  <a:gd name="connsiteX14" fmla="*/ 836325 w 5110151"/>
                  <a:gd name="connsiteY14" fmla="*/ 833589 h 1934501"/>
                  <a:gd name="connsiteX15" fmla="*/ 816447 w 5110151"/>
                  <a:gd name="connsiteY15" fmla="*/ 932980 h 1934501"/>
                  <a:gd name="connsiteX16" fmla="*/ 806508 w 5110151"/>
                  <a:gd name="connsiteY16" fmla="*/ 962798 h 1934501"/>
                  <a:gd name="connsiteX17" fmla="*/ 796569 w 5110151"/>
                  <a:gd name="connsiteY17" fmla="*/ 1002554 h 1934501"/>
                  <a:gd name="connsiteX18" fmla="*/ 776690 w 5110151"/>
                  <a:gd name="connsiteY18" fmla="*/ 1032372 h 1934501"/>
                  <a:gd name="connsiteX19" fmla="*/ 766751 w 5110151"/>
                  <a:gd name="connsiteY19" fmla="*/ 1062189 h 1934501"/>
                  <a:gd name="connsiteX20" fmla="*/ 746873 w 5110151"/>
                  <a:gd name="connsiteY20" fmla="*/ 1092006 h 1934501"/>
                  <a:gd name="connsiteX21" fmla="*/ 717056 w 5110151"/>
                  <a:gd name="connsiteY21" fmla="*/ 1161580 h 1934501"/>
                  <a:gd name="connsiteX22" fmla="*/ 707116 w 5110151"/>
                  <a:gd name="connsiteY22" fmla="*/ 1201337 h 1934501"/>
                  <a:gd name="connsiteX23" fmla="*/ 607725 w 5110151"/>
                  <a:gd name="connsiteY23" fmla="*/ 1280850 h 1934501"/>
                  <a:gd name="connsiteX24" fmla="*/ 577908 w 5110151"/>
                  <a:gd name="connsiteY24" fmla="*/ 1300728 h 1934501"/>
                  <a:gd name="connsiteX25" fmla="*/ 538151 w 5110151"/>
                  <a:gd name="connsiteY25" fmla="*/ 1350424 h 1934501"/>
                  <a:gd name="connsiteX26" fmla="*/ 478516 w 5110151"/>
                  <a:gd name="connsiteY26" fmla="*/ 1410059 h 1934501"/>
                  <a:gd name="connsiteX27" fmla="*/ 448699 w 5110151"/>
                  <a:gd name="connsiteY27" fmla="*/ 1439876 h 1934501"/>
                  <a:gd name="connsiteX28" fmla="*/ 408942 w 5110151"/>
                  <a:gd name="connsiteY28" fmla="*/ 1479632 h 1934501"/>
                  <a:gd name="connsiteX29" fmla="*/ 359247 w 5110151"/>
                  <a:gd name="connsiteY29" fmla="*/ 1569085 h 1934501"/>
                  <a:gd name="connsiteX30" fmla="*/ 339369 w 5110151"/>
                  <a:gd name="connsiteY30" fmla="*/ 1608841 h 1934501"/>
                  <a:gd name="connsiteX31" fmla="*/ 299612 w 5110151"/>
                  <a:gd name="connsiteY31" fmla="*/ 1648598 h 1934501"/>
                  <a:gd name="connsiteX32" fmla="*/ 279734 w 5110151"/>
                  <a:gd name="connsiteY32" fmla="*/ 1688354 h 1934501"/>
                  <a:gd name="connsiteX33" fmla="*/ 249916 w 5110151"/>
                  <a:gd name="connsiteY33" fmla="*/ 1708232 h 1934501"/>
                  <a:gd name="connsiteX34" fmla="*/ 230038 w 5110151"/>
                  <a:gd name="connsiteY34" fmla="*/ 1728111 h 1934501"/>
                  <a:gd name="connsiteX35" fmla="*/ 200221 w 5110151"/>
                  <a:gd name="connsiteY35" fmla="*/ 1747989 h 1934501"/>
                  <a:gd name="connsiteX36" fmla="*/ 160464 w 5110151"/>
                  <a:gd name="connsiteY36" fmla="*/ 1777806 h 1934501"/>
                  <a:gd name="connsiteX37" fmla="*/ 120708 w 5110151"/>
                  <a:gd name="connsiteY37" fmla="*/ 1797685 h 1934501"/>
                  <a:gd name="connsiteX38" fmla="*/ 100829 w 5110151"/>
                  <a:gd name="connsiteY38" fmla="*/ 1817563 h 1934501"/>
                  <a:gd name="connsiteX39" fmla="*/ 41195 w 5110151"/>
                  <a:gd name="connsiteY39" fmla="*/ 1857319 h 1934501"/>
                  <a:gd name="connsiteX40" fmla="*/ 160464 w 5110151"/>
                  <a:gd name="connsiteY40" fmla="*/ 1887137 h 1934501"/>
                  <a:gd name="connsiteX41" fmla="*/ 220099 w 5110151"/>
                  <a:gd name="connsiteY41" fmla="*/ 1867259 h 1934501"/>
                  <a:gd name="connsiteX42" fmla="*/ 359247 w 5110151"/>
                  <a:gd name="connsiteY42" fmla="*/ 1837441 h 1934501"/>
                  <a:gd name="connsiteX43" fmla="*/ 548090 w 5110151"/>
                  <a:gd name="connsiteY43" fmla="*/ 1817563 h 1934501"/>
                  <a:gd name="connsiteX44" fmla="*/ 597786 w 5110151"/>
                  <a:gd name="connsiteY44" fmla="*/ 1807624 h 1934501"/>
                  <a:gd name="connsiteX45" fmla="*/ 657421 w 5110151"/>
                  <a:gd name="connsiteY45" fmla="*/ 1787745 h 1934501"/>
                  <a:gd name="connsiteX46" fmla="*/ 697177 w 5110151"/>
                  <a:gd name="connsiteY46" fmla="*/ 1757928 h 1934501"/>
                  <a:gd name="connsiteX47" fmla="*/ 756812 w 5110151"/>
                  <a:gd name="connsiteY47" fmla="*/ 1738050 h 1934501"/>
                  <a:gd name="connsiteX48" fmla="*/ 786629 w 5110151"/>
                  <a:gd name="connsiteY48" fmla="*/ 1747989 h 1934501"/>
                  <a:gd name="connsiteX49" fmla="*/ 816447 w 5110151"/>
                  <a:gd name="connsiteY49" fmla="*/ 1767867 h 1934501"/>
                  <a:gd name="connsiteX50" fmla="*/ 915838 w 5110151"/>
                  <a:gd name="connsiteY50" fmla="*/ 1787745 h 1934501"/>
                  <a:gd name="connsiteX51" fmla="*/ 1035108 w 5110151"/>
                  <a:gd name="connsiteY51" fmla="*/ 1777806 h 1934501"/>
                  <a:gd name="connsiteX52" fmla="*/ 1084803 w 5110151"/>
                  <a:gd name="connsiteY52" fmla="*/ 1767867 h 1934501"/>
                  <a:gd name="connsiteX53" fmla="*/ 1144438 w 5110151"/>
                  <a:gd name="connsiteY53" fmla="*/ 1747989 h 1934501"/>
                  <a:gd name="connsiteX54" fmla="*/ 1233890 w 5110151"/>
                  <a:gd name="connsiteY54" fmla="*/ 1738050 h 1934501"/>
                  <a:gd name="connsiteX55" fmla="*/ 1422734 w 5110151"/>
                  <a:gd name="connsiteY55" fmla="*/ 1747989 h 1934501"/>
                  <a:gd name="connsiteX56" fmla="*/ 1462490 w 5110151"/>
                  <a:gd name="connsiteY56" fmla="*/ 1757928 h 1934501"/>
                  <a:gd name="connsiteX57" fmla="*/ 1551942 w 5110151"/>
                  <a:gd name="connsiteY57" fmla="*/ 1767867 h 1934501"/>
                  <a:gd name="connsiteX58" fmla="*/ 1770603 w 5110151"/>
                  <a:gd name="connsiteY58" fmla="*/ 1787745 h 1934501"/>
                  <a:gd name="connsiteX59" fmla="*/ 1909751 w 5110151"/>
                  <a:gd name="connsiteY59" fmla="*/ 1777806 h 1934501"/>
                  <a:gd name="connsiteX60" fmla="*/ 1939569 w 5110151"/>
                  <a:gd name="connsiteY60" fmla="*/ 1767867 h 1934501"/>
                  <a:gd name="connsiteX61" fmla="*/ 2029021 w 5110151"/>
                  <a:gd name="connsiteY61" fmla="*/ 1757928 h 1934501"/>
                  <a:gd name="connsiteX62" fmla="*/ 2078716 w 5110151"/>
                  <a:gd name="connsiteY62" fmla="*/ 1738050 h 1934501"/>
                  <a:gd name="connsiteX63" fmla="*/ 2366951 w 5110151"/>
                  <a:gd name="connsiteY63" fmla="*/ 1757928 h 1934501"/>
                  <a:gd name="connsiteX64" fmla="*/ 2486221 w 5110151"/>
                  <a:gd name="connsiteY64" fmla="*/ 1767867 h 1934501"/>
                  <a:gd name="connsiteX65" fmla="*/ 2575673 w 5110151"/>
                  <a:gd name="connsiteY65" fmla="*/ 1807624 h 1934501"/>
                  <a:gd name="connsiteX66" fmla="*/ 2675064 w 5110151"/>
                  <a:gd name="connsiteY66" fmla="*/ 1827502 h 1934501"/>
                  <a:gd name="connsiteX67" fmla="*/ 2853969 w 5110151"/>
                  <a:gd name="connsiteY67" fmla="*/ 1817563 h 1934501"/>
                  <a:gd name="connsiteX68" fmla="*/ 2903664 w 5110151"/>
                  <a:gd name="connsiteY68" fmla="*/ 1807624 h 1934501"/>
                  <a:gd name="connsiteX69" fmla="*/ 3191899 w 5110151"/>
                  <a:gd name="connsiteY69" fmla="*/ 1817563 h 1934501"/>
                  <a:gd name="connsiteX70" fmla="*/ 3539769 w 5110151"/>
                  <a:gd name="connsiteY70" fmla="*/ 1797685 h 1934501"/>
                  <a:gd name="connsiteX71" fmla="*/ 3579525 w 5110151"/>
                  <a:gd name="connsiteY71" fmla="*/ 1787745 h 1934501"/>
                  <a:gd name="connsiteX72" fmla="*/ 3649099 w 5110151"/>
                  <a:gd name="connsiteY72" fmla="*/ 1747989 h 1934501"/>
                  <a:gd name="connsiteX73" fmla="*/ 3688856 w 5110151"/>
                  <a:gd name="connsiteY73" fmla="*/ 1728111 h 1934501"/>
                  <a:gd name="connsiteX74" fmla="*/ 3708734 w 5110151"/>
                  <a:gd name="connsiteY74" fmla="*/ 1708232 h 1934501"/>
                  <a:gd name="connsiteX75" fmla="*/ 3738551 w 5110151"/>
                  <a:gd name="connsiteY75" fmla="*/ 1698293 h 1934501"/>
                  <a:gd name="connsiteX76" fmla="*/ 3917456 w 5110151"/>
                  <a:gd name="connsiteY76" fmla="*/ 1678415 h 1934501"/>
                  <a:gd name="connsiteX77" fmla="*/ 4155995 w 5110151"/>
                  <a:gd name="connsiteY77" fmla="*/ 1688354 h 1934501"/>
                  <a:gd name="connsiteX78" fmla="*/ 4185812 w 5110151"/>
                  <a:gd name="connsiteY78" fmla="*/ 1698293 h 1934501"/>
                  <a:gd name="connsiteX79" fmla="*/ 4722525 w 5110151"/>
                  <a:gd name="connsiteY79" fmla="*/ 1668476 h 1934501"/>
                  <a:gd name="connsiteX80" fmla="*/ 4752342 w 5110151"/>
                  <a:gd name="connsiteY80" fmla="*/ 1628719 h 1934501"/>
                  <a:gd name="connsiteX81" fmla="*/ 4811977 w 5110151"/>
                  <a:gd name="connsiteY81" fmla="*/ 1559145 h 1934501"/>
                  <a:gd name="connsiteX82" fmla="*/ 4841795 w 5110151"/>
                  <a:gd name="connsiteY82" fmla="*/ 1549206 h 1934501"/>
                  <a:gd name="connsiteX83" fmla="*/ 5110151 w 5110151"/>
                  <a:gd name="connsiteY83" fmla="*/ 1529328 h 1934501"/>
                  <a:gd name="connsiteX84" fmla="*/ 5080334 w 5110151"/>
                  <a:gd name="connsiteY84" fmla="*/ 1519389 h 1934501"/>
                  <a:gd name="connsiteX85" fmla="*/ 5010760 w 5110151"/>
                  <a:gd name="connsiteY85" fmla="*/ 1509450 h 1934501"/>
                  <a:gd name="connsiteX86" fmla="*/ 4980942 w 5110151"/>
                  <a:gd name="connsiteY86" fmla="*/ 1489572 h 1934501"/>
                  <a:gd name="connsiteX87" fmla="*/ 4931247 w 5110151"/>
                  <a:gd name="connsiteY87" fmla="*/ 1479632 h 1934501"/>
                  <a:gd name="connsiteX88" fmla="*/ 4861673 w 5110151"/>
                  <a:gd name="connsiteY88" fmla="*/ 1449815 h 1934501"/>
                  <a:gd name="connsiteX89" fmla="*/ 4792099 w 5110151"/>
                  <a:gd name="connsiteY89" fmla="*/ 1410059 h 1934501"/>
                  <a:gd name="connsiteX90" fmla="*/ 4742403 w 5110151"/>
                  <a:gd name="connsiteY90" fmla="*/ 1400119 h 1934501"/>
                  <a:gd name="connsiteX91" fmla="*/ 4692708 w 5110151"/>
                  <a:gd name="connsiteY91" fmla="*/ 1380241 h 1934501"/>
                  <a:gd name="connsiteX92" fmla="*/ 4603256 w 5110151"/>
                  <a:gd name="connsiteY92" fmla="*/ 1300728 h 1934501"/>
                  <a:gd name="connsiteX93" fmla="*/ 4563499 w 5110151"/>
                  <a:gd name="connsiteY93" fmla="*/ 1221215 h 1934501"/>
                  <a:gd name="connsiteX94" fmla="*/ 4553560 w 5110151"/>
                  <a:gd name="connsiteY94" fmla="*/ 1191398 h 1934501"/>
                  <a:gd name="connsiteX95" fmla="*/ 4513803 w 5110151"/>
                  <a:gd name="connsiteY95" fmla="*/ 1141702 h 1934501"/>
                  <a:gd name="connsiteX96" fmla="*/ 4483986 w 5110151"/>
                  <a:gd name="connsiteY96" fmla="*/ 1082067 h 1934501"/>
                  <a:gd name="connsiteX97" fmla="*/ 4454169 w 5110151"/>
                  <a:gd name="connsiteY97" fmla="*/ 1052250 h 1934501"/>
                  <a:gd name="connsiteX98" fmla="*/ 4434290 w 5110151"/>
                  <a:gd name="connsiteY98" fmla="*/ 1022432 h 1934501"/>
                  <a:gd name="connsiteX99" fmla="*/ 4354777 w 5110151"/>
                  <a:gd name="connsiteY99" fmla="*/ 942919 h 1934501"/>
                  <a:gd name="connsiteX100" fmla="*/ 4334899 w 5110151"/>
                  <a:gd name="connsiteY100" fmla="*/ 913102 h 1934501"/>
                  <a:gd name="connsiteX101" fmla="*/ 4285203 w 5110151"/>
                  <a:gd name="connsiteY101" fmla="*/ 863406 h 1934501"/>
                  <a:gd name="connsiteX102" fmla="*/ 4255386 w 5110151"/>
                  <a:gd name="connsiteY102" fmla="*/ 803772 h 1934501"/>
                  <a:gd name="connsiteX103" fmla="*/ 4235508 w 5110151"/>
                  <a:gd name="connsiteY103" fmla="*/ 773954 h 1934501"/>
                  <a:gd name="connsiteX104" fmla="*/ 4215629 w 5110151"/>
                  <a:gd name="connsiteY104" fmla="*/ 694441 h 1934501"/>
                  <a:gd name="connsiteX105" fmla="*/ 4195751 w 5110151"/>
                  <a:gd name="connsiteY105" fmla="*/ 654685 h 1934501"/>
                  <a:gd name="connsiteX106" fmla="*/ 4185812 w 5110151"/>
                  <a:gd name="connsiteY106" fmla="*/ 595050 h 1934501"/>
                  <a:gd name="connsiteX107" fmla="*/ 4175873 w 5110151"/>
                  <a:gd name="connsiteY107" fmla="*/ 555293 h 1934501"/>
                  <a:gd name="connsiteX108" fmla="*/ 4116238 w 5110151"/>
                  <a:gd name="connsiteY108" fmla="*/ 396267 h 1934501"/>
                  <a:gd name="connsiteX109" fmla="*/ 4076482 w 5110151"/>
                  <a:gd name="connsiteY109" fmla="*/ 326693 h 1934501"/>
                  <a:gd name="connsiteX110" fmla="*/ 4056603 w 5110151"/>
                  <a:gd name="connsiteY110" fmla="*/ 306815 h 1934501"/>
                  <a:gd name="connsiteX111" fmla="*/ 4036725 w 5110151"/>
                  <a:gd name="connsiteY111" fmla="*/ 276998 h 1934501"/>
                  <a:gd name="connsiteX112" fmla="*/ 3987029 w 5110151"/>
                  <a:gd name="connsiteY112" fmla="*/ 257119 h 1934501"/>
                  <a:gd name="connsiteX113" fmla="*/ 3937334 w 5110151"/>
                  <a:gd name="connsiteY113" fmla="*/ 207424 h 1934501"/>
                  <a:gd name="connsiteX114" fmla="*/ 3897577 w 5110151"/>
                  <a:gd name="connsiteY114" fmla="*/ 137850 h 1934501"/>
                  <a:gd name="connsiteX115" fmla="*/ 3877699 w 5110151"/>
                  <a:gd name="connsiteY115" fmla="*/ 68276 h 1934501"/>
                  <a:gd name="connsiteX116" fmla="*/ 3847882 w 5110151"/>
                  <a:gd name="connsiteY116" fmla="*/ 58337 h 1934501"/>
                  <a:gd name="connsiteX117" fmla="*/ 3788247 w 5110151"/>
                  <a:gd name="connsiteY117" fmla="*/ 28519 h 1934501"/>
                  <a:gd name="connsiteX118" fmla="*/ 3599403 w 5110151"/>
                  <a:gd name="connsiteY118" fmla="*/ 58337 h 1934501"/>
                  <a:gd name="connsiteX119" fmla="*/ 3569586 w 5110151"/>
                  <a:gd name="connsiteY119" fmla="*/ 68276 h 1934501"/>
                  <a:gd name="connsiteX120" fmla="*/ 3012995 w 5110151"/>
                  <a:gd name="connsiteY120" fmla="*/ 68276 h 1934501"/>
                  <a:gd name="connsiteX121" fmla="*/ 2426586 w 5110151"/>
                  <a:gd name="connsiteY121" fmla="*/ 68276 h 1934501"/>
                  <a:gd name="connsiteX122" fmla="*/ 2307316 w 5110151"/>
                  <a:gd name="connsiteY122" fmla="*/ 78215 h 1934501"/>
                  <a:gd name="connsiteX123" fmla="*/ 2158229 w 5110151"/>
                  <a:gd name="connsiteY123" fmla="*/ 88154 h 1934501"/>
                  <a:gd name="connsiteX124" fmla="*/ 1999203 w 5110151"/>
                  <a:gd name="connsiteY124" fmla="*/ 108032 h 1934501"/>
                  <a:gd name="connsiteX125" fmla="*/ 1860056 w 5110151"/>
                  <a:gd name="connsiteY125" fmla="*/ 117972 h 1934501"/>
                  <a:gd name="connsiteX126" fmla="*/ 1780542 w 5110151"/>
                  <a:gd name="connsiteY126" fmla="*/ 127911 h 1934501"/>
                  <a:gd name="connsiteX127" fmla="*/ 1233890 w 5110151"/>
                  <a:gd name="connsiteY127" fmla="*/ 147789 h 1934501"/>
                  <a:gd name="connsiteX128" fmla="*/ 1273647 w 5110151"/>
                  <a:gd name="connsiteY128" fmla="*/ 68276 h 193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5110151" h="1934501">
                    <a:moveTo>
                      <a:pt x="1154377" y="167667"/>
                    </a:moveTo>
                    <a:lnTo>
                      <a:pt x="1154377" y="167667"/>
                    </a:lnTo>
                    <a:cubicBezTo>
                      <a:pt x="1067394" y="341636"/>
                      <a:pt x="1149184" y="199006"/>
                      <a:pt x="1094742" y="267059"/>
                    </a:cubicBezTo>
                    <a:cubicBezTo>
                      <a:pt x="1087280" y="276387"/>
                      <a:pt x="1083311" y="288429"/>
                      <a:pt x="1074864" y="296876"/>
                    </a:cubicBezTo>
                    <a:cubicBezTo>
                      <a:pt x="1066417" y="305323"/>
                      <a:pt x="1054986" y="310128"/>
                      <a:pt x="1045047" y="316754"/>
                    </a:cubicBezTo>
                    <a:cubicBezTo>
                      <a:pt x="1021392" y="387721"/>
                      <a:pt x="1036792" y="358955"/>
                      <a:pt x="1005290" y="406206"/>
                    </a:cubicBezTo>
                    <a:lnTo>
                      <a:pt x="985412" y="465841"/>
                    </a:lnTo>
                    <a:cubicBezTo>
                      <a:pt x="982099" y="475780"/>
                      <a:pt x="981285" y="486942"/>
                      <a:pt x="975473" y="495659"/>
                    </a:cubicBezTo>
                    <a:lnTo>
                      <a:pt x="935716" y="555293"/>
                    </a:lnTo>
                    <a:cubicBezTo>
                      <a:pt x="932403" y="565232"/>
                      <a:pt x="929456" y="575301"/>
                      <a:pt x="925777" y="585111"/>
                    </a:cubicBezTo>
                    <a:cubicBezTo>
                      <a:pt x="919513" y="601816"/>
                      <a:pt x="911026" y="617717"/>
                      <a:pt x="905899" y="634806"/>
                    </a:cubicBezTo>
                    <a:cubicBezTo>
                      <a:pt x="901045" y="650987"/>
                      <a:pt x="900814" y="668321"/>
                      <a:pt x="895960" y="684502"/>
                    </a:cubicBezTo>
                    <a:cubicBezTo>
                      <a:pt x="890833" y="701591"/>
                      <a:pt x="882179" y="717431"/>
                      <a:pt x="876082" y="734198"/>
                    </a:cubicBezTo>
                    <a:cubicBezTo>
                      <a:pt x="868921" y="753890"/>
                      <a:pt x="865573" y="775091"/>
                      <a:pt x="856203" y="793832"/>
                    </a:cubicBezTo>
                    <a:cubicBezTo>
                      <a:pt x="849577" y="807084"/>
                      <a:pt x="841527" y="819716"/>
                      <a:pt x="836325" y="833589"/>
                    </a:cubicBezTo>
                    <a:cubicBezTo>
                      <a:pt x="825524" y="862393"/>
                      <a:pt x="822693" y="904872"/>
                      <a:pt x="816447" y="932980"/>
                    </a:cubicBezTo>
                    <a:cubicBezTo>
                      <a:pt x="814174" y="943207"/>
                      <a:pt x="809386" y="952724"/>
                      <a:pt x="806508" y="962798"/>
                    </a:cubicBezTo>
                    <a:cubicBezTo>
                      <a:pt x="802755" y="975932"/>
                      <a:pt x="801950" y="989999"/>
                      <a:pt x="796569" y="1002554"/>
                    </a:cubicBezTo>
                    <a:cubicBezTo>
                      <a:pt x="791863" y="1013534"/>
                      <a:pt x="783316" y="1022433"/>
                      <a:pt x="776690" y="1032372"/>
                    </a:cubicBezTo>
                    <a:cubicBezTo>
                      <a:pt x="773377" y="1042311"/>
                      <a:pt x="771436" y="1052818"/>
                      <a:pt x="766751" y="1062189"/>
                    </a:cubicBezTo>
                    <a:cubicBezTo>
                      <a:pt x="761409" y="1072873"/>
                      <a:pt x="751578" y="1081027"/>
                      <a:pt x="746873" y="1092006"/>
                    </a:cubicBezTo>
                    <a:cubicBezTo>
                      <a:pt x="708365" y="1181860"/>
                      <a:pt x="766960" y="1086723"/>
                      <a:pt x="717056" y="1161580"/>
                    </a:cubicBezTo>
                    <a:cubicBezTo>
                      <a:pt x="713743" y="1174832"/>
                      <a:pt x="714356" y="1189753"/>
                      <a:pt x="707116" y="1201337"/>
                    </a:cubicBezTo>
                    <a:cubicBezTo>
                      <a:pt x="686884" y="1233708"/>
                      <a:pt x="636529" y="1261647"/>
                      <a:pt x="607725" y="1280850"/>
                    </a:cubicBezTo>
                    <a:cubicBezTo>
                      <a:pt x="597786" y="1287476"/>
                      <a:pt x="586355" y="1292282"/>
                      <a:pt x="577908" y="1300728"/>
                    </a:cubicBezTo>
                    <a:cubicBezTo>
                      <a:pt x="490591" y="1388040"/>
                      <a:pt x="638425" y="1237614"/>
                      <a:pt x="538151" y="1350424"/>
                    </a:cubicBezTo>
                    <a:cubicBezTo>
                      <a:pt x="519474" y="1371435"/>
                      <a:pt x="498394" y="1390181"/>
                      <a:pt x="478516" y="1410059"/>
                    </a:cubicBezTo>
                    <a:lnTo>
                      <a:pt x="448699" y="1439876"/>
                    </a:lnTo>
                    <a:lnTo>
                      <a:pt x="408942" y="1479632"/>
                    </a:lnTo>
                    <a:cubicBezTo>
                      <a:pt x="381458" y="1562086"/>
                      <a:pt x="427595" y="1432389"/>
                      <a:pt x="359247" y="1569085"/>
                    </a:cubicBezTo>
                    <a:cubicBezTo>
                      <a:pt x="352621" y="1582337"/>
                      <a:pt x="348259" y="1596988"/>
                      <a:pt x="339369" y="1608841"/>
                    </a:cubicBezTo>
                    <a:cubicBezTo>
                      <a:pt x="328124" y="1623834"/>
                      <a:pt x="307994" y="1631835"/>
                      <a:pt x="299612" y="1648598"/>
                    </a:cubicBezTo>
                    <a:cubicBezTo>
                      <a:pt x="292986" y="1661850"/>
                      <a:pt x="289219" y="1676972"/>
                      <a:pt x="279734" y="1688354"/>
                    </a:cubicBezTo>
                    <a:cubicBezTo>
                      <a:pt x="272087" y="1697531"/>
                      <a:pt x="259244" y="1700770"/>
                      <a:pt x="249916" y="1708232"/>
                    </a:cubicBezTo>
                    <a:cubicBezTo>
                      <a:pt x="242599" y="1714086"/>
                      <a:pt x="237355" y="1722257"/>
                      <a:pt x="230038" y="1728111"/>
                    </a:cubicBezTo>
                    <a:cubicBezTo>
                      <a:pt x="220710" y="1735573"/>
                      <a:pt x="209941" y="1741046"/>
                      <a:pt x="200221" y="1747989"/>
                    </a:cubicBezTo>
                    <a:cubicBezTo>
                      <a:pt x="186741" y="1757617"/>
                      <a:pt x="174511" y="1769026"/>
                      <a:pt x="160464" y="1777806"/>
                    </a:cubicBezTo>
                    <a:cubicBezTo>
                      <a:pt x="147900" y="1785659"/>
                      <a:pt x="133036" y="1789466"/>
                      <a:pt x="120708" y="1797685"/>
                    </a:cubicBezTo>
                    <a:cubicBezTo>
                      <a:pt x="112911" y="1802883"/>
                      <a:pt x="108326" y="1811941"/>
                      <a:pt x="100829" y="1817563"/>
                    </a:cubicBezTo>
                    <a:cubicBezTo>
                      <a:pt x="81717" y="1831897"/>
                      <a:pt x="41195" y="1857319"/>
                      <a:pt x="41195" y="1857319"/>
                    </a:cubicBezTo>
                    <a:cubicBezTo>
                      <a:pt x="2603" y="1934501"/>
                      <a:pt x="0" y="1911206"/>
                      <a:pt x="160464" y="1887137"/>
                    </a:cubicBezTo>
                    <a:cubicBezTo>
                      <a:pt x="181186" y="1884029"/>
                      <a:pt x="199771" y="1872341"/>
                      <a:pt x="220099" y="1867259"/>
                    </a:cubicBezTo>
                    <a:cubicBezTo>
                      <a:pt x="272216" y="1854229"/>
                      <a:pt x="307293" y="1843214"/>
                      <a:pt x="359247" y="1837441"/>
                    </a:cubicBezTo>
                    <a:cubicBezTo>
                      <a:pt x="493570" y="1822516"/>
                      <a:pt x="443892" y="1834929"/>
                      <a:pt x="548090" y="1817563"/>
                    </a:cubicBezTo>
                    <a:cubicBezTo>
                      <a:pt x="564754" y="1814786"/>
                      <a:pt x="581488" y="1812069"/>
                      <a:pt x="597786" y="1807624"/>
                    </a:cubicBezTo>
                    <a:cubicBezTo>
                      <a:pt x="618001" y="1802111"/>
                      <a:pt x="637543" y="1794371"/>
                      <a:pt x="657421" y="1787745"/>
                    </a:cubicBezTo>
                    <a:cubicBezTo>
                      <a:pt x="670673" y="1777806"/>
                      <a:pt x="682361" y="1765336"/>
                      <a:pt x="697177" y="1757928"/>
                    </a:cubicBezTo>
                    <a:cubicBezTo>
                      <a:pt x="715918" y="1748557"/>
                      <a:pt x="756812" y="1738050"/>
                      <a:pt x="756812" y="1738050"/>
                    </a:cubicBezTo>
                    <a:cubicBezTo>
                      <a:pt x="766751" y="1741363"/>
                      <a:pt x="777258" y="1743304"/>
                      <a:pt x="786629" y="1747989"/>
                    </a:cubicBezTo>
                    <a:cubicBezTo>
                      <a:pt x="797313" y="1753331"/>
                      <a:pt x="805467" y="1763162"/>
                      <a:pt x="816447" y="1767867"/>
                    </a:cubicBezTo>
                    <a:cubicBezTo>
                      <a:pt x="835318" y="1775955"/>
                      <a:pt x="902384" y="1785503"/>
                      <a:pt x="915838" y="1787745"/>
                    </a:cubicBezTo>
                    <a:cubicBezTo>
                      <a:pt x="955595" y="1784432"/>
                      <a:pt x="995487" y="1782467"/>
                      <a:pt x="1035108" y="1777806"/>
                    </a:cubicBezTo>
                    <a:cubicBezTo>
                      <a:pt x="1051885" y="1775832"/>
                      <a:pt x="1068505" y="1772312"/>
                      <a:pt x="1084803" y="1767867"/>
                    </a:cubicBezTo>
                    <a:cubicBezTo>
                      <a:pt x="1105018" y="1762354"/>
                      <a:pt x="1123613" y="1750303"/>
                      <a:pt x="1144438" y="1747989"/>
                    </a:cubicBezTo>
                    <a:lnTo>
                      <a:pt x="1233890" y="1738050"/>
                    </a:lnTo>
                    <a:cubicBezTo>
                      <a:pt x="1296838" y="1741363"/>
                      <a:pt x="1359936" y="1742528"/>
                      <a:pt x="1422734" y="1747989"/>
                    </a:cubicBezTo>
                    <a:cubicBezTo>
                      <a:pt x="1436342" y="1749172"/>
                      <a:pt x="1448989" y="1755851"/>
                      <a:pt x="1462490" y="1757928"/>
                    </a:cubicBezTo>
                    <a:cubicBezTo>
                      <a:pt x="1492142" y="1762490"/>
                      <a:pt x="1522081" y="1764977"/>
                      <a:pt x="1551942" y="1767867"/>
                    </a:cubicBezTo>
                    <a:lnTo>
                      <a:pt x="1770603" y="1787745"/>
                    </a:lnTo>
                    <a:cubicBezTo>
                      <a:pt x="1816986" y="1784432"/>
                      <a:pt x="1863569" y="1783239"/>
                      <a:pt x="1909751" y="1777806"/>
                    </a:cubicBezTo>
                    <a:cubicBezTo>
                      <a:pt x="1920156" y="1776582"/>
                      <a:pt x="1929235" y="1769589"/>
                      <a:pt x="1939569" y="1767867"/>
                    </a:cubicBezTo>
                    <a:cubicBezTo>
                      <a:pt x="1969162" y="1762935"/>
                      <a:pt x="1999204" y="1761241"/>
                      <a:pt x="2029021" y="1757928"/>
                    </a:cubicBezTo>
                    <a:cubicBezTo>
                      <a:pt x="2045586" y="1751302"/>
                      <a:pt x="2060887" y="1738710"/>
                      <a:pt x="2078716" y="1738050"/>
                    </a:cubicBezTo>
                    <a:cubicBezTo>
                      <a:pt x="2297132" y="1729961"/>
                      <a:pt x="2232741" y="1743801"/>
                      <a:pt x="2366951" y="1757928"/>
                    </a:cubicBezTo>
                    <a:cubicBezTo>
                      <a:pt x="2406626" y="1762104"/>
                      <a:pt x="2446464" y="1764554"/>
                      <a:pt x="2486221" y="1767867"/>
                    </a:cubicBezTo>
                    <a:cubicBezTo>
                      <a:pt x="2521912" y="1791661"/>
                      <a:pt x="2524984" y="1797486"/>
                      <a:pt x="2575673" y="1807624"/>
                    </a:cubicBezTo>
                    <a:lnTo>
                      <a:pt x="2675064" y="1827502"/>
                    </a:lnTo>
                    <a:cubicBezTo>
                      <a:pt x="2734699" y="1824189"/>
                      <a:pt x="2794467" y="1822737"/>
                      <a:pt x="2853969" y="1817563"/>
                    </a:cubicBezTo>
                    <a:cubicBezTo>
                      <a:pt x="2870799" y="1816100"/>
                      <a:pt x="2886771" y="1807624"/>
                      <a:pt x="2903664" y="1807624"/>
                    </a:cubicBezTo>
                    <a:cubicBezTo>
                      <a:pt x="2999799" y="1807624"/>
                      <a:pt x="3095821" y="1814250"/>
                      <a:pt x="3191899" y="1817563"/>
                    </a:cubicBezTo>
                    <a:cubicBezTo>
                      <a:pt x="3322967" y="1812882"/>
                      <a:pt x="3421369" y="1819213"/>
                      <a:pt x="3539769" y="1797685"/>
                    </a:cubicBezTo>
                    <a:cubicBezTo>
                      <a:pt x="3553209" y="1795241"/>
                      <a:pt x="3566735" y="1792541"/>
                      <a:pt x="3579525" y="1787745"/>
                    </a:cubicBezTo>
                    <a:cubicBezTo>
                      <a:pt x="3623220" y="1771359"/>
                      <a:pt x="3612393" y="1768964"/>
                      <a:pt x="3649099" y="1747989"/>
                    </a:cubicBezTo>
                    <a:cubicBezTo>
                      <a:pt x="3661963" y="1740638"/>
                      <a:pt x="3675604" y="1734737"/>
                      <a:pt x="3688856" y="1728111"/>
                    </a:cubicBezTo>
                    <a:cubicBezTo>
                      <a:pt x="3695482" y="1721485"/>
                      <a:pt x="3700699" y="1713053"/>
                      <a:pt x="3708734" y="1708232"/>
                    </a:cubicBezTo>
                    <a:cubicBezTo>
                      <a:pt x="3717718" y="1702842"/>
                      <a:pt x="3728387" y="1700834"/>
                      <a:pt x="3738551" y="1698293"/>
                    </a:cubicBezTo>
                    <a:cubicBezTo>
                      <a:pt x="3804011" y="1681928"/>
                      <a:pt x="3839406" y="1684419"/>
                      <a:pt x="3917456" y="1678415"/>
                    </a:cubicBezTo>
                    <a:cubicBezTo>
                      <a:pt x="3996969" y="1681728"/>
                      <a:pt x="4076630" y="1682475"/>
                      <a:pt x="4155995" y="1688354"/>
                    </a:cubicBezTo>
                    <a:cubicBezTo>
                      <a:pt x="4166443" y="1689128"/>
                      <a:pt x="4175335" y="1698293"/>
                      <a:pt x="4185812" y="1698293"/>
                    </a:cubicBezTo>
                    <a:cubicBezTo>
                      <a:pt x="4253983" y="1698293"/>
                      <a:pt x="4718074" y="1668746"/>
                      <a:pt x="4722525" y="1668476"/>
                    </a:cubicBezTo>
                    <a:cubicBezTo>
                      <a:pt x="4732464" y="1655224"/>
                      <a:pt x="4742714" y="1642199"/>
                      <a:pt x="4752342" y="1628719"/>
                    </a:cubicBezTo>
                    <a:cubicBezTo>
                      <a:pt x="4774227" y="1598080"/>
                      <a:pt x="4776938" y="1584173"/>
                      <a:pt x="4811977" y="1559145"/>
                    </a:cubicBezTo>
                    <a:cubicBezTo>
                      <a:pt x="4820502" y="1553055"/>
                      <a:pt x="4831423" y="1550688"/>
                      <a:pt x="4841795" y="1549206"/>
                    </a:cubicBezTo>
                    <a:cubicBezTo>
                      <a:pt x="4899148" y="1541013"/>
                      <a:pt x="5066813" y="1532037"/>
                      <a:pt x="5110151" y="1529328"/>
                    </a:cubicBezTo>
                    <a:cubicBezTo>
                      <a:pt x="5100212" y="1526015"/>
                      <a:pt x="5090607" y="1521444"/>
                      <a:pt x="5080334" y="1519389"/>
                    </a:cubicBezTo>
                    <a:cubicBezTo>
                      <a:pt x="5057362" y="1514795"/>
                      <a:pt x="5033199" y="1516182"/>
                      <a:pt x="5010760" y="1509450"/>
                    </a:cubicBezTo>
                    <a:cubicBezTo>
                      <a:pt x="4999318" y="1506018"/>
                      <a:pt x="4992127" y="1493766"/>
                      <a:pt x="4980942" y="1489572"/>
                    </a:cubicBezTo>
                    <a:cubicBezTo>
                      <a:pt x="4965125" y="1483640"/>
                      <a:pt x="4947636" y="1483729"/>
                      <a:pt x="4931247" y="1479632"/>
                    </a:cubicBezTo>
                    <a:cubicBezTo>
                      <a:pt x="4906465" y="1473436"/>
                      <a:pt x="4883800" y="1462459"/>
                      <a:pt x="4861673" y="1449815"/>
                    </a:cubicBezTo>
                    <a:cubicBezTo>
                      <a:pt x="4831134" y="1432364"/>
                      <a:pt x="4828145" y="1422074"/>
                      <a:pt x="4792099" y="1410059"/>
                    </a:cubicBezTo>
                    <a:cubicBezTo>
                      <a:pt x="4776072" y="1404717"/>
                      <a:pt x="4758584" y="1404973"/>
                      <a:pt x="4742403" y="1400119"/>
                    </a:cubicBezTo>
                    <a:cubicBezTo>
                      <a:pt x="4725314" y="1394992"/>
                      <a:pt x="4709273" y="1386867"/>
                      <a:pt x="4692708" y="1380241"/>
                    </a:cubicBezTo>
                    <a:cubicBezTo>
                      <a:pt x="4631299" y="1318832"/>
                      <a:pt x="4661754" y="1344601"/>
                      <a:pt x="4603256" y="1300728"/>
                    </a:cubicBezTo>
                    <a:cubicBezTo>
                      <a:pt x="4583492" y="1221681"/>
                      <a:pt x="4608552" y="1300060"/>
                      <a:pt x="4563499" y="1221215"/>
                    </a:cubicBezTo>
                    <a:cubicBezTo>
                      <a:pt x="4558301" y="1212119"/>
                      <a:pt x="4558245" y="1200769"/>
                      <a:pt x="4553560" y="1191398"/>
                    </a:cubicBezTo>
                    <a:cubicBezTo>
                      <a:pt x="4541021" y="1166319"/>
                      <a:pt x="4532295" y="1160193"/>
                      <a:pt x="4513803" y="1141702"/>
                    </a:cubicBezTo>
                    <a:cubicBezTo>
                      <a:pt x="4503842" y="1111819"/>
                      <a:pt x="4505393" y="1107756"/>
                      <a:pt x="4483986" y="1082067"/>
                    </a:cubicBezTo>
                    <a:cubicBezTo>
                      <a:pt x="4474988" y="1071269"/>
                      <a:pt x="4463167" y="1063048"/>
                      <a:pt x="4454169" y="1052250"/>
                    </a:cubicBezTo>
                    <a:cubicBezTo>
                      <a:pt x="4446522" y="1043073"/>
                      <a:pt x="4442326" y="1031271"/>
                      <a:pt x="4434290" y="1022432"/>
                    </a:cubicBezTo>
                    <a:cubicBezTo>
                      <a:pt x="4409076" y="994697"/>
                      <a:pt x="4375569" y="974107"/>
                      <a:pt x="4354777" y="942919"/>
                    </a:cubicBezTo>
                    <a:cubicBezTo>
                      <a:pt x="4348151" y="932980"/>
                      <a:pt x="4342765" y="922092"/>
                      <a:pt x="4334899" y="913102"/>
                    </a:cubicBezTo>
                    <a:cubicBezTo>
                      <a:pt x="4319472" y="895471"/>
                      <a:pt x="4298198" y="882898"/>
                      <a:pt x="4285203" y="863406"/>
                    </a:cubicBezTo>
                    <a:cubicBezTo>
                      <a:pt x="4228239" y="777959"/>
                      <a:pt x="4296532" y="886066"/>
                      <a:pt x="4255386" y="803772"/>
                    </a:cubicBezTo>
                    <a:cubicBezTo>
                      <a:pt x="4250044" y="793088"/>
                      <a:pt x="4240850" y="784638"/>
                      <a:pt x="4235508" y="773954"/>
                    </a:cubicBezTo>
                    <a:cubicBezTo>
                      <a:pt x="4220633" y="744203"/>
                      <a:pt x="4226969" y="728461"/>
                      <a:pt x="4215629" y="694441"/>
                    </a:cubicBezTo>
                    <a:cubicBezTo>
                      <a:pt x="4210944" y="680385"/>
                      <a:pt x="4202377" y="667937"/>
                      <a:pt x="4195751" y="654685"/>
                    </a:cubicBezTo>
                    <a:cubicBezTo>
                      <a:pt x="4192438" y="634807"/>
                      <a:pt x="4189764" y="614811"/>
                      <a:pt x="4185812" y="595050"/>
                    </a:cubicBezTo>
                    <a:cubicBezTo>
                      <a:pt x="4183133" y="581655"/>
                      <a:pt x="4179890" y="568349"/>
                      <a:pt x="4175873" y="555293"/>
                    </a:cubicBezTo>
                    <a:cubicBezTo>
                      <a:pt x="4153750" y="483391"/>
                      <a:pt x="4145856" y="461425"/>
                      <a:pt x="4116238" y="396267"/>
                    </a:cubicBezTo>
                    <a:cubicBezTo>
                      <a:pt x="4105500" y="372643"/>
                      <a:pt x="4092902" y="347218"/>
                      <a:pt x="4076482" y="326693"/>
                    </a:cubicBezTo>
                    <a:cubicBezTo>
                      <a:pt x="4070628" y="319376"/>
                      <a:pt x="4062457" y="314132"/>
                      <a:pt x="4056603" y="306815"/>
                    </a:cubicBezTo>
                    <a:cubicBezTo>
                      <a:pt x="4049141" y="297487"/>
                      <a:pt x="4046445" y="283941"/>
                      <a:pt x="4036725" y="276998"/>
                    </a:cubicBezTo>
                    <a:cubicBezTo>
                      <a:pt x="4022207" y="266628"/>
                      <a:pt x="4003594" y="263745"/>
                      <a:pt x="3987029" y="257119"/>
                    </a:cubicBezTo>
                    <a:cubicBezTo>
                      <a:pt x="3934018" y="177603"/>
                      <a:pt x="4003597" y="273688"/>
                      <a:pt x="3937334" y="207424"/>
                    </a:cubicBezTo>
                    <a:cubicBezTo>
                      <a:pt x="3923288" y="193378"/>
                      <a:pt x="3905371" y="153437"/>
                      <a:pt x="3897577" y="137850"/>
                    </a:cubicBezTo>
                    <a:cubicBezTo>
                      <a:pt x="3897491" y="137506"/>
                      <a:pt x="3882452" y="73029"/>
                      <a:pt x="3877699" y="68276"/>
                    </a:cubicBezTo>
                    <a:cubicBezTo>
                      <a:pt x="3870291" y="60868"/>
                      <a:pt x="3857253" y="63022"/>
                      <a:pt x="3847882" y="58337"/>
                    </a:cubicBezTo>
                    <a:cubicBezTo>
                      <a:pt x="3770805" y="19799"/>
                      <a:pt x="3863199" y="53506"/>
                      <a:pt x="3788247" y="28519"/>
                    </a:cubicBezTo>
                    <a:cubicBezTo>
                      <a:pt x="3645869" y="52249"/>
                      <a:pt x="3708877" y="42698"/>
                      <a:pt x="3599403" y="58337"/>
                    </a:cubicBezTo>
                    <a:cubicBezTo>
                      <a:pt x="3589464" y="61650"/>
                      <a:pt x="3579750" y="65735"/>
                      <a:pt x="3569586" y="68276"/>
                    </a:cubicBezTo>
                    <a:cubicBezTo>
                      <a:pt x="3394125" y="112141"/>
                      <a:pt x="3137127" y="70710"/>
                      <a:pt x="3012995" y="68276"/>
                    </a:cubicBezTo>
                    <a:cubicBezTo>
                      <a:pt x="2808159" y="0"/>
                      <a:pt x="2975589" y="52129"/>
                      <a:pt x="2426586" y="68276"/>
                    </a:cubicBezTo>
                    <a:cubicBezTo>
                      <a:pt x="2386709" y="69449"/>
                      <a:pt x="2347101" y="75268"/>
                      <a:pt x="2307316" y="78215"/>
                    </a:cubicBezTo>
                    <a:cubicBezTo>
                      <a:pt x="2257646" y="81894"/>
                      <a:pt x="2207803" y="83357"/>
                      <a:pt x="2158229" y="88154"/>
                    </a:cubicBezTo>
                    <a:cubicBezTo>
                      <a:pt x="2105056" y="93300"/>
                      <a:pt x="2052488" y="104226"/>
                      <a:pt x="1999203" y="108032"/>
                    </a:cubicBezTo>
                    <a:lnTo>
                      <a:pt x="1860056" y="117972"/>
                    </a:lnTo>
                    <a:cubicBezTo>
                      <a:pt x="1833455" y="120390"/>
                      <a:pt x="1807203" y="126279"/>
                      <a:pt x="1780542" y="127911"/>
                    </a:cubicBezTo>
                    <a:cubicBezTo>
                      <a:pt x="1418952" y="150049"/>
                      <a:pt x="1477574" y="147789"/>
                      <a:pt x="1233890" y="147789"/>
                    </a:cubicBezTo>
                    <a:lnTo>
                      <a:pt x="1273647" y="68276"/>
                    </a:lnTo>
                  </a:path>
                </a:pathLst>
              </a:cu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Delay 65"/>
              <p:cNvSpPr/>
              <p:nvPr/>
            </p:nvSpPr>
            <p:spPr>
              <a:xfrm rot="16200000">
                <a:off x="5199516" y="3608692"/>
                <a:ext cx="2743200" cy="2743200"/>
              </a:xfrm>
              <a:prstGeom prst="flowChartDelay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000" dirty="0" smtClean="0"/>
                  <a:t>Scrum Master</a:t>
                </a:r>
                <a:endParaRPr lang="en-US" sz="2000" dirty="0"/>
              </a:p>
            </p:txBody>
          </p:sp>
          <p:sp>
            <p:nvSpPr>
              <p:cNvPr id="134" name="Freeform 73"/>
              <p:cNvSpPr/>
              <p:nvPr/>
            </p:nvSpPr>
            <p:spPr>
              <a:xfrm>
                <a:off x="3938469" y="3735881"/>
                <a:ext cx="2026360" cy="3122119"/>
              </a:xfrm>
              <a:custGeom>
                <a:avLst/>
                <a:gdLst>
                  <a:gd name="connsiteX0" fmla="*/ 1966725 w 2026360"/>
                  <a:gd name="connsiteY0" fmla="*/ 43433 h 3122119"/>
                  <a:gd name="connsiteX1" fmla="*/ 1966725 w 2026360"/>
                  <a:gd name="connsiteY1" fmla="*/ 43433 h 3122119"/>
                  <a:gd name="connsiteX2" fmla="*/ 1817638 w 2026360"/>
                  <a:gd name="connsiteY2" fmla="*/ 63311 h 3122119"/>
                  <a:gd name="connsiteX3" fmla="*/ 1758004 w 2026360"/>
                  <a:gd name="connsiteY3" fmla="*/ 93128 h 3122119"/>
                  <a:gd name="connsiteX4" fmla="*/ 1698369 w 2026360"/>
                  <a:gd name="connsiteY4" fmla="*/ 113007 h 3122119"/>
                  <a:gd name="connsiteX5" fmla="*/ 1658612 w 2026360"/>
                  <a:gd name="connsiteY5" fmla="*/ 122946 h 3122119"/>
                  <a:gd name="connsiteX6" fmla="*/ 1598977 w 2026360"/>
                  <a:gd name="connsiteY6" fmla="*/ 142824 h 3122119"/>
                  <a:gd name="connsiteX7" fmla="*/ 1569160 w 2026360"/>
                  <a:gd name="connsiteY7" fmla="*/ 162702 h 3122119"/>
                  <a:gd name="connsiteX8" fmla="*/ 1479708 w 2026360"/>
                  <a:gd name="connsiteY8" fmla="*/ 212398 h 3122119"/>
                  <a:gd name="connsiteX9" fmla="*/ 1449890 w 2026360"/>
                  <a:gd name="connsiteY9" fmla="*/ 242215 h 3122119"/>
                  <a:gd name="connsiteX10" fmla="*/ 1390256 w 2026360"/>
                  <a:gd name="connsiteY10" fmla="*/ 281972 h 3122119"/>
                  <a:gd name="connsiteX11" fmla="*/ 1340560 w 2026360"/>
                  <a:gd name="connsiteY11" fmla="*/ 321728 h 3122119"/>
                  <a:gd name="connsiteX12" fmla="*/ 1300804 w 2026360"/>
                  <a:gd name="connsiteY12" fmla="*/ 381363 h 3122119"/>
                  <a:gd name="connsiteX13" fmla="*/ 1280925 w 2026360"/>
                  <a:gd name="connsiteY13" fmla="*/ 401241 h 3122119"/>
                  <a:gd name="connsiteX14" fmla="*/ 1241169 w 2026360"/>
                  <a:gd name="connsiteY14" fmla="*/ 460876 h 3122119"/>
                  <a:gd name="connsiteX15" fmla="*/ 1221290 w 2026360"/>
                  <a:gd name="connsiteY15" fmla="*/ 520511 h 3122119"/>
                  <a:gd name="connsiteX16" fmla="*/ 1211351 w 2026360"/>
                  <a:gd name="connsiteY16" fmla="*/ 550328 h 3122119"/>
                  <a:gd name="connsiteX17" fmla="*/ 1191473 w 2026360"/>
                  <a:gd name="connsiteY17" fmla="*/ 580146 h 3122119"/>
                  <a:gd name="connsiteX18" fmla="*/ 1171595 w 2026360"/>
                  <a:gd name="connsiteY18" fmla="*/ 659659 h 3122119"/>
                  <a:gd name="connsiteX19" fmla="*/ 1161656 w 2026360"/>
                  <a:gd name="connsiteY19" fmla="*/ 699415 h 3122119"/>
                  <a:gd name="connsiteX20" fmla="*/ 1151717 w 2026360"/>
                  <a:gd name="connsiteY20" fmla="*/ 729233 h 3122119"/>
                  <a:gd name="connsiteX21" fmla="*/ 1141777 w 2026360"/>
                  <a:gd name="connsiteY21" fmla="*/ 798807 h 3122119"/>
                  <a:gd name="connsiteX22" fmla="*/ 1131838 w 2026360"/>
                  <a:gd name="connsiteY22" fmla="*/ 828624 h 3122119"/>
                  <a:gd name="connsiteX23" fmla="*/ 1121899 w 2026360"/>
                  <a:gd name="connsiteY23" fmla="*/ 868381 h 3122119"/>
                  <a:gd name="connsiteX24" fmla="*/ 1102021 w 2026360"/>
                  <a:gd name="connsiteY24" fmla="*/ 947894 h 3122119"/>
                  <a:gd name="connsiteX25" fmla="*/ 1092082 w 2026360"/>
                  <a:gd name="connsiteY25" fmla="*/ 987650 h 3122119"/>
                  <a:gd name="connsiteX26" fmla="*/ 1072204 w 2026360"/>
                  <a:gd name="connsiteY26" fmla="*/ 1027407 h 3122119"/>
                  <a:gd name="connsiteX27" fmla="*/ 1062264 w 2026360"/>
                  <a:gd name="connsiteY27" fmla="*/ 1057224 h 3122119"/>
                  <a:gd name="connsiteX28" fmla="*/ 1042386 w 2026360"/>
                  <a:gd name="connsiteY28" fmla="*/ 1096981 h 3122119"/>
                  <a:gd name="connsiteX29" fmla="*/ 1022508 w 2026360"/>
                  <a:gd name="connsiteY29" fmla="*/ 1156615 h 3122119"/>
                  <a:gd name="connsiteX30" fmla="*/ 1012569 w 2026360"/>
                  <a:gd name="connsiteY30" fmla="*/ 1186433 h 3122119"/>
                  <a:gd name="connsiteX31" fmla="*/ 992690 w 2026360"/>
                  <a:gd name="connsiteY31" fmla="*/ 1265946 h 3122119"/>
                  <a:gd name="connsiteX32" fmla="*/ 972812 w 2026360"/>
                  <a:gd name="connsiteY32" fmla="*/ 1434911 h 3122119"/>
                  <a:gd name="connsiteX33" fmla="*/ 962873 w 2026360"/>
                  <a:gd name="connsiteY33" fmla="*/ 1464728 h 3122119"/>
                  <a:gd name="connsiteX34" fmla="*/ 952934 w 2026360"/>
                  <a:gd name="connsiteY34" fmla="*/ 1564120 h 3122119"/>
                  <a:gd name="connsiteX35" fmla="*/ 933056 w 2026360"/>
                  <a:gd name="connsiteY35" fmla="*/ 1623754 h 3122119"/>
                  <a:gd name="connsiteX36" fmla="*/ 903238 w 2026360"/>
                  <a:gd name="connsiteY36" fmla="*/ 1733085 h 3122119"/>
                  <a:gd name="connsiteX37" fmla="*/ 853543 w 2026360"/>
                  <a:gd name="connsiteY37" fmla="*/ 1822537 h 3122119"/>
                  <a:gd name="connsiteX38" fmla="*/ 833664 w 2026360"/>
                  <a:gd name="connsiteY38" fmla="*/ 1852354 h 3122119"/>
                  <a:gd name="connsiteX39" fmla="*/ 793908 w 2026360"/>
                  <a:gd name="connsiteY39" fmla="*/ 1921928 h 3122119"/>
                  <a:gd name="connsiteX40" fmla="*/ 774030 w 2026360"/>
                  <a:gd name="connsiteY40" fmla="*/ 1951746 h 3122119"/>
                  <a:gd name="connsiteX41" fmla="*/ 744212 w 2026360"/>
                  <a:gd name="connsiteY41" fmla="*/ 1971624 h 3122119"/>
                  <a:gd name="connsiteX42" fmla="*/ 704456 w 2026360"/>
                  <a:gd name="connsiteY42" fmla="*/ 2041198 h 3122119"/>
                  <a:gd name="connsiteX43" fmla="*/ 694517 w 2026360"/>
                  <a:gd name="connsiteY43" fmla="*/ 2071015 h 3122119"/>
                  <a:gd name="connsiteX44" fmla="*/ 664699 w 2026360"/>
                  <a:gd name="connsiteY44" fmla="*/ 2110772 h 3122119"/>
                  <a:gd name="connsiteX45" fmla="*/ 605064 w 2026360"/>
                  <a:gd name="connsiteY45" fmla="*/ 2190285 h 3122119"/>
                  <a:gd name="connsiteX46" fmla="*/ 585186 w 2026360"/>
                  <a:gd name="connsiteY46" fmla="*/ 2230041 h 3122119"/>
                  <a:gd name="connsiteX47" fmla="*/ 535490 w 2026360"/>
                  <a:gd name="connsiteY47" fmla="*/ 2279737 h 3122119"/>
                  <a:gd name="connsiteX48" fmla="*/ 505673 w 2026360"/>
                  <a:gd name="connsiteY48" fmla="*/ 2329433 h 3122119"/>
                  <a:gd name="connsiteX49" fmla="*/ 455977 w 2026360"/>
                  <a:gd name="connsiteY49" fmla="*/ 2389068 h 3122119"/>
                  <a:gd name="connsiteX50" fmla="*/ 406282 w 2026360"/>
                  <a:gd name="connsiteY50" fmla="*/ 2468581 h 3122119"/>
                  <a:gd name="connsiteX51" fmla="*/ 396343 w 2026360"/>
                  <a:gd name="connsiteY51" fmla="*/ 2498398 h 3122119"/>
                  <a:gd name="connsiteX52" fmla="*/ 346647 w 2026360"/>
                  <a:gd name="connsiteY52" fmla="*/ 2548094 h 3122119"/>
                  <a:gd name="connsiteX53" fmla="*/ 306890 w 2026360"/>
                  <a:gd name="connsiteY53" fmla="*/ 2607728 h 3122119"/>
                  <a:gd name="connsiteX54" fmla="*/ 296951 w 2026360"/>
                  <a:gd name="connsiteY54" fmla="*/ 2637546 h 3122119"/>
                  <a:gd name="connsiteX55" fmla="*/ 277073 w 2026360"/>
                  <a:gd name="connsiteY55" fmla="*/ 2667363 h 3122119"/>
                  <a:gd name="connsiteX56" fmla="*/ 257195 w 2026360"/>
                  <a:gd name="connsiteY56" fmla="*/ 2707120 h 3122119"/>
                  <a:gd name="connsiteX57" fmla="*/ 217438 w 2026360"/>
                  <a:gd name="connsiteY57" fmla="*/ 2766754 h 3122119"/>
                  <a:gd name="connsiteX58" fmla="*/ 187621 w 2026360"/>
                  <a:gd name="connsiteY58" fmla="*/ 2826389 h 3122119"/>
                  <a:gd name="connsiteX59" fmla="*/ 147864 w 2026360"/>
                  <a:gd name="connsiteY59" fmla="*/ 2866146 h 3122119"/>
                  <a:gd name="connsiteX60" fmla="*/ 98169 w 2026360"/>
                  <a:gd name="connsiteY60" fmla="*/ 2935720 h 3122119"/>
                  <a:gd name="connsiteX61" fmla="*/ 88230 w 2026360"/>
                  <a:gd name="connsiteY61" fmla="*/ 2965537 h 3122119"/>
                  <a:gd name="connsiteX62" fmla="*/ 48473 w 2026360"/>
                  <a:gd name="connsiteY62" fmla="*/ 3015233 h 3122119"/>
                  <a:gd name="connsiteX63" fmla="*/ 38534 w 2026360"/>
                  <a:gd name="connsiteY63" fmla="*/ 3045050 h 3122119"/>
                  <a:gd name="connsiteX64" fmla="*/ 8717 w 2026360"/>
                  <a:gd name="connsiteY64" fmla="*/ 3104685 h 3122119"/>
                  <a:gd name="connsiteX65" fmla="*/ 167743 w 2026360"/>
                  <a:gd name="connsiteY65" fmla="*/ 3114624 h 3122119"/>
                  <a:gd name="connsiteX66" fmla="*/ 287012 w 2026360"/>
                  <a:gd name="connsiteY66" fmla="*/ 3094746 h 3122119"/>
                  <a:gd name="connsiteX67" fmla="*/ 316830 w 2026360"/>
                  <a:gd name="connsiteY67" fmla="*/ 3084807 h 3122119"/>
                  <a:gd name="connsiteX68" fmla="*/ 376464 w 2026360"/>
                  <a:gd name="connsiteY68" fmla="*/ 3074868 h 3122119"/>
                  <a:gd name="connsiteX69" fmla="*/ 406282 w 2026360"/>
                  <a:gd name="connsiteY69" fmla="*/ 3054989 h 3122119"/>
                  <a:gd name="connsiteX70" fmla="*/ 485795 w 2026360"/>
                  <a:gd name="connsiteY70" fmla="*/ 3025172 h 3122119"/>
                  <a:gd name="connsiteX71" fmla="*/ 545430 w 2026360"/>
                  <a:gd name="connsiteY71" fmla="*/ 2985415 h 3122119"/>
                  <a:gd name="connsiteX72" fmla="*/ 575247 w 2026360"/>
                  <a:gd name="connsiteY72" fmla="*/ 2965537 h 3122119"/>
                  <a:gd name="connsiteX73" fmla="*/ 605064 w 2026360"/>
                  <a:gd name="connsiteY73" fmla="*/ 2935720 h 3122119"/>
                  <a:gd name="connsiteX74" fmla="*/ 615004 w 2026360"/>
                  <a:gd name="connsiteY74" fmla="*/ 2905902 h 3122119"/>
                  <a:gd name="connsiteX75" fmla="*/ 654760 w 2026360"/>
                  <a:gd name="connsiteY75" fmla="*/ 2846268 h 3122119"/>
                  <a:gd name="connsiteX76" fmla="*/ 674638 w 2026360"/>
                  <a:gd name="connsiteY76" fmla="*/ 2816450 h 3122119"/>
                  <a:gd name="connsiteX77" fmla="*/ 744212 w 2026360"/>
                  <a:gd name="connsiteY77" fmla="*/ 2697181 h 3122119"/>
                  <a:gd name="connsiteX78" fmla="*/ 764090 w 2026360"/>
                  <a:gd name="connsiteY78" fmla="*/ 2677302 h 3122119"/>
                  <a:gd name="connsiteX79" fmla="*/ 813786 w 2026360"/>
                  <a:gd name="connsiteY79" fmla="*/ 2597789 h 3122119"/>
                  <a:gd name="connsiteX80" fmla="*/ 833664 w 2026360"/>
                  <a:gd name="connsiteY80" fmla="*/ 2567972 h 3122119"/>
                  <a:gd name="connsiteX81" fmla="*/ 853543 w 2026360"/>
                  <a:gd name="connsiteY81" fmla="*/ 2548094 h 3122119"/>
                  <a:gd name="connsiteX82" fmla="*/ 893299 w 2026360"/>
                  <a:gd name="connsiteY82" fmla="*/ 2508337 h 3122119"/>
                  <a:gd name="connsiteX83" fmla="*/ 903238 w 2026360"/>
                  <a:gd name="connsiteY83" fmla="*/ 2478520 h 3122119"/>
                  <a:gd name="connsiteX84" fmla="*/ 952934 w 2026360"/>
                  <a:gd name="connsiteY84" fmla="*/ 2428824 h 3122119"/>
                  <a:gd name="connsiteX85" fmla="*/ 972812 w 2026360"/>
                  <a:gd name="connsiteY85" fmla="*/ 2399007 h 3122119"/>
                  <a:gd name="connsiteX86" fmla="*/ 1002630 w 2026360"/>
                  <a:gd name="connsiteY86" fmla="*/ 2349311 h 3122119"/>
                  <a:gd name="connsiteX87" fmla="*/ 1022508 w 2026360"/>
                  <a:gd name="connsiteY87" fmla="*/ 2269798 h 3122119"/>
                  <a:gd name="connsiteX88" fmla="*/ 1052325 w 2026360"/>
                  <a:gd name="connsiteY88" fmla="*/ 2190285 h 3122119"/>
                  <a:gd name="connsiteX89" fmla="*/ 1062264 w 2026360"/>
                  <a:gd name="connsiteY89" fmla="*/ 2110772 h 3122119"/>
                  <a:gd name="connsiteX90" fmla="*/ 1121899 w 2026360"/>
                  <a:gd name="connsiteY90" fmla="*/ 1961685 h 3122119"/>
                  <a:gd name="connsiteX91" fmla="*/ 1171595 w 2026360"/>
                  <a:gd name="connsiteY91" fmla="*/ 1882172 h 3122119"/>
                  <a:gd name="connsiteX92" fmla="*/ 1211351 w 2026360"/>
                  <a:gd name="connsiteY92" fmla="*/ 1792720 h 3122119"/>
                  <a:gd name="connsiteX93" fmla="*/ 1251108 w 2026360"/>
                  <a:gd name="connsiteY93" fmla="*/ 1723146 h 3122119"/>
                  <a:gd name="connsiteX94" fmla="*/ 1290864 w 2026360"/>
                  <a:gd name="connsiteY94" fmla="*/ 1633694 h 3122119"/>
                  <a:gd name="connsiteX95" fmla="*/ 1300804 w 2026360"/>
                  <a:gd name="connsiteY95" fmla="*/ 1593937 h 3122119"/>
                  <a:gd name="connsiteX96" fmla="*/ 1310743 w 2026360"/>
                  <a:gd name="connsiteY96" fmla="*/ 1544241 h 3122119"/>
                  <a:gd name="connsiteX97" fmla="*/ 1320682 w 2026360"/>
                  <a:gd name="connsiteY97" fmla="*/ 1514424 h 3122119"/>
                  <a:gd name="connsiteX98" fmla="*/ 1330621 w 2026360"/>
                  <a:gd name="connsiteY98" fmla="*/ 1454789 h 3122119"/>
                  <a:gd name="connsiteX99" fmla="*/ 1340560 w 2026360"/>
                  <a:gd name="connsiteY99" fmla="*/ 1415033 h 3122119"/>
                  <a:gd name="connsiteX100" fmla="*/ 1350499 w 2026360"/>
                  <a:gd name="connsiteY100" fmla="*/ 1355398 h 3122119"/>
                  <a:gd name="connsiteX101" fmla="*/ 1370377 w 2026360"/>
                  <a:gd name="connsiteY101" fmla="*/ 1136737 h 3122119"/>
                  <a:gd name="connsiteX102" fmla="*/ 1380317 w 2026360"/>
                  <a:gd name="connsiteY102" fmla="*/ 1096981 h 3122119"/>
                  <a:gd name="connsiteX103" fmla="*/ 1400195 w 2026360"/>
                  <a:gd name="connsiteY103" fmla="*/ 1077102 h 3122119"/>
                  <a:gd name="connsiteX104" fmla="*/ 1420073 w 2026360"/>
                  <a:gd name="connsiteY104" fmla="*/ 1047285 h 3122119"/>
                  <a:gd name="connsiteX105" fmla="*/ 1449890 w 2026360"/>
                  <a:gd name="connsiteY105" fmla="*/ 1007528 h 3122119"/>
                  <a:gd name="connsiteX106" fmla="*/ 1479708 w 2026360"/>
                  <a:gd name="connsiteY106" fmla="*/ 947894 h 3122119"/>
                  <a:gd name="connsiteX107" fmla="*/ 1499586 w 2026360"/>
                  <a:gd name="connsiteY107" fmla="*/ 928015 h 3122119"/>
                  <a:gd name="connsiteX108" fmla="*/ 1519464 w 2026360"/>
                  <a:gd name="connsiteY108" fmla="*/ 898198 h 3122119"/>
                  <a:gd name="connsiteX109" fmla="*/ 1559221 w 2026360"/>
                  <a:gd name="connsiteY109" fmla="*/ 858441 h 3122119"/>
                  <a:gd name="connsiteX110" fmla="*/ 1618856 w 2026360"/>
                  <a:gd name="connsiteY110" fmla="*/ 768989 h 3122119"/>
                  <a:gd name="connsiteX111" fmla="*/ 1638734 w 2026360"/>
                  <a:gd name="connsiteY111" fmla="*/ 729233 h 3122119"/>
                  <a:gd name="connsiteX112" fmla="*/ 1668551 w 2026360"/>
                  <a:gd name="connsiteY112" fmla="*/ 689476 h 3122119"/>
                  <a:gd name="connsiteX113" fmla="*/ 1678490 w 2026360"/>
                  <a:gd name="connsiteY113" fmla="*/ 659659 h 3122119"/>
                  <a:gd name="connsiteX114" fmla="*/ 1698369 w 2026360"/>
                  <a:gd name="connsiteY114" fmla="*/ 639781 h 3122119"/>
                  <a:gd name="connsiteX115" fmla="*/ 1728186 w 2026360"/>
                  <a:gd name="connsiteY115" fmla="*/ 600024 h 3122119"/>
                  <a:gd name="connsiteX116" fmla="*/ 1758004 w 2026360"/>
                  <a:gd name="connsiteY116" fmla="*/ 570207 h 3122119"/>
                  <a:gd name="connsiteX117" fmla="*/ 1807699 w 2026360"/>
                  <a:gd name="connsiteY117" fmla="*/ 520511 h 3122119"/>
                  <a:gd name="connsiteX118" fmla="*/ 1817638 w 2026360"/>
                  <a:gd name="connsiteY118" fmla="*/ 490694 h 3122119"/>
                  <a:gd name="connsiteX119" fmla="*/ 1837517 w 2026360"/>
                  <a:gd name="connsiteY119" fmla="*/ 470815 h 3122119"/>
                  <a:gd name="connsiteX120" fmla="*/ 1857395 w 2026360"/>
                  <a:gd name="connsiteY120" fmla="*/ 440998 h 3122119"/>
                  <a:gd name="connsiteX121" fmla="*/ 1887212 w 2026360"/>
                  <a:gd name="connsiteY121" fmla="*/ 391302 h 3122119"/>
                  <a:gd name="connsiteX122" fmla="*/ 1907090 w 2026360"/>
                  <a:gd name="connsiteY122" fmla="*/ 331668 h 3122119"/>
                  <a:gd name="connsiteX123" fmla="*/ 1926969 w 2026360"/>
                  <a:gd name="connsiteY123" fmla="*/ 291911 h 3122119"/>
                  <a:gd name="connsiteX124" fmla="*/ 1946847 w 2026360"/>
                  <a:gd name="connsiteY124" fmla="*/ 232276 h 3122119"/>
                  <a:gd name="connsiteX125" fmla="*/ 1986604 w 2026360"/>
                  <a:gd name="connsiteY125" fmla="*/ 172641 h 3122119"/>
                  <a:gd name="connsiteX126" fmla="*/ 2016421 w 2026360"/>
                  <a:gd name="connsiteY126" fmla="*/ 83189 h 3122119"/>
                  <a:gd name="connsiteX127" fmla="*/ 2026360 w 2026360"/>
                  <a:gd name="connsiteY127" fmla="*/ 53372 h 3122119"/>
                  <a:gd name="connsiteX128" fmla="*/ 2016421 w 2026360"/>
                  <a:gd name="connsiteY128" fmla="*/ 23554 h 3122119"/>
                  <a:gd name="connsiteX129" fmla="*/ 1966725 w 2026360"/>
                  <a:gd name="connsiteY129" fmla="*/ 43433 h 31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026360" h="3122119">
                    <a:moveTo>
                      <a:pt x="1966725" y="43433"/>
                    </a:moveTo>
                    <a:lnTo>
                      <a:pt x="1966725" y="43433"/>
                    </a:lnTo>
                    <a:cubicBezTo>
                      <a:pt x="1880755" y="51248"/>
                      <a:pt x="1879098" y="45751"/>
                      <a:pt x="1817638" y="63311"/>
                    </a:cubicBezTo>
                    <a:cubicBezTo>
                      <a:pt x="1741523" y="85058"/>
                      <a:pt x="1836405" y="58282"/>
                      <a:pt x="1758004" y="93128"/>
                    </a:cubicBezTo>
                    <a:cubicBezTo>
                      <a:pt x="1738856" y="101638"/>
                      <a:pt x="1718697" y="107925"/>
                      <a:pt x="1698369" y="113007"/>
                    </a:cubicBezTo>
                    <a:cubicBezTo>
                      <a:pt x="1685117" y="116320"/>
                      <a:pt x="1671696" y="119021"/>
                      <a:pt x="1658612" y="122946"/>
                    </a:cubicBezTo>
                    <a:cubicBezTo>
                      <a:pt x="1638542" y="128967"/>
                      <a:pt x="1598977" y="142824"/>
                      <a:pt x="1598977" y="142824"/>
                    </a:cubicBezTo>
                    <a:cubicBezTo>
                      <a:pt x="1589038" y="149450"/>
                      <a:pt x="1579844" y="157360"/>
                      <a:pt x="1569160" y="162702"/>
                    </a:cubicBezTo>
                    <a:cubicBezTo>
                      <a:pt x="1519165" y="187700"/>
                      <a:pt x="1542390" y="149718"/>
                      <a:pt x="1479708" y="212398"/>
                    </a:cubicBezTo>
                    <a:cubicBezTo>
                      <a:pt x="1469769" y="222337"/>
                      <a:pt x="1460985" y="233585"/>
                      <a:pt x="1449890" y="242215"/>
                    </a:cubicBezTo>
                    <a:cubicBezTo>
                      <a:pt x="1431032" y="256882"/>
                      <a:pt x="1407150" y="265079"/>
                      <a:pt x="1390256" y="281972"/>
                    </a:cubicBezTo>
                    <a:cubicBezTo>
                      <a:pt x="1361930" y="310296"/>
                      <a:pt x="1378174" y="296652"/>
                      <a:pt x="1340560" y="321728"/>
                    </a:cubicBezTo>
                    <a:cubicBezTo>
                      <a:pt x="1327308" y="341606"/>
                      <a:pt x="1317698" y="364470"/>
                      <a:pt x="1300804" y="381363"/>
                    </a:cubicBezTo>
                    <a:cubicBezTo>
                      <a:pt x="1294178" y="387989"/>
                      <a:pt x="1286548" y="393744"/>
                      <a:pt x="1280925" y="401241"/>
                    </a:cubicBezTo>
                    <a:cubicBezTo>
                      <a:pt x="1266591" y="420353"/>
                      <a:pt x="1241169" y="460876"/>
                      <a:pt x="1241169" y="460876"/>
                    </a:cubicBezTo>
                    <a:lnTo>
                      <a:pt x="1221290" y="520511"/>
                    </a:lnTo>
                    <a:cubicBezTo>
                      <a:pt x="1217977" y="530450"/>
                      <a:pt x="1217162" y="541611"/>
                      <a:pt x="1211351" y="550328"/>
                    </a:cubicBezTo>
                    <a:lnTo>
                      <a:pt x="1191473" y="580146"/>
                    </a:lnTo>
                    <a:lnTo>
                      <a:pt x="1171595" y="659659"/>
                    </a:lnTo>
                    <a:cubicBezTo>
                      <a:pt x="1168282" y="672911"/>
                      <a:pt x="1165975" y="686456"/>
                      <a:pt x="1161656" y="699415"/>
                    </a:cubicBezTo>
                    <a:lnTo>
                      <a:pt x="1151717" y="729233"/>
                    </a:lnTo>
                    <a:cubicBezTo>
                      <a:pt x="1148404" y="752424"/>
                      <a:pt x="1146372" y="775835"/>
                      <a:pt x="1141777" y="798807"/>
                    </a:cubicBezTo>
                    <a:cubicBezTo>
                      <a:pt x="1139722" y="809080"/>
                      <a:pt x="1134716" y="818550"/>
                      <a:pt x="1131838" y="828624"/>
                    </a:cubicBezTo>
                    <a:cubicBezTo>
                      <a:pt x="1128085" y="841759"/>
                      <a:pt x="1124862" y="855046"/>
                      <a:pt x="1121899" y="868381"/>
                    </a:cubicBezTo>
                    <a:cubicBezTo>
                      <a:pt x="1091591" y="1004769"/>
                      <a:pt x="1128660" y="854655"/>
                      <a:pt x="1102021" y="947894"/>
                    </a:cubicBezTo>
                    <a:cubicBezTo>
                      <a:pt x="1098268" y="961028"/>
                      <a:pt x="1096878" y="974860"/>
                      <a:pt x="1092082" y="987650"/>
                    </a:cubicBezTo>
                    <a:cubicBezTo>
                      <a:pt x="1086880" y="1001523"/>
                      <a:pt x="1078041" y="1013789"/>
                      <a:pt x="1072204" y="1027407"/>
                    </a:cubicBezTo>
                    <a:cubicBezTo>
                      <a:pt x="1068077" y="1037037"/>
                      <a:pt x="1066391" y="1047594"/>
                      <a:pt x="1062264" y="1057224"/>
                    </a:cubicBezTo>
                    <a:cubicBezTo>
                      <a:pt x="1056427" y="1070842"/>
                      <a:pt x="1047889" y="1083224"/>
                      <a:pt x="1042386" y="1096981"/>
                    </a:cubicBezTo>
                    <a:cubicBezTo>
                      <a:pt x="1034604" y="1116436"/>
                      <a:pt x="1029134" y="1136737"/>
                      <a:pt x="1022508" y="1156615"/>
                    </a:cubicBezTo>
                    <a:cubicBezTo>
                      <a:pt x="1019195" y="1166554"/>
                      <a:pt x="1014624" y="1176160"/>
                      <a:pt x="1012569" y="1186433"/>
                    </a:cubicBezTo>
                    <a:cubicBezTo>
                      <a:pt x="1000575" y="1246402"/>
                      <a:pt x="1007972" y="1220102"/>
                      <a:pt x="992690" y="1265946"/>
                    </a:cubicBezTo>
                    <a:cubicBezTo>
                      <a:pt x="990761" y="1283312"/>
                      <a:pt x="976715" y="1413445"/>
                      <a:pt x="972812" y="1434911"/>
                    </a:cubicBezTo>
                    <a:cubicBezTo>
                      <a:pt x="970938" y="1445219"/>
                      <a:pt x="966186" y="1454789"/>
                      <a:pt x="962873" y="1464728"/>
                    </a:cubicBezTo>
                    <a:cubicBezTo>
                      <a:pt x="959560" y="1497859"/>
                      <a:pt x="959070" y="1531394"/>
                      <a:pt x="952934" y="1564120"/>
                    </a:cubicBezTo>
                    <a:cubicBezTo>
                      <a:pt x="949073" y="1584714"/>
                      <a:pt x="937165" y="1603208"/>
                      <a:pt x="933056" y="1623754"/>
                    </a:cubicBezTo>
                    <a:cubicBezTo>
                      <a:pt x="919007" y="1693998"/>
                      <a:pt x="928460" y="1657421"/>
                      <a:pt x="903238" y="1733085"/>
                    </a:cubicBezTo>
                    <a:cubicBezTo>
                      <a:pt x="885744" y="1785567"/>
                      <a:pt x="899111" y="1754185"/>
                      <a:pt x="853543" y="1822537"/>
                    </a:cubicBezTo>
                    <a:lnTo>
                      <a:pt x="833664" y="1852354"/>
                    </a:lnTo>
                    <a:cubicBezTo>
                      <a:pt x="817535" y="1900742"/>
                      <a:pt x="831516" y="1869276"/>
                      <a:pt x="793908" y="1921928"/>
                    </a:cubicBezTo>
                    <a:cubicBezTo>
                      <a:pt x="786965" y="1931648"/>
                      <a:pt x="782477" y="1943299"/>
                      <a:pt x="774030" y="1951746"/>
                    </a:cubicBezTo>
                    <a:cubicBezTo>
                      <a:pt x="765583" y="1960193"/>
                      <a:pt x="754151" y="1964998"/>
                      <a:pt x="744212" y="1971624"/>
                    </a:cubicBezTo>
                    <a:cubicBezTo>
                      <a:pt x="723191" y="2055709"/>
                      <a:pt x="751827" y="1970141"/>
                      <a:pt x="704456" y="2041198"/>
                    </a:cubicBezTo>
                    <a:cubicBezTo>
                      <a:pt x="698645" y="2049915"/>
                      <a:pt x="699715" y="2061919"/>
                      <a:pt x="694517" y="2071015"/>
                    </a:cubicBezTo>
                    <a:cubicBezTo>
                      <a:pt x="686298" y="2085398"/>
                      <a:pt x="674199" y="2097201"/>
                      <a:pt x="664699" y="2110772"/>
                    </a:cubicBezTo>
                    <a:cubicBezTo>
                      <a:pt x="612252" y="2185697"/>
                      <a:pt x="644776" y="2150575"/>
                      <a:pt x="605064" y="2190285"/>
                    </a:cubicBezTo>
                    <a:cubicBezTo>
                      <a:pt x="598438" y="2203537"/>
                      <a:pt x="594282" y="2218346"/>
                      <a:pt x="585186" y="2230041"/>
                    </a:cubicBezTo>
                    <a:cubicBezTo>
                      <a:pt x="570803" y="2248533"/>
                      <a:pt x="535490" y="2279737"/>
                      <a:pt x="535490" y="2279737"/>
                    </a:cubicBezTo>
                    <a:cubicBezTo>
                      <a:pt x="512419" y="2348949"/>
                      <a:pt x="542054" y="2274861"/>
                      <a:pt x="505673" y="2329433"/>
                    </a:cubicBezTo>
                    <a:cubicBezTo>
                      <a:pt x="465322" y="2389961"/>
                      <a:pt x="510322" y="2352837"/>
                      <a:pt x="455977" y="2389068"/>
                    </a:cubicBezTo>
                    <a:cubicBezTo>
                      <a:pt x="432322" y="2460034"/>
                      <a:pt x="453533" y="2437079"/>
                      <a:pt x="406282" y="2468581"/>
                    </a:cubicBezTo>
                    <a:cubicBezTo>
                      <a:pt x="402969" y="2478520"/>
                      <a:pt x="402629" y="2490017"/>
                      <a:pt x="396343" y="2498398"/>
                    </a:cubicBezTo>
                    <a:cubicBezTo>
                      <a:pt x="382287" y="2517140"/>
                      <a:pt x="346647" y="2548094"/>
                      <a:pt x="346647" y="2548094"/>
                    </a:cubicBezTo>
                    <a:cubicBezTo>
                      <a:pt x="323821" y="2639399"/>
                      <a:pt x="356810" y="2545328"/>
                      <a:pt x="306890" y="2607728"/>
                    </a:cubicBezTo>
                    <a:cubicBezTo>
                      <a:pt x="300345" y="2615909"/>
                      <a:pt x="301636" y="2628175"/>
                      <a:pt x="296951" y="2637546"/>
                    </a:cubicBezTo>
                    <a:cubicBezTo>
                      <a:pt x="291609" y="2648230"/>
                      <a:pt x="282999" y="2656992"/>
                      <a:pt x="277073" y="2667363"/>
                    </a:cubicBezTo>
                    <a:cubicBezTo>
                      <a:pt x="269722" y="2680227"/>
                      <a:pt x="264818" y="2694415"/>
                      <a:pt x="257195" y="2707120"/>
                    </a:cubicBezTo>
                    <a:cubicBezTo>
                      <a:pt x="244903" y="2727606"/>
                      <a:pt x="217438" y="2766754"/>
                      <a:pt x="217438" y="2766754"/>
                    </a:cubicBezTo>
                    <a:cubicBezTo>
                      <a:pt x="207818" y="2795614"/>
                      <a:pt x="208640" y="2801867"/>
                      <a:pt x="187621" y="2826389"/>
                    </a:cubicBezTo>
                    <a:cubicBezTo>
                      <a:pt x="175424" y="2840619"/>
                      <a:pt x="147864" y="2866146"/>
                      <a:pt x="147864" y="2866146"/>
                    </a:cubicBezTo>
                    <a:cubicBezTo>
                      <a:pt x="125407" y="2933517"/>
                      <a:pt x="157124" y="2853182"/>
                      <a:pt x="98169" y="2935720"/>
                    </a:cubicBezTo>
                    <a:cubicBezTo>
                      <a:pt x="92080" y="2944245"/>
                      <a:pt x="92915" y="2956166"/>
                      <a:pt x="88230" y="2965537"/>
                    </a:cubicBezTo>
                    <a:cubicBezTo>
                      <a:pt x="75693" y="2990610"/>
                      <a:pt x="66960" y="2996745"/>
                      <a:pt x="48473" y="3015233"/>
                    </a:cubicBezTo>
                    <a:cubicBezTo>
                      <a:pt x="45160" y="3025172"/>
                      <a:pt x="43219" y="3035679"/>
                      <a:pt x="38534" y="3045050"/>
                    </a:cubicBezTo>
                    <a:cubicBezTo>
                      <a:pt x="0" y="3122119"/>
                      <a:pt x="33699" y="3029740"/>
                      <a:pt x="8717" y="3104685"/>
                    </a:cubicBezTo>
                    <a:cubicBezTo>
                      <a:pt x="61726" y="3107998"/>
                      <a:pt x="114631" y="3114624"/>
                      <a:pt x="167743" y="3114624"/>
                    </a:cubicBezTo>
                    <a:cubicBezTo>
                      <a:pt x="184574" y="3114624"/>
                      <a:pt x="264437" y="3100390"/>
                      <a:pt x="287012" y="3094746"/>
                    </a:cubicBezTo>
                    <a:cubicBezTo>
                      <a:pt x="297176" y="3092205"/>
                      <a:pt x="306603" y="3087080"/>
                      <a:pt x="316830" y="3084807"/>
                    </a:cubicBezTo>
                    <a:cubicBezTo>
                      <a:pt x="336502" y="3080435"/>
                      <a:pt x="356586" y="3078181"/>
                      <a:pt x="376464" y="3074868"/>
                    </a:cubicBezTo>
                    <a:cubicBezTo>
                      <a:pt x="386403" y="3068242"/>
                      <a:pt x="395598" y="3060331"/>
                      <a:pt x="406282" y="3054989"/>
                    </a:cubicBezTo>
                    <a:cubicBezTo>
                      <a:pt x="430053" y="3043104"/>
                      <a:pt x="459988" y="3033774"/>
                      <a:pt x="485795" y="3025172"/>
                    </a:cubicBezTo>
                    <a:lnTo>
                      <a:pt x="545430" y="2985415"/>
                    </a:lnTo>
                    <a:cubicBezTo>
                      <a:pt x="555369" y="2978789"/>
                      <a:pt x="566800" y="2973984"/>
                      <a:pt x="575247" y="2965537"/>
                    </a:cubicBezTo>
                    <a:lnTo>
                      <a:pt x="605064" y="2935720"/>
                    </a:lnTo>
                    <a:cubicBezTo>
                      <a:pt x="608377" y="2925781"/>
                      <a:pt x="609916" y="2915061"/>
                      <a:pt x="615004" y="2905902"/>
                    </a:cubicBezTo>
                    <a:cubicBezTo>
                      <a:pt x="626606" y="2885018"/>
                      <a:pt x="641508" y="2866146"/>
                      <a:pt x="654760" y="2846268"/>
                    </a:cubicBezTo>
                    <a:cubicBezTo>
                      <a:pt x="661386" y="2836329"/>
                      <a:pt x="669296" y="2827134"/>
                      <a:pt x="674638" y="2816450"/>
                    </a:cubicBezTo>
                    <a:cubicBezTo>
                      <a:pt x="690914" y="2783898"/>
                      <a:pt x="718170" y="2723225"/>
                      <a:pt x="744212" y="2697181"/>
                    </a:cubicBezTo>
                    <a:cubicBezTo>
                      <a:pt x="750838" y="2690555"/>
                      <a:pt x="758716" y="2684979"/>
                      <a:pt x="764090" y="2677302"/>
                    </a:cubicBezTo>
                    <a:cubicBezTo>
                      <a:pt x="782014" y="2651697"/>
                      <a:pt x="797006" y="2624158"/>
                      <a:pt x="813786" y="2597789"/>
                    </a:cubicBezTo>
                    <a:cubicBezTo>
                      <a:pt x="820199" y="2587711"/>
                      <a:pt x="825217" y="2576418"/>
                      <a:pt x="833664" y="2567972"/>
                    </a:cubicBezTo>
                    <a:lnTo>
                      <a:pt x="853543" y="2548094"/>
                    </a:lnTo>
                    <a:cubicBezTo>
                      <a:pt x="880047" y="2468580"/>
                      <a:pt x="840291" y="2561345"/>
                      <a:pt x="893299" y="2508337"/>
                    </a:cubicBezTo>
                    <a:cubicBezTo>
                      <a:pt x="900707" y="2500929"/>
                      <a:pt x="896952" y="2486901"/>
                      <a:pt x="903238" y="2478520"/>
                    </a:cubicBezTo>
                    <a:cubicBezTo>
                      <a:pt x="917294" y="2459778"/>
                      <a:pt x="939939" y="2448316"/>
                      <a:pt x="952934" y="2428824"/>
                    </a:cubicBezTo>
                    <a:lnTo>
                      <a:pt x="972812" y="2399007"/>
                    </a:lnTo>
                    <a:cubicBezTo>
                      <a:pt x="1000967" y="2314540"/>
                      <a:pt x="961700" y="2417525"/>
                      <a:pt x="1002630" y="2349311"/>
                    </a:cubicBezTo>
                    <a:cubicBezTo>
                      <a:pt x="1012367" y="2333084"/>
                      <a:pt x="1019455" y="2282012"/>
                      <a:pt x="1022508" y="2269798"/>
                    </a:cubicBezTo>
                    <a:cubicBezTo>
                      <a:pt x="1027701" y="2249025"/>
                      <a:pt x="1046246" y="2205482"/>
                      <a:pt x="1052325" y="2190285"/>
                    </a:cubicBezTo>
                    <a:cubicBezTo>
                      <a:pt x="1055638" y="2163781"/>
                      <a:pt x="1056667" y="2136890"/>
                      <a:pt x="1062264" y="2110772"/>
                    </a:cubicBezTo>
                    <a:cubicBezTo>
                      <a:pt x="1070313" y="2073212"/>
                      <a:pt x="1108124" y="1987704"/>
                      <a:pt x="1121899" y="1961685"/>
                    </a:cubicBezTo>
                    <a:cubicBezTo>
                      <a:pt x="1136523" y="1934062"/>
                      <a:pt x="1159987" y="1911192"/>
                      <a:pt x="1171595" y="1882172"/>
                    </a:cubicBezTo>
                    <a:cubicBezTo>
                      <a:pt x="1185794" y="1846674"/>
                      <a:pt x="1192780" y="1825220"/>
                      <a:pt x="1211351" y="1792720"/>
                    </a:cubicBezTo>
                    <a:cubicBezTo>
                      <a:pt x="1235258" y="1750883"/>
                      <a:pt x="1231085" y="1773204"/>
                      <a:pt x="1251108" y="1723146"/>
                    </a:cubicBezTo>
                    <a:cubicBezTo>
                      <a:pt x="1286591" y="1634437"/>
                      <a:pt x="1252620" y="1691060"/>
                      <a:pt x="1290864" y="1633694"/>
                    </a:cubicBezTo>
                    <a:cubicBezTo>
                      <a:pt x="1294177" y="1620442"/>
                      <a:pt x="1297841" y="1607272"/>
                      <a:pt x="1300804" y="1593937"/>
                    </a:cubicBezTo>
                    <a:cubicBezTo>
                      <a:pt x="1304469" y="1577446"/>
                      <a:pt x="1306646" y="1560630"/>
                      <a:pt x="1310743" y="1544241"/>
                    </a:cubicBezTo>
                    <a:cubicBezTo>
                      <a:pt x="1313284" y="1534077"/>
                      <a:pt x="1317369" y="1524363"/>
                      <a:pt x="1320682" y="1514424"/>
                    </a:cubicBezTo>
                    <a:cubicBezTo>
                      <a:pt x="1323995" y="1494546"/>
                      <a:pt x="1326669" y="1474550"/>
                      <a:pt x="1330621" y="1454789"/>
                    </a:cubicBezTo>
                    <a:cubicBezTo>
                      <a:pt x="1333300" y="1441394"/>
                      <a:pt x="1337881" y="1428428"/>
                      <a:pt x="1340560" y="1415033"/>
                    </a:cubicBezTo>
                    <a:cubicBezTo>
                      <a:pt x="1344512" y="1395272"/>
                      <a:pt x="1347186" y="1375276"/>
                      <a:pt x="1350499" y="1355398"/>
                    </a:cubicBezTo>
                    <a:cubicBezTo>
                      <a:pt x="1366784" y="1045972"/>
                      <a:pt x="1339541" y="1244657"/>
                      <a:pt x="1370377" y="1136737"/>
                    </a:cubicBezTo>
                    <a:cubicBezTo>
                      <a:pt x="1374130" y="1123603"/>
                      <a:pt x="1374208" y="1109199"/>
                      <a:pt x="1380317" y="1096981"/>
                    </a:cubicBezTo>
                    <a:cubicBezTo>
                      <a:pt x="1384508" y="1088600"/>
                      <a:pt x="1394341" y="1084419"/>
                      <a:pt x="1400195" y="1077102"/>
                    </a:cubicBezTo>
                    <a:cubicBezTo>
                      <a:pt x="1407657" y="1067774"/>
                      <a:pt x="1413130" y="1057005"/>
                      <a:pt x="1420073" y="1047285"/>
                    </a:cubicBezTo>
                    <a:cubicBezTo>
                      <a:pt x="1429701" y="1033805"/>
                      <a:pt x="1439951" y="1020780"/>
                      <a:pt x="1449890" y="1007528"/>
                    </a:cubicBezTo>
                    <a:cubicBezTo>
                      <a:pt x="1460389" y="976035"/>
                      <a:pt x="1457689" y="975419"/>
                      <a:pt x="1479708" y="947894"/>
                    </a:cubicBezTo>
                    <a:cubicBezTo>
                      <a:pt x="1485562" y="940577"/>
                      <a:pt x="1493732" y="935332"/>
                      <a:pt x="1499586" y="928015"/>
                    </a:cubicBezTo>
                    <a:cubicBezTo>
                      <a:pt x="1507048" y="918687"/>
                      <a:pt x="1511690" y="907267"/>
                      <a:pt x="1519464" y="898198"/>
                    </a:cubicBezTo>
                    <a:cubicBezTo>
                      <a:pt x="1531661" y="883968"/>
                      <a:pt x="1550839" y="875204"/>
                      <a:pt x="1559221" y="858441"/>
                    </a:cubicBezTo>
                    <a:cubicBezTo>
                      <a:pt x="1605701" y="765480"/>
                      <a:pt x="1545338" y="879266"/>
                      <a:pt x="1618856" y="768989"/>
                    </a:cubicBezTo>
                    <a:cubicBezTo>
                      <a:pt x="1627075" y="756661"/>
                      <a:pt x="1630882" y="741797"/>
                      <a:pt x="1638734" y="729233"/>
                    </a:cubicBezTo>
                    <a:cubicBezTo>
                      <a:pt x="1647513" y="715186"/>
                      <a:pt x="1658612" y="702728"/>
                      <a:pt x="1668551" y="689476"/>
                    </a:cubicBezTo>
                    <a:cubicBezTo>
                      <a:pt x="1671864" y="679537"/>
                      <a:pt x="1673100" y="668643"/>
                      <a:pt x="1678490" y="659659"/>
                    </a:cubicBezTo>
                    <a:cubicBezTo>
                      <a:pt x="1683311" y="651624"/>
                      <a:pt x="1692370" y="646980"/>
                      <a:pt x="1698369" y="639781"/>
                    </a:cubicBezTo>
                    <a:cubicBezTo>
                      <a:pt x="1708974" y="627055"/>
                      <a:pt x="1717405" y="612601"/>
                      <a:pt x="1728186" y="600024"/>
                    </a:cubicBezTo>
                    <a:cubicBezTo>
                      <a:pt x="1737334" y="589352"/>
                      <a:pt x="1749005" y="581005"/>
                      <a:pt x="1758004" y="570207"/>
                    </a:cubicBezTo>
                    <a:cubicBezTo>
                      <a:pt x="1799419" y="520509"/>
                      <a:pt x="1753032" y="556956"/>
                      <a:pt x="1807699" y="520511"/>
                    </a:cubicBezTo>
                    <a:cubicBezTo>
                      <a:pt x="1811012" y="510572"/>
                      <a:pt x="1812248" y="499678"/>
                      <a:pt x="1817638" y="490694"/>
                    </a:cubicBezTo>
                    <a:cubicBezTo>
                      <a:pt x="1822459" y="482658"/>
                      <a:pt x="1831663" y="478133"/>
                      <a:pt x="1837517" y="470815"/>
                    </a:cubicBezTo>
                    <a:cubicBezTo>
                      <a:pt x="1844979" y="461487"/>
                      <a:pt x="1852053" y="451682"/>
                      <a:pt x="1857395" y="440998"/>
                    </a:cubicBezTo>
                    <a:cubicBezTo>
                      <a:pt x="1883200" y="389387"/>
                      <a:pt x="1848385" y="430131"/>
                      <a:pt x="1887212" y="391302"/>
                    </a:cubicBezTo>
                    <a:cubicBezTo>
                      <a:pt x="1893838" y="371424"/>
                      <a:pt x="1897719" y="350409"/>
                      <a:pt x="1907090" y="331668"/>
                    </a:cubicBezTo>
                    <a:cubicBezTo>
                      <a:pt x="1913716" y="318416"/>
                      <a:pt x="1921466" y="305668"/>
                      <a:pt x="1926969" y="291911"/>
                    </a:cubicBezTo>
                    <a:cubicBezTo>
                      <a:pt x="1934751" y="272456"/>
                      <a:pt x="1935224" y="249710"/>
                      <a:pt x="1946847" y="232276"/>
                    </a:cubicBezTo>
                    <a:lnTo>
                      <a:pt x="1986604" y="172641"/>
                    </a:lnTo>
                    <a:lnTo>
                      <a:pt x="2016421" y="83189"/>
                    </a:lnTo>
                    <a:lnTo>
                      <a:pt x="2026360" y="53372"/>
                    </a:lnTo>
                    <a:cubicBezTo>
                      <a:pt x="2023047" y="43433"/>
                      <a:pt x="2022966" y="31735"/>
                      <a:pt x="2016421" y="23554"/>
                    </a:cubicBezTo>
                    <a:cubicBezTo>
                      <a:pt x="1997578" y="0"/>
                      <a:pt x="1975008" y="40120"/>
                      <a:pt x="1966725" y="43433"/>
                    </a:cubicBezTo>
                    <a:close/>
                  </a:path>
                </a:pathLst>
              </a:cu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 w="1270000" h="127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74"/>
              <p:cNvSpPr/>
              <p:nvPr/>
            </p:nvSpPr>
            <p:spPr>
              <a:xfrm>
                <a:off x="7197281" y="3769375"/>
                <a:ext cx="2275450" cy="2653747"/>
              </a:xfrm>
              <a:custGeom>
                <a:avLst/>
                <a:gdLst>
                  <a:gd name="connsiteX0" fmla="*/ 59635 w 2275450"/>
                  <a:gd name="connsiteY0" fmla="*/ 0 h 2653747"/>
                  <a:gd name="connsiteX1" fmla="*/ 59635 w 2275450"/>
                  <a:gd name="connsiteY1" fmla="*/ 0 h 2653747"/>
                  <a:gd name="connsiteX2" fmla="*/ 149087 w 2275450"/>
                  <a:gd name="connsiteY2" fmla="*/ 9939 h 2653747"/>
                  <a:gd name="connsiteX3" fmla="*/ 178905 w 2275450"/>
                  <a:gd name="connsiteY3" fmla="*/ 19878 h 2653747"/>
                  <a:gd name="connsiteX4" fmla="*/ 238539 w 2275450"/>
                  <a:gd name="connsiteY4" fmla="*/ 29817 h 2653747"/>
                  <a:gd name="connsiteX5" fmla="*/ 278296 w 2275450"/>
                  <a:gd name="connsiteY5" fmla="*/ 39756 h 2653747"/>
                  <a:gd name="connsiteX6" fmla="*/ 397565 w 2275450"/>
                  <a:gd name="connsiteY6" fmla="*/ 59634 h 2653747"/>
                  <a:gd name="connsiteX7" fmla="*/ 427383 w 2275450"/>
                  <a:gd name="connsiteY7" fmla="*/ 69574 h 2653747"/>
                  <a:gd name="connsiteX8" fmla="*/ 447261 w 2275450"/>
                  <a:gd name="connsiteY8" fmla="*/ 99391 h 2653747"/>
                  <a:gd name="connsiteX9" fmla="*/ 477078 w 2275450"/>
                  <a:gd name="connsiteY9" fmla="*/ 119269 h 2653747"/>
                  <a:gd name="connsiteX10" fmla="*/ 526774 w 2275450"/>
                  <a:gd name="connsiteY10" fmla="*/ 168965 h 2653747"/>
                  <a:gd name="connsiteX11" fmla="*/ 546652 w 2275450"/>
                  <a:gd name="connsiteY11" fmla="*/ 198782 h 2653747"/>
                  <a:gd name="connsiteX12" fmla="*/ 566531 w 2275450"/>
                  <a:gd name="connsiteY12" fmla="*/ 218660 h 2653747"/>
                  <a:gd name="connsiteX13" fmla="*/ 606287 w 2275450"/>
                  <a:gd name="connsiteY13" fmla="*/ 278295 h 2653747"/>
                  <a:gd name="connsiteX14" fmla="*/ 626165 w 2275450"/>
                  <a:gd name="connsiteY14" fmla="*/ 337930 h 2653747"/>
                  <a:gd name="connsiteX15" fmla="*/ 705678 w 2275450"/>
                  <a:gd name="connsiteY15" fmla="*/ 437321 h 2653747"/>
                  <a:gd name="connsiteX16" fmla="*/ 735496 w 2275450"/>
                  <a:gd name="connsiteY16" fmla="*/ 496956 h 2653747"/>
                  <a:gd name="connsiteX17" fmla="*/ 755374 w 2275450"/>
                  <a:gd name="connsiteY17" fmla="*/ 556591 h 2653747"/>
                  <a:gd name="connsiteX18" fmla="*/ 775252 w 2275450"/>
                  <a:gd name="connsiteY18" fmla="*/ 596347 h 2653747"/>
                  <a:gd name="connsiteX19" fmla="*/ 795131 w 2275450"/>
                  <a:gd name="connsiteY19" fmla="*/ 655982 h 2653747"/>
                  <a:gd name="connsiteX20" fmla="*/ 805070 w 2275450"/>
                  <a:gd name="connsiteY20" fmla="*/ 685800 h 2653747"/>
                  <a:gd name="connsiteX21" fmla="*/ 824948 w 2275450"/>
                  <a:gd name="connsiteY21" fmla="*/ 715617 h 2653747"/>
                  <a:gd name="connsiteX22" fmla="*/ 844826 w 2275450"/>
                  <a:gd name="connsiteY22" fmla="*/ 775252 h 2653747"/>
                  <a:gd name="connsiteX23" fmla="*/ 854765 w 2275450"/>
                  <a:gd name="connsiteY23" fmla="*/ 805069 h 2653747"/>
                  <a:gd name="connsiteX24" fmla="*/ 864705 w 2275450"/>
                  <a:gd name="connsiteY24" fmla="*/ 834887 h 2653747"/>
                  <a:gd name="connsiteX25" fmla="*/ 884583 w 2275450"/>
                  <a:gd name="connsiteY25" fmla="*/ 864704 h 2653747"/>
                  <a:gd name="connsiteX26" fmla="*/ 914400 w 2275450"/>
                  <a:gd name="connsiteY26" fmla="*/ 993913 h 2653747"/>
                  <a:gd name="connsiteX27" fmla="*/ 944218 w 2275450"/>
                  <a:gd name="connsiteY27" fmla="*/ 1053547 h 2653747"/>
                  <a:gd name="connsiteX28" fmla="*/ 993913 w 2275450"/>
                  <a:gd name="connsiteY28" fmla="*/ 1152939 h 2653747"/>
                  <a:gd name="connsiteX29" fmla="*/ 1023731 w 2275450"/>
                  <a:gd name="connsiteY29" fmla="*/ 1202634 h 2653747"/>
                  <a:gd name="connsiteX30" fmla="*/ 1053548 w 2275450"/>
                  <a:gd name="connsiteY30" fmla="*/ 1252330 h 2653747"/>
                  <a:gd name="connsiteX31" fmla="*/ 1083365 w 2275450"/>
                  <a:gd name="connsiteY31" fmla="*/ 1282147 h 2653747"/>
                  <a:gd name="connsiteX32" fmla="*/ 1152939 w 2275450"/>
                  <a:gd name="connsiteY32" fmla="*/ 1381539 h 2653747"/>
                  <a:gd name="connsiteX33" fmla="*/ 1192696 w 2275450"/>
                  <a:gd name="connsiteY33" fmla="*/ 1421295 h 2653747"/>
                  <a:gd name="connsiteX34" fmla="*/ 1232452 w 2275450"/>
                  <a:gd name="connsiteY34" fmla="*/ 1490869 h 2653747"/>
                  <a:gd name="connsiteX35" fmla="*/ 1242392 w 2275450"/>
                  <a:gd name="connsiteY35" fmla="*/ 1520687 h 2653747"/>
                  <a:gd name="connsiteX36" fmla="*/ 1262270 w 2275450"/>
                  <a:gd name="connsiteY36" fmla="*/ 1550504 h 2653747"/>
                  <a:gd name="connsiteX37" fmla="*/ 1272209 w 2275450"/>
                  <a:gd name="connsiteY37" fmla="*/ 1580321 h 2653747"/>
                  <a:gd name="connsiteX38" fmla="*/ 1292087 w 2275450"/>
                  <a:gd name="connsiteY38" fmla="*/ 1610139 h 2653747"/>
                  <a:gd name="connsiteX39" fmla="*/ 1302026 w 2275450"/>
                  <a:gd name="connsiteY39" fmla="*/ 1639956 h 2653747"/>
                  <a:gd name="connsiteX40" fmla="*/ 1341783 w 2275450"/>
                  <a:gd name="connsiteY40" fmla="*/ 1719469 h 2653747"/>
                  <a:gd name="connsiteX41" fmla="*/ 1361661 w 2275450"/>
                  <a:gd name="connsiteY41" fmla="*/ 1789043 h 2653747"/>
                  <a:gd name="connsiteX42" fmla="*/ 1401418 w 2275450"/>
                  <a:gd name="connsiteY42" fmla="*/ 1848678 h 2653747"/>
                  <a:gd name="connsiteX43" fmla="*/ 1421296 w 2275450"/>
                  <a:gd name="connsiteY43" fmla="*/ 1908313 h 2653747"/>
                  <a:gd name="connsiteX44" fmla="*/ 1431235 w 2275450"/>
                  <a:gd name="connsiteY44" fmla="*/ 1938130 h 2653747"/>
                  <a:gd name="connsiteX45" fmla="*/ 1470992 w 2275450"/>
                  <a:gd name="connsiteY45" fmla="*/ 1997765 h 2653747"/>
                  <a:gd name="connsiteX46" fmla="*/ 1520687 w 2275450"/>
                  <a:gd name="connsiteY46" fmla="*/ 2097156 h 2653747"/>
                  <a:gd name="connsiteX47" fmla="*/ 1540565 w 2275450"/>
                  <a:gd name="connsiteY47" fmla="*/ 2126974 h 2653747"/>
                  <a:gd name="connsiteX48" fmla="*/ 1550505 w 2275450"/>
                  <a:gd name="connsiteY48" fmla="*/ 2156791 h 2653747"/>
                  <a:gd name="connsiteX49" fmla="*/ 1610139 w 2275450"/>
                  <a:gd name="connsiteY49" fmla="*/ 2206487 h 2653747"/>
                  <a:gd name="connsiteX50" fmla="*/ 1620078 w 2275450"/>
                  <a:gd name="connsiteY50" fmla="*/ 2236304 h 2653747"/>
                  <a:gd name="connsiteX51" fmla="*/ 1679713 w 2275450"/>
                  <a:gd name="connsiteY51" fmla="*/ 2276060 h 2653747"/>
                  <a:gd name="connsiteX52" fmla="*/ 1739348 w 2275450"/>
                  <a:gd name="connsiteY52" fmla="*/ 2315817 h 2653747"/>
                  <a:gd name="connsiteX53" fmla="*/ 1769165 w 2275450"/>
                  <a:gd name="connsiteY53" fmla="*/ 2335695 h 2653747"/>
                  <a:gd name="connsiteX54" fmla="*/ 1818861 w 2275450"/>
                  <a:gd name="connsiteY54" fmla="*/ 2375452 h 2653747"/>
                  <a:gd name="connsiteX55" fmla="*/ 1858618 w 2275450"/>
                  <a:gd name="connsiteY55" fmla="*/ 2385391 h 2653747"/>
                  <a:gd name="connsiteX56" fmla="*/ 1898374 w 2275450"/>
                  <a:gd name="connsiteY56" fmla="*/ 2405269 h 2653747"/>
                  <a:gd name="connsiteX57" fmla="*/ 1928192 w 2275450"/>
                  <a:gd name="connsiteY57" fmla="*/ 2415208 h 2653747"/>
                  <a:gd name="connsiteX58" fmla="*/ 1987826 w 2275450"/>
                  <a:gd name="connsiteY58" fmla="*/ 2454965 h 2653747"/>
                  <a:gd name="connsiteX59" fmla="*/ 2017644 w 2275450"/>
                  <a:gd name="connsiteY59" fmla="*/ 2474843 h 2653747"/>
                  <a:gd name="connsiteX60" fmla="*/ 2047461 w 2275450"/>
                  <a:gd name="connsiteY60" fmla="*/ 2494721 h 2653747"/>
                  <a:gd name="connsiteX61" fmla="*/ 2107096 w 2275450"/>
                  <a:gd name="connsiteY61" fmla="*/ 2514600 h 2653747"/>
                  <a:gd name="connsiteX62" fmla="*/ 2206487 w 2275450"/>
                  <a:gd name="connsiteY62" fmla="*/ 2554356 h 2653747"/>
                  <a:gd name="connsiteX63" fmla="*/ 2236305 w 2275450"/>
                  <a:gd name="connsiteY63" fmla="*/ 2564295 h 2653747"/>
                  <a:gd name="connsiteX64" fmla="*/ 2266122 w 2275450"/>
                  <a:gd name="connsiteY64" fmla="*/ 2584174 h 2653747"/>
                  <a:gd name="connsiteX65" fmla="*/ 2107096 w 2275450"/>
                  <a:gd name="connsiteY65" fmla="*/ 2613991 h 2653747"/>
                  <a:gd name="connsiteX66" fmla="*/ 2067339 w 2275450"/>
                  <a:gd name="connsiteY66" fmla="*/ 2623930 h 2653747"/>
                  <a:gd name="connsiteX67" fmla="*/ 1848678 w 2275450"/>
                  <a:gd name="connsiteY67" fmla="*/ 2633869 h 2653747"/>
                  <a:gd name="connsiteX68" fmla="*/ 1639957 w 2275450"/>
                  <a:gd name="connsiteY68" fmla="*/ 2653747 h 2653747"/>
                  <a:gd name="connsiteX69" fmla="*/ 1560444 w 2275450"/>
                  <a:gd name="connsiteY69" fmla="*/ 2643808 h 2653747"/>
                  <a:gd name="connsiteX70" fmla="*/ 1480931 w 2275450"/>
                  <a:gd name="connsiteY70" fmla="*/ 2604052 h 2653747"/>
                  <a:gd name="connsiteX71" fmla="*/ 1411357 w 2275450"/>
                  <a:gd name="connsiteY71" fmla="*/ 2574234 h 2653747"/>
                  <a:gd name="connsiteX72" fmla="*/ 1391478 w 2275450"/>
                  <a:gd name="connsiteY72" fmla="*/ 2554356 h 2653747"/>
                  <a:gd name="connsiteX73" fmla="*/ 1371600 w 2275450"/>
                  <a:gd name="connsiteY73" fmla="*/ 2514600 h 2653747"/>
                  <a:gd name="connsiteX74" fmla="*/ 1331844 w 2275450"/>
                  <a:gd name="connsiteY74" fmla="*/ 2484782 h 2653747"/>
                  <a:gd name="connsiteX75" fmla="*/ 1311965 w 2275450"/>
                  <a:gd name="connsiteY75" fmla="*/ 2464904 h 2653747"/>
                  <a:gd name="connsiteX76" fmla="*/ 1262270 w 2275450"/>
                  <a:gd name="connsiteY76" fmla="*/ 2385391 h 2653747"/>
                  <a:gd name="connsiteX77" fmla="*/ 1232452 w 2275450"/>
                  <a:gd name="connsiteY77" fmla="*/ 2325756 h 2653747"/>
                  <a:gd name="connsiteX78" fmla="*/ 1212574 w 2275450"/>
                  <a:gd name="connsiteY78" fmla="*/ 2276060 h 2653747"/>
                  <a:gd name="connsiteX79" fmla="*/ 1202635 w 2275450"/>
                  <a:gd name="connsiteY79" fmla="*/ 2246243 h 2653747"/>
                  <a:gd name="connsiteX80" fmla="*/ 1162878 w 2275450"/>
                  <a:gd name="connsiteY80" fmla="*/ 2176669 h 2653747"/>
                  <a:gd name="connsiteX81" fmla="*/ 1152939 w 2275450"/>
                  <a:gd name="connsiteY81" fmla="*/ 2146852 h 2653747"/>
                  <a:gd name="connsiteX82" fmla="*/ 1113183 w 2275450"/>
                  <a:gd name="connsiteY82" fmla="*/ 2087217 h 2653747"/>
                  <a:gd name="connsiteX83" fmla="*/ 1093305 w 2275450"/>
                  <a:gd name="connsiteY83" fmla="*/ 2057400 h 2653747"/>
                  <a:gd name="connsiteX84" fmla="*/ 1043609 w 2275450"/>
                  <a:gd name="connsiteY84" fmla="*/ 1928191 h 2653747"/>
                  <a:gd name="connsiteX85" fmla="*/ 1023731 w 2275450"/>
                  <a:gd name="connsiteY85" fmla="*/ 1818860 h 2653747"/>
                  <a:gd name="connsiteX86" fmla="*/ 1013792 w 2275450"/>
                  <a:gd name="connsiteY86" fmla="*/ 1659834 h 2653747"/>
                  <a:gd name="connsiteX87" fmla="*/ 993913 w 2275450"/>
                  <a:gd name="connsiteY87" fmla="*/ 1590260 h 2653747"/>
                  <a:gd name="connsiteX88" fmla="*/ 964096 w 2275450"/>
                  <a:gd name="connsiteY88" fmla="*/ 1540565 h 2653747"/>
                  <a:gd name="connsiteX89" fmla="*/ 944218 w 2275450"/>
                  <a:gd name="connsiteY89" fmla="*/ 1490869 h 2653747"/>
                  <a:gd name="connsiteX90" fmla="*/ 924339 w 2275450"/>
                  <a:gd name="connsiteY90" fmla="*/ 1431234 h 2653747"/>
                  <a:gd name="connsiteX91" fmla="*/ 914400 w 2275450"/>
                  <a:gd name="connsiteY91" fmla="*/ 1391478 h 2653747"/>
                  <a:gd name="connsiteX92" fmla="*/ 874644 w 2275450"/>
                  <a:gd name="connsiteY92" fmla="*/ 1331843 h 2653747"/>
                  <a:gd name="connsiteX93" fmla="*/ 834887 w 2275450"/>
                  <a:gd name="connsiteY93" fmla="*/ 1282147 h 2653747"/>
                  <a:gd name="connsiteX94" fmla="*/ 795131 w 2275450"/>
                  <a:gd name="connsiteY94" fmla="*/ 1222513 h 2653747"/>
                  <a:gd name="connsiteX95" fmla="*/ 735496 w 2275450"/>
                  <a:gd name="connsiteY95" fmla="*/ 1133060 h 2653747"/>
                  <a:gd name="connsiteX96" fmla="*/ 715618 w 2275450"/>
                  <a:gd name="connsiteY96" fmla="*/ 1093304 h 2653747"/>
                  <a:gd name="connsiteX97" fmla="*/ 705678 w 2275450"/>
                  <a:gd name="connsiteY97" fmla="*/ 1063487 h 2653747"/>
                  <a:gd name="connsiteX98" fmla="*/ 685800 w 2275450"/>
                  <a:gd name="connsiteY98" fmla="*/ 1043608 h 2653747"/>
                  <a:gd name="connsiteX99" fmla="*/ 655983 w 2275450"/>
                  <a:gd name="connsiteY99" fmla="*/ 1003852 h 2653747"/>
                  <a:gd name="connsiteX100" fmla="*/ 636105 w 2275450"/>
                  <a:gd name="connsiteY100" fmla="*/ 964095 h 2653747"/>
                  <a:gd name="connsiteX101" fmla="*/ 586409 w 2275450"/>
                  <a:gd name="connsiteY101" fmla="*/ 914400 h 2653747"/>
                  <a:gd name="connsiteX102" fmla="*/ 566531 w 2275450"/>
                  <a:gd name="connsiteY102" fmla="*/ 884582 h 2653747"/>
                  <a:gd name="connsiteX103" fmla="*/ 506896 w 2275450"/>
                  <a:gd name="connsiteY103" fmla="*/ 844826 h 2653747"/>
                  <a:gd name="connsiteX104" fmla="*/ 467139 w 2275450"/>
                  <a:gd name="connsiteY104" fmla="*/ 805069 h 2653747"/>
                  <a:gd name="connsiteX105" fmla="*/ 397565 w 2275450"/>
                  <a:gd name="connsiteY105" fmla="*/ 725556 h 2653747"/>
                  <a:gd name="connsiteX106" fmla="*/ 377687 w 2275450"/>
                  <a:gd name="connsiteY106" fmla="*/ 695739 h 2653747"/>
                  <a:gd name="connsiteX107" fmla="*/ 347870 w 2275450"/>
                  <a:gd name="connsiteY107" fmla="*/ 675860 h 2653747"/>
                  <a:gd name="connsiteX108" fmla="*/ 337931 w 2275450"/>
                  <a:gd name="connsiteY108" fmla="*/ 646043 h 2653747"/>
                  <a:gd name="connsiteX109" fmla="*/ 318052 w 2275450"/>
                  <a:gd name="connsiteY109" fmla="*/ 626165 h 2653747"/>
                  <a:gd name="connsiteX110" fmla="*/ 258418 w 2275450"/>
                  <a:gd name="connsiteY110" fmla="*/ 536713 h 2653747"/>
                  <a:gd name="connsiteX111" fmla="*/ 218661 w 2275450"/>
                  <a:gd name="connsiteY111" fmla="*/ 477078 h 2653747"/>
                  <a:gd name="connsiteX112" fmla="*/ 188844 w 2275450"/>
                  <a:gd name="connsiteY112" fmla="*/ 417443 h 2653747"/>
                  <a:gd name="connsiteX113" fmla="*/ 139148 w 2275450"/>
                  <a:gd name="connsiteY113" fmla="*/ 367747 h 2653747"/>
                  <a:gd name="connsiteX114" fmla="*/ 99392 w 2275450"/>
                  <a:gd name="connsiteY114" fmla="*/ 308113 h 2653747"/>
                  <a:gd name="connsiteX115" fmla="*/ 69574 w 2275450"/>
                  <a:gd name="connsiteY115" fmla="*/ 248478 h 2653747"/>
                  <a:gd name="connsiteX116" fmla="*/ 39757 w 2275450"/>
                  <a:gd name="connsiteY116" fmla="*/ 188843 h 2653747"/>
                  <a:gd name="connsiteX117" fmla="*/ 9939 w 2275450"/>
                  <a:gd name="connsiteY117" fmla="*/ 89452 h 2653747"/>
                  <a:gd name="connsiteX118" fmla="*/ 0 w 2275450"/>
                  <a:gd name="connsiteY118" fmla="*/ 59634 h 2653747"/>
                  <a:gd name="connsiteX119" fmla="*/ 9939 w 2275450"/>
                  <a:gd name="connsiteY119" fmla="*/ 9939 h 2653747"/>
                  <a:gd name="connsiteX120" fmla="*/ 59635 w 2275450"/>
                  <a:gd name="connsiteY120" fmla="*/ 0 h 265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275450" h="2653747">
                    <a:moveTo>
                      <a:pt x="59635" y="0"/>
                    </a:moveTo>
                    <a:lnTo>
                      <a:pt x="59635" y="0"/>
                    </a:lnTo>
                    <a:cubicBezTo>
                      <a:pt x="89452" y="3313"/>
                      <a:pt x="119494" y="5007"/>
                      <a:pt x="149087" y="9939"/>
                    </a:cubicBezTo>
                    <a:cubicBezTo>
                      <a:pt x="159421" y="11661"/>
                      <a:pt x="168678" y="17605"/>
                      <a:pt x="178905" y="19878"/>
                    </a:cubicBezTo>
                    <a:cubicBezTo>
                      <a:pt x="198577" y="24250"/>
                      <a:pt x="218778" y="25865"/>
                      <a:pt x="238539" y="29817"/>
                    </a:cubicBezTo>
                    <a:cubicBezTo>
                      <a:pt x="251934" y="32496"/>
                      <a:pt x="264870" y="37239"/>
                      <a:pt x="278296" y="39756"/>
                    </a:cubicBezTo>
                    <a:cubicBezTo>
                      <a:pt x="317910" y="47184"/>
                      <a:pt x="357809" y="53008"/>
                      <a:pt x="397565" y="59634"/>
                    </a:cubicBezTo>
                    <a:cubicBezTo>
                      <a:pt x="407504" y="62947"/>
                      <a:pt x="419202" y="63029"/>
                      <a:pt x="427383" y="69574"/>
                    </a:cubicBezTo>
                    <a:cubicBezTo>
                      <a:pt x="436711" y="77036"/>
                      <a:pt x="438814" y="90944"/>
                      <a:pt x="447261" y="99391"/>
                    </a:cubicBezTo>
                    <a:cubicBezTo>
                      <a:pt x="455708" y="107838"/>
                      <a:pt x="467139" y="112643"/>
                      <a:pt x="477078" y="119269"/>
                    </a:cubicBezTo>
                    <a:cubicBezTo>
                      <a:pt x="530090" y="198785"/>
                      <a:pt x="460512" y="102703"/>
                      <a:pt x="526774" y="168965"/>
                    </a:cubicBezTo>
                    <a:cubicBezTo>
                      <a:pt x="535221" y="177412"/>
                      <a:pt x="539190" y="189454"/>
                      <a:pt x="546652" y="198782"/>
                    </a:cubicBezTo>
                    <a:cubicBezTo>
                      <a:pt x="552506" y="206099"/>
                      <a:pt x="559905" y="212034"/>
                      <a:pt x="566531" y="218660"/>
                    </a:cubicBezTo>
                    <a:cubicBezTo>
                      <a:pt x="599412" y="317306"/>
                      <a:pt x="544246" y="166620"/>
                      <a:pt x="606287" y="278295"/>
                    </a:cubicBezTo>
                    <a:cubicBezTo>
                      <a:pt x="616463" y="296612"/>
                      <a:pt x="611349" y="323114"/>
                      <a:pt x="626165" y="337930"/>
                    </a:cubicBezTo>
                    <a:cubicBezTo>
                      <a:pt x="653308" y="365073"/>
                      <a:pt x="693139" y="399706"/>
                      <a:pt x="705678" y="437321"/>
                    </a:cubicBezTo>
                    <a:cubicBezTo>
                      <a:pt x="719396" y="478471"/>
                      <a:pt x="709806" y="458422"/>
                      <a:pt x="735496" y="496956"/>
                    </a:cubicBezTo>
                    <a:cubicBezTo>
                      <a:pt x="742122" y="516834"/>
                      <a:pt x="746003" y="537850"/>
                      <a:pt x="755374" y="556591"/>
                    </a:cubicBezTo>
                    <a:cubicBezTo>
                      <a:pt x="762000" y="569843"/>
                      <a:pt x="769749" y="582591"/>
                      <a:pt x="775252" y="596347"/>
                    </a:cubicBezTo>
                    <a:cubicBezTo>
                      <a:pt x="783034" y="615802"/>
                      <a:pt x="788505" y="636104"/>
                      <a:pt x="795131" y="655982"/>
                    </a:cubicBezTo>
                    <a:cubicBezTo>
                      <a:pt x="798444" y="665921"/>
                      <a:pt x="799258" y="677083"/>
                      <a:pt x="805070" y="685800"/>
                    </a:cubicBezTo>
                    <a:cubicBezTo>
                      <a:pt x="811696" y="695739"/>
                      <a:pt x="820097" y="704701"/>
                      <a:pt x="824948" y="715617"/>
                    </a:cubicBezTo>
                    <a:cubicBezTo>
                      <a:pt x="833458" y="734765"/>
                      <a:pt x="838200" y="755374"/>
                      <a:pt x="844826" y="775252"/>
                    </a:cubicBezTo>
                    <a:lnTo>
                      <a:pt x="854765" y="805069"/>
                    </a:lnTo>
                    <a:cubicBezTo>
                      <a:pt x="858078" y="815008"/>
                      <a:pt x="858893" y="826170"/>
                      <a:pt x="864705" y="834887"/>
                    </a:cubicBezTo>
                    <a:lnTo>
                      <a:pt x="884583" y="864704"/>
                    </a:lnTo>
                    <a:cubicBezTo>
                      <a:pt x="907653" y="1026198"/>
                      <a:pt x="878019" y="848390"/>
                      <a:pt x="914400" y="993913"/>
                    </a:cubicBezTo>
                    <a:cubicBezTo>
                      <a:pt x="926612" y="1042760"/>
                      <a:pt x="914680" y="1024010"/>
                      <a:pt x="944218" y="1053547"/>
                    </a:cubicBezTo>
                    <a:cubicBezTo>
                      <a:pt x="969334" y="1128897"/>
                      <a:pt x="951524" y="1096419"/>
                      <a:pt x="993913" y="1152939"/>
                    </a:cubicBezTo>
                    <a:cubicBezTo>
                      <a:pt x="1014443" y="1214529"/>
                      <a:pt x="989621" y="1154881"/>
                      <a:pt x="1023731" y="1202634"/>
                    </a:cubicBezTo>
                    <a:cubicBezTo>
                      <a:pt x="1034960" y="1218354"/>
                      <a:pt x="1041957" y="1236875"/>
                      <a:pt x="1053548" y="1252330"/>
                    </a:cubicBezTo>
                    <a:cubicBezTo>
                      <a:pt x="1061981" y="1263575"/>
                      <a:pt x="1074736" y="1271052"/>
                      <a:pt x="1083365" y="1282147"/>
                    </a:cubicBezTo>
                    <a:cubicBezTo>
                      <a:pt x="1120809" y="1330289"/>
                      <a:pt x="1116763" y="1340195"/>
                      <a:pt x="1152939" y="1381539"/>
                    </a:cubicBezTo>
                    <a:cubicBezTo>
                      <a:pt x="1165280" y="1395643"/>
                      <a:pt x="1179444" y="1408043"/>
                      <a:pt x="1192696" y="1421295"/>
                    </a:cubicBezTo>
                    <a:cubicBezTo>
                      <a:pt x="1215484" y="1489660"/>
                      <a:pt x="1184316" y="1406632"/>
                      <a:pt x="1232452" y="1490869"/>
                    </a:cubicBezTo>
                    <a:cubicBezTo>
                      <a:pt x="1237650" y="1499966"/>
                      <a:pt x="1237706" y="1511316"/>
                      <a:pt x="1242392" y="1520687"/>
                    </a:cubicBezTo>
                    <a:cubicBezTo>
                      <a:pt x="1247734" y="1531371"/>
                      <a:pt x="1256928" y="1539820"/>
                      <a:pt x="1262270" y="1550504"/>
                    </a:cubicBezTo>
                    <a:cubicBezTo>
                      <a:pt x="1266955" y="1559875"/>
                      <a:pt x="1267524" y="1570950"/>
                      <a:pt x="1272209" y="1580321"/>
                    </a:cubicBezTo>
                    <a:cubicBezTo>
                      <a:pt x="1277551" y="1591005"/>
                      <a:pt x="1286745" y="1599455"/>
                      <a:pt x="1292087" y="1610139"/>
                    </a:cubicBezTo>
                    <a:cubicBezTo>
                      <a:pt x="1296772" y="1619510"/>
                      <a:pt x="1297691" y="1630418"/>
                      <a:pt x="1302026" y="1639956"/>
                    </a:cubicBezTo>
                    <a:cubicBezTo>
                      <a:pt x="1314288" y="1666933"/>
                      <a:pt x="1341783" y="1719469"/>
                      <a:pt x="1341783" y="1719469"/>
                    </a:cubicBezTo>
                    <a:cubicBezTo>
                      <a:pt x="1344122" y="1728827"/>
                      <a:pt x="1355179" y="1777376"/>
                      <a:pt x="1361661" y="1789043"/>
                    </a:cubicBezTo>
                    <a:cubicBezTo>
                      <a:pt x="1373263" y="1809927"/>
                      <a:pt x="1401418" y="1848678"/>
                      <a:pt x="1401418" y="1848678"/>
                    </a:cubicBezTo>
                    <a:lnTo>
                      <a:pt x="1421296" y="1908313"/>
                    </a:lnTo>
                    <a:cubicBezTo>
                      <a:pt x="1424609" y="1918252"/>
                      <a:pt x="1425424" y="1929413"/>
                      <a:pt x="1431235" y="1938130"/>
                    </a:cubicBezTo>
                    <a:lnTo>
                      <a:pt x="1470992" y="1997765"/>
                    </a:lnTo>
                    <a:cubicBezTo>
                      <a:pt x="1486725" y="2060699"/>
                      <a:pt x="1473354" y="2026155"/>
                      <a:pt x="1520687" y="2097156"/>
                    </a:cubicBezTo>
                    <a:cubicBezTo>
                      <a:pt x="1527313" y="2107095"/>
                      <a:pt x="1536787" y="2115642"/>
                      <a:pt x="1540565" y="2126974"/>
                    </a:cubicBezTo>
                    <a:cubicBezTo>
                      <a:pt x="1543878" y="2136913"/>
                      <a:pt x="1544693" y="2148074"/>
                      <a:pt x="1550505" y="2156791"/>
                    </a:cubicBezTo>
                    <a:cubicBezTo>
                      <a:pt x="1565810" y="2179748"/>
                      <a:pt x="1588138" y="2191819"/>
                      <a:pt x="1610139" y="2206487"/>
                    </a:cubicBezTo>
                    <a:cubicBezTo>
                      <a:pt x="1613452" y="2216426"/>
                      <a:pt x="1614688" y="2227320"/>
                      <a:pt x="1620078" y="2236304"/>
                    </a:cubicBezTo>
                    <a:cubicBezTo>
                      <a:pt x="1634315" y="2260032"/>
                      <a:pt x="1657061" y="2262469"/>
                      <a:pt x="1679713" y="2276060"/>
                    </a:cubicBezTo>
                    <a:cubicBezTo>
                      <a:pt x="1700199" y="2288352"/>
                      <a:pt x="1719470" y="2302565"/>
                      <a:pt x="1739348" y="2315817"/>
                    </a:cubicBezTo>
                    <a:cubicBezTo>
                      <a:pt x="1749287" y="2322443"/>
                      <a:pt x="1760718" y="2327248"/>
                      <a:pt x="1769165" y="2335695"/>
                    </a:cubicBezTo>
                    <a:cubicBezTo>
                      <a:pt x="1785195" y="2351725"/>
                      <a:pt x="1796920" y="2366049"/>
                      <a:pt x="1818861" y="2375452"/>
                    </a:cubicBezTo>
                    <a:cubicBezTo>
                      <a:pt x="1831417" y="2380833"/>
                      <a:pt x="1845366" y="2382078"/>
                      <a:pt x="1858618" y="2385391"/>
                    </a:cubicBezTo>
                    <a:cubicBezTo>
                      <a:pt x="1871870" y="2392017"/>
                      <a:pt x="1884756" y="2399433"/>
                      <a:pt x="1898374" y="2405269"/>
                    </a:cubicBezTo>
                    <a:cubicBezTo>
                      <a:pt x="1908004" y="2409396"/>
                      <a:pt x="1919034" y="2410120"/>
                      <a:pt x="1928192" y="2415208"/>
                    </a:cubicBezTo>
                    <a:cubicBezTo>
                      <a:pt x="1949076" y="2426810"/>
                      <a:pt x="1967948" y="2441713"/>
                      <a:pt x="1987826" y="2454965"/>
                    </a:cubicBezTo>
                    <a:lnTo>
                      <a:pt x="2017644" y="2474843"/>
                    </a:lnTo>
                    <a:cubicBezTo>
                      <a:pt x="2027583" y="2481469"/>
                      <a:pt x="2036129" y="2490943"/>
                      <a:pt x="2047461" y="2494721"/>
                    </a:cubicBezTo>
                    <a:cubicBezTo>
                      <a:pt x="2067339" y="2501347"/>
                      <a:pt x="2088354" y="2505229"/>
                      <a:pt x="2107096" y="2514600"/>
                    </a:cubicBezTo>
                    <a:cubicBezTo>
                      <a:pt x="2165593" y="2543848"/>
                      <a:pt x="2132797" y="2529793"/>
                      <a:pt x="2206487" y="2554356"/>
                    </a:cubicBezTo>
                    <a:lnTo>
                      <a:pt x="2236305" y="2564295"/>
                    </a:lnTo>
                    <a:cubicBezTo>
                      <a:pt x="2246244" y="2570921"/>
                      <a:pt x="2275450" y="2576712"/>
                      <a:pt x="2266122" y="2584174"/>
                    </a:cubicBezTo>
                    <a:cubicBezTo>
                      <a:pt x="2245076" y="2601011"/>
                      <a:pt x="2131220" y="2609970"/>
                      <a:pt x="2107096" y="2613991"/>
                    </a:cubicBezTo>
                    <a:cubicBezTo>
                      <a:pt x="2093622" y="2616237"/>
                      <a:pt x="2080959" y="2622882"/>
                      <a:pt x="2067339" y="2623930"/>
                    </a:cubicBezTo>
                    <a:cubicBezTo>
                      <a:pt x="1994592" y="2629526"/>
                      <a:pt x="1921565" y="2630556"/>
                      <a:pt x="1848678" y="2633869"/>
                    </a:cubicBezTo>
                    <a:cubicBezTo>
                      <a:pt x="1767299" y="2647432"/>
                      <a:pt x="1741475" y="2653747"/>
                      <a:pt x="1639957" y="2653747"/>
                    </a:cubicBezTo>
                    <a:cubicBezTo>
                      <a:pt x="1613246" y="2653747"/>
                      <a:pt x="1586948" y="2647121"/>
                      <a:pt x="1560444" y="2643808"/>
                    </a:cubicBezTo>
                    <a:cubicBezTo>
                      <a:pt x="1505934" y="2625639"/>
                      <a:pt x="1551347" y="2643172"/>
                      <a:pt x="1480931" y="2604052"/>
                    </a:cubicBezTo>
                    <a:cubicBezTo>
                      <a:pt x="1444089" y="2583584"/>
                      <a:pt x="1446543" y="2585964"/>
                      <a:pt x="1411357" y="2574234"/>
                    </a:cubicBezTo>
                    <a:cubicBezTo>
                      <a:pt x="1404731" y="2567608"/>
                      <a:pt x="1396676" y="2562153"/>
                      <a:pt x="1391478" y="2554356"/>
                    </a:cubicBezTo>
                    <a:cubicBezTo>
                      <a:pt x="1383259" y="2542028"/>
                      <a:pt x="1381242" y="2525849"/>
                      <a:pt x="1371600" y="2514600"/>
                    </a:cubicBezTo>
                    <a:cubicBezTo>
                      <a:pt x="1360820" y="2502023"/>
                      <a:pt x="1344570" y="2495387"/>
                      <a:pt x="1331844" y="2484782"/>
                    </a:cubicBezTo>
                    <a:cubicBezTo>
                      <a:pt x="1324645" y="2478783"/>
                      <a:pt x="1318591" y="2471530"/>
                      <a:pt x="1311965" y="2464904"/>
                    </a:cubicBezTo>
                    <a:cubicBezTo>
                      <a:pt x="1288310" y="2393937"/>
                      <a:pt x="1309521" y="2416892"/>
                      <a:pt x="1262270" y="2385391"/>
                    </a:cubicBezTo>
                    <a:cubicBezTo>
                      <a:pt x="1237287" y="2310443"/>
                      <a:pt x="1270988" y="2402829"/>
                      <a:pt x="1232452" y="2325756"/>
                    </a:cubicBezTo>
                    <a:cubicBezTo>
                      <a:pt x="1224473" y="2309798"/>
                      <a:pt x="1218838" y="2292765"/>
                      <a:pt x="1212574" y="2276060"/>
                    </a:cubicBezTo>
                    <a:cubicBezTo>
                      <a:pt x="1208895" y="2266250"/>
                      <a:pt x="1207320" y="2255614"/>
                      <a:pt x="1202635" y="2246243"/>
                    </a:cubicBezTo>
                    <a:cubicBezTo>
                      <a:pt x="1152724" y="2146421"/>
                      <a:pt x="1215157" y="2298652"/>
                      <a:pt x="1162878" y="2176669"/>
                    </a:cubicBezTo>
                    <a:cubicBezTo>
                      <a:pt x="1158751" y="2167039"/>
                      <a:pt x="1158027" y="2156010"/>
                      <a:pt x="1152939" y="2146852"/>
                    </a:cubicBezTo>
                    <a:cubicBezTo>
                      <a:pt x="1141337" y="2125968"/>
                      <a:pt x="1126435" y="2107095"/>
                      <a:pt x="1113183" y="2087217"/>
                    </a:cubicBezTo>
                    <a:cubicBezTo>
                      <a:pt x="1106557" y="2077278"/>
                      <a:pt x="1097082" y="2068732"/>
                      <a:pt x="1093305" y="2057400"/>
                    </a:cubicBezTo>
                    <a:cubicBezTo>
                      <a:pt x="1058802" y="1953891"/>
                      <a:pt x="1077543" y="1996059"/>
                      <a:pt x="1043609" y="1928191"/>
                    </a:cubicBezTo>
                    <a:cubicBezTo>
                      <a:pt x="1038601" y="1903150"/>
                      <a:pt x="1025850" y="1842173"/>
                      <a:pt x="1023731" y="1818860"/>
                    </a:cubicBezTo>
                    <a:cubicBezTo>
                      <a:pt x="1018923" y="1765966"/>
                      <a:pt x="1019077" y="1712682"/>
                      <a:pt x="1013792" y="1659834"/>
                    </a:cubicBezTo>
                    <a:cubicBezTo>
                      <a:pt x="1012996" y="1651877"/>
                      <a:pt x="999209" y="1600852"/>
                      <a:pt x="993913" y="1590260"/>
                    </a:cubicBezTo>
                    <a:cubicBezTo>
                      <a:pt x="985274" y="1572981"/>
                      <a:pt x="972735" y="1557844"/>
                      <a:pt x="964096" y="1540565"/>
                    </a:cubicBezTo>
                    <a:cubicBezTo>
                      <a:pt x="956117" y="1524607"/>
                      <a:pt x="950315" y="1507636"/>
                      <a:pt x="944218" y="1490869"/>
                    </a:cubicBezTo>
                    <a:cubicBezTo>
                      <a:pt x="937057" y="1471177"/>
                      <a:pt x="929421" y="1451562"/>
                      <a:pt x="924339" y="1431234"/>
                    </a:cubicBezTo>
                    <a:cubicBezTo>
                      <a:pt x="921026" y="1417982"/>
                      <a:pt x="920509" y="1403696"/>
                      <a:pt x="914400" y="1391478"/>
                    </a:cubicBezTo>
                    <a:cubicBezTo>
                      <a:pt x="903716" y="1370110"/>
                      <a:pt x="887896" y="1351721"/>
                      <a:pt x="874644" y="1331843"/>
                    </a:cubicBezTo>
                    <a:cubicBezTo>
                      <a:pt x="849570" y="1294232"/>
                      <a:pt x="863209" y="1310470"/>
                      <a:pt x="834887" y="1282147"/>
                    </a:cubicBezTo>
                    <a:cubicBezTo>
                      <a:pt x="802006" y="1183505"/>
                      <a:pt x="857172" y="1334186"/>
                      <a:pt x="795131" y="1222513"/>
                    </a:cubicBezTo>
                    <a:cubicBezTo>
                      <a:pt x="741309" y="1125634"/>
                      <a:pt x="814708" y="1192471"/>
                      <a:pt x="735496" y="1133060"/>
                    </a:cubicBezTo>
                    <a:cubicBezTo>
                      <a:pt x="728870" y="1119808"/>
                      <a:pt x="721455" y="1106922"/>
                      <a:pt x="715618" y="1093304"/>
                    </a:cubicBezTo>
                    <a:cubicBezTo>
                      <a:pt x="711491" y="1083674"/>
                      <a:pt x="711068" y="1072471"/>
                      <a:pt x="705678" y="1063487"/>
                    </a:cubicBezTo>
                    <a:cubicBezTo>
                      <a:pt x="700857" y="1055452"/>
                      <a:pt x="691799" y="1050807"/>
                      <a:pt x="685800" y="1043608"/>
                    </a:cubicBezTo>
                    <a:cubicBezTo>
                      <a:pt x="675195" y="1030882"/>
                      <a:pt x="664762" y="1017899"/>
                      <a:pt x="655983" y="1003852"/>
                    </a:cubicBezTo>
                    <a:cubicBezTo>
                      <a:pt x="648130" y="991288"/>
                      <a:pt x="645201" y="975790"/>
                      <a:pt x="636105" y="964095"/>
                    </a:cubicBezTo>
                    <a:cubicBezTo>
                      <a:pt x="621722" y="945603"/>
                      <a:pt x="599403" y="933892"/>
                      <a:pt x="586409" y="914400"/>
                    </a:cubicBezTo>
                    <a:cubicBezTo>
                      <a:pt x="579783" y="904461"/>
                      <a:pt x="575521" y="892448"/>
                      <a:pt x="566531" y="884582"/>
                    </a:cubicBezTo>
                    <a:cubicBezTo>
                      <a:pt x="548551" y="868850"/>
                      <a:pt x="523789" y="861719"/>
                      <a:pt x="506896" y="844826"/>
                    </a:cubicBezTo>
                    <a:cubicBezTo>
                      <a:pt x="493644" y="831574"/>
                      <a:pt x="477535" y="820663"/>
                      <a:pt x="467139" y="805069"/>
                    </a:cubicBezTo>
                    <a:cubicBezTo>
                      <a:pt x="420757" y="735495"/>
                      <a:pt x="447261" y="758686"/>
                      <a:pt x="397565" y="725556"/>
                    </a:cubicBezTo>
                    <a:cubicBezTo>
                      <a:pt x="390939" y="715617"/>
                      <a:pt x="386133" y="704186"/>
                      <a:pt x="377687" y="695739"/>
                    </a:cubicBezTo>
                    <a:cubicBezTo>
                      <a:pt x="369240" y="687292"/>
                      <a:pt x="355332" y="685188"/>
                      <a:pt x="347870" y="675860"/>
                    </a:cubicBezTo>
                    <a:cubicBezTo>
                      <a:pt x="341325" y="667679"/>
                      <a:pt x="343321" y="655027"/>
                      <a:pt x="337931" y="646043"/>
                    </a:cubicBezTo>
                    <a:cubicBezTo>
                      <a:pt x="333110" y="638008"/>
                      <a:pt x="324678" y="632791"/>
                      <a:pt x="318052" y="626165"/>
                    </a:cubicBezTo>
                    <a:cubicBezTo>
                      <a:pt x="281842" y="553743"/>
                      <a:pt x="317231" y="617580"/>
                      <a:pt x="258418" y="536713"/>
                    </a:cubicBezTo>
                    <a:cubicBezTo>
                      <a:pt x="244366" y="517392"/>
                      <a:pt x="218661" y="477078"/>
                      <a:pt x="218661" y="477078"/>
                    </a:cubicBezTo>
                    <a:cubicBezTo>
                      <a:pt x="209278" y="448927"/>
                      <a:pt x="209594" y="441157"/>
                      <a:pt x="188844" y="417443"/>
                    </a:cubicBezTo>
                    <a:cubicBezTo>
                      <a:pt x="173417" y="399812"/>
                      <a:pt x="152143" y="387239"/>
                      <a:pt x="139148" y="367747"/>
                    </a:cubicBezTo>
                    <a:cubicBezTo>
                      <a:pt x="125896" y="347869"/>
                      <a:pt x="106947" y="330777"/>
                      <a:pt x="99392" y="308113"/>
                    </a:cubicBezTo>
                    <a:cubicBezTo>
                      <a:pt x="85674" y="266963"/>
                      <a:pt x="95264" y="287012"/>
                      <a:pt x="69574" y="248478"/>
                    </a:cubicBezTo>
                    <a:cubicBezTo>
                      <a:pt x="33331" y="139744"/>
                      <a:pt x="91131" y="304432"/>
                      <a:pt x="39757" y="188843"/>
                    </a:cubicBezTo>
                    <a:cubicBezTo>
                      <a:pt x="20860" y="146326"/>
                      <a:pt x="21504" y="129929"/>
                      <a:pt x="9939" y="89452"/>
                    </a:cubicBezTo>
                    <a:cubicBezTo>
                      <a:pt x="7061" y="79378"/>
                      <a:pt x="3313" y="69573"/>
                      <a:pt x="0" y="59634"/>
                    </a:cubicBezTo>
                    <a:lnTo>
                      <a:pt x="9939" y="9939"/>
                    </a:lnTo>
                    <a:lnTo>
                      <a:pt x="59635" y="0"/>
                    </a:lnTo>
                    <a:close/>
                  </a:path>
                </a:pathLst>
              </a:cu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 w="1270000" h="127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66"/>
              <p:cNvSpPr/>
              <p:nvPr/>
            </p:nvSpPr>
            <p:spPr>
              <a:xfrm>
                <a:off x="5199516" y="1208392"/>
                <a:ext cx="2743200" cy="2743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90"/>
            <p:cNvGrpSpPr/>
            <p:nvPr/>
          </p:nvGrpSpPr>
          <p:grpSpPr>
            <a:xfrm flipH="1">
              <a:off x="2417325" y="3924480"/>
              <a:ext cx="1461495" cy="1560880"/>
              <a:chOff x="3598536" y="2536165"/>
              <a:chExt cx="2078364" cy="2493035"/>
            </a:xfrm>
            <a:solidFill>
              <a:srgbClr val="00B0F0"/>
            </a:solidFill>
            <a:effectLst>
              <a:outerShdw blurRad="50800" dist="38100" dir="2700000" sx="103000" sy="103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38" name="Diagonal Stripe 77"/>
              <p:cNvSpPr/>
              <p:nvPr/>
            </p:nvSpPr>
            <p:spPr>
              <a:xfrm flipH="1">
                <a:off x="3810000" y="3352799"/>
                <a:ext cx="1866900" cy="1676401"/>
              </a:xfrm>
              <a:prstGeom prst="diagStrip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311150" h="342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ounded Rectangle 86"/>
              <p:cNvSpPr/>
              <p:nvPr/>
            </p:nvSpPr>
            <p:spPr>
              <a:xfrm rot="2496570">
                <a:off x="3598536" y="2536165"/>
                <a:ext cx="1069819" cy="2286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78"/>
              <p:cNvSpPr/>
              <p:nvPr/>
            </p:nvSpPr>
            <p:spPr>
              <a:xfrm>
                <a:off x="3849752" y="2819399"/>
                <a:ext cx="1017285" cy="97363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85"/>
              <p:cNvSpPr/>
              <p:nvPr/>
            </p:nvSpPr>
            <p:spPr>
              <a:xfrm rot="2496570">
                <a:off x="3838256" y="2888956"/>
                <a:ext cx="692782" cy="2286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87"/>
              <p:cNvSpPr/>
              <p:nvPr/>
            </p:nvSpPr>
            <p:spPr>
              <a:xfrm rot="2496570">
                <a:off x="3719606" y="3056181"/>
                <a:ext cx="622684" cy="2286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88"/>
              <p:cNvSpPr/>
              <p:nvPr/>
            </p:nvSpPr>
            <p:spPr>
              <a:xfrm rot="2496570">
                <a:off x="3621154" y="3210786"/>
                <a:ext cx="457200" cy="2286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ounded Rectangle 89"/>
              <p:cNvSpPr/>
              <p:nvPr/>
            </p:nvSpPr>
            <p:spPr>
              <a:xfrm rot="20582901">
                <a:off x="4445478" y="3009898"/>
                <a:ext cx="457200" cy="2286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5" name="Rounded Rectangular Callout 91"/>
          <p:cNvSpPr/>
          <p:nvPr/>
        </p:nvSpPr>
        <p:spPr>
          <a:xfrm flipH="1">
            <a:off x="2171965" y="3338723"/>
            <a:ext cx="1705449" cy="903592"/>
          </a:xfrm>
          <a:prstGeom prst="wedgeRoundRectCallout">
            <a:avLst>
              <a:gd name="adj1" fmla="val 70995"/>
              <a:gd name="adj2" fmla="val 932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我们把这个故事点定为</a:t>
            </a:r>
            <a:r>
              <a:rPr lang="en-US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3</a:t>
            </a:r>
            <a:endParaRPr lang="en-US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4630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00139 0.1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6019800" y="1409699"/>
            <a:ext cx="1905000" cy="2209800"/>
            <a:chOff x="7010400" y="3619500"/>
            <a:chExt cx="1905000" cy="2209800"/>
          </a:xfrm>
        </p:grpSpPr>
        <p:grpSp>
          <p:nvGrpSpPr>
            <p:cNvPr id="6" name="Group 24"/>
            <p:cNvGrpSpPr/>
            <p:nvPr/>
          </p:nvGrpSpPr>
          <p:grpSpPr>
            <a:xfrm>
              <a:off x="7772400" y="3619500"/>
              <a:ext cx="914400" cy="1714500"/>
              <a:chOff x="1371600" y="3695700"/>
              <a:chExt cx="914400" cy="1714500"/>
            </a:xfr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25"/>
              <p:cNvSpPr/>
              <p:nvPr/>
            </p:nvSpPr>
            <p:spPr>
              <a:xfrm rot="16200000">
                <a:off x="1371600" y="4495800"/>
                <a:ext cx="914400" cy="914400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71600" y="36957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27"/>
            <p:cNvGrpSpPr/>
            <p:nvPr/>
          </p:nvGrpSpPr>
          <p:grpSpPr>
            <a:xfrm>
              <a:off x="7239000" y="3619500"/>
              <a:ext cx="914400" cy="1714500"/>
              <a:chOff x="1371600" y="3695700"/>
              <a:chExt cx="914400" cy="1714500"/>
            </a:xfr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Flowchart: Delay 28"/>
              <p:cNvSpPr/>
              <p:nvPr/>
            </p:nvSpPr>
            <p:spPr>
              <a:xfrm rot="16200000">
                <a:off x="1371600" y="4495800"/>
                <a:ext cx="914400" cy="914400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371600" y="36957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10400" y="3848100"/>
              <a:ext cx="914400" cy="1714500"/>
              <a:chOff x="1371600" y="3695700"/>
              <a:chExt cx="914400" cy="1714500"/>
            </a:xfr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lowchart: Delay 13"/>
              <p:cNvSpPr/>
              <p:nvPr/>
            </p:nvSpPr>
            <p:spPr>
              <a:xfrm rot="16200000">
                <a:off x="1371600" y="4495800"/>
                <a:ext cx="914400" cy="914400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71600" y="36957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5"/>
            <p:cNvGrpSpPr/>
            <p:nvPr/>
          </p:nvGrpSpPr>
          <p:grpSpPr>
            <a:xfrm>
              <a:off x="7239000" y="4057650"/>
              <a:ext cx="914400" cy="1714500"/>
              <a:chOff x="1371600" y="3695700"/>
              <a:chExt cx="914400" cy="1714500"/>
            </a:xfr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1371600" y="4495800"/>
                <a:ext cx="914400" cy="914400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36957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21"/>
            <p:cNvGrpSpPr/>
            <p:nvPr/>
          </p:nvGrpSpPr>
          <p:grpSpPr>
            <a:xfrm>
              <a:off x="8001000" y="3924300"/>
              <a:ext cx="914400" cy="1714500"/>
              <a:chOff x="1371600" y="3695700"/>
              <a:chExt cx="914400" cy="1714500"/>
            </a:xfr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lowchart: Delay 22"/>
              <p:cNvSpPr/>
              <p:nvPr/>
            </p:nvSpPr>
            <p:spPr>
              <a:xfrm rot="16200000">
                <a:off x="1371600" y="4495800"/>
                <a:ext cx="914400" cy="914400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371600" y="36957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8"/>
            <p:cNvGrpSpPr/>
            <p:nvPr/>
          </p:nvGrpSpPr>
          <p:grpSpPr>
            <a:xfrm>
              <a:off x="7696200" y="4114800"/>
              <a:ext cx="914400" cy="1714500"/>
              <a:chOff x="1371600" y="3695700"/>
              <a:chExt cx="914400" cy="1714500"/>
            </a:xfr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lowchart: Delay 19"/>
              <p:cNvSpPr/>
              <p:nvPr/>
            </p:nvSpPr>
            <p:spPr>
              <a:xfrm rot="16200000">
                <a:off x="1371600" y="4495800"/>
                <a:ext cx="914400" cy="914400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36957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6"/>
          <p:cNvGrpSpPr/>
          <p:nvPr/>
        </p:nvGrpSpPr>
        <p:grpSpPr>
          <a:xfrm>
            <a:off x="2057400" y="1447800"/>
            <a:ext cx="914400" cy="1714500"/>
            <a:chOff x="1371600" y="3695700"/>
            <a:chExt cx="914400" cy="1714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lowchart: Delay 7"/>
            <p:cNvSpPr/>
            <p:nvPr/>
          </p:nvSpPr>
          <p:spPr>
            <a:xfrm rot="16200000">
              <a:off x="1371600" y="4495800"/>
              <a:ext cx="914400" cy="914400"/>
            </a:xfrm>
            <a:prstGeom prst="flowChartDelay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SPO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71600" y="3695700"/>
              <a:ext cx="914400" cy="914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56401" y="3695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开发团队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1" name="矩形 40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993694" y="508000"/>
              <a:ext cx="358259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Sprint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Flowchart: Document 11"/>
          <p:cNvSpPr/>
          <p:nvPr/>
        </p:nvSpPr>
        <p:spPr>
          <a:xfrm>
            <a:off x="3505200" y="3124200"/>
            <a:ext cx="1905000" cy="1143000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优先级</a:t>
            </a:r>
            <a:r>
              <a:rPr lang="en-US" dirty="0">
                <a:latin typeface="+mj-ea"/>
                <a:ea typeface="+mj-ea"/>
              </a:rPr>
              <a:t>2</a:t>
            </a:r>
          </a:p>
        </p:txBody>
      </p:sp>
      <p:sp>
        <p:nvSpPr>
          <p:cNvPr id="51" name="Flowchart: Document 10"/>
          <p:cNvSpPr/>
          <p:nvPr/>
        </p:nvSpPr>
        <p:spPr>
          <a:xfrm>
            <a:off x="3505200" y="1828800"/>
            <a:ext cx="1905000" cy="1143000"/>
          </a:xfrm>
          <a:prstGeom prst="flowChartDocumen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1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2" name="Flowchart: Document 12"/>
          <p:cNvSpPr/>
          <p:nvPr/>
        </p:nvSpPr>
        <p:spPr>
          <a:xfrm>
            <a:off x="3505200" y="4419600"/>
            <a:ext cx="1905000" cy="114300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优先级</a:t>
            </a:r>
            <a:r>
              <a:rPr lang="en-US" dirty="0" smtClean="0">
                <a:latin typeface="+mj-ea"/>
                <a:ea typeface="+mj-ea"/>
              </a:rPr>
              <a:t>3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3" name="7-Point Star 46"/>
          <p:cNvSpPr/>
          <p:nvPr/>
        </p:nvSpPr>
        <p:spPr>
          <a:xfrm>
            <a:off x="3327210" y="2971800"/>
            <a:ext cx="685800" cy="685800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ea"/>
                <a:ea typeface="+mj-ea"/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3327210" y="1714499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7210" y="4265826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8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940082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/>
      <p:bldP spid="5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/>
          </p:cNvSpPr>
          <p:nvPr/>
        </p:nvSpPr>
        <p:spPr>
          <a:xfrm rot="5400000">
            <a:off x="2867799" y="2323049"/>
            <a:ext cx="1592357" cy="260354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我们的产品</a:t>
            </a:r>
            <a:endParaRPr 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>
          <a:xfrm rot="5400000">
            <a:off x="3398793" y="2324083"/>
            <a:ext cx="530352" cy="2603547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</a:rPr>
              <a:t>工作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 rot="5400000">
            <a:off x="3398792" y="1801815"/>
            <a:ext cx="530352" cy="2603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前端工作</a:t>
            </a:r>
            <a:endParaRPr 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Isosceles Triangle 37"/>
          <p:cNvSpPr/>
          <p:nvPr/>
        </p:nvSpPr>
        <p:spPr>
          <a:xfrm rot="16200000">
            <a:off x="1525714" y="3054165"/>
            <a:ext cx="529969" cy="1142998"/>
          </a:xfrm>
          <a:prstGeom prst="triangle">
            <a:avLst>
              <a:gd name="adj" fmla="val 6465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5"/>
          <p:cNvGrpSpPr/>
          <p:nvPr/>
        </p:nvGrpSpPr>
        <p:grpSpPr>
          <a:xfrm>
            <a:off x="1066799" y="3438021"/>
            <a:ext cx="251460" cy="452628"/>
            <a:chOff x="1600200" y="2209800"/>
            <a:chExt cx="530354" cy="994732"/>
          </a:xfrm>
          <a:solidFill>
            <a:schemeClr val="accent5"/>
          </a:solidFill>
        </p:grpSpPr>
        <p:sp>
          <p:nvSpPr>
            <p:cNvPr id="47" name="Flowchart: Delay 46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>
            <a:spLocks/>
          </p:cNvSpPr>
          <p:nvPr/>
        </p:nvSpPr>
        <p:spPr>
          <a:xfrm rot="5400000">
            <a:off x="3398801" y="2854052"/>
            <a:ext cx="530352" cy="2603547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数据库工作</a:t>
            </a:r>
            <a:endParaRPr 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Isosceles Triangle 36"/>
          <p:cNvSpPr/>
          <p:nvPr/>
        </p:nvSpPr>
        <p:spPr>
          <a:xfrm rot="16200000">
            <a:off x="1525720" y="3584518"/>
            <a:ext cx="529969" cy="1142998"/>
          </a:xfrm>
          <a:prstGeom prst="triangle">
            <a:avLst>
              <a:gd name="adj" fmla="val 6465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6200000">
            <a:off x="1525712" y="2522512"/>
            <a:ext cx="529969" cy="1142998"/>
          </a:xfrm>
          <a:prstGeom prst="triangle">
            <a:avLst>
              <a:gd name="adj" fmla="val 646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4"/>
          <p:cNvGrpSpPr/>
          <p:nvPr/>
        </p:nvGrpSpPr>
        <p:grpSpPr>
          <a:xfrm>
            <a:off x="1066798" y="2906368"/>
            <a:ext cx="251460" cy="452628"/>
            <a:chOff x="1600200" y="2209800"/>
            <a:chExt cx="530354" cy="9947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" name="Flowchart: Delay 40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38"/>
          <p:cNvGrpSpPr/>
          <p:nvPr/>
        </p:nvGrpSpPr>
        <p:grpSpPr>
          <a:xfrm>
            <a:off x="1066804" y="3968373"/>
            <a:ext cx="251460" cy="452628"/>
            <a:chOff x="1600200" y="2209800"/>
            <a:chExt cx="530354" cy="994732"/>
          </a:xfrm>
          <a:solidFill>
            <a:schemeClr val="accent6"/>
          </a:solidFill>
        </p:grpSpPr>
        <p:sp>
          <p:nvSpPr>
            <p:cNvPr id="50" name="Flowchart: Delay 49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16664" y="1937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技术视角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21" name="矩形 20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731927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技术视角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930315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249E-6 L -4.44444E-6 -0.0226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47 L -3.33333E-6 -0.0229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73316E-6 L -1.94444E-6 -0.0229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3108E-6 L -4.44444E-6 0.0192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3108E-6 L -3.33333E-6 0.0192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3876E-6 L -1.94444E-6 0.0192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6" grpId="0" animBg="1"/>
      <p:bldP spid="36" grpId="1" animBg="1"/>
      <p:bldP spid="34" grpId="0" animBg="1"/>
      <p:bldP spid="34" grpId="1" animBg="1"/>
      <p:bldP spid="37" grpId="0" animBg="1"/>
      <p:bldP spid="39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592657" y="508000"/>
              <a:ext cx="238466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概念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5min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0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4"/>
          <p:cNvGrpSpPr/>
          <p:nvPr/>
        </p:nvGrpSpPr>
        <p:grpSpPr>
          <a:xfrm>
            <a:off x="3581400" y="2674178"/>
            <a:ext cx="251460" cy="452628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48" name="Flowchart: Delay 47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0" name="Rectangle 279"/>
          <p:cNvSpPr>
            <a:spLocks/>
          </p:cNvSpPr>
          <p:nvPr/>
        </p:nvSpPr>
        <p:spPr>
          <a:xfrm rot="5400000">
            <a:off x="3398798" y="2986514"/>
            <a:ext cx="530352" cy="2603547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数据库工作</a:t>
            </a:r>
            <a:endParaRPr 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1" name="Rectangle 280"/>
          <p:cNvSpPr>
            <a:spLocks/>
          </p:cNvSpPr>
          <p:nvPr/>
        </p:nvSpPr>
        <p:spPr>
          <a:xfrm rot="5400000">
            <a:off x="3398799" y="2326945"/>
            <a:ext cx="530352" cy="2603547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工作</a:t>
            </a:r>
            <a:endParaRPr 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3" name="Rectangle 282"/>
          <p:cNvSpPr>
            <a:spLocks/>
          </p:cNvSpPr>
          <p:nvPr/>
        </p:nvSpPr>
        <p:spPr>
          <a:xfrm rot="5400000">
            <a:off x="3398799" y="1637581"/>
            <a:ext cx="530352" cy="2603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前端工作</a:t>
            </a:r>
            <a:endParaRPr 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2355011" y="1785668"/>
            <a:ext cx="1345721" cy="2769079"/>
          </a:xfrm>
          <a:custGeom>
            <a:avLst/>
            <a:gdLst>
              <a:gd name="connsiteX0" fmla="*/ 0 w 1345721"/>
              <a:gd name="connsiteY0" fmla="*/ 2760453 h 2769079"/>
              <a:gd name="connsiteX1" fmla="*/ 1086929 w 1345721"/>
              <a:gd name="connsiteY1" fmla="*/ 2769079 h 2769079"/>
              <a:gd name="connsiteX2" fmla="*/ 1086929 w 1345721"/>
              <a:gd name="connsiteY2" fmla="*/ 2234241 h 2769079"/>
              <a:gd name="connsiteX3" fmla="*/ 621102 w 1345721"/>
              <a:gd name="connsiteY3" fmla="*/ 2096219 h 2769079"/>
              <a:gd name="connsiteX4" fmla="*/ 621102 w 1345721"/>
              <a:gd name="connsiteY4" fmla="*/ 1570007 h 2769079"/>
              <a:gd name="connsiteX5" fmla="*/ 879895 w 1345721"/>
              <a:gd name="connsiteY5" fmla="*/ 1406106 h 2769079"/>
              <a:gd name="connsiteX6" fmla="*/ 879895 w 1345721"/>
              <a:gd name="connsiteY6" fmla="*/ 862641 h 2769079"/>
              <a:gd name="connsiteX7" fmla="*/ 1345721 w 1345721"/>
              <a:gd name="connsiteY7" fmla="*/ 0 h 2769079"/>
              <a:gd name="connsiteX8" fmla="*/ 8627 w 1345721"/>
              <a:gd name="connsiteY8" fmla="*/ 871268 h 2769079"/>
              <a:gd name="connsiteX9" fmla="*/ 0 w 1345721"/>
              <a:gd name="connsiteY9" fmla="*/ 2760453 h 27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5721" h="2769079">
                <a:moveTo>
                  <a:pt x="0" y="2760453"/>
                </a:moveTo>
                <a:lnTo>
                  <a:pt x="1086929" y="2769079"/>
                </a:lnTo>
                <a:lnTo>
                  <a:pt x="1086929" y="2234241"/>
                </a:lnTo>
                <a:lnTo>
                  <a:pt x="621102" y="2096219"/>
                </a:lnTo>
                <a:lnTo>
                  <a:pt x="621102" y="1570007"/>
                </a:lnTo>
                <a:lnTo>
                  <a:pt x="879895" y="1406106"/>
                </a:lnTo>
                <a:lnTo>
                  <a:pt x="879895" y="862641"/>
                </a:lnTo>
                <a:lnTo>
                  <a:pt x="1345721" y="0"/>
                </a:lnTo>
                <a:lnTo>
                  <a:pt x="8627" y="871268"/>
                </a:lnTo>
                <a:cubicBezTo>
                  <a:pt x="5751" y="1500996"/>
                  <a:pt x="2876" y="2130725"/>
                  <a:pt x="0" y="2760453"/>
                </a:cubicBez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975610" y="1790700"/>
            <a:ext cx="1741170" cy="2766060"/>
          </a:xfrm>
          <a:custGeom>
            <a:avLst/>
            <a:gdLst>
              <a:gd name="connsiteX0" fmla="*/ 720090 w 1741170"/>
              <a:gd name="connsiteY0" fmla="*/ 0 h 2766060"/>
              <a:gd name="connsiteX1" fmla="*/ 259080 w 1741170"/>
              <a:gd name="connsiteY1" fmla="*/ 876300 h 2766060"/>
              <a:gd name="connsiteX2" fmla="*/ 255270 w 1741170"/>
              <a:gd name="connsiteY2" fmla="*/ 1409700 h 2766060"/>
              <a:gd name="connsiteX3" fmla="*/ 0 w 1741170"/>
              <a:gd name="connsiteY3" fmla="*/ 1569720 h 2766060"/>
              <a:gd name="connsiteX4" fmla="*/ 0 w 1741170"/>
              <a:gd name="connsiteY4" fmla="*/ 2099310 h 2766060"/>
              <a:gd name="connsiteX5" fmla="*/ 468630 w 1741170"/>
              <a:gd name="connsiteY5" fmla="*/ 2228850 h 2766060"/>
              <a:gd name="connsiteX6" fmla="*/ 468630 w 1741170"/>
              <a:gd name="connsiteY6" fmla="*/ 2766060 h 2766060"/>
              <a:gd name="connsiteX7" fmla="*/ 1040130 w 1741170"/>
              <a:gd name="connsiteY7" fmla="*/ 2762250 h 2766060"/>
              <a:gd name="connsiteX8" fmla="*/ 1040130 w 1741170"/>
              <a:gd name="connsiteY8" fmla="*/ 2228850 h 2766060"/>
              <a:gd name="connsiteX9" fmla="*/ 1264920 w 1741170"/>
              <a:gd name="connsiteY9" fmla="*/ 2087880 h 2766060"/>
              <a:gd name="connsiteX10" fmla="*/ 1264920 w 1741170"/>
              <a:gd name="connsiteY10" fmla="*/ 1851660 h 2766060"/>
              <a:gd name="connsiteX11" fmla="*/ 426720 w 1741170"/>
              <a:gd name="connsiteY11" fmla="*/ 1851660 h 2766060"/>
              <a:gd name="connsiteX12" fmla="*/ 430530 w 1741170"/>
              <a:gd name="connsiteY12" fmla="*/ 1569720 h 2766060"/>
              <a:gd name="connsiteX13" fmla="*/ 434340 w 1741170"/>
              <a:gd name="connsiteY13" fmla="*/ 1207770 h 2766060"/>
              <a:gd name="connsiteX14" fmla="*/ 1737360 w 1741170"/>
              <a:gd name="connsiteY14" fmla="*/ 1207770 h 2766060"/>
              <a:gd name="connsiteX15" fmla="*/ 1741170 w 1741170"/>
              <a:gd name="connsiteY15" fmla="*/ 876300 h 2766060"/>
              <a:gd name="connsiteX16" fmla="*/ 720090 w 1741170"/>
              <a:gd name="connsiteY16" fmla="*/ 0 h 276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1170" h="2766060">
                <a:moveTo>
                  <a:pt x="720090" y="0"/>
                </a:moveTo>
                <a:lnTo>
                  <a:pt x="259080" y="876300"/>
                </a:lnTo>
                <a:lnTo>
                  <a:pt x="255270" y="1409700"/>
                </a:lnTo>
                <a:lnTo>
                  <a:pt x="0" y="1569720"/>
                </a:lnTo>
                <a:lnTo>
                  <a:pt x="0" y="2099310"/>
                </a:lnTo>
                <a:lnTo>
                  <a:pt x="468630" y="2228850"/>
                </a:lnTo>
                <a:lnTo>
                  <a:pt x="468630" y="2766060"/>
                </a:lnTo>
                <a:lnTo>
                  <a:pt x="1040130" y="2762250"/>
                </a:lnTo>
                <a:lnTo>
                  <a:pt x="1040130" y="2228850"/>
                </a:lnTo>
                <a:lnTo>
                  <a:pt x="1264920" y="2087880"/>
                </a:lnTo>
                <a:lnTo>
                  <a:pt x="1264920" y="1851660"/>
                </a:lnTo>
                <a:lnTo>
                  <a:pt x="426720" y="1851660"/>
                </a:lnTo>
                <a:lnTo>
                  <a:pt x="430530" y="1569720"/>
                </a:lnTo>
                <a:lnTo>
                  <a:pt x="434340" y="1207770"/>
                </a:lnTo>
                <a:lnTo>
                  <a:pt x="1737360" y="1207770"/>
                </a:lnTo>
                <a:lnTo>
                  <a:pt x="1741170" y="876300"/>
                </a:lnTo>
                <a:lnTo>
                  <a:pt x="720090" y="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06140" y="1794510"/>
            <a:ext cx="1562100" cy="2766060"/>
          </a:xfrm>
          <a:custGeom>
            <a:avLst/>
            <a:gdLst>
              <a:gd name="connsiteX0" fmla="*/ 285750 w 1562100"/>
              <a:gd name="connsiteY0" fmla="*/ 0 h 2766060"/>
              <a:gd name="connsiteX1" fmla="*/ 1314450 w 1562100"/>
              <a:gd name="connsiteY1" fmla="*/ 876300 h 2766060"/>
              <a:gd name="connsiteX2" fmla="*/ 1314450 w 1562100"/>
              <a:gd name="connsiteY2" fmla="*/ 1211580 h 2766060"/>
              <a:gd name="connsiteX3" fmla="*/ 7620 w 1562100"/>
              <a:gd name="connsiteY3" fmla="*/ 1207770 h 2766060"/>
              <a:gd name="connsiteX4" fmla="*/ 0 w 1562100"/>
              <a:gd name="connsiteY4" fmla="*/ 1855470 h 2766060"/>
              <a:gd name="connsiteX5" fmla="*/ 838200 w 1562100"/>
              <a:gd name="connsiteY5" fmla="*/ 1851660 h 2766060"/>
              <a:gd name="connsiteX6" fmla="*/ 842010 w 1562100"/>
              <a:gd name="connsiteY6" fmla="*/ 2095500 h 2766060"/>
              <a:gd name="connsiteX7" fmla="*/ 613410 w 1562100"/>
              <a:gd name="connsiteY7" fmla="*/ 2232660 h 2766060"/>
              <a:gd name="connsiteX8" fmla="*/ 609600 w 1562100"/>
              <a:gd name="connsiteY8" fmla="*/ 2762250 h 2766060"/>
              <a:gd name="connsiteX9" fmla="*/ 1562100 w 1562100"/>
              <a:gd name="connsiteY9" fmla="*/ 2766060 h 2766060"/>
              <a:gd name="connsiteX10" fmla="*/ 1554480 w 1562100"/>
              <a:gd name="connsiteY10" fmla="*/ 876300 h 2766060"/>
              <a:gd name="connsiteX11" fmla="*/ 285750 w 1562100"/>
              <a:gd name="connsiteY11" fmla="*/ 0 h 276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100" h="2766060">
                <a:moveTo>
                  <a:pt x="285750" y="0"/>
                </a:moveTo>
                <a:lnTo>
                  <a:pt x="1314450" y="876300"/>
                </a:lnTo>
                <a:lnTo>
                  <a:pt x="1314450" y="1211580"/>
                </a:lnTo>
                <a:lnTo>
                  <a:pt x="7620" y="1207770"/>
                </a:lnTo>
                <a:lnTo>
                  <a:pt x="0" y="1855470"/>
                </a:lnTo>
                <a:lnTo>
                  <a:pt x="838200" y="1851660"/>
                </a:lnTo>
                <a:lnTo>
                  <a:pt x="842010" y="2095500"/>
                </a:lnTo>
                <a:lnTo>
                  <a:pt x="613410" y="2232660"/>
                </a:lnTo>
                <a:lnTo>
                  <a:pt x="609600" y="2762250"/>
                </a:lnTo>
                <a:lnTo>
                  <a:pt x="1562100" y="2766060"/>
                </a:lnTo>
                <a:lnTo>
                  <a:pt x="1554480" y="876300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230221" y="2667000"/>
            <a:ext cx="1493520" cy="541020"/>
          </a:xfrm>
          <a:custGeom>
            <a:avLst/>
            <a:gdLst>
              <a:gd name="connsiteX0" fmla="*/ 1493520 w 1493520"/>
              <a:gd name="connsiteY0" fmla="*/ 0 h 541020"/>
              <a:gd name="connsiteX1" fmla="*/ 0 w 1493520"/>
              <a:gd name="connsiteY1" fmla="*/ 3810 h 541020"/>
              <a:gd name="connsiteX2" fmla="*/ 3810 w 1493520"/>
              <a:gd name="connsiteY2" fmla="*/ 541020 h 541020"/>
              <a:gd name="connsiteX3" fmla="*/ 213360 w 1493520"/>
              <a:gd name="connsiteY3" fmla="*/ 541020 h 541020"/>
              <a:gd name="connsiteX4" fmla="*/ 217170 w 1493520"/>
              <a:gd name="connsiteY4" fmla="*/ 320040 h 541020"/>
              <a:gd name="connsiteX5" fmla="*/ 1493520 w 1493520"/>
              <a:gd name="connsiteY5" fmla="*/ 323850 h 541020"/>
              <a:gd name="connsiteX6" fmla="*/ 1493520 w 1493520"/>
              <a:gd name="connsiteY6" fmla="*/ 0 h 541020"/>
              <a:gd name="connsiteX0" fmla="*/ 1493520 w 1493520"/>
              <a:gd name="connsiteY0" fmla="*/ 0 h 541020"/>
              <a:gd name="connsiteX1" fmla="*/ 0 w 1493520"/>
              <a:gd name="connsiteY1" fmla="*/ 3810 h 541020"/>
              <a:gd name="connsiteX2" fmla="*/ 3810 w 1493520"/>
              <a:gd name="connsiteY2" fmla="*/ 541020 h 541020"/>
              <a:gd name="connsiteX3" fmla="*/ 213360 w 1493520"/>
              <a:gd name="connsiteY3" fmla="*/ 541020 h 541020"/>
              <a:gd name="connsiteX4" fmla="*/ 220107 w 1493520"/>
              <a:gd name="connsiteY4" fmla="*/ 324848 h 541020"/>
              <a:gd name="connsiteX5" fmla="*/ 1493520 w 1493520"/>
              <a:gd name="connsiteY5" fmla="*/ 323850 h 541020"/>
              <a:gd name="connsiteX6" fmla="*/ 1493520 w 1493520"/>
              <a:gd name="connsiteY6" fmla="*/ 0 h 541020"/>
              <a:gd name="connsiteX0" fmla="*/ 1493520 w 1493520"/>
              <a:gd name="connsiteY0" fmla="*/ 0 h 541020"/>
              <a:gd name="connsiteX1" fmla="*/ 0 w 1493520"/>
              <a:gd name="connsiteY1" fmla="*/ 3810 h 541020"/>
              <a:gd name="connsiteX2" fmla="*/ 3810 w 1493520"/>
              <a:gd name="connsiteY2" fmla="*/ 541020 h 541020"/>
              <a:gd name="connsiteX3" fmla="*/ 213360 w 1493520"/>
              <a:gd name="connsiteY3" fmla="*/ 541020 h 541020"/>
              <a:gd name="connsiteX4" fmla="*/ 220107 w 1493520"/>
              <a:gd name="connsiteY4" fmla="*/ 324848 h 541020"/>
              <a:gd name="connsiteX5" fmla="*/ 1341779 w 1493520"/>
              <a:gd name="connsiteY5" fmla="*/ 249888 h 541020"/>
              <a:gd name="connsiteX6" fmla="*/ 1493520 w 1493520"/>
              <a:gd name="connsiteY6" fmla="*/ 0 h 541020"/>
              <a:gd name="connsiteX0" fmla="*/ 1493520 w 1493520"/>
              <a:gd name="connsiteY0" fmla="*/ 0 h 541020"/>
              <a:gd name="connsiteX1" fmla="*/ 0 w 1493520"/>
              <a:gd name="connsiteY1" fmla="*/ 3810 h 541020"/>
              <a:gd name="connsiteX2" fmla="*/ 3810 w 1493520"/>
              <a:gd name="connsiteY2" fmla="*/ 541020 h 541020"/>
              <a:gd name="connsiteX3" fmla="*/ 213360 w 1493520"/>
              <a:gd name="connsiteY3" fmla="*/ 541020 h 541020"/>
              <a:gd name="connsiteX4" fmla="*/ 220107 w 1493520"/>
              <a:gd name="connsiteY4" fmla="*/ 324848 h 541020"/>
              <a:gd name="connsiteX5" fmla="*/ 1493520 w 1493520"/>
              <a:gd name="connsiteY5" fmla="*/ 324848 h 541020"/>
              <a:gd name="connsiteX6" fmla="*/ 1493520 w 1493520"/>
              <a:gd name="connsiteY6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3520" h="541020">
                <a:moveTo>
                  <a:pt x="1493520" y="0"/>
                </a:moveTo>
                <a:lnTo>
                  <a:pt x="0" y="3810"/>
                </a:lnTo>
                <a:lnTo>
                  <a:pt x="3810" y="541020"/>
                </a:lnTo>
                <a:lnTo>
                  <a:pt x="213360" y="541020"/>
                </a:lnTo>
                <a:lnTo>
                  <a:pt x="220107" y="324848"/>
                </a:lnTo>
                <a:lnTo>
                  <a:pt x="1493520" y="324848"/>
                </a:lnTo>
                <a:lnTo>
                  <a:pt x="149352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362200" y="2670048"/>
            <a:ext cx="1088127" cy="1883031"/>
            <a:chOff x="2362200" y="2670048"/>
            <a:chExt cx="1088127" cy="1883031"/>
          </a:xfrm>
        </p:grpSpPr>
        <p:sp>
          <p:nvSpPr>
            <p:cNvPr id="52" name="Rectangle 51"/>
            <p:cNvSpPr>
              <a:spLocks/>
            </p:cNvSpPr>
            <p:nvPr/>
          </p:nvSpPr>
          <p:spPr>
            <a:xfrm rot="16200000">
              <a:off x="2644240" y="3746991"/>
              <a:ext cx="530352" cy="10818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6200000">
              <a:off x="2407325" y="3307676"/>
              <a:ext cx="530352" cy="62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16200000">
              <a:off x="2534628" y="2497620"/>
              <a:ext cx="530352" cy="8752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03652" y="2667000"/>
            <a:ext cx="1564594" cy="1886078"/>
            <a:chOff x="3403652" y="2667000"/>
            <a:chExt cx="1564594" cy="1886078"/>
          </a:xfrm>
        </p:grpSpPr>
        <p:sp>
          <p:nvSpPr>
            <p:cNvPr id="55" name="Rectangle 54"/>
            <p:cNvSpPr>
              <a:spLocks/>
            </p:cNvSpPr>
            <p:nvPr/>
          </p:nvSpPr>
          <p:spPr>
            <a:xfrm rot="16200000">
              <a:off x="4223244" y="3808076"/>
              <a:ext cx="530352" cy="95965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3436837" y="2667000"/>
              <a:ext cx="1531409" cy="541020"/>
            </a:xfrm>
            <a:custGeom>
              <a:avLst/>
              <a:gdLst>
                <a:gd name="connsiteX0" fmla="*/ 76200 w 647700"/>
                <a:gd name="connsiteY0" fmla="*/ 34290 h 457200"/>
                <a:gd name="connsiteX1" fmla="*/ 0 w 647700"/>
                <a:gd name="connsiteY1" fmla="*/ 377190 h 457200"/>
                <a:gd name="connsiteX2" fmla="*/ 198120 w 647700"/>
                <a:gd name="connsiteY2" fmla="*/ 457200 h 457200"/>
                <a:gd name="connsiteX3" fmla="*/ 647700 w 647700"/>
                <a:gd name="connsiteY3" fmla="*/ 350520 h 457200"/>
                <a:gd name="connsiteX4" fmla="*/ 609600 w 647700"/>
                <a:gd name="connsiteY4" fmla="*/ 102870 h 457200"/>
                <a:gd name="connsiteX5" fmla="*/ 487680 w 647700"/>
                <a:gd name="connsiteY5" fmla="*/ 0 h 457200"/>
                <a:gd name="connsiteX6" fmla="*/ 76200 w 647700"/>
                <a:gd name="connsiteY6" fmla="*/ 34290 h 457200"/>
                <a:gd name="connsiteX0" fmla="*/ 76200 w 1027896"/>
                <a:gd name="connsiteY0" fmla="*/ 59388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6200 w 1027896"/>
                <a:gd name="connsiteY6" fmla="*/ 59388 h 482298"/>
                <a:gd name="connsiteX0" fmla="*/ 778931 w 1027896"/>
                <a:gd name="connsiteY0" fmla="*/ 4551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78931 w 1027896"/>
                <a:gd name="connsiteY6" fmla="*/ 4551 h 482298"/>
                <a:gd name="connsiteX0" fmla="*/ 778931 w 1027896"/>
                <a:gd name="connsiteY0" fmla="*/ 4551 h 541020"/>
                <a:gd name="connsiteX1" fmla="*/ 0 w 1027896"/>
                <a:gd name="connsiteY1" fmla="*/ 402288 h 541020"/>
                <a:gd name="connsiteX2" fmla="*/ 198120 w 1027896"/>
                <a:gd name="connsiteY2" fmla="*/ 482298 h 541020"/>
                <a:gd name="connsiteX3" fmla="*/ 647700 w 1027896"/>
                <a:gd name="connsiteY3" fmla="*/ 375618 h 541020"/>
                <a:gd name="connsiteX4" fmla="*/ 1027896 w 1027896"/>
                <a:gd name="connsiteY4" fmla="*/ 541020 h 541020"/>
                <a:gd name="connsiteX5" fmla="*/ 1027896 w 1027896"/>
                <a:gd name="connsiteY5" fmla="*/ 0 h 541020"/>
                <a:gd name="connsiteX6" fmla="*/ 778931 w 1027896"/>
                <a:gd name="connsiteY6" fmla="*/ 4551 h 541020"/>
                <a:gd name="connsiteX0" fmla="*/ 580811 w 829776"/>
                <a:gd name="connsiteY0" fmla="*/ 4551 h 541020"/>
                <a:gd name="connsiteX1" fmla="*/ 321728 w 829776"/>
                <a:gd name="connsiteY1" fmla="*/ 220905 h 541020"/>
                <a:gd name="connsiteX2" fmla="*/ 0 w 829776"/>
                <a:gd name="connsiteY2" fmla="*/ 482298 h 541020"/>
                <a:gd name="connsiteX3" fmla="*/ 449580 w 829776"/>
                <a:gd name="connsiteY3" fmla="*/ 375618 h 541020"/>
                <a:gd name="connsiteX4" fmla="*/ 829776 w 829776"/>
                <a:gd name="connsiteY4" fmla="*/ 541020 h 541020"/>
                <a:gd name="connsiteX5" fmla="*/ 829776 w 829776"/>
                <a:gd name="connsiteY5" fmla="*/ 0 h 541020"/>
                <a:gd name="connsiteX6" fmla="*/ 580811 w 829776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699133 w 1528909"/>
                <a:gd name="connsiteY2" fmla="*/ 482298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25662 w 1528909"/>
                <a:gd name="connsiteY1" fmla="*/ 463616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79945 w 1528909"/>
                <a:gd name="connsiteY1" fmla="*/ 32866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132663 w 1528909"/>
                <a:gd name="connsiteY1" fmla="*/ 21709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76508 w 1528909"/>
                <a:gd name="connsiteY1" fmla="*/ 38100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84404 w 1528909"/>
                <a:gd name="connsiteY1" fmla="*/ 324848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82444 w 1531409"/>
                <a:gd name="connsiteY0" fmla="*/ 4551 h 541020"/>
                <a:gd name="connsiteX1" fmla="*/ 1286904 w 1531409"/>
                <a:gd name="connsiteY1" fmla="*/ 324848 h 541020"/>
                <a:gd name="connsiteX2" fmla="*/ 0 w 1531409"/>
                <a:gd name="connsiteY2" fmla="*/ 324848 h 541020"/>
                <a:gd name="connsiteX3" fmla="*/ 2500 w 1531409"/>
                <a:gd name="connsiteY3" fmla="*/ 538576 h 541020"/>
                <a:gd name="connsiteX4" fmla="*/ 1531409 w 1531409"/>
                <a:gd name="connsiteY4" fmla="*/ 541020 h 541020"/>
                <a:gd name="connsiteX5" fmla="*/ 1531409 w 1531409"/>
                <a:gd name="connsiteY5" fmla="*/ 0 h 541020"/>
                <a:gd name="connsiteX6" fmla="*/ 1282444 w 1531409"/>
                <a:gd name="connsiteY6" fmla="*/ 4551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409" h="541020">
                  <a:moveTo>
                    <a:pt x="1282444" y="4551"/>
                  </a:moveTo>
                  <a:cubicBezTo>
                    <a:pt x="1282444" y="112587"/>
                    <a:pt x="1286904" y="216812"/>
                    <a:pt x="1286904" y="324848"/>
                  </a:cubicBezTo>
                  <a:lnTo>
                    <a:pt x="0" y="324848"/>
                  </a:lnTo>
                  <a:cubicBezTo>
                    <a:pt x="833" y="396091"/>
                    <a:pt x="1667" y="467333"/>
                    <a:pt x="2500" y="538576"/>
                  </a:cubicBezTo>
                  <a:lnTo>
                    <a:pt x="1531409" y="541020"/>
                  </a:lnTo>
                  <a:lnTo>
                    <a:pt x="1531409" y="0"/>
                  </a:lnTo>
                  <a:lnTo>
                    <a:pt x="1282444" y="455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403652" y="3360675"/>
              <a:ext cx="1562096" cy="530356"/>
            </a:xfrm>
            <a:custGeom>
              <a:avLst/>
              <a:gdLst>
                <a:gd name="connsiteX0" fmla="*/ 76200 w 647700"/>
                <a:gd name="connsiteY0" fmla="*/ 34290 h 457200"/>
                <a:gd name="connsiteX1" fmla="*/ 0 w 647700"/>
                <a:gd name="connsiteY1" fmla="*/ 377190 h 457200"/>
                <a:gd name="connsiteX2" fmla="*/ 198120 w 647700"/>
                <a:gd name="connsiteY2" fmla="*/ 457200 h 457200"/>
                <a:gd name="connsiteX3" fmla="*/ 647700 w 647700"/>
                <a:gd name="connsiteY3" fmla="*/ 350520 h 457200"/>
                <a:gd name="connsiteX4" fmla="*/ 609600 w 647700"/>
                <a:gd name="connsiteY4" fmla="*/ 102870 h 457200"/>
                <a:gd name="connsiteX5" fmla="*/ 487680 w 647700"/>
                <a:gd name="connsiteY5" fmla="*/ 0 h 457200"/>
                <a:gd name="connsiteX6" fmla="*/ 76200 w 647700"/>
                <a:gd name="connsiteY6" fmla="*/ 34290 h 457200"/>
                <a:gd name="connsiteX0" fmla="*/ 76200 w 1027896"/>
                <a:gd name="connsiteY0" fmla="*/ 59388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6200 w 1027896"/>
                <a:gd name="connsiteY6" fmla="*/ 59388 h 482298"/>
                <a:gd name="connsiteX0" fmla="*/ 778931 w 1027896"/>
                <a:gd name="connsiteY0" fmla="*/ 4551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78931 w 1027896"/>
                <a:gd name="connsiteY6" fmla="*/ 4551 h 482298"/>
                <a:gd name="connsiteX0" fmla="*/ 778931 w 1027896"/>
                <a:gd name="connsiteY0" fmla="*/ 4551 h 541020"/>
                <a:gd name="connsiteX1" fmla="*/ 0 w 1027896"/>
                <a:gd name="connsiteY1" fmla="*/ 402288 h 541020"/>
                <a:gd name="connsiteX2" fmla="*/ 198120 w 1027896"/>
                <a:gd name="connsiteY2" fmla="*/ 482298 h 541020"/>
                <a:gd name="connsiteX3" fmla="*/ 647700 w 1027896"/>
                <a:gd name="connsiteY3" fmla="*/ 375618 h 541020"/>
                <a:gd name="connsiteX4" fmla="*/ 1027896 w 1027896"/>
                <a:gd name="connsiteY4" fmla="*/ 541020 h 541020"/>
                <a:gd name="connsiteX5" fmla="*/ 1027896 w 1027896"/>
                <a:gd name="connsiteY5" fmla="*/ 0 h 541020"/>
                <a:gd name="connsiteX6" fmla="*/ 778931 w 1027896"/>
                <a:gd name="connsiteY6" fmla="*/ 4551 h 541020"/>
                <a:gd name="connsiteX0" fmla="*/ 580811 w 829776"/>
                <a:gd name="connsiteY0" fmla="*/ 4551 h 541020"/>
                <a:gd name="connsiteX1" fmla="*/ 321728 w 829776"/>
                <a:gd name="connsiteY1" fmla="*/ 220905 h 541020"/>
                <a:gd name="connsiteX2" fmla="*/ 0 w 829776"/>
                <a:gd name="connsiteY2" fmla="*/ 482298 h 541020"/>
                <a:gd name="connsiteX3" fmla="*/ 449580 w 829776"/>
                <a:gd name="connsiteY3" fmla="*/ 375618 h 541020"/>
                <a:gd name="connsiteX4" fmla="*/ 829776 w 829776"/>
                <a:gd name="connsiteY4" fmla="*/ 541020 h 541020"/>
                <a:gd name="connsiteX5" fmla="*/ 829776 w 829776"/>
                <a:gd name="connsiteY5" fmla="*/ 0 h 541020"/>
                <a:gd name="connsiteX6" fmla="*/ 580811 w 829776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699133 w 1528909"/>
                <a:gd name="connsiteY2" fmla="*/ 482298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25662 w 1528909"/>
                <a:gd name="connsiteY1" fmla="*/ 463616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79945 w 1528909"/>
                <a:gd name="connsiteY1" fmla="*/ 32866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970864 w 1970864"/>
                <a:gd name="connsiteY5" fmla="*/ 287645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855556 w 1970864"/>
                <a:gd name="connsiteY3" fmla="*/ 53035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356355 w 1562096"/>
                <a:gd name="connsiteY4" fmla="*/ 320440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562096 w 1562096"/>
                <a:gd name="connsiteY4" fmla="*/ 530356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096" h="530356">
                  <a:moveTo>
                    <a:pt x="0" y="0"/>
                  </a:moveTo>
                  <a:lnTo>
                    <a:pt x="0" y="287646"/>
                  </a:lnTo>
                  <a:lnTo>
                    <a:pt x="855557" y="287646"/>
                  </a:lnTo>
                  <a:cubicBezTo>
                    <a:pt x="855557" y="368549"/>
                    <a:pt x="855556" y="449453"/>
                    <a:pt x="855556" y="530356"/>
                  </a:cubicBezTo>
                  <a:lnTo>
                    <a:pt x="1562096" y="530356"/>
                  </a:lnTo>
                  <a:lnTo>
                    <a:pt x="156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1066800" y="2749138"/>
            <a:ext cx="251460" cy="452628"/>
            <a:chOff x="1600200" y="2209800"/>
            <a:chExt cx="530354" cy="9947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Flowchart: Delay 32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1066800" y="3438404"/>
            <a:ext cx="251460" cy="452628"/>
            <a:chOff x="1600200" y="2209800"/>
            <a:chExt cx="530354" cy="994732"/>
          </a:xfrm>
          <a:solidFill>
            <a:schemeClr val="accent5"/>
          </a:solidFill>
        </p:grpSpPr>
        <p:sp>
          <p:nvSpPr>
            <p:cNvPr id="37" name="Flowchart: Delay 36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1066800" y="4100452"/>
            <a:ext cx="251460" cy="452628"/>
            <a:chOff x="1600200" y="2209800"/>
            <a:chExt cx="530354" cy="994732"/>
          </a:xfrm>
          <a:solidFill>
            <a:schemeClr val="accent6"/>
          </a:solidFill>
        </p:grpSpPr>
        <p:sp>
          <p:nvSpPr>
            <p:cNvPr id="40" name="Flowchart: Delay 39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>
            <a:spLocks/>
          </p:cNvSpPr>
          <p:nvPr/>
        </p:nvSpPr>
        <p:spPr>
          <a:xfrm rot="16200000">
            <a:off x="3456290" y="4003275"/>
            <a:ext cx="530352" cy="569258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2975611" y="3352800"/>
            <a:ext cx="1286093" cy="530357"/>
          </a:xfrm>
          <a:custGeom>
            <a:avLst/>
            <a:gdLst>
              <a:gd name="connsiteX0" fmla="*/ 76200 w 647700"/>
              <a:gd name="connsiteY0" fmla="*/ 34290 h 457200"/>
              <a:gd name="connsiteX1" fmla="*/ 0 w 647700"/>
              <a:gd name="connsiteY1" fmla="*/ 377190 h 457200"/>
              <a:gd name="connsiteX2" fmla="*/ 198120 w 647700"/>
              <a:gd name="connsiteY2" fmla="*/ 457200 h 457200"/>
              <a:gd name="connsiteX3" fmla="*/ 647700 w 647700"/>
              <a:gd name="connsiteY3" fmla="*/ 350520 h 457200"/>
              <a:gd name="connsiteX4" fmla="*/ 609600 w 647700"/>
              <a:gd name="connsiteY4" fmla="*/ 102870 h 457200"/>
              <a:gd name="connsiteX5" fmla="*/ 487680 w 647700"/>
              <a:gd name="connsiteY5" fmla="*/ 0 h 457200"/>
              <a:gd name="connsiteX6" fmla="*/ 76200 w 647700"/>
              <a:gd name="connsiteY6" fmla="*/ 34290 h 457200"/>
              <a:gd name="connsiteX0" fmla="*/ 76200 w 1027896"/>
              <a:gd name="connsiteY0" fmla="*/ 59388 h 482298"/>
              <a:gd name="connsiteX1" fmla="*/ 0 w 1027896"/>
              <a:gd name="connsiteY1" fmla="*/ 402288 h 482298"/>
              <a:gd name="connsiteX2" fmla="*/ 198120 w 1027896"/>
              <a:gd name="connsiteY2" fmla="*/ 482298 h 482298"/>
              <a:gd name="connsiteX3" fmla="*/ 647700 w 1027896"/>
              <a:gd name="connsiteY3" fmla="*/ 375618 h 482298"/>
              <a:gd name="connsiteX4" fmla="*/ 609600 w 1027896"/>
              <a:gd name="connsiteY4" fmla="*/ 127968 h 482298"/>
              <a:gd name="connsiteX5" fmla="*/ 1027896 w 1027896"/>
              <a:gd name="connsiteY5" fmla="*/ 0 h 482298"/>
              <a:gd name="connsiteX6" fmla="*/ 76200 w 1027896"/>
              <a:gd name="connsiteY6" fmla="*/ 59388 h 482298"/>
              <a:gd name="connsiteX0" fmla="*/ 778931 w 1027896"/>
              <a:gd name="connsiteY0" fmla="*/ 4551 h 482298"/>
              <a:gd name="connsiteX1" fmla="*/ 0 w 1027896"/>
              <a:gd name="connsiteY1" fmla="*/ 402288 h 482298"/>
              <a:gd name="connsiteX2" fmla="*/ 198120 w 1027896"/>
              <a:gd name="connsiteY2" fmla="*/ 482298 h 482298"/>
              <a:gd name="connsiteX3" fmla="*/ 647700 w 1027896"/>
              <a:gd name="connsiteY3" fmla="*/ 375618 h 482298"/>
              <a:gd name="connsiteX4" fmla="*/ 609600 w 1027896"/>
              <a:gd name="connsiteY4" fmla="*/ 127968 h 482298"/>
              <a:gd name="connsiteX5" fmla="*/ 1027896 w 1027896"/>
              <a:gd name="connsiteY5" fmla="*/ 0 h 482298"/>
              <a:gd name="connsiteX6" fmla="*/ 778931 w 1027896"/>
              <a:gd name="connsiteY6" fmla="*/ 4551 h 482298"/>
              <a:gd name="connsiteX0" fmla="*/ 778931 w 1027896"/>
              <a:gd name="connsiteY0" fmla="*/ 4551 h 541020"/>
              <a:gd name="connsiteX1" fmla="*/ 0 w 1027896"/>
              <a:gd name="connsiteY1" fmla="*/ 402288 h 541020"/>
              <a:gd name="connsiteX2" fmla="*/ 198120 w 1027896"/>
              <a:gd name="connsiteY2" fmla="*/ 482298 h 541020"/>
              <a:gd name="connsiteX3" fmla="*/ 647700 w 1027896"/>
              <a:gd name="connsiteY3" fmla="*/ 375618 h 541020"/>
              <a:gd name="connsiteX4" fmla="*/ 1027896 w 1027896"/>
              <a:gd name="connsiteY4" fmla="*/ 541020 h 541020"/>
              <a:gd name="connsiteX5" fmla="*/ 1027896 w 1027896"/>
              <a:gd name="connsiteY5" fmla="*/ 0 h 541020"/>
              <a:gd name="connsiteX6" fmla="*/ 778931 w 1027896"/>
              <a:gd name="connsiteY6" fmla="*/ 4551 h 541020"/>
              <a:gd name="connsiteX0" fmla="*/ 580811 w 829776"/>
              <a:gd name="connsiteY0" fmla="*/ 4551 h 541020"/>
              <a:gd name="connsiteX1" fmla="*/ 321728 w 829776"/>
              <a:gd name="connsiteY1" fmla="*/ 220905 h 541020"/>
              <a:gd name="connsiteX2" fmla="*/ 0 w 829776"/>
              <a:gd name="connsiteY2" fmla="*/ 482298 h 541020"/>
              <a:gd name="connsiteX3" fmla="*/ 449580 w 829776"/>
              <a:gd name="connsiteY3" fmla="*/ 375618 h 541020"/>
              <a:gd name="connsiteX4" fmla="*/ 829776 w 829776"/>
              <a:gd name="connsiteY4" fmla="*/ 541020 h 541020"/>
              <a:gd name="connsiteX5" fmla="*/ 829776 w 829776"/>
              <a:gd name="connsiteY5" fmla="*/ 0 h 541020"/>
              <a:gd name="connsiteX6" fmla="*/ 580811 w 829776"/>
              <a:gd name="connsiteY6" fmla="*/ 4551 h 541020"/>
              <a:gd name="connsiteX0" fmla="*/ 1279944 w 1528909"/>
              <a:gd name="connsiteY0" fmla="*/ 4551 h 541020"/>
              <a:gd name="connsiteX1" fmla="*/ 1020861 w 1528909"/>
              <a:gd name="connsiteY1" fmla="*/ 220905 h 541020"/>
              <a:gd name="connsiteX2" fmla="*/ 699133 w 1528909"/>
              <a:gd name="connsiteY2" fmla="*/ 482298 h 541020"/>
              <a:gd name="connsiteX3" fmla="*/ 0 w 1528909"/>
              <a:gd name="connsiteY3" fmla="*/ 538576 h 541020"/>
              <a:gd name="connsiteX4" fmla="*/ 1528909 w 1528909"/>
              <a:gd name="connsiteY4" fmla="*/ 541020 h 541020"/>
              <a:gd name="connsiteX5" fmla="*/ 1528909 w 1528909"/>
              <a:gd name="connsiteY5" fmla="*/ 0 h 541020"/>
              <a:gd name="connsiteX6" fmla="*/ 1279944 w 1528909"/>
              <a:gd name="connsiteY6" fmla="*/ 4551 h 541020"/>
              <a:gd name="connsiteX0" fmla="*/ 1279944 w 1528909"/>
              <a:gd name="connsiteY0" fmla="*/ 4551 h 541020"/>
              <a:gd name="connsiteX1" fmla="*/ 1020861 w 1528909"/>
              <a:gd name="connsiteY1" fmla="*/ 220905 h 541020"/>
              <a:gd name="connsiteX2" fmla="*/ 0 w 1528909"/>
              <a:gd name="connsiteY2" fmla="*/ 328660 h 541020"/>
              <a:gd name="connsiteX3" fmla="*/ 0 w 1528909"/>
              <a:gd name="connsiteY3" fmla="*/ 538576 h 541020"/>
              <a:gd name="connsiteX4" fmla="*/ 1528909 w 1528909"/>
              <a:gd name="connsiteY4" fmla="*/ 541020 h 541020"/>
              <a:gd name="connsiteX5" fmla="*/ 1528909 w 1528909"/>
              <a:gd name="connsiteY5" fmla="*/ 0 h 541020"/>
              <a:gd name="connsiteX6" fmla="*/ 1279944 w 1528909"/>
              <a:gd name="connsiteY6" fmla="*/ 4551 h 541020"/>
              <a:gd name="connsiteX0" fmla="*/ 1279944 w 1528909"/>
              <a:gd name="connsiteY0" fmla="*/ 4551 h 541020"/>
              <a:gd name="connsiteX1" fmla="*/ 1325662 w 1528909"/>
              <a:gd name="connsiteY1" fmla="*/ 463616 h 541020"/>
              <a:gd name="connsiteX2" fmla="*/ 0 w 1528909"/>
              <a:gd name="connsiteY2" fmla="*/ 328660 h 541020"/>
              <a:gd name="connsiteX3" fmla="*/ 0 w 1528909"/>
              <a:gd name="connsiteY3" fmla="*/ 538576 h 541020"/>
              <a:gd name="connsiteX4" fmla="*/ 1528909 w 1528909"/>
              <a:gd name="connsiteY4" fmla="*/ 541020 h 541020"/>
              <a:gd name="connsiteX5" fmla="*/ 1528909 w 1528909"/>
              <a:gd name="connsiteY5" fmla="*/ 0 h 541020"/>
              <a:gd name="connsiteX6" fmla="*/ 1279944 w 1528909"/>
              <a:gd name="connsiteY6" fmla="*/ 4551 h 541020"/>
              <a:gd name="connsiteX0" fmla="*/ 1279944 w 1528909"/>
              <a:gd name="connsiteY0" fmla="*/ 4551 h 541020"/>
              <a:gd name="connsiteX1" fmla="*/ 1279945 w 1528909"/>
              <a:gd name="connsiteY1" fmla="*/ 328660 h 541020"/>
              <a:gd name="connsiteX2" fmla="*/ 0 w 1528909"/>
              <a:gd name="connsiteY2" fmla="*/ 328660 h 541020"/>
              <a:gd name="connsiteX3" fmla="*/ 0 w 1528909"/>
              <a:gd name="connsiteY3" fmla="*/ 538576 h 541020"/>
              <a:gd name="connsiteX4" fmla="*/ 1528909 w 1528909"/>
              <a:gd name="connsiteY4" fmla="*/ 541020 h 541020"/>
              <a:gd name="connsiteX5" fmla="*/ 1528909 w 1528909"/>
              <a:gd name="connsiteY5" fmla="*/ 0 h 541020"/>
              <a:gd name="connsiteX6" fmla="*/ 1279944 w 1528909"/>
              <a:gd name="connsiteY6" fmla="*/ 4551 h 541020"/>
              <a:gd name="connsiteX0" fmla="*/ 0 w 1970864"/>
              <a:gd name="connsiteY0" fmla="*/ 0 h 828665"/>
              <a:gd name="connsiteX1" fmla="*/ 1721900 w 1970864"/>
              <a:gd name="connsiteY1" fmla="*/ 616305 h 828665"/>
              <a:gd name="connsiteX2" fmla="*/ 441955 w 1970864"/>
              <a:gd name="connsiteY2" fmla="*/ 616305 h 828665"/>
              <a:gd name="connsiteX3" fmla="*/ 441955 w 1970864"/>
              <a:gd name="connsiteY3" fmla="*/ 826221 h 828665"/>
              <a:gd name="connsiteX4" fmla="*/ 1970864 w 1970864"/>
              <a:gd name="connsiteY4" fmla="*/ 828665 h 828665"/>
              <a:gd name="connsiteX5" fmla="*/ 1970864 w 1970864"/>
              <a:gd name="connsiteY5" fmla="*/ 287645 h 828665"/>
              <a:gd name="connsiteX6" fmla="*/ 0 w 1970864"/>
              <a:gd name="connsiteY6" fmla="*/ 0 h 828665"/>
              <a:gd name="connsiteX0" fmla="*/ 0 w 1970864"/>
              <a:gd name="connsiteY0" fmla="*/ 0 h 828665"/>
              <a:gd name="connsiteX1" fmla="*/ 1721900 w 1970864"/>
              <a:gd name="connsiteY1" fmla="*/ 616305 h 828665"/>
              <a:gd name="connsiteX2" fmla="*/ 441955 w 1970864"/>
              <a:gd name="connsiteY2" fmla="*/ 616305 h 828665"/>
              <a:gd name="connsiteX3" fmla="*/ 441955 w 1970864"/>
              <a:gd name="connsiteY3" fmla="*/ 826221 h 828665"/>
              <a:gd name="connsiteX4" fmla="*/ 1970864 w 1970864"/>
              <a:gd name="connsiteY4" fmla="*/ 828665 h 828665"/>
              <a:gd name="connsiteX5" fmla="*/ 1562096 w 1970864"/>
              <a:gd name="connsiteY5" fmla="*/ 0 h 828665"/>
              <a:gd name="connsiteX6" fmla="*/ 0 w 1970864"/>
              <a:gd name="connsiteY6" fmla="*/ 0 h 828665"/>
              <a:gd name="connsiteX0" fmla="*/ 0 w 1970864"/>
              <a:gd name="connsiteY0" fmla="*/ 0 h 828665"/>
              <a:gd name="connsiteX1" fmla="*/ 0 w 1970864"/>
              <a:gd name="connsiteY1" fmla="*/ 287646 h 828665"/>
              <a:gd name="connsiteX2" fmla="*/ 441955 w 1970864"/>
              <a:gd name="connsiteY2" fmla="*/ 616305 h 828665"/>
              <a:gd name="connsiteX3" fmla="*/ 441955 w 1970864"/>
              <a:gd name="connsiteY3" fmla="*/ 826221 h 828665"/>
              <a:gd name="connsiteX4" fmla="*/ 1970864 w 1970864"/>
              <a:gd name="connsiteY4" fmla="*/ 828665 h 828665"/>
              <a:gd name="connsiteX5" fmla="*/ 1562096 w 1970864"/>
              <a:gd name="connsiteY5" fmla="*/ 0 h 828665"/>
              <a:gd name="connsiteX6" fmla="*/ 0 w 1970864"/>
              <a:gd name="connsiteY6" fmla="*/ 0 h 828665"/>
              <a:gd name="connsiteX0" fmla="*/ 0 w 1970864"/>
              <a:gd name="connsiteY0" fmla="*/ 0 h 828665"/>
              <a:gd name="connsiteX1" fmla="*/ 0 w 1970864"/>
              <a:gd name="connsiteY1" fmla="*/ 287646 h 828665"/>
              <a:gd name="connsiteX2" fmla="*/ 855557 w 1970864"/>
              <a:gd name="connsiteY2" fmla="*/ 144526 h 828665"/>
              <a:gd name="connsiteX3" fmla="*/ 441955 w 1970864"/>
              <a:gd name="connsiteY3" fmla="*/ 826221 h 828665"/>
              <a:gd name="connsiteX4" fmla="*/ 1970864 w 1970864"/>
              <a:gd name="connsiteY4" fmla="*/ 828665 h 828665"/>
              <a:gd name="connsiteX5" fmla="*/ 1562096 w 1970864"/>
              <a:gd name="connsiteY5" fmla="*/ 0 h 828665"/>
              <a:gd name="connsiteX6" fmla="*/ 0 w 1970864"/>
              <a:gd name="connsiteY6" fmla="*/ 0 h 828665"/>
              <a:gd name="connsiteX0" fmla="*/ 0 w 1970864"/>
              <a:gd name="connsiteY0" fmla="*/ 0 h 828665"/>
              <a:gd name="connsiteX1" fmla="*/ 0 w 1970864"/>
              <a:gd name="connsiteY1" fmla="*/ 287646 h 828665"/>
              <a:gd name="connsiteX2" fmla="*/ 855557 w 1970864"/>
              <a:gd name="connsiteY2" fmla="*/ 144526 h 828665"/>
              <a:gd name="connsiteX3" fmla="*/ 1508755 w 1970864"/>
              <a:gd name="connsiteY3" fmla="*/ 449326 h 828665"/>
              <a:gd name="connsiteX4" fmla="*/ 1970864 w 1970864"/>
              <a:gd name="connsiteY4" fmla="*/ 828665 h 828665"/>
              <a:gd name="connsiteX5" fmla="*/ 1562096 w 1970864"/>
              <a:gd name="connsiteY5" fmla="*/ 0 h 828665"/>
              <a:gd name="connsiteX6" fmla="*/ 0 w 1970864"/>
              <a:gd name="connsiteY6" fmla="*/ 0 h 828665"/>
              <a:gd name="connsiteX0" fmla="*/ 0 w 1970864"/>
              <a:gd name="connsiteY0" fmla="*/ 0 h 828665"/>
              <a:gd name="connsiteX1" fmla="*/ 0 w 1970864"/>
              <a:gd name="connsiteY1" fmla="*/ 287646 h 828665"/>
              <a:gd name="connsiteX2" fmla="*/ 855557 w 1970864"/>
              <a:gd name="connsiteY2" fmla="*/ 287646 h 828665"/>
              <a:gd name="connsiteX3" fmla="*/ 1508755 w 1970864"/>
              <a:gd name="connsiteY3" fmla="*/ 449326 h 828665"/>
              <a:gd name="connsiteX4" fmla="*/ 1970864 w 1970864"/>
              <a:gd name="connsiteY4" fmla="*/ 828665 h 828665"/>
              <a:gd name="connsiteX5" fmla="*/ 1562096 w 1970864"/>
              <a:gd name="connsiteY5" fmla="*/ 0 h 828665"/>
              <a:gd name="connsiteX6" fmla="*/ 0 w 1970864"/>
              <a:gd name="connsiteY6" fmla="*/ 0 h 828665"/>
              <a:gd name="connsiteX0" fmla="*/ 0 w 1970864"/>
              <a:gd name="connsiteY0" fmla="*/ 0 h 828665"/>
              <a:gd name="connsiteX1" fmla="*/ 0 w 1970864"/>
              <a:gd name="connsiteY1" fmla="*/ 287646 h 828665"/>
              <a:gd name="connsiteX2" fmla="*/ 855557 w 1970864"/>
              <a:gd name="connsiteY2" fmla="*/ 287646 h 828665"/>
              <a:gd name="connsiteX3" fmla="*/ 855556 w 1970864"/>
              <a:gd name="connsiteY3" fmla="*/ 530356 h 828665"/>
              <a:gd name="connsiteX4" fmla="*/ 1970864 w 1970864"/>
              <a:gd name="connsiteY4" fmla="*/ 828665 h 828665"/>
              <a:gd name="connsiteX5" fmla="*/ 1562096 w 1970864"/>
              <a:gd name="connsiteY5" fmla="*/ 0 h 828665"/>
              <a:gd name="connsiteX6" fmla="*/ 0 w 1970864"/>
              <a:gd name="connsiteY6" fmla="*/ 0 h 828665"/>
              <a:gd name="connsiteX0" fmla="*/ 0 w 1562096"/>
              <a:gd name="connsiteY0" fmla="*/ 0 h 530356"/>
              <a:gd name="connsiteX1" fmla="*/ 0 w 1562096"/>
              <a:gd name="connsiteY1" fmla="*/ 287646 h 530356"/>
              <a:gd name="connsiteX2" fmla="*/ 855557 w 1562096"/>
              <a:gd name="connsiteY2" fmla="*/ 287646 h 530356"/>
              <a:gd name="connsiteX3" fmla="*/ 855556 w 1562096"/>
              <a:gd name="connsiteY3" fmla="*/ 530356 h 530356"/>
              <a:gd name="connsiteX4" fmla="*/ 1356355 w 1562096"/>
              <a:gd name="connsiteY4" fmla="*/ 320440 h 530356"/>
              <a:gd name="connsiteX5" fmla="*/ 1562096 w 1562096"/>
              <a:gd name="connsiteY5" fmla="*/ 0 h 530356"/>
              <a:gd name="connsiteX6" fmla="*/ 0 w 1562096"/>
              <a:gd name="connsiteY6" fmla="*/ 0 h 530356"/>
              <a:gd name="connsiteX0" fmla="*/ 0 w 1562096"/>
              <a:gd name="connsiteY0" fmla="*/ 0 h 530356"/>
              <a:gd name="connsiteX1" fmla="*/ 0 w 1562096"/>
              <a:gd name="connsiteY1" fmla="*/ 287646 h 530356"/>
              <a:gd name="connsiteX2" fmla="*/ 855557 w 1562096"/>
              <a:gd name="connsiteY2" fmla="*/ 287646 h 530356"/>
              <a:gd name="connsiteX3" fmla="*/ 855556 w 1562096"/>
              <a:gd name="connsiteY3" fmla="*/ 530356 h 530356"/>
              <a:gd name="connsiteX4" fmla="*/ 1562096 w 1562096"/>
              <a:gd name="connsiteY4" fmla="*/ 530356 h 530356"/>
              <a:gd name="connsiteX5" fmla="*/ 1562096 w 1562096"/>
              <a:gd name="connsiteY5" fmla="*/ 0 h 530356"/>
              <a:gd name="connsiteX6" fmla="*/ 0 w 1562096"/>
              <a:gd name="connsiteY6" fmla="*/ 0 h 530356"/>
              <a:gd name="connsiteX0" fmla="*/ 156210 w 1562096"/>
              <a:gd name="connsiteY0" fmla="*/ 0 h 1132082"/>
              <a:gd name="connsiteX1" fmla="*/ 0 w 1562096"/>
              <a:gd name="connsiteY1" fmla="*/ 889372 h 1132082"/>
              <a:gd name="connsiteX2" fmla="*/ 855557 w 1562096"/>
              <a:gd name="connsiteY2" fmla="*/ 889372 h 1132082"/>
              <a:gd name="connsiteX3" fmla="*/ 855556 w 1562096"/>
              <a:gd name="connsiteY3" fmla="*/ 1132082 h 1132082"/>
              <a:gd name="connsiteX4" fmla="*/ 1562096 w 1562096"/>
              <a:gd name="connsiteY4" fmla="*/ 1132082 h 1132082"/>
              <a:gd name="connsiteX5" fmla="*/ 1562096 w 1562096"/>
              <a:gd name="connsiteY5" fmla="*/ 601726 h 1132082"/>
              <a:gd name="connsiteX6" fmla="*/ 156210 w 1562096"/>
              <a:gd name="connsiteY6" fmla="*/ 0 h 1132082"/>
              <a:gd name="connsiteX0" fmla="*/ 156210 w 1562096"/>
              <a:gd name="connsiteY0" fmla="*/ 0 h 1132082"/>
              <a:gd name="connsiteX1" fmla="*/ 0 w 1562096"/>
              <a:gd name="connsiteY1" fmla="*/ 889372 h 1132082"/>
              <a:gd name="connsiteX2" fmla="*/ 855557 w 1562096"/>
              <a:gd name="connsiteY2" fmla="*/ 889372 h 1132082"/>
              <a:gd name="connsiteX3" fmla="*/ 855556 w 1562096"/>
              <a:gd name="connsiteY3" fmla="*/ 1132082 h 1132082"/>
              <a:gd name="connsiteX4" fmla="*/ 1562096 w 1562096"/>
              <a:gd name="connsiteY4" fmla="*/ 1132082 h 1132082"/>
              <a:gd name="connsiteX5" fmla="*/ 586740 w 1562096"/>
              <a:gd name="connsiteY5" fmla="*/ 0 h 1132082"/>
              <a:gd name="connsiteX6" fmla="*/ 156210 w 1562096"/>
              <a:gd name="connsiteY6" fmla="*/ 0 h 1132082"/>
              <a:gd name="connsiteX0" fmla="*/ 156210 w 855557"/>
              <a:gd name="connsiteY0" fmla="*/ 0 h 1132082"/>
              <a:gd name="connsiteX1" fmla="*/ 0 w 855557"/>
              <a:gd name="connsiteY1" fmla="*/ 889372 h 1132082"/>
              <a:gd name="connsiteX2" fmla="*/ 855557 w 855557"/>
              <a:gd name="connsiteY2" fmla="*/ 889372 h 1132082"/>
              <a:gd name="connsiteX3" fmla="*/ 855556 w 855557"/>
              <a:gd name="connsiteY3" fmla="*/ 1132082 h 1132082"/>
              <a:gd name="connsiteX4" fmla="*/ 533400 w 855557"/>
              <a:gd name="connsiteY4" fmla="*/ 287646 h 1132082"/>
              <a:gd name="connsiteX5" fmla="*/ 586740 w 855557"/>
              <a:gd name="connsiteY5" fmla="*/ 0 h 1132082"/>
              <a:gd name="connsiteX6" fmla="*/ 156210 w 855557"/>
              <a:gd name="connsiteY6" fmla="*/ 0 h 1132082"/>
              <a:gd name="connsiteX0" fmla="*/ 156210 w 855557"/>
              <a:gd name="connsiteY0" fmla="*/ 0 h 1132082"/>
              <a:gd name="connsiteX1" fmla="*/ 0 w 855557"/>
              <a:gd name="connsiteY1" fmla="*/ 889372 h 1132082"/>
              <a:gd name="connsiteX2" fmla="*/ 855557 w 855557"/>
              <a:gd name="connsiteY2" fmla="*/ 889372 h 1132082"/>
              <a:gd name="connsiteX3" fmla="*/ 855556 w 855557"/>
              <a:gd name="connsiteY3" fmla="*/ 1132082 h 1132082"/>
              <a:gd name="connsiteX4" fmla="*/ 586744 w 855557"/>
              <a:gd name="connsiteY4" fmla="*/ 287649 h 1132082"/>
              <a:gd name="connsiteX5" fmla="*/ 586740 w 855557"/>
              <a:gd name="connsiteY5" fmla="*/ 0 h 1132082"/>
              <a:gd name="connsiteX6" fmla="*/ 156210 w 855557"/>
              <a:gd name="connsiteY6" fmla="*/ 0 h 1132082"/>
              <a:gd name="connsiteX0" fmla="*/ 156210 w 1442303"/>
              <a:gd name="connsiteY0" fmla="*/ 0 h 970275"/>
              <a:gd name="connsiteX1" fmla="*/ 0 w 1442303"/>
              <a:gd name="connsiteY1" fmla="*/ 889372 h 970275"/>
              <a:gd name="connsiteX2" fmla="*/ 855557 w 1442303"/>
              <a:gd name="connsiteY2" fmla="*/ 889372 h 970275"/>
              <a:gd name="connsiteX3" fmla="*/ 1442303 w 1442303"/>
              <a:gd name="connsiteY3" fmla="*/ 287646 h 970275"/>
              <a:gd name="connsiteX4" fmla="*/ 586744 w 1442303"/>
              <a:gd name="connsiteY4" fmla="*/ 287649 h 970275"/>
              <a:gd name="connsiteX5" fmla="*/ 586740 w 1442303"/>
              <a:gd name="connsiteY5" fmla="*/ 0 h 970275"/>
              <a:gd name="connsiteX6" fmla="*/ 156210 w 1442303"/>
              <a:gd name="connsiteY6" fmla="*/ 0 h 970275"/>
              <a:gd name="connsiteX0" fmla="*/ 156210 w 1442303"/>
              <a:gd name="connsiteY0" fmla="*/ 0 h 889372"/>
              <a:gd name="connsiteX1" fmla="*/ 0 w 1442303"/>
              <a:gd name="connsiteY1" fmla="*/ 889372 h 889372"/>
              <a:gd name="connsiteX2" fmla="*/ 1442303 w 1442303"/>
              <a:gd name="connsiteY2" fmla="*/ 530357 h 889372"/>
              <a:gd name="connsiteX3" fmla="*/ 1442303 w 1442303"/>
              <a:gd name="connsiteY3" fmla="*/ 287646 h 889372"/>
              <a:gd name="connsiteX4" fmla="*/ 586744 w 1442303"/>
              <a:gd name="connsiteY4" fmla="*/ 287649 h 889372"/>
              <a:gd name="connsiteX5" fmla="*/ 586740 w 1442303"/>
              <a:gd name="connsiteY5" fmla="*/ 0 h 889372"/>
              <a:gd name="connsiteX6" fmla="*/ 156210 w 1442303"/>
              <a:gd name="connsiteY6" fmla="*/ 0 h 889372"/>
              <a:gd name="connsiteX0" fmla="*/ 0 w 1286093"/>
              <a:gd name="connsiteY0" fmla="*/ 0 h 530357"/>
              <a:gd name="connsiteX1" fmla="*/ 254612 w 1286093"/>
              <a:gd name="connsiteY1" fmla="*/ 373127 h 530357"/>
              <a:gd name="connsiteX2" fmla="*/ 1286093 w 1286093"/>
              <a:gd name="connsiteY2" fmla="*/ 530357 h 530357"/>
              <a:gd name="connsiteX3" fmla="*/ 1286093 w 1286093"/>
              <a:gd name="connsiteY3" fmla="*/ 287646 h 530357"/>
              <a:gd name="connsiteX4" fmla="*/ 430534 w 1286093"/>
              <a:gd name="connsiteY4" fmla="*/ 287649 h 530357"/>
              <a:gd name="connsiteX5" fmla="*/ 430530 w 1286093"/>
              <a:gd name="connsiteY5" fmla="*/ 0 h 530357"/>
              <a:gd name="connsiteX6" fmla="*/ 0 w 1286093"/>
              <a:gd name="connsiteY6" fmla="*/ 0 h 530357"/>
              <a:gd name="connsiteX0" fmla="*/ 0 w 1286093"/>
              <a:gd name="connsiteY0" fmla="*/ 0 h 530357"/>
              <a:gd name="connsiteX1" fmla="*/ 0 w 1286093"/>
              <a:gd name="connsiteY1" fmla="*/ 530357 h 530357"/>
              <a:gd name="connsiteX2" fmla="*/ 1286093 w 1286093"/>
              <a:gd name="connsiteY2" fmla="*/ 530357 h 530357"/>
              <a:gd name="connsiteX3" fmla="*/ 1286093 w 1286093"/>
              <a:gd name="connsiteY3" fmla="*/ 287646 h 530357"/>
              <a:gd name="connsiteX4" fmla="*/ 430534 w 1286093"/>
              <a:gd name="connsiteY4" fmla="*/ 287649 h 530357"/>
              <a:gd name="connsiteX5" fmla="*/ 430530 w 1286093"/>
              <a:gd name="connsiteY5" fmla="*/ 0 h 530357"/>
              <a:gd name="connsiteX6" fmla="*/ 0 w 1286093"/>
              <a:gd name="connsiteY6" fmla="*/ 0 h 53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6093" h="530357">
                <a:moveTo>
                  <a:pt x="0" y="0"/>
                </a:moveTo>
                <a:lnTo>
                  <a:pt x="0" y="530357"/>
                </a:lnTo>
                <a:lnTo>
                  <a:pt x="1286093" y="530357"/>
                </a:lnTo>
                <a:lnTo>
                  <a:pt x="1286093" y="287646"/>
                </a:lnTo>
                <a:lnTo>
                  <a:pt x="430534" y="287649"/>
                </a:lnTo>
                <a:cubicBezTo>
                  <a:pt x="430533" y="191766"/>
                  <a:pt x="430531" y="95883"/>
                  <a:pt x="4305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57400" y="1307068"/>
            <a:ext cx="32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用户视角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47449" y="32653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+mj-ea"/>
                <a:ea typeface="+mj-ea"/>
              </a:rPr>
              <a:t>功能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+mj-ea"/>
                <a:ea typeface="+mj-ea"/>
              </a:rPr>
              <a:t>1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3652" y="2482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+mj-ea"/>
                <a:ea typeface="+mj-ea"/>
              </a:rPr>
              <a:t>功能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+mj-ea"/>
                <a:ea typeface="+mj-ea"/>
              </a:rPr>
              <a:t> 2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 rot="2690729">
            <a:off x="4140915" y="33202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+mj-ea"/>
                <a:ea typeface="+mj-ea"/>
              </a:rPr>
              <a:t>功能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+mj-ea"/>
                <a:ea typeface="+mj-ea"/>
              </a:rPr>
              <a:t>3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3" name="矩形 4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31927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用户视角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5867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0805E-6 L -1.94444E-6 -0.144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6 L -0.12188 4.44444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23 L 0.15416 -0.00023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39 L 0.15434 2.22222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50428E-6 L -0.12083 0.0002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14488 L -0.36753 -0.1816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" y="-1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81" grpId="0" animBg="1"/>
      <p:bldP spid="283" grpId="0" animBg="1"/>
      <p:bldP spid="58" grpId="0" animBg="1"/>
      <p:bldP spid="58" grpId="1" animBg="1"/>
      <p:bldP spid="25" grpId="0" animBg="1"/>
      <p:bldP spid="26" grpId="0" animBg="1"/>
      <p:bldP spid="26" grpId="1" animBg="1"/>
      <p:bldP spid="45" grpId="0" animBg="1"/>
      <p:bldP spid="65" grpId="0" animBg="1"/>
      <p:bldP spid="50" grpId="0" animBg="1"/>
      <p:bldP spid="32" grpId="0"/>
      <p:bldP spid="32" grpId="1"/>
      <p:bldP spid="35" grpId="0"/>
      <p:bldP spid="35" grpId="1"/>
      <p:bldP spid="36" grpId="0"/>
      <p:bldP spid="36" grpId="1"/>
      <p:bldP spid="39" grpId="0"/>
      <p:bldP spid="3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2975610" y="1790700"/>
            <a:ext cx="1741170" cy="2766060"/>
          </a:xfrm>
          <a:custGeom>
            <a:avLst/>
            <a:gdLst>
              <a:gd name="connsiteX0" fmla="*/ 720090 w 1741170"/>
              <a:gd name="connsiteY0" fmla="*/ 0 h 2766060"/>
              <a:gd name="connsiteX1" fmla="*/ 259080 w 1741170"/>
              <a:gd name="connsiteY1" fmla="*/ 876300 h 2766060"/>
              <a:gd name="connsiteX2" fmla="*/ 255270 w 1741170"/>
              <a:gd name="connsiteY2" fmla="*/ 1409700 h 2766060"/>
              <a:gd name="connsiteX3" fmla="*/ 0 w 1741170"/>
              <a:gd name="connsiteY3" fmla="*/ 1569720 h 2766060"/>
              <a:gd name="connsiteX4" fmla="*/ 0 w 1741170"/>
              <a:gd name="connsiteY4" fmla="*/ 2099310 h 2766060"/>
              <a:gd name="connsiteX5" fmla="*/ 468630 w 1741170"/>
              <a:gd name="connsiteY5" fmla="*/ 2228850 h 2766060"/>
              <a:gd name="connsiteX6" fmla="*/ 468630 w 1741170"/>
              <a:gd name="connsiteY6" fmla="*/ 2766060 h 2766060"/>
              <a:gd name="connsiteX7" fmla="*/ 1040130 w 1741170"/>
              <a:gd name="connsiteY7" fmla="*/ 2762250 h 2766060"/>
              <a:gd name="connsiteX8" fmla="*/ 1040130 w 1741170"/>
              <a:gd name="connsiteY8" fmla="*/ 2228850 h 2766060"/>
              <a:gd name="connsiteX9" fmla="*/ 1264920 w 1741170"/>
              <a:gd name="connsiteY9" fmla="*/ 2087880 h 2766060"/>
              <a:gd name="connsiteX10" fmla="*/ 1264920 w 1741170"/>
              <a:gd name="connsiteY10" fmla="*/ 1851660 h 2766060"/>
              <a:gd name="connsiteX11" fmla="*/ 426720 w 1741170"/>
              <a:gd name="connsiteY11" fmla="*/ 1851660 h 2766060"/>
              <a:gd name="connsiteX12" fmla="*/ 430530 w 1741170"/>
              <a:gd name="connsiteY12" fmla="*/ 1569720 h 2766060"/>
              <a:gd name="connsiteX13" fmla="*/ 434340 w 1741170"/>
              <a:gd name="connsiteY13" fmla="*/ 1207770 h 2766060"/>
              <a:gd name="connsiteX14" fmla="*/ 1737360 w 1741170"/>
              <a:gd name="connsiteY14" fmla="*/ 1207770 h 2766060"/>
              <a:gd name="connsiteX15" fmla="*/ 1741170 w 1741170"/>
              <a:gd name="connsiteY15" fmla="*/ 876300 h 2766060"/>
              <a:gd name="connsiteX16" fmla="*/ 720090 w 1741170"/>
              <a:gd name="connsiteY16" fmla="*/ 0 h 276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1170" h="2766060">
                <a:moveTo>
                  <a:pt x="720090" y="0"/>
                </a:moveTo>
                <a:lnTo>
                  <a:pt x="259080" y="876300"/>
                </a:lnTo>
                <a:lnTo>
                  <a:pt x="255270" y="1409700"/>
                </a:lnTo>
                <a:lnTo>
                  <a:pt x="0" y="1569720"/>
                </a:lnTo>
                <a:lnTo>
                  <a:pt x="0" y="2099310"/>
                </a:lnTo>
                <a:lnTo>
                  <a:pt x="468630" y="2228850"/>
                </a:lnTo>
                <a:lnTo>
                  <a:pt x="468630" y="2766060"/>
                </a:lnTo>
                <a:lnTo>
                  <a:pt x="1040130" y="2762250"/>
                </a:lnTo>
                <a:lnTo>
                  <a:pt x="1040130" y="2228850"/>
                </a:lnTo>
                <a:lnTo>
                  <a:pt x="1264920" y="2087880"/>
                </a:lnTo>
                <a:lnTo>
                  <a:pt x="1264920" y="1851660"/>
                </a:lnTo>
                <a:lnTo>
                  <a:pt x="426720" y="1851660"/>
                </a:lnTo>
                <a:lnTo>
                  <a:pt x="430530" y="1569720"/>
                </a:lnTo>
                <a:lnTo>
                  <a:pt x="434340" y="1207770"/>
                </a:lnTo>
                <a:lnTo>
                  <a:pt x="1737360" y="1207770"/>
                </a:lnTo>
                <a:lnTo>
                  <a:pt x="1741170" y="876300"/>
                </a:lnTo>
                <a:lnTo>
                  <a:pt x="720090" y="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240586" y="1785668"/>
            <a:ext cx="1345721" cy="2769079"/>
          </a:xfrm>
          <a:custGeom>
            <a:avLst/>
            <a:gdLst>
              <a:gd name="connsiteX0" fmla="*/ 0 w 1345721"/>
              <a:gd name="connsiteY0" fmla="*/ 2760453 h 2769079"/>
              <a:gd name="connsiteX1" fmla="*/ 1086929 w 1345721"/>
              <a:gd name="connsiteY1" fmla="*/ 2769079 h 2769079"/>
              <a:gd name="connsiteX2" fmla="*/ 1086929 w 1345721"/>
              <a:gd name="connsiteY2" fmla="*/ 2234241 h 2769079"/>
              <a:gd name="connsiteX3" fmla="*/ 621102 w 1345721"/>
              <a:gd name="connsiteY3" fmla="*/ 2096219 h 2769079"/>
              <a:gd name="connsiteX4" fmla="*/ 621102 w 1345721"/>
              <a:gd name="connsiteY4" fmla="*/ 1570007 h 2769079"/>
              <a:gd name="connsiteX5" fmla="*/ 879895 w 1345721"/>
              <a:gd name="connsiteY5" fmla="*/ 1406106 h 2769079"/>
              <a:gd name="connsiteX6" fmla="*/ 879895 w 1345721"/>
              <a:gd name="connsiteY6" fmla="*/ 862641 h 2769079"/>
              <a:gd name="connsiteX7" fmla="*/ 1345721 w 1345721"/>
              <a:gd name="connsiteY7" fmla="*/ 0 h 2769079"/>
              <a:gd name="connsiteX8" fmla="*/ 8627 w 1345721"/>
              <a:gd name="connsiteY8" fmla="*/ 871268 h 2769079"/>
              <a:gd name="connsiteX9" fmla="*/ 0 w 1345721"/>
              <a:gd name="connsiteY9" fmla="*/ 2760453 h 27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5721" h="2769079">
                <a:moveTo>
                  <a:pt x="0" y="2760453"/>
                </a:moveTo>
                <a:lnTo>
                  <a:pt x="1086929" y="2769079"/>
                </a:lnTo>
                <a:lnTo>
                  <a:pt x="1086929" y="2234241"/>
                </a:lnTo>
                <a:lnTo>
                  <a:pt x="621102" y="2096219"/>
                </a:lnTo>
                <a:lnTo>
                  <a:pt x="621102" y="1570007"/>
                </a:lnTo>
                <a:lnTo>
                  <a:pt x="879895" y="1406106"/>
                </a:lnTo>
                <a:lnTo>
                  <a:pt x="879895" y="862641"/>
                </a:lnTo>
                <a:lnTo>
                  <a:pt x="1345721" y="0"/>
                </a:lnTo>
                <a:lnTo>
                  <a:pt x="8627" y="871268"/>
                </a:lnTo>
                <a:cubicBezTo>
                  <a:pt x="5751" y="1500996"/>
                  <a:pt x="2876" y="2130725"/>
                  <a:pt x="0" y="2760453"/>
                </a:cubicBez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815840" y="1792224"/>
            <a:ext cx="1562100" cy="2766060"/>
          </a:xfrm>
          <a:custGeom>
            <a:avLst/>
            <a:gdLst>
              <a:gd name="connsiteX0" fmla="*/ 285750 w 1562100"/>
              <a:gd name="connsiteY0" fmla="*/ 0 h 2766060"/>
              <a:gd name="connsiteX1" fmla="*/ 1314450 w 1562100"/>
              <a:gd name="connsiteY1" fmla="*/ 876300 h 2766060"/>
              <a:gd name="connsiteX2" fmla="*/ 1314450 w 1562100"/>
              <a:gd name="connsiteY2" fmla="*/ 1211580 h 2766060"/>
              <a:gd name="connsiteX3" fmla="*/ 7620 w 1562100"/>
              <a:gd name="connsiteY3" fmla="*/ 1207770 h 2766060"/>
              <a:gd name="connsiteX4" fmla="*/ 0 w 1562100"/>
              <a:gd name="connsiteY4" fmla="*/ 1855470 h 2766060"/>
              <a:gd name="connsiteX5" fmla="*/ 838200 w 1562100"/>
              <a:gd name="connsiteY5" fmla="*/ 1851660 h 2766060"/>
              <a:gd name="connsiteX6" fmla="*/ 842010 w 1562100"/>
              <a:gd name="connsiteY6" fmla="*/ 2095500 h 2766060"/>
              <a:gd name="connsiteX7" fmla="*/ 613410 w 1562100"/>
              <a:gd name="connsiteY7" fmla="*/ 2232660 h 2766060"/>
              <a:gd name="connsiteX8" fmla="*/ 609600 w 1562100"/>
              <a:gd name="connsiteY8" fmla="*/ 2762250 h 2766060"/>
              <a:gd name="connsiteX9" fmla="*/ 1562100 w 1562100"/>
              <a:gd name="connsiteY9" fmla="*/ 2766060 h 2766060"/>
              <a:gd name="connsiteX10" fmla="*/ 1554480 w 1562100"/>
              <a:gd name="connsiteY10" fmla="*/ 876300 h 2766060"/>
              <a:gd name="connsiteX11" fmla="*/ 285750 w 1562100"/>
              <a:gd name="connsiteY11" fmla="*/ 0 h 276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100" h="2766060">
                <a:moveTo>
                  <a:pt x="285750" y="0"/>
                </a:moveTo>
                <a:lnTo>
                  <a:pt x="1314450" y="876300"/>
                </a:lnTo>
                <a:lnTo>
                  <a:pt x="1314450" y="1211580"/>
                </a:lnTo>
                <a:lnTo>
                  <a:pt x="7620" y="1207770"/>
                </a:lnTo>
                <a:lnTo>
                  <a:pt x="0" y="1855470"/>
                </a:lnTo>
                <a:lnTo>
                  <a:pt x="838200" y="1851660"/>
                </a:lnTo>
                <a:lnTo>
                  <a:pt x="842010" y="2095500"/>
                </a:lnTo>
                <a:lnTo>
                  <a:pt x="613410" y="2232660"/>
                </a:lnTo>
                <a:lnTo>
                  <a:pt x="609600" y="2762250"/>
                </a:lnTo>
                <a:lnTo>
                  <a:pt x="1562100" y="2766060"/>
                </a:lnTo>
                <a:lnTo>
                  <a:pt x="1554480" y="876300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anuragbhatia.com/wp-content/uploads/thumbs-up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077294" y="4558284"/>
            <a:ext cx="1287456" cy="1188138"/>
          </a:xfrm>
          <a:prstGeom prst="rect">
            <a:avLst/>
          </a:prstGeom>
          <a:noFill/>
        </p:spPr>
      </p:pic>
      <p:pic>
        <p:nvPicPr>
          <p:cNvPr id="32" name="Picture 6" descr="http://anuragbhatia.com/wp-content/uploads/thumbs-up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039829" y="4558284"/>
            <a:ext cx="1287456" cy="1188138"/>
          </a:xfrm>
          <a:prstGeom prst="rect">
            <a:avLst/>
          </a:prstGeom>
          <a:noFill/>
        </p:spPr>
      </p:pic>
      <p:grpSp>
        <p:nvGrpSpPr>
          <p:cNvPr id="3" name="Group 61"/>
          <p:cNvGrpSpPr/>
          <p:nvPr/>
        </p:nvGrpSpPr>
        <p:grpSpPr>
          <a:xfrm>
            <a:off x="1259637" y="2671414"/>
            <a:ext cx="1081823" cy="1885346"/>
            <a:chOff x="1259637" y="2671414"/>
            <a:chExt cx="1081823" cy="1885346"/>
          </a:xfrm>
        </p:grpSpPr>
        <p:sp>
          <p:nvSpPr>
            <p:cNvPr id="36" name="Rectangle 35"/>
            <p:cNvSpPr>
              <a:spLocks/>
            </p:cNvSpPr>
            <p:nvPr/>
          </p:nvSpPr>
          <p:spPr>
            <a:xfrm rot="16200000">
              <a:off x="1535373" y="3750672"/>
              <a:ext cx="530352" cy="10818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 rot="16200000">
              <a:off x="1304762" y="3315555"/>
              <a:ext cx="530352" cy="62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 rot="16200000">
              <a:off x="1432066" y="2498986"/>
              <a:ext cx="530352" cy="8752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5257800" y="4553079"/>
            <a:ext cx="1283190" cy="1692303"/>
            <a:chOff x="5257800" y="4553079"/>
            <a:chExt cx="1283190" cy="1692303"/>
          </a:xfrm>
        </p:grpSpPr>
        <p:pic>
          <p:nvPicPr>
            <p:cNvPr id="35" name="Picture 6" descr="http://anuragbhatia.com/wp-content/uploads/thumbs-up.jpg"/>
            <p:cNvPicPr>
              <a:picLocks noChangeAspect="1" noChangeArrowheads="1"/>
            </p:cNvPicPr>
            <p:nvPr/>
          </p:nvPicPr>
          <p:blipFill>
            <a:blip r:embed="rId4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 flipV="1">
              <a:off x="5715000" y="5057244"/>
              <a:ext cx="825990" cy="1188138"/>
            </a:xfrm>
            <a:prstGeom prst="rect">
              <a:avLst/>
            </a:prstGeom>
            <a:noFill/>
          </p:spPr>
        </p:pic>
        <p:pic>
          <p:nvPicPr>
            <p:cNvPr id="31" name="Picture 6" descr="http://anuragbhatia.com/wp-content/uploads/thumbs-up.jpg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5257800" y="4553079"/>
              <a:ext cx="457200" cy="1188138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/>
        </p:nvGrpSpPr>
        <p:grpSpPr>
          <a:xfrm>
            <a:off x="4838073" y="2667000"/>
            <a:ext cx="1533090" cy="1886079"/>
            <a:chOff x="4844851" y="2667000"/>
            <a:chExt cx="1533090" cy="1886079"/>
          </a:xfrm>
        </p:grpSpPr>
        <p:sp>
          <p:nvSpPr>
            <p:cNvPr id="40" name="Rectangle 39"/>
            <p:cNvSpPr>
              <a:spLocks/>
            </p:cNvSpPr>
            <p:nvPr/>
          </p:nvSpPr>
          <p:spPr>
            <a:xfrm rot="16200000">
              <a:off x="5643490" y="3821116"/>
              <a:ext cx="530352" cy="93357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849032" y="2667000"/>
              <a:ext cx="1528909" cy="541020"/>
            </a:xfrm>
            <a:custGeom>
              <a:avLst/>
              <a:gdLst>
                <a:gd name="connsiteX0" fmla="*/ 76200 w 647700"/>
                <a:gd name="connsiteY0" fmla="*/ 34290 h 457200"/>
                <a:gd name="connsiteX1" fmla="*/ 0 w 647700"/>
                <a:gd name="connsiteY1" fmla="*/ 377190 h 457200"/>
                <a:gd name="connsiteX2" fmla="*/ 198120 w 647700"/>
                <a:gd name="connsiteY2" fmla="*/ 457200 h 457200"/>
                <a:gd name="connsiteX3" fmla="*/ 647700 w 647700"/>
                <a:gd name="connsiteY3" fmla="*/ 350520 h 457200"/>
                <a:gd name="connsiteX4" fmla="*/ 609600 w 647700"/>
                <a:gd name="connsiteY4" fmla="*/ 102870 h 457200"/>
                <a:gd name="connsiteX5" fmla="*/ 487680 w 647700"/>
                <a:gd name="connsiteY5" fmla="*/ 0 h 457200"/>
                <a:gd name="connsiteX6" fmla="*/ 76200 w 647700"/>
                <a:gd name="connsiteY6" fmla="*/ 34290 h 457200"/>
                <a:gd name="connsiteX0" fmla="*/ 76200 w 1027896"/>
                <a:gd name="connsiteY0" fmla="*/ 59388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6200 w 1027896"/>
                <a:gd name="connsiteY6" fmla="*/ 59388 h 482298"/>
                <a:gd name="connsiteX0" fmla="*/ 778931 w 1027896"/>
                <a:gd name="connsiteY0" fmla="*/ 4551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78931 w 1027896"/>
                <a:gd name="connsiteY6" fmla="*/ 4551 h 482298"/>
                <a:gd name="connsiteX0" fmla="*/ 778931 w 1027896"/>
                <a:gd name="connsiteY0" fmla="*/ 4551 h 541020"/>
                <a:gd name="connsiteX1" fmla="*/ 0 w 1027896"/>
                <a:gd name="connsiteY1" fmla="*/ 402288 h 541020"/>
                <a:gd name="connsiteX2" fmla="*/ 198120 w 1027896"/>
                <a:gd name="connsiteY2" fmla="*/ 482298 h 541020"/>
                <a:gd name="connsiteX3" fmla="*/ 647700 w 1027896"/>
                <a:gd name="connsiteY3" fmla="*/ 375618 h 541020"/>
                <a:gd name="connsiteX4" fmla="*/ 1027896 w 1027896"/>
                <a:gd name="connsiteY4" fmla="*/ 541020 h 541020"/>
                <a:gd name="connsiteX5" fmla="*/ 1027896 w 1027896"/>
                <a:gd name="connsiteY5" fmla="*/ 0 h 541020"/>
                <a:gd name="connsiteX6" fmla="*/ 778931 w 1027896"/>
                <a:gd name="connsiteY6" fmla="*/ 4551 h 541020"/>
                <a:gd name="connsiteX0" fmla="*/ 580811 w 829776"/>
                <a:gd name="connsiteY0" fmla="*/ 4551 h 541020"/>
                <a:gd name="connsiteX1" fmla="*/ 321728 w 829776"/>
                <a:gd name="connsiteY1" fmla="*/ 220905 h 541020"/>
                <a:gd name="connsiteX2" fmla="*/ 0 w 829776"/>
                <a:gd name="connsiteY2" fmla="*/ 482298 h 541020"/>
                <a:gd name="connsiteX3" fmla="*/ 449580 w 829776"/>
                <a:gd name="connsiteY3" fmla="*/ 375618 h 541020"/>
                <a:gd name="connsiteX4" fmla="*/ 829776 w 829776"/>
                <a:gd name="connsiteY4" fmla="*/ 541020 h 541020"/>
                <a:gd name="connsiteX5" fmla="*/ 829776 w 829776"/>
                <a:gd name="connsiteY5" fmla="*/ 0 h 541020"/>
                <a:gd name="connsiteX6" fmla="*/ 580811 w 829776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699133 w 1528909"/>
                <a:gd name="connsiteY2" fmla="*/ 482298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25662 w 1528909"/>
                <a:gd name="connsiteY1" fmla="*/ 463616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79945 w 1528909"/>
                <a:gd name="connsiteY1" fmla="*/ 32866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909" h="541020">
                  <a:moveTo>
                    <a:pt x="1279944" y="4551"/>
                  </a:moveTo>
                  <a:cubicBezTo>
                    <a:pt x="1279944" y="112587"/>
                    <a:pt x="1279945" y="220624"/>
                    <a:pt x="1279945" y="328660"/>
                  </a:cubicBezTo>
                  <a:lnTo>
                    <a:pt x="0" y="328660"/>
                  </a:lnTo>
                  <a:lnTo>
                    <a:pt x="0" y="538576"/>
                  </a:lnTo>
                  <a:lnTo>
                    <a:pt x="1528909" y="541020"/>
                  </a:lnTo>
                  <a:lnTo>
                    <a:pt x="1528909" y="0"/>
                  </a:lnTo>
                  <a:lnTo>
                    <a:pt x="1279944" y="455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844851" y="3360234"/>
              <a:ext cx="1527048" cy="530356"/>
            </a:xfrm>
            <a:custGeom>
              <a:avLst/>
              <a:gdLst>
                <a:gd name="connsiteX0" fmla="*/ 76200 w 647700"/>
                <a:gd name="connsiteY0" fmla="*/ 34290 h 457200"/>
                <a:gd name="connsiteX1" fmla="*/ 0 w 647700"/>
                <a:gd name="connsiteY1" fmla="*/ 377190 h 457200"/>
                <a:gd name="connsiteX2" fmla="*/ 198120 w 647700"/>
                <a:gd name="connsiteY2" fmla="*/ 457200 h 457200"/>
                <a:gd name="connsiteX3" fmla="*/ 647700 w 647700"/>
                <a:gd name="connsiteY3" fmla="*/ 350520 h 457200"/>
                <a:gd name="connsiteX4" fmla="*/ 609600 w 647700"/>
                <a:gd name="connsiteY4" fmla="*/ 102870 h 457200"/>
                <a:gd name="connsiteX5" fmla="*/ 487680 w 647700"/>
                <a:gd name="connsiteY5" fmla="*/ 0 h 457200"/>
                <a:gd name="connsiteX6" fmla="*/ 76200 w 647700"/>
                <a:gd name="connsiteY6" fmla="*/ 34290 h 457200"/>
                <a:gd name="connsiteX0" fmla="*/ 76200 w 1027896"/>
                <a:gd name="connsiteY0" fmla="*/ 59388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6200 w 1027896"/>
                <a:gd name="connsiteY6" fmla="*/ 59388 h 482298"/>
                <a:gd name="connsiteX0" fmla="*/ 778931 w 1027896"/>
                <a:gd name="connsiteY0" fmla="*/ 4551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78931 w 1027896"/>
                <a:gd name="connsiteY6" fmla="*/ 4551 h 482298"/>
                <a:gd name="connsiteX0" fmla="*/ 778931 w 1027896"/>
                <a:gd name="connsiteY0" fmla="*/ 4551 h 541020"/>
                <a:gd name="connsiteX1" fmla="*/ 0 w 1027896"/>
                <a:gd name="connsiteY1" fmla="*/ 402288 h 541020"/>
                <a:gd name="connsiteX2" fmla="*/ 198120 w 1027896"/>
                <a:gd name="connsiteY2" fmla="*/ 482298 h 541020"/>
                <a:gd name="connsiteX3" fmla="*/ 647700 w 1027896"/>
                <a:gd name="connsiteY3" fmla="*/ 375618 h 541020"/>
                <a:gd name="connsiteX4" fmla="*/ 1027896 w 1027896"/>
                <a:gd name="connsiteY4" fmla="*/ 541020 h 541020"/>
                <a:gd name="connsiteX5" fmla="*/ 1027896 w 1027896"/>
                <a:gd name="connsiteY5" fmla="*/ 0 h 541020"/>
                <a:gd name="connsiteX6" fmla="*/ 778931 w 1027896"/>
                <a:gd name="connsiteY6" fmla="*/ 4551 h 541020"/>
                <a:gd name="connsiteX0" fmla="*/ 580811 w 829776"/>
                <a:gd name="connsiteY0" fmla="*/ 4551 h 541020"/>
                <a:gd name="connsiteX1" fmla="*/ 321728 w 829776"/>
                <a:gd name="connsiteY1" fmla="*/ 220905 h 541020"/>
                <a:gd name="connsiteX2" fmla="*/ 0 w 829776"/>
                <a:gd name="connsiteY2" fmla="*/ 482298 h 541020"/>
                <a:gd name="connsiteX3" fmla="*/ 449580 w 829776"/>
                <a:gd name="connsiteY3" fmla="*/ 375618 h 541020"/>
                <a:gd name="connsiteX4" fmla="*/ 829776 w 829776"/>
                <a:gd name="connsiteY4" fmla="*/ 541020 h 541020"/>
                <a:gd name="connsiteX5" fmla="*/ 829776 w 829776"/>
                <a:gd name="connsiteY5" fmla="*/ 0 h 541020"/>
                <a:gd name="connsiteX6" fmla="*/ 580811 w 829776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699133 w 1528909"/>
                <a:gd name="connsiteY2" fmla="*/ 482298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25662 w 1528909"/>
                <a:gd name="connsiteY1" fmla="*/ 463616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79945 w 1528909"/>
                <a:gd name="connsiteY1" fmla="*/ 32866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970864 w 1970864"/>
                <a:gd name="connsiteY5" fmla="*/ 287645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855556 w 1970864"/>
                <a:gd name="connsiteY3" fmla="*/ 53035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356355 w 1562096"/>
                <a:gd name="connsiteY4" fmla="*/ 320440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562096 w 1562096"/>
                <a:gd name="connsiteY4" fmla="*/ 530356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096" h="530356">
                  <a:moveTo>
                    <a:pt x="0" y="0"/>
                  </a:moveTo>
                  <a:lnTo>
                    <a:pt x="0" y="287646"/>
                  </a:lnTo>
                  <a:lnTo>
                    <a:pt x="855557" y="287646"/>
                  </a:lnTo>
                  <a:cubicBezTo>
                    <a:pt x="855557" y="368549"/>
                    <a:pt x="855556" y="449453"/>
                    <a:pt x="855556" y="530356"/>
                  </a:cubicBezTo>
                  <a:lnTo>
                    <a:pt x="1562096" y="530356"/>
                  </a:lnTo>
                  <a:lnTo>
                    <a:pt x="156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71800" y="2667000"/>
            <a:ext cx="1748130" cy="1886080"/>
            <a:chOff x="2975611" y="2667000"/>
            <a:chExt cx="1748130" cy="1886080"/>
          </a:xfrm>
        </p:grpSpPr>
        <p:sp>
          <p:nvSpPr>
            <p:cNvPr id="38" name="Rectangle 37"/>
            <p:cNvSpPr>
              <a:spLocks/>
            </p:cNvSpPr>
            <p:nvPr/>
          </p:nvSpPr>
          <p:spPr>
            <a:xfrm rot="16200000">
              <a:off x="3456290" y="4003275"/>
              <a:ext cx="530352" cy="5692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230221" y="2667000"/>
              <a:ext cx="1493520" cy="541020"/>
            </a:xfrm>
            <a:custGeom>
              <a:avLst/>
              <a:gdLst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17170 w 1493520"/>
                <a:gd name="connsiteY4" fmla="*/ 320040 h 541020"/>
                <a:gd name="connsiteX5" fmla="*/ 1493520 w 1493520"/>
                <a:gd name="connsiteY5" fmla="*/ 323850 h 541020"/>
                <a:gd name="connsiteX6" fmla="*/ 1493520 w 1493520"/>
                <a:gd name="connsiteY6" fmla="*/ 0 h 541020"/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20107 w 1493520"/>
                <a:gd name="connsiteY4" fmla="*/ 324848 h 541020"/>
                <a:gd name="connsiteX5" fmla="*/ 1493520 w 1493520"/>
                <a:gd name="connsiteY5" fmla="*/ 323850 h 541020"/>
                <a:gd name="connsiteX6" fmla="*/ 1493520 w 1493520"/>
                <a:gd name="connsiteY6" fmla="*/ 0 h 541020"/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20107 w 1493520"/>
                <a:gd name="connsiteY4" fmla="*/ 324848 h 541020"/>
                <a:gd name="connsiteX5" fmla="*/ 1341779 w 1493520"/>
                <a:gd name="connsiteY5" fmla="*/ 249888 h 541020"/>
                <a:gd name="connsiteX6" fmla="*/ 1493520 w 1493520"/>
                <a:gd name="connsiteY6" fmla="*/ 0 h 541020"/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20107 w 1493520"/>
                <a:gd name="connsiteY4" fmla="*/ 324848 h 541020"/>
                <a:gd name="connsiteX5" fmla="*/ 1493520 w 1493520"/>
                <a:gd name="connsiteY5" fmla="*/ 324848 h 541020"/>
                <a:gd name="connsiteX6" fmla="*/ 1493520 w 1493520"/>
                <a:gd name="connsiteY6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520" h="541020">
                  <a:moveTo>
                    <a:pt x="1493520" y="0"/>
                  </a:moveTo>
                  <a:lnTo>
                    <a:pt x="0" y="3810"/>
                  </a:lnTo>
                  <a:lnTo>
                    <a:pt x="3810" y="541020"/>
                  </a:lnTo>
                  <a:lnTo>
                    <a:pt x="213360" y="541020"/>
                  </a:lnTo>
                  <a:lnTo>
                    <a:pt x="220107" y="324848"/>
                  </a:lnTo>
                  <a:lnTo>
                    <a:pt x="1493520" y="324848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75611" y="3352800"/>
              <a:ext cx="1286093" cy="530357"/>
            </a:xfrm>
            <a:custGeom>
              <a:avLst/>
              <a:gdLst>
                <a:gd name="connsiteX0" fmla="*/ 76200 w 647700"/>
                <a:gd name="connsiteY0" fmla="*/ 34290 h 457200"/>
                <a:gd name="connsiteX1" fmla="*/ 0 w 647700"/>
                <a:gd name="connsiteY1" fmla="*/ 377190 h 457200"/>
                <a:gd name="connsiteX2" fmla="*/ 198120 w 647700"/>
                <a:gd name="connsiteY2" fmla="*/ 457200 h 457200"/>
                <a:gd name="connsiteX3" fmla="*/ 647700 w 647700"/>
                <a:gd name="connsiteY3" fmla="*/ 350520 h 457200"/>
                <a:gd name="connsiteX4" fmla="*/ 609600 w 647700"/>
                <a:gd name="connsiteY4" fmla="*/ 102870 h 457200"/>
                <a:gd name="connsiteX5" fmla="*/ 487680 w 647700"/>
                <a:gd name="connsiteY5" fmla="*/ 0 h 457200"/>
                <a:gd name="connsiteX6" fmla="*/ 76200 w 647700"/>
                <a:gd name="connsiteY6" fmla="*/ 34290 h 457200"/>
                <a:gd name="connsiteX0" fmla="*/ 76200 w 1027896"/>
                <a:gd name="connsiteY0" fmla="*/ 59388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6200 w 1027896"/>
                <a:gd name="connsiteY6" fmla="*/ 59388 h 482298"/>
                <a:gd name="connsiteX0" fmla="*/ 778931 w 1027896"/>
                <a:gd name="connsiteY0" fmla="*/ 4551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78931 w 1027896"/>
                <a:gd name="connsiteY6" fmla="*/ 4551 h 482298"/>
                <a:gd name="connsiteX0" fmla="*/ 778931 w 1027896"/>
                <a:gd name="connsiteY0" fmla="*/ 4551 h 541020"/>
                <a:gd name="connsiteX1" fmla="*/ 0 w 1027896"/>
                <a:gd name="connsiteY1" fmla="*/ 402288 h 541020"/>
                <a:gd name="connsiteX2" fmla="*/ 198120 w 1027896"/>
                <a:gd name="connsiteY2" fmla="*/ 482298 h 541020"/>
                <a:gd name="connsiteX3" fmla="*/ 647700 w 1027896"/>
                <a:gd name="connsiteY3" fmla="*/ 375618 h 541020"/>
                <a:gd name="connsiteX4" fmla="*/ 1027896 w 1027896"/>
                <a:gd name="connsiteY4" fmla="*/ 541020 h 541020"/>
                <a:gd name="connsiteX5" fmla="*/ 1027896 w 1027896"/>
                <a:gd name="connsiteY5" fmla="*/ 0 h 541020"/>
                <a:gd name="connsiteX6" fmla="*/ 778931 w 1027896"/>
                <a:gd name="connsiteY6" fmla="*/ 4551 h 541020"/>
                <a:gd name="connsiteX0" fmla="*/ 580811 w 829776"/>
                <a:gd name="connsiteY0" fmla="*/ 4551 h 541020"/>
                <a:gd name="connsiteX1" fmla="*/ 321728 w 829776"/>
                <a:gd name="connsiteY1" fmla="*/ 220905 h 541020"/>
                <a:gd name="connsiteX2" fmla="*/ 0 w 829776"/>
                <a:gd name="connsiteY2" fmla="*/ 482298 h 541020"/>
                <a:gd name="connsiteX3" fmla="*/ 449580 w 829776"/>
                <a:gd name="connsiteY3" fmla="*/ 375618 h 541020"/>
                <a:gd name="connsiteX4" fmla="*/ 829776 w 829776"/>
                <a:gd name="connsiteY4" fmla="*/ 541020 h 541020"/>
                <a:gd name="connsiteX5" fmla="*/ 829776 w 829776"/>
                <a:gd name="connsiteY5" fmla="*/ 0 h 541020"/>
                <a:gd name="connsiteX6" fmla="*/ 580811 w 829776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699133 w 1528909"/>
                <a:gd name="connsiteY2" fmla="*/ 482298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25662 w 1528909"/>
                <a:gd name="connsiteY1" fmla="*/ 463616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79945 w 1528909"/>
                <a:gd name="connsiteY1" fmla="*/ 32866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970864 w 1970864"/>
                <a:gd name="connsiteY5" fmla="*/ 287645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855556 w 1970864"/>
                <a:gd name="connsiteY3" fmla="*/ 53035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356355 w 1562096"/>
                <a:gd name="connsiteY4" fmla="*/ 320440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562096 w 1562096"/>
                <a:gd name="connsiteY4" fmla="*/ 530356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  <a:gd name="connsiteX0" fmla="*/ 156210 w 1562096"/>
                <a:gd name="connsiteY0" fmla="*/ 0 h 1132082"/>
                <a:gd name="connsiteX1" fmla="*/ 0 w 1562096"/>
                <a:gd name="connsiteY1" fmla="*/ 889372 h 1132082"/>
                <a:gd name="connsiteX2" fmla="*/ 855557 w 1562096"/>
                <a:gd name="connsiteY2" fmla="*/ 889372 h 1132082"/>
                <a:gd name="connsiteX3" fmla="*/ 855556 w 1562096"/>
                <a:gd name="connsiteY3" fmla="*/ 1132082 h 1132082"/>
                <a:gd name="connsiteX4" fmla="*/ 1562096 w 1562096"/>
                <a:gd name="connsiteY4" fmla="*/ 1132082 h 1132082"/>
                <a:gd name="connsiteX5" fmla="*/ 1562096 w 1562096"/>
                <a:gd name="connsiteY5" fmla="*/ 601726 h 1132082"/>
                <a:gd name="connsiteX6" fmla="*/ 156210 w 1562096"/>
                <a:gd name="connsiteY6" fmla="*/ 0 h 1132082"/>
                <a:gd name="connsiteX0" fmla="*/ 156210 w 1562096"/>
                <a:gd name="connsiteY0" fmla="*/ 0 h 1132082"/>
                <a:gd name="connsiteX1" fmla="*/ 0 w 1562096"/>
                <a:gd name="connsiteY1" fmla="*/ 889372 h 1132082"/>
                <a:gd name="connsiteX2" fmla="*/ 855557 w 1562096"/>
                <a:gd name="connsiteY2" fmla="*/ 889372 h 1132082"/>
                <a:gd name="connsiteX3" fmla="*/ 855556 w 1562096"/>
                <a:gd name="connsiteY3" fmla="*/ 1132082 h 1132082"/>
                <a:gd name="connsiteX4" fmla="*/ 1562096 w 1562096"/>
                <a:gd name="connsiteY4" fmla="*/ 1132082 h 1132082"/>
                <a:gd name="connsiteX5" fmla="*/ 586740 w 1562096"/>
                <a:gd name="connsiteY5" fmla="*/ 0 h 1132082"/>
                <a:gd name="connsiteX6" fmla="*/ 156210 w 1562096"/>
                <a:gd name="connsiteY6" fmla="*/ 0 h 1132082"/>
                <a:gd name="connsiteX0" fmla="*/ 156210 w 855557"/>
                <a:gd name="connsiteY0" fmla="*/ 0 h 1132082"/>
                <a:gd name="connsiteX1" fmla="*/ 0 w 855557"/>
                <a:gd name="connsiteY1" fmla="*/ 889372 h 1132082"/>
                <a:gd name="connsiteX2" fmla="*/ 855557 w 855557"/>
                <a:gd name="connsiteY2" fmla="*/ 889372 h 1132082"/>
                <a:gd name="connsiteX3" fmla="*/ 855556 w 855557"/>
                <a:gd name="connsiteY3" fmla="*/ 1132082 h 1132082"/>
                <a:gd name="connsiteX4" fmla="*/ 533400 w 855557"/>
                <a:gd name="connsiteY4" fmla="*/ 287646 h 1132082"/>
                <a:gd name="connsiteX5" fmla="*/ 586740 w 855557"/>
                <a:gd name="connsiteY5" fmla="*/ 0 h 1132082"/>
                <a:gd name="connsiteX6" fmla="*/ 156210 w 855557"/>
                <a:gd name="connsiteY6" fmla="*/ 0 h 1132082"/>
                <a:gd name="connsiteX0" fmla="*/ 156210 w 855557"/>
                <a:gd name="connsiteY0" fmla="*/ 0 h 1132082"/>
                <a:gd name="connsiteX1" fmla="*/ 0 w 855557"/>
                <a:gd name="connsiteY1" fmla="*/ 889372 h 1132082"/>
                <a:gd name="connsiteX2" fmla="*/ 855557 w 855557"/>
                <a:gd name="connsiteY2" fmla="*/ 889372 h 1132082"/>
                <a:gd name="connsiteX3" fmla="*/ 855556 w 855557"/>
                <a:gd name="connsiteY3" fmla="*/ 1132082 h 1132082"/>
                <a:gd name="connsiteX4" fmla="*/ 586744 w 855557"/>
                <a:gd name="connsiteY4" fmla="*/ 287649 h 1132082"/>
                <a:gd name="connsiteX5" fmla="*/ 586740 w 855557"/>
                <a:gd name="connsiteY5" fmla="*/ 0 h 1132082"/>
                <a:gd name="connsiteX6" fmla="*/ 156210 w 855557"/>
                <a:gd name="connsiteY6" fmla="*/ 0 h 1132082"/>
                <a:gd name="connsiteX0" fmla="*/ 156210 w 1442303"/>
                <a:gd name="connsiteY0" fmla="*/ 0 h 970275"/>
                <a:gd name="connsiteX1" fmla="*/ 0 w 1442303"/>
                <a:gd name="connsiteY1" fmla="*/ 889372 h 970275"/>
                <a:gd name="connsiteX2" fmla="*/ 855557 w 1442303"/>
                <a:gd name="connsiteY2" fmla="*/ 889372 h 970275"/>
                <a:gd name="connsiteX3" fmla="*/ 1442303 w 1442303"/>
                <a:gd name="connsiteY3" fmla="*/ 287646 h 970275"/>
                <a:gd name="connsiteX4" fmla="*/ 586744 w 1442303"/>
                <a:gd name="connsiteY4" fmla="*/ 287649 h 970275"/>
                <a:gd name="connsiteX5" fmla="*/ 586740 w 1442303"/>
                <a:gd name="connsiteY5" fmla="*/ 0 h 970275"/>
                <a:gd name="connsiteX6" fmla="*/ 156210 w 1442303"/>
                <a:gd name="connsiteY6" fmla="*/ 0 h 970275"/>
                <a:gd name="connsiteX0" fmla="*/ 156210 w 1442303"/>
                <a:gd name="connsiteY0" fmla="*/ 0 h 889372"/>
                <a:gd name="connsiteX1" fmla="*/ 0 w 1442303"/>
                <a:gd name="connsiteY1" fmla="*/ 889372 h 889372"/>
                <a:gd name="connsiteX2" fmla="*/ 1442303 w 1442303"/>
                <a:gd name="connsiteY2" fmla="*/ 530357 h 889372"/>
                <a:gd name="connsiteX3" fmla="*/ 1442303 w 1442303"/>
                <a:gd name="connsiteY3" fmla="*/ 287646 h 889372"/>
                <a:gd name="connsiteX4" fmla="*/ 586744 w 1442303"/>
                <a:gd name="connsiteY4" fmla="*/ 287649 h 889372"/>
                <a:gd name="connsiteX5" fmla="*/ 586740 w 1442303"/>
                <a:gd name="connsiteY5" fmla="*/ 0 h 889372"/>
                <a:gd name="connsiteX6" fmla="*/ 156210 w 1442303"/>
                <a:gd name="connsiteY6" fmla="*/ 0 h 889372"/>
                <a:gd name="connsiteX0" fmla="*/ 0 w 1286093"/>
                <a:gd name="connsiteY0" fmla="*/ 0 h 530357"/>
                <a:gd name="connsiteX1" fmla="*/ 254612 w 1286093"/>
                <a:gd name="connsiteY1" fmla="*/ 373127 h 530357"/>
                <a:gd name="connsiteX2" fmla="*/ 1286093 w 1286093"/>
                <a:gd name="connsiteY2" fmla="*/ 530357 h 530357"/>
                <a:gd name="connsiteX3" fmla="*/ 1286093 w 1286093"/>
                <a:gd name="connsiteY3" fmla="*/ 287646 h 530357"/>
                <a:gd name="connsiteX4" fmla="*/ 430534 w 1286093"/>
                <a:gd name="connsiteY4" fmla="*/ 287649 h 530357"/>
                <a:gd name="connsiteX5" fmla="*/ 430530 w 1286093"/>
                <a:gd name="connsiteY5" fmla="*/ 0 h 530357"/>
                <a:gd name="connsiteX6" fmla="*/ 0 w 1286093"/>
                <a:gd name="connsiteY6" fmla="*/ 0 h 530357"/>
                <a:gd name="connsiteX0" fmla="*/ 0 w 1286093"/>
                <a:gd name="connsiteY0" fmla="*/ 0 h 530357"/>
                <a:gd name="connsiteX1" fmla="*/ 0 w 1286093"/>
                <a:gd name="connsiteY1" fmla="*/ 530357 h 530357"/>
                <a:gd name="connsiteX2" fmla="*/ 1286093 w 1286093"/>
                <a:gd name="connsiteY2" fmla="*/ 530357 h 530357"/>
                <a:gd name="connsiteX3" fmla="*/ 1286093 w 1286093"/>
                <a:gd name="connsiteY3" fmla="*/ 287646 h 530357"/>
                <a:gd name="connsiteX4" fmla="*/ 430534 w 1286093"/>
                <a:gd name="connsiteY4" fmla="*/ 287649 h 530357"/>
                <a:gd name="connsiteX5" fmla="*/ 430530 w 1286093"/>
                <a:gd name="connsiteY5" fmla="*/ 0 h 530357"/>
                <a:gd name="connsiteX6" fmla="*/ 0 w 1286093"/>
                <a:gd name="connsiteY6" fmla="*/ 0 h 53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6093" h="530357">
                  <a:moveTo>
                    <a:pt x="0" y="0"/>
                  </a:moveTo>
                  <a:lnTo>
                    <a:pt x="0" y="530357"/>
                  </a:lnTo>
                  <a:lnTo>
                    <a:pt x="1286093" y="530357"/>
                  </a:lnTo>
                  <a:lnTo>
                    <a:pt x="1286093" y="287646"/>
                  </a:lnTo>
                  <a:lnTo>
                    <a:pt x="430534" y="287649"/>
                  </a:lnTo>
                  <a:cubicBezTo>
                    <a:pt x="430533" y="191766"/>
                    <a:pt x="430531" y="95883"/>
                    <a:pt x="4305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34"/>
          <p:cNvGrpSpPr/>
          <p:nvPr/>
        </p:nvGrpSpPr>
        <p:grpSpPr>
          <a:xfrm>
            <a:off x="221403" y="1428260"/>
            <a:ext cx="251460" cy="452627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24" name="Flowchart: Delay 23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30" name="矩形 29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765813" y="508000"/>
              <a:ext cx="403835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根据价值选择故事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1657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2975610" y="1790700"/>
            <a:ext cx="1741170" cy="2766060"/>
          </a:xfrm>
          <a:custGeom>
            <a:avLst/>
            <a:gdLst>
              <a:gd name="connsiteX0" fmla="*/ 720090 w 1741170"/>
              <a:gd name="connsiteY0" fmla="*/ 0 h 2766060"/>
              <a:gd name="connsiteX1" fmla="*/ 259080 w 1741170"/>
              <a:gd name="connsiteY1" fmla="*/ 876300 h 2766060"/>
              <a:gd name="connsiteX2" fmla="*/ 255270 w 1741170"/>
              <a:gd name="connsiteY2" fmla="*/ 1409700 h 2766060"/>
              <a:gd name="connsiteX3" fmla="*/ 0 w 1741170"/>
              <a:gd name="connsiteY3" fmla="*/ 1569720 h 2766060"/>
              <a:gd name="connsiteX4" fmla="*/ 0 w 1741170"/>
              <a:gd name="connsiteY4" fmla="*/ 2099310 h 2766060"/>
              <a:gd name="connsiteX5" fmla="*/ 468630 w 1741170"/>
              <a:gd name="connsiteY5" fmla="*/ 2228850 h 2766060"/>
              <a:gd name="connsiteX6" fmla="*/ 468630 w 1741170"/>
              <a:gd name="connsiteY6" fmla="*/ 2766060 h 2766060"/>
              <a:gd name="connsiteX7" fmla="*/ 1040130 w 1741170"/>
              <a:gd name="connsiteY7" fmla="*/ 2762250 h 2766060"/>
              <a:gd name="connsiteX8" fmla="*/ 1040130 w 1741170"/>
              <a:gd name="connsiteY8" fmla="*/ 2228850 h 2766060"/>
              <a:gd name="connsiteX9" fmla="*/ 1264920 w 1741170"/>
              <a:gd name="connsiteY9" fmla="*/ 2087880 h 2766060"/>
              <a:gd name="connsiteX10" fmla="*/ 1264920 w 1741170"/>
              <a:gd name="connsiteY10" fmla="*/ 1851660 h 2766060"/>
              <a:gd name="connsiteX11" fmla="*/ 426720 w 1741170"/>
              <a:gd name="connsiteY11" fmla="*/ 1851660 h 2766060"/>
              <a:gd name="connsiteX12" fmla="*/ 430530 w 1741170"/>
              <a:gd name="connsiteY12" fmla="*/ 1569720 h 2766060"/>
              <a:gd name="connsiteX13" fmla="*/ 434340 w 1741170"/>
              <a:gd name="connsiteY13" fmla="*/ 1207770 h 2766060"/>
              <a:gd name="connsiteX14" fmla="*/ 1737360 w 1741170"/>
              <a:gd name="connsiteY14" fmla="*/ 1207770 h 2766060"/>
              <a:gd name="connsiteX15" fmla="*/ 1741170 w 1741170"/>
              <a:gd name="connsiteY15" fmla="*/ 876300 h 2766060"/>
              <a:gd name="connsiteX16" fmla="*/ 720090 w 1741170"/>
              <a:gd name="connsiteY16" fmla="*/ 0 h 276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1170" h="2766060">
                <a:moveTo>
                  <a:pt x="720090" y="0"/>
                </a:moveTo>
                <a:lnTo>
                  <a:pt x="259080" y="876300"/>
                </a:lnTo>
                <a:lnTo>
                  <a:pt x="255270" y="1409700"/>
                </a:lnTo>
                <a:lnTo>
                  <a:pt x="0" y="1569720"/>
                </a:lnTo>
                <a:lnTo>
                  <a:pt x="0" y="2099310"/>
                </a:lnTo>
                <a:lnTo>
                  <a:pt x="468630" y="2228850"/>
                </a:lnTo>
                <a:lnTo>
                  <a:pt x="468630" y="2766060"/>
                </a:lnTo>
                <a:lnTo>
                  <a:pt x="1040130" y="2762250"/>
                </a:lnTo>
                <a:lnTo>
                  <a:pt x="1040130" y="2228850"/>
                </a:lnTo>
                <a:lnTo>
                  <a:pt x="1264920" y="2087880"/>
                </a:lnTo>
                <a:lnTo>
                  <a:pt x="1264920" y="1851660"/>
                </a:lnTo>
                <a:lnTo>
                  <a:pt x="426720" y="1851660"/>
                </a:lnTo>
                <a:lnTo>
                  <a:pt x="430530" y="1569720"/>
                </a:lnTo>
                <a:lnTo>
                  <a:pt x="434340" y="1207770"/>
                </a:lnTo>
                <a:lnTo>
                  <a:pt x="1737360" y="1207770"/>
                </a:lnTo>
                <a:lnTo>
                  <a:pt x="1741170" y="876300"/>
                </a:lnTo>
                <a:lnTo>
                  <a:pt x="720090" y="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240586" y="1785668"/>
            <a:ext cx="1345721" cy="2769079"/>
          </a:xfrm>
          <a:custGeom>
            <a:avLst/>
            <a:gdLst>
              <a:gd name="connsiteX0" fmla="*/ 0 w 1345721"/>
              <a:gd name="connsiteY0" fmla="*/ 2760453 h 2769079"/>
              <a:gd name="connsiteX1" fmla="*/ 1086929 w 1345721"/>
              <a:gd name="connsiteY1" fmla="*/ 2769079 h 2769079"/>
              <a:gd name="connsiteX2" fmla="*/ 1086929 w 1345721"/>
              <a:gd name="connsiteY2" fmla="*/ 2234241 h 2769079"/>
              <a:gd name="connsiteX3" fmla="*/ 621102 w 1345721"/>
              <a:gd name="connsiteY3" fmla="*/ 2096219 h 2769079"/>
              <a:gd name="connsiteX4" fmla="*/ 621102 w 1345721"/>
              <a:gd name="connsiteY4" fmla="*/ 1570007 h 2769079"/>
              <a:gd name="connsiteX5" fmla="*/ 879895 w 1345721"/>
              <a:gd name="connsiteY5" fmla="*/ 1406106 h 2769079"/>
              <a:gd name="connsiteX6" fmla="*/ 879895 w 1345721"/>
              <a:gd name="connsiteY6" fmla="*/ 862641 h 2769079"/>
              <a:gd name="connsiteX7" fmla="*/ 1345721 w 1345721"/>
              <a:gd name="connsiteY7" fmla="*/ 0 h 2769079"/>
              <a:gd name="connsiteX8" fmla="*/ 8627 w 1345721"/>
              <a:gd name="connsiteY8" fmla="*/ 871268 h 2769079"/>
              <a:gd name="connsiteX9" fmla="*/ 0 w 1345721"/>
              <a:gd name="connsiteY9" fmla="*/ 2760453 h 27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5721" h="2769079">
                <a:moveTo>
                  <a:pt x="0" y="2760453"/>
                </a:moveTo>
                <a:lnTo>
                  <a:pt x="1086929" y="2769079"/>
                </a:lnTo>
                <a:lnTo>
                  <a:pt x="1086929" y="2234241"/>
                </a:lnTo>
                <a:lnTo>
                  <a:pt x="621102" y="2096219"/>
                </a:lnTo>
                <a:lnTo>
                  <a:pt x="621102" y="1570007"/>
                </a:lnTo>
                <a:lnTo>
                  <a:pt x="879895" y="1406106"/>
                </a:lnTo>
                <a:lnTo>
                  <a:pt x="879895" y="862641"/>
                </a:lnTo>
                <a:lnTo>
                  <a:pt x="1345721" y="0"/>
                </a:lnTo>
                <a:lnTo>
                  <a:pt x="8627" y="871268"/>
                </a:lnTo>
                <a:cubicBezTo>
                  <a:pt x="5751" y="1500996"/>
                  <a:pt x="2876" y="2130725"/>
                  <a:pt x="0" y="2760453"/>
                </a:cubicBezTo>
                <a:close/>
              </a:path>
            </a:pathLst>
          </a:custGeom>
          <a:solidFill>
            <a:schemeClr val="accent3">
              <a:alpha val="67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6582" y="1337408"/>
            <a:ext cx="2871018" cy="70273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Story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5862" y="2113289"/>
            <a:ext cx="2871018" cy="11508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Story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21403" y="1428260"/>
            <a:ext cx="251460" cy="452627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23" name="Flowchart: Delay 22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2"/>
          <p:cNvGrpSpPr>
            <a:grpSpLocks noChangeAspect="1"/>
          </p:cNvGrpSpPr>
          <p:nvPr/>
        </p:nvGrpSpPr>
        <p:grpSpPr>
          <a:xfrm rot="5400000">
            <a:off x="3096138" y="1307733"/>
            <a:ext cx="324549" cy="565604"/>
            <a:chOff x="1259637" y="2671414"/>
            <a:chExt cx="1081823" cy="1885346"/>
          </a:xfrm>
        </p:grpSpPr>
        <p:sp>
          <p:nvSpPr>
            <p:cNvPr id="34" name="Rectangle 33"/>
            <p:cNvSpPr>
              <a:spLocks/>
            </p:cNvSpPr>
            <p:nvPr/>
          </p:nvSpPr>
          <p:spPr>
            <a:xfrm rot="16200000">
              <a:off x="1535373" y="3750672"/>
              <a:ext cx="530352" cy="10818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 rot="16200000">
              <a:off x="1304762" y="3315555"/>
              <a:ext cx="530352" cy="62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 rot="16200000">
              <a:off x="1432066" y="2498986"/>
              <a:ext cx="530352" cy="8752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36"/>
          <p:cNvGrpSpPr>
            <a:grpSpLocks noChangeAspect="1"/>
          </p:cNvGrpSpPr>
          <p:nvPr/>
        </p:nvGrpSpPr>
        <p:grpSpPr>
          <a:xfrm rot="5400000">
            <a:off x="2969045" y="2258633"/>
            <a:ext cx="522351" cy="563671"/>
            <a:chOff x="2975611" y="2674178"/>
            <a:chExt cx="1741169" cy="1878902"/>
          </a:xfrm>
        </p:grpSpPr>
        <p:sp>
          <p:nvSpPr>
            <p:cNvPr id="38" name="Rectangle 37"/>
            <p:cNvSpPr>
              <a:spLocks/>
            </p:cNvSpPr>
            <p:nvPr/>
          </p:nvSpPr>
          <p:spPr>
            <a:xfrm rot="16200000">
              <a:off x="3456290" y="4003275"/>
              <a:ext cx="530352" cy="5692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2975611" y="3363542"/>
              <a:ext cx="1286091" cy="530353"/>
              <a:chOff x="2975611" y="3363542"/>
              <a:chExt cx="1286091" cy="530353"/>
            </a:xfrm>
          </p:grpSpPr>
          <p:sp>
            <p:nvSpPr>
              <p:cNvPr id="43" name="Rectangle 42"/>
              <p:cNvSpPr>
                <a:spLocks/>
              </p:cNvSpPr>
              <p:nvPr/>
            </p:nvSpPr>
            <p:spPr>
              <a:xfrm rot="16200000">
                <a:off x="2925701" y="3413452"/>
                <a:ext cx="530352" cy="43053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Rectangle 43"/>
              <p:cNvSpPr>
                <a:spLocks/>
              </p:cNvSpPr>
              <p:nvPr/>
            </p:nvSpPr>
            <p:spPr>
              <a:xfrm rot="16200000">
                <a:off x="3711136" y="3343329"/>
                <a:ext cx="245571" cy="85556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Group 52"/>
            <p:cNvGrpSpPr/>
            <p:nvPr/>
          </p:nvGrpSpPr>
          <p:grpSpPr>
            <a:xfrm>
              <a:off x="3230221" y="2674178"/>
              <a:ext cx="1486559" cy="530353"/>
              <a:chOff x="3230221" y="2674178"/>
              <a:chExt cx="1486559" cy="530353"/>
            </a:xfrm>
          </p:grpSpPr>
          <p:sp>
            <p:nvSpPr>
              <p:cNvPr id="41" name="Rectangle 40"/>
              <p:cNvSpPr>
                <a:spLocks/>
              </p:cNvSpPr>
              <p:nvPr/>
            </p:nvSpPr>
            <p:spPr>
              <a:xfrm rot="16200000">
                <a:off x="3068354" y="2836046"/>
                <a:ext cx="530352" cy="2066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Rectangle 41"/>
              <p:cNvSpPr>
                <a:spLocks/>
              </p:cNvSpPr>
              <p:nvPr/>
            </p:nvSpPr>
            <p:spPr>
              <a:xfrm rot="16200000">
                <a:off x="3917972" y="2193042"/>
                <a:ext cx="317672" cy="12799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8" name="Group 44"/>
          <p:cNvGrpSpPr/>
          <p:nvPr/>
        </p:nvGrpSpPr>
        <p:grpSpPr>
          <a:xfrm>
            <a:off x="1259637" y="2671414"/>
            <a:ext cx="1081823" cy="1885346"/>
            <a:chOff x="1259637" y="2671414"/>
            <a:chExt cx="1081823" cy="1885346"/>
          </a:xfrm>
        </p:grpSpPr>
        <p:sp>
          <p:nvSpPr>
            <p:cNvPr id="46" name="Rectangle 45"/>
            <p:cNvSpPr>
              <a:spLocks/>
            </p:cNvSpPr>
            <p:nvPr/>
          </p:nvSpPr>
          <p:spPr>
            <a:xfrm rot="16200000">
              <a:off x="1535373" y="3750672"/>
              <a:ext cx="530352" cy="10818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 rot="16200000">
              <a:off x="1304762" y="3315555"/>
              <a:ext cx="530352" cy="62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 rot="16200000">
              <a:off x="1432066" y="2498986"/>
              <a:ext cx="530352" cy="8752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71800" y="2670048"/>
            <a:ext cx="1748130" cy="1886080"/>
            <a:chOff x="5943600" y="2705283"/>
            <a:chExt cx="1748130" cy="1886080"/>
          </a:xfrm>
        </p:grpSpPr>
        <p:sp>
          <p:nvSpPr>
            <p:cNvPr id="39" name="Rectangle 38"/>
            <p:cNvSpPr>
              <a:spLocks/>
            </p:cNvSpPr>
            <p:nvPr/>
          </p:nvSpPr>
          <p:spPr>
            <a:xfrm rot="16200000">
              <a:off x="6424279" y="4041558"/>
              <a:ext cx="530352" cy="5692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198210" y="2705283"/>
              <a:ext cx="1493520" cy="541020"/>
            </a:xfrm>
            <a:custGeom>
              <a:avLst/>
              <a:gdLst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17170 w 1493520"/>
                <a:gd name="connsiteY4" fmla="*/ 320040 h 541020"/>
                <a:gd name="connsiteX5" fmla="*/ 1493520 w 1493520"/>
                <a:gd name="connsiteY5" fmla="*/ 323850 h 541020"/>
                <a:gd name="connsiteX6" fmla="*/ 1493520 w 1493520"/>
                <a:gd name="connsiteY6" fmla="*/ 0 h 541020"/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20107 w 1493520"/>
                <a:gd name="connsiteY4" fmla="*/ 324848 h 541020"/>
                <a:gd name="connsiteX5" fmla="*/ 1493520 w 1493520"/>
                <a:gd name="connsiteY5" fmla="*/ 323850 h 541020"/>
                <a:gd name="connsiteX6" fmla="*/ 1493520 w 1493520"/>
                <a:gd name="connsiteY6" fmla="*/ 0 h 541020"/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20107 w 1493520"/>
                <a:gd name="connsiteY4" fmla="*/ 324848 h 541020"/>
                <a:gd name="connsiteX5" fmla="*/ 1341779 w 1493520"/>
                <a:gd name="connsiteY5" fmla="*/ 249888 h 541020"/>
                <a:gd name="connsiteX6" fmla="*/ 1493520 w 1493520"/>
                <a:gd name="connsiteY6" fmla="*/ 0 h 541020"/>
                <a:gd name="connsiteX0" fmla="*/ 1493520 w 1493520"/>
                <a:gd name="connsiteY0" fmla="*/ 0 h 541020"/>
                <a:gd name="connsiteX1" fmla="*/ 0 w 1493520"/>
                <a:gd name="connsiteY1" fmla="*/ 3810 h 541020"/>
                <a:gd name="connsiteX2" fmla="*/ 3810 w 1493520"/>
                <a:gd name="connsiteY2" fmla="*/ 541020 h 541020"/>
                <a:gd name="connsiteX3" fmla="*/ 213360 w 1493520"/>
                <a:gd name="connsiteY3" fmla="*/ 541020 h 541020"/>
                <a:gd name="connsiteX4" fmla="*/ 220107 w 1493520"/>
                <a:gd name="connsiteY4" fmla="*/ 324848 h 541020"/>
                <a:gd name="connsiteX5" fmla="*/ 1493520 w 1493520"/>
                <a:gd name="connsiteY5" fmla="*/ 324848 h 541020"/>
                <a:gd name="connsiteX6" fmla="*/ 1493520 w 1493520"/>
                <a:gd name="connsiteY6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520" h="541020">
                  <a:moveTo>
                    <a:pt x="1493520" y="0"/>
                  </a:moveTo>
                  <a:lnTo>
                    <a:pt x="0" y="3810"/>
                  </a:lnTo>
                  <a:lnTo>
                    <a:pt x="3810" y="541020"/>
                  </a:lnTo>
                  <a:lnTo>
                    <a:pt x="213360" y="541020"/>
                  </a:lnTo>
                  <a:lnTo>
                    <a:pt x="220107" y="324848"/>
                  </a:lnTo>
                  <a:lnTo>
                    <a:pt x="1493520" y="324848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943600" y="3391083"/>
              <a:ext cx="1286093" cy="530357"/>
            </a:xfrm>
            <a:custGeom>
              <a:avLst/>
              <a:gdLst>
                <a:gd name="connsiteX0" fmla="*/ 76200 w 647700"/>
                <a:gd name="connsiteY0" fmla="*/ 34290 h 457200"/>
                <a:gd name="connsiteX1" fmla="*/ 0 w 647700"/>
                <a:gd name="connsiteY1" fmla="*/ 377190 h 457200"/>
                <a:gd name="connsiteX2" fmla="*/ 198120 w 647700"/>
                <a:gd name="connsiteY2" fmla="*/ 457200 h 457200"/>
                <a:gd name="connsiteX3" fmla="*/ 647700 w 647700"/>
                <a:gd name="connsiteY3" fmla="*/ 350520 h 457200"/>
                <a:gd name="connsiteX4" fmla="*/ 609600 w 647700"/>
                <a:gd name="connsiteY4" fmla="*/ 102870 h 457200"/>
                <a:gd name="connsiteX5" fmla="*/ 487680 w 647700"/>
                <a:gd name="connsiteY5" fmla="*/ 0 h 457200"/>
                <a:gd name="connsiteX6" fmla="*/ 76200 w 647700"/>
                <a:gd name="connsiteY6" fmla="*/ 34290 h 457200"/>
                <a:gd name="connsiteX0" fmla="*/ 76200 w 1027896"/>
                <a:gd name="connsiteY0" fmla="*/ 59388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6200 w 1027896"/>
                <a:gd name="connsiteY6" fmla="*/ 59388 h 482298"/>
                <a:gd name="connsiteX0" fmla="*/ 778931 w 1027896"/>
                <a:gd name="connsiteY0" fmla="*/ 4551 h 482298"/>
                <a:gd name="connsiteX1" fmla="*/ 0 w 1027896"/>
                <a:gd name="connsiteY1" fmla="*/ 402288 h 482298"/>
                <a:gd name="connsiteX2" fmla="*/ 198120 w 1027896"/>
                <a:gd name="connsiteY2" fmla="*/ 482298 h 482298"/>
                <a:gd name="connsiteX3" fmla="*/ 647700 w 1027896"/>
                <a:gd name="connsiteY3" fmla="*/ 375618 h 482298"/>
                <a:gd name="connsiteX4" fmla="*/ 609600 w 1027896"/>
                <a:gd name="connsiteY4" fmla="*/ 127968 h 482298"/>
                <a:gd name="connsiteX5" fmla="*/ 1027896 w 1027896"/>
                <a:gd name="connsiteY5" fmla="*/ 0 h 482298"/>
                <a:gd name="connsiteX6" fmla="*/ 778931 w 1027896"/>
                <a:gd name="connsiteY6" fmla="*/ 4551 h 482298"/>
                <a:gd name="connsiteX0" fmla="*/ 778931 w 1027896"/>
                <a:gd name="connsiteY0" fmla="*/ 4551 h 541020"/>
                <a:gd name="connsiteX1" fmla="*/ 0 w 1027896"/>
                <a:gd name="connsiteY1" fmla="*/ 402288 h 541020"/>
                <a:gd name="connsiteX2" fmla="*/ 198120 w 1027896"/>
                <a:gd name="connsiteY2" fmla="*/ 482298 h 541020"/>
                <a:gd name="connsiteX3" fmla="*/ 647700 w 1027896"/>
                <a:gd name="connsiteY3" fmla="*/ 375618 h 541020"/>
                <a:gd name="connsiteX4" fmla="*/ 1027896 w 1027896"/>
                <a:gd name="connsiteY4" fmla="*/ 541020 h 541020"/>
                <a:gd name="connsiteX5" fmla="*/ 1027896 w 1027896"/>
                <a:gd name="connsiteY5" fmla="*/ 0 h 541020"/>
                <a:gd name="connsiteX6" fmla="*/ 778931 w 1027896"/>
                <a:gd name="connsiteY6" fmla="*/ 4551 h 541020"/>
                <a:gd name="connsiteX0" fmla="*/ 580811 w 829776"/>
                <a:gd name="connsiteY0" fmla="*/ 4551 h 541020"/>
                <a:gd name="connsiteX1" fmla="*/ 321728 w 829776"/>
                <a:gd name="connsiteY1" fmla="*/ 220905 h 541020"/>
                <a:gd name="connsiteX2" fmla="*/ 0 w 829776"/>
                <a:gd name="connsiteY2" fmla="*/ 482298 h 541020"/>
                <a:gd name="connsiteX3" fmla="*/ 449580 w 829776"/>
                <a:gd name="connsiteY3" fmla="*/ 375618 h 541020"/>
                <a:gd name="connsiteX4" fmla="*/ 829776 w 829776"/>
                <a:gd name="connsiteY4" fmla="*/ 541020 h 541020"/>
                <a:gd name="connsiteX5" fmla="*/ 829776 w 829776"/>
                <a:gd name="connsiteY5" fmla="*/ 0 h 541020"/>
                <a:gd name="connsiteX6" fmla="*/ 580811 w 829776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699133 w 1528909"/>
                <a:gd name="connsiteY2" fmla="*/ 482298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020861 w 1528909"/>
                <a:gd name="connsiteY1" fmla="*/ 220905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325662 w 1528909"/>
                <a:gd name="connsiteY1" fmla="*/ 463616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1279944 w 1528909"/>
                <a:gd name="connsiteY0" fmla="*/ 4551 h 541020"/>
                <a:gd name="connsiteX1" fmla="*/ 1279945 w 1528909"/>
                <a:gd name="connsiteY1" fmla="*/ 328660 h 541020"/>
                <a:gd name="connsiteX2" fmla="*/ 0 w 1528909"/>
                <a:gd name="connsiteY2" fmla="*/ 328660 h 541020"/>
                <a:gd name="connsiteX3" fmla="*/ 0 w 1528909"/>
                <a:gd name="connsiteY3" fmla="*/ 538576 h 541020"/>
                <a:gd name="connsiteX4" fmla="*/ 1528909 w 1528909"/>
                <a:gd name="connsiteY4" fmla="*/ 541020 h 541020"/>
                <a:gd name="connsiteX5" fmla="*/ 1528909 w 1528909"/>
                <a:gd name="connsiteY5" fmla="*/ 0 h 541020"/>
                <a:gd name="connsiteX6" fmla="*/ 1279944 w 1528909"/>
                <a:gd name="connsiteY6" fmla="*/ 4551 h 541020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970864 w 1970864"/>
                <a:gd name="connsiteY5" fmla="*/ 287645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1721900 w 1970864"/>
                <a:gd name="connsiteY1" fmla="*/ 616305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441955 w 1970864"/>
                <a:gd name="connsiteY2" fmla="*/ 616305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441955 w 1970864"/>
                <a:gd name="connsiteY3" fmla="*/ 826221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14452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1508755 w 1970864"/>
                <a:gd name="connsiteY3" fmla="*/ 44932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970864"/>
                <a:gd name="connsiteY0" fmla="*/ 0 h 828665"/>
                <a:gd name="connsiteX1" fmla="*/ 0 w 1970864"/>
                <a:gd name="connsiteY1" fmla="*/ 287646 h 828665"/>
                <a:gd name="connsiteX2" fmla="*/ 855557 w 1970864"/>
                <a:gd name="connsiteY2" fmla="*/ 287646 h 828665"/>
                <a:gd name="connsiteX3" fmla="*/ 855556 w 1970864"/>
                <a:gd name="connsiteY3" fmla="*/ 530356 h 828665"/>
                <a:gd name="connsiteX4" fmla="*/ 1970864 w 1970864"/>
                <a:gd name="connsiteY4" fmla="*/ 828665 h 828665"/>
                <a:gd name="connsiteX5" fmla="*/ 1562096 w 1970864"/>
                <a:gd name="connsiteY5" fmla="*/ 0 h 828665"/>
                <a:gd name="connsiteX6" fmla="*/ 0 w 1970864"/>
                <a:gd name="connsiteY6" fmla="*/ 0 h 828665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356355 w 1562096"/>
                <a:gd name="connsiteY4" fmla="*/ 320440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  <a:gd name="connsiteX0" fmla="*/ 0 w 1562096"/>
                <a:gd name="connsiteY0" fmla="*/ 0 h 530356"/>
                <a:gd name="connsiteX1" fmla="*/ 0 w 1562096"/>
                <a:gd name="connsiteY1" fmla="*/ 287646 h 530356"/>
                <a:gd name="connsiteX2" fmla="*/ 855557 w 1562096"/>
                <a:gd name="connsiteY2" fmla="*/ 287646 h 530356"/>
                <a:gd name="connsiteX3" fmla="*/ 855556 w 1562096"/>
                <a:gd name="connsiteY3" fmla="*/ 530356 h 530356"/>
                <a:gd name="connsiteX4" fmla="*/ 1562096 w 1562096"/>
                <a:gd name="connsiteY4" fmla="*/ 530356 h 530356"/>
                <a:gd name="connsiteX5" fmla="*/ 1562096 w 1562096"/>
                <a:gd name="connsiteY5" fmla="*/ 0 h 530356"/>
                <a:gd name="connsiteX6" fmla="*/ 0 w 1562096"/>
                <a:gd name="connsiteY6" fmla="*/ 0 h 530356"/>
                <a:gd name="connsiteX0" fmla="*/ 156210 w 1562096"/>
                <a:gd name="connsiteY0" fmla="*/ 0 h 1132082"/>
                <a:gd name="connsiteX1" fmla="*/ 0 w 1562096"/>
                <a:gd name="connsiteY1" fmla="*/ 889372 h 1132082"/>
                <a:gd name="connsiteX2" fmla="*/ 855557 w 1562096"/>
                <a:gd name="connsiteY2" fmla="*/ 889372 h 1132082"/>
                <a:gd name="connsiteX3" fmla="*/ 855556 w 1562096"/>
                <a:gd name="connsiteY3" fmla="*/ 1132082 h 1132082"/>
                <a:gd name="connsiteX4" fmla="*/ 1562096 w 1562096"/>
                <a:gd name="connsiteY4" fmla="*/ 1132082 h 1132082"/>
                <a:gd name="connsiteX5" fmla="*/ 1562096 w 1562096"/>
                <a:gd name="connsiteY5" fmla="*/ 601726 h 1132082"/>
                <a:gd name="connsiteX6" fmla="*/ 156210 w 1562096"/>
                <a:gd name="connsiteY6" fmla="*/ 0 h 1132082"/>
                <a:gd name="connsiteX0" fmla="*/ 156210 w 1562096"/>
                <a:gd name="connsiteY0" fmla="*/ 0 h 1132082"/>
                <a:gd name="connsiteX1" fmla="*/ 0 w 1562096"/>
                <a:gd name="connsiteY1" fmla="*/ 889372 h 1132082"/>
                <a:gd name="connsiteX2" fmla="*/ 855557 w 1562096"/>
                <a:gd name="connsiteY2" fmla="*/ 889372 h 1132082"/>
                <a:gd name="connsiteX3" fmla="*/ 855556 w 1562096"/>
                <a:gd name="connsiteY3" fmla="*/ 1132082 h 1132082"/>
                <a:gd name="connsiteX4" fmla="*/ 1562096 w 1562096"/>
                <a:gd name="connsiteY4" fmla="*/ 1132082 h 1132082"/>
                <a:gd name="connsiteX5" fmla="*/ 586740 w 1562096"/>
                <a:gd name="connsiteY5" fmla="*/ 0 h 1132082"/>
                <a:gd name="connsiteX6" fmla="*/ 156210 w 1562096"/>
                <a:gd name="connsiteY6" fmla="*/ 0 h 1132082"/>
                <a:gd name="connsiteX0" fmla="*/ 156210 w 855557"/>
                <a:gd name="connsiteY0" fmla="*/ 0 h 1132082"/>
                <a:gd name="connsiteX1" fmla="*/ 0 w 855557"/>
                <a:gd name="connsiteY1" fmla="*/ 889372 h 1132082"/>
                <a:gd name="connsiteX2" fmla="*/ 855557 w 855557"/>
                <a:gd name="connsiteY2" fmla="*/ 889372 h 1132082"/>
                <a:gd name="connsiteX3" fmla="*/ 855556 w 855557"/>
                <a:gd name="connsiteY3" fmla="*/ 1132082 h 1132082"/>
                <a:gd name="connsiteX4" fmla="*/ 533400 w 855557"/>
                <a:gd name="connsiteY4" fmla="*/ 287646 h 1132082"/>
                <a:gd name="connsiteX5" fmla="*/ 586740 w 855557"/>
                <a:gd name="connsiteY5" fmla="*/ 0 h 1132082"/>
                <a:gd name="connsiteX6" fmla="*/ 156210 w 855557"/>
                <a:gd name="connsiteY6" fmla="*/ 0 h 1132082"/>
                <a:gd name="connsiteX0" fmla="*/ 156210 w 855557"/>
                <a:gd name="connsiteY0" fmla="*/ 0 h 1132082"/>
                <a:gd name="connsiteX1" fmla="*/ 0 w 855557"/>
                <a:gd name="connsiteY1" fmla="*/ 889372 h 1132082"/>
                <a:gd name="connsiteX2" fmla="*/ 855557 w 855557"/>
                <a:gd name="connsiteY2" fmla="*/ 889372 h 1132082"/>
                <a:gd name="connsiteX3" fmla="*/ 855556 w 855557"/>
                <a:gd name="connsiteY3" fmla="*/ 1132082 h 1132082"/>
                <a:gd name="connsiteX4" fmla="*/ 586744 w 855557"/>
                <a:gd name="connsiteY4" fmla="*/ 287649 h 1132082"/>
                <a:gd name="connsiteX5" fmla="*/ 586740 w 855557"/>
                <a:gd name="connsiteY5" fmla="*/ 0 h 1132082"/>
                <a:gd name="connsiteX6" fmla="*/ 156210 w 855557"/>
                <a:gd name="connsiteY6" fmla="*/ 0 h 1132082"/>
                <a:gd name="connsiteX0" fmla="*/ 156210 w 1442303"/>
                <a:gd name="connsiteY0" fmla="*/ 0 h 970275"/>
                <a:gd name="connsiteX1" fmla="*/ 0 w 1442303"/>
                <a:gd name="connsiteY1" fmla="*/ 889372 h 970275"/>
                <a:gd name="connsiteX2" fmla="*/ 855557 w 1442303"/>
                <a:gd name="connsiteY2" fmla="*/ 889372 h 970275"/>
                <a:gd name="connsiteX3" fmla="*/ 1442303 w 1442303"/>
                <a:gd name="connsiteY3" fmla="*/ 287646 h 970275"/>
                <a:gd name="connsiteX4" fmla="*/ 586744 w 1442303"/>
                <a:gd name="connsiteY4" fmla="*/ 287649 h 970275"/>
                <a:gd name="connsiteX5" fmla="*/ 586740 w 1442303"/>
                <a:gd name="connsiteY5" fmla="*/ 0 h 970275"/>
                <a:gd name="connsiteX6" fmla="*/ 156210 w 1442303"/>
                <a:gd name="connsiteY6" fmla="*/ 0 h 970275"/>
                <a:gd name="connsiteX0" fmla="*/ 156210 w 1442303"/>
                <a:gd name="connsiteY0" fmla="*/ 0 h 889372"/>
                <a:gd name="connsiteX1" fmla="*/ 0 w 1442303"/>
                <a:gd name="connsiteY1" fmla="*/ 889372 h 889372"/>
                <a:gd name="connsiteX2" fmla="*/ 1442303 w 1442303"/>
                <a:gd name="connsiteY2" fmla="*/ 530357 h 889372"/>
                <a:gd name="connsiteX3" fmla="*/ 1442303 w 1442303"/>
                <a:gd name="connsiteY3" fmla="*/ 287646 h 889372"/>
                <a:gd name="connsiteX4" fmla="*/ 586744 w 1442303"/>
                <a:gd name="connsiteY4" fmla="*/ 287649 h 889372"/>
                <a:gd name="connsiteX5" fmla="*/ 586740 w 1442303"/>
                <a:gd name="connsiteY5" fmla="*/ 0 h 889372"/>
                <a:gd name="connsiteX6" fmla="*/ 156210 w 1442303"/>
                <a:gd name="connsiteY6" fmla="*/ 0 h 889372"/>
                <a:gd name="connsiteX0" fmla="*/ 0 w 1286093"/>
                <a:gd name="connsiteY0" fmla="*/ 0 h 530357"/>
                <a:gd name="connsiteX1" fmla="*/ 254612 w 1286093"/>
                <a:gd name="connsiteY1" fmla="*/ 373127 h 530357"/>
                <a:gd name="connsiteX2" fmla="*/ 1286093 w 1286093"/>
                <a:gd name="connsiteY2" fmla="*/ 530357 h 530357"/>
                <a:gd name="connsiteX3" fmla="*/ 1286093 w 1286093"/>
                <a:gd name="connsiteY3" fmla="*/ 287646 h 530357"/>
                <a:gd name="connsiteX4" fmla="*/ 430534 w 1286093"/>
                <a:gd name="connsiteY4" fmla="*/ 287649 h 530357"/>
                <a:gd name="connsiteX5" fmla="*/ 430530 w 1286093"/>
                <a:gd name="connsiteY5" fmla="*/ 0 h 530357"/>
                <a:gd name="connsiteX6" fmla="*/ 0 w 1286093"/>
                <a:gd name="connsiteY6" fmla="*/ 0 h 530357"/>
                <a:gd name="connsiteX0" fmla="*/ 0 w 1286093"/>
                <a:gd name="connsiteY0" fmla="*/ 0 h 530357"/>
                <a:gd name="connsiteX1" fmla="*/ 0 w 1286093"/>
                <a:gd name="connsiteY1" fmla="*/ 530357 h 530357"/>
                <a:gd name="connsiteX2" fmla="*/ 1286093 w 1286093"/>
                <a:gd name="connsiteY2" fmla="*/ 530357 h 530357"/>
                <a:gd name="connsiteX3" fmla="*/ 1286093 w 1286093"/>
                <a:gd name="connsiteY3" fmla="*/ 287646 h 530357"/>
                <a:gd name="connsiteX4" fmla="*/ 430534 w 1286093"/>
                <a:gd name="connsiteY4" fmla="*/ 287649 h 530357"/>
                <a:gd name="connsiteX5" fmla="*/ 430530 w 1286093"/>
                <a:gd name="connsiteY5" fmla="*/ 0 h 530357"/>
                <a:gd name="connsiteX6" fmla="*/ 0 w 1286093"/>
                <a:gd name="connsiteY6" fmla="*/ 0 h 53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6093" h="530357">
                  <a:moveTo>
                    <a:pt x="0" y="0"/>
                  </a:moveTo>
                  <a:lnTo>
                    <a:pt x="0" y="530357"/>
                  </a:lnTo>
                  <a:lnTo>
                    <a:pt x="1286093" y="530357"/>
                  </a:lnTo>
                  <a:lnTo>
                    <a:pt x="1286093" y="287646"/>
                  </a:lnTo>
                  <a:lnTo>
                    <a:pt x="430534" y="287649"/>
                  </a:lnTo>
                  <a:cubicBezTo>
                    <a:pt x="430533" y="191766"/>
                    <a:pt x="430531" y="95883"/>
                    <a:pt x="4305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0" name="矩形 49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765813" y="508000"/>
              <a:ext cx="403835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根据价值选择故事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329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03368 -0.216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1.85185E-6 L 0.15938 -0.2949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-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17986 -0.0708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-3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-0.06736 -0.1562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  <p:bldP spid="27" grpId="2" animBg="1"/>
      <p:bldP spid="10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8"/>
          <p:cNvGrpSpPr/>
          <p:nvPr/>
        </p:nvGrpSpPr>
        <p:grpSpPr>
          <a:xfrm>
            <a:off x="4373880" y="4112237"/>
            <a:ext cx="502920" cy="1531135"/>
            <a:chOff x="4392931" y="3808718"/>
            <a:chExt cx="502920" cy="1834655"/>
          </a:xfrm>
        </p:grpSpPr>
        <p:cxnSp>
          <p:nvCxnSpPr>
            <p:cNvPr id="80" name="Straight Arrow Connector 79"/>
            <p:cNvCxnSpPr>
              <a:stCxn id="66" idx="0"/>
            </p:cNvCxnSpPr>
            <p:nvPr/>
          </p:nvCxnSpPr>
          <p:spPr>
            <a:xfrm rot="5400000" flipH="1" flipV="1">
              <a:off x="3727063" y="4726045"/>
              <a:ext cx="1834655" cy="1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61" idx="0"/>
            </p:cNvCxnSpPr>
            <p:nvPr/>
          </p:nvCxnSpPr>
          <p:spPr>
            <a:xfrm rot="5400000" flipH="1" flipV="1">
              <a:off x="369809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>
              <a:stCxn id="77" idx="0"/>
            </p:cNvCxnSpPr>
            <p:nvPr/>
          </p:nvCxnSpPr>
          <p:spPr>
            <a:xfrm rot="16200000" flipV="1">
              <a:off x="394955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7"/>
          <p:cNvGrpSpPr/>
          <p:nvPr/>
        </p:nvGrpSpPr>
        <p:grpSpPr>
          <a:xfrm>
            <a:off x="4267200" y="5449851"/>
            <a:ext cx="754380" cy="646149"/>
            <a:chOff x="4578745" y="5222533"/>
            <a:chExt cx="754380" cy="646149"/>
          </a:xfrm>
        </p:grpSpPr>
        <p:grpSp>
          <p:nvGrpSpPr>
            <p:cNvPr id="5" name="Group 34"/>
            <p:cNvGrpSpPr/>
            <p:nvPr/>
          </p:nvGrpSpPr>
          <p:grpSpPr>
            <a:xfrm>
              <a:off x="4578745" y="5222533"/>
              <a:ext cx="251460" cy="452628"/>
              <a:chOff x="1600200" y="2209800"/>
              <a:chExt cx="530354" cy="994732"/>
            </a:xfrm>
            <a:solidFill>
              <a:schemeClr val="bg2"/>
            </a:solidFill>
          </p:grpSpPr>
          <p:sp>
            <p:nvSpPr>
              <p:cNvPr id="58" name="Flowchart: Delay 57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35"/>
            <p:cNvGrpSpPr/>
            <p:nvPr/>
          </p:nvGrpSpPr>
          <p:grpSpPr>
            <a:xfrm>
              <a:off x="4830205" y="5416054"/>
              <a:ext cx="251460" cy="452628"/>
              <a:chOff x="1600200" y="2209800"/>
              <a:chExt cx="530354" cy="994732"/>
            </a:xfrm>
            <a:solidFill>
              <a:schemeClr val="accent5"/>
            </a:solidFill>
          </p:grpSpPr>
          <p:sp>
            <p:nvSpPr>
              <p:cNvPr id="65" name="Flowchart: Delay 64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38"/>
            <p:cNvGrpSpPr/>
            <p:nvPr/>
          </p:nvGrpSpPr>
          <p:grpSpPr>
            <a:xfrm>
              <a:off x="5081665" y="5222533"/>
              <a:ext cx="251460" cy="452628"/>
              <a:chOff x="1600200" y="2209800"/>
              <a:chExt cx="530354" cy="994732"/>
            </a:xfrm>
            <a:solidFill>
              <a:schemeClr val="accent6"/>
            </a:solidFill>
          </p:grpSpPr>
          <p:sp>
            <p:nvSpPr>
              <p:cNvPr id="76" name="Flowchart: Delay 75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rot="5400000" flipH="1" flipV="1">
            <a:off x="3414386" y="2901283"/>
            <a:ext cx="2421909" cy="1588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97" idx="3"/>
          </p:cNvCxnSpPr>
          <p:nvPr/>
        </p:nvCxnSpPr>
        <p:spPr>
          <a:xfrm rot="10800000">
            <a:off x="3657601" y="1688776"/>
            <a:ext cx="968535" cy="2347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7"/>
          <p:cNvGrpSpPr/>
          <p:nvPr/>
        </p:nvGrpSpPr>
        <p:grpSpPr>
          <a:xfrm>
            <a:off x="221403" y="1337408"/>
            <a:ext cx="3436197" cy="1926749"/>
            <a:chOff x="221403" y="1337408"/>
            <a:chExt cx="3436197" cy="1926749"/>
          </a:xfrm>
        </p:grpSpPr>
        <p:grpSp>
          <p:nvGrpSpPr>
            <p:cNvPr id="9" name="Group 95"/>
            <p:cNvGrpSpPr/>
            <p:nvPr/>
          </p:nvGrpSpPr>
          <p:grpSpPr>
            <a:xfrm>
              <a:off x="221403" y="1337408"/>
              <a:ext cx="3436197" cy="1926749"/>
              <a:chOff x="5250603" y="1795463"/>
              <a:chExt cx="3436197" cy="1926749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5815782" y="1795463"/>
                <a:ext cx="2871018" cy="70273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 Story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5795062" y="2571344"/>
                <a:ext cx="2871018" cy="115086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 Story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34"/>
              <p:cNvGrpSpPr/>
              <p:nvPr/>
            </p:nvGrpSpPr>
            <p:grpSpPr>
              <a:xfrm>
                <a:off x="5250603" y="1886315"/>
                <a:ext cx="251460" cy="452627"/>
                <a:chOff x="1600200" y="2209800"/>
                <a:chExt cx="530354" cy="994732"/>
              </a:xfrm>
              <a:solidFill>
                <a:schemeClr val="accent3"/>
              </a:solidFill>
            </p:grpSpPr>
            <p:sp>
              <p:nvSpPr>
                <p:cNvPr id="108" name="Flowchart: Delay 107"/>
                <p:cNvSpPr/>
                <p:nvPr/>
              </p:nvSpPr>
              <p:spPr>
                <a:xfrm rot="16200000">
                  <a:off x="1598677" y="2672655"/>
                  <a:ext cx="533400" cy="530353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600200" y="2209800"/>
                  <a:ext cx="530354" cy="533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46"/>
            <p:cNvGrpSpPr>
              <a:grpSpLocks noChangeAspect="1"/>
            </p:cNvGrpSpPr>
            <p:nvPr/>
          </p:nvGrpSpPr>
          <p:grpSpPr>
            <a:xfrm rot="5400000">
              <a:off x="3096138" y="1307733"/>
              <a:ext cx="324549" cy="565604"/>
              <a:chOff x="1259637" y="2671414"/>
              <a:chExt cx="1081823" cy="1885346"/>
            </a:xfrm>
          </p:grpSpPr>
          <p:sp>
            <p:nvSpPr>
              <p:cNvPr id="48" name="Rectangle 47"/>
              <p:cNvSpPr>
                <a:spLocks/>
              </p:cNvSpPr>
              <p:nvPr/>
            </p:nvSpPr>
            <p:spPr>
              <a:xfrm rot="16200000">
                <a:off x="1535373" y="3750672"/>
                <a:ext cx="530352" cy="10818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Rectangle 48"/>
              <p:cNvSpPr>
                <a:spLocks/>
              </p:cNvSpPr>
              <p:nvPr/>
            </p:nvSpPr>
            <p:spPr>
              <a:xfrm rot="16200000">
                <a:off x="1304762" y="3315555"/>
                <a:ext cx="530352" cy="620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Rectangle 49"/>
              <p:cNvSpPr>
                <a:spLocks/>
              </p:cNvSpPr>
              <p:nvPr/>
            </p:nvSpPr>
            <p:spPr>
              <a:xfrm rot="16200000">
                <a:off x="1432066" y="2498986"/>
                <a:ext cx="530352" cy="8752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2" name="Group 50"/>
            <p:cNvGrpSpPr>
              <a:grpSpLocks noChangeAspect="1"/>
            </p:cNvGrpSpPr>
            <p:nvPr/>
          </p:nvGrpSpPr>
          <p:grpSpPr>
            <a:xfrm rot="5400000">
              <a:off x="2969045" y="2258633"/>
              <a:ext cx="522351" cy="563671"/>
              <a:chOff x="2975611" y="2674178"/>
              <a:chExt cx="1741169" cy="1878902"/>
            </a:xfrm>
          </p:grpSpPr>
          <p:sp>
            <p:nvSpPr>
              <p:cNvPr id="52" name="Rectangle 51"/>
              <p:cNvSpPr>
                <a:spLocks/>
              </p:cNvSpPr>
              <p:nvPr/>
            </p:nvSpPr>
            <p:spPr>
              <a:xfrm rot="16200000">
                <a:off x="3456290" y="4003275"/>
                <a:ext cx="530352" cy="56925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3" name="Group 43"/>
              <p:cNvGrpSpPr/>
              <p:nvPr/>
            </p:nvGrpSpPr>
            <p:grpSpPr>
              <a:xfrm>
                <a:off x="2975611" y="3363542"/>
                <a:ext cx="1286091" cy="530353"/>
                <a:chOff x="2975611" y="3363542"/>
                <a:chExt cx="1286091" cy="530353"/>
              </a:xfrm>
            </p:grpSpPr>
            <p:sp>
              <p:nvSpPr>
                <p:cNvPr id="60" name="Rectangle 59"/>
                <p:cNvSpPr>
                  <a:spLocks/>
                </p:cNvSpPr>
                <p:nvPr/>
              </p:nvSpPr>
              <p:spPr>
                <a:xfrm rot="16200000">
                  <a:off x="2925701" y="3413452"/>
                  <a:ext cx="530352" cy="43053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4" name="Rectangle 63"/>
                <p:cNvSpPr>
                  <a:spLocks/>
                </p:cNvSpPr>
                <p:nvPr/>
              </p:nvSpPr>
              <p:spPr>
                <a:xfrm rot="16200000">
                  <a:off x="3711136" y="3343329"/>
                  <a:ext cx="245571" cy="85556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" name="Group 52"/>
              <p:cNvGrpSpPr/>
              <p:nvPr/>
            </p:nvGrpSpPr>
            <p:grpSpPr>
              <a:xfrm>
                <a:off x="3230221" y="2674178"/>
                <a:ext cx="1486559" cy="530353"/>
                <a:chOff x="3230221" y="2674178"/>
                <a:chExt cx="1486559" cy="530353"/>
              </a:xfrm>
            </p:grpSpPr>
            <p:sp>
              <p:nvSpPr>
                <p:cNvPr id="55" name="Rectangle 54"/>
                <p:cNvSpPr>
                  <a:spLocks/>
                </p:cNvSpPr>
                <p:nvPr/>
              </p:nvSpPr>
              <p:spPr>
                <a:xfrm rot="16200000">
                  <a:off x="3068354" y="2836046"/>
                  <a:ext cx="530352" cy="20661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7" name="Rectangle 56"/>
                <p:cNvSpPr>
                  <a:spLocks/>
                </p:cNvSpPr>
                <p:nvPr/>
              </p:nvSpPr>
              <p:spPr>
                <a:xfrm rot="16200000">
                  <a:off x="3917972" y="2193042"/>
                  <a:ext cx="317672" cy="12799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grpSp>
        <p:nvGrpSpPr>
          <p:cNvPr id="42" name="组合 4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3" name="矩形 4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65813" y="508000"/>
              <a:ext cx="403835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根据价值选择故事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944962"/>
      </p:ext>
    </p:extLst>
  </p:cSld>
  <p:clrMapOvr>
    <a:masterClrMapping/>
  </p:clrMapOvr>
  <p:transition advTm="25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4"/>
          <p:cNvGrpSpPr/>
          <p:nvPr/>
        </p:nvGrpSpPr>
        <p:grpSpPr>
          <a:xfrm>
            <a:off x="221403" y="1428260"/>
            <a:ext cx="251460" cy="452627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90" name="Flowchart: Delay 89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373880" y="4112237"/>
            <a:ext cx="502920" cy="1531135"/>
            <a:chOff x="4392931" y="3808718"/>
            <a:chExt cx="502920" cy="1834655"/>
          </a:xfrm>
        </p:grpSpPr>
        <p:cxnSp>
          <p:nvCxnSpPr>
            <p:cNvPr id="100" name="Straight Arrow Connector 99"/>
            <p:cNvCxnSpPr>
              <a:stCxn id="110" idx="0"/>
            </p:cNvCxnSpPr>
            <p:nvPr/>
          </p:nvCxnSpPr>
          <p:spPr>
            <a:xfrm rot="5400000" flipH="1" flipV="1">
              <a:off x="3727063" y="4726045"/>
              <a:ext cx="1834655" cy="1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112" idx="0"/>
            </p:cNvCxnSpPr>
            <p:nvPr/>
          </p:nvCxnSpPr>
          <p:spPr>
            <a:xfrm rot="5400000" flipH="1" flipV="1">
              <a:off x="369809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>
              <a:stCxn id="108" idx="0"/>
            </p:cNvCxnSpPr>
            <p:nvPr/>
          </p:nvCxnSpPr>
          <p:spPr>
            <a:xfrm rot="16200000" flipV="1">
              <a:off x="394955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2"/>
          <p:cNvGrpSpPr/>
          <p:nvPr/>
        </p:nvGrpSpPr>
        <p:grpSpPr>
          <a:xfrm>
            <a:off x="4267200" y="5449851"/>
            <a:ext cx="754380" cy="646149"/>
            <a:chOff x="4578745" y="5222533"/>
            <a:chExt cx="754380" cy="646149"/>
          </a:xfrm>
        </p:grpSpPr>
        <p:grpSp>
          <p:nvGrpSpPr>
            <p:cNvPr id="6" name="Group 34"/>
            <p:cNvGrpSpPr/>
            <p:nvPr/>
          </p:nvGrpSpPr>
          <p:grpSpPr>
            <a:xfrm>
              <a:off x="4578745" y="5222531"/>
              <a:ext cx="251460" cy="452627"/>
              <a:chOff x="1600200" y="2209800"/>
              <a:chExt cx="530354" cy="994732"/>
            </a:xfrm>
            <a:solidFill>
              <a:schemeClr val="bg2"/>
            </a:solidFill>
          </p:grpSpPr>
          <p:sp>
            <p:nvSpPr>
              <p:cNvPr id="111" name="Flowchart: Delay 110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35"/>
            <p:cNvGrpSpPr/>
            <p:nvPr/>
          </p:nvGrpSpPr>
          <p:grpSpPr>
            <a:xfrm>
              <a:off x="4830205" y="5416052"/>
              <a:ext cx="251460" cy="452627"/>
              <a:chOff x="1600200" y="2209800"/>
              <a:chExt cx="530354" cy="994732"/>
            </a:xfrm>
            <a:solidFill>
              <a:schemeClr val="accent5"/>
            </a:solidFill>
          </p:grpSpPr>
          <p:sp>
            <p:nvSpPr>
              <p:cNvPr id="109" name="Flowchart: Delay 108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8"/>
            <p:cNvGrpSpPr/>
            <p:nvPr/>
          </p:nvGrpSpPr>
          <p:grpSpPr>
            <a:xfrm>
              <a:off x="5081665" y="5222531"/>
              <a:ext cx="251460" cy="452627"/>
              <a:chOff x="1600200" y="2209800"/>
              <a:chExt cx="530354" cy="994732"/>
            </a:xfrm>
            <a:solidFill>
              <a:schemeClr val="accent6"/>
            </a:solidFill>
          </p:grpSpPr>
          <p:sp>
            <p:nvSpPr>
              <p:cNvPr id="107" name="Flowchart: Delay 106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 rot="5400000" flipH="1" flipV="1">
            <a:off x="3414386" y="2901283"/>
            <a:ext cx="2421909" cy="1588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3657601" y="1688776"/>
            <a:ext cx="968535" cy="2347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H="1">
            <a:off x="4626136" y="1691123"/>
            <a:ext cx="968535" cy="2347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4"/>
          <p:cNvGrpSpPr/>
          <p:nvPr/>
        </p:nvGrpSpPr>
        <p:grpSpPr>
          <a:xfrm>
            <a:off x="786582" y="1337408"/>
            <a:ext cx="2871018" cy="702733"/>
            <a:chOff x="786582" y="1337408"/>
            <a:chExt cx="2871018" cy="702733"/>
          </a:xfrm>
        </p:grpSpPr>
        <p:sp>
          <p:nvSpPr>
            <p:cNvPr id="60" name="Rounded Rectangle 59"/>
            <p:cNvSpPr/>
            <p:nvPr/>
          </p:nvSpPr>
          <p:spPr>
            <a:xfrm>
              <a:off x="786582" y="1337408"/>
              <a:ext cx="2871018" cy="70273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47"/>
            <p:cNvGrpSpPr>
              <a:grpSpLocks noChangeAspect="1"/>
            </p:cNvGrpSpPr>
            <p:nvPr/>
          </p:nvGrpSpPr>
          <p:grpSpPr>
            <a:xfrm rot="5400000">
              <a:off x="3096138" y="1307733"/>
              <a:ext cx="324549" cy="565604"/>
              <a:chOff x="1259637" y="2671414"/>
              <a:chExt cx="1081823" cy="1885346"/>
            </a:xfrm>
          </p:grpSpPr>
          <p:sp>
            <p:nvSpPr>
              <p:cNvPr id="49" name="Rectangle 48"/>
              <p:cNvSpPr>
                <a:spLocks/>
              </p:cNvSpPr>
              <p:nvPr/>
            </p:nvSpPr>
            <p:spPr>
              <a:xfrm rot="16200000">
                <a:off x="1535373" y="3750672"/>
                <a:ext cx="530352" cy="10818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Rectangle 49"/>
              <p:cNvSpPr>
                <a:spLocks/>
              </p:cNvSpPr>
              <p:nvPr/>
            </p:nvSpPr>
            <p:spPr>
              <a:xfrm rot="16200000">
                <a:off x="1304762" y="3315555"/>
                <a:ext cx="530352" cy="620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Rectangle 50"/>
              <p:cNvSpPr>
                <a:spLocks/>
              </p:cNvSpPr>
              <p:nvPr/>
            </p:nvSpPr>
            <p:spPr>
              <a:xfrm rot="16200000">
                <a:off x="1432066" y="2498986"/>
                <a:ext cx="530352" cy="8752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1" name="Group 65"/>
          <p:cNvGrpSpPr/>
          <p:nvPr/>
        </p:nvGrpSpPr>
        <p:grpSpPr>
          <a:xfrm>
            <a:off x="765862" y="2113289"/>
            <a:ext cx="2871018" cy="1150868"/>
            <a:chOff x="765862" y="2113289"/>
            <a:chExt cx="2871018" cy="1150868"/>
          </a:xfrm>
        </p:grpSpPr>
        <p:sp>
          <p:nvSpPr>
            <p:cNvPr id="62" name="Rounded Rectangle 61"/>
            <p:cNvSpPr/>
            <p:nvPr/>
          </p:nvSpPr>
          <p:spPr>
            <a:xfrm>
              <a:off x="765862" y="2113289"/>
              <a:ext cx="2871018" cy="115086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51"/>
            <p:cNvGrpSpPr>
              <a:grpSpLocks noChangeAspect="1"/>
            </p:cNvGrpSpPr>
            <p:nvPr/>
          </p:nvGrpSpPr>
          <p:grpSpPr>
            <a:xfrm rot="5400000">
              <a:off x="2969045" y="2258633"/>
              <a:ext cx="522351" cy="563671"/>
              <a:chOff x="2975611" y="2674178"/>
              <a:chExt cx="1741169" cy="1878902"/>
            </a:xfrm>
          </p:grpSpPr>
          <p:sp>
            <p:nvSpPr>
              <p:cNvPr id="53" name="Rectangle 52"/>
              <p:cNvSpPr>
                <a:spLocks/>
              </p:cNvSpPr>
              <p:nvPr/>
            </p:nvSpPr>
            <p:spPr>
              <a:xfrm rot="16200000">
                <a:off x="3456290" y="4003275"/>
                <a:ext cx="530352" cy="56925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3" name="Group 43"/>
              <p:cNvGrpSpPr/>
              <p:nvPr/>
            </p:nvGrpSpPr>
            <p:grpSpPr>
              <a:xfrm>
                <a:off x="2975611" y="3363542"/>
                <a:ext cx="1286091" cy="530353"/>
                <a:chOff x="2975611" y="3363542"/>
                <a:chExt cx="1286091" cy="530353"/>
              </a:xfrm>
            </p:grpSpPr>
            <p:sp>
              <p:nvSpPr>
                <p:cNvPr id="63" name="Rectangle 62"/>
                <p:cNvSpPr>
                  <a:spLocks/>
                </p:cNvSpPr>
                <p:nvPr/>
              </p:nvSpPr>
              <p:spPr>
                <a:xfrm rot="16200000">
                  <a:off x="2925701" y="3413452"/>
                  <a:ext cx="530352" cy="43053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4" name="Rectangle 63"/>
                <p:cNvSpPr>
                  <a:spLocks/>
                </p:cNvSpPr>
                <p:nvPr/>
              </p:nvSpPr>
              <p:spPr>
                <a:xfrm rot="16200000">
                  <a:off x="3711136" y="3343329"/>
                  <a:ext cx="245571" cy="85556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" name="Group 52"/>
              <p:cNvGrpSpPr/>
              <p:nvPr/>
            </p:nvGrpSpPr>
            <p:grpSpPr>
              <a:xfrm>
                <a:off x="3230221" y="2674178"/>
                <a:ext cx="1486559" cy="530353"/>
                <a:chOff x="3230221" y="2674178"/>
                <a:chExt cx="1486559" cy="530353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>
                <a:xfrm rot="16200000">
                  <a:off x="3068354" y="2836046"/>
                  <a:ext cx="530352" cy="20661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1" name="Rectangle 60"/>
                <p:cNvSpPr>
                  <a:spLocks/>
                </p:cNvSpPr>
                <p:nvPr/>
              </p:nvSpPr>
              <p:spPr>
                <a:xfrm rot="16200000">
                  <a:off x="3917972" y="2193042"/>
                  <a:ext cx="317672" cy="12799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4" name="矩形 4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765813" y="508000"/>
              <a:ext cx="403835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根据价值选择故事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7044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26337 -4.8148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7 -4.81481E-6 L 0.52795 -4.8148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765862" y="2113289"/>
            <a:ext cx="2871018" cy="614426"/>
          </a:xfrm>
          <a:prstGeom prst="roundRect">
            <a:avLst>
              <a:gd name="adj" fmla="val 28339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Story 2.1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65862" y="2688722"/>
            <a:ext cx="2871018" cy="575435"/>
          </a:xfrm>
          <a:prstGeom prst="roundRect">
            <a:avLst>
              <a:gd name="adj" fmla="val 26014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Story 2.2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5862" y="2148826"/>
            <a:ext cx="2871018" cy="11508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Story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5614077" y="1335024"/>
            <a:ext cx="2871018" cy="702733"/>
            <a:chOff x="786582" y="1337408"/>
            <a:chExt cx="2871018" cy="702733"/>
          </a:xfrm>
        </p:grpSpPr>
        <p:sp>
          <p:nvSpPr>
            <p:cNvPr id="46" name="Rounded Rectangle 45"/>
            <p:cNvSpPr/>
            <p:nvPr/>
          </p:nvSpPr>
          <p:spPr>
            <a:xfrm>
              <a:off x="786582" y="1337408"/>
              <a:ext cx="2871018" cy="70273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47"/>
            <p:cNvGrpSpPr>
              <a:grpSpLocks noChangeAspect="1"/>
            </p:cNvGrpSpPr>
            <p:nvPr/>
          </p:nvGrpSpPr>
          <p:grpSpPr>
            <a:xfrm rot="5400000">
              <a:off x="3096136" y="1307734"/>
              <a:ext cx="324549" cy="565605"/>
              <a:chOff x="1259637" y="2671414"/>
              <a:chExt cx="1081823" cy="1885346"/>
            </a:xfrm>
          </p:grpSpPr>
          <p:sp>
            <p:nvSpPr>
              <p:cNvPr id="48" name="Rectangle 47"/>
              <p:cNvSpPr>
                <a:spLocks/>
              </p:cNvSpPr>
              <p:nvPr/>
            </p:nvSpPr>
            <p:spPr>
              <a:xfrm rot="16200000">
                <a:off x="1535373" y="3750672"/>
                <a:ext cx="530352" cy="10818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Rectangle 48"/>
              <p:cNvSpPr>
                <a:spLocks/>
              </p:cNvSpPr>
              <p:nvPr/>
            </p:nvSpPr>
            <p:spPr>
              <a:xfrm rot="16200000">
                <a:off x="1304762" y="3315555"/>
                <a:ext cx="530352" cy="620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Rectangle 49"/>
              <p:cNvSpPr>
                <a:spLocks/>
              </p:cNvSpPr>
              <p:nvPr/>
            </p:nvSpPr>
            <p:spPr>
              <a:xfrm rot="16200000">
                <a:off x="1432066" y="2498986"/>
                <a:ext cx="530352" cy="8752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5" name="Group 34"/>
          <p:cNvGrpSpPr/>
          <p:nvPr/>
        </p:nvGrpSpPr>
        <p:grpSpPr>
          <a:xfrm>
            <a:off x="221403" y="1428260"/>
            <a:ext cx="251460" cy="452627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90" name="Flowchart: Delay 89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8"/>
          <p:cNvGrpSpPr/>
          <p:nvPr/>
        </p:nvGrpSpPr>
        <p:grpSpPr>
          <a:xfrm>
            <a:off x="4373880" y="4112237"/>
            <a:ext cx="502920" cy="1531135"/>
            <a:chOff x="4392931" y="3808718"/>
            <a:chExt cx="502920" cy="1834655"/>
          </a:xfrm>
        </p:grpSpPr>
        <p:cxnSp>
          <p:nvCxnSpPr>
            <p:cNvPr id="100" name="Straight Arrow Connector 99"/>
            <p:cNvCxnSpPr>
              <a:stCxn id="110" idx="0"/>
            </p:cNvCxnSpPr>
            <p:nvPr/>
          </p:nvCxnSpPr>
          <p:spPr>
            <a:xfrm rot="5400000" flipH="1" flipV="1">
              <a:off x="3727063" y="4726045"/>
              <a:ext cx="1834655" cy="1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112" idx="0"/>
            </p:cNvCxnSpPr>
            <p:nvPr/>
          </p:nvCxnSpPr>
          <p:spPr>
            <a:xfrm rot="5400000" flipH="1" flipV="1">
              <a:off x="369809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>
              <a:stCxn id="108" idx="0"/>
            </p:cNvCxnSpPr>
            <p:nvPr/>
          </p:nvCxnSpPr>
          <p:spPr>
            <a:xfrm rot="16200000" flipV="1">
              <a:off x="394955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2"/>
          <p:cNvGrpSpPr/>
          <p:nvPr/>
        </p:nvGrpSpPr>
        <p:grpSpPr>
          <a:xfrm>
            <a:off x="4267200" y="5449851"/>
            <a:ext cx="754380" cy="646149"/>
            <a:chOff x="4578745" y="5222533"/>
            <a:chExt cx="754380" cy="646149"/>
          </a:xfrm>
        </p:grpSpPr>
        <p:grpSp>
          <p:nvGrpSpPr>
            <p:cNvPr id="8" name="Group 34"/>
            <p:cNvGrpSpPr/>
            <p:nvPr/>
          </p:nvGrpSpPr>
          <p:grpSpPr>
            <a:xfrm>
              <a:off x="4578745" y="5222531"/>
              <a:ext cx="251460" cy="452627"/>
              <a:chOff x="1600200" y="2209800"/>
              <a:chExt cx="530354" cy="994732"/>
            </a:xfrm>
            <a:solidFill>
              <a:schemeClr val="bg2"/>
            </a:solidFill>
          </p:grpSpPr>
          <p:sp>
            <p:nvSpPr>
              <p:cNvPr id="111" name="Flowchart: Delay 110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35"/>
            <p:cNvGrpSpPr/>
            <p:nvPr/>
          </p:nvGrpSpPr>
          <p:grpSpPr>
            <a:xfrm>
              <a:off x="4830205" y="5416052"/>
              <a:ext cx="251460" cy="452627"/>
              <a:chOff x="1600200" y="2209800"/>
              <a:chExt cx="530354" cy="994732"/>
            </a:xfrm>
            <a:solidFill>
              <a:schemeClr val="accent5"/>
            </a:solidFill>
          </p:grpSpPr>
          <p:sp>
            <p:nvSpPr>
              <p:cNvPr id="109" name="Flowchart: Delay 108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38"/>
            <p:cNvGrpSpPr/>
            <p:nvPr/>
          </p:nvGrpSpPr>
          <p:grpSpPr>
            <a:xfrm>
              <a:off x="5081665" y="5222531"/>
              <a:ext cx="251460" cy="452627"/>
              <a:chOff x="1600200" y="2209800"/>
              <a:chExt cx="530354" cy="994732"/>
            </a:xfrm>
            <a:solidFill>
              <a:schemeClr val="accent6"/>
            </a:solidFill>
          </p:grpSpPr>
          <p:sp>
            <p:nvSpPr>
              <p:cNvPr id="107" name="Flowchart: Delay 106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&quot;No&quot; Symbol 65"/>
          <p:cNvSpPr/>
          <p:nvPr/>
        </p:nvSpPr>
        <p:spPr>
          <a:xfrm>
            <a:off x="4058719" y="3264157"/>
            <a:ext cx="1133240" cy="1118633"/>
          </a:xfrm>
          <a:prstGeom prst="noSmoking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3901799" y="3390284"/>
            <a:ext cx="1445496" cy="1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3636880" y="2667536"/>
            <a:ext cx="968535" cy="2347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/>
          </p:cNvSpPr>
          <p:nvPr/>
        </p:nvSpPr>
        <p:spPr>
          <a:xfrm>
            <a:off x="2948383" y="2416632"/>
            <a:ext cx="159106" cy="170777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3146139" y="2278264"/>
            <a:ext cx="159106" cy="129159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>
            <a:spLocks/>
          </p:cNvSpPr>
          <p:nvPr/>
        </p:nvSpPr>
        <p:spPr>
          <a:xfrm>
            <a:off x="3146139" y="2407423"/>
            <a:ext cx="73671" cy="256667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>
            <a:spLocks/>
          </p:cNvSpPr>
          <p:nvPr/>
        </p:nvSpPr>
        <p:spPr>
          <a:xfrm>
            <a:off x="3352948" y="2354647"/>
            <a:ext cx="159106" cy="61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>
          <a:xfrm>
            <a:off x="3416752" y="2416631"/>
            <a:ext cx="95302" cy="383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863" y="1334869"/>
            <a:ext cx="145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用户视角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3" name="矩形 4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90399" y="508000"/>
              <a:ext cx="258918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大故事拆分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346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00035 0.0601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017 0.0601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58" grpId="0" animBg="1"/>
      <p:bldP spid="66" grpId="0" animBg="1"/>
      <p:bldP spid="66" grpId="1" animBg="1"/>
      <p:bldP spid="72" grpId="0" animBg="1"/>
      <p:bldP spid="70" grpId="0" animBg="1"/>
      <p:bldP spid="37" grpId="0"/>
      <p:bldP spid="3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9"/>
          <p:cNvGrpSpPr/>
          <p:nvPr/>
        </p:nvGrpSpPr>
        <p:grpSpPr>
          <a:xfrm>
            <a:off x="5614077" y="1335024"/>
            <a:ext cx="2871018" cy="702733"/>
            <a:chOff x="786582" y="1337408"/>
            <a:chExt cx="2871018" cy="702733"/>
          </a:xfrm>
        </p:grpSpPr>
        <p:sp>
          <p:nvSpPr>
            <p:cNvPr id="81" name="Rounded Rectangle 80"/>
            <p:cNvSpPr/>
            <p:nvPr/>
          </p:nvSpPr>
          <p:spPr>
            <a:xfrm>
              <a:off x="786582" y="1337408"/>
              <a:ext cx="2871018" cy="70273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47"/>
            <p:cNvGrpSpPr>
              <a:grpSpLocks noChangeAspect="1"/>
            </p:cNvGrpSpPr>
            <p:nvPr/>
          </p:nvGrpSpPr>
          <p:grpSpPr>
            <a:xfrm rot="5400000">
              <a:off x="3096136" y="1307736"/>
              <a:ext cx="324549" cy="565605"/>
              <a:chOff x="1259637" y="2671414"/>
              <a:chExt cx="1081823" cy="1885346"/>
            </a:xfrm>
          </p:grpSpPr>
          <p:sp>
            <p:nvSpPr>
              <p:cNvPr id="83" name="Rectangle 82"/>
              <p:cNvSpPr>
                <a:spLocks/>
              </p:cNvSpPr>
              <p:nvPr/>
            </p:nvSpPr>
            <p:spPr>
              <a:xfrm rot="16200000">
                <a:off x="1535373" y="3750672"/>
                <a:ext cx="530352" cy="10818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Rectangle 83"/>
              <p:cNvSpPr>
                <a:spLocks/>
              </p:cNvSpPr>
              <p:nvPr/>
            </p:nvSpPr>
            <p:spPr>
              <a:xfrm rot="16200000">
                <a:off x="1304762" y="3315555"/>
                <a:ext cx="530352" cy="620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5" name="Rectangle 84"/>
              <p:cNvSpPr>
                <a:spLocks/>
              </p:cNvSpPr>
              <p:nvPr/>
            </p:nvSpPr>
            <p:spPr>
              <a:xfrm rot="16200000">
                <a:off x="1432066" y="2498986"/>
                <a:ext cx="530352" cy="8752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5" name="Group 69"/>
          <p:cNvGrpSpPr/>
          <p:nvPr/>
        </p:nvGrpSpPr>
        <p:grpSpPr>
          <a:xfrm>
            <a:off x="765862" y="2113289"/>
            <a:ext cx="2871018" cy="614426"/>
            <a:chOff x="765862" y="2113289"/>
            <a:chExt cx="2871018" cy="614426"/>
          </a:xfrm>
        </p:grpSpPr>
        <p:grpSp>
          <p:nvGrpSpPr>
            <p:cNvPr id="6" name="Group 67"/>
            <p:cNvGrpSpPr/>
            <p:nvPr/>
          </p:nvGrpSpPr>
          <p:grpSpPr>
            <a:xfrm>
              <a:off x="765862" y="2113289"/>
              <a:ext cx="2871018" cy="614426"/>
              <a:chOff x="765862" y="2113289"/>
              <a:chExt cx="2871018" cy="614426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765862" y="2113289"/>
                <a:ext cx="2871018" cy="614426"/>
              </a:xfrm>
              <a:prstGeom prst="roundRect">
                <a:avLst>
                  <a:gd name="adj" fmla="val 28339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 Story 2.1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>
                <a:off x="3146139" y="2278264"/>
                <a:ext cx="159106" cy="12915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Rectangle 66"/>
              <p:cNvSpPr>
                <a:spLocks/>
              </p:cNvSpPr>
              <p:nvPr/>
            </p:nvSpPr>
            <p:spPr>
              <a:xfrm>
                <a:off x="3352948" y="2354647"/>
                <a:ext cx="159106" cy="61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9" name="Rectangle 68"/>
            <p:cNvSpPr>
              <a:spLocks/>
            </p:cNvSpPr>
            <p:nvPr/>
          </p:nvSpPr>
          <p:spPr>
            <a:xfrm>
              <a:off x="2948383" y="2416632"/>
              <a:ext cx="159106" cy="1707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221403" y="1428260"/>
            <a:ext cx="251460" cy="452627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90" name="Flowchart: Delay 89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98"/>
          <p:cNvGrpSpPr/>
          <p:nvPr/>
        </p:nvGrpSpPr>
        <p:grpSpPr>
          <a:xfrm>
            <a:off x="4373880" y="4112237"/>
            <a:ext cx="502920" cy="1531135"/>
            <a:chOff x="4392931" y="3808718"/>
            <a:chExt cx="502920" cy="1834655"/>
          </a:xfrm>
        </p:grpSpPr>
        <p:cxnSp>
          <p:nvCxnSpPr>
            <p:cNvPr id="100" name="Straight Arrow Connector 99"/>
            <p:cNvCxnSpPr>
              <a:stCxn id="110" idx="0"/>
            </p:cNvCxnSpPr>
            <p:nvPr/>
          </p:nvCxnSpPr>
          <p:spPr>
            <a:xfrm rot="5400000" flipH="1" flipV="1">
              <a:off x="3727063" y="4726045"/>
              <a:ext cx="1834655" cy="1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112" idx="0"/>
            </p:cNvCxnSpPr>
            <p:nvPr/>
          </p:nvCxnSpPr>
          <p:spPr>
            <a:xfrm rot="5400000" flipH="1" flipV="1">
              <a:off x="369809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>
              <a:stCxn id="108" idx="0"/>
            </p:cNvCxnSpPr>
            <p:nvPr/>
          </p:nvCxnSpPr>
          <p:spPr>
            <a:xfrm rot="16200000" flipV="1">
              <a:off x="3949554" y="4503555"/>
              <a:ext cx="1641133" cy="25146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3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2"/>
          <p:cNvGrpSpPr/>
          <p:nvPr/>
        </p:nvGrpSpPr>
        <p:grpSpPr>
          <a:xfrm>
            <a:off x="4267200" y="5449851"/>
            <a:ext cx="754380" cy="646149"/>
            <a:chOff x="4578745" y="5222533"/>
            <a:chExt cx="754380" cy="646149"/>
          </a:xfrm>
        </p:grpSpPr>
        <p:grpSp>
          <p:nvGrpSpPr>
            <p:cNvPr id="10" name="Group 34"/>
            <p:cNvGrpSpPr/>
            <p:nvPr/>
          </p:nvGrpSpPr>
          <p:grpSpPr>
            <a:xfrm>
              <a:off x="4578745" y="5222531"/>
              <a:ext cx="251460" cy="452627"/>
              <a:chOff x="1600200" y="2209800"/>
              <a:chExt cx="530354" cy="994732"/>
            </a:xfrm>
            <a:solidFill>
              <a:schemeClr val="bg2"/>
            </a:solidFill>
          </p:grpSpPr>
          <p:sp>
            <p:nvSpPr>
              <p:cNvPr id="111" name="Flowchart: Delay 110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5"/>
            <p:cNvGrpSpPr/>
            <p:nvPr/>
          </p:nvGrpSpPr>
          <p:grpSpPr>
            <a:xfrm>
              <a:off x="4830205" y="5416052"/>
              <a:ext cx="251460" cy="452627"/>
              <a:chOff x="1600200" y="2209800"/>
              <a:chExt cx="530354" cy="994732"/>
            </a:xfrm>
            <a:solidFill>
              <a:schemeClr val="accent5"/>
            </a:solidFill>
          </p:grpSpPr>
          <p:sp>
            <p:nvSpPr>
              <p:cNvPr id="109" name="Flowchart: Delay 108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5081665" y="5222531"/>
              <a:ext cx="251460" cy="452627"/>
              <a:chOff x="1600200" y="2209800"/>
              <a:chExt cx="530354" cy="994732"/>
            </a:xfrm>
            <a:solidFill>
              <a:schemeClr val="accent6"/>
            </a:solidFill>
          </p:grpSpPr>
          <p:sp>
            <p:nvSpPr>
              <p:cNvPr id="107" name="Flowchart: Delay 106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 rot="5400000" flipH="1" flipV="1">
            <a:off x="3779873" y="3266766"/>
            <a:ext cx="1690944" cy="159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64" idx="3"/>
          </p:cNvCxnSpPr>
          <p:nvPr/>
        </p:nvCxnSpPr>
        <p:spPr>
          <a:xfrm rot="10800000">
            <a:off x="3636881" y="2420502"/>
            <a:ext cx="989259" cy="1588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624546" y="2420502"/>
            <a:ext cx="970125" cy="1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5"/>
          <p:cNvGrpSpPr/>
          <p:nvPr/>
        </p:nvGrpSpPr>
        <p:grpSpPr>
          <a:xfrm>
            <a:off x="765862" y="2688722"/>
            <a:ext cx="2871018" cy="575435"/>
            <a:chOff x="765862" y="2688722"/>
            <a:chExt cx="2871018" cy="575435"/>
          </a:xfrm>
        </p:grpSpPr>
        <p:sp>
          <p:nvSpPr>
            <p:cNvPr id="65" name="Rounded Rectangle 64"/>
            <p:cNvSpPr/>
            <p:nvPr/>
          </p:nvSpPr>
          <p:spPr>
            <a:xfrm>
              <a:off x="765862" y="2688722"/>
              <a:ext cx="2871018" cy="575435"/>
            </a:xfrm>
            <a:prstGeom prst="roundRect">
              <a:avLst>
                <a:gd name="adj" fmla="val 26014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2.2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143631" y="2820512"/>
              <a:ext cx="73669" cy="2566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>
              <a:off x="3414246" y="2829718"/>
              <a:ext cx="95300" cy="3839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5" name="矩形 4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90399" y="508000"/>
              <a:ext cx="258918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大故事拆分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88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26372 -0.0002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72 -0.00023 L 0.52726 2.22222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5220377" y="1335024"/>
            <a:ext cx="2871018" cy="702733"/>
            <a:chOff x="786582" y="1337408"/>
            <a:chExt cx="2871018" cy="702733"/>
          </a:xfrm>
        </p:grpSpPr>
        <p:sp>
          <p:nvSpPr>
            <p:cNvPr id="54" name="Rounded Rectangle 53"/>
            <p:cNvSpPr/>
            <p:nvPr/>
          </p:nvSpPr>
          <p:spPr>
            <a:xfrm>
              <a:off x="786582" y="1337408"/>
              <a:ext cx="2871018" cy="70273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47"/>
            <p:cNvGrpSpPr>
              <a:grpSpLocks noChangeAspect="1"/>
            </p:cNvGrpSpPr>
            <p:nvPr/>
          </p:nvGrpSpPr>
          <p:grpSpPr>
            <a:xfrm rot="5400000">
              <a:off x="3096136" y="1307738"/>
              <a:ext cx="324549" cy="565605"/>
              <a:chOff x="1259637" y="2671414"/>
              <a:chExt cx="1081823" cy="1885346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 rot="16200000">
                <a:off x="1535373" y="3750672"/>
                <a:ext cx="530352" cy="10818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 rot="16200000">
                <a:off x="1304762" y="3315555"/>
                <a:ext cx="530352" cy="620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Rectangle 64"/>
              <p:cNvSpPr>
                <a:spLocks/>
              </p:cNvSpPr>
              <p:nvPr/>
            </p:nvSpPr>
            <p:spPr>
              <a:xfrm rot="16200000">
                <a:off x="1432066" y="2498986"/>
                <a:ext cx="530352" cy="8752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5" name="Group 41"/>
          <p:cNvGrpSpPr/>
          <p:nvPr/>
        </p:nvGrpSpPr>
        <p:grpSpPr>
          <a:xfrm>
            <a:off x="5218684" y="2112264"/>
            <a:ext cx="2871018" cy="614426"/>
            <a:chOff x="765862" y="2113289"/>
            <a:chExt cx="2871018" cy="614426"/>
          </a:xfrm>
        </p:grpSpPr>
        <p:grpSp>
          <p:nvGrpSpPr>
            <p:cNvPr id="6" name="Group 67"/>
            <p:cNvGrpSpPr/>
            <p:nvPr/>
          </p:nvGrpSpPr>
          <p:grpSpPr>
            <a:xfrm>
              <a:off x="765862" y="2113289"/>
              <a:ext cx="2871018" cy="614426"/>
              <a:chOff x="765862" y="2113289"/>
              <a:chExt cx="2871018" cy="614426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65862" y="2113289"/>
                <a:ext cx="2871018" cy="614426"/>
              </a:xfrm>
              <a:prstGeom prst="roundRect">
                <a:avLst>
                  <a:gd name="adj" fmla="val 28339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 Story 2.1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>
                <a:spLocks/>
              </p:cNvSpPr>
              <p:nvPr/>
            </p:nvSpPr>
            <p:spPr>
              <a:xfrm>
                <a:off x="3146139" y="2278264"/>
                <a:ext cx="159106" cy="12915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Rectangle 46"/>
              <p:cNvSpPr>
                <a:spLocks/>
              </p:cNvSpPr>
              <p:nvPr/>
            </p:nvSpPr>
            <p:spPr>
              <a:xfrm>
                <a:off x="3352948" y="2354647"/>
                <a:ext cx="159106" cy="61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4" name="Rectangle 43"/>
            <p:cNvSpPr>
              <a:spLocks/>
            </p:cNvSpPr>
            <p:nvPr/>
          </p:nvSpPr>
          <p:spPr>
            <a:xfrm>
              <a:off x="2948383" y="2416632"/>
              <a:ext cx="159106" cy="1707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462703" y="1428260"/>
            <a:ext cx="251460" cy="452627"/>
            <a:chOff x="1600200" y="2209800"/>
            <a:chExt cx="530354" cy="994732"/>
          </a:xfrm>
          <a:solidFill>
            <a:schemeClr val="accent3"/>
          </a:solidFill>
        </p:grpSpPr>
        <p:sp>
          <p:nvSpPr>
            <p:cNvPr id="90" name="Flowchart: Delay 89"/>
            <p:cNvSpPr/>
            <p:nvPr/>
          </p:nvSpPr>
          <p:spPr>
            <a:xfrm rot="16200000">
              <a:off x="1598677" y="2672655"/>
              <a:ext cx="533400" cy="530353"/>
            </a:xfrm>
            <a:prstGeom prst="flowChartDelay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600200" y="2209800"/>
              <a:ext cx="530354" cy="5334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Frame 59"/>
          <p:cNvSpPr/>
          <p:nvPr/>
        </p:nvSpPr>
        <p:spPr>
          <a:xfrm>
            <a:off x="241300" y="1220984"/>
            <a:ext cx="3886200" cy="1929175"/>
          </a:xfrm>
          <a:prstGeom prst="frame">
            <a:avLst>
              <a:gd name="adj1" fmla="val 261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rame 60"/>
          <p:cNvSpPr/>
          <p:nvPr/>
        </p:nvSpPr>
        <p:spPr>
          <a:xfrm>
            <a:off x="5016500" y="1220984"/>
            <a:ext cx="4038600" cy="1929175"/>
          </a:xfrm>
          <a:prstGeom prst="frame">
            <a:avLst>
              <a:gd name="adj1" fmla="val 26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102"/>
          <p:cNvGrpSpPr/>
          <p:nvPr/>
        </p:nvGrpSpPr>
        <p:grpSpPr>
          <a:xfrm>
            <a:off x="4267200" y="5449851"/>
            <a:ext cx="754380" cy="646149"/>
            <a:chOff x="4578745" y="5222533"/>
            <a:chExt cx="754380" cy="646149"/>
          </a:xfrm>
        </p:grpSpPr>
        <p:grpSp>
          <p:nvGrpSpPr>
            <p:cNvPr id="9" name="Group 34"/>
            <p:cNvGrpSpPr/>
            <p:nvPr/>
          </p:nvGrpSpPr>
          <p:grpSpPr>
            <a:xfrm>
              <a:off x="4578745" y="5222531"/>
              <a:ext cx="251460" cy="452627"/>
              <a:chOff x="1600200" y="2209800"/>
              <a:chExt cx="530354" cy="994732"/>
            </a:xfrm>
            <a:solidFill>
              <a:schemeClr val="bg2"/>
            </a:solidFill>
          </p:grpSpPr>
          <p:sp>
            <p:nvSpPr>
              <p:cNvPr id="111" name="Flowchart: Delay 110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35"/>
            <p:cNvGrpSpPr/>
            <p:nvPr/>
          </p:nvGrpSpPr>
          <p:grpSpPr>
            <a:xfrm>
              <a:off x="4830205" y="5416052"/>
              <a:ext cx="251460" cy="452627"/>
              <a:chOff x="1600200" y="2209800"/>
              <a:chExt cx="530354" cy="994732"/>
            </a:xfrm>
            <a:solidFill>
              <a:schemeClr val="accent5"/>
            </a:solidFill>
          </p:grpSpPr>
          <p:sp>
            <p:nvSpPr>
              <p:cNvPr id="109" name="Flowchart: Delay 108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8"/>
            <p:cNvGrpSpPr/>
            <p:nvPr/>
          </p:nvGrpSpPr>
          <p:grpSpPr>
            <a:xfrm>
              <a:off x="5081665" y="5222531"/>
              <a:ext cx="251460" cy="452627"/>
              <a:chOff x="1600200" y="2209800"/>
              <a:chExt cx="530354" cy="994732"/>
            </a:xfrm>
            <a:solidFill>
              <a:schemeClr val="accent6"/>
            </a:solidFill>
          </p:grpSpPr>
          <p:sp>
            <p:nvSpPr>
              <p:cNvPr id="107" name="Flowchart: Delay 106"/>
              <p:cNvSpPr/>
              <p:nvPr/>
            </p:nvSpPr>
            <p:spPr>
              <a:xfrm rot="16200000">
                <a:off x="1598677" y="2672655"/>
                <a:ext cx="533400" cy="530353"/>
              </a:xfrm>
              <a:prstGeom prst="flowChartDelay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600200" y="2209800"/>
                <a:ext cx="530354" cy="5334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41300" y="2743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产品</a:t>
            </a:r>
            <a:r>
              <a:rPr lang="en-US" dirty="0" smtClean="0">
                <a:solidFill>
                  <a:schemeClr val="bg1"/>
                </a:solidFill>
              </a:rPr>
              <a:t> Backlog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6500" y="2743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Sprint Backlog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71"/>
          <p:cNvGrpSpPr/>
          <p:nvPr/>
        </p:nvGrpSpPr>
        <p:grpSpPr>
          <a:xfrm>
            <a:off x="1134162" y="2640148"/>
            <a:ext cx="2871018" cy="575435"/>
            <a:chOff x="765862" y="2688722"/>
            <a:chExt cx="2871018" cy="575435"/>
          </a:xfrm>
        </p:grpSpPr>
        <p:sp>
          <p:nvSpPr>
            <p:cNvPr id="73" name="Rounded Rectangle 72"/>
            <p:cNvSpPr/>
            <p:nvPr/>
          </p:nvSpPr>
          <p:spPr>
            <a:xfrm>
              <a:off x="765862" y="2688722"/>
              <a:ext cx="2871018" cy="575435"/>
            </a:xfrm>
            <a:prstGeom prst="roundRect">
              <a:avLst>
                <a:gd name="adj" fmla="val 26014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Story 2.2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>
              <a:off x="3143631" y="2820512"/>
              <a:ext cx="73669" cy="2566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3414246" y="2829718"/>
              <a:ext cx="95300" cy="3839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38" name="矩形 37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731927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挑选故事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5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8 0.00555 L 0.42275 -0.591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17" y="-29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5E-6 -0.18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  <p:bldP spid="6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/>
          <p:cNvSpPr/>
          <p:nvPr/>
        </p:nvSpPr>
        <p:spPr>
          <a:xfrm>
            <a:off x="3162097" y="1957948"/>
            <a:ext cx="731520" cy="704088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SPO</a:t>
            </a:r>
            <a:endParaRPr lang="en-US" dirty="0">
              <a:effectLst/>
            </a:endParaRPr>
          </a:p>
        </p:txBody>
      </p:sp>
      <p:sp>
        <p:nvSpPr>
          <p:cNvPr id="10" name="Oval 9"/>
          <p:cNvSpPr/>
          <p:nvPr/>
        </p:nvSpPr>
        <p:spPr>
          <a:xfrm rot="21273398">
            <a:off x="5315215" y="2955331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273398">
            <a:off x="5503818" y="3768057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1273398">
            <a:off x="5348534" y="459022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273398">
            <a:off x="4061918" y="5707914"/>
            <a:ext cx="731520" cy="7315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1273398">
            <a:off x="4879704" y="529318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1273398">
            <a:off x="4066232" y="189746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1273398">
            <a:off x="4836197" y="2266143"/>
            <a:ext cx="731520" cy="7315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5000" y="1524000"/>
            <a:ext cx="304800" cy="51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看板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7" idx="3"/>
          </p:cNvCxnSpPr>
          <p:nvPr/>
        </p:nvCxnSpPr>
        <p:spPr>
          <a:xfrm rot="5400000">
            <a:off x="2527520" y="2448283"/>
            <a:ext cx="1574599" cy="1768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" idx="2"/>
          </p:cNvCxnSpPr>
          <p:nvPr/>
        </p:nvCxnSpPr>
        <p:spPr>
          <a:xfrm rot="10800000" flipV="1">
            <a:off x="2430576" y="2666600"/>
            <a:ext cx="2407270" cy="145322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" idx="2"/>
          </p:cNvCxnSpPr>
          <p:nvPr/>
        </p:nvCxnSpPr>
        <p:spPr>
          <a:xfrm rot="10800000" flipV="1">
            <a:off x="2430576" y="3355788"/>
            <a:ext cx="2886288" cy="764038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" idx="2"/>
          </p:cNvCxnSpPr>
          <p:nvPr/>
        </p:nvCxnSpPr>
        <p:spPr>
          <a:xfrm rot="10800000">
            <a:off x="2430577" y="4119826"/>
            <a:ext cx="3074891" cy="48688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1"/>
          </p:cNvCxnSpPr>
          <p:nvPr/>
        </p:nvCxnSpPr>
        <p:spPr>
          <a:xfrm rot="16200000" flipV="1">
            <a:off x="3629823" y="2920580"/>
            <a:ext cx="603227" cy="3001719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4" idx="1"/>
          </p:cNvCxnSpPr>
          <p:nvPr/>
        </p:nvCxnSpPr>
        <p:spPr>
          <a:xfrm rot="16200000" flipV="1">
            <a:off x="3043926" y="3506477"/>
            <a:ext cx="1306191" cy="2532889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3" idx="1"/>
          </p:cNvCxnSpPr>
          <p:nvPr/>
        </p:nvCxnSpPr>
        <p:spPr>
          <a:xfrm rot="16200000" flipV="1">
            <a:off x="2427669" y="4122733"/>
            <a:ext cx="1720918" cy="17151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22" name="矩形 21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731927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站立会议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Group 76"/>
          <p:cNvGrpSpPr/>
          <p:nvPr/>
        </p:nvGrpSpPr>
        <p:grpSpPr>
          <a:xfrm>
            <a:off x="141011" y="3061379"/>
            <a:ext cx="1814205" cy="2023363"/>
            <a:chOff x="3938469" y="1208392"/>
            <a:chExt cx="5534262" cy="5649608"/>
          </a:xfrm>
          <a:effectLst>
            <a:outerShdw blurRad="50800" dist="38100" dir="2700000" sx="103000" sy="103000" algn="tl" rotWithShape="0">
              <a:prstClr val="black">
                <a:alpha val="12000"/>
              </a:prstClr>
            </a:outerShdw>
          </a:effectLst>
        </p:grpSpPr>
        <p:sp>
          <p:nvSpPr>
            <p:cNvPr id="35" name="Freeform 68"/>
            <p:cNvSpPr/>
            <p:nvPr/>
          </p:nvSpPr>
          <p:spPr>
            <a:xfrm>
              <a:off x="4065017" y="4486290"/>
              <a:ext cx="5110151" cy="2284702"/>
            </a:xfrm>
            <a:custGeom>
              <a:avLst/>
              <a:gdLst>
                <a:gd name="connsiteX0" fmla="*/ 1154377 w 5110151"/>
                <a:gd name="connsiteY0" fmla="*/ 167667 h 1934501"/>
                <a:gd name="connsiteX1" fmla="*/ 1154377 w 5110151"/>
                <a:gd name="connsiteY1" fmla="*/ 167667 h 1934501"/>
                <a:gd name="connsiteX2" fmla="*/ 1094742 w 5110151"/>
                <a:gd name="connsiteY2" fmla="*/ 267059 h 1934501"/>
                <a:gd name="connsiteX3" fmla="*/ 1074864 w 5110151"/>
                <a:gd name="connsiteY3" fmla="*/ 296876 h 1934501"/>
                <a:gd name="connsiteX4" fmla="*/ 1045047 w 5110151"/>
                <a:gd name="connsiteY4" fmla="*/ 316754 h 1934501"/>
                <a:gd name="connsiteX5" fmla="*/ 1005290 w 5110151"/>
                <a:gd name="connsiteY5" fmla="*/ 406206 h 1934501"/>
                <a:gd name="connsiteX6" fmla="*/ 985412 w 5110151"/>
                <a:gd name="connsiteY6" fmla="*/ 465841 h 1934501"/>
                <a:gd name="connsiteX7" fmla="*/ 975473 w 5110151"/>
                <a:gd name="connsiteY7" fmla="*/ 495659 h 1934501"/>
                <a:gd name="connsiteX8" fmla="*/ 935716 w 5110151"/>
                <a:gd name="connsiteY8" fmla="*/ 555293 h 1934501"/>
                <a:gd name="connsiteX9" fmla="*/ 925777 w 5110151"/>
                <a:gd name="connsiteY9" fmla="*/ 585111 h 1934501"/>
                <a:gd name="connsiteX10" fmla="*/ 905899 w 5110151"/>
                <a:gd name="connsiteY10" fmla="*/ 634806 h 1934501"/>
                <a:gd name="connsiteX11" fmla="*/ 895960 w 5110151"/>
                <a:gd name="connsiteY11" fmla="*/ 684502 h 1934501"/>
                <a:gd name="connsiteX12" fmla="*/ 876082 w 5110151"/>
                <a:gd name="connsiteY12" fmla="*/ 734198 h 1934501"/>
                <a:gd name="connsiteX13" fmla="*/ 856203 w 5110151"/>
                <a:gd name="connsiteY13" fmla="*/ 793832 h 1934501"/>
                <a:gd name="connsiteX14" fmla="*/ 836325 w 5110151"/>
                <a:gd name="connsiteY14" fmla="*/ 833589 h 1934501"/>
                <a:gd name="connsiteX15" fmla="*/ 816447 w 5110151"/>
                <a:gd name="connsiteY15" fmla="*/ 932980 h 1934501"/>
                <a:gd name="connsiteX16" fmla="*/ 806508 w 5110151"/>
                <a:gd name="connsiteY16" fmla="*/ 962798 h 1934501"/>
                <a:gd name="connsiteX17" fmla="*/ 796569 w 5110151"/>
                <a:gd name="connsiteY17" fmla="*/ 1002554 h 1934501"/>
                <a:gd name="connsiteX18" fmla="*/ 776690 w 5110151"/>
                <a:gd name="connsiteY18" fmla="*/ 1032372 h 1934501"/>
                <a:gd name="connsiteX19" fmla="*/ 766751 w 5110151"/>
                <a:gd name="connsiteY19" fmla="*/ 1062189 h 1934501"/>
                <a:gd name="connsiteX20" fmla="*/ 746873 w 5110151"/>
                <a:gd name="connsiteY20" fmla="*/ 1092006 h 1934501"/>
                <a:gd name="connsiteX21" fmla="*/ 717056 w 5110151"/>
                <a:gd name="connsiteY21" fmla="*/ 1161580 h 1934501"/>
                <a:gd name="connsiteX22" fmla="*/ 707116 w 5110151"/>
                <a:gd name="connsiteY22" fmla="*/ 1201337 h 1934501"/>
                <a:gd name="connsiteX23" fmla="*/ 607725 w 5110151"/>
                <a:gd name="connsiteY23" fmla="*/ 1280850 h 1934501"/>
                <a:gd name="connsiteX24" fmla="*/ 577908 w 5110151"/>
                <a:gd name="connsiteY24" fmla="*/ 1300728 h 1934501"/>
                <a:gd name="connsiteX25" fmla="*/ 538151 w 5110151"/>
                <a:gd name="connsiteY25" fmla="*/ 1350424 h 1934501"/>
                <a:gd name="connsiteX26" fmla="*/ 478516 w 5110151"/>
                <a:gd name="connsiteY26" fmla="*/ 1410059 h 1934501"/>
                <a:gd name="connsiteX27" fmla="*/ 448699 w 5110151"/>
                <a:gd name="connsiteY27" fmla="*/ 1439876 h 1934501"/>
                <a:gd name="connsiteX28" fmla="*/ 408942 w 5110151"/>
                <a:gd name="connsiteY28" fmla="*/ 1479632 h 1934501"/>
                <a:gd name="connsiteX29" fmla="*/ 359247 w 5110151"/>
                <a:gd name="connsiteY29" fmla="*/ 1569085 h 1934501"/>
                <a:gd name="connsiteX30" fmla="*/ 339369 w 5110151"/>
                <a:gd name="connsiteY30" fmla="*/ 1608841 h 1934501"/>
                <a:gd name="connsiteX31" fmla="*/ 299612 w 5110151"/>
                <a:gd name="connsiteY31" fmla="*/ 1648598 h 1934501"/>
                <a:gd name="connsiteX32" fmla="*/ 279734 w 5110151"/>
                <a:gd name="connsiteY32" fmla="*/ 1688354 h 1934501"/>
                <a:gd name="connsiteX33" fmla="*/ 249916 w 5110151"/>
                <a:gd name="connsiteY33" fmla="*/ 1708232 h 1934501"/>
                <a:gd name="connsiteX34" fmla="*/ 230038 w 5110151"/>
                <a:gd name="connsiteY34" fmla="*/ 1728111 h 1934501"/>
                <a:gd name="connsiteX35" fmla="*/ 200221 w 5110151"/>
                <a:gd name="connsiteY35" fmla="*/ 1747989 h 1934501"/>
                <a:gd name="connsiteX36" fmla="*/ 160464 w 5110151"/>
                <a:gd name="connsiteY36" fmla="*/ 1777806 h 1934501"/>
                <a:gd name="connsiteX37" fmla="*/ 120708 w 5110151"/>
                <a:gd name="connsiteY37" fmla="*/ 1797685 h 1934501"/>
                <a:gd name="connsiteX38" fmla="*/ 100829 w 5110151"/>
                <a:gd name="connsiteY38" fmla="*/ 1817563 h 1934501"/>
                <a:gd name="connsiteX39" fmla="*/ 41195 w 5110151"/>
                <a:gd name="connsiteY39" fmla="*/ 1857319 h 1934501"/>
                <a:gd name="connsiteX40" fmla="*/ 160464 w 5110151"/>
                <a:gd name="connsiteY40" fmla="*/ 1887137 h 1934501"/>
                <a:gd name="connsiteX41" fmla="*/ 220099 w 5110151"/>
                <a:gd name="connsiteY41" fmla="*/ 1867259 h 1934501"/>
                <a:gd name="connsiteX42" fmla="*/ 359247 w 5110151"/>
                <a:gd name="connsiteY42" fmla="*/ 1837441 h 1934501"/>
                <a:gd name="connsiteX43" fmla="*/ 548090 w 5110151"/>
                <a:gd name="connsiteY43" fmla="*/ 1817563 h 1934501"/>
                <a:gd name="connsiteX44" fmla="*/ 597786 w 5110151"/>
                <a:gd name="connsiteY44" fmla="*/ 1807624 h 1934501"/>
                <a:gd name="connsiteX45" fmla="*/ 657421 w 5110151"/>
                <a:gd name="connsiteY45" fmla="*/ 1787745 h 1934501"/>
                <a:gd name="connsiteX46" fmla="*/ 697177 w 5110151"/>
                <a:gd name="connsiteY46" fmla="*/ 1757928 h 1934501"/>
                <a:gd name="connsiteX47" fmla="*/ 756812 w 5110151"/>
                <a:gd name="connsiteY47" fmla="*/ 1738050 h 1934501"/>
                <a:gd name="connsiteX48" fmla="*/ 786629 w 5110151"/>
                <a:gd name="connsiteY48" fmla="*/ 1747989 h 1934501"/>
                <a:gd name="connsiteX49" fmla="*/ 816447 w 5110151"/>
                <a:gd name="connsiteY49" fmla="*/ 1767867 h 1934501"/>
                <a:gd name="connsiteX50" fmla="*/ 915838 w 5110151"/>
                <a:gd name="connsiteY50" fmla="*/ 1787745 h 1934501"/>
                <a:gd name="connsiteX51" fmla="*/ 1035108 w 5110151"/>
                <a:gd name="connsiteY51" fmla="*/ 1777806 h 1934501"/>
                <a:gd name="connsiteX52" fmla="*/ 1084803 w 5110151"/>
                <a:gd name="connsiteY52" fmla="*/ 1767867 h 1934501"/>
                <a:gd name="connsiteX53" fmla="*/ 1144438 w 5110151"/>
                <a:gd name="connsiteY53" fmla="*/ 1747989 h 1934501"/>
                <a:gd name="connsiteX54" fmla="*/ 1233890 w 5110151"/>
                <a:gd name="connsiteY54" fmla="*/ 1738050 h 1934501"/>
                <a:gd name="connsiteX55" fmla="*/ 1422734 w 5110151"/>
                <a:gd name="connsiteY55" fmla="*/ 1747989 h 1934501"/>
                <a:gd name="connsiteX56" fmla="*/ 1462490 w 5110151"/>
                <a:gd name="connsiteY56" fmla="*/ 1757928 h 1934501"/>
                <a:gd name="connsiteX57" fmla="*/ 1551942 w 5110151"/>
                <a:gd name="connsiteY57" fmla="*/ 1767867 h 1934501"/>
                <a:gd name="connsiteX58" fmla="*/ 1770603 w 5110151"/>
                <a:gd name="connsiteY58" fmla="*/ 1787745 h 1934501"/>
                <a:gd name="connsiteX59" fmla="*/ 1909751 w 5110151"/>
                <a:gd name="connsiteY59" fmla="*/ 1777806 h 1934501"/>
                <a:gd name="connsiteX60" fmla="*/ 1939569 w 5110151"/>
                <a:gd name="connsiteY60" fmla="*/ 1767867 h 1934501"/>
                <a:gd name="connsiteX61" fmla="*/ 2029021 w 5110151"/>
                <a:gd name="connsiteY61" fmla="*/ 1757928 h 1934501"/>
                <a:gd name="connsiteX62" fmla="*/ 2078716 w 5110151"/>
                <a:gd name="connsiteY62" fmla="*/ 1738050 h 1934501"/>
                <a:gd name="connsiteX63" fmla="*/ 2366951 w 5110151"/>
                <a:gd name="connsiteY63" fmla="*/ 1757928 h 1934501"/>
                <a:gd name="connsiteX64" fmla="*/ 2486221 w 5110151"/>
                <a:gd name="connsiteY64" fmla="*/ 1767867 h 1934501"/>
                <a:gd name="connsiteX65" fmla="*/ 2575673 w 5110151"/>
                <a:gd name="connsiteY65" fmla="*/ 1807624 h 1934501"/>
                <a:gd name="connsiteX66" fmla="*/ 2675064 w 5110151"/>
                <a:gd name="connsiteY66" fmla="*/ 1827502 h 1934501"/>
                <a:gd name="connsiteX67" fmla="*/ 2853969 w 5110151"/>
                <a:gd name="connsiteY67" fmla="*/ 1817563 h 1934501"/>
                <a:gd name="connsiteX68" fmla="*/ 2903664 w 5110151"/>
                <a:gd name="connsiteY68" fmla="*/ 1807624 h 1934501"/>
                <a:gd name="connsiteX69" fmla="*/ 3191899 w 5110151"/>
                <a:gd name="connsiteY69" fmla="*/ 1817563 h 1934501"/>
                <a:gd name="connsiteX70" fmla="*/ 3539769 w 5110151"/>
                <a:gd name="connsiteY70" fmla="*/ 1797685 h 1934501"/>
                <a:gd name="connsiteX71" fmla="*/ 3579525 w 5110151"/>
                <a:gd name="connsiteY71" fmla="*/ 1787745 h 1934501"/>
                <a:gd name="connsiteX72" fmla="*/ 3649099 w 5110151"/>
                <a:gd name="connsiteY72" fmla="*/ 1747989 h 1934501"/>
                <a:gd name="connsiteX73" fmla="*/ 3688856 w 5110151"/>
                <a:gd name="connsiteY73" fmla="*/ 1728111 h 1934501"/>
                <a:gd name="connsiteX74" fmla="*/ 3708734 w 5110151"/>
                <a:gd name="connsiteY74" fmla="*/ 1708232 h 1934501"/>
                <a:gd name="connsiteX75" fmla="*/ 3738551 w 5110151"/>
                <a:gd name="connsiteY75" fmla="*/ 1698293 h 1934501"/>
                <a:gd name="connsiteX76" fmla="*/ 3917456 w 5110151"/>
                <a:gd name="connsiteY76" fmla="*/ 1678415 h 1934501"/>
                <a:gd name="connsiteX77" fmla="*/ 4155995 w 5110151"/>
                <a:gd name="connsiteY77" fmla="*/ 1688354 h 1934501"/>
                <a:gd name="connsiteX78" fmla="*/ 4185812 w 5110151"/>
                <a:gd name="connsiteY78" fmla="*/ 1698293 h 1934501"/>
                <a:gd name="connsiteX79" fmla="*/ 4722525 w 5110151"/>
                <a:gd name="connsiteY79" fmla="*/ 1668476 h 1934501"/>
                <a:gd name="connsiteX80" fmla="*/ 4752342 w 5110151"/>
                <a:gd name="connsiteY80" fmla="*/ 1628719 h 1934501"/>
                <a:gd name="connsiteX81" fmla="*/ 4811977 w 5110151"/>
                <a:gd name="connsiteY81" fmla="*/ 1559145 h 1934501"/>
                <a:gd name="connsiteX82" fmla="*/ 4841795 w 5110151"/>
                <a:gd name="connsiteY82" fmla="*/ 1549206 h 1934501"/>
                <a:gd name="connsiteX83" fmla="*/ 5110151 w 5110151"/>
                <a:gd name="connsiteY83" fmla="*/ 1529328 h 1934501"/>
                <a:gd name="connsiteX84" fmla="*/ 5080334 w 5110151"/>
                <a:gd name="connsiteY84" fmla="*/ 1519389 h 1934501"/>
                <a:gd name="connsiteX85" fmla="*/ 5010760 w 5110151"/>
                <a:gd name="connsiteY85" fmla="*/ 1509450 h 1934501"/>
                <a:gd name="connsiteX86" fmla="*/ 4980942 w 5110151"/>
                <a:gd name="connsiteY86" fmla="*/ 1489572 h 1934501"/>
                <a:gd name="connsiteX87" fmla="*/ 4931247 w 5110151"/>
                <a:gd name="connsiteY87" fmla="*/ 1479632 h 1934501"/>
                <a:gd name="connsiteX88" fmla="*/ 4861673 w 5110151"/>
                <a:gd name="connsiteY88" fmla="*/ 1449815 h 1934501"/>
                <a:gd name="connsiteX89" fmla="*/ 4792099 w 5110151"/>
                <a:gd name="connsiteY89" fmla="*/ 1410059 h 1934501"/>
                <a:gd name="connsiteX90" fmla="*/ 4742403 w 5110151"/>
                <a:gd name="connsiteY90" fmla="*/ 1400119 h 1934501"/>
                <a:gd name="connsiteX91" fmla="*/ 4692708 w 5110151"/>
                <a:gd name="connsiteY91" fmla="*/ 1380241 h 1934501"/>
                <a:gd name="connsiteX92" fmla="*/ 4603256 w 5110151"/>
                <a:gd name="connsiteY92" fmla="*/ 1300728 h 1934501"/>
                <a:gd name="connsiteX93" fmla="*/ 4563499 w 5110151"/>
                <a:gd name="connsiteY93" fmla="*/ 1221215 h 1934501"/>
                <a:gd name="connsiteX94" fmla="*/ 4553560 w 5110151"/>
                <a:gd name="connsiteY94" fmla="*/ 1191398 h 1934501"/>
                <a:gd name="connsiteX95" fmla="*/ 4513803 w 5110151"/>
                <a:gd name="connsiteY95" fmla="*/ 1141702 h 1934501"/>
                <a:gd name="connsiteX96" fmla="*/ 4483986 w 5110151"/>
                <a:gd name="connsiteY96" fmla="*/ 1082067 h 1934501"/>
                <a:gd name="connsiteX97" fmla="*/ 4454169 w 5110151"/>
                <a:gd name="connsiteY97" fmla="*/ 1052250 h 1934501"/>
                <a:gd name="connsiteX98" fmla="*/ 4434290 w 5110151"/>
                <a:gd name="connsiteY98" fmla="*/ 1022432 h 1934501"/>
                <a:gd name="connsiteX99" fmla="*/ 4354777 w 5110151"/>
                <a:gd name="connsiteY99" fmla="*/ 942919 h 1934501"/>
                <a:gd name="connsiteX100" fmla="*/ 4334899 w 5110151"/>
                <a:gd name="connsiteY100" fmla="*/ 913102 h 1934501"/>
                <a:gd name="connsiteX101" fmla="*/ 4285203 w 5110151"/>
                <a:gd name="connsiteY101" fmla="*/ 863406 h 1934501"/>
                <a:gd name="connsiteX102" fmla="*/ 4255386 w 5110151"/>
                <a:gd name="connsiteY102" fmla="*/ 803772 h 1934501"/>
                <a:gd name="connsiteX103" fmla="*/ 4235508 w 5110151"/>
                <a:gd name="connsiteY103" fmla="*/ 773954 h 1934501"/>
                <a:gd name="connsiteX104" fmla="*/ 4215629 w 5110151"/>
                <a:gd name="connsiteY104" fmla="*/ 694441 h 1934501"/>
                <a:gd name="connsiteX105" fmla="*/ 4195751 w 5110151"/>
                <a:gd name="connsiteY105" fmla="*/ 654685 h 1934501"/>
                <a:gd name="connsiteX106" fmla="*/ 4185812 w 5110151"/>
                <a:gd name="connsiteY106" fmla="*/ 595050 h 1934501"/>
                <a:gd name="connsiteX107" fmla="*/ 4175873 w 5110151"/>
                <a:gd name="connsiteY107" fmla="*/ 555293 h 1934501"/>
                <a:gd name="connsiteX108" fmla="*/ 4116238 w 5110151"/>
                <a:gd name="connsiteY108" fmla="*/ 396267 h 1934501"/>
                <a:gd name="connsiteX109" fmla="*/ 4076482 w 5110151"/>
                <a:gd name="connsiteY109" fmla="*/ 326693 h 1934501"/>
                <a:gd name="connsiteX110" fmla="*/ 4056603 w 5110151"/>
                <a:gd name="connsiteY110" fmla="*/ 306815 h 1934501"/>
                <a:gd name="connsiteX111" fmla="*/ 4036725 w 5110151"/>
                <a:gd name="connsiteY111" fmla="*/ 276998 h 1934501"/>
                <a:gd name="connsiteX112" fmla="*/ 3987029 w 5110151"/>
                <a:gd name="connsiteY112" fmla="*/ 257119 h 1934501"/>
                <a:gd name="connsiteX113" fmla="*/ 3937334 w 5110151"/>
                <a:gd name="connsiteY113" fmla="*/ 207424 h 1934501"/>
                <a:gd name="connsiteX114" fmla="*/ 3897577 w 5110151"/>
                <a:gd name="connsiteY114" fmla="*/ 137850 h 1934501"/>
                <a:gd name="connsiteX115" fmla="*/ 3877699 w 5110151"/>
                <a:gd name="connsiteY115" fmla="*/ 68276 h 1934501"/>
                <a:gd name="connsiteX116" fmla="*/ 3847882 w 5110151"/>
                <a:gd name="connsiteY116" fmla="*/ 58337 h 1934501"/>
                <a:gd name="connsiteX117" fmla="*/ 3788247 w 5110151"/>
                <a:gd name="connsiteY117" fmla="*/ 28519 h 1934501"/>
                <a:gd name="connsiteX118" fmla="*/ 3599403 w 5110151"/>
                <a:gd name="connsiteY118" fmla="*/ 58337 h 1934501"/>
                <a:gd name="connsiteX119" fmla="*/ 3569586 w 5110151"/>
                <a:gd name="connsiteY119" fmla="*/ 68276 h 1934501"/>
                <a:gd name="connsiteX120" fmla="*/ 3012995 w 5110151"/>
                <a:gd name="connsiteY120" fmla="*/ 68276 h 1934501"/>
                <a:gd name="connsiteX121" fmla="*/ 2426586 w 5110151"/>
                <a:gd name="connsiteY121" fmla="*/ 68276 h 1934501"/>
                <a:gd name="connsiteX122" fmla="*/ 2307316 w 5110151"/>
                <a:gd name="connsiteY122" fmla="*/ 78215 h 1934501"/>
                <a:gd name="connsiteX123" fmla="*/ 2158229 w 5110151"/>
                <a:gd name="connsiteY123" fmla="*/ 88154 h 1934501"/>
                <a:gd name="connsiteX124" fmla="*/ 1999203 w 5110151"/>
                <a:gd name="connsiteY124" fmla="*/ 108032 h 1934501"/>
                <a:gd name="connsiteX125" fmla="*/ 1860056 w 5110151"/>
                <a:gd name="connsiteY125" fmla="*/ 117972 h 1934501"/>
                <a:gd name="connsiteX126" fmla="*/ 1780542 w 5110151"/>
                <a:gd name="connsiteY126" fmla="*/ 127911 h 1934501"/>
                <a:gd name="connsiteX127" fmla="*/ 1233890 w 5110151"/>
                <a:gd name="connsiteY127" fmla="*/ 147789 h 1934501"/>
                <a:gd name="connsiteX128" fmla="*/ 1273647 w 5110151"/>
                <a:gd name="connsiteY128" fmla="*/ 68276 h 193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10151" h="1934501">
                  <a:moveTo>
                    <a:pt x="1154377" y="167667"/>
                  </a:moveTo>
                  <a:lnTo>
                    <a:pt x="1154377" y="167667"/>
                  </a:lnTo>
                  <a:cubicBezTo>
                    <a:pt x="1067394" y="341636"/>
                    <a:pt x="1149184" y="199006"/>
                    <a:pt x="1094742" y="267059"/>
                  </a:cubicBezTo>
                  <a:cubicBezTo>
                    <a:pt x="1087280" y="276387"/>
                    <a:pt x="1083311" y="288429"/>
                    <a:pt x="1074864" y="296876"/>
                  </a:cubicBezTo>
                  <a:cubicBezTo>
                    <a:pt x="1066417" y="305323"/>
                    <a:pt x="1054986" y="310128"/>
                    <a:pt x="1045047" y="316754"/>
                  </a:cubicBezTo>
                  <a:cubicBezTo>
                    <a:pt x="1021392" y="387721"/>
                    <a:pt x="1036792" y="358955"/>
                    <a:pt x="1005290" y="406206"/>
                  </a:cubicBezTo>
                  <a:lnTo>
                    <a:pt x="985412" y="465841"/>
                  </a:lnTo>
                  <a:cubicBezTo>
                    <a:pt x="982099" y="475780"/>
                    <a:pt x="981285" y="486942"/>
                    <a:pt x="975473" y="495659"/>
                  </a:cubicBezTo>
                  <a:lnTo>
                    <a:pt x="935716" y="555293"/>
                  </a:lnTo>
                  <a:cubicBezTo>
                    <a:pt x="932403" y="565232"/>
                    <a:pt x="929456" y="575301"/>
                    <a:pt x="925777" y="585111"/>
                  </a:cubicBezTo>
                  <a:cubicBezTo>
                    <a:pt x="919513" y="601816"/>
                    <a:pt x="911026" y="617717"/>
                    <a:pt x="905899" y="634806"/>
                  </a:cubicBezTo>
                  <a:cubicBezTo>
                    <a:pt x="901045" y="650987"/>
                    <a:pt x="900814" y="668321"/>
                    <a:pt x="895960" y="684502"/>
                  </a:cubicBezTo>
                  <a:cubicBezTo>
                    <a:pt x="890833" y="701591"/>
                    <a:pt x="882179" y="717431"/>
                    <a:pt x="876082" y="734198"/>
                  </a:cubicBezTo>
                  <a:cubicBezTo>
                    <a:pt x="868921" y="753890"/>
                    <a:pt x="865573" y="775091"/>
                    <a:pt x="856203" y="793832"/>
                  </a:cubicBezTo>
                  <a:cubicBezTo>
                    <a:pt x="849577" y="807084"/>
                    <a:pt x="841527" y="819716"/>
                    <a:pt x="836325" y="833589"/>
                  </a:cubicBezTo>
                  <a:cubicBezTo>
                    <a:pt x="825524" y="862393"/>
                    <a:pt x="822693" y="904872"/>
                    <a:pt x="816447" y="932980"/>
                  </a:cubicBezTo>
                  <a:cubicBezTo>
                    <a:pt x="814174" y="943207"/>
                    <a:pt x="809386" y="952724"/>
                    <a:pt x="806508" y="962798"/>
                  </a:cubicBezTo>
                  <a:cubicBezTo>
                    <a:pt x="802755" y="975932"/>
                    <a:pt x="801950" y="989999"/>
                    <a:pt x="796569" y="1002554"/>
                  </a:cubicBezTo>
                  <a:cubicBezTo>
                    <a:pt x="791863" y="1013534"/>
                    <a:pt x="783316" y="1022433"/>
                    <a:pt x="776690" y="1032372"/>
                  </a:cubicBezTo>
                  <a:cubicBezTo>
                    <a:pt x="773377" y="1042311"/>
                    <a:pt x="771436" y="1052818"/>
                    <a:pt x="766751" y="1062189"/>
                  </a:cubicBezTo>
                  <a:cubicBezTo>
                    <a:pt x="761409" y="1072873"/>
                    <a:pt x="751578" y="1081027"/>
                    <a:pt x="746873" y="1092006"/>
                  </a:cubicBezTo>
                  <a:cubicBezTo>
                    <a:pt x="708365" y="1181860"/>
                    <a:pt x="766960" y="1086723"/>
                    <a:pt x="717056" y="1161580"/>
                  </a:cubicBezTo>
                  <a:cubicBezTo>
                    <a:pt x="713743" y="1174832"/>
                    <a:pt x="714356" y="1189753"/>
                    <a:pt x="707116" y="1201337"/>
                  </a:cubicBezTo>
                  <a:cubicBezTo>
                    <a:pt x="686884" y="1233708"/>
                    <a:pt x="636529" y="1261647"/>
                    <a:pt x="607725" y="1280850"/>
                  </a:cubicBezTo>
                  <a:cubicBezTo>
                    <a:pt x="597786" y="1287476"/>
                    <a:pt x="586355" y="1292282"/>
                    <a:pt x="577908" y="1300728"/>
                  </a:cubicBezTo>
                  <a:cubicBezTo>
                    <a:pt x="490591" y="1388040"/>
                    <a:pt x="638425" y="1237614"/>
                    <a:pt x="538151" y="1350424"/>
                  </a:cubicBezTo>
                  <a:cubicBezTo>
                    <a:pt x="519474" y="1371435"/>
                    <a:pt x="498394" y="1390181"/>
                    <a:pt x="478516" y="1410059"/>
                  </a:cubicBezTo>
                  <a:lnTo>
                    <a:pt x="448699" y="1439876"/>
                  </a:lnTo>
                  <a:lnTo>
                    <a:pt x="408942" y="1479632"/>
                  </a:lnTo>
                  <a:cubicBezTo>
                    <a:pt x="381458" y="1562086"/>
                    <a:pt x="427595" y="1432389"/>
                    <a:pt x="359247" y="1569085"/>
                  </a:cubicBezTo>
                  <a:cubicBezTo>
                    <a:pt x="352621" y="1582337"/>
                    <a:pt x="348259" y="1596988"/>
                    <a:pt x="339369" y="1608841"/>
                  </a:cubicBezTo>
                  <a:cubicBezTo>
                    <a:pt x="328124" y="1623834"/>
                    <a:pt x="307994" y="1631835"/>
                    <a:pt x="299612" y="1648598"/>
                  </a:cubicBezTo>
                  <a:cubicBezTo>
                    <a:pt x="292986" y="1661850"/>
                    <a:pt x="289219" y="1676972"/>
                    <a:pt x="279734" y="1688354"/>
                  </a:cubicBezTo>
                  <a:cubicBezTo>
                    <a:pt x="272087" y="1697531"/>
                    <a:pt x="259244" y="1700770"/>
                    <a:pt x="249916" y="1708232"/>
                  </a:cubicBezTo>
                  <a:cubicBezTo>
                    <a:pt x="242599" y="1714086"/>
                    <a:pt x="237355" y="1722257"/>
                    <a:pt x="230038" y="1728111"/>
                  </a:cubicBezTo>
                  <a:cubicBezTo>
                    <a:pt x="220710" y="1735573"/>
                    <a:pt x="209941" y="1741046"/>
                    <a:pt x="200221" y="1747989"/>
                  </a:cubicBezTo>
                  <a:cubicBezTo>
                    <a:pt x="186741" y="1757617"/>
                    <a:pt x="174511" y="1769026"/>
                    <a:pt x="160464" y="1777806"/>
                  </a:cubicBezTo>
                  <a:cubicBezTo>
                    <a:pt x="147900" y="1785659"/>
                    <a:pt x="133036" y="1789466"/>
                    <a:pt x="120708" y="1797685"/>
                  </a:cubicBezTo>
                  <a:cubicBezTo>
                    <a:pt x="112911" y="1802883"/>
                    <a:pt x="108326" y="1811941"/>
                    <a:pt x="100829" y="1817563"/>
                  </a:cubicBezTo>
                  <a:cubicBezTo>
                    <a:pt x="81717" y="1831897"/>
                    <a:pt x="41195" y="1857319"/>
                    <a:pt x="41195" y="1857319"/>
                  </a:cubicBezTo>
                  <a:cubicBezTo>
                    <a:pt x="2603" y="1934501"/>
                    <a:pt x="0" y="1911206"/>
                    <a:pt x="160464" y="1887137"/>
                  </a:cubicBezTo>
                  <a:cubicBezTo>
                    <a:pt x="181186" y="1884029"/>
                    <a:pt x="199771" y="1872341"/>
                    <a:pt x="220099" y="1867259"/>
                  </a:cubicBezTo>
                  <a:cubicBezTo>
                    <a:pt x="272216" y="1854229"/>
                    <a:pt x="307293" y="1843214"/>
                    <a:pt x="359247" y="1837441"/>
                  </a:cubicBezTo>
                  <a:cubicBezTo>
                    <a:pt x="493570" y="1822516"/>
                    <a:pt x="443892" y="1834929"/>
                    <a:pt x="548090" y="1817563"/>
                  </a:cubicBezTo>
                  <a:cubicBezTo>
                    <a:pt x="564754" y="1814786"/>
                    <a:pt x="581488" y="1812069"/>
                    <a:pt x="597786" y="1807624"/>
                  </a:cubicBezTo>
                  <a:cubicBezTo>
                    <a:pt x="618001" y="1802111"/>
                    <a:pt x="637543" y="1794371"/>
                    <a:pt x="657421" y="1787745"/>
                  </a:cubicBezTo>
                  <a:cubicBezTo>
                    <a:pt x="670673" y="1777806"/>
                    <a:pt x="682361" y="1765336"/>
                    <a:pt x="697177" y="1757928"/>
                  </a:cubicBezTo>
                  <a:cubicBezTo>
                    <a:pt x="715918" y="1748557"/>
                    <a:pt x="756812" y="1738050"/>
                    <a:pt x="756812" y="1738050"/>
                  </a:cubicBezTo>
                  <a:cubicBezTo>
                    <a:pt x="766751" y="1741363"/>
                    <a:pt x="777258" y="1743304"/>
                    <a:pt x="786629" y="1747989"/>
                  </a:cubicBezTo>
                  <a:cubicBezTo>
                    <a:pt x="797313" y="1753331"/>
                    <a:pt x="805467" y="1763162"/>
                    <a:pt x="816447" y="1767867"/>
                  </a:cubicBezTo>
                  <a:cubicBezTo>
                    <a:pt x="835318" y="1775955"/>
                    <a:pt x="902384" y="1785503"/>
                    <a:pt x="915838" y="1787745"/>
                  </a:cubicBezTo>
                  <a:cubicBezTo>
                    <a:pt x="955595" y="1784432"/>
                    <a:pt x="995487" y="1782467"/>
                    <a:pt x="1035108" y="1777806"/>
                  </a:cubicBezTo>
                  <a:cubicBezTo>
                    <a:pt x="1051885" y="1775832"/>
                    <a:pt x="1068505" y="1772312"/>
                    <a:pt x="1084803" y="1767867"/>
                  </a:cubicBezTo>
                  <a:cubicBezTo>
                    <a:pt x="1105018" y="1762354"/>
                    <a:pt x="1123613" y="1750303"/>
                    <a:pt x="1144438" y="1747989"/>
                  </a:cubicBezTo>
                  <a:lnTo>
                    <a:pt x="1233890" y="1738050"/>
                  </a:lnTo>
                  <a:cubicBezTo>
                    <a:pt x="1296838" y="1741363"/>
                    <a:pt x="1359936" y="1742528"/>
                    <a:pt x="1422734" y="1747989"/>
                  </a:cubicBezTo>
                  <a:cubicBezTo>
                    <a:pt x="1436342" y="1749172"/>
                    <a:pt x="1448989" y="1755851"/>
                    <a:pt x="1462490" y="1757928"/>
                  </a:cubicBezTo>
                  <a:cubicBezTo>
                    <a:pt x="1492142" y="1762490"/>
                    <a:pt x="1522081" y="1764977"/>
                    <a:pt x="1551942" y="1767867"/>
                  </a:cubicBezTo>
                  <a:lnTo>
                    <a:pt x="1770603" y="1787745"/>
                  </a:lnTo>
                  <a:cubicBezTo>
                    <a:pt x="1816986" y="1784432"/>
                    <a:pt x="1863569" y="1783239"/>
                    <a:pt x="1909751" y="1777806"/>
                  </a:cubicBezTo>
                  <a:cubicBezTo>
                    <a:pt x="1920156" y="1776582"/>
                    <a:pt x="1929235" y="1769589"/>
                    <a:pt x="1939569" y="1767867"/>
                  </a:cubicBezTo>
                  <a:cubicBezTo>
                    <a:pt x="1969162" y="1762935"/>
                    <a:pt x="1999204" y="1761241"/>
                    <a:pt x="2029021" y="1757928"/>
                  </a:cubicBezTo>
                  <a:cubicBezTo>
                    <a:pt x="2045586" y="1751302"/>
                    <a:pt x="2060887" y="1738710"/>
                    <a:pt x="2078716" y="1738050"/>
                  </a:cubicBezTo>
                  <a:cubicBezTo>
                    <a:pt x="2297132" y="1729961"/>
                    <a:pt x="2232741" y="1743801"/>
                    <a:pt x="2366951" y="1757928"/>
                  </a:cubicBezTo>
                  <a:cubicBezTo>
                    <a:pt x="2406626" y="1762104"/>
                    <a:pt x="2446464" y="1764554"/>
                    <a:pt x="2486221" y="1767867"/>
                  </a:cubicBezTo>
                  <a:cubicBezTo>
                    <a:pt x="2521912" y="1791661"/>
                    <a:pt x="2524984" y="1797486"/>
                    <a:pt x="2575673" y="1807624"/>
                  </a:cubicBezTo>
                  <a:lnTo>
                    <a:pt x="2675064" y="1827502"/>
                  </a:lnTo>
                  <a:cubicBezTo>
                    <a:pt x="2734699" y="1824189"/>
                    <a:pt x="2794467" y="1822737"/>
                    <a:pt x="2853969" y="1817563"/>
                  </a:cubicBezTo>
                  <a:cubicBezTo>
                    <a:pt x="2870799" y="1816100"/>
                    <a:pt x="2886771" y="1807624"/>
                    <a:pt x="2903664" y="1807624"/>
                  </a:cubicBezTo>
                  <a:cubicBezTo>
                    <a:pt x="2999799" y="1807624"/>
                    <a:pt x="3095821" y="1814250"/>
                    <a:pt x="3191899" y="1817563"/>
                  </a:cubicBezTo>
                  <a:cubicBezTo>
                    <a:pt x="3322967" y="1812882"/>
                    <a:pt x="3421369" y="1819213"/>
                    <a:pt x="3539769" y="1797685"/>
                  </a:cubicBezTo>
                  <a:cubicBezTo>
                    <a:pt x="3553209" y="1795241"/>
                    <a:pt x="3566735" y="1792541"/>
                    <a:pt x="3579525" y="1787745"/>
                  </a:cubicBezTo>
                  <a:cubicBezTo>
                    <a:pt x="3623220" y="1771359"/>
                    <a:pt x="3612393" y="1768964"/>
                    <a:pt x="3649099" y="1747989"/>
                  </a:cubicBezTo>
                  <a:cubicBezTo>
                    <a:pt x="3661963" y="1740638"/>
                    <a:pt x="3675604" y="1734737"/>
                    <a:pt x="3688856" y="1728111"/>
                  </a:cubicBezTo>
                  <a:cubicBezTo>
                    <a:pt x="3695482" y="1721485"/>
                    <a:pt x="3700699" y="1713053"/>
                    <a:pt x="3708734" y="1708232"/>
                  </a:cubicBezTo>
                  <a:cubicBezTo>
                    <a:pt x="3717718" y="1702842"/>
                    <a:pt x="3728387" y="1700834"/>
                    <a:pt x="3738551" y="1698293"/>
                  </a:cubicBezTo>
                  <a:cubicBezTo>
                    <a:pt x="3804011" y="1681928"/>
                    <a:pt x="3839406" y="1684419"/>
                    <a:pt x="3917456" y="1678415"/>
                  </a:cubicBezTo>
                  <a:cubicBezTo>
                    <a:pt x="3996969" y="1681728"/>
                    <a:pt x="4076630" y="1682475"/>
                    <a:pt x="4155995" y="1688354"/>
                  </a:cubicBezTo>
                  <a:cubicBezTo>
                    <a:pt x="4166443" y="1689128"/>
                    <a:pt x="4175335" y="1698293"/>
                    <a:pt x="4185812" y="1698293"/>
                  </a:cubicBezTo>
                  <a:cubicBezTo>
                    <a:pt x="4253983" y="1698293"/>
                    <a:pt x="4718074" y="1668746"/>
                    <a:pt x="4722525" y="1668476"/>
                  </a:cubicBezTo>
                  <a:cubicBezTo>
                    <a:pt x="4732464" y="1655224"/>
                    <a:pt x="4742714" y="1642199"/>
                    <a:pt x="4752342" y="1628719"/>
                  </a:cubicBezTo>
                  <a:cubicBezTo>
                    <a:pt x="4774227" y="1598080"/>
                    <a:pt x="4776938" y="1584173"/>
                    <a:pt x="4811977" y="1559145"/>
                  </a:cubicBezTo>
                  <a:cubicBezTo>
                    <a:pt x="4820502" y="1553055"/>
                    <a:pt x="4831423" y="1550688"/>
                    <a:pt x="4841795" y="1549206"/>
                  </a:cubicBezTo>
                  <a:cubicBezTo>
                    <a:pt x="4899148" y="1541013"/>
                    <a:pt x="5066813" y="1532037"/>
                    <a:pt x="5110151" y="1529328"/>
                  </a:cubicBezTo>
                  <a:cubicBezTo>
                    <a:pt x="5100212" y="1526015"/>
                    <a:pt x="5090607" y="1521444"/>
                    <a:pt x="5080334" y="1519389"/>
                  </a:cubicBezTo>
                  <a:cubicBezTo>
                    <a:pt x="5057362" y="1514795"/>
                    <a:pt x="5033199" y="1516182"/>
                    <a:pt x="5010760" y="1509450"/>
                  </a:cubicBezTo>
                  <a:cubicBezTo>
                    <a:pt x="4999318" y="1506018"/>
                    <a:pt x="4992127" y="1493766"/>
                    <a:pt x="4980942" y="1489572"/>
                  </a:cubicBezTo>
                  <a:cubicBezTo>
                    <a:pt x="4965125" y="1483640"/>
                    <a:pt x="4947636" y="1483729"/>
                    <a:pt x="4931247" y="1479632"/>
                  </a:cubicBezTo>
                  <a:cubicBezTo>
                    <a:pt x="4906465" y="1473436"/>
                    <a:pt x="4883800" y="1462459"/>
                    <a:pt x="4861673" y="1449815"/>
                  </a:cubicBezTo>
                  <a:cubicBezTo>
                    <a:pt x="4831134" y="1432364"/>
                    <a:pt x="4828145" y="1422074"/>
                    <a:pt x="4792099" y="1410059"/>
                  </a:cubicBezTo>
                  <a:cubicBezTo>
                    <a:pt x="4776072" y="1404717"/>
                    <a:pt x="4758584" y="1404973"/>
                    <a:pt x="4742403" y="1400119"/>
                  </a:cubicBezTo>
                  <a:cubicBezTo>
                    <a:pt x="4725314" y="1394992"/>
                    <a:pt x="4709273" y="1386867"/>
                    <a:pt x="4692708" y="1380241"/>
                  </a:cubicBezTo>
                  <a:cubicBezTo>
                    <a:pt x="4631299" y="1318832"/>
                    <a:pt x="4661754" y="1344601"/>
                    <a:pt x="4603256" y="1300728"/>
                  </a:cubicBezTo>
                  <a:cubicBezTo>
                    <a:pt x="4583492" y="1221681"/>
                    <a:pt x="4608552" y="1300060"/>
                    <a:pt x="4563499" y="1221215"/>
                  </a:cubicBezTo>
                  <a:cubicBezTo>
                    <a:pt x="4558301" y="1212119"/>
                    <a:pt x="4558245" y="1200769"/>
                    <a:pt x="4553560" y="1191398"/>
                  </a:cubicBezTo>
                  <a:cubicBezTo>
                    <a:pt x="4541021" y="1166319"/>
                    <a:pt x="4532295" y="1160193"/>
                    <a:pt x="4513803" y="1141702"/>
                  </a:cubicBezTo>
                  <a:cubicBezTo>
                    <a:pt x="4503842" y="1111819"/>
                    <a:pt x="4505393" y="1107756"/>
                    <a:pt x="4483986" y="1082067"/>
                  </a:cubicBezTo>
                  <a:cubicBezTo>
                    <a:pt x="4474988" y="1071269"/>
                    <a:pt x="4463167" y="1063048"/>
                    <a:pt x="4454169" y="1052250"/>
                  </a:cubicBezTo>
                  <a:cubicBezTo>
                    <a:pt x="4446522" y="1043073"/>
                    <a:pt x="4442326" y="1031271"/>
                    <a:pt x="4434290" y="1022432"/>
                  </a:cubicBezTo>
                  <a:cubicBezTo>
                    <a:pt x="4409076" y="994697"/>
                    <a:pt x="4375569" y="974107"/>
                    <a:pt x="4354777" y="942919"/>
                  </a:cubicBezTo>
                  <a:cubicBezTo>
                    <a:pt x="4348151" y="932980"/>
                    <a:pt x="4342765" y="922092"/>
                    <a:pt x="4334899" y="913102"/>
                  </a:cubicBezTo>
                  <a:cubicBezTo>
                    <a:pt x="4319472" y="895471"/>
                    <a:pt x="4298198" y="882898"/>
                    <a:pt x="4285203" y="863406"/>
                  </a:cubicBezTo>
                  <a:cubicBezTo>
                    <a:pt x="4228239" y="777959"/>
                    <a:pt x="4296532" y="886066"/>
                    <a:pt x="4255386" y="803772"/>
                  </a:cubicBezTo>
                  <a:cubicBezTo>
                    <a:pt x="4250044" y="793088"/>
                    <a:pt x="4240850" y="784638"/>
                    <a:pt x="4235508" y="773954"/>
                  </a:cubicBezTo>
                  <a:cubicBezTo>
                    <a:pt x="4220633" y="744203"/>
                    <a:pt x="4226969" y="728461"/>
                    <a:pt x="4215629" y="694441"/>
                  </a:cubicBezTo>
                  <a:cubicBezTo>
                    <a:pt x="4210944" y="680385"/>
                    <a:pt x="4202377" y="667937"/>
                    <a:pt x="4195751" y="654685"/>
                  </a:cubicBezTo>
                  <a:cubicBezTo>
                    <a:pt x="4192438" y="634807"/>
                    <a:pt x="4189764" y="614811"/>
                    <a:pt x="4185812" y="595050"/>
                  </a:cubicBezTo>
                  <a:cubicBezTo>
                    <a:pt x="4183133" y="581655"/>
                    <a:pt x="4179890" y="568349"/>
                    <a:pt x="4175873" y="555293"/>
                  </a:cubicBezTo>
                  <a:cubicBezTo>
                    <a:pt x="4153750" y="483391"/>
                    <a:pt x="4145856" y="461425"/>
                    <a:pt x="4116238" y="396267"/>
                  </a:cubicBezTo>
                  <a:cubicBezTo>
                    <a:pt x="4105500" y="372643"/>
                    <a:pt x="4092902" y="347218"/>
                    <a:pt x="4076482" y="326693"/>
                  </a:cubicBezTo>
                  <a:cubicBezTo>
                    <a:pt x="4070628" y="319376"/>
                    <a:pt x="4062457" y="314132"/>
                    <a:pt x="4056603" y="306815"/>
                  </a:cubicBezTo>
                  <a:cubicBezTo>
                    <a:pt x="4049141" y="297487"/>
                    <a:pt x="4046445" y="283941"/>
                    <a:pt x="4036725" y="276998"/>
                  </a:cubicBezTo>
                  <a:cubicBezTo>
                    <a:pt x="4022207" y="266628"/>
                    <a:pt x="4003594" y="263745"/>
                    <a:pt x="3987029" y="257119"/>
                  </a:cubicBezTo>
                  <a:cubicBezTo>
                    <a:pt x="3934018" y="177603"/>
                    <a:pt x="4003597" y="273688"/>
                    <a:pt x="3937334" y="207424"/>
                  </a:cubicBezTo>
                  <a:cubicBezTo>
                    <a:pt x="3923288" y="193378"/>
                    <a:pt x="3905371" y="153437"/>
                    <a:pt x="3897577" y="137850"/>
                  </a:cubicBezTo>
                  <a:cubicBezTo>
                    <a:pt x="3897491" y="137506"/>
                    <a:pt x="3882452" y="73029"/>
                    <a:pt x="3877699" y="68276"/>
                  </a:cubicBezTo>
                  <a:cubicBezTo>
                    <a:pt x="3870291" y="60868"/>
                    <a:pt x="3857253" y="63022"/>
                    <a:pt x="3847882" y="58337"/>
                  </a:cubicBezTo>
                  <a:cubicBezTo>
                    <a:pt x="3770805" y="19799"/>
                    <a:pt x="3863199" y="53506"/>
                    <a:pt x="3788247" y="28519"/>
                  </a:cubicBezTo>
                  <a:cubicBezTo>
                    <a:pt x="3645869" y="52249"/>
                    <a:pt x="3708877" y="42698"/>
                    <a:pt x="3599403" y="58337"/>
                  </a:cubicBezTo>
                  <a:cubicBezTo>
                    <a:pt x="3589464" y="61650"/>
                    <a:pt x="3579750" y="65735"/>
                    <a:pt x="3569586" y="68276"/>
                  </a:cubicBezTo>
                  <a:cubicBezTo>
                    <a:pt x="3394125" y="112141"/>
                    <a:pt x="3137127" y="70710"/>
                    <a:pt x="3012995" y="68276"/>
                  </a:cubicBezTo>
                  <a:cubicBezTo>
                    <a:pt x="2808159" y="0"/>
                    <a:pt x="2975589" y="52129"/>
                    <a:pt x="2426586" y="68276"/>
                  </a:cubicBezTo>
                  <a:cubicBezTo>
                    <a:pt x="2386709" y="69449"/>
                    <a:pt x="2347101" y="75268"/>
                    <a:pt x="2307316" y="78215"/>
                  </a:cubicBezTo>
                  <a:cubicBezTo>
                    <a:pt x="2257646" y="81894"/>
                    <a:pt x="2207803" y="83357"/>
                    <a:pt x="2158229" y="88154"/>
                  </a:cubicBezTo>
                  <a:cubicBezTo>
                    <a:pt x="2105056" y="93300"/>
                    <a:pt x="2052488" y="104226"/>
                    <a:pt x="1999203" y="108032"/>
                  </a:cubicBezTo>
                  <a:lnTo>
                    <a:pt x="1860056" y="117972"/>
                  </a:lnTo>
                  <a:cubicBezTo>
                    <a:pt x="1833455" y="120390"/>
                    <a:pt x="1807203" y="126279"/>
                    <a:pt x="1780542" y="127911"/>
                  </a:cubicBezTo>
                  <a:cubicBezTo>
                    <a:pt x="1418952" y="150049"/>
                    <a:pt x="1477574" y="147789"/>
                    <a:pt x="1233890" y="147789"/>
                  </a:cubicBezTo>
                  <a:lnTo>
                    <a:pt x="1273647" y="68276"/>
                  </a:lnTo>
                </a:path>
              </a:pathLst>
            </a:custGeom>
            <a:solidFill>
              <a:srgbClr val="C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Delay 65"/>
            <p:cNvSpPr/>
            <p:nvPr/>
          </p:nvSpPr>
          <p:spPr>
            <a:xfrm rot="16200000">
              <a:off x="5199516" y="3608692"/>
              <a:ext cx="2743200" cy="2743200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/>
                <a:t>Scrum Master</a:t>
              </a:r>
              <a:endParaRPr lang="en-US" sz="1200" dirty="0"/>
            </a:p>
          </p:txBody>
        </p:sp>
        <p:sp>
          <p:nvSpPr>
            <p:cNvPr id="37" name="Freeform 73"/>
            <p:cNvSpPr/>
            <p:nvPr/>
          </p:nvSpPr>
          <p:spPr>
            <a:xfrm>
              <a:off x="3938469" y="3735881"/>
              <a:ext cx="2026360" cy="3122119"/>
            </a:xfrm>
            <a:custGeom>
              <a:avLst/>
              <a:gdLst>
                <a:gd name="connsiteX0" fmla="*/ 1966725 w 2026360"/>
                <a:gd name="connsiteY0" fmla="*/ 43433 h 3122119"/>
                <a:gd name="connsiteX1" fmla="*/ 1966725 w 2026360"/>
                <a:gd name="connsiteY1" fmla="*/ 43433 h 3122119"/>
                <a:gd name="connsiteX2" fmla="*/ 1817638 w 2026360"/>
                <a:gd name="connsiteY2" fmla="*/ 63311 h 3122119"/>
                <a:gd name="connsiteX3" fmla="*/ 1758004 w 2026360"/>
                <a:gd name="connsiteY3" fmla="*/ 93128 h 3122119"/>
                <a:gd name="connsiteX4" fmla="*/ 1698369 w 2026360"/>
                <a:gd name="connsiteY4" fmla="*/ 113007 h 3122119"/>
                <a:gd name="connsiteX5" fmla="*/ 1658612 w 2026360"/>
                <a:gd name="connsiteY5" fmla="*/ 122946 h 3122119"/>
                <a:gd name="connsiteX6" fmla="*/ 1598977 w 2026360"/>
                <a:gd name="connsiteY6" fmla="*/ 142824 h 3122119"/>
                <a:gd name="connsiteX7" fmla="*/ 1569160 w 2026360"/>
                <a:gd name="connsiteY7" fmla="*/ 162702 h 3122119"/>
                <a:gd name="connsiteX8" fmla="*/ 1479708 w 2026360"/>
                <a:gd name="connsiteY8" fmla="*/ 212398 h 3122119"/>
                <a:gd name="connsiteX9" fmla="*/ 1449890 w 2026360"/>
                <a:gd name="connsiteY9" fmla="*/ 242215 h 3122119"/>
                <a:gd name="connsiteX10" fmla="*/ 1390256 w 2026360"/>
                <a:gd name="connsiteY10" fmla="*/ 281972 h 3122119"/>
                <a:gd name="connsiteX11" fmla="*/ 1340560 w 2026360"/>
                <a:gd name="connsiteY11" fmla="*/ 321728 h 3122119"/>
                <a:gd name="connsiteX12" fmla="*/ 1300804 w 2026360"/>
                <a:gd name="connsiteY12" fmla="*/ 381363 h 3122119"/>
                <a:gd name="connsiteX13" fmla="*/ 1280925 w 2026360"/>
                <a:gd name="connsiteY13" fmla="*/ 401241 h 3122119"/>
                <a:gd name="connsiteX14" fmla="*/ 1241169 w 2026360"/>
                <a:gd name="connsiteY14" fmla="*/ 460876 h 3122119"/>
                <a:gd name="connsiteX15" fmla="*/ 1221290 w 2026360"/>
                <a:gd name="connsiteY15" fmla="*/ 520511 h 3122119"/>
                <a:gd name="connsiteX16" fmla="*/ 1211351 w 2026360"/>
                <a:gd name="connsiteY16" fmla="*/ 550328 h 3122119"/>
                <a:gd name="connsiteX17" fmla="*/ 1191473 w 2026360"/>
                <a:gd name="connsiteY17" fmla="*/ 580146 h 3122119"/>
                <a:gd name="connsiteX18" fmla="*/ 1171595 w 2026360"/>
                <a:gd name="connsiteY18" fmla="*/ 659659 h 3122119"/>
                <a:gd name="connsiteX19" fmla="*/ 1161656 w 2026360"/>
                <a:gd name="connsiteY19" fmla="*/ 699415 h 3122119"/>
                <a:gd name="connsiteX20" fmla="*/ 1151717 w 2026360"/>
                <a:gd name="connsiteY20" fmla="*/ 729233 h 3122119"/>
                <a:gd name="connsiteX21" fmla="*/ 1141777 w 2026360"/>
                <a:gd name="connsiteY21" fmla="*/ 798807 h 3122119"/>
                <a:gd name="connsiteX22" fmla="*/ 1131838 w 2026360"/>
                <a:gd name="connsiteY22" fmla="*/ 828624 h 3122119"/>
                <a:gd name="connsiteX23" fmla="*/ 1121899 w 2026360"/>
                <a:gd name="connsiteY23" fmla="*/ 868381 h 3122119"/>
                <a:gd name="connsiteX24" fmla="*/ 1102021 w 2026360"/>
                <a:gd name="connsiteY24" fmla="*/ 947894 h 3122119"/>
                <a:gd name="connsiteX25" fmla="*/ 1092082 w 2026360"/>
                <a:gd name="connsiteY25" fmla="*/ 987650 h 3122119"/>
                <a:gd name="connsiteX26" fmla="*/ 1072204 w 2026360"/>
                <a:gd name="connsiteY26" fmla="*/ 1027407 h 3122119"/>
                <a:gd name="connsiteX27" fmla="*/ 1062264 w 2026360"/>
                <a:gd name="connsiteY27" fmla="*/ 1057224 h 3122119"/>
                <a:gd name="connsiteX28" fmla="*/ 1042386 w 2026360"/>
                <a:gd name="connsiteY28" fmla="*/ 1096981 h 3122119"/>
                <a:gd name="connsiteX29" fmla="*/ 1022508 w 2026360"/>
                <a:gd name="connsiteY29" fmla="*/ 1156615 h 3122119"/>
                <a:gd name="connsiteX30" fmla="*/ 1012569 w 2026360"/>
                <a:gd name="connsiteY30" fmla="*/ 1186433 h 3122119"/>
                <a:gd name="connsiteX31" fmla="*/ 992690 w 2026360"/>
                <a:gd name="connsiteY31" fmla="*/ 1265946 h 3122119"/>
                <a:gd name="connsiteX32" fmla="*/ 972812 w 2026360"/>
                <a:gd name="connsiteY32" fmla="*/ 1434911 h 3122119"/>
                <a:gd name="connsiteX33" fmla="*/ 962873 w 2026360"/>
                <a:gd name="connsiteY33" fmla="*/ 1464728 h 3122119"/>
                <a:gd name="connsiteX34" fmla="*/ 952934 w 2026360"/>
                <a:gd name="connsiteY34" fmla="*/ 1564120 h 3122119"/>
                <a:gd name="connsiteX35" fmla="*/ 933056 w 2026360"/>
                <a:gd name="connsiteY35" fmla="*/ 1623754 h 3122119"/>
                <a:gd name="connsiteX36" fmla="*/ 903238 w 2026360"/>
                <a:gd name="connsiteY36" fmla="*/ 1733085 h 3122119"/>
                <a:gd name="connsiteX37" fmla="*/ 853543 w 2026360"/>
                <a:gd name="connsiteY37" fmla="*/ 1822537 h 3122119"/>
                <a:gd name="connsiteX38" fmla="*/ 833664 w 2026360"/>
                <a:gd name="connsiteY38" fmla="*/ 1852354 h 3122119"/>
                <a:gd name="connsiteX39" fmla="*/ 793908 w 2026360"/>
                <a:gd name="connsiteY39" fmla="*/ 1921928 h 3122119"/>
                <a:gd name="connsiteX40" fmla="*/ 774030 w 2026360"/>
                <a:gd name="connsiteY40" fmla="*/ 1951746 h 3122119"/>
                <a:gd name="connsiteX41" fmla="*/ 744212 w 2026360"/>
                <a:gd name="connsiteY41" fmla="*/ 1971624 h 3122119"/>
                <a:gd name="connsiteX42" fmla="*/ 704456 w 2026360"/>
                <a:gd name="connsiteY42" fmla="*/ 2041198 h 3122119"/>
                <a:gd name="connsiteX43" fmla="*/ 694517 w 2026360"/>
                <a:gd name="connsiteY43" fmla="*/ 2071015 h 3122119"/>
                <a:gd name="connsiteX44" fmla="*/ 664699 w 2026360"/>
                <a:gd name="connsiteY44" fmla="*/ 2110772 h 3122119"/>
                <a:gd name="connsiteX45" fmla="*/ 605064 w 2026360"/>
                <a:gd name="connsiteY45" fmla="*/ 2190285 h 3122119"/>
                <a:gd name="connsiteX46" fmla="*/ 585186 w 2026360"/>
                <a:gd name="connsiteY46" fmla="*/ 2230041 h 3122119"/>
                <a:gd name="connsiteX47" fmla="*/ 535490 w 2026360"/>
                <a:gd name="connsiteY47" fmla="*/ 2279737 h 3122119"/>
                <a:gd name="connsiteX48" fmla="*/ 505673 w 2026360"/>
                <a:gd name="connsiteY48" fmla="*/ 2329433 h 3122119"/>
                <a:gd name="connsiteX49" fmla="*/ 455977 w 2026360"/>
                <a:gd name="connsiteY49" fmla="*/ 2389068 h 3122119"/>
                <a:gd name="connsiteX50" fmla="*/ 406282 w 2026360"/>
                <a:gd name="connsiteY50" fmla="*/ 2468581 h 3122119"/>
                <a:gd name="connsiteX51" fmla="*/ 396343 w 2026360"/>
                <a:gd name="connsiteY51" fmla="*/ 2498398 h 3122119"/>
                <a:gd name="connsiteX52" fmla="*/ 346647 w 2026360"/>
                <a:gd name="connsiteY52" fmla="*/ 2548094 h 3122119"/>
                <a:gd name="connsiteX53" fmla="*/ 306890 w 2026360"/>
                <a:gd name="connsiteY53" fmla="*/ 2607728 h 3122119"/>
                <a:gd name="connsiteX54" fmla="*/ 296951 w 2026360"/>
                <a:gd name="connsiteY54" fmla="*/ 2637546 h 3122119"/>
                <a:gd name="connsiteX55" fmla="*/ 277073 w 2026360"/>
                <a:gd name="connsiteY55" fmla="*/ 2667363 h 3122119"/>
                <a:gd name="connsiteX56" fmla="*/ 257195 w 2026360"/>
                <a:gd name="connsiteY56" fmla="*/ 2707120 h 3122119"/>
                <a:gd name="connsiteX57" fmla="*/ 217438 w 2026360"/>
                <a:gd name="connsiteY57" fmla="*/ 2766754 h 3122119"/>
                <a:gd name="connsiteX58" fmla="*/ 187621 w 2026360"/>
                <a:gd name="connsiteY58" fmla="*/ 2826389 h 3122119"/>
                <a:gd name="connsiteX59" fmla="*/ 147864 w 2026360"/>
                <a:gd name="connsiteY59" fmla="*/ 2866146 h 3122119"/>
                <a:gd name="connsiteX60" fmla="*/ 98169 w 2026360"/>
                <a:gd name="connsiteY60" fmla="*/ 2935720 h 3122119"/>
                <a:gd name="connsiteX61" fmla="*/ 88230 w 2026360"/>
                <a:gd name="connsiteY61" fmla="*/ 2965537 h 3122119"/>
                <a:gd name="connsiteX62" fmla="*/ 48473 w 2026360"/>
                <a:gd name="connsiteY62" fmla="*/ 3015233 h 3122119"/>
                <a:gd name="connsiteX63" fmla="*/ 38534 w 2026360"/>
                <a:gd name="connsiteY63" fmla="*/ 3045050 h 3122119"/>
                <a:gd name="connsiteX64" fmla="*/ 8717 w 2026360"/>
                <a:gd name="connsiteY64" fmla="*/ 3104685 h 3122119"/>
                <a:gd name="connsiteX65" fmla="*/ 167743 w 2026360"/>
                <a:gd name="connsiteY65" fmla="*/ 3114624 h 3122119"/>
                <a:gd name="connsiteX66" fmla="*/ 287012 w 2026360"/>
                <a:gd name="connsiteY66" fmla="*/ 3094746 h 3122119"/>
                <a:gd name="connsiteX67" fmla="*/ 316830 w 2026360"/>
                <a:gd name="connsiteY67" fmla="*/ 3084807 h 3122119"/>
                <a:gd name="connsiteX68" fmla="*/ 376464 w 2026360"/>
                <a:gd name="connsiteY68" fmla="*/ 3074868 h 3122119"/>
                <a:gd name="connsiteX69" fmla="*/ 406282 w 2026360"/>
                <a:gd name="connsiteY69" fmla="*/ 3054989 h 3122119"/>
                <a:gd name="connsiteX70" fmla="*/ 485795 w 2026360"/>
                <a:gd name="connsiteY70" fmla="*/ 3025172 h 3122119"/>
                <a:gd name="connsiteX71" fmla="*/ 545430 w 2026360"/>
                <a:gd name="connsiteY71" fmla="*/ 2985415 h 3122119"/>
                <a:gd name="connsiteX72" fmla="*/ 575247 w 2026360"/>
                <a:gd name="connsiteY72" fmla="*/ 2965537 h 3122119"/>
                <a:gd name="connsiteX73" fmla="*/ 605064 w 2026360"/>
                <a:gd name="connsiteY73" fmla="*/ 2935720 h 3122119"/>
                <a:gd name="connsiteX74" fmla="*/ 615004 w 2026360"/>
                <a:gd name="connsiteY74" fmla="*/ 2905902 h 3122119"/>
                <a:gd name="connsiteX75" fmla="*/ 654760 w 2026360"/>
                <a:gd name="connsiteY75" fmla="*/ 2846268 h 3122119"/>
                <a:gd name="connsiteX76" fmla="*/ 674638 w 2026360"/>
                <a:gd name="connsiteY76" fmla="*/ 2816450 h 3122119"/>
                <a:gd name="connsiteX77" fmla="*/ 744212 w 2026360"/>
                <a:gd name="connsiteY77" fmla="*/ 2697181 h 3122119"/>
                <a:gd name="connsiteX78" fmla="*/ 764090 w 2026360"/>
                <a:gd name="connsiteY78" fmla="*/ 2677302 h 3122119"/>
                <a:gd name="connsiteX79" fmla="*/ 813786 w 2026360"/>
                <a:gd name="connsiteY79" fmla="*/ 2597789 h 3122119"/>
                <a:gd name="connsiteX80" fmla="*/ 833664 w 2026360"/>
                <a:gd name="connsiteY80" fmla="*/ 2567972 h 3122119"/>
                <a:gd name="connsiteX81" fmla="*/ 853543 w 2026360"/>
                <a:gd name="connsiteY81" fmla="*/ 2548094 h 3122119"/>
                <a:gd name="connsiteX82" fmla="*/ 893299 w 2026360"/>
                <a:gd name="connsiteY82" fmla="*/ 2508337 h 3122119"/>
                <a:gd name="connsiteX83" fmla="*/ 903238 w 2026360"/>
                <a:gd name="connsiteY83" fmla="*/ 2478520 h 3122119"/>
                <a:gd name="connsiteX84" fmla="*/ 952934 w 2026360"/>
                <a:gd name="connsiteY84" fmla="*/ 2428824 h 3122119"/>
                <a:gd name="connsiteX85" fmla="*/ 972812 w 2026360"/>
                <a:gd name="connsiteY85" fmla="*/ 2399007 h 3122119"/>
                <a:gd name="connsiteX86" fmla="*/ 1002630 w 2026360"/>
                <a:gd name="connsiteY86" fmla="*/ 2349311 h 3122119"/>
                <a:gd name="connsiteX87" fmla="*/ 1022508 w 2026360"/>
                <a:gd name="connsiteY87" fmla="*/ 2269798 h 3122119"/>
                <a:gd name="connsiteX88" fmla="*/ 1052325 w 2026360"/>
                <a:gd name="connsiteY88" fmla="*/ 2190285 h 3122119"/>
                <a:gd name="connsiteX89" fmla="*/ 1062264 w 2026360"/>
                <a:gd name="connsiteY89" fmla="*/ 2110772 h 3122119"/>
                <a:gd name="connsiteX90" fmla="*/ 1121899 w 2026360"/>
                <a:gd name="connsiteY90" fmla="*/ 1961685 h 3122119"/>
                <a:gd name="connsiteX91" fmla="*/ 1171595 w 2026360"/>
                <a:gd name="connsiteY91" fmla="*/ 1882172 h 3122119"/>
                <a:gd name="connsiteX92" fmla="*/ 1211351 w 2026360"/>
                <a:gd name="connsiteY92" fmla="*/ 1792720 h 3122119"/>
                <a:gd name="connsiteX93" fmla="*/ 1251108 w 2026360"/>
                <a:gd name="connsiteY93" fmla="*/ 1723146 h 3122119"/>
                <a:gd name="connsiteX94" fmla="*/ 1290864 w 2026360"/>
                <a:gd name="connsiteY94" fmla="*/ 1633694 h 3122119"/>
                <a:gd name="connsiteX95" fmla="*/ 1300804 w 2026360"/>
                <a:gd name="connsiteY95" fmla="*/ 1593937 h 3122119"/>
                <a:gd name="connsiteX96" fmla="*/ 1310743 w 2026360"/>
                <a:gd name="connsiteY96" fmla="*/ 1544241 h 3122119"/>
                <a:gd name="connsiteX97" fmla="*/ 1320682 w 2026360"/>
                <a:gd name="connsiteY97" fmla="*/ 1514424 h 3122119"/>
                <a:gd name="connsiteX98" fmla="*/ 1330621 w 2026360"/>
                <a:gd name="connsiteY98" fmla="*/ 1454789 h 3122119"/>
                <a:gd name="connsiteX99" fmla="*/ 1340560 w 2026360"/>
                <a:gd name="connsiteY99" fmla="*/ 1415033 h 3122119"/>
                <a:gd name="connsiteX100" fmla="*/ 1350499 w 2026360"/>
                <a:gd name="connsiteY100" fmla="*/ 1355398 h 3122119"/>
                <a:gd name="connsiteX101" fmla="*/ 1370377 w 2026360"/>
                <a:gd name="connsiteY101" fmla="*/ 1136737 h 3122119"/>
                <a:gd name="connsiteX102" fmla="*/ 1380317 w 2026360"/>
                <a:gd name="connsiteY102" fmla="*/ 1096981 h 3122119"/>
                <a:gd name="connsiteX103" fmla="*/ 1400195 w 2026360"/>
                <a:gd name="connsiteY103" fmla="*/ 1077102 h 3122119"/>
                <a:gd name="connsiteX104" fmla="*/ 1420073 w 2026360"/>
                <a:gd name="connsiteY104" fmla="*/ 1047285 h 3122119"/>
                <a:gd name="connsiteX105" fmla="*/ 1449890 w 2026360"/>
                <a:gd name="connsiteY105" fmla="*/ 1007528 h 3122119"/>
                <a:gd name="connsiteX106" fmla="*/ 1479708 w 2026360"/>
                <a:gd name="connsiteY106" fmla="*/ 947894 h 3122119"/>
                <a:gd name="connsiteX107" fmla="*/ 1499586 w 2026360"/>
                <a:gd name="connsiteY107" fmla="*/ 928015 h 3122119"/>
                <a:gd name="connsiteX108" fmla="*/ 1519464 w 2026360"/>
                <a:gd name="connsiteY108" fmla="*/ 898198 h 3122119"/>
                <a:gd name="connsiteX109" fmla="*/ 1559221 w 2026360"/>
                <a:gd name="connsiteY109" fmla="*/ 858441 h 3122119"/>
                <a:gd name="connsiteX110" fmla="*/ 1618856 w 2026360"/>
                <a:gd name="connsiteY110" fmla="*/ 768989 h 3122119"/>
                <a:gd name="connsiteX111" fmla="*/ 1638734 w 2026360"/>
                <a:gd name="connsiteY111" fmla="*/ 729233 h 3122119"/>
                <a:gd name="connsiteX112" fmla="*/ 1668551 w 2026360"/>
                <a:gd name="connsiteY112" fmla="*/ 689476 h 3122119"/>
                <a:gd name="connsiteX113" fmla="*/ 1678490 w 2026360"/>
                <a:gd name="connsiteY113" fmla="*/ 659659 h 3122119"/>
                <a:gd name="connsiteX114" fmla="*/ 1698369 w 2026360"/>
                <a:gd name="connsiteY114" fmla="*/ 639781 h 3122119"/>
                <a:gd name="connsiteX115" fmla="*/ 1728186 w 2026360"/>
                <a:gd name="connsiteY115" fmla="*/ 600024 h 3122119"/>
                <a:gd name="connsiteX116" fmla="*/ 1758004 w 2026360"/>
                <a:gd name="connsiteY116" fmla="*/ 570207 h 3122119"/>
                <a:gd name="connsiteX117" fmla="*/ 1807699 w 2026360"/>
                <a:gd name="connsiteY117" fmla="*/ 520511 h 3122119"/>
                <a:gd name="connsiteX118" fmla="*/ 1817638 w 2026360"/>
                <a:gd name="connsiteY118" fmla="*/ 490694 h 3122119"/>
                <a:gd name="connsiteX119" fmla="*/ 1837517 w 2026360"/>
                <a:gd name="connsiteY119" fmla="*/ 470815 h 3122119"/>
                <a:gd name="connsiteX120" fmla="*/ 1857395 w 2026360"/>
                <a:gd name="connsiteY120" fmla="*/ 440998 h 3122119"/>
                <a:gd name="connsiteX121" fmla="*/ 1887212 w 2026360"/>
                <a:gd name="connsiteY121" fmla="*/ 391302 h 3122119"/>
                <a:gd name="connsiteX122" fmla="*/ 1907090 w 2026360"/>
                <a:gd name="connsiteY122" fmla="*/ 331668 h 3122119"/>
                <a:gd name="connsiteX123" fmla="*/ 1926969 w 2026360"/>
                <a:gd name="connsiteY123" fmla="*/ 291911 h 3122119"/>
                <a:gd name="connsiteX124" fmla="*/ 1946847 w 2026360"/>
                <a:gd name="connsiteY124" fmla="*/ 232276 h 3122119"/>
                <a:gd name="connsiteX125" fmla="*/ 1986604 w 2026360"/>
                <a:gd name="connsiteY125" fmla="*/ 172641 h 3122119"/>
                <a:gd name="connsiteX126" fmla="*/ 2016421 w 2026360"/>
                <a:gd name="connsiteY126" fmla="*/ 83189 h 3122119"/>
                <a:gd name="connsiteX127" fmla="*/ 2026360 w 2026360"/>
                <a:gd name="connsiteY127" fmla="*/ 53372 h 3122119"/>
                <a:gd name="connsiteX128" fmla="*/ 2016421 w 2026360"/>
                <a:gd name="connsiteY128" fmla="*/ 23554 h 3122119"/>
                <a:gd name="connsiteX129" fmla="*/ 1966725 w 2026360"/>
                <a:gd name="connsiteY129" fmla="*/ 43433 h 312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026360" h="3122119">
                  <a:moveTo>
                    <a:pt x="1966725" y="43433"/>
                  </a:moveTo>
                  <a:lnTo>
                    <a:pt x="1966725" y="43433"/>
                  </a:lnTo>
                  <a:cubicBezTo>
                    <a:pt x="1880755" y="51248"/>
                    <a:pt x="1879098" y="45751"/>
                    <a:pt x="1817638" y="63311"/>
                  </a:cubicBezTo>
                  <a:cubicBezTo>
                    <a:pt x="1741523" y="85058"/>
                    <a:pt x="1836405" y="58282"/>
                    <a:pt x="1758004" y="93128"/>
                  </a:cubicBezTo>
                  <a:cubicBezTo>
                    <a:pt x="1738856" y="101638"/>
                    <a:pt x="1718697" y="107925"/>
                    <a:pt x="1698369" y="113007"/>
                  </a:cubicBezTo>
                  <a:cubicBezTo>
                    <a:pt x="1685117" y="116320"/>
                    <a:pt x="1671696" y="119021"/>
                    <a:pt x="1658612" y="122946"/>
                  </a:cubicBezTo>
                  <a:cubicBezTo>
                    <a:pt x="1638542" y="128967"/>
                    <a:pt x="1598977" y="142824"/>
                    <a:pt x="1598977" y="142824"/>
                  </a:cubicBezTo>
                  <a:cubicBezTo>
                    <a:pt x="1589038" y="149450"/>
                    <a:pt x="1579844" y="157360"/>
                    <a:pt x="1569160" y="162702"/>
                  </a:cubicBezTo>
                  <a:cubicBezTo>
                    <a:pt x="1519165" y="187700"/>
                    <a:pt x="1542390" y="149718"/>
                    <a:pt x="1479708" y="212398"/>
                  </a:cubicBezTo>
                  <a:cubicBezTo>
                    <a:pt x="1469769" y="222337"/>
                    <a:pt x="1460985" y="233585"/>
                    <a:pt x="1449890" y="242215"/>
                  </a:cubicBezTo>
                  <a:cubicBezTo>
                    <a:pt x="1431032" y="256882"/>
                    <a:pt x="1407150" y="265079"/>
                    <a:pt x="1390256" y="281972"/>
                  </a:cubicBezTo>
                  <a:cubicBezTo>
                    <a:pt x="1361930" y="310296"/>
                    <a:pt x="1378174" y="296652"/>
                    <a:pt x="1340560" y="321728"/>
                  </a:cubicBezTo>
                  <a:cubicBezTo>
                    <a:pt x="1327308" y="341606"/>
                    <a:pt x="1317698" y="364470"/>
                    <a:pt x="1300804" y="381363"/>
                  </a:cubicBezTo>
                  <a:cubicBezTo>
                    <a:pt x="1294178" y="387989"/>
                    <a:pt x="1286548" y="393744"/>
                    <a:pt x="1280925" y="401241"/>
                  </a:cubicBezTo>
                  <a:cubicBezTo>
                    <a:pt x="1266591" y="420353"/>
                    <a:pt x="1241169" y="460876"/>
                    <a:pt x="1241169" y="460876"/>
                  </a:cubicBezTo>
                  <a:lnTo>
                    <a:pt x="1221290" y="520511"/>
                  </a:lnTo>
                  <a:cubicBezTo>
                    <a:pt x="1217977" y="530450"/>
                    <a:pt x="1217162" y="541611"/>
                    <a:pt x="1211351" y="550328"/>
                  </a:cubicBezTo>
                  <a:lnTo>
                    <a:pt x="1191473" y="580146"/>
                  </a:lnTo>
                  <a:lnTo>
                    <a:pt x="1171595" y="659659"/>
                  </a:lnTo>
                  <a:cubicBezTo>
                    <a:pt x="1168282" y="672911"/>
                    <a:pt x="1165975" y="686456"/>
                    <a:pt x="1161656" y="699415"/>
                  </a:cubicBezTo>
                  <a:lnTo>
                    <a:pt x="1151717" y="729233"/>
                  </a:lnTo>
                  <a:cubicBezTo>
                    <a:pt x="1148404" y="752424"/>
                    <a:pt x="1146372" y="775835"/>
                    <a:pt x="1141777" y="798807"/>
                  </a:cubicBezTo>
                  <a:cubicBezTo>
                    <a:pt x="1139722" y="809080"/>
                    <a:pt x="1134716" y="818550"/>
                    <a:pt x="1131838" y="828624"/>
                  </a:cubicBezTo>
                  <a:cubicBezTo>
                    <a:pt x="1128085" y="841759"/>
                    <a:pt x="1124862" y="855046"/>
                    <a:pt x="1121899" y="868381"/>
                  </a:cubicBezTo>
                  <a:cubicBezTo>
                    <a:pt x="1091591" y="1004769"/>
                    <a:pt x="1128660" y="854655"/>
                    <a:pt x="1102021" y="947894"/>
                  </a:cubicBezTo>
                  <a:cubicBezTo>
                    <a:pt x="1098268" y="961028"/>
                    <a:pt x="1096878" y="974860"/>
                    <a:pt x="1092082" y="987650"/>
                  </a:cubicBezTo>
                  <a:cubicBezTo>
                    <a:pt x="1086880" y="1001523"/>
                    <a:pt x="1078041" y="1013789"/>
                    <a:pt x="1072204" y="1027407"/>
                  </a:cubicBezTo>
                  <a:cubicBezTo>
                    <a:pt x="1068077" y="1037037"/>
                    <a:pt x="1066391" y="1047594"/>
                    <a:pt x="1062264" y="1057224"/>
                  </a:cubicBezTo>
                  <a:cubicBezTo>
                    <a:pt x="1056427" y="1070842"/>
                    <a:pt x="1047889" y="1083224"/>
                    <a:pt x="1042386" y="1096981"/>
                  </a:cubicBezTo>
                  <a:cubicBezTo>
                    <a:pt x="1034604" y="1116436"/>
                    <a:pt x="1029134" y="1136737"/>
                    <a:pt x="1022508" y="1156615"/>
                  </a:cubicBezTo>
                  <a:cubicBezTo>
                    <a:pt x="1019195" y="1166554"/>
                    <a:pt x="1014624" y="1176160"/>
                    <a:pt x="1012569" y="1186433"/>
                  </a:cubicBezTo>
                  <a:cubicBezTo>
                    <a:pt x="1000575" y="1246402"/>
                    <a:pt x="1007972" y="1220102"/>
                    <a:pt x="992690" y="1265946"/>
                  </a:cubicBezTo>
                  <a:cubicBezTo>
                    <a:pt x="990761" y="1283312"/>
                    <a:pt x="976715" y="1413445"/>
                    <a:pt x="972812" y="1434911"/>
                  </a:cubicBezTo>
                  <a:cubicBezTo>
                    <a:pt x="970938" y="1445219"/>
                    <a:pt x="966186" y="1454789"/>
                    <a:pt x="962873" y="1464728"/>
                  </a:cubicBezTo>
                  <a:cubicBezTo>
                    <a:pt x="959560" y="1497859"/>
                    <a:pt x="959070" y="1531394"/>
                    <a:pt x="952934" y="1564120"/>
                  </a:cubicBezTo>
                  <a:cubicBezTo>
                    <a:pt x="949073" y="1584714"/>
                    <a:pt x="937165" y="1603208"/>
                    <a:pt x="933056" y="1623754"/>
                  </a:cubicBezTo>
                  <a:cubicBezTo>
                    <a:pt x="919007" y="1693998"/>
                    <a:pt x="928460" y="1657421"/>
                    <a:pt x="903238" y="1733085"/>
                  </a:cubicBezTo>
                  <a:cubicBezTo>
                    <a:pt x="885744" y="1785567"/>
                    <a:pt x="899111" y="1754185"/>
                    <a:pt x="853543" y="1822537"/>
                  </a:cubicBezTo>
                  <a:lnTo>
                    <a:pt x="833664" y="1852354"/>
                  </a:lnTo>
                  <a:cubicBezTo>
                    <a:pt x="817535" y="1900742"/>
                    <a:pt x="831516" y="1869276"/>
                    <a:pt x="793908" y="1921928"/>
                  </a:cubicBezTo>
                  <a:cubicBezTo>
                    <a:pt x="786965" y="1931648"/>
                    <a:pt x="782477" y="1943299"/>
                    <a:pt x="774030" y="1951746"/>
                  </a:cubicBezTo>
                  <a:cubicBezTo>
                    <a:pt x="765583" y="1960193"/>
                    <a:pt x="754151" y="1964998"/>
                    <a:pt x="744212" y="1971624"/>
                  </a:cubicBezTo>
                  <a:cubicBezTo>
                    <a:pt x="723191" y="2055709"/>
                    <a:pt x="751827" y="1970141"/>
                    <a:pt x="704456" y="2041198"/>
                  </a:cubicBezTo>
                  <a:cubicBezTo>
                    <a:pt x="698645" y="2049915"/>
                    <a:pt x="699715" y="2061919"/>
                    <a:pt x="694517" y="2071015"/>
                  </a:cubicBezTo>
                  <a:cubicBezTo>
                    <a:pt x="686298" y="2085398"/>
                    <a:pt x="674199" y="2097201"/>
                    <a:pt x="664699" y="2110772"/>
                  </a:cubicBezTo>
                  <a:cubicBezTo>
                    <a:pt x="612252" y="2185697"/>
                    <a:pt x="644776" y="2150575"/>
                    <a:pt x="605064" y="2190285"/>
                  </a:cubicBezTo>
                  <a:cubicBezTo>
                    <a:pt x="598438" y="2203537"/>
                    <a:pt x="594282" y="2218346"/>
                    <a:pt x="585186" y="2230041"/>
                  </a:cubicBezTo>
                  <a:cubicBezTo>
                    <a:pt x="570803" y="2248533"/>
                    <a:pt x="535490" y="2279737"/>
                    <a:pt x="535490" y="2279737"/>
                  </a:cubicBezTo>
                  <a:cubicBezTo>
                    <a:pt x="512419" y="2348949"/>
                    <a:pt x="542054" y="2274861"/>
                    <a:pt x="505673" y="2329433"/>
                  </a:cubicBezTo>
                  <a:cubicBezTo>
                    <a:pt x="465322" y="2389961"/>
                    <a:pt x="510322" y="2352837"/>
                    <a:pt x="455977" y="2389068"/>
                  </a:cubicBezTo>
                  <a:cubicBezTo>
                    <a:pt x="432322" y="2460034"/>
                    <a:pt x="453533" y="2437079"/>
                    <a:pt x="406282" y="2468581"/>
                  </a:cubicBezTo>
                  <a:cubicBezTo>
                    <a:pt x="402969" y="2478520"/>
                    <a:pt x="402629" y="2490017"/>
                    <a:pt x="396343" y="2498398"/>
                  </a:cubicBezTo>
                  <a:cubicBezTo>
                    <a:pt x="382287" y="2517140"/>
                    <a:pt x="346647" y="2548094"/>
                    <a:pt x="346647" y="2548094"/>
                  </a:cubicBezTo>
                  <a:cubicBezTo>
                    <a:pt x="323821" y="2639399"/>
                    <a:pt x="356810" y="2545328"/>
                    <a:pt x="306890" y="2607728"/>
                  </a:cubicBezTo>
                  <a:cubicBezTo>
                    <a:pt x="300345" y="2615909"/>
                    <a:pt x="301636" y="2628175"/>
                    <a:pt x="296951" y="2637546"/>
                  </a:cubicBezTo>
                  <a:cubicBezTo>
                    <a:pt x="291609" y="2648230"/>
                    <a:pt x="282999" y="2656992"/>
                    <a:pt x="277073" y="2667363"/>
                  </a:cubicBezTo>
                  <a:cubicBezTo>
                    <a:pt x="269722" y="2680227"/>
                    <a:pt x="264818" y="2694415"/>
                    <a:pt x="257195" y="2707120"/>
                  </a:cubicBezTo>
                  <a:cubicBezTo>
                    <a:pt x="244903" y="2727606"/>
                    <a:pt x="217438" y="2766754"/>
                    <a:pt x="217438" y="2766754"/>
                  </a:cubicBezTo>
                  <a:cubicBezTo>
                    <a:pt x="207818" y="2795614"/>
                    <a:pt x="208640" y="2801867"/>
                    <a:pt x="187621" y="2826389"/>
                  </a:cubicBezTo>
                  <a:cubicBezTo>
                    <a:pt x="175424" y="2840619"/>
                    <a:pt x="147864" y="2866146"/>
                    <a:pt x="147864" y="2866146"/>
                  </a:cubicBezTo>
                  <a:cubicBezTo>
                    <a:pt x="125407" y="2933517"/>
                    <a:pt x="157124" y="2853182"/>
                    <a:pt x="98169" y="2935720"/>
                  </a:cubicBezTo>
                  <a:cubicBezTo>
                    <a:pt x="92080" y="2944245"/>
                    <a:pt x="92915" y="2956166"/>
                    <a:pt x="88230" y="2965537"/>
                  </a:cubicBezTo>
                  <a:cubicBezTo>
                    <a:pt x="75693" y="2990610"/>
                    <a:pt x="66960" y="2996745"/>
                    <a:pt x="48473" y="3015233"/>
                  </a:cubicBezTo>
                  <a:cubicBezTo>
                    <a:pt x="45160" y="3025172"/>
                    <a:pt x="43219" y="3035679"/>
                    <a:pt x="38534" y="3045050"/>
                  </a:cubicBezTo>
                  <a:cubicBezTo>
                    <a:pt x="0" y="3122119"/>
                    <a:pt x="33699" y="3029740"/>
                    <a:pt x="8717" y="3104685"/>
                  </a:cubicBezTo>
                  <a:cubicBezTo>
                    <a:pt x="61726" y="3107998"/>
                    <a:pt x="114631" y="3114624"/>
                    <a:pt x="167743" y="3114624"/>
                  </a:cubicBezTo>
                  <a:cubicBezTo>
                    <a:pt x="184574" y="3114624"/>
                    <a:pt x="264437" y="3100390"/>
                    <a:pt x="287012" y="3094746"/>
                  </a:cubicBezTo>
                  <a:cubicBezTo>
                    <a:pt x="297176" y="3092205"/>
                    <a:pt x="306603" y="3087080"/>
                    <a:pt x="316830" y="3084807"/>
                  </a:cubicBezTo>
                  <a:cubicBezTo>
                    <a:pt x="336502" y="3080435"/>
                    <a:pt x="356586" y="3078181"/>
                    <a:pt x="376464" y="3074868"/>
                  </a:cubicBezTo>
                  <a:cubicBezTo>
                    <a:pt x="386403" y="3068242"/>
                    <a:pt x="395598" y="3060331"/>
                    <a:pt x="406282" y="3054989"/>
                  </a:cubicBezTo>
                  <a:cubicBezTo>
                    <a:pt x="430053" y="3043104"/>
                    <a:pt x="459988" y="3033774"/>
                    <a:pt x="485795" y="3025172"/>
                  </a:cubicBezTo>
                  <a:lnTo>
                    <a:pt x="545430" y="2985415"/>
                  </a:lnTo>
                  <a:cubicBezTo>
                    <a:pt x="555369" y="2978789"/>
                    <a:pt x="566800" y="2973984"/>
                    <a:pt x="575247" y="2965537"/>
                  </a:cubicBezTo>
                  <a:lnTo>
                    <a:pt x="605064" y="2935720"/>
                  </a:lnTo>
                  <a:cubicBezTo>
                    <a:pt x="608377" y="2925781"/>
                    <a:pt x="609916" y="2915061"/>
                    <a:pt x="615004" y="2905902"/>
                  </a:cubicBezTo>
                  <a:cubicBezTo>
                    <a:pt x="626606" y="2885018"/>
                    <a:pt x="641508" y="2866146"/>
                    <a:pt x="654760" y="2846268"/>
                  </a:cubicBezTo>
                  <a:cubicBezTo>
                    <a:pt x="661386" y="2836329"/>
                    <a:pt x="669296" y="2827134"/>
                    <a:pt x="674638" y="2816450"/>
                  </a:cubicBezTo>
                  <a:cubicBezTo>
                    <a:pt x="690914" y="2783898"/>
                    <a:pt x="718170" y="2723225"/>
                    <a:pt x="744212" y="2697181"/>
                  </a:cubicBezTo>
                  <a:cubicBezTo>
                    <a:pt x="750838" y="2690555"/>
                    <a:pt x="758716" y="2684979"/>
                    <a:pt x="764090" y="2677302"/>
                  </a:cubicBezTo>
                  <a:cubicBezTo>
                    <a:pt x="782014" y="2651697"/>
                    <a:pt x="797006" y="2624158"/>
                    <a:pt x="813786" y="2597789"/>
                  </a:cubicBezTo>
                  <a:cubicBezTo>
                    <a:pt x="820199" y="2587711"/>
                    <a:pt x="825217" y="2576418"/>
                    <a:pt x="833664" y="2567972"/>
                  </a:cubicBezTo>
                  <a:lnTo>
                    <a:pt x="853543" y="2548094"/>
                  </a:lnTo>
                  <a:cubicBezTo>
                    <a:pt x="880047" y="2468580"/>
                    <a:pt x="840291" y="2561345"/>
                    <a:pt x="893299" y="2508337"/>
                  </a:cubicBezTo>
                  <a:cubicBezTo>
                    <a:pt x="900707" y="2500929"/>
                    <a:pt x="896952" y="2486901"/>
                    <a:pt x="903238" y="2478520"/>
                  </a:cubicBezTo>
                  <a:cubicBezTo>
                    <a:pt x="917294" y="2459778"/>
                    <a:pt x="939939" y="2448316"/>
                    <a:pt x="952934" y="2428824"/>
                  </a:cubicBezTo>
                  <a:lnTo>
                    <a:pt x="972812" y="2399007"/>
                  </a:lnTo>
                  <a:cubicBezTo>
                    <a:pt x="1000967" y="2314540"/>
                    <a:pt x="961700" y="2417525"/>
                    <a:pt x="1002630" y="2349311"/>
                  </a:cubicBezTo>
                  <a:cubicBezTo>
                    <a:pt x="1012367" y="2333084"/>
                    <a:pt x="1019455" y="2282012"/>
                    <a:pt x="1022508" y="2269798"/>
                  </a:cubicBezTo>
                  <a:cubicBezTo>
                    <a:pt x="1027701" y="2249025"/>
                    <a:pt x="1046246" y="2205482"/>
                    <a:pt x="1052325" y="2190285"/>
                  </a:cubicBezTo>
                  <a:cubicBezTo>
                    <a:pt x="1055638" y="2163781"/>
                    <a:pt x="1056667" y="2136890"/>
                    <a:pt x="1062264" y="2110772"/>
                  </a:cubicBezTo>
                  <a:cubicBezTo>
                    <a:pt x="1070313" y="2073212"/>
                    <a:pt x="1108124" y="1987704"/>
                    <a:pt x="1121899" y="1961685"/>
                  </a:cubicBezTo>
                  <a:cubicBezTo>
                    <a:pt x="1136523" y="1934062"/>
                    <a:pt x="1159987" y="1911192"/>
                    <a:pt x="1171595" y="1882172"/>
                  </a:cubicBezTo>
                  <a:cubicBezTo>
                    <a:pt x="1185794" y="1846674"/>
                    <a:pt x="1192780" y="1825220"/>
                    <a:pt x="1211351" y="1792720"/>
                  </a:cubicBezTo>
                  <a:cubicBezTo>
                    <a:pt x="1235258" y="1750883"/>
                    <a:pt x="1231085" y="1773204"/>
                    <a:pt x="1251108" y="1723146"/>
                  </a:cubicBezTo>
                  <a:cubicBezTo>
                    <a:pt x="1286591" y="1634437"/>
                    <a:pt x="1252620" y="1691060"/>
                    <a:pt x="1290864" y="1633694"/>
                  </a:cubicBezTo>
                  <a:cubicBezTo>
                    <a:pt x="1294177" y="1620442"/>
                    <a:pt x="1297841" y="1607272"/>
                    <a:pt x="1300804" y="1593937"/>
                  </a:cubicBezTo>
                  <a:cubicBezTo>
                    <a:pt x="1304469" y="1577446"/>
                    <a:pt x="1306646" y="1560630"/>
                    <a:pt x="1310743" y="1544241"/>
                  </a:cubicBezTo>
                  <a:cubicBezTo>
                    <a:pt x="1313284" y="1534077"/>
                    <a:pt x="1317369" y="1524363"/>
                    <a:pt x="1320682" y="1514424"/>
                  </a:cubicBezTo>
                  <a:cubicBezTo>
                    <a:pt x="1323995" y="1494546"/>
                    <a:pt x="1326669" y="1474550"/>
                    <a:pt x="1330621" y="1454789"/>
                  </a:cubicBezTo>
                  <a:cubicBezTo>
                    <a:pt x="1333300" y="1441394"/>
                    <a:pt x="1337881" y="1428428"/>
                    <a:pt x="1340560" y="1415033"/>
                  </a:cubicBezTo>
                  <a:cubicBezTo>
                    <a:pt x="1344512" y="1395272"/>
                    <a:pt x="1347186" y="1375276"/>
                    <a:pt x="1350499" y="1355398"/>
                  </a:cubicBezTo>
                  <a:cubicBezTo>
                    <a:pt x="1366784" y="1045972"/>
                    <a:pt x="1339541" y="1244657"/>
                    <a:pt x="1370377" y="1136737"/>
                  </a:cubicBezTo>
                  <a:cubicBezTo>
                    <a:pt x="1374130" y="1123603"/>
                    <a:pt x="1374208" y="1109199"/>
                    <a:pt x="1380317" y="1096981"/>
                  </a:cubicBezTo>
                  <a:cubicBezTo>
                    <a:pt x="1384508" y="1088600"/>
                    <a:pt x="1394341" y="1084419"/>
                    <a:pt x="1400195" y="1077102"/>
                  </a:cubicBezTo>
                  <a:cubicBezTo>
                    <a:pt x="1407657" y="1067774"/>
                    <a:pt x="1413130" y="1057005"/>
                    <a:pt x="1420073" y="1047285"/>
                  </a:cubicBezTo>
                  <a:cubicBezTo>
                    <a:pt x="1429701" y="1033805"/>
                    <a:pt x="1439951" y="1020780"/>
                    <a:pt x="1449890" y="1007528"/>
                  </a:cubicBezTo>
                  <a:cubicBezTo>
                    <a:pt x="1460389" y="976035"/>
                    <a:pt x="1457689" y="975419"/>
                    <a:pt x="1479708" y="947894"/>
                  </a:cubicBezTo>
                  <a:cubicBezTo>
                    <a:pt x="1485562" y="940577"/>
                    <a:pt x="1493732" y="935332"/>
                    <a:pt x="1499586" y="928015"/>
                  </a:cubicBezTo>
                  <a:cubicBezTo>
                    <a:pt x="1507048" y="918687"/>
                    <a:pt x="1511690" y="907267"/>
                    <a:pt x="1519464" y="898198"/>
                  </a:cubicBezTo>
                  <a:cubicBezTo>
                    <a:pt x="1531661" y="883968"/>
                    <a:pt x="1550839" y="875204"/>
                    <a:pt x="1559221" y="858441"/>
                  </a:cubicBezTo>
                  <a:cubicBezTo>
                    <a:pt x="1605701" y="765480"/>
                    <a:pt x="1545338" y="879266"/>
                    <a:pt x="1618856" y="768989"/>
                  </a:cubicBezTo>
                  <a:cubicBezTo>
                    <a:pt x="1627075" y="756661"/>
                    <a:pt x="1630882" y="741797"/>
                    <a:pt x="1638734" y="729233"/>
                  </a:cubicBezTo>
                  <a:cubicBezTo>
                    <a:pt x="1647513" y="715186"/>
                    <a:pt x="1658612" y="702728"/>
                    <a:pt x="1668551" y="689476"/>
                  </a:cubicBezTo>
                  <a:cubicBezTo>
                    <a:pt x="1671864" y="679537"/>
                    <a:pt x="1673100" y="668643"/>
                    <a:pt x="1678490" y="659659"/>
                  </a:cubicBezTo>
                  <a:cubicBezTo>
                    <a:pt x="1683311" y="651624"/>
                    <a:pt x="1692370" y="646980"/>
                    <a:pt x="1698369" y="639781"/>
                  </a:cubicBezTo>
                  <a:cubicBezTo>
                    <a:pt x="1708974" y="627055"/>
                    <a:pt x="1717405" y="612601"/>
                    <a:pt x="1728186" y="600024"/>
                  </a:cubicBezTo>
                  <a:cubicBezTo>
                    <a:pt x="1737334" y="589352"/>
                    <a:pt x="1749005" y="581005"/>
                    <a:pt x="1758004" y="570207"/>
                  </a:cubicBezTo>
                  <a:cubicBezTo>
                    <a:pt x="1799419" y="520509"/>
                    <a:pt x="1753032" y="556956"/>
                    <a:pt x="1807699" y="520511"/>
                  </a:cubicBezTo>
                  <a:cubicBezTo>
                    <a:pt x="1811012" y="510572"/>
                    <a:pt x="1812248" y="499678"/>
                    <a:pt x="1817638" y="490694"/>
                  </a:cubicBezTo>
                  <a:cubicBezTo>
                    <a:pt x="1822459" y="482658"/>
                    <a:pt x="1831663" y="478133"/>
                    <a:pt x="1837517" y="470815"/>
                  </a:cubicBezTo>
                  <a:cubicBezTo>
                    <a:pt x="1844979" y="461487"/>
                    <a:pt x="1852053" y="451682"/>
                    <a:pt x="1857395" y="440998"/>
                  </a:cubicBezTo>
                  <a:cubicBezTo>
                    <a:pt x="1883200" y="389387"/>
                    <a:pt x="1848385" y="430131"/>
                    <a:pt x="1887212" y="391302"/>
                  </a:cubicBezTo>
                  <a:cubicBezTo>
                    <a:pt x="1893838" y="371424"/>
                    <a:pt x="1897719" y="350409"/>
                    <a:pt x="1907090" y="331668"/>
                  </a:cubicBezTo>
                  <a:cubicBezTo>
                    <a:pt x="1913716" y="318416"/>
                    <a:pt x="1921466" y="305668"/>
                    <a:pt x="1926969" y="291911"/>
                  </a:cubicBezTo>
                  <a:cubicBezTo>
                    <a:pt x="1934751" y="272456"/>
                    <a:pt x="1935224" y="249710"/>
                    <a:pt x="1946847" y="232276"/>
                  </a:cubicBezTo>
                  <a:lnTo>
                    <a:pt x="1986604" y="172641"/>
                  </a:lnTo>
                  <a:lnTo>
                    <a:pt x="2016421" y="83189"/>
                  </a:lnTo>
                  <a:lnTo>
                    <a:pt x="2026360" y="53372"/>
                  </a:lnTo>
                  <a:cubicBezTo>
                    <a:pt x="2023047" y="43433"/>
                    <a:pt x="2022966" y="31735"/>
                    <a:pt x="2016421" y="23554"/>
                  </a:cubicBezTo>
                  <a:cubicBezTo>
                    <a:pt x="1997578" y="0"/>
                    <a:pt x="1975008" y="40120"/>
                    <a:pt x="1966725" y="43433"/>
                  </a:cubicBezTo>
                  <a:close/>
                </a:path>
              </a:pathLst>
            </a:cu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74"/>
            <p:cNvSpPr/>
            <p:nvPr/>
          </p:nvSpPr>
          <p:spPr>
            <a:xfrm>
              <a:off x="7197281" y="3769375"/>
              <a:ext cx="2275450" cy="2653747"/>
            </a:xfrm>
            <a:custGeom>
              <a:avLst/>
              <a:gdLst>
                <a:gd name="connsiteX0" fmla="*/ 59635 w 2275450"/>
                <a:gd name="connsiteY0" fmla="*/ 0 h 2653747"/>
                <a:gd name="connsiteX1" fmla="*/ 59635 w 2275450"/>
                <a:gd name="connsiteY1" fmla="*/ 0 h 2653747"/>
                <a:gd name="connsiteX2" fmla="*/ 149087 w 2275450"/>
                <a:gd name="connsiteY2" fmla="*/ 9939 h 2653747"/>
                <a:gd name="connsiteX3" fmla="*/ 178905 w 2275450"/>
                <a:gd name="connsiteY3" fmla="*/ 19878 h 2653747"/>
                <a:gd name="connsiteX4" fmla="*/ 238539 w 2275450"/>
                <a:gd name="connsiteY4" fmla="*/ 29817 h 2653747"/>
                <a:gd name="connsiteX5" fmla="*/ 278296 w 2275450"/>
                <a:gd name="connsiteY5" fmla="*/ 39756 h 2653747"/>
                <a:gd name="connsiteX6" fmla="*/ 397565 w 2275450"/>
                <a:gd name="connsiteY6" fmla="*/ 59634 h 2653747"/>
                <a:gd name="connsiteX7" fmla="*/ 427383 w 2275450"/>
                <a:gd name="connsiteY7" fmla="*/ 69574 h 2653747"/>
                <a:gd name="connsiteX8" fmla="*/ 447261 w 2275450"/>
                <a:gd name="connsiteY8" fmla="*/ 99391 h 2653747"/>
                <a:gd name="connsiteX9" fmla="*/ 477078 w 2275450"/>
                <a:gd name="connsiteY9" fmla="*/ 119269 h 2653747"/>
                <a:gd name="connsiteX10" fmla="*/ 526774 w 2275450"/>
                <a:gd name="connsiteY10" fmla="*/ 168965 h 2653747"/>
                <a:gd name="connsiteX11" fmla="*/ 546652 w 2275450"/>
                <a:gd name="connsiteY11" fmla="*/ 198782 h 2653747"/>
                <a:gd name="connsiteX12" fmla="*/ 566531 w 2275450"/>
                <a:gd name="connsiteY12" fmla="*/ 218660 h 2653747"/>
                <a:gd name="connsiteX13" fmla="*/ 606287 w 2275450"/>
                <a:gd name="connsiteY13" fmla="*/ 278295 h 2653747"/>
                <a:gd name="connsiteX14" fmla="*/ 626165 w 2275450"/>
                <a:gd name="connsiteY14" fmla="*/ 337930 h 2653747"/>
                <a:gd name="connsiteX15" fmla="*/ 705678 w 2275450"/>
                <a:gd name="connsiteY15" fmla="*/ 437321 h 2653747"/>
                <a:gd name="connsiteX16" fmla="*/ 735496 w 2275450"/>
                <a:gd name="connsiteY16" fmla="*/ 496956 h 2653747"/>
                <a:gd name="connsiteX17" fmla="*/ 755374 w 2275450"/>
                <a:gd name="connsiteY17" fmla="*/ 556591 h 2653747"/>
                <a:gd name="connsiteX18" fmla="*/ 775252 w 2275450"/>
                <a:gd name="connsiteY18" fmla="*/ 596347 h 2653747"/>
                <a:gd name="connsiteX19" fmla="*/ 795131 w 2275450"/>
                <a:gd name="connsiteY19" fmla="*/ 655982 h 2653747"/>
                <a:gd name="connsiteX20" fmla="*/ 805070 w 2275450"/>
                <a:gd name="connsiteY20" fmla="*/ 685800 h 2653747"/>
                <a:gd name="connsiteX21" fmla="*/ 824948 w 2275450"/>
                <a:gd name="connsiteY21" fmla="*/ 715617 h 2653747"/>
                <a:gd name="connsiteX22" fmla="*/ 844826 w 2275450"/>
                <a:gd name="connsiteY22" fmla="*/ 775252 h 2653747"/>
                <a:gd name="connsiteX23" fmla="*/ 854765 w 2275450"/>
                <a:gd name="connsiteY23" fmla="*/ 805069 h 2653747"/>
                <a:gd name="connsiteX24" fmla="*/ 864705 w 2275450"/>
                <a:gd name="connsiteY24" fmla="*/ 834887 h 2653747"/>
                <a:gd name="connsiteX25" fmla="*/ 884583 w 2275450"/>
                <a:gd name="connsiteY25" fmla="*/ 864704 h 2653747"/>
                <a:gd name="connsiteX26" fmla="*/ 914400 w 2275450"/>
                <a:gd name="connsiteY26" fmla="*/ 993913 h 2653747"/>
                <a:gd name="connsiteX27" fmla="*/ 944218 w 2275450"/>
                <a:gd name="connsiteY27" fmla="*/ 1053547 h 2653747"/>
                <a:gd name="connsiteX28" fmla="*/ 993913 w 2275450"/>
                <a:gd name="connsiteY28" fmla="*/ 1152939 h 2653747"/>
                <a:gd name="connsiteX29" fmla="*/ 1023731 w 2275450"/>
                <a:gd name="connsiteY29" fmla="*/ 1202634 h 2653747"/>
                <a:gd name="connsiteX30" fmla="*/ 1053548 w 2275450"/>
                <a:gd name="connsiteY30" fmla="*/ 1252330 h 2653747"/>
                <a:gd name="connsiteX31" fmla="*/ 1083365 w 2275450"/>
                <a:gd name="connsiteY31" fmla="*/ 1282147 h 2653747"/>
                <a:gd name="connsiteX32" fmla="*/ 1152939 w 2275450"/>
                <a:gd name="connsiteY32" fmla="*/ 1381539 h 2653747"/>
                <a:gd name="connsiteX33" fmla="*/ 1192696 w 2275450"/>
                <a:gd name="connsiteY33" fmla="*/ 1421295 h 2653747"/>
                <a:gd name="connsiteX34" fmla="*/ 1232452 w 2275450"/>
                <a:gd name="connsiteY34" fmla="*/ 1490869 h 2653747"/>
                <a:gd name="connsiteX35" fmla="*/ 1242392 w 2275450"/>
                <a:gd name="connsiteY35" fmla="*/ 1520687 h 2653747"/>
                <a:gd name="connsiteX36" fmla="*/ 1262270 w 2275450"/>
                <a:gd name="connsiteY36" fmla="*/ 1550504 h 2653747"/>
                <a:gd name="connsiteX37" fmla="*/ 1272209 w 2275450"/>
                <a:gd name="connsiteY37" fmla="*/ 1580321 h 2653747"/>
                <a:gd name="connsiteX38" fmla="*/ 1292087 w 2275450"/>
                <a:gd name="connsiteY38" fmla="*/ 1610139 h 2653747"/>
                <a:gd name="connsiteX39" fmla="*/ 1302026 w 2275450"/>
                <a:gd name="connsiteY39" fmla="*/ 1639956 h 2653747"/>
                <a:gd name="connsiteX40" fmla="*/ 1341783 w 2275450"/>
                <a:gd name="connsiteY40" fmla="*/ 1719469 h 2653747"/>
                <a:gd name="connsiteX41" fmla="*/ 1361661 w 2275450"/>
                <a:gd name="connsiteY41" fmla="*/ 1789043 h 2653747"/>
                <a:gd name="connsiteX42" fmla="*/ 1401418 w 2275450"/>
                <a:gd name="connsiteY42" fmla="*/ 1848678 h 2653747"/>
                <a:gd name="connsiteX43" fmla="*/ 1421296 w 2275450"/>
                <a:gd name="connsiteY43" fmla="*/ 1908313 h 2653747"/>
                <a:gd name="connsiteX44" fmla="*/ 1431235 w 2275450"/>
                <a:gd name="connsiteY44" fmla="*/ 1938130 h 2653747"/>
                <a:gd name="connsiteX45" fmla="*/ 1470992 w 2275450"/>
                <a:gd name="connsiteY45" fmla="*/ 1997765 h 2653747"/>
                <a:gd name="connsiteX46" fmla="*/ 1520687 w 2275450"/>
                <a:gd name="connsiteY46" fmla="*/ 2097156 h 2653747"/>
                <a:gd name="connsiteX47" fmla="*/ 1540565 w 2275450"/>
                <a:gd name="connsiteY47" fmla="*/ 2126974 h 2653747"/>
                <a:gd name="connsiteX48" fmla="*/ 1550505 w 2275450"/>
                <a:gd name="connsiteY48" fmla="*/ 2156791 h 2653747"/>
                <a:gd name="connsiteX49" fmla="*/ 1610139 w 2275450"/>
                <a:gd name="connsiteY49" fmla="*/ 2206487 h 2653747"/>
                <a:gd name="connsiteX50" fmla="*/ 1620078 w 2275450"/>
                <a:gd name="connsiteY50" fmla="*/ 2236304 h 2653747"/>
                <a:gd name="connsiteX51" fmla="*/ 1679713 w 2275450"/>
                <a:gd name="connsiteY51" fmla="*/ 2276060 h 2653747"/>
                <a:gd name="connsiteX52" fmla="*/ 1739348 w 2275450"/>
                <a:gd name="connsiteY52" fmla="*/ 2315817 h 2653747"/>
                <a:gd name="connsiteX53" fmla="*/ 1769165 w 2275450"/>
                <a:gd name="connsiteY53" fmla="*/ 2335695 h 2653747"/>
                <a:gd name="connsiteX54" fmla="*/ 1818861 w 2275450"/>
                <a:gd name="connsiteY54" fmla="*/ 2375452 h 2653747"/>
                <a:gd name="connsiteX55" fmla="*/ 1858618 w 2275450"/>
                <a:gd name="connsiteY55" fmla="*/ 2385391 h 2653747"/>
                <a:gd name="connsiteX56" fmla="*/ 1898374 w 2275450"/>
                <a:gd name="connsiteY56" fmla="*/ 2405269 h 2653747"/>
                <a:gd name="connsiteX57" fmla="*/ 1928192 w 2275450"/>
                <a:gd name="connsiteY57" fmla="*/ 2415208 h 2653747"/>
                <a:gd name="connsiteX58" fmla="*/ 1987826 w 2275450"/>
                <a:gd name="connsiteY58" fmla="*/ 2454965 h 2653747"/>
                <a:gd name="connsiteX59" fmla="*/ 2017644 w 2275450"/>
                <a:gd name="connsiteY59" fmla="*/ 2474843 h 2653747"/>
                <a:gd name="connsiteX60" fmla="*/ 2047461 w 2275450"/>
                <a:gd name="connsiteY60" fmla="*/ 2494721 h 2653747"/>
                <a:gd name="connsiteX61" fmla="*/ 2107096 w 2275450"/>
                <a:gd name="connsiteY61" fmla="*/ 2514600 h 2653747"/>
                <a:gd name="connsiteX62" fmla="*/ 2206487 w 2275450"/>
                <a:gd name="connsiteY62" fmla="*/ 2554356 h 2653747"/>
                <a:gd name="connsiteX63" fmla="*/ 2236305 w 2275450"/>
                <a:gd name="connsiteY63" fmla="*/ 2564295 h 2653747"/>
                <a:gd name="connsiteX64" fmla="*/ 2266122 w 2275450"/>
                <a:gd name="connsiteY64" fmla="*/ 2584174 h 2653747"/>
                <a:gd name="connsiteX65" fmla="*/ 2107096 w 2275450"/>
                <a:gd name="connsiteY65" fmla="*/ 2613991 h 2653747"/>
                <a:gd name="connsiteX66" fmla="*/ 2067339 w 2275450"/>
                <a:gd name="connsiteY66" fmla="*/ 2623930 h 2653747"/>
                <a:gd name="connsiteX67" fmla="*/ 1848678 w 2275450"/>
                <a:gd name="connsiteY67" fmla="*/ 2633869 h 2653747"/>
                <a:gd name="connsiteX68" fmla="*/ 1639957 w 2275450"/>
                <a:gd name="connsiteY68" fmla="*/ 2653747 h 2653747"/>
                <a:gd name="connsiteX69" fmla="*/ 1560444 w 2275450"/>
                <a:gd name="connsiteY69" fmla="*/ 2643808 h 2653747"/>
                <a:gd name="connsiteX70" fmla="*/ 1480931 w 2275450"/>
                <a:gd name="connsiteY70" fmla="*/ 2604052 h 2653747"/>
                <a:gd name="connsiteX71" fmla="*/ 1411357 w 2275450"/>
                <a:gd name="connsiteY71" fmla="*/ 2574234 h 2653747"/>
                <a:gd name="connsiteX72" fmla="*/ 1391478 w 2275450"/>
                <a:gd name="connsiteY72" fmla="*/ 2554356 h 2653747"/>
                <a:gd name="connsiteX73" fmla="*/ 1371600 w 2275450"/>
                <a:gd name="connsiteY73" fmla="*/ 2514600 h 2653747"/>
                <a:gd name="connsiteX74" fmla="*/ 1331844 w 2275450"/>
                <a:gd name="connsiteY74" fmla="*/ 2484782 h 2653747"/>
                <a:gd name="connsiteX75" fmla="*/ 1311965 w 2275450"/>
                <a:gd name="connsiteY75" fmla="*/ 2464904 h 2653747"/>
                <a:gd name="connsiteX76" fmla="*/ 1262270 w 2275450"/>
                <a:gd name="connsiteY76" fmla="*/ 2385391 h 2653747"/>
                <a:gd name="connsiteX77" fmla="*/ 1232452 w 2275450"/>
                <a:gd name="connsiteY77" fmla="*/ 2325756 h 2653747"/>
                <a:gd name="connsiteX78" fmla="*/ 1212574 w 2275450"/>
                <a:gd name="connsiteY78" fmla="*/ 2276060 h 2653747"/>
                <a:gd name="connsiteX79" fmla="*/ 1202635 w 2275450"/>
                <a:gd name="connsiteY79" fmla="*/ 2246243 h 2653747"/>
                <a:gd name="connsiteX80" fmla="*/ 1162878 w 2275450"/>
                <a:gd name="connsiteY80" fmla="*/ 2176669 h 2653747"/>
                <a:gd name="connsiteX81" fmla="*/ 1152939 w 2275450"/>
                <a:gd name="connsiteY81" fmla="*/ 2146852 h 2653747"/>
                <a:gd name="connsiteX82" fmla="*/ 1113183 w 2275450"/>
                <a:gd name="connsiteY82" fmla="*/ 2087217 h 2653747"/>
                <a:gd name="connsiteX83" fmla="*/ 1093305 w 2275450"/>
                <a:gd name="connsiteY83" fmla="*/ 2057400 h 2653747"/>
                <a:gd name="connsiteX84" fmla="*/ 1043609 w 2275450"/>
                <a:gd name="connsiteY84" fmla="*/ 1928191 h 2653747"/>
                <a:gd name="connsiteX85" fmla="*/ 1023731 w 2275450"/>
                <a:gd name="connsiteY85" fmla="*/ 1818860 h 2653747"/>
                <a:gd name="connsiteX86" fmla="*/ 1013792 w 2275450"/>
                <a:gd name="connsiteY86" fmla="*/ 1659834 h 2653747"/>
                <a:gd name="connsiteX87" fmla="*/ 993913 w 2275450"/>
                <a:gd name="connsiteY87" fmla="*/ 1590260 h 2653747"/>
                <a:gd name="connsiteX88" fmla="*/ 964096 w 2275450"/>
                <a:gd name="connsiteY88" fmla="*/ 1540565 h 2653747"/>
                <a:gd name="connsiteX89" fmla="*/ 944218 w 2275450"/>
                <a:gd name="connsiteY89" fmla="*/ 1490869 h 2653747"/>
                <a:gd name="connsiteX90" fmla="*/ 924339 w 2275450"/>
                <a:gd name="connsiteY90" fmla="*/ 1431234 h 2653747"/>
                <a:gd name="connsiteX91" fmla="*/ 914400 w 2275450"/>
                <a:gd name="connsiteY91" fmla="*/ 1391478 h 2653747"/>
                <a:gd name="connsiteX92" fmla="*/ 874644 w 2275450"/>
                <a:gd name="connsiteY92" fmla="*/ 1331843 h 2653747"/>
                <a:gd name="connsiteX93" fmla="*/ 834887 w 2275450"/>
                <a:gd name="connsiteY93" fmla="*/ 1282147 h 2653747"/>
                <a:gd name="connsiteX94" fmla="*/ 795131 w 2275450"/>
                <a:gd name="connsiteY94" fmla="*/ 1222513 h 2653747"/>
                <a:gd name="connsiteX95" fmla="*/ 735496 w 2275450"/>
                <a:gd name="connsiteY95" fmla="*/ 1133060 h 2653747"/>
                <a:gd name="connsiteX96" fmla="*/ 715618 w 2275450"/>
                <a:gd name="connsiteY96" fmla="*/ 1093304 h 2653747"/>
                <a:gd name="connsiteX97" fmla="*/ 705678 w 2275450"/>
                <a:gd name="connsiteY97" fmla="*/ 1063487 h 2653747"/>
                <a:gd name="connsiteX98" fmla="*/ 685800 w 2275450"/>
                <a:gd name="connsiteY98" fmla="*/ 1043608 h 2653747"/>
                <a:gd name="connsiteX99" fmla="*/ 655983 w 2275450"/>
                <a:gd name="connsiteY99" fmla="*/ 1003852 h 2653747"/>
                <a:gd name="connsiteX100" fmla="*/ 636105 w 2275450"/>
                <a:gd name="connsiteY100" fmla="*/ 964095 h 2653747"/>
                <a:gd name="connsiteX101" fmla="*/ 586409 w 2275450"/>
                <a:gd name="connsiteY101" fmla="*/ 914400 h 2653747"/>
                <a:gd name="connsiteX102" fmla="*/ 566531 w 2275450"/>
                <a:gd name="connsiteY102" fmla="*/ 884582 h 2653747"/>
                <a:gd name="connsiteX103" fmla="*/ 506896 w 2275450"/>
                <a:gd name="connsiteY103" fmla="*/ 844826 h 2653747"/>
                <a:gd name="connsiteX104" fmla="*/ 467139 w 2275450"/>
                <a:gd name="connsiteY104" fmla="*/ 805069 h 2653747"/>
                <a:gd name="connsiteX105" fmla="*/ 397565 w 2275450"/>
                <a:gd name="connsiteY105" fmla="*/ 725556 h 2653747"/>
                <a:gd name="connsiteX106" fmla="*/ 377687 w 2275450"/>
                <a:gd name="connsiteY106" fmla="*/ 695739 h 2653747"/>
                <a:gd name="connsiteX107" fmla="*/ 347870 w 2275450"/>
                <a:gd name="connsiteY107" fmla="*/ 675860 h 2653747"/>
                <a:gd name="connsiteX108" fmla="*/ 337931 w 2275450"/>
                <a:gd name="connsiteY108" fmla="*/ 646043 h 2653747"/>
                <a:gd name="connsiteX109" fmla="*/ 318052 w 2275450"/>
                <a:gd name="connsiteY109" fmla="*/ 626165 h 2653747"/>
                <a:gd name="connsiteX110" fmla="*/ 258418 w 2275450"/>
                <a:gd name="connsiteY110" fmla="*/ 536713 h 2653747"/>
                <a:gd name="connsiteX111" fmla="*/ 218661 w 2275450"/>
                <a:gd name="connsiteY111" fmla="*/ 477078 h 2653747"/>
                <a:gd name="connsiteX112" fmla="*/ 188844 w 2275450"/>
                <a:gd name="connsiteY112" fmla="*/ 417443 h 2653747"/>
                <a:gd name="connsiteX113" fmla="*/ 139148 w 2275450"/>
                <a:gd name="connsiteY113" fmla="*/ 367747 h 2653747"/>
                <a:gd name="connsiteX114" fmla="*/ 99392 w 2275450"/>
                <a:gd name="connsiteY114" fmla="*/ 308113 h 2653747"/>
                <a:gd name="connsiteX115" fmla="*/ 69574 w 2275450"/>
                <a:gd name="connsiteY115" fmla="*/ 248478 h 2653747"/>
                <a:gd name="connsiteX116" fmla="*/ 39757 w 2275450"/>
                <a:gd name="connsiteY116" fmla="*/ 188843 h 2653747"/>
                <a:gd name="connsiteX117" fmla="*/ 9939 w 2275450"/>
                <a:gd name="connsiteY117" fmla="*/ 89452 h 2653747"/>
                <a:gd name="connsiteX118" fmla="*/ 0 w 2275450"/>
                <a:gd name="connsiteY118" fmla="*/ 59634 h 2653747"/>
                <a:gd name="connsiteX119" fmla="*/ 9939 w 2275450"/>
                <a:gd name="connsiteY119" fmla="*/ 9939 h 2653747"/>
                <a:gd name="connsiteX120" fmla="*/ 59635 w 2275450"/>
                <a:gd name="connsiteY120" fmla="*/ 0 h 265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275450" h="2653747">
                  <a:moveTo>
                    <a:pt x="59635" y="0"/>
                  </a:moveTo>
                  <a:lnTo>
                    <a:pt x="59635" y="0"/>
                  </a:lnTo>
                  <a:cubicBezTo>
                    <a:pt x="89452" y="3313"/>
                    <a:pt x="119494" y="5007"/>
                    <a:pt x="149087" y="9939"/>
                  </a:cubicBezTo>
                  <a:cubicBezTo>
                    <a:pt x="159421" y="11661"/>
                    <a:pt x="168678" y="17605"/>
                    <a:pt x="178905" y="19878"/>
                  </a:cubicBezTo>
                  <a:cubicBezTo>
                    <a:pt x="198577" y="24250"/>
                    <a:pt x="218778" y="25865"/>
                    <a:pt x="238539" y="29817"/>
                  </a:cubicBezTo>
                  <a:cubicBezTo>
                    <a:pt x="251934" y="32496"/>
                    <a:pt x="264870" y="37239"/>
                    <a:pt x="278296" y="39756"/>
                  </a:cubicBezTo>
                  <a:cubicBezTo>
                    <a:pt x="317910" y="47184"/>
                    <a:pt x="357809" y="53008"/>
                    <a:pt x="397565" y="59634"/>
                  </a:cubicBezTo>
                  <a:cubicBezTo>
                    <a:pt x="407504" y="62947"/>
                    <a:pt x="419202" y="63029"/>
                    <a:pt x="427383" y="69574"/>
                  </a:cubicBezTo>
                  <a:cubicBezTo>
                    <a:pt x="436711" y="77036"/>
                    <a:pt x="438814" y="90944"/>
                    <a:pt x="447261" y="99391"/>
                  </a:cubicBezTo>
                  <a:cubicBezTo>
                    <a:pt x="455708" y="107838"/>
                    <a:pt x="467139" y="112643"/>
                    <a:pt x="477078" y="119269"/>
                  </a:cubicBezTo>
                  <a:cubicBezTo>
                    <a:pt x="530090" y="198785"/>
                    <a:pt x="460512" y="102703"/>
                    <a:pt x="526774" y="168965"/>
                  </a:cubicBezTo>
                  <a:cubicBezTo>
                    <a:pt x="535221" y="177412"/>
                    <a:pt x="539190" y="189454"/>
                    <a:pt x="546652" y="198782"/>
                  </a:cubicBezTo>
                  <a:cubicBezTo>
                    <a:pt x="552506" y="206099"/>
                    <a:pt x="559905" y="212034"/>
                    <a:pt x="566531" y="218660"/>
                  </a:cubicBezTo>
                  <a:cubicBezTo>
                    <a:pt x="599412" y="317306"/>
                    <a:pt x="544246" y="166620"/>
                    <a:pt x="606287" y="278295"/>
                  </a:cubicBezTo>
                  <a:cubicBezTo>
                    <a:pt x="616463" y="296612"/>
                    <a:pt x="611349" y="323114"/>
                    <a:pt x="626165" y="337930"/>
                  </a:cubicBezTo>
                  <a:cubicBezTo>
                    <a:pt x="653308" y="365073"/>
                    <a:pt x="693139" y="399706"/>
                    <a:pt x="705678" y="437321"/>
                  </a:cubicBezTo>
                  <a:cubicBezTo>
                    <a:pt x="719396" y="478471"/>
                    <a:pt x="709806" y="458422"/>
                    <a:pt x="735496" y="496956"/>
                  </a:cubicBezTo>
                  <a:cubicBezTo>
                    <a:pt x="742122" y="516834"/>
                    <a:pt x="746003" y="537850"/>
                    <a:pt x="755374" y="556591"/>
                  </a:cubicBezTo>
                  <a:cubicBezTo>
                    <a:pt x="762000" y="569843"/>
                    <a:pt x="769749" y="582591"/>
                    <a:pt x="775252" y="596347"/>
                  </a:cubicBezTo>
                  <a:cubicBezTo>
                    <a:pt x="783034" y="615802"/>
                    <a:pt x="788505" y="636104"/>
                    <a:pt x="795131" y="655982"/>
                  </a:cubicBezTo>
                  <a:cubicBezTo>
                    <a:pt x="798444" y="665921"/>
                    <a:pt x="799258" y="677083"/>
                    <a:pt x="805070" y="685800"/>
                  </a:cubicBezTo>
                  <a:cubicBezTo>
                    <a:pt x="811696" y="695739"/>
                    <a:pt x="820097" y="704701"/>
                    <a:pt x="824948" y="715617"/>
                  </a:cubicBezTo>
                  <a:cubicBezTo>
                    <a:pt x="833458" y="734765"/>
                    <a:pt x="838200" y="755374"/>
                    <a:pt x="844826" y="775252"/>
                  </a:cubicBezTo>
                  <a:lnTo>
                    <a:pt x="854765" y="805069"/>
                  </a:lnTo>
                  <a:cubicBezTo>
                    <a:pt x="858078" y="815008"/>
                    <a:pt x="858893" y="826170"/>
                    <a:pt x="864705" y="834887"/>
                  </a:cubicBezTo>
                  <a:lnTo>
                    <a:pt x="884583" y="864704"/>
                  </a:lnTo>
                  <a:cubicBezTo>
                    <a:pt x="907653" y="1026198"/>
                    <a:pt x="878019" y="848390"/>
                    <a:pt x="914400" y="993913"/>
                  </a:cubicBezTo>
                  <a:cubicBezTo>
                    <a:pt x="926612" y="1042760"/>
                    <a:pt x="914680" y="1024010"/>
                    <a:pt x="944218" y="1053547"/>
                  </a:cubicBezTo>
                  <a:cubicBezTo>
                    <a:pt x="969334" y="1128897"/>
                    <a:pt x="951524" y="1096419"/>
                    <a:pt x="993913" y="1152939"/>
                  </a:cubicBezTo>
                  <a:cubicBezTo>
                    <a:pt x="1014443" y="1214529"/>
                    <a:pt x="989621" y="1154881"/>
                    <a:pt x="1023731" y="1202634"/>
                  </a:cubicBezTo>
                  <a:cubicBezTo>
                    <a:pt x="1034960" y="1218354"/>
                    <a:pt x="1041957" y="1236875"/>
                    <a:pt x="1053548" y="1252330"/>
                  </a:cubicBezTo>
                  <a:cubicBezTo>
                    <a:pt x="1061981" y="1263575"/>
                    <a:pt x="1074736" y="1271052"/>
                    <a:pt x="1083365" y="1282147"/>
                  </a:cubicBezTo>
                  <a:cubicBezTo>
                    <a:pt x="1120809" y="1330289"/>
                    <a:pt x="1116763" y="1340195"/>
                    <a:pt x="1152939" y="1381539"/>
                  </a:cubicBezTo>
                  <a:cubicBezTo>
                    <a:pt x="1165280" y="1395643"/>
                    <a:pt x="1179444" y="1408043"/>
                    <a:pt x="1192696" y="1421295"/>
                  </a:cubicBezTo>
                  <a:cubicBezTo>
                    <a:pt x="1215484" y="1489660"/>
                    <a:pt x="1184316" y="1406632"/>
                    <a:pt x="1232452" y="1490869"/>
                  </a:cubicBezTo>
                  <a:cubicBezTo>
                    <a:pt x="1237650" y="1499966"/>
                    <a:pt x="1237706" y="1511316"/>
                    <a:pt x="1242392" y="1520687"/>
                  </a:cubicBezTo>
                  <a:cubicBezTo>
                    <a:pt x="1247734" y="1531371"/>
                    <a:pt x="1256928" y="1539820"/>
                    <a:pt x="1262270" y="1550504"/>
                  </a:cubicBezTo>
                  <a:cubicBezTo>
                    <a:pt x="1266955" y="1559875"/>
                    <a:pt x="1267524" y="1570950"/>
                    <a:pt x="1272209" y="1580321"/>
                  </a:cubicBezTo>
                  <a:cubicBezTo>
                    <a:pt x="1277551" y="1591005"/>
                    <a:pt x="1286745" y="1599455"/>
                    <a:pt x="1292087" y="1610139"/>
                  </a:cubicBezTo>
                  <a:cubicBezTo>
                    <a:pt x="1296772" y="1619510"/>
                    <a:pt x="1297691" y="1630418"/>
                    <a:pt x="1302026" y="1639956"/>
                  </a:cubicBezTo>
                  <a:cubicBezTo>
                    <a:pt x="1314288" y="1666933"/>
                    <a:pt x="1341783" y="1719469"/>
                    <a:pt x="1341783" y="1719469"/>
                  </a:cubicBezTo>
                  <a:cubicBezTo>
                    <a:pt x="1344122" y="1728827"/>
                    <a:pt x="1355179" y="1777376"/>
                    <a:pt x="1361661" y="1789043"/>
                  </a:cubicBezTo>
                  <a:cubicBezTo>
                    <a:pt x="1373263" y="1809927"/>
                    <a:pt x="1401418" y="1848678"/>
                    <a:pt x="1401418" y="1848678"/>
                  </a:cubicBezTo>
                  <a:lnTo>
                    <a:pt x="1421296" y="1908313"/>
                  </a:lnTo>
                  <a:cubicBezTo>
                    <a:pt x="1424609" y="1918252"/>
                    <a:pt x="1425424" y="1929413"/>
                    <a:pt x="1431235" y="1938130"/>
                  </a:cubicBezTo>
                  <a:lnTo>
                    <a:pt x="1470992" y="1997765"/>
                  </a:lnTo>
                  <a:cubicBezTo>
                    <a:pt x="1486725" y="2060699"/>
                    <a:pt x="1473354" y="2026155"/>
                    <a:pt x="1520687" y="2097156"/>
                  </a:cubicBezTo>
                  <a:cubicBezTo>
                    <a:pt x="1527313" y="2107095"/>
                    <a:pt x="1536787" y="2115642"/>
                    <a:pt x="1540565" y="2126974"/>
                  </a:cubicBezTo>
                  <a:cubicBezTo>
                    <a:pt x="1543878" y="2136913"/>
                    <a:pt x="1544693" y="2148074"/>
                    <a:pt x="1550505" y="2156791"/>
                  </a:cubicBezTo>
                  <a:cubicBezTo>
                    <a:pt x="1565810" y="2179748"/>
                    <a:pt x="1588138" y="2191819"/>
                    <a:pt x="1610139" y="2206487"/>
                  </a:cubicBezTo>
                  <a:cubicBezTo>
                    <a:pt x="1613452" y="2216426"/>
                    <a:pt x="1614688" y="2227320"/>
                    <a:pt x="1620078" y="2236304"/>
                  </a:cubicBezTo>
                  <a:cubicBezTo>
                    <a:pt x="1634315" y="2260032"/>
                    <a:pt x="1657061" y="2262469"/>
                    <a:pt x="1679713" y="2276060"/>
                  </a:cubicBezTo>
                  <a:cubicBezTo>
                    <a:pt x="1700199" y="2288352"/>
                    <a:pt x="1719470" y="2302565"/>
                    <a:pt x="1739348" y="2315817"/>
                  </a:cubicBezTo>
                  <a:cubicBezTo>
                    <a:pt x="1749287" y="2322443"/>
                    <a:pt x="1760718" y="2327248"/>
                    <a:pt x="1769165" y="2335695"/>
                  </a:cubicBezTo>
                  <a:cubicBezTo>
                    <a:pt x="1785195" y="2351725"/>
                    <a:pt x="1796920" y="2366049"/>
                    <a:pt x="1818861" y="2375452"/>
                  </a:cubicBezTo>
                  <a:cubicBezTo>
                    <a:pt x="1831417" y="2380833"/>
                    <a:pt x="1845366" y="2382078"/>
                    <a:pt x="1858618" y="2385391"/>
                  </a:cubicBezTo>
                  <a:cubicBezTo>
                    <a:pt x="1871870" y="2392017"/>
                    <a:pt x="1884756" y="2399433"/>
                    <a:pt x="1898374" y="2405269"/>
                  </a:cubicBezTo>
                  <a:cubicBezTo>
                    <a:pt x="1908004" y="2409396"/>
                    <a:pt x="1919034" y="2410120"/>
                    <a:pt x="1928192" y="2415208"/>
                  </a:cubicBezTo>
                  <a:cubicBezTo>
                    <a:pt x="1949076" y="2426810"/>
                    <a:pt x="1967948" y="2441713"/>
                    <a:pt x="1987826" y="2454965"/>
                  </a:cubicBezTo>
                  <a:lnTo>
                    <a:pt x="2017644" y="2474843"/>
                  </a:lnTo>
                  <a:cubicBezTo>
                    <a:pt x="2027583" y="2481469"/>
                    <a:pt x="2036129" y="2490943"/>
                    <a:pt x="2047461" y="2494721"/>
                  </a:cubicBezTo>
                  <a:cubicBezTo>
                    <a:pt x="2067339" y="2501347"/>
                    <a:pt x="2088354" y="2505229"/>
                    <a:pt x="2107096" y="2514600"/>
                  </a:cubicBezTo>
                  <a:cubicBezTo>
                    <a:pt x="2165593" y="2543848"/>
                    <a:pt x="2132797" y="2529793"/>
                    <a:pt x="2206487" y="2554356"/>
                  </a:cubicBezTo>
                  <a:lnTo>
                    <a:pt x="2236305" y="2564295"/>
                  </a:lnTo>
                  <a:cubicBezTo>
                    <a:pt x="2246244" y="2570921"/>
                    <a:pt x="2275450" y="2576712"/>
                    <a:pt x="2266122" y="2584174"/>
                  </a:cubicBezTo>
                  <a:cubicBezTo>
                    <a:pt x="2245076" y="2601011"/>
                    <a:pt x="2131220" y="2609970"/>
                    <a:pt x="2107096" y="2613991"/>
                  </a:cubicBezTo>
                  <a:cubicBezTo>
                    <a:pt x="2093622" y="2616237"/>
                    <a:pt x="2080959" y="2622882"/>
                    <a:pt x="2067339" y="2623930"/>
                  </a:cubicBezTo>
                  <a:cubicBezTo>
                    <a:pt x="1994592" y="2629526"/>
                    <a:pt x="1921565" y="2630556"/>
                    <a:pt x="1848678" y="2633869"/>
                  </a:cubicBezTo>
                  <a:cubicBezTo>
                    <a:pt x="1767299" y="2647432"/>
                    <a:pt x="1741475" y="2653747"/>
                    <a:pt x="1639957" y="2653747"/>
                  </a:cubicBezTo>
                  <a:cubicBezTo>
                    <a:pt x="1613246" y="2653747"/>
                    <a:pt x="1586948" y="2647121"/>
                    <a:pt x="1560444" y="2643808"/>
                  </a:cubicBezTo>
                  <a:cubicBezTo>
                    <a:pt x="1505934" y="2625639"/>
                    <a:pt x="1551347" y="2643172"/>
                    <a:pt x="1480931" y="2604052"/>
                  </a:cubicBezTo>
                  <a:cubicBezTo>
                    <a:pt x="1444089" y="2583584"/>
                    <a:pt x="1446543" y="2585964"/>
                    <a:pt x="1411357" y="2574234"/>
                  </a:cubicBezTo>
                  <a:cubicBezTo>
                    <a:pt x="1404731" y="2567608"/>
                    <a:pt x="1396676" y="2562153"/>
                    <a:pt x="1391478" y="2554356"/>
                  </a:cubicBezTo>
                  <a:cubicBezTo>
                    <a:pt x="1383259" y="2542028"/>
                    <a:pt x="1381242" y="2525849"/>
                    <a:pt x="1371600" y="2514600"/>
                  </a:cubicBezTo>
                  <a:cubicBezTo>
                    <a:pt x="1360820" y="2502023"/>
                    <a:pt x="1344570" y="2495387"/>
                    <a:pt x="1331844" y="2484782"/>
                  </a:cubicBezTo>
                  <a:cubicBezTo>
                    <a:pt x="1324645" y="2478783"/>
                    <a:pt x="1318591" y="2471530"/>
                    <a:pt x="1311965" y="2464904"/>
                  </a:cubicBezTo>
                  <a:cubicBezTo>
                    <a:pt x="1288310" y="2393937"/>
                    <a:pt x="1309521" y="2416892"/>
                    <a:pt x="1262270" y="2385391"/>
                  </a:cubicBezTo>
                  <a:cubicBezTo>
                    <a:pt x="1237287" y="2310443"/>
                    <a:pt x="1270988" y="2402829"/>
                    <a:pt x="1232452" y="2325756"/>
                  </a:cubicBezTo>
                  <a:cubicBezTo>
                    <a:pt x="1224473" y="2309798"/>
                    <a:pt x="1218838" y="2292765"/>
                    <a:pt x="1212574" y="2276060"/>
                  </a:cubicBezTo>
                  <a:cubicBezTo>
                    <a:pt x="1208895" y="2266250"/>
                    <a:pt x="1207320" y="2255614"/>
                    <a:pt x="1202635" y="2246243"/>
                  </a:cubicBezTo>
                  <a:cubicBezTo>
                    <a:pt x="1152724" y="2146421"/>
                    <a:pt x="1215157" y="2298652"/>
                    <a:pt x="1162878" y="2176669"/>
                  </a:cubicBezTo>
                  <a:cubicBezTo>
                    <a:pt x="1158751" y="2167039"/>
                    <a:pt x="1158027" y="2156010"/>
                    <a:pt x="1152939" y="2146852"/>
                  </a:cubicBezTo>
                  <a:cubicBezTo>
                    <a:pt x="1141337" y="2125968"/>
                    <a:pt x="1126435" y="2107095"/>
                    <a:pt x="1113183" y="2087217"/>
                  </a:cubicBezTo>
                  <a:cubicBezTo>
                    <a:pt x="1106557" y="2077278"/>
                    <a:pt x="1097082" y="2068732"/>
                    <a:pt x="1093305" y="2057400"/>
                  </a:cubicBezTo>
                  <a:cubicBezTo>
                    <a:pt x="1058802" y="1953891"/>
                    <a:pt x="1077543" y="1996059"/>
                    <a:pt x="1043609" y="1928191"/>
                  </a:cubicBezTo>
                  <a:cubicBezTo>
                    <a:pt x="1038601" y="1903150"/>
                    <a:pt x="1025850" y="1842173"/>
                    <a:pt x="1023731" y="1818860"/>
                  </a:cubicBezTo>
                  <a:cubicBezTo>
                    <a:pt x="1018923" y="1765966"/>
                    <a:pt x="1019077" y="1712682"/>
                    <a:pt x="1013792" y="1659834"/>
                  </a:cubicBezTo>
                  <a:cubicBezTo>
                    <a:pt x="1012996" y="1651877"/>
                    <a:pt x="999209" y="1600852"/>
                    <a:pt x="993913" y="1590260"/>
                  </a:cubicBezTo>
                  <a:cubicBezTo>
                    <a:pt x="985274" y="1572981"/>
                    <a:pt x="972735" y="1557844"/>
                    <a:pt x="964096" y="1540565"/>
                  </a:cubicBezTo>
                  <a:cubicBezTo>
                    <a:pt x="956117" y="1524607"/>
                    <a:pt x="950315" y="1507636"/>
                    <a:pt x="944218" y="1490869"/>
                  </a:cubicBezTo>
                  <a:cubicBezTo>
                    <a:pt x="937057" y="1471177"/>
                    <a:pt x="929421" y="1451562"/>
                    <a:pt x="924339" y="1431234"/>
                  </a:cubicBezTo>
                  <a:cubicBezTo>
                    <a:pt x="921026" y="1417982"/>
                    <a:pt x="920509" y="1403696"/>
                    <a:pt x="914400" y="1391478"/>
                  </a:cubicBezTo>
                  <a:cubicBezTo>
                    <a:pt x="903716" y="1370110"/>
                    <a:pt x="887896" y="1351721"/>
                    <a:pt x="874644" y="1331843"/>
                  </a:cubicBezTo>
                  <a:cubicBezTo>
                    <a:pt x="849570" y="1294232"/>
                    <a:pt x="863209" y="1310470"/>
                    <a:pt x="834887" y="1282147"/>
                  </a:cubicBezTo>
                  <a:cubicBezTo>
                    <a:pt x="802006" y="1183505"/>
                    <a:pt x="857172" y="1334186"/>
                    <a:pt x="795131" y="1222513"/>
                  </a:cubicBezTo>
                  <a:cubicBezTo>
                    <a:pt x="741309" y="1125634"/>
                    <a:pt x="814708" y="1192471"/>
                    <a:pt x="735496" y="1133060"/>
                  </a:cubicBezTo>
                  <a:cubicBezTo>
                    <a:pt x="728870" y="1119808"/>
                    <a:pt x="721455" y="1106922"/>
                    <a:pt x="715618" y="1093304"/>
                  </a:cubicBezTo>
                  <a:cubicBezTo>
                    <a:pt x="711491" y="1083674"/>
                    <a:pt x="711068" y="1072471"/>
                    <a:pt x="705678" y="1063487"/>
                  </a:cubicBezTo>
                  <a:cubicBezTo>
                    <a:pt x="700857" y="1055452"/>
                    <a:pt x="691799" y="1050807"/>
                    <a:pt x="685800" y="1043608"/>
                  </a:cubicBezTo>
                  <a:cubicBezTo>
                    <a:pt x="675195" y="1030882"/>
                    <a:pt x="664762" y="1017899"/>
                    <a:pt x="655983" y="1003852"/>
                  </a:cubicBezTo>
                  <a:cubicBezTo>
                    <a:pt x="648130" y="991288"/>
                    <a:pt x="645201" y="975790"/>
                    <a:pt x="636105" y="964095"/>
                  </a:cubicBezTo>
                  <a:cubicBezTo>
                    <a:pt x="621722" y="945603"/>
                    <a:pt x="599403" y="933892"/>
                    <a:pt x="586409" y="914400"/>
                  </a:cubicBezTo>
                  <a:cubicBezTo>
                    <a:pt x="579783" y="904461"/>
                    <a:pt x="575521" y="892448"/>
                    <a:pt x="566531" y="884582"/>
                  </a:cubicBezTo>
                  <a:cubicBezTo>
                    <a:pt x="548551" y="868850"/>
                    <a:pt x="523789" y="861719"/>
                    <a:pt x="506896" y="844826"/>
                  </a:cubicBezTo>
                  <a:cubicBezTo>
                    <a:pt x="493644" y="831574"/>
                    <a:pt x="477535" y="820663"/>
                    <a:pt x="467139" y="805069"/>
                  </a:cubicBezTo>
                  <a:cubicBezTo>
                    <a:pt x="420757" y="735495"/>
                    <a:pt x="447261" y="758686"/>
                    <a:pt x="397565" y="725556"/>
                  </a:cubicBezTo>
                  <a:cubicBezTo>
                    <a:pt x="390939" y="715617"/>
                    <a:pt x="386133" y="704186"/>
                    <a:pt x="377687" y="695739"/>
                  </a:cubicBezTo>
                  <a:cubicBezTo>
                    <a:pt x="369240" y="687292"/>
                    <a:pt x="355332" y="685188"/>
                    <a:pt x="347870" y="675860"/>
                  </a:cubicBezTo>
                  <a:cubicBezTo>
                    <a:pt x="341325" y="667679"/>
                    <a:pt x="343321" y="655027"/>
                    <a:pt x="337931" y="646043"/>
                  </a:cubicBezTo>
                  <a:cubicBezTo>
                    <a:pt x="333110" y="638008"/>
                    <a:pt x="324678" y="632791"/>
                    <a:pt x="318052" y="626165"/>
                  </a:cubicBezTo>
                  <a:cubicBezTo>
                    <a:pt x="281842" y="553743"/>
                    <a:pt x="317231" y="617580"/>
                    <a:pt x="258418" y="536713"/>
                  </a:cubicBezTo>
                  <a:cubicBezTo>
                    <a:pt x="244366" y="517392"/>
                    <a:pt x="218661" y="477078"/>
                    <a:pt x="218661" y="477078"/>
                  </a:cubicBezTo>
                  <a:cubicBezTo>
                    <a:pt x="209278" y="448927"/>
                    <a:pt x="209594" y="441157"/>
                    <a:pt x="188844" y="417443"/>
                  </a:cubicBezTo>
                  <a:cubicBezTo>
                    <a:pt x="173417" y="399812"/>
                    <a:pt x="152143" y="387239"/>
                    <a:pt x="139148" y="367747"/>
                  </a:cubicBezTo>
                  <a:cubicBezTo>
                    <a:pt x="125896" y="347869"/>
                    <a:pt x="106947" y="330777"/>
                    <a:pt x="99392" y="308113"/>
                  </a:cubicBezTo>
                  <a:cubicBezTo>
                    <a:pt x="85674" y="266963"/>
                    <a:pt x="95264" y="287012"/>
                    <a:pt x="69574" y="248478"/>
                  </a:cubicBezTo>
                  <a:cubicBezTo>
                    <a:pt x="33331" y="139744"/>
                    <a:pt x="91131" y="304432"/>
                    <a:pt x="39757" y="188843"/>
                  </a:cubicBezTo>
                  <a:cubicBezTo>
                    <a:pt x="20860" y="146326"/>
                    <a:pt x="21504" y="129929"/>
                    <a:pt x="9939" y="89452"/>
                  </a:cubicBezTo>
                  <a:cubicBezTo>
                    <a:pt x="7061" y="79378"/>
                    <a:pt x="3313" y="69573"/>
                    <a:pt x="0" y="59634"/>
                  </a:cubicBezTo>
                  <a:lnTo>
                    <a:pt x="9939" y="9939"/>
                  </a:lnTo>
                  <a:lnTo>
                    <a:pt x="59635" y="0"/>
                  </a:lnTo>
                  <a:close/>
                </a:path>
              </a:pathLst>
            </a:cu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6"/>
            <p:cNvSpPr/>
            <p:nvPr/>
          </p:nvSpPr>
          <p:spPr>
            <a:xfrm>
              <a:off x="5199516" y="1208392"/>
              <a:ext cx="2743200" cy="2743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0115000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76"/>
          <p:cNvGrpSpPr/>
          <p:nvPr/>
        </p:nvGrpSpPr>
        <p:grpSpPr>
          <a:xfrm>
            <a:off x="141011" y="3061379"/>
            <a:ext cx="1814205" cy="2023363"/>
            <a:chOff x="3938469" y="1208392"/>
            <a:chExt cx="5534262" cy="5649608"/>
          </a:xfrm>
          <a:effectLst>
            <a:outerShdw blurRad="50800" dist="38100" dir="2700000" sx="103000" sy="103000" algn="tl" rotWithShape="0">
              <a:prstClr val="black">
                <a:alpha val="12000"/>
              </a:prstClr>
            </a:outerShdw>
          </a:effectLst>
        </p:grpSpPr>
        <p:sp>
          <p:nvSpPr>
            <p:cNvPr id="142" name="Freeform 68"/>
            <p:cNvSpPr/>
            <p:nvPr/>
          </p:nvSpPr>
          <p:spPr>
            <a:xfrm>
              <a:off x="4065017" y="4486290"/>
              <a:ext cx="5110151" cy="2284702"/>
            </a:xfrm>
            <a:custGeom>
              <a:avLst/>
              <a:gdLst>
                <a:gd name="connsiteX0" fmla="*/ 1154377 w 5110151"/>
                <a:gd name="connsiteY0" fmla="*/ 167667 h 1934501"/>
                <a:gd name="connsiteX1" fmla="*/ 1154377 w 5110151"/>
                <a:gd name="connsiteY1" fmla="*/ 167667 h 1934501"/>
                <a:gd name="connsiteX2" fmla="*/ 1094742 w 5110151"/>
                <a:gd name="connsiteY2" fmla="*/ 267059 h 1934501"/>
                <a:gd name="connsiteX3" fmla="*/ 1074864 w 5110151"/>
                <a:gd name="connsiteY3" fmla="*/ 296876 h 1934501"/>
                <a:gd name="connsiteX4" fmla="*/ 1045047 w 5110151"/>
                <a:gd name="connsiteY4" fmla="*/ 316754 h 1934501"/>
                <a:gd name="connsiteX5" fmla="*/ 1005290 w 5110151"/>
                <a:gd name="connsiteY5" fmla="*/ 406206 h 1934501"/>
                <a:gd name="connsiteX6" fmla="*/ 985412 w 5110151"/>
                <a:gd name="connsiteY6" fmla="*/ 465841 h 1934501"/>
                <a:gd name="connsiteX7" fmla="*/ 975473 w 5110151"/>
                <a:gd name="connsiteY7" fmla="*/ 495659 h 1934501"/>
                <a:gd name="connsiteX8" fmla="*/ 935716 w 5110151"/>
                <a:gd name="connsiteY8" fmla="*/ 555293 h 1934501"/>
                <a:gd name="connsiteX9" fmla="*/ 925777 w 5110151"/>
                <a:gd name="connsiteY9" fmla="*/ 585111 h 1934501"/>
                <a:gd name="connsiteX10" fmla="*/ 905899 w 5110151"/>
                <a:gd name="connsiteY10" fmla="*/ 634806 h 1934501"/>
                <a:gd name="connsiteX11" fmla="*/ 895960 w 5110151"/>
                <a:gd name="connsiteY11" fmla="*/ 684502 h 1934501"/>
                <a:gd name="connsiteX12" fmla="*/ 876082 w 5110151"/>
                <a:gd name="connsiteY12" fmla="*/ 734198 h 1934501"/>
                <a:gd name="connsiteX13" fmla="*/ 856203 w 5110151"/>
                <a:gd name="connsiteY13" fmla="*/ 793832 h 1934501"/>
                <a:gd name="connsiteX14" fmla="*/ 836325 w 5110151"/>
                <a:gd name="connsiteY14" fmla="*/ 833589 h 1934501"/>
                <a:gd name="connsiteX15" fmla="*/ 816447 w 5110151"/>
                <a:gd name="connsiteY15" fmla="*/ 932980 h 1934501"/>
                <a:gd name="connsiteX16" fmla="*/ 806508 w 5110151"/>
                <a:gd name="connsiteY16" fmla="*/ 962798 h 1934501"/>
                <a:gd name="connsiteX17" fmla="*/ 796569 w 5110151"/>
                <a:gd name="connsiteY17" fmla="*/ 1002554 h 1934501"/>
                <a:gd name="connsiteX18" fmla="*/ 776690 w 5110151"/>
                <a:gd name="connsiteY18" fmla="*/ 1032372 h 1934501"/>
                <a:gd name="connsiteX19" fmla="*/ 766751 w 5110151"/>
                <a:gd name="connsiteY19" fmla="*/ 1062189 h 1934501"/>
                <a:gd name="connsiteX20" fmla="*/ 746873 w 5110151"/>
                <a:gd name="connsiteY20" fmla="*/ 1092006 h 1934501"/>
                <a:gd name="connsiteX21" fmla="*/ 717056 w 5110151"/>
                <a:gd name="connsiteY21" fmla="*/ 1161580 h 1934501"/>
                <a:gd name="connsiteX22" fmla="*/ 707116 w 5110151"/>
                <a:gd name="connsiteY22" fmla="*/ 1201337 h 1934501"/>
                <a:gd name="connsiteX23" fmla="*/ 607725 w 5110151"/>
                <a:gd name="connsiteY23" fmla="*/ 1280850 h 1934501"/>
                <a:gd name="connsiteX24" fmla="*/ 577908 w 5110151"/>
                <a:gd name="connsiteY24" fmla="*/ 1300728 h 1934501"/>
                <a:gd name="connsiteX25" fmla="*/ 538151 w 5110151"/>
                <a:gd name="connsiteY25" fmla="*/ 1350424 h 1934501"/>
                <a:gd name="connsiteX26" fmla="*/ 478516 w 5110151"/>
                <a:gd name="connsiteY26" fmla="*/ 1410059 h 1934501"/>
                <a:gd name="connsiteX27" fmla="*/ 448699 w 5110151"/>
                <a:gd name="connsiteY27" fmla="*/ 1439876 h 1934501"/>
                <a:gd name="connsiteX28" fmla="*/ 408942 w 5110151"/>
                <a:gd name="connsiteY28" fmla="*/ 1479632 h 1934501"/>
                <a:gd name="connsiteX29" fmla="*/ 359247 w 5110151"/>
                <a:gd name="connsiteY29" fmla="*/ 1569085 h 1934501"/>
                <a:gd name="connsiteX30" fmla="*/ 339369 w 5110151"/>
                <a:gd name="connsiteY30" fmla="*/ 1608841 h 1934501"/>
                <a:gd name="connsiteX31" fmla="*/ 299612 w 5110151"/>
                <a:gd name="connsiteY31" fmla="*/ 1648598 h 1934501"/>
                <a:gd name="connsiteX32" fmla="*/ 279734 w 5110151"/>
                <a:gd name="connsiteY32" fmla="*/ 1688354 h 1934501"/>
                <a:gd name="connsiteX33" fmla="*/ 249916 w 5110151"/>
                <a:gd name="connsiteY33" fmla="*/ 1708232 h 1934501"/>
                <a:gd name="connsiteX34" fmla="*/ 230038 w 5110151"/>
                <a:gd name="connsiteY34" fmla="*/ 1728111 h 1934501"/>
                <a:gd name="connsiteX35" fmla="*/ 200221 w 5110151"/>
                <a:gd name="connsiteY35" fmla="*/ 1747989 h 1934501"/>
                <a:gd name="connsiteX36" fmla="*/ 160464 w 5110151"/>
                <a:gd name="connsiteY36" fmla="*/ 1777806 h 1934501"/>
                <a:gd name="connsiteX37" fmla="*/ 120708 w 5110151"/>
                <a:gd name="connsiteY37" fmla="*/ 1797685 h 1934501"/>
                <a:gd name="connsiteX38" fmla="*/ 100829 w 5110151"/>
                <a:gd name="connsiteY38" fmla="*/ 1817563 h 1934501"/>
                <a:gd name="connsiteX39" fmla="*/ 41195 w 5110151"/>
                <a:gd name="connsiteY39" fmla="*/ 1857319 h 1934501"/>
                <a:gd name="connsiteX40" fmla="*/ 160464 w 5110151"/>
                <a:gd name="connsiteY40" fmla="*/ 1887137 h 1934501"/>
                <a:gd name="connsiteX41" fmla="*/ 220099 w 5110151"/>
                <a:gd name="connsiteY41" fmla="*/ 1867259 h 1934501"/>
                <a:gd name="connsiteX42" fmla="*/ 359247 w 5110151"/>
                <a:gd name="connsiteY42" fmla="*/ 1837441 h 1934501"/>
                <a:gd name="connsiteX43" fmla="*/ 548090 w 5110151"/>
                <a:gd name="connsiteY43" fmla="*/ 1817563 h 1934501"/>
                <a:gd name="connsiteX44" fmla="*/ 597786 w 5110151"/>
                <a:gd name="connsiteY44" fmla="*/ 1807624 h 1934501"/>
                <a:gd name="connsiteX45" fmla="*/ 657421 w 5110151"/>
                <a:gd name="connsiteY45" fmla="*/ 1787745 h 1934501"/>
                <a:gd name="connsiteX46" fmla="*/ 697177 w 5110151"/>
                <a:gd name="connsiteY46" fmla="*/ 1757928 h 1934501"/>
                <a:gd name="connsiteX47" fmla="*/ 756812 w 5110151"/>
                <a:gd name="connsiteY47" fmla="*/ 1738050 h 1934501"/>
                <a:gd name="connsiteX48" fmla="*/ 786629 w 5110151"/>
                <a:gd name="connsiteY48" fmla="*/ 1747989 h 1934501"/>
                <a:gd name="connsiteX49" fmla="*/ 816447 w 5110151"/>
                <a:gd name="connsiteY49" fmla="*/ 1767867 h 1934501"/>
                <a:gd name="connsiteX50" fmla="*/ 915838 w 5110151"/>
                <a:gd name="connsiteY50" fmla="*/ 1787745 h 1934501"/>
                <a:gd name="connsiteX51" fmla="*/ 1035108 w 5110151"/>
                <a:gd name="connsiteY51" fmla="*/ 1777806 h 1934501"/>
                <a:gd name="connsiteX52" fmla="*/ 1084803 w 5110151"/>
                <a:gd name="connsiteY52" fmla="*/ 1767867 h 1934501"/>
                <a:gd name="connsiteX53" fmla="*/ 1144438 w 5110151"/>
                <a:gd name="connsiteY53" fmla="*/ 1747989 h 1934501"/>
                <a:gd name="connsiteX54" fmla="*/ 1233890 w 5110151"/>
                <a:gd name="connsiteY54" fmla="*/ 1738050 h 1934501"/>
                <a:gd name="connsiteX55" fmla="*/ 1422734 w 5110151"/>
                <a:gd name="connsiteY55" fmla="*/ 1747989 h 1934501"/>
                <a:gd name="connsiteX56" fmla="*/ 1462490 w 5110151"/>
                <a:gd name="connsiteY56" fmla="*/ 1757928 h 1934501"/>
                <a:gd name="connsiteX57" fmla="*/ 1551942 w 5110151"/>
                <a:gd name="connsiteY57" fmla="*/ 1767867 h 1934501"/>
                <a:gd name="connsiteX58" fmla="*/ 1770603 w 5110151"/>
                <a:gd name="connsiteY58" fmla="*/ 1787745 h 1934501"/>
                <a:gd name="connsiteX59" fmla="*/ 1909751 w 5110151"/>
                <a:gd name="connsiteY59" fmla="*/ 1777806 h 1934501"/>
                <a:gd name="connsiteX60" fmla="*/ 1939569 w 5110151"/>
                <a:gd name="connsiteY60" fmla="*/ 1767867 h 1934501"/>
                <a:gd name="connsiteX61" fmla="*/ 2029021 w 5110151"/>
                <a:gd name="connsiteY61" fmla="*/ 1757928 h 1934501"/>
                <a:gd name="connsiteX62" fmla="*/ 2078716 w 5110151"/>
                <a:gd name="connsiteY62" fmla="*/ 1738050 h 1934501"/>
                <a:gd name="connsiteX63" fmla="*/ 2366951 w 5110151"/>
                <a:gd name="connsiteY63" fmla="*/ 1757928 h 1934501"/>
                <a:gd name="connsiteX64" fmla="*/ 2486221 w 5110151"/>
                <a:gd name="connsiteY64" fmla="*/ 1767867 h 1934501"/>
                <a:gd name="connsiteX65" fmla="*/ 2575673 w 5110151"/>
                <a:gd name="connsiteY65" fmla="*/ 1807624 h 1934501"/>
                <a:gd name="connsiteX66" fmla="*/ 2675064 w 5110151"/>
                <a:gd name="connsiteY66" fmla="*/ 1827502 h 1934501"/>
                <a:gd name="connsiteX67" fmla="*/ 2853969 w 5110151"/>
                <a:gd name="connsiteY67" fmla="*/ 1817563 h 1934501"/>
                <a:gd name="connsiteX68" fmla="*/ 2903664 w 5110151"/>
                <a:gd name="connsiteY68" fmla="*/ 1807624 h 1934501"/>
                <a:gd name="connsiteX69" fmla="*/ 3191899 w 5110151"/>
                <a:gd name="connsiteY69" fmla="*/ 1817563 h 1934501"/>
                <a:gd name="connsiteX70" fmla="*/ 3539769 w 5110151"/>
                <a:gd name="connsiteY70" fmla="*/ 1797685 h 1934501"/>
                <a:gd name="connsiteX71" fmla="*/ 3579525 w 5110151"/>
                <a:gd name="connsiteY71" fmla="*/ 1787745 h 1934501"/>
                <a:gd name="connsiteX72" fmla="*/ 3649099 w 5110151"/>
                <a:gd name="connsiteY72" fmla="*/ 1747989 h 1934501"/>
                <a:gd name="connsiteX73" fmla="*/ 3688856 w 5110151"/>
                <a:gd name="connsiteY73" fmla="*/ 1728111 h 1934501"/>
                <a:gd name="connsiteX74" fmla="*/ 3708734 w 5110151"/>
                <a:gd name="connsiteY74" fmla="*/ 1708232 h 1934501"/>
                <a:gd name="connsiteX75" fmla="*/ 3738551 w 5110151"/>
                <a:gd name="connsiteY75" fmla="*/ 1698293 h 1934501"/>
                <a:gd name="connsiteX76" fmla="*/ 3917456 w 5110151"/>
                <a:gd name="connsiteY76" fmla="*/ 1678415 h 1934501"/>
                <a:gd name="connsiteX77" fmla="*/ 4155995 w 5110151"/>
                <a:gd name="connsiteY77" fmla="*/ 1688354 h 1934501"/>
                <a:gd name="connsiteX78" fmla="*/ 4185812 w 5110151"/>
                <a:gd name="connsiteY78" fmla="*/ 1698293 h 1934501"/>
                <a:gd name="connsiteX79" fmla="*/ 4722525 w 5110151"/>
                <a:gd name="connsiteY79" fmla="*/ 1668476 h 1934501"/>
                <a:gd name="connsiteX80" fmla="*/ 4752342 w 5110151"/>
                <a:gd name="connsiteY80" fmla="*/ 1628719 h 1934501"/>
                <a:gd name="connsiteX81" fmla="*/ 4811977 w 5110151"/>
                <a:gd name="connsiteY81" fmla="*/ 1559145 h 1934501"/>
                <a:gd name="connsiteX82" fmla="*/ 4841795 w 5110151"/>
                <a:gd name="connsiteY82" fmla="*/ 1549206 h 1934501"/>
                <a:gd name="connsiteX83" fmla="*/ 5110151 w 5110151"/>
                <a:gd name="connsiteY83" fmla="*/ 1529328 h 1934501"/>
                <a:gd name="connsiteX84" fmla="*/ 5080334 w 5110151"/>
                <a:gd name="connsiteY84" fmla="*/ 1519389 h 1934501"/>
                <a:gd name="connsiteX85" fmla="*/ 5010760 w 5110151"/>
                <a:gd name="connsiteY85" fmla="*/ 1509450 h 1934501"/>
                <a:gd name="connsiteX86" fmla="*/ 4980942 w 5110151"/>
                <a:gd name="connsiteY86" fmla="*/ 1489572 h 1934501"/>
                <a:gd name="connsiteX87" fmla="*/ 4931247 w 5110151"/>
                <a:gd name="connsiteY87" fmla="*/ 1479632 h 1934501"/>
                <a:gd name="connsiteX88" fmla="*/ 4861673 w 5110151"/>
                <a:gd name="connsiteY88" fmla="*/ 1449815 h 1934501"/>
                <a:gd name="connsiteX89" fmla="*/ 4792099 w 5110151"/>
                <a:gd name="connsiteY89" fmla="*/ 1410059 h 1934501"/>
                <a:gd name="connsiteX90" fmla="*/ 4742403 w 5110151"/>
                <a:gd name="connsiteY90" fmla="*/ 1400119 h 1934501"/>
                <a:gd name="connsiteX91" fmla="*/ 4692708 w 5110151"/>
                <a:gd name="connsiteY91" fmla="*/ 1380241 h 1934501"/>
                <a:gd name="connsiteX92" fmla="*/ 4603256 w 5110151"/>
                <a:gd name="connsiteY92" fmla="*/ 1300728 h 1934501"/>
                <a:gd name="connsiteX93" fmla="*/ 4563499 w 5110151"/>
                <a:gd name="connsiteY93" fmla="*/ 1221215 h 1934501"/>
                <a:gd name="connsiteX94" fmla="*/ 4553560 w 5110151"/>
                <a:gd name="connsiteY94" fmla="*/ 1191398 h 1934501"/>
                <a:gd name="connsiteX95" fmla="*/ 4513803 w 5110151"/>
                <a:gd name="connsiteY95" fmla="*/ 1141702 h 1934501"/>
                <a:gd name="connsiteX96" fmla="*/ 4483986 w 5110151"/>
                <a:gd name="connsiteY96" fmla="*/ 1082067 h 1934501"/>
                <a:gd name="connsiteX97" fmla="*/ 4454169 w 5110151"/>
                <a:gd name="connsiteY97" fmla="*/ 1052250 h 1934501"/>
                <a:gd name="connsiteX98" fmla="*/ 4434290 w 5110151"/>
                <a:gd name="connsiteY98" fmla="*/ 1022432 h 1934501"/>
                <a:gd name="connsiteX99" fmla="*/ 4354777 w 5110151"/>
                <a:gd name="connsiteY99" fmla="*/ 942919 h 1934501"/>
                <a:gd name="connsiteX100" fmla="*/ 4334899 w 5110151"/>
                <a:gd name="connsiteY100" fmla="*/ 913102 h 1934501"/>
                <a:gd name="connsiteX101" fmla="*/ 4285203 w 5110151"/>
                <a:gd name="connsiteY101" fmla="*/ 863406 h 1934501"/>
                <a:gd name="connsiteX102" fmla="*/ 4255386 w 5110151"/>
                <a:gd name="connsiteY102" fmla="*/ 803772 h 1934501"/>
                <a:gd name="connsiteX103" fmla="*/ 4235508 w 5110151"/>
                <a:gd name="connsiteY103" fmla="*/ 773954 h 1934501"/>
                <a:gd name="connsiteX104" fmla="*/ 4215629 w 5110151"/>
                <a:gd name="connsiteY104" fmla="*/ 694441 h 1934501"/>
                <a:gd name="connsiteX105" fmla="*/ 4195751 w 5110151"/>
                <a:gd name="connsiteY105" fmla="*/ 654685 h 1934501"/>
                <a:gd name="connsiteX106" fmla="*/ 4185812 w 5110151"/>
                <a:gd name="connsiteY106" fmla="*/ 595050 h 1934501"/>
                <a:gd name="connsiteX107" fmla="*/ 4175873 w 5110151"/>
                <a:gd name="connsiteY107" fmla="*/ 555293 h 1934501"/>
                <a:gd name="connsiteX108" fmla="*/ 4116238 w 5110151"/>
                <a:gd name="connsiteY108" fmla="*/ 396267 h 1934501"/>
                <a:gd name="connsiteX109" fmla="*/ 4076482 w 5110151"/>
                <a:gd name="connsiteY109" fmla="*/ 326693 h 1934501"/>
                <a:gd name="connsiteX110" fmla="*/ 4056603 w 5110151"/>
                <a:gd name="connsiteY110" fmla="*/ 306815 h 1934501"/>
                <a:gd name="connsiteX111" fmla="*/ 4036725 w 5110151"/>
                <a:gd name="connsiteY111" fmla="*/ 276998 h 1934501"/>
                <a:gd name="connsiteX112" fmla="*/ 3987029 w 5110151"/>
                <a:gd name="connsiteY112" fmla="*/ 257119 h 1934501"/>
                <a:gd name="connsiteX113" fmla="*/ 3937334 w 5110151"/>
                <a:gd name="connsiteY113" fmla="*/ 207424 h 1934501"/>
                <a:gd name="connsiteX114" fmla="*/ 3897577 w 5110151"/>
                <a:gd name="connsiteY114" fmla="*/ 137850 h 1934501"/>
                <a:gd name="connsiteX115" fmla="*/ 3877699 w 5110151"/>
                <a:gd name="connsiteY115" fmla="*/ 68276 h 1934501"/>
                <a:gd name="connsiteX116" fmla="*/ 3847882 w 5110151"/>
                <a:gd name="connsiteY116" fmla="*/ 58337 h 1934501"/>
                <a:gd name="connsiteX117" fmla="*/ 3788247 w 5110151"/>
                <a:gd name="connsiteY117" fmla="*/ 28519 h 1934501"/>
                <a:gd name="connsiteX118" fmla="*/ 3599403 w 5110151"/>
                <a:gd name="connsiteY118" fmla="*/ 58337 h 1934501"/>
                <a:gd name="connsiteX119" fmla="*/ 3569586 w 5110151"/>
                <a:gd name="connsiteY119" fmla="*/ 68276 h 1934501"/>
                <a:gd name="connsiteX120" fmla="*/ 3012995 w 5110151"/>
                <a:gd name="connsiteY120" fmla="*/ 68276 h 1934501"/>
                <a:gd name="connsiteX121" fmla="*/ 2426586 w 5110151"/>
                <a:gd name="connsiteY121" fmla="*/ 68276 h 1934501"/>
                <a:gd name="connsiteX122" fmla="*/ 2307316 w 5110151"/>
                <a:gd name="connsiteY122" fmla="*/ 78215 h 1934501"/>
                <a:gd name="connsiteX123" fmla="*/ 2158229 w 5110151"/>
                <a:gd name="connsiteY123" fmla="*/ 88154 h 1934501"/>
                <a:gd name="connsiteX124" fmla="*/ 1999203 w 5110151"/>
                <a:gd name="connsiteY124" fmla="*/ 108032 h 1934501"/>
                <a:gd name="connsiteX125" fmla="*/ 1860056 w 5110151"/>
                <a:gd name="connsiteY125" fmla="*/ 117972 h 1934501"/>
                <a:gd name="connsiteX126" fmla="*/ 1780542 w 5110151"/>
                <a:gd name="connsiteY126" fmla="*/ 127911 h 1934501"/>
                <a:gd name="connsiteX127" fmla="*/ 1233890 w 5110151"/>
                <a:gd name="connsiteY127" fmla="*/ 147789 h 1934501"/>
                <a:gd name="connsiteX128" fmla="*/ 1273647 w 5110151"/>
                <a:gd name="connsiteY128" fmla="*/ 68276 h 193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10151" h="1934501">
                  <a:moveTo>
                    <a:pt x="1154377" y="167667"/>
                  </a:moveTo>
                  <a:lnTo>
                    <a:pt x="1154377" y="167667"/>
                  </a:lnTo>
                  <a:cubicBezTo>
                    <a:pt x="1067394" y="341636"/>
                    <a:pt x="1149184" y="199006"/>
                    <a:pt x="1094742" y="267059"/>
                  </a:cubicBezTo>
                  <a:cubicBezTo>
                    <a:pt x="1087280" y="276387"/>
                    <a:pt x="1083311" y="288429"/>
                    <a:pt x="1074864" y="296876"/>
                  </a:cubicBezTo>
                  <a:cubicBezTo>
                    <a:pt x="1066417" y="305323"/>
                    <a:pt x="1054986" y="310128"/>
                    <a:pt x="1045047" y="316754"/>
                  </a:cubicBezTo>
                  <a:cubicBezTo>
                    <a:pt x="1021392" y="387721"/>
                    <a:pt x="1036792" y="358955"/>
                    <a:pt x="1005290" y="406206"/>
                  </a:cubicBezTo>
                  <a:lnTo>
                    <a:pt x="985412" y="465841"/>
                  </a:lnTo>
                  <a:cubicBezTo>
                    <a:pt x="982099" y="475780"/>
                    <a:pt x="981285" y="486942"/>
                    <a:pt x="975473" y="495659"/>
                  </a:cubicBezTo>
                  <a:lnTo>
                    <a:pt x="935716" y="555293"/>
                  </a:lnTo>
                  <a:cubicBezTo>
                    <a:pt x="932403" y="565232"/>
                    <a:pt x="929456" y="575301"/>
                    <a:pt x="925777" y="585111"/>
                  </a:cubicBezTo>
                  <a:cubicBezTo>
                    <a:pt x="919513" y="601816"/>
                    <a:pt x="911026" y="617717"/>
                    <a:pt x="905899" y="634806"/>
                  </a:cubicBezTo>
                  <a:cubicBezTo>
                    <a:pt x="901045" y="650987"/>
                    <a:pt x="900814" y="668321"/>
                    <a:pt x="895960" y="684502"/>
                  </a:cubicBezTo>
                  <a:cubicBezTo>
                    <a:pt x="890833" y="701591"/>
                    <a:pt x="882179" y="717431"/>
                    <a:pt x="876082" y="734198"/>
                  </a:cubicBezTo>
                  <a:cubicBezTo>
                    <a:pt x="868921" y="753890"/>
                    <a:pt x="865573" y="775091"/>
                    <a:pt x="856203" y="793832"/>
                  </a:cubicBezTo>
                  <a:cubicBezTo>
                    <a:pt x="849577" y="807084"/>
                    <a:pt x="841527" y="819716"/>
                    <a:pt x="836325" y="833589"/>
                  </a:cubicBezTo>
                  <a:cubicBezTo>
                    <a:pt x="825524" y="862393"/>
                    <a:pt x="822693" y="904872"/>
                    <a:pt x="816447" y="932980"/>
                  </a:cubicBezTo>
                  <a:cubicBezTo>
                    <a:pt x="814174" y="943207"/>
                    <a:pt x="809386" y="952724"/>
                    <a:pt x="806508" y="962798"/>
                  </a:cubicBezTo>
                  <a:cubicBezTo>
                    <a:pt x="802755" y="975932"/>
                    <a:pt x="801950" y="989999"/>
                    <a:pt x="796569" y="1002554"/>
                  </a:cubicBezTo>
                  <a:cubicBezTo>
                    <a:pt x="791863" y="1013534"/>
                    <a:pt x="783316" y="1022433"/>
                    <a:pt x="776690" y="1032372"/>
                  </a:cubicBezTo>
                  <a:cubicBezTo>
                    <a:pt x="773377" y="1042311"/>
                    <a:pt x="771436" y="1052818"/>
                    <a:pt x="766751" y="1062189"/>
                  </a:cubicBezTo>
                  <a:cubicBezTo>
                    <a:pt x="761409" y="1072873"/>
                    <a:pt x="751578" y="1081027"/>
                    <a:pt x="746873" y="1092006"/>
                  </a:cubicBezTo>
                  <a:cubicBezTo>
                    <a:pt x="708365" y="1181860"/>
                    <a:pt x="766960" y="1086723"/>
                    <a:pt x="717056" y="1161580"/>
                  </a:cubicBezTo>
                  <a:cubicBezTo>
                    <a:pt x="713743" y="1174832"/>
                    <a:pt x="714356" y="1189753"/>
                    <a:pt x="707116" y="1201337"/>
                  </a:cubicBezTo>
                  <a:cubicBezTo>
                    <a:pt x="686884" y="1233708"/>
                    <a:pt x="636529" y="1261647"/>
                    <a:pt x="607725" y="1280850"/>
                  </a:cubicBezTo>
                  <a:cubicBezTo>
                    <a:pt x="597786" y="1287476"/>
                    <a:pt x="586355" y="1292282"/>
                    <a:pt x="577908" y="1300728"/>
                  </a:cubicBezTo>
                  <a:cubicBezTo>
                    <a:pt x="490591" y="1388040"/>
                    <a:pt x="638425" y="1237614"/>
                    <a:pt x="538151" y="1350424"/>
                  </a:cubicBezTo>
                  <a:cubicBezTo>
                    <a:pt x="519474" y="1371435"/>
                    <a:pt x="498394" y="1390181"/>
                    <a:pt x="478516" y="1410059"/>
                  </a:cubicBezTo>
                  <a:lnTo>
                    <a:pt x="448699" y="1439876"/>
                  </a:lnTo>
                  <a:lnTo>
                    <a:pt x="408942" y="1479632"/>
                  </a:lnTo>
                  <a:cubicBezTo>
                    <a:pt x="381458" y="1562086"/>
                    <a:pt x="427595" y="1432389"/>
                    <a:pt x="359247" y="1569085"/>
                  </a:cubicBezTo>
                  <a:cubicBezTo>
                    <a:pt x="352621" y="1582337"/>
                    <a:pt x="348259" y="1596988"/>
                    <a:pt x="339369" y="1608841"/>
                  </a:cubicBezTo>
                  <a:cubicBezTo>
                    <a:pt x="328124" y="1623834"/>
                    <a:pt x="307994" y="1631835"/>
                    <a:pt x="299612" y="1648598"/>
                  </a:cubicBezTo>
                  <a:cubicBezTo>
                    <a:pt x="292986" y="1661850"/>
                    <a:pt x="289219" y="1676972"/>
                    <a:pt x="279734" y="1688354"/>
                  </a:cubicBezTo>
                  <a:cubicBezTo>
                    <a:pt x="272087" y="1697531"/>
                    <a:pt x="259244" y="1700770"/>
                    <a:pt x="249916" y="1708232"/>
                  </a:cubicBezTo>
                  <a:cubicBezTo>
                    <a:pt x="242599" y="1714086"/>
                    <a:pt x="237355" y="1722257"/>
                    <a:pt x="230038" y="1728111"/>
                  </a:cubicBezTo>
                  <a:cubicBezTo>
                    <a:pt x="220710" y="1735573"/>
                    <a:pt x="209941" y="1741046"/>
                    <a:pt x="200221" y="1747989"/>
                  </a:cubicBezTo>
                  <a:cubicBezTo>
                    <a:pt x="186741" y="1757617"/>
                    <a:pt x="174511" y="1769026"/>
                    <a:pt x="160464" y="1777806"/>
                  </a:cubicBezTo>
                  <a:cubicBezTo>
                    <a:pt x="147900" y="1785659"/>
                    <a:pt x="133036" y="1789466"/>
                    <a:pt x="120708" y="1797685"/>
                  </a:cubicBezTo>
                  <a:cubicBezTo>
                    <a:pt x="112911" y="1802883"/>
                    <a:pt x="108326" y="1811941"/>
                    <a:pt x="100829" y="1817563"/>
                  </a:cubicBezTo>
                  <a:cubicBezTo>
                    <a:pt x="81717" y="1831897"/>
                    <a:pt x="41195" y="1857319"/>
                    <a:pt x="41195" y="1857319"/>
                  </a:cubicBezTo>
                  <a:cubicBezTo>
                    <a:pt x="2603" y="1934501"/>
                    <a:pt x="0" y="1911206"/>
                    <a:pt x="160464" y="1887137"/>
                  </a:cubicBezTo>
                  <a:cubicBezTo>
                    <a:pt x="181186" y="1884029"/>
                    <a:pt x="199771" y="1872341"/>
                    <a:pt x="220099" y="1867259"/>
                  </a:cubicBezTo>
                  <a:cubicBezTo>
                    <a:pt x="272216" y="1854229"/>
                    <a:pt x="307293" y="1843214"/>
                    <a:pt x="359247" y="1837441"/>
                  </a:cubicBezTo>
                  <a:cubicBezTo>
                    <a:pt x="493570" y="1822516"/>
                    <a:pt x="443892" y="1834929"/>
                    <a:pt x="548090" y="1817563"/>
                  </a:cubicBezTo>
                  <a:cubicBezTo>
                    <a:pt x="564754" y="1814786"/>
                    <a:pt x="581488" y="1812069"/>
                    <a:pt x="597786" y="1807624"/>
                  </a:cubicBezTo>
                  <a:cubicBezTo>
                    <a:pt x="618001" y="1802111"/>
                    <a:pt x="637543" y="1794371"/>
                    <a:pt x="657421" y="1787745"/>
                  </a:cubicBezTo>
                  <a:cubicBezTo>
                    <a:pt x="670673" y="1777806"/>
                    <a:pt x="682361" y="1765336"/>
                    <a:pt x="697177" y="1757928"/>
                  </a:cubicBezTo>
                  <a:cubicBezTo>
                    <a:pt x="715918" y="1748557"/>
                    <a:pt x="756812" y="1738050"/>
                    <a:pt x="756812" y="1738050"/>
                  </a:cubicBezTo>
                  <a:cubicBezTo>
                    <a:pt x="766751" y="1741363"/>
                    <a:pt x="777258" y="1743304"/>
                    <a:pt x="786629" y="1747989"/>
                  </a:cubicBezTo>
                  <a:cubicBezTo>
                    <a:pt x="797313" y="1753331"/>
                    <a:pt x="805467" y="1763162"/>
                    <a:pt x="816447" y="1767867"/>
                  </a:cubicBezTo>
                  <a:cubicBezTo>
                    <a:pt x="835318" y="1775955"/>
                    <a:pt x="902384" y="1785503"/>
                    <a:pt x="915838" y="1787745"/>
                  </a:cubicBezTo>
                  <a:cubicBezTo>
                    <a:pt x="955595" y="1784432"/>
                    <a:pt x="995487" y="1782467"/>
                    <a:pt x="1035108" y="1777806"/>
                  </a:cubicBezTo>
                  <a:cubicBezTo>
                    <a:pt x="1051885" y="1775832"/>
                    <a:pt x="1068505" y="1772312"/>
                    <a:pt x="1084803" y="1767867"/>
                  </a:cubicBezTo>
                  <a:cubicBezTo>
                    <a:pt x="1105018" y="1762354"/>
                    <a:pt x="1123613" y="1750303"/>
                    <a:pt x="1144438" y="1747989"/>
                  </a:cubicBezTo>
                  <a:lnTo>
                    <a:pt x="1233890" y="1738050"/>
                  </a:lnTo>
                  <a:cubicBezTo>
                    <a:pt x="1296838" y="1741363"/>
                    <a:pt x="1359936" y="1742528"/>
                    <a:pt x="1422734" y="1747989"/>
                  </a:cubicBezTo>
                  <a:cubicBezTo>
                    <a:pt x="1436342" y="1749172"/>
                    <a:pt x="1448989" y="1755851"/>
                    <a:pt x="1462490" y="1757928"/>
                  </a:cubicBezTo>
                  <a:cubicBezTo>
                    <a:pt x="1492142" y="1762490"/>
                    <a:pt x="1522081" y="1764977"/>
                    <a:pt x="1551942" y="1767867"/>
                  </a:cubicBezTo>
                  <a:lnTo>
                    <a:pt x="1770603" y="1787745"/>
                  </a:lnTo>
                  <a:cubicBezTo>
                    <a:pt x="1816986" y="1784432"/>
                    <a:pt x="1863569" y="1783239"/>
                    <a:pt x="1909751" y="1777806"/>
                  </a:cubicBezTo>
                  <a:cubicBezTo>
                    <a:pt x="1920156" y="1776582"/>
                    <a:pt x="1929235" y="1769589"/>
                    <a:pt x="1939569" y="1767867"/>
                  </a:cubicBezTo>
                  <a:cubicBezTo>
                    <a:pt x="1969162" y="1762935"/>
                    <a:pt x="1999204" y="1761241"/>
                    <a:pt x="2029021" y="1757928"/>
                  </a:cubicBezTo>
                  <a:cubicBezTo>
                    <a:pt x="2045586" y="1751302"/>
                    <a:pt x="2060887" y="1738710"/>
                    <a:pt x="2078716" y="1738050"/>
                  </a:cubicBezTo>
                  <a:cubicBezTo>
                    <a:pt x="2297132" y="1729961"/>
                    <a:pt x="2232741" y="1743801"/>
                    <a:pt x="2366951" y="1757928"/>
                  </a:cubicBezTo>
                  <a:cubicBezTo>
                    <a:pt x="2406626" y="1762104"/>
                    <a:pt x="2446464" y="1764554"/>
                    <a:pt x="2486221" y="1767867"/>
                  </a:cubicBezTo>
                  <a:cubicBezTo>
                    <a:pt x="2521912" y="1791661"/>
                    <a:pt x="2524984" y="1797486"/>
                    <a:pt x="2575673" y="1807624"/>
                  </a:cubicBezTo>
                  <a:lnTo>
                    <a:pt x="2675064" y="1827502"/>
                  </a:lnTo>
                  <a:cubicBezTo>
                    <a:pt x="2734699" y="1824189"/>
                    <a:pt x="2794467" y="1822737"/>
                    <a:pt x="2853969" y="1817563"/>
                  </a:cubicBezTo>
                  <a:cubicBezTo>
                    <a:pt x="2870799" y="1816100"/>
                    <a:pt x="2886771" y="1807624"/>
                    <a:pt x="2903664" y="1807624"/>
                  </a:cubicBezTo>
                  <a:cubicBezTo>
                    <a:pt x="2999799" y="1807624"/>
                    <a:pt x="3095821" y="1814250"/>
                    <a:pt x="3191899" y="1817563"/>
                  </a:cubicBezTo>
                  <a:cubicBezTo>
                    <a:pt x="3322967" y="1812882"/>
                    <a:pt x="3421369" y="1819213"/>
                    <a:pt x="3539769" y="1797685"/>
                  </a:cubicBezTo>
                  <a:cubicBezTo>
                    <a:pt x="3553209" y="1795241"/>
                    <a:pt x="3566735" y="1792541"/>
                    <a:pt x="3579525" y="1787745"/>
                  </a:cubicBezTo>
                  <a:cubicBezTo>
                    <a:pt x="3623220" y="1771359"/>
                    <a:pt x="3612393" y="1768964"/>
                    <a:pt x="3649099" y="1747989"/>
                  </a:cubicBezTo>
                  <a:cubicBezTo>
                    <a:pt x="3661963" y="1740638"/>
                    <a:pt x="3675604" y="1734737"/>
                    <a:pt x="3688856" y="1728111"/>
                  </a:cubicBezTo>
                  <a:cubicBezTo>
                    <a:pt x="3695482" y="1721485"/>
                    <a:pt x="3700699" y="1713053"/>
                    <a:pt x="3708734" y="1708232"/>
                  </a:cubicBezTo>
                  <a:cubicBezTo>
                    <a:pt x="3717718" y="1702842"/>
                    <a:pt x="3728387" y="1700834"/>
                    <a:pt x="3738551" y="1698293"/>
                  </a:cubicBezTo>
                  <a:cubicBezTo>
                    <a:pt x="3804011" y="1681928"/>
                    <a:pt x="3839406" y="1684419"/>
                    <a:pt x="3917456" y="1678415"/>
                  </a:cubicBezTo>
                  <a:cubicBezTo>
                    <a:pt x="3996969" y="1681728"/>
                    <a:pt x="4076630" y="1682475"/>
                    <a:pt x="4155995" y="1688354"/>
                  </a:cubicBezTo>
                  <a:cubicBezTo>
                    <a:pt x="4166443" y="1689128"/>
                    <a:pt x="4175335" y="1698293"/>
                    <a:pt x="4185812" y="1698293"/>
                  </a:cubicBezTo>
                  <a:cubicBezTo>
                    <a:pt x="4253983" y="1698293"/>
                    <a:pt x="4718074" y="1668746"/>
                    <a:pt x="4722525" y="1668476"/>
                  </a:cubicBezTo>
                  <a:cubicBezTo>
                    <a:pt x="4732464" y="1655224"/>
                    <a:pt x="4742714" y="1642199"/>
                    <a:pt x="4752342" y="1628719"/>
                  </a:cubicBezTo>
                  <a:cubicBezTo>
                    <a:pt x="4774227" y="1598080"/>
                    <a:pt x="4776938" y="1584173"/>
                    <a:pt x="4811977" y="1559145"/>
                  </a:cubicBezTo>
                  <a:cubicBezTo>
                    <a:pt x="4820502" y="1553055"/>
                    <a:pt x="4831423" y="1550688"/>
                    <a:pt x="4841795" y="1549206"/>
                  </a:cubicBezTo>
                  <a:cubicBezTo>
                    <a:pt x="4899148" y="1541013"/>
                    <a:pt x="5066813" y="1532037"/>
                    <a:pt x="5110151" y="1529328"/>
                  </a:cubicBezTo>
                  <a:cubicBezTo>
                    <a:pt x="5100212" y="1526015"/>
                    <a:pt x="5090607" y="1521444"/>
                    <a:pt x="5080334" y="1519389"/>
                  </a:cubicBezTo>
                  <a:cubicBezTo>
                    <a:pt x="5057362" y="1514795"/>
                    <a:pt x="5033199" y="1516182"/>
                    <a:pt x="5010760" y="1509450"/>
                  </a:cubicBezTo>
                  <a:cubicBezTo>
                    <a:pt x="4999318" y="1506018"/>
                    <a:pt x="4992127" y="1493766"/>
                    <a:pt x="4980942" y="1489572"/>
                  </a:cubicBezTo>
                  <a:cubicBezTo>
                    <a:pt x="4965125" y="1483640"/>
                    <a:pt x="4947636" y="1483729"/>
                    <a:pt x="4931247" y="1479632"/>
                  </a:cubicBezTo>
                  <a:cubicBezTo>
                    <a:pt x="4906465" y="1473436"/>
                    <a:pt x="4883800" y="1462459"/>
                    <a:pt x="4861673" y="1449815"/>
                  </a:cubicBezTo>
                  <a:cubicBezTo>
                    <a:pt x="4831134" y="1432364"/>
                    <a:pt x="4828145" y="1422074"/>
                    <a:pt x="4792099" y="1410059"/>
                  </a:cubicBezTo>
                  <a:cubicBezTo>
                    <a:pt x="4776072" y="1404717"/>
                    <a:pt x="4758584" y="1404973"/>
                    <a:pt x="4742403" y="1400119"/>
                  </a:cubicBezTo>
                  <a:cubicBezTo>
                    <a:pt x="4725314" y="1394992"/>
                    <a:pt x="4709273" y="1386867"/>
                    <a:pt x="4692708" y="1380241"/>
                  </a:cubicBezTo>
                  <a:cubicBezTo>
                    <a:pt x="4631299" y="1318832"/>
                    <a:pt x="4661754" y="1344601"/>
                    <a:pt x="4603256" y="1300728"/>
                  </a:cubicBezTo>
                  <a:cubicBezTo>
                    <a:pt x="4583492" y="1221681"/>
                    <a:pt x="4608552" y="1300060"/>
                    <a:pt x="4563499" y="1221215"/>
                  </a:cubicBezTo>
                  <a:cubicBezTo>
                    <a:pt x="4558301" y="1212119"/>
                    <a:pt x="4558245" y="1200769"/>
                    <a:pt x="4553560" y="1191398"/>
                  </a:cubicBezTo>
                  <a:cubicBezTo>
                    <a:pt x="4541021" y="1166319"/>
                    <a:pt x="4532295" y="1160193"/>
                    <a:pt x="4513803" y="1141702"/>
                  </a:cubicBezTo>
                  <a:cubicBezTo>
                    <a:pt x="4503842" y="1111819"/>
                    <a:pt x="4505393" y="1107756"/>
                    <a:pt x="4483986" y="1082067"/>
                  </a:cubicBezTo>
                  <a:cubicBezTo>
                    <a:pt x="4474988" y="1071269"/>
                    <a:pt x="4463167" y="1063048"/>
                    <a:pt x="4454169" y="1052250"/>
                  </a:cubicBezTo>
                  <a:cubicBezTo>
                    <a:pt x="4446522" y="1043073"/>
                    <a:pt x="4442326" y="1031271"/>
                    <a:pt x="4434290" y="1022432"/>
                  </a:cubicBezTo>
                  <a:cubicBezTo>
                    <a:pt x="4409076" y="994697"/>
                    <a:pt x="4375569" y="974107"/>
                    <a:pt x="4354777" y="942919"/>
                  </a:cubicBezTo>
                  <a:cubicBezTo>
                    <a:pt x="4348151" y="932980"/>
                    <a:pt x="4342765" y="922092"/>
                    <a:pt x="4334899" y="913102"/>
                  </a:cubicBezTo>
                  <a:cubicBezTo>
                    <a:pt x="4319472" y="895471"/>
                    <a:pt x="4298198" y="882898"/>
                    <a:pt x="4285203" y="863406"/>
                  </a:cubicBezTo>
                  <a:cubicBezTo>
                    <a:pt x="4228239" y="777959"/>
                    <a:pt x="4296532" y="886066"/>
                    <a:pt x="4255386" y="803772"/>
                  </a:cubicBezTo>
                  <a:cubicBezTo>
                    <a:pt x="4250044" y="793088"/>
                    <a:pt x="4240850" y="784638"/>
                    <a:pt x="4235508" y="773954"/>
                  </a:cubicBezTo>
                  <a:cubicBezTo>
                    <a:pt x="4220633" y="744203"/>
                    <a:pt x="4226969" y="728461"/>
                    <a:pt x="4215629" y="694441"/>
                  </a:cubicBezTo>
                  <a:cubicBezTo>
                    <a:pt x="4210944" y="680385"/>
                    <a:pt x="4202377" y="667937"/>
                    <a:pt x="4195751" y="654685"/>
                  </a:cubicBezTo>
                  <a:cubicBezTo>
                    <a:pt x="4192438" y="634807"/>
                    <a:pt x="4189764" y="614811"/>
                    <a:pt x="4185812" y="595050"/>
                  </a:cubicBezTo>
                  <a:cubicBezTo>
                    <a:pt x="4183133" y="581655"/>
                    <a:pt x="4179890" y="568349"/>
                    <a:pt x="4175873" y="555293"/>
                  </a:cubicBezTo>
                  <a:cubicBezTo>
                    <a:pt x="4153750" y="483391"/>
                    <a:pt x="4145856" y="461425"/>
                    <a:pt x="4116238" y="396267"/>
                  </a:cubicBezTo>
                  <a:cubicBezTo>
                    <a:pt x="4105500" y="372643"/>
                    <a:pt x="4092902" y="347218"/>
                    <a:pt x="4076482" y="326693"/>
                  </a:cubicBezTo>
                  <a:cubicBezTo>
                    <a:pt x="4070628" y="319376"/>
                    <a:pt x="4062457" y="314132"/>
                    <a:pt x="4056603" y="306815"/>
                  </a:cubicBezTo>
                  <a:cubicBezTo>
                    <a:pt x="4049141" y="297487"/>
                    <a:pt x="4046445" y="283941"/>
                    <a:pt x="4036725" y="276998"/>
                  </a:cubicBezTo>
                  <a:cubicBezTo>
                    <a:pt x="4022207" y="266628"/>
                    <a:pt x="4003594" y="263745"/>
                    <a:pt x="3987029" y="257119"/>
                  </a:cubicBezTo>
                  <a:cubicBezTo>
                    <a:pt x="3934018" y="177603"/>
                    <a:pt x="4003597" y="273688"/>
                    <a:pt x="3937334" y="207424"/>
                  </a:cubicBezTo>
                  <a:cubicBezTo>
                    <a:pt x="3923288" y="193378"/>
                    <a:pt x="3905371" y="153437"/>
                    <a:pt x="3897577" y="137850"/>
                  </a:cubicBezTo>
                  <a:cubicBezTo>
                    <a:pt x="3897491" y="137506"/>
                    <a:pt x="3882452" y="73029"/>
                    <a:pt x="3877699" y="68276"/>
                  </a:cubicBezTo>
                  <a:cubicBezTo>
                    <a:pt x="3870291" y="60868"/>
                    <a:pt x="3857253" y="63022"/>
                    <a:pt x="3847882" y="58337"/>
                  </a:cubicBezTo>
                  <a:cubicBezTo>
                    <a:pt x="3770805" y="19799"/>
                    <a:pt x="3863199" y="53506"/>
                    <a:pt x="3788247" y="28519"/>
                  </a:cubicBezTo>
                  <a:cubicBezTo>
                    <a:pt x="3645869" y="52249"/>
                    <a:pt x="3708877" y="42698"/>
                    <a:pt x="3599403" y="58337"/>
                  </a:cubicBezTo>
                  <a:cubicBezTo>
                    <a:pt x="3589464" y="61650"/>
                    <a:pt x="3579750" y="65735"/>
                    <a:pt x="3569586" y="68276"/>
                  </a:cubicBezTo>
                  <a:cubicBezTo>
                    <a:pt x="3394125" y="112141"/>
                    <a:pt x="3137127" y="70710"/>
                    <a:pt x="3012995" y="68276"/>
                  </a:cubicBezTo>
                  <a:cubicBezTo>
                    <a:pt x="2808159" y="0"/>
                    <a:pt x="2975589" y="52129"/>
                    <a:pt x="2426586" y="68276"/>
                  </a:cubicBezTo>
                  <a:cubicBezTo>
                    <a:pt x="2386709" y="69449"/>
                    <a:pt x="2347101" y="75268"/>
                    <a:pt x="2307316" y="78215"/>
                  </a:cubicBezTo>
                  <a:cubicBezTo>
                    <a:pt x="2257646" y="81894"/>
                    <a:pt x="2207803" y="83357"/>
                    <a:pt x="2158229" y="88154"/>
                  </a:cubicBezTo>
                  <a:cubicBezTo>
                    <a:pt x="2105056" y="93300"/>
                    <a:pt x="2052488" y="104226"/>
                    <a:pt x="1999203" y="108032"/>
                  </a:cubicBezTo>
                  <a:lnTo>
                    <a:pt x="1860056" y="117972"/>
                  </a:lnTo>
                  <a:cubicBezTo>
                    <a:pt x="1833455" y="120390"/>
                    <a:pt x="1807203" y="126279"/>
                    <a:pt x="1780542" y="127911"/>
                  </a:cubicBezTo>
                  <a:cubicBezTo>
                    <a:pt x="1418952" y="150049"/>
                    <a:pt x="1477574" y="147789"/>
                    <a:pt x="1233890" y="147789"/>
                  </a:cubicBezTo>
                  <a:lnTo>
                    <a:pt x="1273647" y="68276"/>
                  </a:lnTo>
                </a:path>
              </a:pathLst>
            </a:custGeom>
            <a:solidFill>
              <a:srgbClr val="C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Delay 65"/>
            <p:cNvSpPr/>
            <p:nvPr/>
          </p:nvSpPr>
          <p:spPr>
            <a:xfrm rot="16200000">
              <a:off x="5199516" y="3608692"/>
              <a:ext cx="2743200" cy="2743200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/>
                <a:t>Scrum Master</a:t>
              </a:r>
              <a:endParaRPr lang="en-US" sz="1200" dirty="0"/>
            </a:p>
          </p:txBody>
        </p:sp>
        <p:sp>
          <p:nvSpPr>
            <p:cNvPr id="144" name="Freeform 73"/>
            <p:cNvSpPr/>
            <p:nvPr/>
          </p:nvSpPr>
          <p:spPr>
            <a:xfrm>
              <a:off x="3938469" y="3735881"/>
              <a:ext cx="2026360" cy="3122119"/>
            </a:xfrm>
            <a:custGeom>
              <a:avLst/>
              <a:gdLst>
                <a:gd name="connsiteX0" fmla="*/ 1966725 w 2026360"/>
                <a:gd name="connsiteY0" fmla="*/ 43433 h 3122119"/>
                <a:gd name="connsiteX1" fmla="*/ 1966725 w 2026360"/>
                <a:gd name="connsiteY1" fmla="*/ 43433 h 3122119"/>
                <a:gd name="connsiteX2" fmla="*/ 1817638 w 2026360"/>
                <a:gd name="connsiteY2" fmla="*/ 63311 h 3122119"/>
                <a:gd name="connsiteX3" fmla="*/ 1758004 w 2026360"/>
                <a:gd name="connsiteY3" fmla="*/ 93128 h 3122119"/>
                <a:gd name="connsiteX4" fmla="*/ 1698369 w 2026360"/>
                <a:gd name="connsiteY4" fmla="*/ 113007 h 3122119"/>
                <a:gd name="connsiteX5" fmla="*/ 1658612 w 2026360"/>
                <a:gd name="connsiteY5" fmla="*/ 122946 h 3122119"/>
                <a:gd name="connsiteX6" fmla="*/ 1598977 w 2026360"/>
                <a:gd name="connsiteY6" fmla="*/ 142824 h 3122119"/>
                <a:gd name="connsiteX7" fmla="*/ 1569160 w 2026360"/>
                <a:gd name="connsiteY7" fmla="*/ 162702 h 3122119"/>
                <a:gd name="connsiteX8" fmla="*/ 1479708 w 2026360"/>
                <a:gd name="connsiteY8" fmla="*/ 212398 h 3122119"/>
                <a:gd name="connsiteX9" fmla="*/ 1449890 w 2026360"/>
                <a:gd name="connsiteY9" fmla="*/ 242215 h 3122119"/>
                <a:gd name="connsiteX10" fmla="*/ 1390256 w 2026360"/>
                <a:gd name="connsiteY10" fmla="*/ 281972 h 3122119"/>
                <a:gd name="connsiteX11" fmla="*/ 1340560 w 2026360"/>
                <a:gd name="connsiteY11" fmla="*/ 321728 h 3122119"/>
                <a:gd name="connsiteX12" fmla="*/ 1300804 w 2026360"/>
                <a:gd name="connsiteY12" fmla="*/ 381363 h 3122119"/>
                <a:gd name="connsiteX13" fmla="*/ 1280925 w 2026360"/>
                <a:gd name="connsiteY13" fmla="*/ 401241 h 3122119"/>
                <a:gd name="connsiteX14" fmla="*/ 1241169 w 2026360"/>
                <a:gd name="connsiteY14" fmla="*/ 460876 h 3122119"/>
                <a:gd name="connsiteX15" fmla="*/ 1221290 w 2026360"/>
                <a:gd name="connsiteY15" fmla="*/ 520511 h 3122119"/>
                <a:gd name="connsiteX16" fmla="*/ 1211351 w 2026360"/>
                <a:gd name="connsiteY16" fmla="*/ 550328 h 3122119"/>
                <a:gd name="connsiteX17" fmla="*/ 1191473 w 2026360"/>
                <a:gd name="connsiteY17" fmla="*/ 580146 h 3122119"/>
                <a:gd name="connsiteX18" fmla="*/ 1171595 w 2026360"/>
                <a:gd name="connsiteY18" fmla="*/ 659659 h 3122119"/>
                <a:gd name="connsiteX19" fmla="*/ 1161656 w 2026360"/>
                <a:gd name="connsiteY19" fmla="*/ 699415 h 3122119"/>
                <a:gd name="connsiteX20" fmla="*/ 1151717 w 2026360"/>
                <a:gd name="connsiteY20" fmla="*/ 729233 h 3122119"/>
                <a:gd name="connsiteX21" fmla="*/ 1141777 w 2026360"/>
                <a:gd name="connsiteY21" fmla="*/ 798807 h 3122119"/>
                <a:gd name="connsiteX22" fmla="*/ 1131838 w 2026360"/>
                <a:gd name="connsiteY22" fmla="*/ 828624 h 3122119"/>
                <a:gd name="connsiteX23" fmla="*/ 1121899 w 2026360"/>
                <a:gd name="connsiteY23" fmla="*/ 868381 h 3122119"/>
                <a:gd name="connsiteX24" fmla="*/ 1102021 w 2026360"/>
                <a:gd name="connsiteY24" fmla="*/ 947894 h 3122119"/>
                <a:gd name="connsiteX25" fmla="*/ 1092082 w 2026360"/>
                <a:gd name="connsiteY25" fmla="*/ 987650 h 3122119"/>
                <a:gd name="connsiteX26" fmla="*/ 1072204 w 2026360"/>
                <a:gd name="connsiteY26" fmla="*/ 1027407 h 3122119"/>
                <a:gd name="connsiteX27" fmla="*/ 1062264 w 2026360"/>
                <a:gd name="connsiteY27" fmla="*/ 1057224 h 3122119"/>
                <a:gd name="connsiteX28" fmla="*/ 1042386 w 2026360"/>
                <a:gd name="connsiteY28" fmla="*/ 1096981 h 3122119"/>
                <a:gd name="connsiteX29" fmla="*/ 1022508 w 2026360"/>
                <a:gd name="connsiteY29" fmla="*/ 1156615 h 3122119"/>
                <a:gd name="connsiteX30" fmla="*/ 1012569 w 2026360"/>
                <a:gd name="connsiteY30" fmla="*/ 1186433 h 3122119"/>
                <a:gd name="connsiteX31" fmla="*/ 992690 w 2026360"/>
                <a:gd name="connsiteY31" fmla="*/ 1265946 h 3122119"/>
                <a:gd name="connsiteX32" fmla="*/ 972812 w 2026360"/>
                <a:gd name="connsiteY32" fmla="*/ 1434911 h 3122119"/>
                <a:gd name="connsiteX33" fmla="*/ 962873 w 2026360"/>
                <a:gd name="connsiteY33" fmla="*/ 1464728 h 3122119"/>
                <a:gd name="connsiteX34" fmla="*/ 952934 w 2026360"/>
                <a:gd name="connsiteY34" fmla="*/ 1564120 h 3122119"/>
                <a:gd name="connsiteX35" fmla="*/ 933056 w 2026360"/>
                <a:gd name="connsiteY35" fmla="*/ 1623754 h 3122119"/>
                <a:gd name="connsiteX36" fmla="*/ 903238 w 2026360"/>
                <a:gd name="connsiteY36" fmla="*/ 1733085 h 3122119"/>
                <a:gd name="connsiteX37" fmla="*/ 853543 w 2026360"/>
                <a:gd name="connsiteY37" fmla="*/ 1822537 h 3122119"/>
                <a:gd name="connsiteX38" fmla="*/ 833664 w 2026360"/>
                <a:gd name="connsiteY38" fmla="*/ 1852354 h 3122119"/>
                <a:gd name="connsiteX39" fmla="*/ 793908 w 2026360"/>
                <a:gd name="connsiteY39" fmla="*/ 1921928 h 3122119"/>
                <a:gd name="connsiteX40" fmla="*/ 774030 w 2026360"/>
                <a:gd name="connsiteY40" fmla="*/ 1951746 h 3122119"/>
                <a:gd name="connsiteX41" fmla="*/ 744212 w 2026360"/>
                <a:gd name="connsiteY41" fmla="*/ 1971624 h 3122119"/>
                <a:gd name="connsiteX42" fmla="*/ 704456 w 2026360"/>
                <a:gd name="connsiteY42" fmla="*/ 2041198 h 3122119"/>
                <a:gd name="connsiteX43" fmla="*/ 694517 w 2026360"/>
                <a:gd name="connsiteY43" fmla="*/ 2071015 h 3122119"/>
                <a:gd name="connsiteX44" fmla="*/ 664699 w 2026360"/>
                <a:gd name="connsiteY44" fmla="*/ 2110772 h 3122119"/>
                <a:gd name="connsiteX45" fmla="*/ 605064 w 2026360"/>
                <a:gd name="connsiteY45" fmla="*/ 2190285 h 3122119"/>
                <a:gd name="connsiteX46" fmla="*/ 585186 w 2026360"/>
                <a:gd name="connsiteY46" fmla="*/ 2230041 h 3122119"/>
                <a:gd name="connsiteX47" fmla="*/ 535490 w 2026360"/>
                <a:gd name="connsiteY47" fmla="*/ 2279737 h 3122119"/>
                <a:gd name="connsiteX48" fmla="*/ 505673 w 2026360"/>
                <a:gd name="connsiteY48" fmla="*/ 2329433 h 3122119"/>
                <a:gd name="connsiteX49" fmla="*/ 455977 w 2026360"/>
                <a:gd name="connsiteY49" fmla="*/ 2389068 h 3122119"/>
                <a:gd name="connsiteX50" fmla="*/ 406282 w 2026360"/>
                <a:gd name="connsiteY50" fmla="*/ 2468581 h 3122119"/>
                <a:gd name="connsiteX51" fmla="*/ 396343 w 2026360"/>
                <a:gd name="connsiteY51" fmla="*/ 2498398 h 3122119"/>
                <a:gd name="connsiteX52" fmla="*/ 346647 w 2026360"/>
                <a:gd name="connsiteY52" fmla="*/ 2548094 h 3122119"/>
                <a:gd name="connsiteX53" fmla="*/ 306890 w 2026360"/>
                <a:gd name="connsiteY53" fmla="*/ 2607728 h 3122119"/>
                <a:gd name="connsiteX54" fmla="*/ 296951 w 2026360"/>
                <a:gd name="connsiteY54" fmla="*/ 2637546 h 3122119"/>
                <a:gd name="connsiteX55" fmla="*/ 277073 w 2026360"/>
                <a:gd name="connsiteY55" fmla="*/ 2667363 h 3122119"/>
                <a:gd name="connsiteX56" fmla="*/ 257195 w 2026360"/>
                <a:gd name="connsiteY56" fmla="*/ 2707120 h 3122119"/>
                <a:gd name="connsiteX57" fmla="*/ 217438 w 2026360"/>
                <a:gd name="connsiteY57" fmla="*/ 2766754 h 3122119"/>
                <a:gd name="connsiteX58" fmla="*/ 187621 w 2026360"/>
                <a:gd name="connsiteY58" fmla="*/ 2826389 h 3122119"/>
                <a:gd name="connsiteX59" fmla="*/ 147864 w 2026360"/>
                <a:gd name="connsiteY59" fmla="*/ 2866146 h 3122119"/>
                <a:gd name="connsiteX60" fmla="*/ 98169 w 2026360"/>
                <a:gd name="connsiteY60" fmla="*/ 2935720 h 3122119"/>
                <a:gd name="connsiteX61" fmla="*/ 88230 w 2026360"/>
                <a:gd name="connsiteY61" fmla="*/ 2965537 h 3122119"/>
                <a:gd name="connsiteX62" fmla="*/ 48473 w 2026360"/>
                <a:gd name="connsiteY62" fmla="*/ 3015233 h 3122119"/>
                <a:gd name="connsiteX63" fmla="*/ 38534 w 2026360"/>
                <a:gd name="connsiteY63" fmla="*/ 3045050 h 3122119"/>
                <a:gd name="connsiteX64" fmla="*/ 8717 w 2026360"/>
                <a:gd name="connsiteY64" fmla="*/ 3104685 h 3122119"/>
                <a:gd name="connsiteX65" fmla="*/ 167743 w 2026360"/>
                <a:gd name="connsiteY65" fmla="*/ 3114624 h 3122119"/>
                <a:gd name="connsiteX66" fmla="*/ 287012 w 2026360"/>
                <a:gd name="connsiteY66" fmla="*/ 3094746 h 3122119"/>
                <a:gd name="connsiteX67" fmla="*/ 316830 w 2026360"/>
                <a:gd name="connsiteY67" fmla="*/ 3084807 h 3122119"/>
                <a:gd name="connsiteX68" fmla="*/ 376464 w 2026360"/>
                <a:gd name="connsiteY68" fmla="*/ 3074868 h 3122119"/>
                <a:gd name="connsiteX69" fmla="*/ 406282 w 2026360"/>
                <a:gd name="connsiteY69" fmla="*/ 3054989 h 3122119"/>
                <a:gd name="connsiteX70" fmla="*/ 485795 w 2026360"/>
                <a:gd name="connsiteY70" fmla="*/ 3025172 h 3122119"/>
                <a:gd name="connsiteX71" fmla="*/ 545430 w 2026360"/>
                <a:gd name="connsiteY71" fmla="*/ 2985415 h 3122119"/>
                <a:gd name="connsiteX72" fmla="*/ 575247 w 2026360"/>
                <a:gd name="connsiteY72" fmla="*/ 2965537 h 3122119"/>
                <a:gd name="connsiteX73" fmla="*/ 605064 w 2026360"/>
                <a:gd name="connsiteY73" fmla="*/ 2935720 h 3122119"/>
                <a:gd name="connsiteX74" fmla="*/ 615004 w 2026360"/>
                <a:gd name="connsiteY74" fmla="*/ 2905902 h 3122119"/>
                <a:gd name="connsiteX75" fmla="*/ 654760 w 2026360"/>
                <a:gd name="connsiteY75" fmla="*/ 2846268 h 3122119"/>
                <a:gd name="connsiteX76" fmla="*/ 674638 w 2026360"/>
                <a:gd name="connsiteY76" fmla="*/ 2816450 h 3122119"/>
                <a:gd name="connsiteX77" fmla="*/ 744212 w 2026360"/>
                <a:gd name="connsiteY77" fmla="*/ 2697181 h 3122119"/>
                <a:gd name="connsiteX78" fmla="*/ 764090 w 2026360"/>
                <a:gd name="connsiteY78" fmla="*/ 2677302 h 3122119"/>
                <a:gd name="connsiteX79" fmla="*/ 813786 w 2026360"/>
                <a:gd name="connsiteY79" fmla="*/ 2597789 h 3122119"/>
                <a:gd name="connsiteX80" fmla="*/ 833664 w 2026360"/>
                <a:gd name="connsiteY80" fmla="*/ 2567972 h 3122119"/>
                <a:gd name="connsiteX81" fmla="*/ 853543 w 2026360"/>
                <a:gd name="connsiteY81" fmla="*/ 2548094 h 3122119"/>
                <a:gd name="connsiteX82" fmla="*/ 893299 w 2026360"/>
                <a:gd name="connsiteY82" fmla="*/ 2508337 h 3122119"/>
                <a:gd name="connsiteX83" fmla="*/ 903238 w 2026360"/>
                <a:gd name="connsiteY83" fmla="*/ 2478520 h 3122119"/>
                <a:gd name="connsiteX84" fmla="*/ 952934 w 2026360"/>
                <a:gd name="connsiteY84" fmla="*/ 2428824 h 3122119"/>
                <a:gd name="connsiteX85" fmla="*/ 972812 w 2026360"/>
                <a:gd name="connsiteY85" fmla="*/ 2399007 h 3122119"/>
                <a:gd name="connsiteX86" fmla="*/ 1002630 w 2026360"/>
                <a:gd name="connsiteY86" fmla="*/ 2349311 h 3122119"/>
                <a:gd name="connsiteX87" fmla="*/ 1022508 w 2026360"/>
                <a:gd name="connsiteY87" fmla="*/ 2269798 h 3122119"/>
                <a:gd name="connsiteX88" fmla="*/ 1052325 w 2026360"/>
                <a:gd name="connsiteY88" fmla="*/ 2190285 h 3122119"/>
                <a:gd name="connsiteX89" fmla="*/ 1062264 w 2026360"/>
                <a:gd name="connsiteY89" fmla="*/ 2110772 h 3122119"/>
                <a:gd name="connsiteX90" fmla="*/ 1121899 w 2026360"/>
                <a:gd name="connsiteY90" fmla="*/ 1961685 h 3122119"/>
                <a:gd name="connsiteX91" fmla="*/ 1171595 w 2026360"/>
                <a:gd name="connsiteY91" fmla="*/ 1882172 h 3122119"/>
                <a:gd name="connsiteX92" fmla="*/ 1211351 w 2026360"/>
                <a:gd name="connsiteY92" fmla="*/ 1792720 h 3122119"/>
                <a:gd name="connsiteX93" fmla="*/ 1251108 w 2026360"/>
                <a:gd name="connsiteY93" fmla="*/ 1723146 h 3122119"/>
                <a:gd name="connsiteX94" fmla="*/ 1290864 w 2026360"/>
                <a:gd name="connsiteY94" fmla="*/ 1633694 h 3122119"/>
                <a:gd name="connsiteX95" fmla="*/ 1300804 w 2026360"/>
                <a:gd name="connsiteY95" fmla="*/ 1593937 h 3122119"/>
                <a:gd name="connsiteX96" fmla="*/ 1310743 w 2026360"/>
                <a:gd name="connsiteY96" fmla="*/ 1544241 h 3122119"/>
                <a:gd name="connsiteX97" fmla="*/ 1320682 w 2026360"/>
                <a:gd name="connsiteY97" fmla="*/ 1514424 h 3122119"/>
                <a:gd name="connsiteX98" fmla="*/ 1330621 w 2026360"/>
                <a:gd name="connsiteY98" fmla="*/ 1454789 h 3122119"/>
                <a:gd name="connsiteX99" fmla="*/ 1340560 w 2026360"/>
                <a:gd name="connsiteY99" fmla="*/ 1415033 h 3122119"/>
                <a:gd name="connsiteX100" fmla="*/ 1350499 w 2026360"/>
                <a:gd name="connsiteY100" fmla="*/ 1355398 h 3122119"/>
                <a:gd name="connsiteX101" fmla="*/ 1370377 w 2026360"/>
                <a:gd name="connsiteY101" fmla="*/ 1136737 h 3122119"/>
                <a:gd name="connsiteX102" fmla="*/ 1380317 w 2026360"/>
                <a:gd name="connsiteY102" fmla="*/ 1096981 h 3122119"/>
                <a:gd name="connsiteX103" fmla="*/ 1400195 w 2026360"/>
                <a:gd name="connsiteY103" fmla="*/ 1077102 h 3122119"/>
                <a:gd name="connsiteX104" fmla="*/ 1420073 w 2026360"/>
                <a:gd name="connsiteY104" fmla="*/ 1047285 h 3122119"/>
                <a:gd name="connsiteX105" fmla="*/ 1449890 w 2026360"/>
                <a:gd name="connsiteY105" fmla="*/ 1007528 h 3122119"/>
                <a:gd name="connsiteX106" fmla="*/ 1479708 w 2026360"/>
                <a:gd name="connsiteY106" fmla="*/ 947894 h 3122119"/>
                <a:gd name="connsiteX107" fmla="*/ 1499586 w 2026360"/>
                <a:gd name="connsiteY107" fmla="*/ 928015 h 3122119"/>
                <a:gd name="connsiteX108" fmla="*/ 1519464 w 2026360"/>
                <a:gd name="connsiteY108" fmla="*/ 898198 h 3122119"/>
                <a:gd name="connsiteX109" fmla="*/ 1559221 w 2026360"/>
                <a:gd name="connsiteY109" fmla="*/ 858441 h 3122119"/>
                <a:gd name="connsiteX110" fmla="*/ 1618856 w 2026360"/>
                <a:gd name="connsiteY110" fmla="*/ 768989 h 3122119"/>
                <a:gd name="connsiteX111" fmla="*/ 1638734 w 2026360"/>
                <a:gd name="connsiteY111" fmla="*/ 729233 h 3122119"/>
                <a:gd name="connsiteX112" fmla="*/ 1668551 w 2026360"/>
                <a:gd name="connsiteY112" fmla="*/ 689476 h 3122119"/>
                <a:gd name="connsiteX113" fmla="*/ 1678490 w 2026360"/>
                <a:gd name="connsiteY113" fmla="*/ 659659 h 3122119"/>
                <a:gd name="connsiteX114" fmla="*/ 1698369 w 2026360"/>
                <a:gd name="connsiteY114" fmla="*/ 639781 h 3122119"/>
                <a:gd name="connsiteX115" fmla="*/ 1728186 w 2026360"/>
                <a:gd name="connsiteY115" fmla="*/ 600024 h 3122119"/>
                <a:gd name="connsiteX116" fmla="*/ 1758004 w 2026360"/>
                <a:gd name="connsiteY116" fmla="*/ 570207 h 3122119"/>
                <a:gd name="connsiteX117" fmla="*/ 1807699 w 2026360"/>
                <a:gd name="connsiteY117" fmla="*/ 520511 h 3122119"/>
                <a:gd name="connsiteX118" fmla="*/ 1817638 w 2026360"/>
                <a:gd name="connsiteY118" fmla="*/ 490694 h 3122119"/>
                <a:gd name="connsiteX119" fmla="*/ 1837517 w 2026360"/>
                <a:gd name="connsiteY119" fmla="*/ 470815 h 3122119"/>
                <a:gd name="connsiteX120" fmla="*/ 1857395 w 2026360"/>
                <a:gd name="connsiteY120" fmla="*/ 440998 h 3122119"/>
                <a:gd name="connsiteX121" fmla="*/ 1887212 w 2026360"/>
                <a:gd name="connsiteY121" fmla="*/ 391302 h 3122119"/>
                <a:gd name="connsiteX122" fmla="*/ 1907090 w 2026360"/>
                <a:gd name="connsiteY122" fmla="*/ 331668 h 3122119"/>
                <a:gd name="connsiteX123" fmla="*/ 1926969 w 2026360"/>
                <a:gd name="connsiteY123" fmla="*/ 291911 h 3122119"/>
                <a:gd name="connsiteX124" fmla="*/ 1946847 w 2026360"/>
                <a:gd name="connsiteY124" fmla="*/ 232276 h 3122119"/>
                <a:gd name="connsiteX125" fmla="*/ 1986604 w 2026360"/>
                <a:gd name="connsiteY125" fmla="*/ 172641 h 3122119"/>
                <a:gd name="connsiteX126" fmla="*/ 2016421 w 2026360"/>
                <a:gd name="connsiteY126" fmla="*/ 83189 h 3122119"/>
                <a:gd name="connsiteX127" fmla="*/ 2026360 w 2026360"/>
                <a:gd name="connsiteY127" fmla="*/ 53372 h 3122119"/>
                <a:gd name="connsiteX128" fmla="*/ 2016421 w 2026360"/>
                <a:gd name="connsiteY128" fmla="*/ 23554 h 3122119"/>
                <a:gd name="connsiteX129" fmla="*/ 1966725 w 2026360"/>
                <a:gd name="connsiteY129" fmla="*/ 43433 h 312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026360" h="3122119">
                  <a:moveTo>
                    <a:pt x="1966725" y="43433"/>
                  </a:moveTo>
                  <a:lnTo>
                    <a:pt x="1966725" y="43433"/>
                  </a:lnTo>
                  <a:cubicBezTo>
                    <a:pt x="1880755" y="51248"/>
                    <a:pt x="1879098" y="45751"/>
                    <a:pt x="1817638" y="63311"/>
                  </a:cubicBezTo>
                  <a:cubicBezTo>
                    <a:pt x="1741523" y="85058"/>
                    <a:pt x="1836405" y="58282"/>
                    <a:pt x="1758004" y="93128"/>
                  </a:cubicBezTo>
                  <a:cubicBezTo>
                    <a:pt x="1738856" y="101638"/>
                    <a:pt x="1718697" y="107925"/>
                    <a:pt x="1698369" y="113007"/>
                  </a:cubicBezTo>
                  <a:cubicBezTo>
                    <a:pt x="1685117" y="116320"/>
                    <a:pt x="1671696" y="119021"/>
                    <a:pt x="1658612" y="122946"/>
                  </a:cubicBezTo>
                  <a:cubicBezTo>
                    <a:pt x="1638542" y="128967"/>
                    <a:pt x="1598977" y="142824"/>
                    <a:pt x="1598977" y="142824"/>
                  </a:cubicBezTo>
                  <a:cubicBezTo>
                    <a:pt x="1589038" y="149450"/>
                    <a:pt x="1579844" y="157360"/>
                    <a:pt x="1569160" y="162702"/>
                  </a:cubicBezTo>
                  <a:cubicBezTo>
                    <a:pt x="1519165" y="187700"/>
                    <a:pt x="1542390" y="149718"/>
                    <a:pt x="1479708" y="212398"/>
                  </a:cubicBezTo>
                  <a:cubicBezTo>
                    <a:pt x="1469769" y="222337"/>
                    <a:pt x="1460985" y="233585"/>
                    <a:pt x="1449890" y="242215"/>
                  </a:cubicBezTo>
                  <a:cubicBezTo>
                    <a:pt x="1431032" y="256882"/>
                    <a:pt x="1407150" y="265079"/>
                    <a:pt x="1390256" y="281972"/>
                  </a:cubicBezTo>
                  <a:cubicBezTo>
                    <a:pt x="1361930" y="310296"/>
                    <a:pt x="1378174" y="296652"/>
                    <a:pt x="1340560" y="321728"/>
                  </a:cubicBezTo>
                  <a:cubicBezTo>
                    <a:pt x="1327308" y="341606"/>
                    <a:pt x="1317698" y="364470"/>
                    <a:pt x="1300804" y="381363"/>
                  </a:cubicBezTo>
                  <a:cubicBezTo>
                    <a:pt x="1294178" y="387989"/>
                    <a:pt x="1286548" y="393744"/>
                    <a:pt x="1280925" y="401241"/>
                  </a:cubicBezTo>
                  <a:cubicBezTo>
                    <a:pt x="1266591" y="420353"/>
                    <a:pt x="1241169" y="460876"/>
                    <a:pt x="1241169" y="460876"/>
                  </a:cubicBezTo>
                  <a:lnTo>
                    <a:pt x="1221290" y="520511"/>
                  </a:lnTo>
                  <a:cubicBezTo>
                    <a:pt x="1217977" y="530450"/>
                    <a:pt x="1217162" y="541611"/>
                    <a:pt x="1211351" y="550328"/>
                  </a:cubicBezTo>
                  <a:lnTo>
                    <a:pt x="1191473" y="580146"/>
                  </a:lnTo>
                  <a:lnTo>
                    <a:pt x="1171595" y="659659"/>
                  </a:lnTo>
                  <a:cubicBezTo>
                    <a:pt x="1168282" y="672911"/>
                    <a:pt x="1165975" y="686456"/>
                    <a:pt x="1161656" y="699415"/>
                  </a:cubicBezTo>
                  <a:lnTo>
                    <a:pt x="1151717" y="729233"/>
                  </a:lnTo>
                  <a:cubicBezTo>
                    <a:pt x="1148404" y="752424"/>
                    <a:pt x="1146372" y="775835"/>
                    <a:pt x="1141777" y="798807"/>
                  </a:cubicBezTo>
                  <a:cubicBezTo>
                    <a:pt x="1139722" y="809080"/>
                    <a:pt x="1134716" y="818550"/>
                    <a:pt x="1131838" y="828624"/>
                  </a:cubicBezTo>
                  <a:cubicBezTo>
                    <a:pt x="1128085" y="841759"/>
                    <a:pt x="1124862" y="855046"/>
                    <a:pt x="1121899" y="868381"/>
                  </a:cubicBezTo>
                  <a:cubicBezTo>
                    <a:pt x="1091591" y="1004769"/>
                    <a:pt x="1128660" y="854655"/>
                    <a:pt x="1102021" y="947894"/>
                  </a:cubicBezTo>
                  <a:cubicBezTo>
                    <a:pt x="1098268" y="961028"/>
                    <a:pt x="1096878" y="974860"/>
                    <a:pt x="1092082" y="987650"/>
                  </a:cubicBezTo>
                  <a:cubicBezTo>
                    <a:pt x="1086880" y="1001523"/>
                    <a:pt x="1078041" y="1013789"/>
                    <a:pt x="1072204" y="1027407"/>
                  </a:cubicBezTo>
                  <a:cubicBezTo>
                    <a:pt x="1068077" y="1037037"/>
                    <a:pt x="1066391" y="1047594"/>
                    <a:pt x="1062264" y="1057224"/>
                  </a:cubicBezTo>
                  <a:cubicBezTo>
                    <a:pt x="1056427" y="1070842"/>
                    <a:pt x="1047889" y="1083224"/>
                    <a:pt x="1042386" y="1096981"/>
                  </a:cubicBezTo>
                  <a:cubicBezTo>
                    <a:pt x="1034604" y="1116436"/>
                    <a:pt x="1029134" y="1136737"/>
                    <a:pt x="1022508" y="1156615"/>
                  </a:cubicBezTo>
                  <a:cubicBezTo>
                    <a:pt x="1019195" y="1166554"/>
                    <a:pt x="1014624" y="1176160"/>
                    <a:pt x="1012569" y="1186433"/>
                  </a:cubicBezTo>
                  <a:cubicBezTo>
                    <a:pt x="1000575" y="1246402"/>
                    <a:pt x="1007972" y="1220102"/>
                    <a:pt x="992690" y="1265946"/>
                  </a:cubicBezTo>
                  <a:cubicBezTo>
                    <a:pt x="990761" y="1283312"/>
                    <a:pt x="976715" y="1413445"/>
                    <a:pt x="972812" y="1434911"/>
                  </a:cubicBezTo>
                  <a:cubicBezTo>
                    <a:pt x="970938" y="1445219"/>
                    <a:pt x="966186" y="1454789"/>
                    <a:pt x="962873" y="1464728"/>
                  </a:cubicBezTo>
                  <a:cubicBezTo>
                    <a:pt x="959560" y="1497859"/>
                    <a:pt x="959070" y="1531394"/>
                    <a:pt x="952934" y="1564120"/>
                  </a:cubicBezTo>
                  <a:cubicBezTo>
                    <a:pt x="949073" y="1584714"/>
                    <a:pt x="937165" y="1603208"/>
                    <a:pt x="933056" y="1623754"/>
                  </a:cubicBezTo>
                  <a:cubicBezTo>
                    <a:pt x="919007" y="1693998"/>
                    <a:pt x="928460" y="1657421"/>
                    <a:pt x="903238" y="1733085"/>
                  </a:cubicBezTo>
                  <a:cubicBezTo>
                    <a:pt x="885744" y="1785567"/>
                    <a:pt x="899111" y="1754185"/>
                    <a:pt x="853543" y="1822537"/>
                  </a:cubicBezTo>
                  <a:lnTo>
                    <a:pt x="833664" y="1852354"/>
                  </a:lnTo>
                  <a:cubicBezTo>
                    <a:pt x="817535" y="1900742"/>
                    <a:pt x="831516" y="1869276"/>
                    <a:pt x="793908" y="1921928"/>
                  </a:cubicBezTo>
                  <a:cubicBezTo>
                    <a:pt x="786965" y="1931648"/>
                    <a:pt x="782477" y="1943299"/>
                    <a:pt x="774030" y="1951746"/>
                  </a:cubicBezTo>
                  <a:cubicBezTo>
                    <a:pt x="765583" y="1960193"/>
                    <a:pt x="754151" y="1964998"/>
                    <a:pt x="744212" y="1971624"/>
                  </a:cubicBezTo>
                  <a:cubicBezTo>
                    <a:pt x="723191" y="2055709"/>
                    <a:pt x="751827" y="1970141"/>
                    <a:pt x="704456" y="2041198"/>
                  </a:cubicBezTo>
                  <a:cubicBezTo>
                    <a:pt x="698645" y="2049915"/>
                    <a:pt x="699715" y="2061919"/>
                    <a:pt x="694517" y="2071015"/>
                  </a:cubicBezTo>
                  <a:cubicBezTo>
                    <a:pt x="686298" y="2085398"/>
                    <a:pt x="674199" y="2097201"/>
                    <a:pt x="664699" y="2110772"/>
                  </a:cubicBezTo>
                  <a:cubicBezTo>
                    <a:pt x="612252" y="2185697"/>
                    <a:pt x="644776" y="2150575"/>
                    <a:pt x="605064" y="2190285"/>
                  </a:cubicBezTo>
                  <a:cubicBezTo>
                    <a:pt x="598438" y="2203537"/>
                    <a:pt x="594282" y="2218346"/>
                    <a:pt x="585186" y="2230041"/>
                  </a:cubicBezTo>
                  <a:cubicBezTo>
                    <a:pt x="570803" y="2248533"/>
                    <a:pt x="535490" y="2279737"/>
                    <a:pt x="535490" y="2279737"/>
                  </a:cubicBezTo>
                  <a:cubicBezTo>
                    <a:pt x="512419" y="2348949"/>
                    <a:pt x="542054" y="2274861"/>
                    <a:pt x="505673" y="2329433"/>
                  </a:cubicBezTo>
                  <a:cubicBezTo>
                    <a:pt x="465322" y="2389961"/>
                    <a:pt x="510322" y="2352837"/>
                    <a:pt x="455977" y="2389068"/>
                  </a:cubicBezTo>
                  <a:cubicBezTo>
                    <a:pt x="432322" y="2460034"/>
                    <a:pt x="453533" y="2437079"/>
                    <a:pt x="406282" y="2468581"/>
                  </a:cubicBezTo>
                  <a:cubicBezTo>
                    <a:pt x="402969" y="2478520"/>
                    <a:pt x="402629" y="2490017"/>
                    <a:pt x="396343" y="2498398"/>
                  </a:cubicBezTo>
                  <a:cubicBezTo>
                    <a:pt x="382287" y="2517140"/>
                    <a:pt x="346647" y="2548094"/>
                    <a:pt x="346647" y="2548094"/>
                  </a:cubicBezTo>
                  <a:cubicBezTo>
                    <a:pt x="323821" y="2639399"/>
                    <a:pt x="356810" y="2545328"/>
                    <a:pt x="306890" y="2607728"/>
                  </a:cubicBezTo>
                  <a:cubicBezTo>
                    <a:pt x="300345" y="2615909"/>
                    <a:pt x="301636" y="2628175"/>
                    <a:pt x="296951" y="2637546"/>
                  </a:cubicBezTo>
                  <a:cubicBezTo>
                    <a:pt x="291609" y="2648230"/>
                    <a:pt x="282999" y="2656992"/>
                    <a:pt x="277073" y="2667363"/>
                  </a:cubicBezTo>
                  <a:cubicBezTo>
                    <a:pt x="269722" y="2680227"/>
                    <a:pt x="264818" y="2694415"/>
                    <a:pt x="257195" y="2707120"/>
                  </a:cubicBezTo>
                  <a:cubicBezTo>
                    <a:pt x="244903" y="2727606"/>
                    <a:pt x="217438" y="2766754"/>
                    <a:pt x="217438" y="2766754"/>
                  </a:cubicBezTo>
                  <a:cubicBezTo>
                    <a:pt x="207818" y="2795614"/>
                    <a:pt x="208640" y="2801867"/>
                    <a:pt x="187621" y="2826389"/>
                  </a:cubicBezTo>
                  <a:cubicBezTo>
                    <a:pt x="175424" y="2840619"/>
                    <a:pt x="147864" y="2866146"/>
                    <a:pt x="147864" y="2866146"/>
                  </a:cubicBezTo>
                  <a:cubicBezTo>
                    <a:pt x="125407" y="2933517"/>
                    <a:pt x="157124" y="2853182"/>
                    <a:pt x="98169" y="2935720"/>
                  </a:cubicBezTo>
                  <a:cubicBezTo>
                    <a:pt x="92080" y="2944245"/>
                    <a:pt x="92915" y="2956166"/>
                    <a:pt x="88230" y="2965537"/>
                  </a:cubicBezTo>
                  <a:cubicBezTo>
                    <a:pt x="75693" y="2990610"/>
                    <a:pt x="66960" y="2996745"/>
                    <a:pt x="48473" y="3015233"/>
                  </a:cubicBezTo>
                  <a:cubicBezTo>
                    <a:pt x="45160" y="3025172"/>
                    <a:pt x="43219" y="3035679"/>
                    <a:pt x="38534" y="3045050"/>
                  </a:cubicBezTo>
                  <a:cubicBezTo>
                    <a:pt x="0" y="3122119"/>
                    <a:pt x="33699" y="3029740"/>
                    <a:pt x="8717" y="3104685"/>
                  </a:cubicBezTo>
                  <a:cubicBezTo>
                    <a:pt x="61726" y="3107998"/>
                    <a:pt x="114631" y="3114624"/>
                    <a:pt x="167743" y="3114624"/>
                  </a:cubicBezTo>
                  <a:cubicBezTo>
                    <a:pt x="184574" y="3114624"/>
                    <a:pt x="264437" y="3100390"/>
                    <a:pt x="287012" y="3094746"/>
                  </a:cubicBezTo>
                  <a:cubicBezTo>
                    <a:pt x="297176" y="3092205"/>
                    <a:pt x="306603" y="3087080"/>
                    <a:pt x="316830" y="3084807"/>
                  </a:cubicBezTo>
                  <a:cubicBezTo>
                    <a:pt x="336502" y="3080435"/>
                    <a:pt x="356586" y="3078181"/>
                    <a:pt x="376464" y="3074868"/>
                  </a:cubicBezTo>
                  <a:cubicBezTo>
                    <a:pt x="386403" y="3068242"/>
                    <a:pt x="395598" y="3060331"/>
                    <a:pt x="406282" y="3054989"/>
                  </a:cubicBezTo>
                  <a:cubicBezTo>
                    <a:pt x="430053" y="3043104"/>
                    <a:pt x="459988" y="3033774"/>
                    <a:pt x="485795" y="3025172"/>
                  </a:cubicBezTo>
                  <a:lnTo>
                    <a:pt x="545430" y="2985415"/>
                  </a:lnTo>
                  <a:cubicBezTo>
                    <a:pt x="555369" y="2978789"/>
                    <a:pt x="566800" y="2973984"/>
                    <a:pt x="575247" y="2965537"/>
                  </a:cubicBezTo>
                  <a:lnTo>
                    <a:pt x="605064" y="2935720"/>
                  </a:lnTo>
                  <a:cubicBezTo>
                    <a:pt x="608377" y="2925781"/>
                    <a:pt x="609916" y="2915061"/>
                    <a:pt x="615004" y="2905902"/>
                  </a:cubicBezTo>
                  <a:cubicBezTo>
                    <a:pt x="626606" y="2885018"/>
                    <a:pt x="641508" y="2866146"/>
                    <a:pt x="654760" y="2846268"/>
                  </a:cubicBezTo>
                  <a:cubicBezTo>
                    <a:pt x="661386" y="2836329"/>
                    <a:pt x="669296" y="2827134"/>
                    <a:pt x="674638" y="2816450"/>
                  </a:cubicBezTo>
                  <a:cubicBezTo>
                    <a:pt x="690914" y="2783898"/>
                    <a:pt x="718170" y="2723225"/>
                    <a:pt x="744212" y="2697181"/>
                  </a:cubicBezTo>
                  <a:cubicBezTo>
                    <a:pt x="750838" y="2690555"/>
                    <a:pt x="758716" y="2684979"/>
                    <a:pt x="764090" y="2677302"/>
                  </a:cubicBezTo>
                  <a:cubicBezTo>
                    <a:pt x="782014" y="2651697"/>
                    <a:pt x="797006" y="2624158"/>
                    <a:pt x="813786" y="2597789"/>
                  </a:cubicBezTo>
                  <a:cubicBezTo>
                    <a:pt x="820199" y="2587711"/>
                    <a:pt x="825217" y="2576418"/>
                    <a:pt x="833664" y="2567972"/>
                  </a:cubicBezTo>
                  <a:lnTo>
                    <a:pt x="853543" y="2548094"/>
                  </a:lnTo>
                  <a:cubicBezTo>
                    <a:pt x="880047" y="2468580"/>
                    <a:pt x="840291" y="2561345"/>
                    <a:pt x="893299" y="2508337"/>
                  </a:cubicBezTo>
                  <a:cubicBezTo>
                    <a:pt x="900707" y="2500929"/>
                    <a:pt x="896952" y="2486901"/>
                    <a:pt x="903238" y="2478520"/>
                  </a:cubicBezTo>
                  <a:cubicBezTo>
                    <a:pt x="917294" y="2459778"/>
                    <a:pt x="939939" y="2448316"/>
                    <a:pt x="952934" y="2428824"/>
                  </a:cubicBezTo>
                  <a:lnTo>
                    <a:pt x="972812" y="2399007"/>
                  </a:lnTo>
                  <a:cubicBezTo>
                    <a:pt x="1000967" y="2314540"/>
                    <a:pt x="961700" y="2417525"/>
                    <a:pt x="1002630" y="2349311"/>
                  </a:cubicBezTo>
                  <a:cubicBezTo>
                    <a:pt x="1012367" y="2333084"/>
                    <a:pt x="1019455" y="2282012"/>
                    <a:pt x="1022508" y="2269798"/>
                  </a:cubicBezTo>
                  <a:cubicBezTo>
                    <a:pt x="1027701" y="2249025"/>
                    <a:pt x="1046246" y="2205482"/>
                    <a:pt x="1052325" y="2190285"/>
                  </a:cubicBezTo>
                  <a:cubicBezTo>
                    <a:pt x="1055638" y="2163781"/>
                    <a:pt x="1056667" y="2136890"/>
                    <a:pt x="1062264" y="2110772"/>
                  </a:cubicBezTo>
                  <a:cubicBezTo>
                    <a:pt x="1070313" y="2073212"/>
                    <a:pt x="1108124" y="1987704"/>
                    <a:pt x="1121899" y="1961685"/>
                  </a:cubicBezTo>
                  <a:cubicBezTo>
                    <a:pt x="1136523" y="1934062"/>
                    <a:pt x="1159987" y="1911192"/>
                    <a:pt x="1171595" y="1882172"/>
                  </a:cubicBezTo>
                  <a:cubicBezTo>
                    <a:pt x="1185794" y="1846674"/>
                    <a:pt x="1192780" y="1825220"/>
                    <a:pt x="1211351" y="1792720"/>
                  </a:cubicBezTo>
                  <a:cubicBezTo>
                    <a:pt x="1235258" y="1750883"/>
                    <a:pt x="1231085" y="1773204"/>
                    <a:pt x="1251108" y="1723146"/>
                  </a:cubicBezTo>
                  <a:cubicBezTo>
                    <a:pt x="1286591" y="1634437"/>
                    <a:pt x="1252620" y="1691060"/>
                    <a:pt x="1290864" y="1633694"/>
                  </a:cubicBezTo>
                  <a:cubicBezTo>
                    <a:pt x="1294177" y="1620442"/>
                    <a:pt x="1297841" y="1607272"/>
                    <a:pt x="1300804" y="1593937"/>
                  </a:cubicBezTo>
                  <a:cubicBezTo>
                    <a:pt x="1304469" y="1577446"/>
                    <a:pt x="1306646" y="1560630"/>
                    <a:pt x="1310743" y="1544241"/>
                  </a:cubicBezTo>
                  <a:cubicBezTo>
                    <a:pt x="1313284" y="1534077"/>
                    <a:pt x="1317369" y="1524363"/>
                    <a:pt x="1320682" y="1514424"/>
                  </a:cubicBezTo>
                  <a:cubicBezTo>
                    <a:pt x="1323995" y="1494546"/>
                    <a:pt x="1326669" y="1474550"/>
                    <a:pt x="1330621" y="1454789"/>
                  </a:cubicBezTo>
                  <a:cubicBezTo>
                    <a:pt x="1333300" y="1441394"/>
                    <a:pt x="1337881" y="1428428"/>
                    <a:pt x="1340560" y="1415033"/>
                  </a:cubicBezTo>
                  <a:cubicBezTo>
                    <a:pt x="1344512" y="1395272"/>
                    <a:pt x="1347186" y="1375276"/>
                    <a:pt x="1350499" y="1355398"/>
                  </a:cubicBezTo>
                  <a:cubicBezTo>
                    <a:pt x="1366784" y="1045972"/>
                    <a:pt x="1339541" y="1244657"/>
                    <a:pt x="1370377" y="1136737"/>
                  </a:cubicBezTo>
                  <a:cubicBezTo>
                    <a:pt x="1374130" y="1123603"/>
                    <a:pt x="1374208" y="1109199"/>
                    <a:pt x="1380317" y="1096981"/>
                  </a:cubicBezTo>
                  <a:cubicBezTo>
                    <a:pt x="1384508" y="1088600"/>
                    <a:pt x="1394341" y="1084419"/>
                    <a:pt x="1400195" y="1077102"/>
                  </a:cubicBezTo>
                  <a:cubicBezTo>
                    <a:pt x="1407657" y="1067774"/>
                    <a:pt x="1413130" y="1057005"/>
                    <a:pt x="1420073" y="1047285"/>
                  </a:cubicBezTo>
                  <a:cubicBezTo>
                    <a:pt x="1429701" y="1033805"/>
                    <a:pt x="1439951" y="1020780"/>
                    <a:pt x="1449890" y="1007528"/>
                  </a:cubicBezTo>
                  <a:cubicBezTo>
                    <a:pt x="1460389" y="976035"/>
                    <a:pt x="1457689" y="975419"/>
                    <a:pt x="1479708" y="947894"/>
                  </a:cubicBezTo>
                  <a:cubicBezTo>
                    <a:pt x="1485562" y="940577"/>
                    <a:pt x="1493732" y="935332"/>
                    <a:pt x="1499586" y="928015"/>
                  </a:cubicBezTo>
                  <a:cubicBezTo>
                    <a:pt x="1507048" y="918687"/>
                    <a:pt x="1511690" y="907267"/>
                    <a:pt x="1519464" y="898198"/>
                  </a:cubicBezTo>
                  <a:cubicBezTo>
                    <a:pt x="1531661" y="883968"/>
                    <a:pt x="1550839" y="875204"/>
                    <a:pt x="1559221" y="858441"/>
                  </a:cubicBezTo>
                  <a:cubicBezTo>
                    <a:pt x="1605701" y="765480"/>
                    <a:pt x="1545338" y="879266"/>
                    <a:pt x="1618856" y="768989"/>
                  </a:cubicBezTo>
                  <a:cubicBezTo>
                    <a:pt x="1627075" y="756661"/>
                    <a:pt x="1630882" y="741797"/>
                    <a:pt x="1638734" y="729233"/>
                  </a:cubicBezTo>
                  <a:cubicBezTo>
                    <a:pt x="1647513" y="715186"/>
                    <a:pt x="1658612" y="702728"/>
                    <a:pt x="1668551" y="689476"/>
                  </a:cubicBezTo>
                  <a:cubicBezTo>
                    <a:pt x="1671864" y="679537"/>
                    <a:pt x="1673100" y="668643"/>
                    <a:pt x="1678490" y="659659"/>
                  </a:cubicBezTo>
                  <a:cubicBezTo>
                    <a:pt x="1683311" y="651624"/>
                    <a:pt x="1692370" y="646980"/>
                    <a:pt x="1698369" y="639781"/>
                  </a:cubicBezTo>
                  <a:cubicBezTo>
                    <a:pt x="1708974" y="627055"/>
                    <a:pt x="1717405" y="612601"/>
                    <a:pt x="1728186" y="600024"/>
                  </a:cubicBezTo>
                  <a:cubicBezTo>
                    <a:pt x="1737334" y="589352"/>
                    <a:pt x="1749005" y="581005"/>
                    <a:pt x="1758004" y="570207"/>
                  </a:cubicBezTo>
                  <a:cubicBezTo>
                    <a:pt x="1799419" y="520509"/>
                    <a:pt x="1753032" y="556956"/>
                    <a:pt x="1807699" y="520511"/>
                  </a:cubicBezTo>
                  <a:cubicBezTo>
                    <a:pt x="1811012" y="510572"/>
                    <a:pt x="1812248" y="499678"/>
                    <a:pt x="1817638" y="490694"/>
                  </a:cubicBezTo>
                  <a:cubicBezTo>
                    <a:pt x="1822459" y="482658"/>
                    <a:pt x="1831663" y="478133"/>
                    <a:pt x="1837517" y="470815"/>
                  </a:cubicBezTo>
                  <a:cubicBezTo>
                    <a:pt x="1844979" y="461487"/>
                    <a:pt x="1852053" y="451682"/>
                    <a:pt x="1857395" y="440998"/>
                  </a:cubicBezTo>
                  <a:cubicBezTo>
                    <a:pt x="1883200" y="389387"/>
                    <a:pt x="1848385" y="430131"/>
                    <a:pt x="1887212" y="391302"/>
                  </a:cubicBezTo>
                  <a:cubicBezTo>
                    <a:pt x="1893838" y="371424"/>
                    <a:pt x="1897719" y="350409"/>
                    <a:pt x="1907090" y="331668"/>
                  </a:cubicBezTo>
                  <a:cubicBezTo>
                    <a:pt x="1913716" y="318416"/>
                    <a:pt x="1921466" y="305668"/>
                    <a:pt x="1926969" y="291911"/>
                  </a:cubicBezTo>
                  <a:cubicBezTo>
                    <a:pt x="1934751" y="272456"/>
                    <a:pt x="1935224" y="249710"/>
                    <a:pt x="1946847" y="232276"/>
                  </a:cubicBezTo>
                  <a:lnTo>
                    <a:pt x="1986604" y="172641"/>
                  </a:lnTo>
                  <a:lnTo>
                    <a:pt x="2016421" y="83189"/>
                  </a:lnTo>
                  <a:lnTo>
                    <a:pt x="2026360" y="53372"/>
                  </a:lnTo>
                  <a:cubicBezTo>
                    <a:pt x="2023047" y="43433"/>
                    <a:pt x="2022966" y="31735"/>
                    <a:pt x="2016421" y="23554"/>
                  </a:cubicBezTo>
                  <a:cubicBezTo>
                    <a:pt x="1997578" y="0"/>
                    <a:pt x="1975008" y="40120"/>
                    <a:pt x="1966725" y="43433"/>
                  </a:cubicBezTo>
                  <a:close/>
                </a:path>
              </a:pathLst>
            </a:cu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74"/>
            <p:cNvSpPr/>
            <p:nvPr/>
          </p:nvSpPr>
          <p:spPr>
            <a:xfrm>
              <a:off x="7197281" y="3769375"/>
              <a:ext cx="2275450" cy="2653747"/>
            </a:xfrm>
            <a:custGeom>
              <a:avLst/>
              <a:gdLst>
                <a:gd name="connsiteX0" fmla="*/ 59635 w 2275450"/>
                <a:gd name="connsiteY0" fmla="*/ 0 h 2653747"/>
                <a:gd name="connsiteX1" fmla="*/ 59635 w 2275450"/>
                <a:gd name="connsiteY1" fmla="*/ 0 h 2653747"/>
                <a:gd name="connsiteX2" fmla="*/ 149087 w 2275450"/>
                <a:gd name="connsiteY2" fmla="*/ 9939 h 2653747"/>
                <a:gd name="connsiteX3" fmla="*/ 178905 w 2275450"/>
                <a:gd name="connsiteY3" fmla="*/ 19878 h 2653747"/>
                <a:gd name="connsiteX4" fmla="*/ 238539 w 2275450"/>
                <a:gd name="connsiteY4" fmla="*/ 29817 h 2653747"/>
                <a:gd name="connsiteX5" fmla="*/ 278296 w 2275450"/>
                <a:gd name="connsiteY5" fmla="*/ 39756 h 2653747"/>
                <a:gd name="connsiteX6" fmla="*/ 397565 w 2275450"/>
                <a:gd name="connsiteY6" fmla="*/ 59634 h 2653747"/>
                <a:gd name="connsiteX7" fmla="*/ 427383 w 2275450"/>
                <a:gd name="connsiteY7" fmla="*/ 69574 h 2653747"/>
                <a:gd name="connsiteX8" fmla="*/ 447261 w 2275450"/>
                <a:gd name="connsiteY8" fmla="*/ 99391 h 2653747"/>
                <a:gd name="connsiteX9" fmla="*/ 477078 w 2275450"/>
                <a:gd name="connsiteY9" fmla="*/ 119269 h 2653747"/>
                <a:gd name="connsiteX10" fmla="*/ 526774 w 2275450"/>
                <a:gd name="connsiteY10" fmla="*/ 168965 h 2653747"/>
                <a:gd name="connsiteX11" fmla="*/ 546652 w 2275450"/>
                <a:gd name="connsiteY11" fmla="*/ 198782 h 2653747"/>
                <a:gd name="connsiteX12" fmla="*/ 566531 w 2275450"/>
                <a:gd name="connsiteY12" fmla="*/ 218660 h 2653747"/>
                <a:gd name="connsiteX13" fmla="*/ 606287 w 2275450"/>
                <a:gd name="connsiteY13" fmla="*/ 278295 h 2653747"/>
                <a:gd name="connsiteX14" fmla="*/ 626165 w 2275450"/>
                <a:gd name="connsiteY14" fmla="*/ 337930 h 2653747"/>
                <a:gd name="connsiteX15" fmla="*/ 705678 w 2275450"/>
                <a:gd name="connsiteY15" fmla="*/ 437321 h 2653747"/>
                <a:gd name="connsiteX16" fmla="*/ 735496 w 2275450"/>
                <a:gd name="connsiteY16" fmla="*/ 496956 h 2653747"/>
                <a:gd name="connsiteX17" fmla="*/ 755374 w 2275450"/>
                <a:gd name="connsiteY17" fmla="*/ 556591 h 2653747"/>
                <a:gd name="connsiteX18" fmla="*/ 775252 w 2275450"/>
                <a:gd name="connsiteY18" fmla="*/ 596347 h 2653747"/>
                <a:gd name="connsiteX19" fmla="*/ 795131 w 2275450"/>
                <a:gd name="connsiteY19" fmla="*/ 655982 h 2653747"/>
                <a:gd name="connsiteX20" fmla="*/ 805070 w 2275450"/>
                <a:gd name="connsiteY20" fmla="*/ 685800 h 2653747"/>
                <a:gd name="connsiteX21" fmla="*/ 824948 w 2275450"/>
                <a:gd name="connsiteY21" fmla="*/ 715617 h 2653747"/>
                <a:gd name="connsiteX22" fmla="*/ 844826 w 2275450"/>
                <a:gd name="connsiteY22" fmla="*/ 775252 h 2653747"/>
                <a:gd name="connsiteX23" fmla="*/ 854765 w 2275450"/>
                <a:gd name="connsiteY23" fmla="*/ 805069 h 2653747"/>
                <a:gd name="connsiteX24" fmla="*/ 864705 w 2275450"/>
                <a:gd name="connsiteY24" fmla="*/ 834887 h 2653747"/>
                <a:gd name="connsiteX25" fmla="*/ 884583 w 2275450"/>
                <a:gd name="connsiteY25" fmla="*/ 864704 h 2653747"/>
                <a:gd name="connsiteX26" fmla="*/ 914400 w 2275450"/>
                <a:gd name="connsiteY26" fmla="*/ 993913 h 2653747"/>
                <a:gd name="connsiteX27" fmla="*/ 944218 w 2275450"/>
                <a:gd name="connsiteY27" fmla="*/ 1053547 h 2653747"/>
                <a:gd name="connsiteX28" fmla="*/ 993913 w 2275450"/>
                <a:gd name="connsiteY28" fmla="*/ 1152939 h 2653747"/>
                <a:gd name="connsiteX29" fmla="*/ 1023731 w 2275450"/>
                <a:gd name="connsiteY29" fmla="*/ 1202634 h 2653747"/>
                <a:gd name="connsiteX30" fmla="*/ 1053548 w 2275450"/>
                <a:gd name="connsiteY30" fmla="*/ 1252330 h 2653747"/>
                <a:gd name="connsiteX31" fmla="*/ 1083365 w 2275450"/>
                <a:gd name="connsiteY31" fmla="*/ 1282147 h 2653747"/>
                <a:gd name="connsiteX32" fmla="*/ 1152939 w 2275450"/>
                <a:gd name="connsiteY32" fmla="*/ 1381539 h 2653747"/>
                <a:gd name="connsiteX33" fmla="*/ 1192696 w 2275450"/>
                <a:gd name="connsiteY33" fmla="*/ 1421295 h 2653747"/>
                <a:gd name="connsiteX34" fmla="*/ 1232452 w 2275450"/>
                <a:gd name="connsiteY34" fmla="*/ 1490869 h 2653747"/>
                <a:gd name="connsiteX35" fmla="*/ 1242392 w 2275450"/>
                <a:gd name="connsiteY35" fmla="*/ 1520687 h 2653747"/>
                <a:gd name="connsiteX36" fmla="*/ 1262270 w 2275450"/>
                <a:gd name="connsiteY36" fmla="*/ 1550504 h 2653747"/>
                <a:gd name="connsiteX37" fmla="*/ 1272209 w 2275450"/>
                <a:gd name="connsiteY37" fmla="*/ 1580321 h 2653747"/>
                <a:gd name="connsiteX38" fmla="*/ 1292087 w 2275450"/>
                <a:gd name="connsiteY38" fmla="*/ 1610139 h 2653747"/>
                <a:gd name="connsiteX39" fmla="*/ 1302026 w 2275450"/>
                <a:gd name="connsiteY39" fmla="*/ 1639956 h 2653747"/>
                <a:gd name="connsiteX40" fmla="*/ 1341783 w 2275450"/>
                <a:gd name="connsiteY40" fmla="*/ 1719469 h 2653747"/>
                <a:gd name="connsiteX41" fmla="*/ 1361661 w 2275450"/>
                <a:gd name="connsiteY41" fmla="*/ 1789043 h 2653747"/>
                <a:gd name="connsiteX42" fmla="*/ 1401418 w 2275450"/>
                <a:gd name="connsiteY42" fmla="*/ 1848678 h 2653747"/>
                <a:gd name="connsiteX43" fmla="*/ 1421296 w 2275450"/>
                <a:gd name="connsiteY43" fmla="*/ 1908313 h 2653747"/>
                <a:gd name="connsiteX44" fmla="*/ 1431235 w 2275450"/>
                <a:gd name="connsiteY44" fmla="*/ 1938130 h 2653747"/>
                <a:gd name="connsiteX45" fmla="*/ 1470992 w 2275450"/>
                <a:gd name="connsiteY45" fmla="*/ 1997765 h 2653747"/>
                <a:gd name="connsiteX46" fmla="*/ 1520687 w 2275450"/>
                <a:gd name="connsiteY46" fmla="*/ 2097156 h 2653747"/>
                <a:gd name="connsiteX47" fmla="*/ 1540565 w 2275450"/>
                <a:gd name="connsiteY47" fmla="*/ 2126974 h 2653747"/>
                <a:gd name="connsiteX48" fmla="*/ 1550505 w 2275450"/>
                <a:gd name="connsiteY48" fmla="*/ 2156791 h 2653747"/>
                <a:gd name="connsiteX49" fmla="*/ 1610139 w 2275450"/>
                <a:gd name="connsiteY49" fmla="*/ 2206487 h 2653747"/>
                <a:gd name="connsiteX50" fmla="*/ 1620078 w 2275450"/>
                <a:gd name="connsiteY50" fmla="*/ 2236304 h 2653747"/>
                <a:gd name="connsiteX51" fmla="*/ 1679713 w 2275450"/>
                <a:gd name="connsiteY51" fmla="*/ 2276060 h 2653747"/>
                <a:gd name="connsiteX52" fmla="*/ 1739348 w 2275450"/>
                <a:gd name="connsiteY52" fmla="*/ 2315817 h 2653747"/>
                <a:gd name="connsiteX53" fmla="*/ 1769165 w 2275450"/>
                <a:gd name="connsiteY53" fmla="*/ 2335695 h 2653747"/>
                <a:gd name="connsiteX54" fmla="*/ 1818861 w 2275450"/>
                <a:gd name="connsiteY54" fmla="*/ 2375452 h 2653747"/>
                <a:gd name="connsiteX55" fmla="*/ 1858618 w 2275450"/>
                <a:gd name="connsiteY55" fmla="*/ 2385391 h 2653747"/>
                <a:gd name="connsiteX56" fmla="*/ 1898374 w 2275450"/>
                <a:gd name="connsiteY56" fmla="*/ 2405269 h 2653747"/>
                <a:gd name="connsiteX57" fmla="*/ 1928192 w 2275450"/>
                <a:gd name="connsiteY57" fmla="*/ 2415208 h 2653747"/>
                <a:gd name="connsiteX58" fmla="*/ 1987826 w 2275450"/>
                <a:gd name="connsiteY58" fmla="*/ 2454965 h 2653747"/>
                <a:gd name="connsiteX59" fmla="*/ 2017644 w 2275450"/>
                <a:gd name="connsiteY59" fmla="*/ 2474843 h 2653747"/>
                <a:gd name="connsiteX60" fmla="*/ 2047461 w 2275450"/>
                <a:gd name="connsiteY60" fmla="*/ 2494721 h 2653747"/>
                <a:gd name="connsiteX61" fmla="*/ 2107096 w 2275450"/>
                <a:gd name="connsiteY61" fmla="*/ 2514600 h 2653747"/>
                <a:gd name="connsiteX62" fmla="*/ 2206487 w 2275450"/>
                <a:gd name="connsiteY62" fmla="*/ 2554356 h 2653747"/>
                <a:gd name="connsiteX63" fmla="*/ 2236305 w 2275450"/>
                <a:gd name="connsiteY63" fmla="*/ 2564295 h 2653747"/>
                <a:gd name="connsiteX64" fmla="*/ 2266122 w 2275450"/>
                <a:gd name="connsiteY64" fmla="*/ 2584174 h 2653747"/>
                <a:gd name="connsiteX65" fmla="*/ 2107096 w 2275450"/>
                <a:gd name="connsiteY65" fmla="*/ 2613991 h 2653747"/>
                <a:gd name="connsiteX66" fmla="*/ 2067339 w 2275450"/>
                <a:gd name="connsiteY66" fmla="*/ 2623930 h 2653747"/>
                <a:gd name="connsiteX67" fmla="*/ 1848678 w 2275450"/>
                <a:gd name="connsiteY67" fmla="*/ 2633869 h 2653747"/>
                <a:gd name="connsiteX68" fmla="*/ 1639957 w 2275450"/>
                <a:gd name="connsiteY68" fmla="*/ 2653747 h 2653747"/>
                <a:gd name="connsiteX69" fmla="*/ 1560444 w 2275450"/>
                <a:gd name="connsiteY69" fmla="*/ 2643808 h 2653747"/>
                <a:gd name="connsiteX70" fmla="*/ 1480931 w 2275450"/>
                <a:gd name="connsiteY70" fmla="*/ 2604052 h 2653747"/>
                <a:gd name="connsiteX71" fmla="*/ 1411357 w 2275450"/>
                <a:gd name="connsiteY71" fmla="*/ 2574234 h 2653747"/>
                <a:gd name="connsiteX72" fmla="*/ 1391478 w 2275450"/>
                <a:gd name="connsiteY72" fmla="*/ 2554356 h 2653747"/>
                <a:gd name="connsiteX73" fmla="*/ 1371600 w 2275450"/>
                <a:gd name="connsiteY73" fmla="*/ 2514600 h 2653747"/>
                <a:gd name="connsiteX74" fmla="*/ 1331844 w 2275450"/>
                <a:gd name="connsiteY74" fmla="*/ 2484782 h 2653747"/>
                <a:gd name="connsiteX75" fmla="*/ 1311965 w 2275450"/>
                <a:gd name="connsiteY75" fmla="*/ 2464904 h 2653747"/>
                <a:gd name="connsiteX76" fmla="*/ 1262270 w 2275450"/>
                <a:gd name="connsiteY76" fmla="*/ 2385391 h 2653747"/>
                <a:gd name="connsiteX77" fmla="*/ 1232452 w 2275450"/>
                <a:gd name="connsiteY77" fmla="*/ 2325756 h 2653747"/>
                <a:gd name="connsiteX78" fmla="*/ 1212574 w 2275450"/>
                <a:gd name="connsiteY78" fmla="*/ 2276060 h 2653747"/>
                <a:gd name="connsiteX79" fmla="*/ 1202635 w 2275450"/>
                <a:gd name="connsiteY79" fmla="*/ 2246243 h 2653747"/>
                <a:gd name="connsiteX80" fmla="*/ 1162878 w 2275450"/>
                <a:gd name="connsiteY80" fmla="*/ 2176669 h 2653747"/>
                <a:gd name="connsiteX81" fmla="*/ 1152939 w 2275450"/>
                <a:gd name="connsiteY81" fmla="*/ 2146852 h 2653747"/>
                <a:gd name="connsiteX82" fmla="*/ 1113183 w 2275450"/>
                <a:gd name="connsiteY82" fmla="*/ 2087217 h 2653747"/>
                <a:gd name="connsiteX83" fmla="*/ 1093305 w 2275450"/>
                <a:gd name="connsiteY83" fmla="*/ 2057400 h 2653747"/>
                <a:gd name="connsiteX84" fmla="*/ 1043609 w 2275450"/>
                <a:gd name="connsiteY84" fmla="*/ 1928191 h 2653747"/>
                <a:gd name="connsiteX85" fmla="*/ 1023731 w 2275450"/>
                <a:gd name="connsiteY85" fmla="*/ 1818860 h 2653747"/>
                <a:gd name="connsiteX86" fmla="*/ 1013792 w 2275450"/>
                <a:gd name="connsiteY86" fmla="*/ 1659834 h 2653747"/>
                <a:gd name="connsiteX87" fmla="*/ 993913 w 2275450"/>
                <a:gd name="connsiteY87" fmla="*/ 1590260 h 2653747"/>
                <a:gd name="connsiteX88" fmla="*/ 964096 w 2275450"/>
                <a:gd name="connsiteY88" fmla="*/ 1540565 h 2653747"/>
                <a:gd name="connsiteX89" fmla="*/ 944218 w 2275450"/>
                <a:gd name="connsiteY89" fmla="*/ 1490869 h 2653747"/>
                <a:gd name="connsiteX90" fmla="*/ 924339 w 2275450"/>
                <a:gd name="connsiteY90" fmla="*/ 1431234 h 2653747"/>
                <a:gd name="connsiteX91" fmla="*/ 914400 w 2275450"/>
                <a:gd name="connsiteY91" fmla="*/ 1391478 h 2653747"/>
                <a:gd name="connsiteX92" fmla="*/ 874644 w 2275450"/>
                <a:gd name="connsiteY92" fmla="*/ 1331843 h 2653747"/>
                <a:gd name="connsiteX93" fmla="*/ 834887 w 2275450"/>
                <a:gd name="connsiteY93" fmla="*/ 1282147 h 2653747"/>
                <a:gd name="connsiteX94" fmla="*/ 795131 w 2275450"/>
                <a:gd name="connsiteY94" fmla="*/ 1222513 h 2653747"/>
                <a:gd name="connsiteX95" fmla="*/ 735496 w 2275450"/>
                <a:gd name="connsiteY95" fmla="*/ 1133060 h 2653747"/>
                <a:gd name="connsiteX96" fmla="*/ 715618 w 2275450"/>
                <a:gd name="connsiteY96" fmla="*/ 1093304 h 2653747"/>
                <a:gd name="connsiteX97" fmla="*/ 705678 w 2275450"/>
                <a:gd name="connsiteY97" fmla="*/ 1063487 h 2653747"/>
                <a:gd name="connsiteX98" fmla="*/ 685800 w 2275450"/>
                <a:gd name="connsiteY98" fmla="*/ 1043608 h 2653747"/>
                <a:gd name="connsiteX99" fmla="*/ 655983 w 2275450"/>
                <a:gd name="connsiteY99" fmla="*/ 1003852 h 2653747"/>
                <a:gd name="connsiteX100" fmla="*/ 636105 w 2275450"/>
                <a:gd name="connsiteY100" fmla="*/ 964095 h 2653747"/>
                <a:gd name="connsiteX101" fmla="*/ 586409 w 2275450"/>
                <a:gd name="connsiteY101" fmla="*/ 914400 h 2653747"/>
                <a:gd name="connsiteX102" fmla="*/ 566531 w 2275450"/>
                <a:gd name="connsiteY102" fmla="*/ 884582 h 2653747"/>
                <a:gd name="connsiteX103" fmla="*/ 506896 w 2275450"/>
                <a:gd name="connsiteY103" fmla="*/ 844826 h 2653747"/>
                <a:gd name="connsiteX104" fmla="*/ 467139 w 2275450"/>
                <a:gd name="connsiteY104" fmla="*/ 805069 h 2653747"/>
                <a:gd name="connsiteX105" fmla="*/ 397565 w 2275450"/>
                <a:gd name="connsiteY105" fmla="*/ 725556 h 2653747"/>
                <a:gd name="connsiteX106" fmla="*/ 377687 w 2275450"/>
                <a:gd name="connsiteY106" fmla="*/ 695739 h 2653747"/>
                <a:gd name="connsiteX107" fmla="*/ 347870 w 2275450"/>
                <a:gd name="connsiteY107" fmla="*/ 675860 h 2653747"/>
                <a:gd name="connsiteX108" fmla="*/ 337931 w 2275450"/>
                <a:gd name="connsiteY108" fmla="*/ 646043 h 2653747"/>
                <a:gd name="connsiteX109" fmla="*/ 318052 w 2275450"/>
                <a:gd name="connsiteY109" fmla="*/ 626165 h 2653747"/>
                <a:gd name="connsiteX110" fmla="*/ 258418 w 2275450"/>
                <a:gd name="connsiteY110" fmla="*/ 536713 h 2653747"/>
                <a:gd name="connsiteX111" fmla="*/ 218661 w 2275450"/>
                <a:gd name="connsiteY111" fmla="*/ 477078 h 2653747"/>
                <a:gd name="connsiteX112" fmla="*/ 188844 w 2275450"/>
                <a:gd name="connsiteY112" fmla="*/ 417443 h 2653747"/>
                <a:gd name="connsiteX113" fmla="*/ 139148 w 2275450"/>
                <a:gd name="connsiteY113" fmla="*/ 367747 h 2653747"/>
                <a:gd name="connsiteX114" fmla="*/ 99392 w 2275450"/>
                <a:gd name="connsiteY114" fmla="*/ 308113 h 2653747"/>
                <a:gd name="connsiteX115" fmla="*/ 69574 w 2275450"/>
                <a:gd name="connsiteY115" fmla="*/ 248478 h 2653747"/>
                <a:gd name="connsiteX116" fmla="*/ 39757 w 2275450"/>
                <a:gd name="connsiteY116" fmla="*/ 188843 h 2653747"/>
                <a:gd name="connsiteX117" fmla="*/ 9939 w 2275450"/>
                <a:gd name="connsiteY117" fmla="*/ 89452 h 2653747"/>
                <a:gd name="connsiteX118" fmla="*/ 0 w 2275450"/>
                <a:gd name="connsiteY118" fmla="*/ 59634 h 2653747"/>
                <a:gd name="connsiteX119" fmla="*/ 9939 w 2275450"/>
                <a:gd name="connsiteY119" fmla="*/ 9939 h 2653747"/>
                <a:gd name="connsiteX120" fmla="*/ 59635 w 2275450"/>
                <a:gd name="connsiteY120" fmla="*/ 0 h 265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275450" h="2653747">
                  <a:moveTo>
                    <a:pt x="59635" y="0"/>
                  </a:moveTo>
                  <a:lnTo>
                    <a:pt x="59635" y="0"/>
                  </a:lnTo>
                  <a:cubicBezTo>
                    <a:pt x="89452" y="3313"/>
                    <a:pt x="119494" y="5007"/>
                    <a:pt x="149087" y="9939"/>
                  </a:cubicBezTo>
                  <a:cubicBezTo>
                    <a:pt x="159421" y="11661"/>
                    <a:pt x="168678" y="17605"/>
                    <a:pt x="178905" y="19878"/>
                  </a:cubicBezTo>
                  <a:cubicBezTo>
                    <a:pt x="198577" y="24250"/>
                    <a:pt x="218778" y="25865"/>
                    <a:pt x="238539" y="29817"/>
                  </a:cubicBezTo>
                  <a:cubicBezTo>
                    <a:pt x="251934" y="32496"/>
                    <a:pt x="264870" y="37239"/>
                    <a:pt x="278296" y="39756"/>
                  </a:cubicBezTo>
                  <a:cubicBezTo>
                    <a:pt x="317910" y="47184"/>
                    <a:pt x="357809" y="53008"/>
                    <a:pt x="397565" y="59634"/>
                  </a:cubicBezTo>
                  <a:cubicBezTo>
                    <a:pt x="407504" y="62947"/>
                    <a:pt x="419202" y="63029"/>
                    <a:pt x="427383" y="69574"/>
                  </a:cubicBezTo>
                  <a:cubicBezTo>
                    <a:pt x="436711" y="77036"/>
                    <a:pt x="438814" y="90944"/>
                    <a:pt x="447261" y="99391"/>
                  </a:cubicBezTo>
                  <a:cubicBezTo>
                    <a:pt x="455708" y="107838"/>
                    <a:pt x="467139" y="112643"/>
                    <a:pt x="477078" y="119269"/>
                  </a:cubicBezTo>
                  <a:cubicBezTo>
                    <a:pt x="530090" y="198785"/>
                    <a:pt x="460512" y="102703"/>
                    <a:pt x="526774" y="168965"/>
                  </a:cubicBezTo>
                  <a:cubicBezTo>
                    <a:pt x="535221" y="177412"/>
                    <a:pt x="539190" y="189454"/>
                    <a:pt x="546652" y="198782"/>
                  </a:cubicBezTo>
                  <a:cubicBezTo>
                    <a:pt x="552506" y="206099"/>
                    <a:pt x="559905" y="212034"/>
                    <a:pt x="566531" y="218660"/>
                  </a:cubicBezTo>
                  <a:cubicBezTo>
                    <a:pt x="599412" y="317306"/>
                    <a:pt x="544246" y="166620"/>
                    <a:pt x="606287" y="278295"/>
                  </a:cubicBezTo>
                  <a:cubicBezTo>
                    <a:pt x="616463" y="296612"/>
                    <a:pt x="611349" y="323114"/>
                    <a:pt x="626165" y="337930"/>
                  </a:cubicBezTo>
                  <a:cubicBezTo>
                    <a:pt x="653308" y="365073"/>
                    <a:pt x="693139" y="399706"/>
                    <a:pt x="705678" y="437321"/>
                  </a:cubicBezTo>
                  <a:cubicBezTo>
                    <a:pt x="719396" y="478471"/>
                    <a:pt x="709806" y="458422"/>
                    <a:pt x="735496" y="496956"/>
                  </a:cubicBezTo>
                  <a:cubicBezTo>
                    <a:pt x="742122" y="516834"/>
                    <a:pt x="746003" y="537850"/>
                    <a:pt x="755374" y="556591"/>
                  </a:cubicBezTo>
                  <a:cubicBezTo>
                    <a:pt x="762000" y="569843"/>
                    <a:pt x="769749" y="582591"/>
                    <a:pt x="775252" y="596347"/>
                  </a:cubicBezTo>
                  <a:cubicBezTo>
                    <a:pt x="783034" y="615802"/>
                    <a:pt x="788505" y="636104"/>
                    <a:pt x="795131" y="655982"/>
                  </a:cubicBezTo>
                  <a:cubicBezTo>
                    <a:pt x="798444" y="665921"/>
                    <a:pt x="799258" y="677083"/>
                    <a:pt x="805070" y="685800"/>
                  </a:cubicBezTo>
                  <a:cubicBezTo>
                    <a:pt x="811696" y="695739"/>
                    <a:pt x="820097" y="704701"/>
                    <a:pt x="824948" y="715617"/>
                  </a:cubicBezTo>
                  <a:cubicBezTo>
                    <a:pt x="833458" y="734765"/>
                    <a:pt x="838200" y="755374"/>
                    <a:pt x="844826" y="775252"/>
                  </a:cubicBezTo>
                  <a:lnTo>
                    <a:pt x="854765" y="805069"/>
                  </a:lnTo>
                  <a:cubicBezTo>
                    <a:pt x="858078" y="815008"/>
                    <a:pt x="858893" y="826170"/>
                    <a:pt x="864705" y="834887"/>
                  </a:cubicBezTo>
                  <a:lnTo>
                    <a:pt x="884583" y="864704"/>
                  </a:lnTo>
                  <a:cubicBezTo>
                    <a:pt x="907653" y="1026198"/>
                    <a:pt x="878019" y="848390"/>
                    <a:pt x="914400" y="993913"/>
                  </a:cubicBezTo>
                  <a:cubicBezTo>
                    <a:pt x="926612" y="1042760"/>
                    <a:pt x="914680" y="1024010"/>
                    <a:pt x="944218" y="1053547"/>
                  </a:cubicBezTo>
                  <a:cubicBezTo>
                    <a:pt x="969334" y="1128897"/>
                    <a:pt x="951524" y="1096419"/>
                    <a:pt x="993913" y="1152939"/>
                  </a:cubicBezTo>
                  <a:cubicBezTo>
                    <a:pt x="1014443" y="1214529"/>
                    <a:pt x="989621" y="1154881"/>
                    <a:pt x="1023731" y="1202634"/>
                  </a:cubicBezTo>
                  <a:cubicBezTo>
                    <a:pt x="1034960" y="1218354"/>
                    <a:pt x="1041957" y="1236875"/>
                    <a:pt x="1053548" y="1252330"/>
                  </a:cubicBezTo>
                  <a:cubicBezTo>
                    <a:pt x="1061981" y="1263575"/>
                    <a:pt x="1074736" y="1271052"/>
                    <a:pt x="1083365" y="1282147"/>
                  </a:cubicBezTo>
                  <a:cubicBezTo>
                    <a:pt x="1120809" y="1330289"/>
                    <a:pt x="1116763" y="1340195"/>
                    <a:pt x="1152939" y="1381539"/>
                  </a:cubicBezTo>
                  <a:cubicBezTo>
                    <a:pt x="1165280" y="1395643"/>
                    <a:pt x="1179444" y="1408043"/>
                    <a:pt x="1192696" y="1421295"/>
                  </a:cubicBezTo>
                  <a:cubicBezTo>
                    <a:pt x="1215484" y="1489660"/>
                    <a:pt x="1184316" y="1406632"/>
                    <a:pt x="1232452" y="1490869"/>
                  </a:cubicBezTo>
                  <a:cubicBezTo>
                    <a:pt x="1237650" y="1499966"/>
                    <a:pt x="1237706" y="1511316"/>
                    <a:pt x="1242392" y="1520687"/>
                  </a:cubicBezTo>
                  <a:cubicBezTo>
                    <a:pt x="1247734" y="1531371"/>
                    <a:pt x="1256928" y="1539820"/>
                    <a:pt x="1262270" y="1550504"/>
                  </a:cubicBezTo>
                  <a:cubicBezTo>
                    <a:pt x="1266955" y="1559875"/>
                    <a:pt x="1267524" y="1570950"/>
                    <a:pt x="1272209" y="1580321"/>
                  </a:cubicBezTo>
                  <a:cubicBezTo>
                    <a:pt x="1277551" y="1591005"/>
                    <a:pt x="1286745" y="1599455"/>
                    <a:pt x="1292087" y="1610139"/>
                  </a:cubicBezTo>
                  <a:cubicBezTo>
                    <a:pt x="1296772" y="1619510"/>
                    <a:pt x="1297691" y="1630418"/>
                    <a:pt x="1302026" y="1639956"/>
                  </a:cubicBezTo>
                  <a:cubicBezTo>
                    <a:pt x="1314288" y="1666933"/>
                    <a:pt x="1341783" y="1719469"/>
                    <a:pt x="1341783" y="1719469"/>
                  </a:cubicBezTo>
                  <a:cubicBezTo>
                    <a:pt x="1344122" y="1728827"/>
                    <a:pt x="1355179" y="1777376"/>
                    <a:pt x="1361661" y="1789043"/>
                  </a:cubicBezTo>
                  <a:cubicBezTo>
                    <a:pt x="1373263" y="1809927"/>
                    <a:pt x="1401418" y="1848678"/>
                    <a:pt x="1401418" y="1848678"/>
                  </a:cubicBezTo>
                  <a:lnTo>
                    <a:pt x="1421296" y="1908313"/>
                  </a:lnTo>
                  <a:cubicBezTo>
                    <a:pt x="1424609" y="1918252"/>
                    <a:pt x="1425424" y="1929413"/>
                    <a:pt x="1431235" y="1938130"/>
                  </a:cubicBezTo>
                  <a:lnTo>
                    <a:pt x="1470992" y="1997765"/>
                  </a:lnTo>
                  <a:cubicBezTo>
                    <a:pt x="1486725" y="2060699"/>
                    <a:pt x="1473354" y="2026155"/>
                    <a:pt x="1520687" y="2097156"/>
                  </a:cubicBezTo>
                  <a:cubicBezTo>
                    <a:pt x="1527313" y="2107095"/>
                    <a:pt x="1536787" y="2115642"/>
                    <a:pt x="1540565" y="2126974"/>
                  </a:cubicBezTo>
                  <a:cubicBezTo>
                    <a:pt x="1543878" y="2136913"/>
                    <a:pt x="1544693" y="2148074"/>
                    <a:pt x="1550505" y="2156791"/>
                  </a:cubicBezTo>
                  <a:cubicBezTo>
                    <a:pt x="1565810" y="2179748"/>
                    <a:pt x="1588138" y="2191819"/>
                    <a:pt x="1610139" y="2206487"/>
                  </a:cubicBezTo>
                  <a:cubicBezTo>
                    <a:pt x="1613452" y="2216426"/>
                    <a:pt x="1614688" y="2227320"/>
                    <a:pt x="1620078" y="2236304"/>
                  </a:cubicBezTo>
                  <a:cubicBezTo>
                    <a:pt x="1634315" y="2260032"/>
                    <a:pt x="1657061" y="2262469"/>
                    <a:pt x="1679713" y="2276060"/>
                  </a:cubicBezTo>
                  <a:cubicBezTo>
                    <a:pt x="1700199" y="2288352"/>
                    <a:pt x="1719470" y="2302565"/>
                    <a:pt x="1739348" y="2315817"/>
                  </a:cubicBezTo>
                  <a:cubicBezTo>
                    <a:pt x="1749287" y="2322443"/>
                    <a:pt x="1760718" y="2327248"/>
                    <a:pt x="1769165" y="2335695"/>
                  </a:cubicBezTo>
                  <a:cubicBezTo>
                    <a:pt x="1785195" y="2351725"/>
                    <a:pt x="1796920" y="2366049"/>
                    <a:pt x="1818861" y="2375452"/>
                  </a:cubicBezTo>
                  <a:cubicBezTo>
                    <a:pt x="1831417" y="2380833"/>
                    <a:pt x="1845366" y="2382078"/>
                    <a:pt x="1858618" y="2385391"/>
                  </a:cubicBezTo>
                  <a:cubicBezTo>
                    <a:pt x="1871870" y="2392017"/>
                    <a:pt x="1884756" y="2399433"/>
                    <a:pt x="1898374" y="2405269"/>
                  </a:cubicBezTo>
                  <a:cubicBezTo>
                    <a:pt x="1908004" y="2409396"/>
                    <a:pt x="1919034" y="2410120"/>
                    <a:pt x="1928192" y="2415208"/>
                  </a:cubicBezTo>
                  <a:cubicBezTo>
                    <a:pt x="1949076" y="2426810"/>
                    <a:pt x="1967948" y="2441713"/>
                    <a:pt x="1987826" y="2454965"/>
                  </a:cubicBezTo>
                  <a:lnTo>
                    <a:pt x="2017644" y="2474843"/>
                  </a:lnTo>
                  <a:cubicBezTo>
                    <a:pt x="2027583" y="2481469"/>
                    <a:pt x="2036129" y="2490943"/>
                    <a:pt x="2047461" y="2494721"/>
                  </a:cubicBezTo>
                  <a:cubicBezTo>
                    <a:pt x="2067339" y="2501347"/>
                    <a:pt x="2088354" y="2505229"/>
                    <a:pt x="2107096" y="2514600"/>
                  </a:cubicBezTo>
                  <a:cubicBezTo>
                    <a:pt x="2165593" y="2543848"/>
                    <a:pt x="2132797" y="2529793"/>
                    <a:pt x="2206487" y="2554356"/>
                  </a:cubicBezTo>
                  <a:lnTo>
                    <a:pt x="2236305" y="2564295"/>
                  </a:lnTo>
                  <a:cubicBezTo>
                    <a:pt x="2246244" y="2570921"/>
                    <a:pt x="2275450" y="2576712"/>
                    <a:pt x="2266122" y="2584174"/>
                  </a:cubicBezTo>
                  <a:cubicBezTo>
                    <a:pt x="2245076" y="2601011"/>
                    <a:pt x="2131220" y="2609970"/>
                    <a:pt x="2107096" y="2613991"/>
                  </a:cubicBezTo>
                  <a:cubicBezTo>
                    <a:pt x="2093622" y="2616237"/>
                    <a:pt x="2080959" y="2622882"/>
                    <a:pt x="2067339" y="2623930"/>
                  </a:cubicBezTo>
                  <a:cubicBezTo>
                    <a:pt x="1994592" y="2629526"/>
                    <a:pt x="1921565" y="2630556"/>
                    <a:pt x="1848678" y="2633869"/>
                  </a:cubicBezTo>
                  <a:cubicBezTo>
                    <a:pt x="1767299" y="2647432"/>
                    <a:pt x="1741475" y="2653747"/>
                    <a:pt x="1639957" y="2653747"/>
                  </a:cubicBezTo>
                  <a:cubicBezTo>
                    <a:pt x="1613246" y="2653747"/>
                    <a:pt x="1586948" y="2647121"/>
                    <a:pt x="1560444" y="2643808"/>
                  </a:cubicBezTo>
                  <a:cubicBezTo>
                    <a:pt x="1505934" y="2625639"/>
                    <a:pt x="1551347" y="2643172"/>
                    <a:pt x="1480931" y="2604052"/>
                  </a:cubicBezTo>
                  <a:cubicBezTo>
                    <a:pt x="1444089" y="2583584"/>
                    <a:pt x="1446543" y="2585964"/>
                    <a:pt x="1411357" y="2574234"/>
                  </a:cubicBezTo>
                  <a:cubicBezTo>
                    <a:pt x="1404731" y="2567608"/>
                    <a:pt x="1396676" y="2562153"/>
                    <a:pt x="1391478" y="2554356"/>
                  </a:cubicBezTo>
                  <a:cubicBezTo>
                    <a:pt x="1383259" y="2542028"/>
                    <a:pt x="1381242" y="2525849"/>
                    <a:pt x="1371600" y="2514600"/>
                  </a:cubicBezTo>
                  <a:cubicBezTo>
                    <a:pt x="1360820" y="2502023"/>
                    <a:pt x="1344570" y="2495387"/>
                    <a:pt x="1331844" y="2484782"/>
                  </a:cubicBezTo>
                  <a:cubicBezTo>
                    <a:pt x="1324645" y="2478783"/>
                    <a:pt x="1318591" y="2471530"/>
                    <a:pt x="1311965" y="2464904"/>
                  </a:cubicBezTo>
                  <a:cubicBezTo>
                    <a:pt x="1288310" y="2393937"/>
                    <a:pt x="1309521" y="2416892"/>
                    <a:pt x="1262270" y="2385391"/>
                  </a:cubicBezTo>
                  <a:cubicBezTo>
                    <a:pt x="1237287" y="2310443"/>
                    <a:pt x="1270988" y="2402829"/>
                    <a:pt x="1232452" y="2325756"/>
                  </a:cubicBezTo>
                  <a:cubicBezTo>
                    <a:pt x="1224473" y="2309798"/>
                    <a:pt x="1218838" y="2292765"/>
                    <a:pt x="1212574" y="2276060"/>
                  </a:cubicBezTo>
                  <a:cubicBezTo>
                    <a:pt x="1208895" y="2266250"/>
                    <a:pt x="1207320" y="2255614"/>
                    <a:pt x="1202635" y="2246243"/>
                  </a:cubicBezTo>
                  <a:cubicBezTo>
                    <a:pt x="1152724" y="2146421"/>
                    <a:pt x="1215157" y="2298652"/>
                    <a:pt x="1162878" y="2176669"/>
                  </a:cubicBezTo>
                  <a:cubicBezTo>
                    <a:pt x="1158751" y="2167039"/>
                    <a:pt x="1158027" y="2156010"/>
                    <a:pt x="1152939" y="2146852"/>
                  </a:cubicBezTo>
                  <a:cubicBezTo>
                    <a:pt x="1141337" y="2125968"/>
                    <a:pt x="1126435" y="2107095"/>
                    <a:pt x="1113183" y="2087217"/>
                  </a:cubicBezTo>
                  <a:cubicBezTo>
                    <a:pt x="1106557" y="2077278"/>
                    <a:pt x="1097082" y="2068732"/>
                    <a:pt x="1093305" y="2057400"/>
                  </a:cubicBezTo>
                  <a:cubicBezTo>
                    <a:pt x="1058802" y="1953891"/>
                    <a:pt x="1077543" y="1996059"/>
                    <a:pt x="1043609" y="1928191"/>
                  </a:cubicBezTo>
                  <a:cubicBezTo>
                    <a:pt x="1038601" y="1903150"/>
                    <a:pt x="1025850" y="1842173"/>
                    <a:pt x="1023731" y="1818860"/>
                  </a:cubicBezTo>
                  <a:cubicBezTo>
                    <a:pt x="1018923" y="1765966"/>
                    <a:pt x="1019077" y="1712682"/>
                    <a:pt x="1013792" y="1659834"/>
                  </a:cubicBezTo>
                  <a:cubicBezTo>
                    <a:pt x="1012996" y="1651877"/>
                    <a:pt x="999209" y="1600852"/>
                    <a:pt x="993913" y="1590260"/>
                  </a:cubicBezTo>
                  <a:cubicBezTo>
                    <a:pt x="985274" y="1572981"/>
                    <a:pt x="972735" y="1557844"/>
                    <a:pt x="964096" y="1540565"/>
                  </a:cubicBezTo>
                  <a:cubicBezTo>
                    <a:pt x="956117" y="1524607"/>
                    <a:pt x="950315" y="1507636"/>
                    <a:pt x="944218" y="1490869"/>
                  </a:cubicBezTo>
                  <a:cubicBezTo>
                    <a:pt x="937057" y="1471177"/>
                    <a:pt x="929421" y="1451562"/>
                    <a:pt x="924339" y="1431234"/>
                  </a:cubicBezTo>
                  <a:cubicBezTo>
                    <a:pt x="921026" y="1417982"/>
                    <a:pt x="920509" y="1403696"/>
                    <a:pt x="914400" y="1391478"/>
                  </a:cubicBezTo>
                  <a:cubicBezTo>
                    <a:pt x="903716" y="1370110"/>
                    <a:pt x="887896" y="1351721"/>
                    <a:pt x="874644" y="1331843"/>
                  </a:cubicBezTo>
                  <a:cubicBezTo>
                    <a:pt x="849570" y="1294232"/>
                    <a:pt x="863209" y="1310470"/>
                    <a:pt x="834887" y="1282147"/>
                  </a:cubicBezTo>
                  <a:cubicBezTo>
                    <a:pt x="802006" y="1183505"/>
                    <a:pt x="857172" y="1334186"/>
                    <a:pt x="795131" y="1222513"/>
                  </a:cubicBezTo>
                  <a:cubicBezTo>
                    <a:pt x="741309" y="1125634"/>
                    <a:pt x="814708" y="1192471"/>
                    <a:pt x="735496" y="1133060"/>
                  </a:cubicBezTo>
                  <a:cubicBezTo>
                    <a:pt x="728870" y="1119808"/>
                    <a:pt x="721455" y="1106922"/>
                    <a:pt x="715618" y="1093304"/>
                  </a:cubicBezTo>
                  <a:cubicBezTo>
                    <a:pt x="711491" y="1083674"/>
                    <a:pt x="711068" y="1072471"/>
                    <a:pt x="705678" y="1063487"/>
                  </a:cubicBezTo>
                  <a:cubicBezTo>
                    <a:pt x="700857" y="1055452"/>
                    <a:pt x="691799" y="1050807"/>
                    <a:pt x="685800" y="1043608"/>
                  </a:cubicBezTo>
                  <a:cubicBezTo>
                    <a:pt x="675195" y="1030882"/>
                    <a:pt x="664762" y="1017899"/>
                    <a:pt x="655983" y="1003852"/>
                  </a:cubicBezTo>
                  <a:cubicBezTo>
                    <a:pt x="648130" y="991288"/>
                    <a:pt x="645201" y="975790"/>
                    <a:pt x="636105" y="964095"/>
                  </a:cubicBezTo>
                  <a:cubicBezTo>
                    <a:pt x="621722" y="945603"/>
                    <a:pt x="599403" y="933892"/>
                    <a:pt x="586409" y="914400"/>
                  </a:cubicBezTo>
                  <a:cubicBezTo>
                    <a:pt x="579783" y="904461"/>
                    <a:pt x="575521" y="892448"/>
                    <a:pt x="566531" y="884582"/>
                  </a:cubicBezTo>
                  <a:cubicBezTo>
                    <a:pt x="548551" y="868850"/>
                    <a:pt x="523789" y="861719"/>
                    <a:pt x="506896" y="844826"/>
                  </a:cubicBezTo>
                  <a:cubicBezTo>
                    <a:pt x="493644" y="831574"/>
                    <a:pt x="477535" y="820663"/>
                    <a:pt x="467139" y="805069"/>
                  </a:cubicBezTo>
                  <a:cubicBezTo>
                    <a:pt x="420757" y="735495"/>
                    <a:pt x="447261" y="758686"/>
                    <a:pt x="397565" y="725556"/>
                  </a:cubicBezTo>
                  <a:cubicBezTo>
                    <a:pt x="390939" y="715617"/>
                    <a:pt x="386133" y="704186"/>
                    <a:pt x="377687" y="695739"/>
                  </a:cubicBezTo>
                  <a:cubicBezTo>
                    <a:pt x="369240" y="687292"/>
                    <a:pt x="355332" y="685188"/>
                    <a:pt x="347870" y="675860"/>
                  </a:cubicBezTo>
                  <a:cubicBezTo>
                    <a:pt x="341325" y="667679"/>
                    <a:pt x="343321" y="655027"/>
                    <a:pt x="337931" y="646043"/>
                  </a:cubicBezTo>
                  <a:cubicBezTo>
                    <a:pt x="333110" y="638008"/>
                    <a:pt x="324678" y="632791"/>
                    <a:pt x="318052" y="626165"/>
                  </a:cubicBezTo>
                  <a:cubicBezTo>
                    <a:pt x="281842" y="553743"/>
                    <a:pt x="317231" y="617580"/>
                    <a:pt x="258418" y="536713"/>
                  </a:cubicBezTo>
                  <a:cubicBezTo>
                    <a:pt x="244366" y="517392"/>
                    <a:pt x="218661" y="477078"/>
                    <a:pt x="218661" y="477078"/>
                  </a:cubicBezTo>
                  <a:cubicBezTo>
                    <a:pt x="209278" y="448927"/>
                    <a:pt x="209594" y="441157"/>
                    <a:pt x="188844" y="417443"/>
                  </a:cubicBezTo>
                  <a:cubicBezTo>
                    <a:pt x="173417" y="399812"/>
                    <a:pt x="152143" y="387239"/>
                    <a:pt x="139148" y="367747"/>
                  </a:cubicBezTo>
                  <a:cubicBezTo>
                    <a:pt x="125896" y="347869"/>
                    <a:pt x="106947" y="330777"/>
                    <a:pt x="99392" y="308113"/>
                  </a:cubicBezTo>
                  <a:cubicBezTo>
                    <a:pt x="85674" y="266963"/>
                    <a:pt x="95264" y="287012"/>
                    <a:pt x="69574" y="248478"/>
                  </a:cubicBezTo>
                  <a:cubicBezTo>
                    <a:pt x="33331" y="139744"/>
                    <a:pt x="91131" y="304432"/>
                    <a:pt x="39757" y="188843"/>
                  </a:cubicBezTo>
                  <a:cubicBezTo>
                    <a:pt x="20860" y="146326"/>
                    <a:pt x="21504" y="129929"/>
                    <a:pt x="9939" y="89452"/>
                  </a:cubicBezTo>
                  <a:cubicBezTo>
                    <a:pt x="7061" y="79378"/>
                    <a:pt x="3313" y="69573"/>
                    <a:pt x="0" y="59634"/>
                  </a:cubicBezTo>
                  <a:lnTo>
                    <a:pt x="9939" y="9939"/>
                  </a:lnTo>
                  <a:lnTo>
                    <a:pt x="59635" y="0"/>
                  </a:lnTo>
                  <a:close/>
                </a:path>
              </a:pathLst>
            </a:cu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66"/>
            <p:cNvSpPr/>
            <p:nvPr/>
          </p:nvSpPr>
          <p:spPr>
            <a:xfrm>
              <a:off x="5199516" y="1208392"/>
              <a:ext cx="2743200" cy="2743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Arrow Connector 174"/>
          <p:cNvCxnSpPr>
            <a:endCxn id="23" idx="3"/>
          </p:cNvCxnSpPr>
          <p:nvPr/>
        </p:nvCxnSpPr>
        <p:spPr>
          <a:xfrm rot="5400000">
            <a:off x="1680140" y="3035852"/>
            <a:ext cx="1608608" cy="549288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23" idx="3"/>
          </p:cNvCxnSpPr>
          <p:nvPr/>
        </p:nvCxnSpPr>
        <p:spPr>
          <a:xfrm rot="5400000">
            <a:off x="2060219" y="2777148"/>
            <a:ext cx="1487234" cy="118807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23" idx="3"/>
          </p:cNvCxnSpPr>
          <p:nvPr/>
        </p:nvCxnSpPr>
        <p:spPr>
          <a:xfrm rot="10800000" flipV="1">
            <a:off x="2209801" y="3316754"/>
            <a:ext cx="1667089" cy="79804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23" idx="3"/>
          </p:cNvCxnSpPr>
          <p:nvPr/>
        </p:nvCxnSpPr>
        <p:spPr>
          <a:xfrm rot="10800000">
            <a:off x="2209800" y="4114800"/>
            <a:ext cx="1855694" cy="1468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23" idx="3"/>
          </p:cNvCxnSpPr>
          <p:nvPr/>
        </p:nvCxnSpPr>
        <p:spPr>
          <a:xfrm rot="10800000">
            <a:off x="2209800" y="4114800"/>
            <a:ext cx="1782522" cy="56922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23" idx="3"/>
          </p:cNvCxnSpPr>
          <p:nvPr/>
        </p:nvCxnSpPr>
        <p:spPr>
          <a:xfrm rot="10800000">
            <a:off x="2209800" y="4114800"/>
            <a:ext cx="1313692" cy="1272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23" idx="3"/>
          </p:cNvCxnSpPr>
          <p:nvPr/>
        </p:nvCxnSpPr>
        <p:spPr>
          <a:xfrm rot="16200000" flipV="1">
            <a:off x="1614298" y="4710302"/>
            <a:ext cx="1686910" cy="495905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oup 70"/>
          <p:cNvGrpSpPr/>
          <p:nvPr/>
        </p:nvGrpSpPr>
        <p:grpSpPr>
          <a:xfrm>
            <a:off x="4977906" y="4267200"/>
            <a:ext cx="457200" cy="228600"/>
            <a:chOff x="7924800" y="4114800"/>
            <a:chExt cx="457200" cy="228600"/>
          </a:xfrm>
        </p:grpSpPr>
        <p:grpSp>
          <p:nvGrpSpPr>
            <p:cNvPr id="3" name="Group 50"/>
            <p:cNvGrpSpPr/>
            <p:nvPr/>
          </p:nvGrpSpPr>
          <p:grpSpPr>
            <a:xfrm>
              <a:off x="7924800" y="4114800"/>
              <a:ext cx="457200" cy="228600"/>
              <a:chOff x="7391400" y="4343400"/>
              <a:chExt cx="457200" cy="2286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73914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flipV="1">
                <a:off x="7397168" y="4391639"/>
                <a:ext cx="152400" cy="1365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6200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V="1">
                <a:off x="7632418" y="4391639"/>
                <a:ext cx="152400" cy="1365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Chord 72"/>
            <p:cNvSpPr/>
            <p:nvPr/>
          </p:nvSpPr>
          <p:spPr>
            <a:xfrm>
              <a:off x="7924800" y="4114800"/>
              <a:ext cx="228600" cy="228600"/>
            </a:xfrm>
            <a:prstGeom prst="chord">
              <a:avLst>
                <a:gd name="adj1" fmla="val 11058179"/>
                <a:gd name="adj2" fmla="val 2134997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hord 73"/>
            <p:cNvSpPr/>
            <p:nvPr/>
          </p:nvSpPr>
          <p:spPr>
            <a:xfrm>
              <a:off x="8153400" y="4114800"/>
              <a:ext cx="228600" cy="228600"/>
            </a:xfrm>
            <a:prstGeom prst="chord">
              <a:avLst>
                <a:gd name="adj1" fmla="val 11058179"/>
                <a:gd name="adj2" fmla="val 2134997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4977906" y="4267200"/>
            <a:ext cx="457200" cy="228600"/>
            <a:chOff x="7772400" y="3962400"/>
            <a:chExt cx="457200" cy="228600"/>
          </a:xfrm>
        </p:grpSpPr>
        <p:grpSp>
          <p:nvGrpSpPr>
            <p:cNvPr id="5" name="Group 26"/>
            <p:cNvGrpSpPr/>
            <p:nvPr/>
          </p:nvGrpSpPr>
          <p:grpSpPr>
            <a:xfrm>
              <a:off x="7772400" y="3962400"/>
              <a:ext cx="228600" cy="228600"/>
              <a:chOff x="7772400" y="3962400"/>
              <a:chExt cx="2286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772400" y="3962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flipV="1">
                <a:off x="7772400" y="4054471"/>
                <a:ext cx="152400" cy="1365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7"/>
            <p:cNvGrpSpPr/>
            <p:nvPr/>
          </p:nvGrpSpPr>
          <p:grpSpPr>
            <a:xfrm>
              <a:off x="8001000" y="3962400"/>
              <a:ext cx="228600" cy="228600"/>
              <a:chOff x="7772400" y="3962400"/>
              <a:chExt cx="2286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772400" y="3962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flipV="1">
                <a:off x="7772400" y="4054471"/>
                <a:ext cx="152400" cy="1365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38"/>
          <p:cNvGrpSpPr/>
          <p:nvPr/>
        </p:nvGrpSpPr>
        <p:grpSpPr>
          <a:xfrm>
            <a:off x="4977906" y="4267200"/>
            <a:ext cx="457200" cy="228600"/>
            <a:chOff x="7391400" y="4343400"/>
            <a:chExt cx="457200" cy="228600"/>
          </a:xfrm>
        </p:grpSpPr>
        <p:sp>
          <p:nvSpPr>
            <p:cNvPr id="37" name="Oval 36"/>
            <p:cNvSpPr/>
            <p:nvPr/>
          </p:nvSpPr>
          <p:spPr>
            <a:xfrm>
              <a:off x="7391400" y="4343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7423768" y="4391639"/>
              <a:ext cx="152400" cy="13652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620000" y="4343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7652368" y="4391639"/>
              <a:ext cx="152400" cy="13652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56"/>
          <p:cNvGrpSpPr/>
          <p:nvPr/>
        </p:nvGrpSpPr>
        <p:grpSpPr>
          <a:xfrm>
            <a:off x="4977906" y="4267200"/>
            <a:ext cx="457200" cy="228600"/>
            <a:chOff x="7924800" y="4114800"/>
            <a:chExt cx="457200" cy="228600"/>
          </a:xfrm>
        </p:grpSpPr>
        <p:grpSp>
          <p:nvGrpSpPr>
            <p:cNvPr id="9" name="Group 50"/>
            <p:cNvGrpSpPr/>
            <p:nvPr/>
          </p:nvGrpSpPr>
          <p:grpSpPr>
            <a:xfrm>
              <a:off x="7924800" y="4114800"/>
              <a:ext cx="457200" cy="228600"/>
              <a:chOff x="7391400" y="4343400"/>
              <a:chExt cx="457200" cy="2286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3914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flipV="1">
                <a:off x="7460343" y="4391639"/>
                <a:ext cx="152400" cy="1365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6200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flipV="1">
                <a:off x="7695593" y="4391639"/>
                <a:ext cx="152400" cy="1365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Chord 49"/>
            <p:cNvSpPr/>
            <p:nvPr/>
          </p:nvSpPr>
          <p:spPr>
            <a:xfrm>
              <a:off x="7924800" y="4114800"/>
              <a:ext cx="228600" cy="228600"/>
            </a:xfrm>
            <a:prstGeom prst="chord">
              <a:avLst>
                <a:gd name="adj1" fmla="val 11058179"/>
                <a:gd name="adj2" fmla="val 2134997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hord 55"/>
            <p:cNvSpPr/>
            <p:nvPr/>
          </p:nvSpPr>
          <p:spPr>
            <a:xfrm>
              <a:off x="8153400" y="4114800"/>
              <a:ext cx="228600" cy="228600"/>
            </a:xfrm>
            <a:prstGeom prst="chord">
              <a:avLst>
                <a:gd name="adj1" fmla="val 11058179"/>
                <a:gd name="adj2" fmla="val 2134997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348"/>
          <p:cNvGrpSpPr/>
          <p:nvPr/>
        </p:nvGrpSpPr>
        <p:grpSpPr>
          <a:xfrm>
            <a:off x="4824404" y="4492107"/>
            <a:ext cx="2185996" cy="1222893"/>
            <a:chOff x="7050478" y="5034050"/>
            <a:chExt cx="2185996" cy="1222893"/>
          </a:xfrm>
        </p:grpSpPr>
        <p:grpSp>
          <p:nvGrpSpPr>
            <p:cNvPr id="20" name="Group 308"/>
            <p:cNvGrpSpPr/>
            <p:nvPr/>
          </p:nvGrpSpPr>
          <p:grpSpPr>
            <a:xfrm rot="1735554">
              <a:off x="7050478" y="5034050"/>
              <a:ext cx="1263517" cy="806701"/>
              <a:chOff x="7135813" y="5459777"/>
              <a:chExt cx="1520064" cy="921239"/>
            </a:xfrm>
          </p:grpSpPr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 rot="20394448">
                <a:off x="7824207" y="5459777"/>
                <a:ext cx="831670" cy="921239"/>
              </a:xfrm>
              <a:custGeom>
                <a:avLst/>
                <a:gdLst/>
                <a:ahLst/>
                <a:cxnLst>
                  <a:cxn ang="0">
                    <a:pos x="12" y="15"/>
                  </a:cxn>
                  <a:cxn ang="0">
                    <a:pos x="0" y="85"/>
                  </a:cxn>
                  <a:cxn ang="0">
                    <a:pos x="0" y="85"/>
                  </a:cxn>
                  <a:cxn ang="0">
                    <a:pos x="39" y="113"/>
                  </a:cxn>
                  <a:cxn ang="0">
                    <a:pos x="82" y="132"/>
                  </a:cxn>
                  <a:cxn ang="0">
                    <a:pos x="132" y="151"/>
                  </a:cxn>
                  <a:cxn ang="0">
                    <a:pos x="159" y="159"/>
                  </a:cxn>
                  <a:cxn ang="0">
                    <a:pos x="187" y="163"/>
                  </a:cxn>
                  <a:cxn ang="0">
                    <a:pos x="218" y="163"/>
                  </a:cxn>
                  <a:cxn ang="0">
                    <a:pos x="245" y="159"/>
                  </a:cxn>
                  <a:cxn ang="0">
                    <a:pos x="276" y="148"/>
                  </a:cxn>
                  <a:cxn ang="0">
                    <a:pos x="303" y="132"/>
                  </a:cxn>
                  <a:cxn ang="0">
                    <a:pos x="326" y="105"/>
                  </a:cxn>
                  <a:cxn ang="0">
                    <a:pos x="350" y="74"/>
                  </a:cxn>
                  <a:cxn ang="0">
                    <a:pos x="295" y="0"/>
                  </a:cxn>
                  <a:cxn ang="0">
                    <a:pos x="295" y="0"/>
                  </a:cxn>
                  <a:cxn ang="0">
                    <a:pos x="276" y="23"/>
                  </a:cxn>
                  <a:cxn ang="0">
                    <a:pos x="249" y="47"/>
                  </a:cxn>
                  <a:cxn ang="0">
                    <a:pos x="218" y="66"/>
                  </a:cxn>
                  <a:cxn ang="0">
                    <a:pos x="198" y="74"/>
                  </a:cxn>
                  <a:cxn ang="0">
                    <a:pos x="175" y="82"/>
                  </a:cxn>
                  <a:cxn ang="0">
                    <a:pos x="152" y="82"/>
                  </a:cxn>
                  <a:cxn ang="0">
                    <a:pos x="128" y="78"/>
                  </a:cxn>
                  <a:cxn ang="0">
                    <a:pos x="101" y="74"/>
                  </a:cxn>
                  <a:cxn ang="0">
                    <a:pos x="74" y="58"/>
                  </a:cxn>
                  <a:cxn ang="0">
                    <a:pos x="43" y="43"/>
                  </a:cxn>
                  <a:cxn ang="0">
                    <a:pos x="12" y="15"/>
                  </a:cxn>
                  <a:cxn ang="0">
                    <a:pos x="12" y="15"/>
                  </a:cxn>
                </a:cxnLst>
                <a:rect l="0" t="0" r="r" b="b"/>
                <a:pathLst>
                  <a:path w="350" h="163">
                    <a:moveTo>
                      <a:pt x="12" y="15"/>
                    </a:moveTo>
                    <a:lnTo>
                      <a:pt x="0" y="85"/>
                    </a:lnTo>
                    <a:lnTo>
                      <a:pt x="0" y="85"/>
                    </a:lnTo>
                    <a:lnTo>
                      <a:pt x="39" y="113"/>
                    </a:lnTo>
                    <a:lnTo>
                      <a:pt x="82" y="132"/>
                    </a:lnTo>
                    <a:lnTo>
                      <a:pt x="132" y="151"/>
                    </a:lnTo>
                    <a:lnTo>
                      <a:pt x="159" y="159"/>
                    </a:lnTo>
                    <a:lnTo>
                      <a:pt x="187" y="163"/>
                    </a:lnTo>
                    <a:lnTo>
                      <a:pt x="218" y="163"/>
                    </a:lnTo>
                    <a:lnTo>
                      <a:pt x="245" y="159"/>
                    </a:lnTo>
                    <a:lnTo>
                      <a:pt x="276" y="148"/>
                    </a:lnTo>
                    <a:lnTo>
                      <a:pt x="303" y="132"/>
                    </a:lnTo>
                    <a:lnTo>
                      <a:pt x="326" y="105"/>
                    </a:lnTo>
                    <a:lnTo>
                      <a:pt x="350" y="74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76" y="23"/>
                    </a:lnTo>
                    <a:lnTo>
                      <a:pt x="249" y="47"/>
                    </a:lnTo>
                    <a:lnTo>
                      <a:pt x="218" y="66"/>
                    </a:lnTo>
                    <a:lnTo>
                      <a:pt x="198" y="74"/>
                    </a:lnTo>
                    <a:lnTo>
                      <a:pt x="175" y="82"/>
                    </a:lnTo>
                    <a:lnTo>
                      <a:pt x="152" y="82"/>
                    </a:lnTo>
                    <a:lnTo>
                      <a:pt x="128" y="78"/>
                    </a:lnTo>
                    <a:lnTo>
                      <a:pt x="101" y="74"/>
                    </a:lnTo>
                    <a:lnTo>
                      <a:pt x="74" y="58"/>
                    </a:lnTo>
                    <a:lnTo>
                      <a:pt x="43" y="43"/>
                    </a:lnTo>
                    <a:lnTo>
                      <a:pt x="12" y="15"/>
                    </a:lnTo>
                    <a:lnTo>
                      <a:pt x="12" y="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125"/>
              <p:cNvSpPr>
                <a:spLocks/>
              </p:cNvSpPr>
              <p:nvPr/>
            </p:nvSpPr>
            <p:spPr bwMode="auto">
              <a:xfrm>
                <a:off x="7888288" y="5856288"/>
                <a:ext cx="209550" cy="363538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0" y="217"/>
                  </a:cxn>
                  <a:cxn ang="0">
                    <a:pos x="19" y="225"/>
                  </a:cxn>
                  <a:cxn ang="0">
                    <a:pos x="35" y="229"/>
                  </a:cxn>
                  <a:cxn ang="0">
                    <a:pos x="46" y="229"/>
                  </a:cxn>
                  <a:cxn ang="0">
                    <a:pos x="62" y="225"/>
                  </a:cxn>
                  <a:cxn ang="0">
                    <a:pos x="74" y="221"/>
                  </a:cxn>
                  <a:cxn ang="0">
                    <a:pos x="85" y="213"/>
                  </a:cxn>
                  <a:cxn ang="0">
                    <a:pos x="108" y="190"/>
                  </a:cxn>
                  <a:cxn ang="0">
                    <a:pos x="120" y="163"/>
                  </a:cxn>
                  <a:cxn ang="0">
                    <a:pos x="132" y="136"/>
                  </a:cxn>
                  <a:cxn ang="0">
                    <a:pos x="132" y="108"/>
                  </a:cxn>
                  <a:cxn ang="0">
                    <a:pos x="132" y="93"/>
                  </a:cxn>
                  <a:cxn ang="0">
                    <a:pos x="128" y="81"/>
                  </a:cxn>
                  <a:cxn ang="0">
                    <a:pos x="128" y="81"/>
                  </a:cxn>
                  <a:cxn ang="0">
                    <a:pos x="112" y="42"/>
                  </a:cxn>
                  <a:cxn ang="0">
                    <a:pos x="105" y="27"/>
                  </a:cxn>
                  <a:cxn ang="0">
                    <a:pos x="93" y="15"/>
                  </a:cxn>
                  <a:cxn ang="0">
                    <a:pos x="81" y="7"/>
                  </a:cxn>
                  <a:cxn ang="0">
                    <a:pos x="70" y="0"/>
                  </a:cxn>
                  <a:cxn ang="0">
                    <a:pos x="50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0" y="217"/>
                  </a:cxn>
                  <a:cxn ang="0">
                    <a:pos x="0" y="217"/>
                  </a:cxn>
                </a:cxnLst>
                <a:rect l="0" t="0" r="r" b="b"/>
                <a:pathLst>
                  <a:path w="132" h="229">
                    <a:moveTo>
                      <a:pt x="0" y="217"/>
                    </a:moveTo>
                    <a:lnTo>
                      <a:pt x="0" y="217"/>
                    </a:lnTo>
                    <a:lnTo>
                      <a:pt x="19" y="225"/>
                    </a:lnTo>
                    <a:lnTo>
                      <a:pt x="35" y="229"/>
                    </a:lnTo>
                    <a:lnTo>
                      <a:pt x="46" y="229"/>
                    </a:lnTo>
                    <a:lnTo>
                      <a:pt x="62" y="225"/>
                    </a:lnTo>
                    <a:lnTo>
                      <a:pt x="74" y="221"/>
                    </a:lnTo>
                    <a:lnTo>
                      <a:pt x="85" y="213"/>
                    </a:lnTo>
                    <a:lnTo>
                      <a:pt x="108" y="190"/>
                    </a:lnTo>
                    <a:lnTo>
                      <a:pt x="120" y="163"/>
                    </a:lnTo>
                    <a:lnTo>
                      <a:pt x="132" y="136"/>
                    </a:lnTo>
                    <a:lnTo>
                      <a:pt x="132" y="108"/>
                    </a:lnTo>
                    <a:lnTo>
                      <a:pt x="132" y="93"/>
                    </a:lnTo>
                    <a:lnTo>
                      <a:pt x="128" y="81"/>
                    </a:lnTo>
                    <a:lnTo>
                      <a:pt x="128" y="81"/>
                    </a:lnTo>
                    <a:lnTo>
                      <a:pt x="112" y="42"/>
                    </a:lnTo>
                    <a:lnTo>
                      <a:pt x="105" y="27"/>
                    </a:lnTo>
                    <a:lnTo>
                      <a:pt x="93" y="15"/>
                    </a:lnTo>
                    <a:lnTo>
                      <a:pt x="81" y="7"/>
                    </a:lnTo>
                    <a:lnTo>
                      <a:pt x="70" y="0"/>
                    </a:lnTo>
                    <a:lnTo>
                      <a:pt x="5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0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126"/>
              <p:cNvSpPr>
                <a:spLocks/>
              </p:cNvSpPr>
              <p:nvPr/>
            </p:nvSpPr>
            <p:spPr bwMode="auto">
              <a:xfrm>
                <a:off x="7869238" y="5830888"/>
                <a:ext cx="246062" cy="406400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0" y="237"/>
                  </a:cxn>
                  <a:cxn ang="0">
                    <a:pos x="8" y="241"/>
                  </a:cxn>
                  <a:cxn ang="0">
                    <a:pos x="8" y="241"/>
                  </a:cxn>
                  <a:cxn ang="0">
                    <a:pos x="35" y="253"/>
                  </a:cxn>
                  <a:cxn ang="0">
                    <a:pos x="47" y="256"/>
                  </a:cxn>
                  <a:cxn ang="0">
                    <a:pos x="62" y="256"/>
                  </a:cxn>
                  <a:cxn ang="0">
                    <a:pos x="74" y="256"/>
                  </a:cxn>
                  <a:cxn ang="0">
                    <a:pos x="86" y="249"/>
                  </a:cxn>
                  <a:cxn ang="0">
                    <a:pos x="109" y="233"/>
                  </a:cxn>
                  <a:cxn ang="0">
                    <a:pos x="109" y="233"/>
                  </a:cxn>
                  <a:cxn ang="0">
                    <a:pos x="124" y="221"/>
                  </a:cxn>
                  <a:cxn ang="0">
                    <a:pos x="136" y="202"/>
                  </a:cxn>
                  <a:cxn ang="0">
                    <a:pos x="144" y="183"/>
                  </a:cxn>
                  <a:cxn ang="0">
                    <a:pos x="152" y="167"/>
                  </a:cxn>
                  <a:cxn ang="0">
                    <a:pos x="155" y="144"/>
                  </a:cxn>
                  <a:cxn ang="0">
                    <a:pos x="155" y="128"/>
                  </a:cxn>
                  <a:cxn ang="0">
                    <a:pos x="155" y="109"/>
                  </a:cxn>
                  <a:cxn ang="0">
                    <a:pos x="148" y="93"/>
                  </a:cxn>
                  <a:cxn ang="0">
                    <a:pos x="152" y="93"/>
                  </a:cxn>
                  <a:cxn ang="0">
                    <a:pos x="152" y="93"/>
                  </a:cxn>
                  <a:cxn ang="0">
                    <a:pos x="136" y="54"/>
                  </a:cxn>
                  <a:cxn ang="0">
                    <a:pos x="128" y="39"/>
                  </a:cxn>
                  <a:cxn ang="0">
                    <a:pos x="117" y="23"/>
                  </a:cxn>
                  <a:cxn ang="0">
                    <a:pos x="105" y="12"/>
                  </a:cxn>
                  <a:cxn ang="0">
                    <a:pos x="86" y="4"/>
                  </a:cxn>
                  <a:cxn ang="0">
                    <a:pos x="66" y="0"/>
                  </a:cxn>
                  <a:cxn ang="0">
                    <a:pos x="39" y="4"/>
                  </a:cxn>
                  <a:cxn ang="0">
                    <a:pos x="31" y="8"/>
                  </a:cxn>
                  <a:cxn ang="0">
                    <a:pos x="31" y="16"/>
                  </a:cxn>
                </a:cxnLst>
                <a:rect l="0" t="0" r="r" b="b"/>
                <a:pathLst>
                  <a:path w="155" h="256">
                    <a:moveTo>
                      <a:pt x="31" y="16"/>
                    </a:moveTo>
                    <a:lnTo>
                      <a:pt x="0" y="237"/>
                    </a:lnTo>
                    <a:lnTo>
                      <a:pt x="8" y="241"/>
                    </a:lnTo>
                    <a:lnTo>
                      <a:pt x="8" y="241"/>
                    </a:lnTo>
                    <a:lnTo>
                      <a:pt x="35" y="253"/>
                    </a:lnTo>
                    <a:lnTo>
                      <a:pt x="47" y="256"/>
                    </a:lnTo>
                    <a:lnTo>
                      <a:pt x="62" y="256"/>
                    </a:lnTo>
                    <a:lnTo>
                      <a:pt x="74" y="256"/>
                    </a:lnTo>
                    <a:lnTo>
                      <a:pt x="86" y="249"/>
                    </a:lnTo>
                    <a:lnTo>
                      <a:pt x="109" y="233"/>
                    </a:lnTo>
                    <a:lnTo>
                      <a:pt x="109" y="233"/>
                    </a:lnTo>
                    <a:lnTo>
                      <a:pt x="124" y="221"/>
                    </a:lnTo>
                    <a:lnTo>
                      <a:pt x="136" y="202"/>
                    </a:lnTo>
                    <a:lnTo>
                      <a:pt x="144" y="183"/>
                    </a:lnTo>
                    <a:lnTo>
                      <a:pt x="152" y="167"/>
                    </a:lnTo>
                    <a:lnTo>
                      <a:pt x="155" y="144"/>
                    </a:lnTo>
                    <a:lnTo>
                      <a:pt x="155" y="128"/>
                    </a:lnTo>
                    <a:lnTo>
                      <a:pt x="155" y="109"/>
                    </a:lnTo>
                    <a:lnTo>
                      <a:pt x="148" y="93"/>
                    </a:lnTo>
                    <a:lnTo>
                      <a:pt x="152" y="93"/>
                    </a:lnTo>
                    <a:lnTo>
                      <a:pt x="152" y="93"/>
                    </a:lnTo>
                    <a:lnTo>
                      <a:pt x="136" y="54"/>
                    </a:lnTo>
                    <a:lnTo>
                      <a:pt x="128" y="39"/>
                    </a:lnTo>
                    <a:lnTo>
                      <a:pt x="117" y="23"/>
                    </a:lnTo>
                    <a:lnTo>
                      <a:pt x="105" y="12"/>
                    </a:lnTo>
                    <a:lnTo>
                      <a:pt x="86" y="4"/>
                    </a:lnTo>
                    <a:lnTo>
                      <a:pt x="66" y="0"/>
                    </a:lnTo>
                    <a:lnTo>
                      <a:pt x="39" y="4"/>
                    </a:lnTo>
                    <a:lnTo>
                      <a:pt x="31" y="8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127"/>
              <p:cNvSpPr>
                <a:spLocks/>
              </p:cNvSpPr>
              <p:nvPr/>
            </p:nvSpPr>
            <p:spPr bwMode="auto">
              <a:xfrm>
                <a:off x="7888288" y="5856288"/>
                <a:ext cx="209550" cy="363538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0" y="217"/>
                  </a:cxn>
                  <a:cxn ang="0">
                    <a:pos x="19" y="225"/>
                  </a:cxn>
                  <a:cxn ang="0">
                    <a:pos x="35" y="229"/>
                  </a:cxn>
                  <a:cxn ang="0">
                    <a:pos x="46" y="229"/>
                  </a:cxn>
                  <a:cxn ang="0">
                    <a:pos x="62" y="225"/>
                  </a:cxn>
                  <a:cxn ang="0">
                    <a:pos x="74" y="221"/>
                  </a:cxn>
                  <a:cxn ang="0">
                    <a:pos x="85" y="213"/>
                  </a:cxn>
                  <a:cxn ang="0">
                    <a:pos x="108" y="190"/>
                  </a:cxn>
                  <a:cxn ang="0">
                    <a:pos x="120" y="163"/>
                  </a:cxn>
                  <a:cxn ang="0">
                    <a:pos x="132" y="136"/>
                  </a:cxn>
                  <a:cxn ang="0">
                    <a:pos x="132" y="108"/>
                  </a:cxn>
                  <a:cxn ang="0">
                    <a:pos x="132" y="93"/>
                  </a:cxn>
                  <a:cxn ang="0">
                    <a:pos x="128" y="81"/>
                  </a:cxn>
                  <a:cxn ang="0">
                    <a:pos x="128" y="81"/>
                  </a:cxn>
                  <a:cxn ang="0">
                    <a:pos x="112" y="42"/>
                  </a:cxn>
                  <a:cxn ang="0">
                    <a:pos x="105" y="27"/>
                  </a:cxn>
                  <a:cxn ang="0">
                    <a:pos x="93" y="15"/>
                  </a:cxn>
                  <a:cxn ang="0">
                    <a:pos x="81" y="7"/>
                  </a:cxn>
                  <a:cxn ang="0">
                    <a:pos x="70" y="0"/>
                  </a:cxn>
                  <a:cxn ang="0">
                    <a:pos x="50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0" y="217"/>
                  </a:cxn>
                  <a:cxn ang="0">
                    <a:pos x="0" y="217"/>
                  </a:cxn>
                </a:cxnLst>
                <a:rect l="0" t="0" r="r" b="b"/>
                <a:pathLst>
                  <a:path w="132" h="229">
                    <a:moveTo>
                      <a:pt x="0" y="217"/>
                    </a:moveTo>
                    <a:lnTo>
                      <a:pt x="0" y="217"/>
                    </a:lnTo>
                    <a:lnTo>
                      <a:pt x="19" y="225"/>
                    </a:lnTo>
                    <a:lnTo>
                      <a:pt x="35" y="229"/>
                    </a:lnTo>
                    <a:lnTo>
                      <a:pt x="46" y="229"/>
                    </a:lnTo>
                    <a:lnTo>
                      <a:pt x="62" y="225"/>
                    </a:lnTo>
                    <a:lnTo>
                      <a:pt x="74" y="221"/>
                    </a:lnTo>
                    <a:lnTo>
                      <a:pt x="85" y="213"/>
                    </a:lnTo>
                    <a:lnTo>
                      <a:pt x="108" y="190"/>
                    </a:lnTo>
                    <a:lnTo>
                      <a:pt x="120" y="163"/>
                    </a:lnTo>
                    <a:lnTo>
                      <a:pt x="132" y="136"/>
                    </a:lnTo>
                    <a:lnTo>
                      <a:pt x="132" y="108"/>
                    </a:lnTo>
                    <a:lnTo>
                      <a:pt x="132" y="93"/>
                    </a:lnTo>
                    <a:lnTo>
                      <a:pt x="128" y="81"/>
                    </a:lnTo>
                    <a:lnTo>
                      <a:pt x="128" y="81"/>
                    </a:lnTo>
                    <a:lnTo>
                      <a:pt x="112" y="42"/>
                    </a:lnTo>
                    <a:lnTo>
                      <a:pt x="105" y="27"/>
                    </a:lnTo>
                    <a:lnTo>
                      <a:pt x="93" y="15"/>
                    </a:lnTo>
                    <a:lnTo>
                      <a:pt x="81" y="7"/>
                    </a:lnTo>
                    <a:lnTo>
                      <a:pt x="70" y="0"/>
                    </a:lnTo>
                    <a:lnTo>
                      <a:pt x="5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0" y="217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128"/>
              <p:cNvSpPr>
                <a:spLocks/>
              </p:cNvSpPr>
              <p:nvPr/>
            </p:nvSpPr>
            <p:spPr bwMode="auto">
              <a:xfrm>
                <a:off x="7154863" y="5689600"/>
                <a:ext cx="850900" cy="542925"/>
              </a:xfrm>
              <a:custGeom>
                <a:avLst/>
                <a:gdLst/>
                <a:ahLst/>
                <a:cxnLst>
                  <a:cxn ang="0">
                    <a:pos x="349" y="58"/>
                  </a:cxn>
                  <a:cxn ang="0">
                    <a:pos x="349" y="58"/>
                  </a:cxn>
                  <a:cxn ang="0">
                    <a:pos x="256" y="23"/>
                  </a:cxn>
                  <a:cxn ang="0">
                    <a:pos x="256" y="23"/>
                  </a:cxn>
                  <a:cxn ang="0">
                    <a:pos x="237" y="11"/>
                  </a:cxn>
                  <a:cxn ang="0">
                    <a:pos x="213" y="7"/>
                  </a:cxn>
                  <a:cxn ang="0">
                    <a:pos x="182" y="4"/>
                  </a:cxn>
                  <a:cxn ang="0">
                    <a:pos x="155" y="0"/>
                  </a:cxn>
                  <a:cxn ang="0">
                    <a:pos x="93" y="0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19" y="7"/>
                  </a:cxn>
                  <a:cxn ang="0">
                    <a:pos x="7" y="15"/>
                  </a:cxn>
                  <a:cxn ang="0">
                    <a:pos x="0" y="31"/>
                  </a:cxn>
                  <a:cxn ang="0">
                    <a:pos x="0" y="42"/>
                  </a:cxn>
                  <a:cxn ang="0">
                    <a:pos x="4" y="58"/>
                  </a:cxn>
                  <a:cxn ang="0">
                    <a:pos x="11" y="70"/>
                  </a:cxn>
                  <a:cxn ang="0">
                    <a:pos x="23" y="81"/>
                  </a:cxn>
                  <a:cxn ang="0">
                    <a:pos x="38" y="85"/>
                  </a:cxn>
                  <a:cxn ang="0">
                    <a:pos x="38" y="85"/>
                  </a:cxn>
                  <a:cxn ang="0">
                    <a:pos x="93" y="77"/>
                  </a:cxn>
                  <a:cxn ang="0">
                    <a:pos x="151" y="73"/>
                  </a:cxn>
                  <a:cxn ang="0">
                    <a:pos x="178" y="73"/>
                  </a:cxn>
                  <a:cxn ang="0">
                    <a:pos x="205" y="77"/>
                  </a:cxn>
                  <a:cxn ang="0">
                    <a:pos x="233" y="85"/>
                  </a:cxn>
                  <a:cxn ang="0">
                    <a:pos x="256" y="97"/>
                  </a:cxn>
                  <a:cxn ang="0">
                    <a:pos x="256" y="97"/>
                  </a:cxn>
                  <a:cxn ang="0">
                    <a:pos x="287" y="116"/>
                  </a:cxn>
                  <a:cxn ang="0">
                    <a:pos x="287" y="116"/>
                  </a:cxn>
                  <a:cxn ang="0">
                    <a:pos x="287" y="237"/>
                  </a:cxn>
                  <a:cxn ang="0">
                    <a:pos x="287" y="237"/>
                  </a:cxn>
                  <a:cxn ang="0">
                    <a:pos x="279" y="295"/>
                  </a:cxn>
                  <a:cxn ang="0">
                    <a:pos x="279" y="295"/>
                  </a:cxn>
                  <a:cxn ang="0">
                    <a:pos x="337" y="326"/>
                  </a:cxn>
                  <a:cxn ang="0">
                    <a:pos x="337" y="326"/>
                  </a:cxn>
                  <a:cxn ang="0">
                    <a:pos x="369" y="338"/>
                  </a:cxn>
                  <a:cxn ang="0">
                    <a:pos x="392" y="342"/>
                  </a:cxn>
                  <a:cxn ang="0">
                    <a:pos x="419" y="342"/>
                  </a:cxn>
                  <a:cxn ang="0">
                    <a:pos x="450" y="334"/>
                  </a:cxn>
                  <a:cxn ang="0">
                    <a:pos x="450" y="334"/>
                  </a:cxn>
                  <a:cxn ang="0">
                    <a:pos x="477" y="314"/>
                  </a:cxn>
                  <a:cxn ang="0">
                    <a:pos x="493" y="299"/>
                  </a:cxn>
                  <a:cxn ang="0">
                    <a:pos x="508" y="287"/>
                  </a:cxn>
                  <a:cxn ang="0">
                    <a:pos x="516" y="272"/>
                  </a:cxn>
                  <a:cxn ang="0">
                    <a:pos x="524" y="252"/>
                  </a:cxn>
                  <a:cxn ang="0">
                    <a:pos x="524" y="233"/>
                  </a:cxn>
                  <a:cxn ang="0">
                    <a:pos x="520" y="209"/>
                  </a:cxn>
                  <a:cxn ang="0">
                    <a:pos x="520" y="209"/>
                  </a:cxn>
                  <a:cxn ang="0">
                    <a:pos x="532" y="186"/>
                  </a:cxn>
                  <a:cxn ang="0">
                    <a:pos x="536" y="167"/>
                  </a:cxn>
                  <a:cxn ang="0">
                    <a:pos x="536" y="147"/>
                  </a:cxn>
                  <a:cxn ang="0">
                    <a:pos x="532" y="132"/>
                  </a:cxn>
                  <a:cxn ang="0">
                    <a:pos x="520" y="116"/>
                  </a:cxn>
                  <a:cxn ang="0">
                    <a:pos x="508" y="105"/>
                  </a:cxn>
                  <a:cxn ang="0">
                    <a:pos x="469" y="73"/>
                  </a:cxn>
                  <a:cxn ang="0">
                    <a:pos x="469" y="73"/>
                  </a:cxn>
                  <a:cxn ang="0">
                    <a:pos x="415" y="58"/>
                  </a:cxn>
                  <a:cxn ang="0">
                    <a:pos x="415" y="58"/>
                  </a:cxn>
                  <a:cxn ang="0">
                    <a:pos x="384" y="58"/>
                  </a:cxn>
                  <a:cxn ang="0">
                    <a:pos x="349" y="58"/>
                  </a:cxn>
                  <a:cxn ang="0">
                    <a:pos x="349" y="58"/>
                  </a:cxn>
                </a:cxnLst>
                <a:rect l="0" t="0" r="r" b="b"/>
                <a:pathLst>
                  <a:path w="536" h="342">
                    <a:moveTo>
                      <a:pt x="349" y="58"/>
                    </a:moveTo>
                    <a:lnTo>
                      <a:pt x="349" y="58"/>
                    </a:lnTo>
                    <a:lnTo>
                      <a:pt x="256" y="23"/>
                    </a:lnTo>
                    <a:lnTo>
                      <a:pt x="256" y="23"/>
                    </a:lnTo>
                    <a:lnTo>
                      <a:pt x="237" y="11"/>
                    </a:lnTo>
                    <a:lnTo>
                      <a:pt x="213" y="7"/>
                    </a:lnTo>
                    <a:lnTo>
                      <a:pt x="182" y="4"/>
                    </a:lnTo>
                    <a:lnTo>
                      <a:pt x="155" y="0"/>
                    </a:lnTo>
                    <a:lnTo>
                      <a:pt x="93" y="0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19" y="7"/>
                    </a:lnTo>
                    <a:lnTo>
                      <a:pt x="7" y="15"/>
                    </a:lnTo>
                    <a:lnTo>
                      <a:pt x="0" y="31"/>
                    </a:lnTo>
                    <a:lnTo>
                      <a:pt x="0" y="42"/>
                    </a:lnTo>
                    <a:lnTo>
                      <a:pt x="4" y="58"/>
                    </a:lnTo>
                    <a:lnTo>
                      <a:pt x="11" y="70"/>
                    </a:lnTo>
                    <a:lnTo>
                      <a:pt x="23" y="81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93" y="77"/>
                    </a:lnTo>
                    <a:lnTo>
                      <a:pt x="151" y="73"/>
                    </a:lnTo>
                    <a:lnTo>
                      <a:pt x="178" y="73"/>
                    </a:lnTo>
                    <a:lnTo>
                      <a:pt x="205" y="77"/>
                    </a:lnTo>
                    <a:lnTo>
                      <a:pt x="233" y="85"/>
                    </a:lnTo>
                    <a:lnTo>
                      <a:pt x="256" y="97"/>
                    </a:lnTo>
                    <a:lnTo>
                      <a:pt x="256" y="97"/>
                    </a:lnTo>
                    <a:lnTo>
                      <a:pt x="287" y="116"/>
                    </a:lnTo>
                    <a:lnTo>
                      <a:pt x="287" y="116"/>
                    </a:lnTo>
                    <a:lnTo>
                      <a:pt x="287" y="237"/>
                    </a:lnTo>
                    <a:lnTo>
                      <a:pt x="287" y="237"/>
                    </a:lnTo>
                    <a:lnTo>
                      <a:pt x="279" y="295"/>
                    </a:lnTo>
                    <a:lnTo>
                      <a:pt x="279" y="295"/>
                    </a:lnTo>
                    <a:lnTo>
                      <a:pt x="337" y="326"/>
                    </a:lnTo>
                    <a:lnTo>
                      <a:pt x="337" y="326"/>
                    </a:lnTo>
                    <a:lnTo>
                      <a:pt x="369" y="338"/>
                    </a:lnTo>
                    <a:lnTo>
                      <a:pt x="392" y="342"/>
                    </a:lnTo>
                    <a:lnTo>
                      <a:pt x="419" y="342"/>
                    </a:lnTo>
                    <a:lnTo>
                      <a:pt x="450" y="334"/>
                    </a:lnTo>
                    <a:lnTo>
                      <a:pt x="450" y="334"/>
                    </a:lnTo>
                    <a:lnTo>
                      <a:pt x="477" y="314"/>
                    </a:lnTo>
                    <a:lnTo>
                      <a:pt x="493" y="299"/>
                    </a:lnTo>
                    <a:lnTo>
                      <a:pt x="508" y="287"/>
                    </a:lnTo>
                    <a:lnTo>
                      <a:pt x="516" y="272"/>
                    </a:lnTo>
                    <a:lnTo>
                      <a:pt x="524" y="252"/>
                    </a:lnTo>
                    <a:lnTo>
                      <a:pt x="524" y="233"/>
                    </a:lnTo>
                    <a:lnTo>
                      <a:pt x="520" y="209"/>
                    </a:lnTo>
                    <a:lnTo>
                      <a:pt x="520" y="209"/>
                    </a:lnTo>
                    <a:lnTo>
                      <a:pt x="532" y="186"/>
                    </a:lnTo>
                    <a:lnTo>
                      <a:pt x="536" y="167"/>
                    </a:lnTo>
                    <a:lnTo>
                      <a:pt x="536" y="147"/>
                    </a:lnTo>
                    <a:lnTo>
                      <a:pt x="532" y="132"/>
                    </a:lnTo>
                    <a:lnTo>
                      <a:pt x="520" y="116"/>
                    </a:lnTo>
                    <a:lnTo>
                      <a:pt x="508" y="105"/>
                    </a:lnTo>
                    <a:lnTo>
                      <a:pt x="469" y="73"/>
                    </a:lnTo>
                    <a:lnTo>
                      <a:pt x="469" y="73"/>
                    </a:lnTo>
                    <a:lnTo>
                      <a:pt x="415" y="58"/>
                    </a:lnTo>
                    <a:lnTo>
                      <a:pt x="415" y="58"/>
                    </a:lnTo>
                    <a:lnTo>
                      <a:pt x="384" y="58"/>
                    </a:lnTo>
                    <a:lnTo>
                      <a:pt x="349" y="58"/>
                    </a:lnTo>
                    <a:lnTo>
                      <a:pt x="349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129"/>
              <p:cNvSpPr>
                <a:spLocks/>
              </p:cNvSpPr>
              <p:nvPr/>
            </p:nvSpPr>
            <p:spPr bwMode="auto">
              <a:xfrm>
                <a:off x="7135813" y="5676900"/>
                <a:ext cx="881062" cy="566738"/>
              </a:xfrm>
              <a:custGeom>
                <a:avLst/>
                <a:gdLst/>
                <a:ahLst/>
                <a:cxnLst>
                  <a:cxn ang="0">
                    <a:pos x="47" y="101"/>
                  </a:cxn>
                  <a:cxn ang="0">
                    <a:pos x="128" y="93"/>
                  </a:cxn>
                  <a:cxn ang="0">
                    <a:pos x="159" y="89"/>
                  </a:cxn>
                  <a:cxn ang="0">
                    <a:pos x="229" y="97"/>
                  </a:cxn>
                  <a:cxn ang="0">
                    <a:pos x="264" y="113"/>
                  </a:cxn>
                  <a:cxn ang="0">
                    <a:pos x="291" y="128"/>
                  </a:cxn>
                  <a:cxn ang="0">
                    <a:pos x="291" y="245"/>
                  </a:cxn>
                  <a:cxn ang="0">
                    <a:pos x="283" y="307"/>
                  </a:cxn>
                  <a:cxn ang="0">
                    <a:pos x="342" y="342"/>
                  </a:cxn>
                  <a:cxn ang="0">
                    <a:pos x="404" y="357"/>
                  </a:cxn>
                  <a:cxn ang="0">
                    <a:pos x="462" y="350"/>
                  </a:cxn>
                  <a:cxn ang="0">
                    <a:pos x="470" y="346"/>
                  </a:cxn>
                  <a:cxn ang="0">
                    <a:pos x="501" y="326"/>
                  </a:cxn>
                  <a:cxn ang="0">
                    <a:pos x="528" y="295"/>
                  </a:cxn>
                  <a:cxn ang="0">
                    <a:pos x="544" y="260"/>
                  </a:cxn>
                  <a:cxn ang="0">
                    <a:pos x="540" y="217"/>
                  </a:cxn>
                  <a:cxn ang="0">
                    <a:pos x="551" y="194"/>
                  </a:cxn>
                  <a:cxn ang="0">
                    <a:pos x="555" y="155"/>
                  </a:cxn>
                  <a:cxn ang="0">
                    <a:pos x="540" y="124"/>
                  </a:cxn>
                  <a:cxn ang="0">
                    <a:pos x="493" y="78"/>
                  </a:cxn>
                  <a:cxn ang="0">
                    <a:pos x="427" y="58"/>
                  </a:cxn>
                  <a:cxn ang="0">
                    <a:pos x="427" y="58"/>
                  </a:cxn>
                  <a:cxn ang="0">
                    <a:pos x="361" y="58"/>
                  </a:cxn>
                  <a:cxn ang="0">
                    <a:pos x="349" y="50"/>
                  </a:cxn>
                  <a:cxn ang="0">
                    <a:pos x="268" y="19"/>
                  </a:cxn>
                  <a:cxn ang="0">
                    <a:pos x="225" y="8"/>
                  </a:cxn>
                  <a:cxn ang="0">
                    <a:pos x="113" y="0"/>
                  </a:cxn>
                  <a:cxn ang="0">
                    <a:pos x="50" y="4"/>
                  </a:cxn>
                  <a:cxn ang="0">
                    <a:pos x="12" y="19"/>
                  </a:cxn>
                  <a:cxn ang="0">
                    <a:pos x="0" y="47"/>
                  </a:cxn>
                  <a:cxn ang="0">
                    <a:pos x="4" y="66"/>
                  </a:cxn>
                  <a:cxn ang="0">
                    <a:pos x="27" y="93"/>
                  </a:cxn>
                  <a:cxn ang="0">
                    <a:pos x="47" y="101"/>
                  </a:cxn>
                </a:cxnLst>
                <a:rect l="0" t="0" r="r" b="b"/>
                <a:pathLst>
                  <a:path w="555" h="357">
                    <a:moveTo>
                      <a:pt x="47" y="101"/>
                    </a:moveTo>
                    <a:lnTo>
                      <a:pt x="47" y="101"/>
                    </a:lnTo>
                    <a:lnTo>
                      <a:pt x="58" y="101"/>
                    </a:lnTo>
                    <a:lnTo>
                      <a:pt x="128" y="93"/>
                    </a:lnTo>
                    <a:lnTo>
                      <a:pt x="128" y="93"/>
                    </a:lnTo>
                    <a:lnTo>
                      <a:pt x="159" y="89"/>
                    </a:lnTo>
                    <a:lnTo>
                      <a:pt x="183" y="89"/>
                    </a:lnTo>
                    <a:lnTo>
                      <a:pt x="229" y="97"/>
                    </a:lnTo>
                    <a:lnTo>
                      <a:pt x="256" y="109"/>
                    </a:lnTo>
                    <a:lnTo>
                      <a:pt x="264" y="113"/>
                    </a:lnTo>
                    <a:lnTo>
                      <a:pt x="264" y="113"/>
                    </a:lnTo>
                    <a:lnTo>
                      <a:pt x="291" y="128"/>
                    </a:lnTo>
                    <a:lnTo>
                      <a:pt x="291" y="128"/>
                    </a:lnTo>
                    <a:lnTo>
                      <a:pt x="291" y="245"/>
                    </a:lnTo>
                    <a:lnTo>
                      <a:pt x="291" y="245"/>
                    </a:lnTo>
                    <a:lnTo>
                      <a:pt x="283" y="307"/>
                    </a:lnTo>
                    <a:lnTo>
                      <a:pt x="342" y="342"/>
                    </a:lnTo>
                    <a:lnTo>
                      <a:pt x="342" y="342"/>
                    </a:lnTo>
                    <a:lnTo>
                      <a:pt x="377" y="353"/>
                    </a:lnTo>
                    <a:lnTo>
                      <a:pt x="404" y="357"/>
                    </a:lnTo>
                    <a:lnTo>
                      <a:pt x="431" y="357"/>
                    </a:lnTo>
                    <a:lnTo>
                      <a:pt x="462" y="350"/>
                    </a:lnTo>
                    <a:lnTo>
                      <a:pt x="466" y="350"/>
                    </a:lnTo>
                    <a:lnTo>
                      <a:pt x="470" y="346"/>
                    </a:lnTo>
                    <a:lnTo>
                      <a:pt x="470" y="346"/>
                    </a:lnTo>
                    <a:lnTo>
                      <a:pt x="501" y="326"/>
                    </a:lnTo>
                    <a:lnTo>
                      <a:pt x="513" y="311"/>
                    </a:lnTo>
                    <a:lnTo>
                      <a:pt x="528" y="295"/>
                    </a:lnTo>
                    <a:lnTo>
                      <a:pt x="536" y="280"/>
                    </a:lnTo>
                    <a:lnTo>
                      <a:pt x="544" y="260"/>
                    </a:lnTo>
                    <a:lnTo>
                      <a:pt x="544" y="241"/>
                    </a:lnTo>
                    <a:lnTo>
                      <a:pt x="540" y="217"/>
                    </a:lnTo>
                    <a:lnTo>
                      <a:pt x="540" y="217"/>
                    </a:lnTo>
                    <a:lnTo>
                      <a:pt x="551" y="194"/>
                    </a:lnTo>
                    <a:lnTo>
                      <a:pt x="555" y="175"/>
                    </a:lnTo>
                    <a:lnTo>
                      <a:pt x="555" y="155"/>
                    </a:lnTo>
                    <a:lnTo>
                      <a:pt x="551" y="136"/>
                    </a:lnTo>
                    <a:lnTo>
                      <a:pt x="540" y="124"/>
                    </a:lnTo>
                    <a:lnTo>
                      <a:pt x="528" y="109"/>
                    </a:lnTo>
                    <a:lnTo>
                      <a:pt x="493" y="78"/>
                    </a:lnTo>
                    <a:lnTo>
                      <a:pt x="485" y="74"/>
                    </a:lnTo>
                    <a:lnTo>
                      <a:pt x="427" y="58"/>
                    </a:lnTo>
                    <a:lnTo>
                      <a:pt x="427" y="58"/>
                    </a:lnTo>
                    <a:lnTo>
                      <a:pt x="427" y="58"/>
                    </a:lnTo>
                    <a:lnTo>
                      <a:pt x="361" y="58"/>
                    </a:lnTo>
                    <a:lnTo>
                      <a:pt x="361" y="58"/>
                    </a:lnTo>
                    <a:lnTo>
                      <a:pt x="361" y="54"/>
                    </a:lnTo>
                    <a:lnTo>
                      <a:pt x="349" y="50"/>
                    </a:lnTo>
                    <a:lnTo>
                      <a:pt x="315" y="35"/>
                    </a:lnTo>
                    <a:lnTo>
                      <a:pt x="268" y="19"/>
                    </a:lnTo>
                    <a:lnTo>
                      <a:pt x="225" y="8"/>
                    </a:lnTo>
                    <a:lnTo>
                      <a:pt x="225" y="8"/>
                    </a:lnTo>
                    <a:lnTo>
                      <a:pt x="171" y="0"/>
                    </a:lnTo>
                    <a:lnTo>
                      <a:pt x="113" y="0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27" y="8"/>
                    </a:lnTo>
                    <a:lnTo>
                      <a:pt x="12" y="19"/>
                    </a:lnTo>
                    <a:lnTo>
                      <a:pt x="4" y="35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4" y="66"/>
                    </a:lnTo>
                    <a:lnTo>
                      <a:pt x="12" y="81"/>
                    </a:lnTo>
                    <a:lnTo>
                      <a:pt x="27" y="93"/>
                    </a:lnTo>
                    <a:lnTo>
                      <a:pt x="35" y="97"/>
                    </a:lnTo>
                    <a:lnTo>
                      <a:pt x="47" y="101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130"/>
              <p:cNvSpPr>
                <a:spLocks/>
              </p:cNvSpPr>
              <p:nvPr/>
            </p:nvSpPr>
            <p:spPr bwMode="auto">
              <a:xfrm>
                <a:off x="7154863" y="5695950"/>
                <a:ext cx="850900" cy="536575"/>
              </a:xfrm>
              <a:custGeom>
                <a:avLst/>
                <a:gdLst/>
                <a:ahLst/>
                <a:cxnLst>
                  <a:cxn ang="0">
                    <a:pos x="349" y="54"/>
                  </a:cxn>
                  <a:cxn ang="0">
                    <a:pos x="349" y="54"/>
                  </a:cxn>
                  <a:cxn ang="0">
                    <a:pos x="256" y="19"/>
                  </a:cxn>
                  <a:cxn ang="0">
                    <a:pos x="256" y="19"/>
                  </a:cxn>
                  <a:cxn ang="0">
                    <a:pos x="237" y="11"/>
                  </a:cxn>
                  <a:cxn ang="0">
                    <a:pos x="209" y="7"/>
                  </a:cxn>
                  <a:cxn ang="0">
                    <a:pos x="151" y="0"/>
                  </a:cxn>
                  <a:cxn ang="0">
                    <a:pos x="93" y="0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19" y="3"/>
                  </a:cxn>
                  <a:cxn ang="0">
                    <a:pos x="7" y="11"/>
                  </a:cxn>
                  <a:cxn ang="0">
                    <a:pos x="0" y="27"/>
                  </a:cxn>
                  <a:cxn ang="0">
                    <a:pos x="0" y="38"/>
                  </a:cxn>
                  <a:cxn ang="0">
                    <a:pos x="4" y="54"/>
                  </a:cxn>
                  <a:cxn ang="0">
                    <a:pos x="11" y="66"/>
                  </a:cxn>
                  <a:cxn ang="0">
                    <a:pos x="23" y="77"/>
                  </a:cxn>
                  <a:cxn ang="0">
                    <a:pos x="38" y="81"/>
                  </a:cxn>
                  <a:cxn ang="0">
                    <a:pos x="38" y="81"/>
                  </a:cxn>
                  <a:cxn ang="0">
                    <a:pos x="93" y="73"/>
                  </a:cxn>
                  <a:cxn ang="0">
                    <a:pos x="151" y="69"/>
                  </a:cxn>
                  <a:cxn ang="0">
                    <a:pos x="178" y="69"/>
                  </a:cxn>
                  <a:cxn ang="0">
                    <a:pos x="205" y="73"/>
                  </a:cxn>
                  <a:cxn ang="0">
                    <a:pos x="233" y="81"/>
                  </a:cxn>
                  <a:cxn ang="0">
                    <a:pos x="256" y="93"/>
                  </a:cxn>
                  <a:cxn ang="0">
                    <a:pos x="256" y="93"/>
                  </a:cxn>
                  <a:cxn ang="0">
                    <a:pos x="287" y="112"/>
                  </a:cxn>
                  <a:cxn ang="0">
                    <a:pos x="287" y="112"/>
                  </a:cxn>
                  <a:cxn ang="0">
                    <a:pos x="287" y="233"/>
                  </a:cxn>
                  <a:cxn ang="0">
                    <a:pos x="287" y="233"/>
                  </a:cxn>
                  <a:cxn ang="0">
                    <a:pos x="279" y="291"/>
                  </a:cxn>
                  <a:cxn ang="0">
                    <a:pos x="279" y="291"/>
                  </a:cxn>
                  <a:cxn ang="0">
                    <a:pos x="337" y="322"/>
                  </a:cxn>
                  <a:cxn ang="0">
                    <a:pos x="337" y="322"/>
                  </a:cxn>
                  <a:cxn ang="0">
                    <a:pos x="369" y="334"/>
                  </a:cxn>
                  <a:cxn ang="0">
                    <a:pos x="392" y="338"/>
                  </a:cxn>
                  <a:cxn ang="0">
                    <a:pos x="419" y="338"/>
                  </a:cxn>
                  <a:cxn ang="0">
                    <a:pos x="450" y="330"/>
                  </a:cxn>
                  <a:cxn ang="0">
                    <a:pos x="450" y="330"/>
                  </a:cxn>
                  <a:cxn ang="0">
                    <a:pos x="477" y="310"/>
                  </a:cxn>
                  <a:cxn ang="0">
                    <a:pos x="493" y="295"/>
                  </a:cxn>
                  <a:cxn ang="0">
                    <a:pos x="508" y="283"/>
                  </a:cxn>
                  <a:cxn ang="0">
                    <a:pos x="516" y="268"/>
                  </a:cxn>
                  <a:cxn ang="0">
                    <a:pos x="524" y="248"/>
                  </a:cxn>
                  <a:cxn ang="0">
                    <a:pos x="524" y="229"/>
                  </a:cxn>
                  <a:cxn ang="0">
                    <a:pos x="520" y="205"/>
                  </a:cxn>
                  <a:cxn ang="0">
                    <a:pos x="520" y="205"/>
                  </a:cxn>
                  <a:cxn ang="0">
                    <a:pos x="532" y="182"/>
                  </a:cxn>
                  <a:cxn ang="0">
                    <a:pos x="536" y="163"/>
                  </a:cxn>
                  <a:cxn ang="0">
                    <a:pos x="536" y="143"/>
                  </a:cxn>
                  <a:cxn ang="0">
                    <a:pos x="532" y="128"/>
                  </a:cxn>
                  <a:cxn ang="0">
                    <a:pos x="520" y="112"/>
                  </a:cxn>
                  <a:cxn ang="0">
                    <a:pos x="508" y="101"/>
                  </a:cxn>
                  <a:cxn ang="0">
                    <a:pos x="469" y="69"/>
                  </a:cxn>
                  <a:cxn ang="0">
                    <a:pos x="469" y="69"/>
                  </a:cxn>
                  <a:cxn ang="0">
                    <a:pos x="415" y="54"/>
                  </a:cxn>
                  <a:cxn ang="0">
                    <a:pos x="415" y="54"/>
                  </a:cxn>
                  <a:cxn ang="0">
                    <a:pos x="384" y="54"/>
                  </a:cxn>
                  <a:cxn ang="0">
                    <a:pos x="349" y="54"/>
                  </a:cxn>
                  <a:cxn ang="0">
                    <a:pos x="349" y="54"/>
                  </a:cxn>
                </a:cxnLst>
                <a:rect l="0" t="0" r="r" b="b"/>
                <a:pathLst>
                  <a:path w="536" h="338">
                    <a:moveTo>
                      <a:pt x="349" y="54"/>
                    </a:moveTo>
                    <a:lnTo>
                      <a:pt x="349" y="54"/>
                    </a:lnTo>
                    <a:lnTo>
                      <a:pt x="256" y="19"/>
                    </a:lnTo>
                    <a:lnTo>
                      <a:pt x="256" y="19"/>
                    </a:lnTo>
                    <a:lnTo>
                      <a:pt x="237" y="11"/>
                    </a:lnTo>
                    <a:lnTo>
                      <a:pt x="209" y="7"/>
                    </a:lnTo>
                    <a:lnTo>
                      <a:pt x="151" y="0"/>
                    </a:lnTo>
                    <a:lnTo>
                      <a:pt x="93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9" y="3"/>
                    </a:lnTo>
                    <a:lnTo>
                      <a:pt x="7" y="11"/>
                    </a:lnTo>
                    <a:lnTo>
                      <a:pt x="0" y="27"/>
                    </a:lnTo>
                    <a:lnTo>
                      <a:pt x="0" y="38"/>
                    </a:lnTo>
                    <a:lnTo>
                      <a:pt x="4" y="54"/>
                    </a:lnTo>
                    <a:lnTo>
                      <a:pt x="11" y="66"/>
                    </a:lnTo>
                    <a:lnTo>
                      <a:pt x="23" y="77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93" y="73"/>
                    </a:lnTo>
                    <a:lnTo>
                      <a:pt x="151" y="69"/>
                    </a:lnTo>
                    <a:lnTo>
                      <a:pt x="178" y="69"/>
                    </a:lnTo>
                    <a:lnTo>
                      <a:pt x="205" y="73"/>
                    </a:lnTo>
                    <a:lnTo>
                      <a:pt x="233" y="81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87" y="112"/>
                    </a:lnTo>
                    <a:lnTo>
                      <a:pt x="287" y="112"/>
                    </a:lnTo>
                    <a:lnTo>
                      <a:pt x="287" y="233"/>
                    </a:lnTo>
                    <a:lnTo>
                      <a:pt x="287" y="233"/>
                    </a:lnTo>
                    <a:lnTo>
                      <a:pt x="279" y="291"/>
                    </a:lnTo>
                    <a:lnTo>
                      <a:pt x="279" y="291"/>
                    </a:lnTo>
                    <a:lnTo>
                      <a:pt x="337" y="322"/>
                    </a:lnTo>
                    <a:lnTo>
                      <a:pt x="337" y="322"/>
                    </a:lnTo>
                    <a:lnTo>
                      <a:pt x="369" y="334"/>
                    </a:lnTo>
                    <a:lnTo>
                      <a:pt x="392" y="338"/>
                    </a:lnTo>
                    <a:lnTo>
                      <a:pt x="419" y="338"/>
                    </a:lnTo>
                    <a:lnTo>
                      <a:pt x="450" y="330"/>
                    </a:lnTo>
                    <a:lnTo>
                      <a:pt x="450" y="330"/>
                    </a:lnTo>
                    <a:lnTo>
                      <a:pt x="477" y="310"/>
                    </a:lnTo>
                    <a:lnTo>
                      <a:pt x="493" y="295"/>
                    </a:lnTo>
                    <a:lnTo>
                      <a:pt x="508" y="283"/>
                    </a:lnTo>
                    <a:lnTo>
                      <a:pt x="516" y="268"/>
                    </a:lnTo>
                    <a:lnTo>
                      <a:pt x="524" y="248"/>
                    </a:lnTo>
                    <a:lnTo>
                      <a:pt x="524" y="229"/>
                    </a:lnTo>
                    <a:lnTo>
                      <a:pt x="520" y="205"/>
                    </a:lnTo>
                    <a:lnTo>
                      <a:pt x="520" y="205"/>
                    </a:lnTo>
                    <a:lnTo>
                      <a:pt x="532" y="182"/>
                    </a:lnTo>
                    <a:lnTo>
                      <a:pt x="536" y="163"/>
                    </a:lnTo>
                    <a:lnTo>
                      <a:pt x="536" y="143"/>
                    </a:lnTo>
                    <a:lnTo>
                      <a:pt x="532" y="128"/>
                    </a:lnTo>
                    <a:lnTo>
                      <a:pt x="520" y="112"/>
                    </a:lnTo>
                    <a:lnTo>
                      <a:pt x="508" y="101"/>
                    </a:lnTo>
                    <a:lnTo>
                      <a:pt x="469" y="69"/>
                    </a:lnTo>
                    <a:lnTo>
                      <a:pt x="469" y="69"/>
                    </a:lnTo>
                    <a:lnTo>
                      <a:pt x="415" y="54"/>
                    </a:lnTo>
                    <a:lnTo>
                      <a:pt x="415" y="54"/>
                    </a:lnTo>
                    <a:lnTo>
                      <a:pt x="384" y="54"/>
                    </a:lnTo>
                    <a:lnTo>
                      <a:pt x="349" y="54"/>
                    </a:lnTo>
                    <a:lnTo>
                      <a:pt x="3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131"/>
              <p:cNvSpPr>
                <a:spLocks/>
              </p:cNvSpPr>
              <p:nvPr/>
            </p:nvSpPr>
            <p:spPr bwMode="auto">
              <a:xfrm>
                <a:off x="7678738" y="5922963"/>
                <a:ext cx="79375" cy="277813"/>
              </a:xfrm>
              <a:custGeom>
                <a:avLst/>
                <a:gdLst/>
                <a:ahLst/>
                <a:cxnLst>
                  <a:cxn ang="0">
                    <a:pos x="39" y="136"/>
                  </a:cxn>
                  <a:cxn ang="0">
                    <a:pos x="50" y="0"/>
                  </a:cxn>
                  <a:cxn ang="0">
                    <a:pos x="19" y="43"/>
                  </a:cxn>
                  <a:cxn ang="0">
                    <a:pos x="0" y="175"/>
                  </a:cxn>
                  <a:cxn ang="0">
                    <a:pos x="39" y="136"/>
                  </a:cxn>
                  <a:cxn ang="0">
                    <a:pos x="39" y="136"/>
                  </a:cxn>
                </a:cxnLst>
                <a:rect l="0" t="0" r="r" b="b"/>
                <a:pathLst>
                  <a:path w="50" h="175">
                    <a:moveTo>
                      <a:pt x="39" y="136"/>
                    </a:moveTo>
                    <a:lnTo>
                      <a:pt x="50" y="0"/>
                    </a:lnTo>
                    <a:lnTo>
                      <a:pt x="19" y="43"/>
                    </a:lnTo>
                    <a:lnTo>
                      <a:pt x="0" y="175"/>
                    </a:lnTo>
                    <a:lnTo>
                      <a:pt x="39" y="136"/>
                    </a:lnTo>
                    <a:lnTo>
                      <a:pt x="39" y="1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132"/>
              <p:cNvSpPr>
                <a:spLocks/>
              </p:cNvSpPr>
              <p:nvPr/>
            </p:nvSpPr>
            <p:spPr bwMode="auto">
              <a:xfrm>
                <a:off x="7462838" y="5843588"/>
                <a:ext cx="282575" cy="160338"/>
              </a:xfrm>
              <a:custGeom>
                <a:avLst/>
                <a:gdLst/>
                <a:ahLst/>
                <a:cxnLst>
                  <a:cxn ang="0">
                    <a:pos x="19" y="66"/>
                  </a:cxn>
                  <a:cxn ang="0">
                    <a:pos x="19" y="66"/>
                  </a:cxn>
                  <a:cxn ang="0">
                    <a:pos x="77" y="81"/>
                  </a:cxn>
                  <a:cxn ang="0">
                    <a:pos x="140" y="101"/>
                  </a:cxn>
                  <a:cxn ang="0">
                    <a:pos x="140" y="101"/>
                  </a:cxn>
                  <a:cxn ang="0">
                    <a:pos x="147" y="101"/>
                  </a:cxn>
                  <a:cxn ang="0">
                    <a:pos x="151" y="101"/>
                  </a:cxn>
                  <a:cxn ang="0">
                    <a:pos x="167" y="93"/>
                  </a:cxn>
                  <a:cxn ang="0">
                    <a:pos x="175" y="81"/>
                  </a:cxn>
                  <a:cxn ang="0">
                    <a:pos x="178" y="66"/>
                  </a:cxn>
                  <a:cxn ang="0">
                    <a:pos x="178" y="46"/>
                  </a:cxn>
                  <a:cxn ang="0">
                    <a:pos x="171" y="31"/>
                  </a:cxn>
                  <a:cxn ang="0">
                    <a:pos x="167" y="27"/>
                  </a:cxn>
                  <a:cxn ang="0">
                    <a:pos x="159" y="23"/>
                  </a:cxn>
                  <a:cxn ang="0">
                    <a:pos x="147" y="19"/>
                  </a:cxn>
                  <a:cxn ang="0">
                    <a:pos x="136" y="19"/>
                  </a:cxn>
                  <a:cxn ang="0">
                    <a:pos x="136" y="19"/>
                  </a:cxn>
                  <a:cxn ang="0">
                    <a:pos x="89" y="11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27" y="4"/>
                  </a:cxn>
                  <a:cxn ang="0">
                    <a:pos x="15" y="11"/>
                  </a:cxn>
                  <a:cxn ang="0">
                    <a:pos x="8" y="19"/>
                  </a:cxn>
                  <a:cxn ang="0">
                    <a:pos x="0" y="27"/>
                  </a:cxn>
                  <a:cxn ang="0">
                    <a:pos x="0" y="39"/>
                  </a:cxn>
                  <a:cxn ang="0">
                    <a:pos x="4" y="46"/>
                  </a:cxn>
                  <a:cxn ang="0">
                    <a:pos x="11" y="58"/>
                  </a:cxn>
                  <a:cxn ang="0">
                    <a:pos x="19" y="66"/>
                  </a:cxn>
                  <a:cxn ang="0">
                    <a:pos x="19" y="66"/>
                  </a:cxn>
                </a:cxnLst>
                <a:rect l="0" t="0" r="r" b="b"/>
                <a:pathLst>
                  <a:path w="178" h="101">
                    <a:moveTo>
                      <a:pt x="19" y="66"/>
                    </a:moveTo>
                    <a:lnTo>
                      <a:pt x="19" y="66"/>
                    </a:lnTo>
                    <a:lnTo>
                      <a:pt x="77" y="81"/>
                    </a:lnTo>
                    <a:lnTo>
                      <a:pt x="140" y="101"/>
                    </a:lnTo>
                    <a:lnTo>
                      <a:pt x="140" y="101"/>
                    </a:lnTo>
                    <a:lnTo>
                      <a:pt x="147" y="101"/>
                    </a:lnTo>
                    <a:lnTo>
                      <a:pt x="151" y="101"/>
                    </a:lnTo>
                    <a:lnTo>
                      <a:pt x="167" y="93"/>
                    </a:lnTo>
                    <a:lnTo>
                      <a:pt x="175" y="81"/>
                    </a:lnTo>
                    <a:lnTo>
                      <a:pt x="178" y="66"/>
                    </a:lnTo>
                    <a:lnTo>
                      <a:pt x="178" y="46"/>
                    </a:lnTo>
                    <a:lnTo>
                      <a:pt x="171" y="31"/>
                    </a:lnTo>
                    <a:lnTo>
                      <a:pt x="167" y="27"/>
                    </a:lnTo>
                    <a:lnTo>
                      <a:pt x="159" y="23"/>
                    </a:lnTo>
                    <a:lnTo>
                      <a:pt x="147" y="19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89" y="1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27" y="4"/>
                    </a:lnTo>
                    <a:lnTo>
                      <a:pt x="15" y="11"/>
                    </a:lnTo>
                    <a:lnTo>
                      <a:pt x="8" y="19"/>
                    </a:lnTo>
                    <a:lnTo>
                      <a:pt x="0" y="27"/>
                    </a:lnTo>
                    <a:lnTo>
                      <a:pt x="0" y="39"/>
                    </a:lnTo>
                    <a:lnTo>
                      <a:pt x="4" y="46"/>
                    </a:lnTo>
                    <a:lnTo>
                      <a:pt x="11" y="58"/>
                    </a:lnTo>
                    <a:lnTo>
                      <a:pt x="19" y="66"/>
                    </a:lnTo>
                    <a:lnTo>
                      <a:pt x="19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33"/>
              <p:cNvSpPr>
                <a:spLocks/>
              </p:cNvSpPr>
              <p:nvPr/>
            </p:nvSpPr>
            <p:spPr bwMode="auto">
              <a:xfrm>
                <a:off x="7450138" y="5830888"/>
                <a:ext cx="307975" cy="185738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0" y="35"/>
                  </a:cxn>
                  <a:cxn ang="0">
                    <a:pos x="0" y="51"/>
                  </a:cxn>
                  <a:cxn ang="0">
                    <a:pos x="4" y="62"/>
                  </a:cxn>
                  <a:cxn ang="0">
                    <a:pos x="12" y="70"/>
                  </a:cxn>
                  <a:cxn ang="0">
                    <a:pos x="23" y="78"/>
                  </a:cxn>
                  <a:cxn ang="0">
                    <a:pos x="23" y="82"/>
                  </a:cxn>
                  <a:cxn ang="0">
                    <a:pos x="27" y="82"/>
                  </a:cxn>
                  <a:cxn ang="0">
                    <a:pos x="27" y="82"/>
                  </a:cxn>
                  <a:cxn ang="0">
                    <a:pos x="85" y="97"/>
                  </a:cxn>
                  <a:cxn ang="0">
                    <a:pos x="85" y="97"/>
                  </a:cxn>
                  <a:cxn ang="0">
                    <a:pos x="144" y="117"/>
                  </a:cxn>
                  <a:cxn ang="0">
                    <a:pos x="144" y="117"/>
                  </a:cxn>
                  <a:cxn ang="0">
                    <a:pos x="144" y="117"/>
                  </a:cxn>
                  <a:cxn ang="0">
                    <a:pos x="151" y="117"/>
                  </a:cxn>
                  <a:cxn ang="0">
                    <a:pos x="163" y="117"/>
                  </a:cxn>
                  <a:cxn ang="0">
                    <a:pos x="171" y="113"/>
                  </a:cxn>
                  <a:cxn ang="0">
                    <a:pos x="179" y="105"/>
                  </a:cxn>
                  <a:cxn ang="0">
                    <a:pos x="179" y="105"/>
                  </a:cxn>
                  <a:cxn ang="0">
                    <a:pos x="190" y="93"/>
                  </a:cxn>
                  <a:cxn ang="0">
                    <a:pos x="194" y="74"/>
                  </a:cxn>
                  <a:cxn ang="0">
                    <a:pos x="194" y="58"/>
                  </a:cxn>
                  <a:cxn ang="0">
                    <a:pos x="190" y="43"/>
                  </a:cxn>
                  <a:cxn ang="0">
                    <a:pos x="190" y="43"/>
                  </a:cxn>
                  <a:cxn ang="0">
                    <a:pos x="186" y="35"/>
                  </a:cxn>
                  <a:cxn ang="0">
                    <a:pos x="175" y="27"/>
                  </a:cxn>
                  <a:cxn ang="0">
                    <a:pos x="175" y="27"/>
                  </a:cxn>
                  <a:cxn ang="0">
                    <a:pos x="163" y="19"/>
                  </a:cxn>
                  <a:cxn ang="0">
                    <a:pos x="144" y="19"/>
                  </a:cxn>
                  <a:cxn ang="0">
                    <a:pos x="144" y="19"/>
                  </a:cxn>
                  <a:cxn ang="0">
                    <a:pos x="97" y="12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27" y="4"/>
                  </a:cxn>
                  <a:cxn ang="0">
                    <a:pos x="16" y="16"/>
                  </a:cxn>
                  <a:cxn ang="0">
                    <a:pos x="4" y="23"/>
                  </a:cxn>
                  <a:cxn ang="0">
                    <a:pos x="0" y="35"/>
                  </a:cxn>
                  <a:cxn ang="0">
                    <a:pos x="0" y="35"/>
                  </a:cxn>
                </a:cxnLst>
                <a:rect l="0" t="0" r="r" b="b"/>
                <a:pathLst>
                  <a:path w="194" h="117">
                    <a:moveTo>
                      <a:pt x="0" y="35"/>
                    </a:moveTo>
                    <a:lnTo>
                      <a:pt x="0" y="35"/>
                    </a:lnTo>
                    <a:lnTo>
                      <a:pt x="0" y="51"/>
                    </a:lnTo>
                    <a:lnTo>
                      <a:pt x="4" y="62"/>
                    </a:lnTo>
                    <a:lnTo>
                      <a:pt x="12" y="70"/>
                    </a:lnTo>
                    <a:lnTo>
                      <a:pt x="23" y="78"/>
                    </a:lnTo>
                    <a:lnTo>
                      <a:pt x="23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51" y="117"/>
                    </a:lnTo>
                    <a:lnTo>
                      <a:pt x="163" y="117"/>
                    </a:lnTo>
                    <a:lnTo>
                      <a:pt x="171" y="113"/>
                    </a:lnTo>
                    <a:lnTo>
                      <a:pt x="179" y="105"/>
                    </a:lnTo>
                    <a:lnTo>
                      <a:pt x="179" y="105"/>
                    </a:lnTo>
                    <a:lnTo>
                      <a:pt x="190" y="93"/>
                    </a:lnTo>
                    <a:lnTo>
                      <a:pt x="194" y="74"/>
                    </a:lnTo>
                    <a:lnTo>
                      <a:pt x="194" y="58"/>
                    </a:lnTo>
                    <a:lnTo>
                      <a:pt x="190" y="43"/>
                    </a:lnTo>
                    <a:lnTo>
                      <a:pt x="190" y="43"/>
                    </a:lnTo>
                    <a:lnTo>
                      <a:pt x="186" y="35"/>
                    </a:lnTo>
                    <a:lnTo>
                      <a:pt x="175" y="27"/>
                    </a:lnTo>
                    <a:lnTo>
                      <a:pt x="175" y="27"/>
                    </a:lnTo>
                    <a:lnTo>
                      <a:pt x="163" y="19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97" y="1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27" y="4"/>
                    </a:lnTo>
                    <a:lnTo>
                      <a:pt x="16" y="16"/>
                    </a:lnTo>
                    <a:lnTo>
                      <a:pt x="4" y="23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34"/>
              <p:cNvSpPr>
                <a:spLocks/>
              </p:cNvSpPr>
              <p:nvPr/>
            </p:nvSpPr>
            <p:spPr bwMode="auto">
              <a:xfrm>
                <a:off x="7456488" y="5965825"/>
                <a:ext cx="288925" cy="130175"/>
              </a:xfrm>
              <a:custGeom>
                <a:avLst/>
                <a:gdLst/>
                <a:ahLst/>
                <a:cxnLst>
                  <a:cxn ang="0">
                    <a:pos x="27" y="74"/>
                  </a:cxn>
                  <a:cxn ang="0">
                    <a:pos x="27" y="74"/>
                  </a:cxn>
                  <a:cxn ang="0">
                    <a:pos x="89" y="78"/>
                  </a:cxn>
                  <a:cxn ang="0">
                    <a:pos x="151" y="82"/>
                  </a:cxn>
                  <a:cxn ang="0">
                    <a:pos x="151" y="82"/>
                  </a:cxn>
                  <a:cxn ang="0">
                    <a:pos x="159" y="82"/>
                  </a:cxn>
                  <a:cxn ang="0">
                    <a:pos x="167" y="78"/>
                  </a:cxn>
                  <a:cxn ang="0">
                    <a:pos x="175" y="67"/>
                  </a:cxn>
                  <a:cxn ang="0">
                    <a:pos x="182" y="55"/>
                  </a:cxn>
                  <a:cxn ang="0">
                    <a:pos x="182" y="35"/>
                  </a:cxn>
                  <a:cxn ang="0">
                    <a:pos x="179" y="20"/>
                  </a:cxn>
                  <a:cxn ang="0">
                    <a:pos x="171" y="8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44" y="0"/>
                  </a:cxn>
                  <a:cxn ang="0">
                    <a:pos x="128" y="4"/>
                  </a:cxn>
                  <a:cxn ang="0">
                    <a:pos x="128" y="4"/>
                  </a:cxn>
                  <a:cxn ang="0">
                    <a:pos x="81" y="4"/>
                  </a:cxn>
                  <a:cxn ang="0">
                    <a:pos x="35" y="4"/>
                  </a:cxn>
                  <a:cxn ang="0">
                    <a:pos x="35" y="4"/>
                  </a:cxn>
                  <a:cxn ang="0">
                    <a:pos x="19" y="12"/>
                  </a:cxn>
                  <a:cxn ang="0">
                    <a:pos x="12" y="20"/>
                  </a:cxn>
                  <a:cxn ang="0">
                    <a:pos x="4" y="32"/>
                  </a:cxn>
                  <a:cxn ang="0">
                    <a:pos x="0" y="43"/>
                  </a:cxn>
                  <a:cxn ang="0">
                    <a:pos x="4" y="51"/>
                  </a:cxn>
                  <a:cxn ang="0">
                    <a:pos x="8" y="63"/>
                  </a:cxn>
                  <a:cxn ang="0">
                    <a:pos x="15" y="67"/>
                  </a:cxn>
                  <a:cxn ang="0">
                    <a:pos x="27" y="74"/>
                  </a:cxn>
                  <a:cxn ang="0">
                    <a:pos x="27" y="74"/>
                  </a:cxn>
                </a:cxnLst>
                <a:rect l="0" t="0" r="r" b="b"/>
                <a:pathLst>
                  <a:path w="182" h="82">
                    <a:moveTo>
                      <a:pt x="27" y="74"/>
                    </a:moveTo>
                    <a:lnTo>
                      <a:pt x="27" y="74"/>
                    </a:lnTo>
                    <a:lnTo>
                      <a:pt x="89" y="78"/>
                    </a:lnTo>
                    <a:lnTo>
                      <a:pt x="151" y="82"/>
                    </a:lnTo>
                    <a:lnTo>
                      <a:pt x="151" y="82"/>
                    </a:lnTo>
                    <a:lnTo>
                      <a:pt x="159" y="82"/>
                    </a:lnTo>
                    <a:lnTo>
                      <a:pt x="167" y="78"/>
                    </a:lnTo>
                    <a:lnTo>
                      <a:pt x="175" y="67"/>
                    </a:lnTo>
                    <a:lnTo>
                      <a:pt x="182" y="55"/>
                    </a:lnTo>
                    <a:lnTo>
                      <a:pt x="182" y="35"/>
                    </a:lnTo>
                    <a:lnTo>
                      <a:pt x="179" y="20"/>
                    </a:lnTo>
                    <a:lnTo>
                      <a:pt x="171" y="8"/>
                    </a:lnTo>
                    <a:lnTo>
                      <a:pt x="163" y="4"/>
                    </a:lnTo>
                    <a:lnTo>
                      <a:pt x="151" y="0"/>
                    </a:lnTo>
                    <a:lnTo>
                      <a:pt x="144" y="0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81" y="4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19" y="12"/>
                    </a:lnTo>
                    <a:lnTo>
                      <a:pt x="12" y="20"/>
                    </a:lnTo>
                    <a:lnTo>
                      <a:pt x="4" y="32"/>
                    </a:lnTo>
                    <a:lnTo>
                      <a:pt x="0" y="43"/>
                    </a:lnTo>
                    <a:lnTo>
                      <a:pt x="4" y="51"/>
                    </a:lnTo>
                    <a:lnTo>
                      <a:pt x="8" y="63"/>
                    </a:lnTo>
                    <a:lnTo>
                      <a:pt x="15" y="67"/>
                    </a:lnTo>
                    <a:lnTo>
                      <a:pt x="27" y="74"/>
                    </a:lnTo>
                    <a:lnTo>
                      <a:pt x="27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35"/>
              <p:cNvSpPr>
                <a:spLocks/>
              </p:cNvSpPr>
              <p:nvPr/>
            </p:nvSpPr>
            <p:spPr bwMode="auto">
              <a:xfrm>
                <a:off x="7443788" y="5954713"/>
                <a:ext cx="314325" cy="153988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50"/>
                  </a:cxn>
                  <a:cxn ang="0">
                    <a:pos x="4" y="62"/>
                  </a:cxn>
                  <a:cxn ang="0">
                    <a:pos x="12" y="74"/>
                  </a:cxn>
                  <a:cxn ang="0">
                    <a:pos x="20" y="81"/>
                  </a:cxn>
                  <a:cxn ang="0">
                    <a:pos x="35" y="89"/>
                  </a:cxn>
                  <a:cxn ang="0">
                    <a:pos x="35" y="89"/>
                  </a:cxn>
                  <a:cxn ang="0">
                    <a:pos x="35" y="89"/>
                  </a:cxn>
                  <a:cxn ang="0">
                    <a:pos x="35" y="89"/>
                  </a:cxn>
                  <a:cxn ang="0">
                    <a:pos x="97" y="93"/>
                  </a:cxn>
                  <a:cxn ang="0">
                    <a:pos x="97" y="93"/>
                  </a:cxn>
                  <a:cxn ang="0">
                    <a:pos x="159" y="97"/>
                  </a:cxn>
                  <a:cxn ang="0">
                    <a:pos x="159" y="97"/>
                  </a:cxn>
                  <a:cxn ang="0">
                    <a:pos x="159" y="97"/>
                  </a:cxn>
                  <a:cxn ang="0">
                    <a:pos x="167" y="97"/>
                  </a:cxn>
                  <a:cxn ang="0">
                    <a:pos x="179" y="93"/>
                  </a:cxn>
                  <a:cxn ang="0">
                    <a:pos x="187" y="85"/>
                  </a:cxn>
                  <a:cxn ang="0">
                    <a:pos x="190" y="77"/>
                  </a:cxn>
                  <a:cxn ang="0">
                    <a:pos x="190" y="77"/>
                  </a:cxn>
                  <a:cxn ang="0">
                    <a:pos x="198" y="62"/>
                  </a:cxn>
                  <a:cxn ang="0">
                    <a:pos x="198" y="46"/>
                  </a:cxn>
                  <a:cxn ang="0">
                    <a:pos x="198" y="31"/>
                  </a:cxn>
                  <a:cxn ang="0">
                    <a:pos x="190" y="15"/>
                  </a:cxn>
                  <a:cxn ang="0">
                    <a:pos x="190" y="15"/>
                  </a:cxn>
                  <a:cxn ang="0">
                    <a:pos x="183" y="11"/>
                  </a:cxn>
                  <a:cxn ang="0">
                    <a:pos x="175" y="4"/>
                  </a:cxn>
                  <a:cxn ang="0">
                    <a:pos x="159" y="0"/>
                  </a:cxn>
                  <a:cxn ang="0">
                    <a:pos x="144" y="0"/>
                  </a:cxn>
                  <a:cxn ang="0">
                    <a:pos x="144" y="0"/>
                  </a:cxn>
                  <a:cxn ang="0">
                    <a:pos x="136" y="4"/>
                  </a:cxn>
                  <a:cxn ang="0">
                    <a:pos x="136" y="4"/>
                  </a:cxn>
                  <a:cxn ang="0">
                    <a:pos x="136" y="4"/>
                  </a:cxn>
                  <a:cxn ang="0">
                    <a:pos x="89" y="4"/>
                  </a:cxn>
                  <a:cxn ang="0">
                    <a:pos x="43" y="4"/>
                  </a:cxn>
                  <a:cxn ang="0">
                    <a:pos x="43" y="4"/>
                  </a:cxn>
                  <a:cxn ang="0">
                    <a:pos x="39" y="4"/>
                  </a:cxn>
                  <a:cxn ang="0">
                    <a:pos x="39" y="4"/>
                  </a:cxn>
                  <a:cxn ang="0">
                    <a:pos x="23" y="15"/>
                  </a:cxn>
                  <a:cxn ang="0">
                    <a:pos x="8" y="27"/>
                  </a:cxn>
                  <a:cxn ang="0">
                    <a:pos x="4" y="39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198" h="97">
                    <a:moveTo>
                      <a:pt x="0" y="50"/>
                    </a:moveTo>
                    <a:lnTo>
                      <a:pt x="0" y="50"/>
                    </a:lnTo>
                    <a:lnTo>
                      <a:pt x="4" y="62"/>
                    </a:lnTo>
                    <a:lnTo>
                      <a:pt x="12" y="74"/>
                    </a:lnTo>
                    <a:lnTo>
                      <a:pt x="20" y="81"/>
                    </a:lnTo>
                    <a:lnTo>
                      <a:pt x="35" y="89"/>
                    </a:lnTo>
                    <a:lnTo>
                      <a:pt x="35" y="89"/>
                    </a:lnTo>
                    <a:lnTo>
                      <a:pt x="35" y="89"/>
                    </a:lnTo>
                    <a:lnTo>
                      <a:pt x="35" y="89"/>
                    </a:lnTo>
                    <a:lnTo>
                      <a:pt x="97" y="93"/>
                    </a:lnTo>
                    <a:lnTo>
                      <a:pt x="97" y="93"/>
                    </a:lnTo>
                    <a:lnTo>
                      <a:pt x="159" y="97"/>
                    </a:lnTo>
                    <a:lnTo>
                      <a:pt x="159" y="97"/>
                    </a:lnTo>
                    <a:lnTo>
                      <a:pt x="159" y="97"/>
                    </a:lnTo>
                    <a:lnTo>
                      <a:pt x="167" y="97"/>
                    </a:lnTo>
                    <a:lnTo>
                      <a:pt x="179" y="93"/>
                    </a:lnTo>
                    <a:lnTo>
                      <a:pt x="187" y="85"/>
                    </a:lnTo>
                    <a:lnTo>
                      <a:pt x="190" y="77"/>
                    </a:lnTo>
                    <a:lnTo>
                      <a:pt x="190" y="77"/>
                    </a:lnTo>
                    <a:lnTo>
                      <a:pt x="198" y="62"/>
                    </a:lnTo>
                    <a:lnTo>
                      <a:pt x="198" y="46"/>
                    </a:lnTo>
                    <a:lnTo>
                      <a:pt x="198" y="31"/>
                    </a:lnTo>
                    <a:lnTo>
                      <a:pt x="190" y="15"/>
                    </a:lnTo>
                    <a:lnTo>
                      <a:pt x="190" y="15"/>
                    </a:lnTo>
                    <a:lnTo>
                      <a:pt x="183" y="11"/>
                    </a:lnTo>
                    <a:lnTo>
                      <a:pt x="175" y="4"/>
                    </a:lnTo>
                    <a:lnTo>
                      <a:pt x="15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36" y="4"/>
                    </a:lnTo>
                    <a:lnTo>
                      <a:pt x="136" y="4"/>
                    </a:lnTo>
                    <a:lnTo>
                      <a:pt x="136" y="4"/>
                    </a:lnTo>
                    <a:lnTo>
                      <a:pt x="89" y="4"/>
                    </a:lnTo>
                    <a:lnTo>
                      <a:pt x="43" y="4"/>
                    </a:lnTo>
                    <a:lnTo>
                      <a:pt x="43" y="4"/>
                    </a:lnTo>
                    <a:lnTo>
                      <a:pt x="39" y="4"/>
                    </a:lnTo>
                    <a:lnTo>
                      <a:pt x="39" y="4"/>
                    </a:lnTo>
                    <a:lnTo>
                      <a:pt x="23" y="15"/>
                    </a:lnTo>
                    <a:lnTo>
                      <a:pt x="8" y="27"/>
                    </a:lnTo>
                    <a:lnTo>
                      <a:pt x="4" y="39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136"/>
              <p:cNvSpPr>
                <a:spLocks/>
              </p:cNvSpPr>
              <p:nvPr/>
            </p:nvSpPr>
            <p:spPr bwMode="auto">
              <a:xfrm>
                <a:off x="7505700" y="6096000"/>
                <a:ext cx="239712" cy="111125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23" y="70"/>
                  </a:cxn>
                  <a:cxn ang="0">
                    <a:pos x="78" y="66"/>
                  </a:cxn>
                  <a:cxn ang="0">
                    <a:pos x="128" y="66"/>
                  </a:cxn>
                  <a:cxn ang="0">
                    <a:pos x="128" y="66"/>
                  </a:cxn>
                  <a:cxn ang="0">
                    <a:pos x="140" y="62"/>
                  </a:cxn>
                  <a:cxn ang="0">
                    <a:pos x="148" y="54"/>
                  </a:cxn>
                  <a:cxn ang="0">
                    <a:pos x="151" y="39"/>
                  </a:cxn>
                  <a:cxn ang="0">
                    <a:pos x="151" y="27"/>
                  </a:cxn>
                  <a:cxn ang="0">
                    <a:pos x="148" y="12"/>
                  </a:cxn>
                  <a:cxn ang="0">
                    <a:pos x="140" y="4"/>
                  </a:cxn>
                  <a:cxn ang="0">
                    <a:pos x="124" y="0"/>
                  </a:cxn>
                  <a:cxn ang="0">
                    <a:pos x="105" y="4"/>
                  </a:cxn>
                  <a:cxn ang="0">
                    <a:pos x="105" y="4"/>
                  </a:cxn>
                  <a:cxn ang="0">
                    <a:pos x="66" y="8"/>
                  </a:cxn>
                  <a:cxn ang="0">
                    <a:pos x="23" y="12"/>
                  </a:cxn>
                  <a:cxn ang="0">
                    <a:pos x="23" y="12"/>
                  </a:cxn>
                  <a:cxn ang="0">
                    <a:pos x="12" y="20"/>
                  </a:cxn>
                  <a:cxn ang="0">
                    <a:pos x="4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8" y="58"/>
                  </a:cxn>
                  <a:cxn ang="0">
                    <a:pos x="16" y="66"/>
                  </a:cxn>
                  <a:cxn ang="0">
                    <a:pos x="23" y="70"/>
                  </a:cxn>
                  <a:cxn ang="0">
                    <a:pos x="23" y="70"/>
                  </a:cxn>
                </a:cxnLst>
                <a:rect l="0" t="0" r="r" b="b"/>
                <a:pathLst>
                  <a:path w="151" h="70">
                    <a:moveTo>
                      <a:pt x="23" y="70"/>
                    </a:moveTo>
                    <a:lnTo>
                      <a:pt x="23" y="70"/>
                    </a:lnTo>
                    <a:lnTo>
                      <a:pt x="7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40" y="62"/>
                    </a:lnTo>
                    <a:lnTo>
                      <a:pt x="148" y="54"/>
                    </a:lnTo>
                    <a:lnTo>
                      <a:pt x="151" y="39"/>
                    </a:lnTo>
                    <a:lnTo>
                      <a:pt x="151" y="27"/>
                    </a:lnTo>
                    <a:lnTo>
                      <a:pt x="148" y="12"/>
                    </a:lnTo>
                    <a:lnTo>
                      <a:pt x="140" y="4"/>
                    </a:lnTo>
                    <a:lnTo>
                      <a:pt x="124" y="0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66" y="8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12" y="20"/>
                    </a:lnTo>
                    <a:lnTo>
                      <a:pt x="4" y="27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8" y="58"/>
                    </a:lnTo>
                    <a:lnTo>
                      <a:pt x="16" y="66"/>
                    </a:lnTo>
                    <a:lnTo>
                      <a:pt x="23" y="70"/>
                    </a:lnTo>
                    <a:lnTo>
                      <a:pt x="23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37"/>
              <p:cNvSpPr>
                <a:spLocks/>
              </p:cNvSpPr>
              <p:nvPr/>
            </p:nvSpPr>
            <p:spPr bwMode="auto">
              <a:xfrm>
                <a:off x="7493000" y="6083300"/>
                <a:ext cx="265112" cy="136525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0" y="55"/>
                  </a:cxn>
                  <a:cxn ang="0">
                    <a:pos x="4" y="66"/>
                  </a:cxn>
                  <a:cxn ang="0">
                    <a:pos x="8" y="74"/>
                  </a:cxn>
                  <a:cxn ang="0">
                    <a:pos x="20" y="82"/>
                  </a:cxn>
                  <a:cxn ang="0">
                    <a:pos x="31" y="86"/>
                  </a:cxn>
                  <a:cxn ang="0">
                    <a:pos x="31" y="86"/>
                  </a:cxn>
                  <a:cxn ang="0">
                    <a:pos x="31" y="86"/>
                  </a:cxn>
                  <a:cxn ang="0">
                    <a:pos x="31" y="86"/>
                  </a:cxn>
                  <a:cxn ang="0">
                    <a:pos x="86" y="82"/>
                  </a:cxn>
                  <a:cxn ang="0">
                    <a:pos x="86" y="82"/>
                  </a:cxn>
                  <a:cxn ang="0">
                    <a:pos x="136" y="82"/>
                  </a:cxn>
                  <a:cxn ang="0">
                    <a:pos x="136" y="82"/>
                  </a:cxn>
                  <a:cxn ang="0">
                    <a:pos x="136" y="82"/>
                  </a:cxn>
                  <a:cxn ang="0">
                    <a:pos x="144" y="82"/>
                  </a:cxn>
                  <a:cxn ang="0">
                    <a:pos x="152" y="78"/>
                  </a:cxn>
                  <a:cxn ang="0">
                    <a:pos x="159" y="70"/>
                  </a:cxn>
                  <a:cxn ang="0">
                    <a:pos x="163" y="62"/>
                  </a:cxn>
                  <a:cxn ang="0">
                    <a:pos x="163" y="62"/>
                  </a:cxn>
                  <a:cxn ang="0">
                    <a:pos x="167" y="51"/>
                  </a:cxn>
                  <a:cxn ang="0">
                    <a:pos x="167" y="35"/>
                  </a:cxn>
                  <a:cxn ang="0">
                    <a:pos x="163" y="24"/>
                  </a:cxn>
                  <a:cxn ang="0">
                    <a:pos x="159" y="12"/>
                  </a:cxn>
                  <a:cxn ang="0">
                    <a:pos x="159" y="12"/>
                  </a:cxn>
                  <a:cxn ang="0">
                    <a:pos x="152" y="4"/>
                  </a:cxn>
                  <a:cxn ang="0">
                    <a:pos x="140" y="0"/>
                  </a:cxn>
                  <a:cxn ang="0">
                    <a:pos x="128" y="0"/>
                  </a:cxn>
                  <a:cxn ang="0">
                    <a:pos x="109" y="4"/>
                  </a:cxn>
                  <a:cxn ang="0">
                    <a:pos x="109" y="0"/>
                  </a:cxn>
                  <a:cxn ang="0">
                    <a:pos x="109" y="0"/>
                  </a:cxn>
                  <a:cxn ang="0">
                    <a:pos x="70" y="8"/>
                  </a:cxn>
                  <a:cxn ang="0">
                    <a:pos x="31" y="12"/>
                  </a:cxn>
                  <a:cxn ang="0">
                    <a:pos x="31" y="12"/>
                  </a:cxn>
                  <a:cxn ang="0">
                    <a:pos x="31" y="12"/>
                  </a:cxn>
                  <a:cxn ang="0">
                    <a:pos x="31" y="12"/>
                  </a:cxn>
                  <a:cxn ang="0">
                    <a:pos x="16" y="20"/>
                  </a:cxn>
                  <a:cxn ang="0">
                    <a:pos x="4" y="31"/>
                  </a:cxn>
                  <a:cxn ang="0">
                    <a:pos x="0" y="43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67" h="86">
                    <a:moveTo>
                      <a:pt x="0" y="55"/>
                    </a:moveTo>
                    <a:lnTo>
                      <a:pt x="0" y="55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20" y="82"/>
                    </a:lnTo>
                    <a:lnTo>
                      <a:pt x="31" y="86"/>
                    </a:lnTo>
                    <a:lnTo>
                      <a:pt x="31" y="86"/>
                    </a:lnTo>
                    <a:lnTo>
                      <a:pt x="31" y="86"/>
                    </a:lnTo>
                    <a:lnTo>
                      <a:pt x="31" y="86"/>
                    </a:lnTo>
                    <a:lnTo>
                      <a:pt x="86" y="82"/>
                    </a:lnTo>
                    <a:lnTo>
                      <a:pt x="86" y="82"/>
                    </a:lnTo>
                    <a:lnTo>
                      <a:pt x="136" y="82"/>
                    </a:lnTo>
                    <a:lnTo>
                      <a:pt x="136" y="82"/>
                    </a:lnTo>
                    <a:lnTo>
                      <a:pt x="136" y="82"/>
                    </a:lnTo>
                    <a:lnTo>
                      <a:pt x="144" y="82"/>
                    </a:lnTo>
                    <a:lnTo>
                      <a:pt x="152" y="78"/>
                    </a:lnTo>
                    <a:lnTo>
                      <a:pt x="159" y="70"/>
                    </a:lnTo>
                    <a:lnTo>
                      <a:pt x="163" y="62"/>
                    </a:lnTo>
                    <a:lnTo>
                      <a:pt x="163" y="62"/>
                    </a:lnTo>
                    <a:lnTo>
                      <a:pt x="167" y="51"/>
                    </a:lnTo>
                    <a:lnTo>
                      <a:pt x="167" y="35"/>
                    </a:lnTo>
                    <a:lnTo>
                      <a:pt x="163" y="24"/>
                    </a:lnTo>
                    <a:lnTo>
                      <a:pt x="159" y="12"/>
                    </a:lnTo>
                    <a:lnTo>
                      <a:pt x="159" y="12"/>
                    </a:lnTo>
                    <a:lnTo>
                      <a:pt x="152" y="4"/>
                    </a:lnTo>
                    <a:lnTo>
                      <a:pt x="140" y="0"/>
                    </a:lnTo>
                    <a:lnTo>
                      <a:pt x="128" y="0"/>
                    </a:lnTo>
                    <a:lnTo>
                      <a:pt x="109" y="4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70" y="8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16" y="20"/>
                    </a:lnTo>
                    <a:lnTo>
                      <a:pt x="4" y="31"/>
                    </a:lnTo>
                    <a:lnTo>
                      <a:pt x="0" y="43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38"/>
              <p:cNvSpPr>
                <a:spLocks/>
              </p:cNvSpPr>
              <p:nvPr/>
            </p:nvSpPr>
            <p:spPr bwMode="auto">
              <a:xfrm>
                <a:off x="7462838" y="5843588"/>
                <a:ext cx="282575" cy="160338"/>
              </a:xfrm>
              <a:custGeom>
                <a:avLst/>
                <a:gdLst/>
                <a:ahLst/>
                <a:cxnLst>
                  <a:cxn ang="0">
                    <a:pos x="19" y="66"/>
                  </a:cxn>
                  <a:cxn ang="0">
                    <a:pos x="19" y="66"/>
                  </a:cxn>
                  <a:cxn ang="0">
                    <a:pos x="77" y="81"/>
                  </a:cxn>
                  <a:cxn ang="0">
                    <a:pos x="140" y="101"/>
                  </a:cxn>
                  <a:cxn ang="0">
                    <a:pos x="140" y="101"/>
                  </a:cxn>
                  <a:cxn ang="0">
                    <a:pos x="147" y="101"/>
                  </a:cxn>
                  <a:cxn ang="0">
                    <a:pos x="151" y="101"/>
                  </a:cxn>
                  <a:cxn ang="0">
                    <a:pos x="167" y="93"/>
                  </a:cxn>
                  <a:cxn ang="0">
                    <a:pos x="175" y="81"/>
                  </a:cxn>
                  <a:cxn ang="0">
                    <a:pos x="178" y="66"/>
                  </a:cxn>
                  <a:cxn ang="0">
                    <a:pos x="178" y="46"/>
                  </a:cxn>
                  <a:cxn ang="0">
                    <a:pos x="171" y="31"/>
                  </a:cxn>
                  <a:cxn ang="0">
                    <a:pos x="167" y="27"/>
                  </a:cxn>
                  <a:cxn ang="0">
                    <a:pos x="159" y="23"/>
                  </a:cxn>
                  <a:cxn ang="0">
                    <a:pos x="147" y="19"/>
                  </a:cxn>
                  <a:cxn ang="0">
                    <a:pos x="136" y="19"/>
                  </a:cxn>
                  <a:cxn ang="0">
                    <a:pos x="136" y="19"/>
                  </a:cxn>
                  <a:cxn ang="0">
                    <a:pos x="89" y="11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27" y="4"/>
                  </a:cxn>
                  <a:cxn ang="0">
                    <a:pos x="15" y="11"/>
                  </a:cxn>
                  <a:cxn ang="0">
                    <a:pos x="8" y="19"/>
                  </a:cxn>
                  <a:cxn ang="0">
                    <a:pos x="0" y="27"/>
                  </a:cxn>
                  <a:cxn ang="0">
                    <a:pos x="0" y="39"/>
                  </a:cxn>
                  <a:cxn ang="0">
                    <a:pos x="4" y="46"/>
                  </a:cxn>
                  <a:cxn ang="0">
                    <a:pos x="11" y="58"/>
                  </a:cxn>
                  <a:cxn ang="0">
                    <a:pos x="19" y="66"/>
                  </a:cxn>
                  <a:cxn ang="0">
                    <a:pos x="19" y="66"/>
                  </a:cxn>
                </a:cxnLst>
                <a:rect l="0" t="0" r="r" b="b"/>
                <a:pathLst>
                  <a:path w="178" h="101">
                    <a:moveTo>
                      <a:pt x="19" y="66"/>
                    </a:moveTo>
                    <a:lnTo>
                      <a:pt x="19" y="66"/>
                    </a:lnTo>
                    <a:lnTo>
                      <a:pt x="77" y="81"/>
                    </a:lnTo>
                    <a:lnTo>
                      <a:pt x="140" y="101"/>
                    </a:lnTo>
                    <a:lnTo>
                      <a:pt x="140" y="101"/>
                    </a:lnTo>
                    <a:lnTo>
                      <a:pt x="147" y="101"/>
                    </a:lnTo>
                    <a:lnTo>
                      <a:pt x="151" y="101"/>
                    </a:lnTo>
                    <a:lnTo>
                      <a:pt x="167" y="93"/>
                    </a:lnTo>
                    <a:lnTo>
                      <a:pt x="175" y="81"/>
                    </a:lnTo>
                    <a:lnTo>
                      <a:pt x="178" y="66"/>
                    </a:lnTo>
                    <a:lnTo>
                      <a:pt x="178" y="46"/>
                    </a:lnTo>
                    <a:lnTo>
                      <a:pt x="171" y="31"/>
                    </a:lnTo>
                    <a:lnTo>
                      <a:pt x="167" y="27"/>
                    </a:lnTo>
                    <a:lnTo>
                      <a:pt x="159" y="23"/>
                    </a:lnTo>
                    <a:lnTo>
                      <a:pt x="147" y="19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89" y="1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27" y="4"/>
                    </a:lnTo>
                    <a:lnTo>
                      <a:pt x="15" y="11"/>
                    </a:lnTo>
                    <a:lnTo>
                      <a:pt x="8" y="19"/>
                    </a:lnTo>
                    <a:lnTo>
                      <a:pt x="0" y="27"/>
                    </a:lnTo>
                    <a:lnTo>
                      <a:pt x="0" y="39"/>
                    </a:lnTo>
                    <a:lnTo>
                      <a:pt x="4" y="46"/>
                    </a:lnTo>
                    <a:lnTo>
                      <a:pt x="11" y="58"/>
                    </a:lnTo>
                    <a:lnTo>
                      <a:pt x="19" y="66"/>
                    </a:lnTo>
                    <a:lnTo>
                      <a:pt x="19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39"/>
              <p:cNvSpPr>
                <a:spLocks/>
              </p:cNvSpPr>
              <p:nvPr/>
            </p:nvSpPr>
            <p:spPr bwMode="auto">
              <a:xfrm>
                <a:off x="7456488" y="5965825"/>
                <a:ext cx="288925" cy="130175"/>
              </a:xfrm>
              <a:custGeom>
                <a:avLst/>
                <a:gdLst/>
                <a:ahLst/>
                <a:cxnLst>
                  <a:cxn ang="0">
                    <a:pos x="27" y="74"/>
                  </a:cxn>
                  <a:cxn ang="0">
                    <a:pos x="27" y="74"/>
                  </a:cxn>
                  <a:cxn ang="0">
                    <a:pos x="89" y="78"/>
                  </a:cxn>
                  <a:cxn ang="0">
                    <a:pos x="151" y="82"/>
                  </a:cxn>
                  <a:cxn ang="0">
                    <a:pos x="151" y="82"/>
                  </a:cxn>
                  <a:cxn ang="0">
                    <a:pos x="159" y="82"/>
                  </a:cxn>
                  <a:cxn ang="0">
                    <a:pos x="167" y="78"/>
                  </a:cxn>
                  <a:cxn ang="0">
                    <a:pos x="175" y="67"/>
                  </a:cxn>
                  <a:cxn ang="0">
                    <a:pos x="182" y="55"/>
                  </a:cxn>
                  <a:cxn ang="0">
                    <a:pos x="182" y="35"/>
                  </a:cxn>
                  <a:cxn ang="0">
                    <a:pos x="179" y="20"/>
                  </a:cxn>
                  <a:cxn ang="0">
                    <a:pos x="171" y="8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44" y="0"/>
                  </a:cxn>
                  <a:cxn ang="0">
                    <a:pos x="128" y="4"/>
                  </a:cxn>
                  <a:cxn ang="0">
                    <a:pos x="128" y="4"/>
                  </a:cxn>
                  <a:cxn ang="0">
                    <a:pos x="81" y="4"/>
                  </a:cxn>
                  <a:cxn ang="0">
                    <a:pos x="35" y="4"/>
                  </a:cxn>
                  <a:cxn ang="0">
                    <a:pos x="35" y="4"/>
                  </a:cxn>
                  <a:cxn ang="0">
                    <a:pos x="19" y="12"/>
                  </a:cxn>
                  <a:cxn ang="0">
                    <a:pos x="12" y="20"/>
                  </a:cxn>
                  <a:cxn ang="0">
                    <a:pos x="4" y="32"/>
                  </a:cxn>
                  <a:cxn ang="0">
                    <a:pos x="0" y="43"/>
                  </a:cxn>
                  <a:cxn ang="0">
                    <a:pos x="4" y="51"/>
                  </a:cxn>
                  <a:cxn ang="0">
                    <a:pos x="8" y="63"/>
                  </a:cxn>
                  <a:cxn ang="0">
                    <a:pos x="15" y="67"/>
                  </a:cxn>
                  <a:cxn ang="0">
                    <a:pos x="27" y="74"/>
                  </a:cxn>
                  <a:cxn ang="0">
                    <a:pos x="27" y="74"/>
                  </a:cxn>
                </a:cxnLst>
                <a:rect l="0" t="0" r="r" b="b"/>
                <a:pathLst>
                  <a:path w="182" h="82">
                    <a:moveTo>
                      <a:pt x="27" y="74"/>
                    </a:moveTo>
                    <a:lnTo>
                      <a:pt x="27" y="74"/>
                    </a:lnTo>
                    <a:lnTo>
                      <a:pt x="89" y="78"/>
                    </a:lnTo>
                    <a:lnTo>
                      <a:pt x="151" y="82"/>
                    </a:lnTo>
                    <a:lnTo>
                      <a:pt x="151" y="82"/>
                    </a:lnTo>
                    <a:lnTo>
                      <a:pt x="159" y="82"/>
                    </a:lnTo>
                    <a:lnTo>
                      <a:pt x="167" y="78"/>
                    </a:lnTo>
                    <a:lnTo>
                      <a:pt x="175" y="67"/>
                    </a:lnTo>
                    <a:lnTo>
                      <a:pt x="182" y="55"/>
                    </a:lnTo>
                    <a:lnTo>
                      <a:pt x="182" y="35"/>
                    </a:lnTo>
                    <a:lnTo>
                      <a:pt x="179" y="20"/>
                    </a:lnTo>
                    <a:lnTo>
                      <a:pt x="171" y="8"/>
                    </a:lnTo>
                    <a:lnTo>
                      <a:pt x="163" y="4"/>
                    </a:lnTo>
                    <a:lnTo>
                      <a:pt x="151" y="0"/>
                    </a:lnTo>
                    <a:lnTo>
                      <a:pt x="144" y="0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81" y="4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19" y="12"/>
                    </a:lnTo>
                    <a:lnTo>
                      <a:pt x="12" y="20"/>
                    </a:lnTo>
                    <a:lnTo>
                      <a:pt x="4" y="32"/>
                    </a:lnTo>
                    <a:lnTo>
                      <a:pt x="0" y="43"/>
                    </a:lnTo>
                    <a:lnTo>
                      <a:pt x="4" y="51"/>
                    </a:lnTo>
                    <a:lnTo>
                      <a:pt x="8" y="63"/>
                    </a:lnTo>
                    <a:lnTo>
                      <a:pt x="15" y="67"/>
                    </a:lnTo>
                    <a:lnTo>
                      <a:pt x="27" y="74"/>
                    </a:lnTo>
                    <a:lnTo>
                      <a:pt x="27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40"/>
              <p:cNvSpPr>
                <a:spLocks/>
              </p:cNvSpPr>
              <p:nvPr/>
            </p:nvSpPr>
            <p:spPr bwMode="auto">
              <a:xfrm>
                <a:off x="7505700" y="6096000"/>
                <a:ext cx="239712" cy="111125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23" y="70"/>
                  </a:cxn>
                  <a:cxn ang="0">
                    <a:pos x="78" y="66"/>
                  </a:cxn>
                  <a:cxn ang="0">
                    <a:pos x="128" y="66"/>
                  </a:cxn>
                  <a:cxn ang="0">
                    <a:pos x="128" y="66"/>
                  </a:cxn>
                  <a:cxn ang="0">
                    <a:pos x="140" y="62"/>
                  </a:cxn>
                  <a:cxn ang="0">
                    <a:pos x="148" y="54"/>
                  </a:cxn>
                  <a:cxn ang="0">
                    <a:pos x="151" y="39"/>
                  </a:cxn>
                  <a:cxn ang="0">
                    <a:pos x="151" y="27"/>
                  </a:cxn>
                  <a:cxn ang="0">
                    <a:pos x="148" y="12"/>
                  </a:cxn>
                  <a:cxn ang="0">
                    <a:pos x="140" y="4"/>
                  </a:cxn>
                  <a:cxn ang="0">
                    <a:pos x="124" y="0"/>
                  </a:cxn>
                  <a:cxn ang="0">
                    <a:pos x="105" y="4"/>
                  </a:cxn>
                  <a:cxn ang="0">
                    <a:pos x="105" y="4"/>
                  </a:cxn>
                  <a:cxn ang="0">
                    <a:pos x="66" y="8"/>
                  </a:cxn>
                  <a:cxn ang="0">
                    <a:pos x="23" y="12"/>
                  </a:cxn>
                  <a:cxn ang="0">
                    <a:pos x="23" y="12"/>
                  </a:cxn>
                  <a:cxn ang="0">
                    <a:pos x="12" y="20"/>
                  </a:cxn>
                  <a:cxn ang="0">
                    <a:pos x="4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8" y="58"/>
                  </a:cxn>
                  <a:cxn ang="0">
                    <a:pos x="16" y="66"/>
                  </a:cxn>
                  <a:cxn ang="0">
                    <a:pos x="23" y="70"/>
                  </a:cxn>
                  <a:cxn ang="0">
                    <a:pos x="23" y="70"/>
                  </a:cxn>
                </a:cxnLst>
                <a:rect l="0" t="0" r="r" b="b"/>
                <a:pathLst>
                  <a:path w="151" h="70">
                    <a:moveTo>
                      <a:pt x="23" y="70"/>
                    </a:moveTo>
                    <a:lnTo>
                      <a:pt x="23" y="70"/>
                    </a:lnTo>
                    <a:lnTo>
                      <a:pt x="7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40" y="62"/>
                    </a:lnTo>
                    <a:lnTo>
                      <a:pt x="148" y="54"/>
                    </a:lnTo>
                    <a:lnTo>
                      <a:pt x="151" y="39"/>
                    </a:lnTo>
                    <a:lnTo>
                      <a:pt x="151" y="27"/>
                    </a:lnTo>
                    <a:lnTo>
                      <a:pt x="148" y="12"/>
                    </a:lnTo>
                    <a:lnTo>
                      <a:pt x="140" y="4"/>
                    </a:lnTo>
                    <a:lnTo>
                      <a:pt x="124" y="0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66" y="8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12" y="20"/>
                    </a:lnTo>
                    <a:lnTo>
                      <a:pt x="4" y="27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8" y="58"/>
                    </a:lnTo>
                    <a:lnTo>
                      <a:pt x="16" y="66"/>
                    </a:lnTo>
                    <a:lnTo>
                      <a:pt x="23" y="70"/>
                    </a:lnTo>
                    <a:lnTo>
                      <a:pt x="23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141"/>
              <p:cNvSpPr>
                <a:spLocks/>
              </p:cNvSpPr>
              <p:nvPr/>
            </p:nvSpPr>
            <p:spPr bwMode="auto">
              <a:xfrm>
                <a:off x="7499350" y="5713413"/>
                <a:ext cx="461962" cy="247650"/>
              </a:xfrm>
              <a:custGeom>
                <a:avLst/>
                <a:gdLst/>
                <a:ahLst/>
                <a:cxnLst>
                  <a:cxn ang="0">
                    <a:pos x="124" y="12"/>
                  </a:cxn>
                  <a:cxn ang="0">
                    <a:pos x="124" y="12"/>
                  </a:cxn>
                  <a:cxn ang="0">
                    <a:pos x="62" y="58"/>
                  </a:cxn>
                  <a:cxn ang="0">
                    <a:pos x="0" y="109"/>
                  </a:cxn>
                  <a:cxn ang="0">
                    <a:pos x="0" y="109"/>
                  </a:cxn>
                  <a:cxn ang="0">
                    <a:pos x="16" y="132"/>
                  </a:cxn>
                  <a:cxn ang="0">
                    <a:pos x="31" y="148"/>
                  </a:cxn>
                  <a:cxn ang="0">
                    <a:pos x="51" y="156"/>
                  </a:cxn>
                  <a:cxn ang="0">
                    <a:pos x="70" y="156"/>
                  </a:cxn>
                  <a:cxn ang="0">
                    <a:pos x="89" y="148"/>
                  </a:cxn>
                  <a:cxn ang="0">
                    <a:pos x="109" y="132"/>
                  </a:cxn>
                  <a:cxn ang="0">
                    <a:pos x="132" y="113"/>
                  </a:cxn>
                  <a:cxn ang="0">
                    <a:pos x="155" y="82"/>
                  </a:cxn>
                  <a:cxn ang="0">
                    <a:pos x="155" y="82"/>
                  </a:cxn>
                  <a:cxn ang="0">
                    <a:pos x="183" y="109"/>
                  </a:cxn>
                  <a:cxn ang="0">
                    <a:pos x="210" y="125"/>
                  </a:cxn>
                  <a:cxn ang="0">
                    <a:pos x="233" y="136"/>
                  </a:cxn>
                  <a:cxn ang="0">
                    <a:pos x="256" y="144"/>
                  </a:cxn>
                  <a:cxn ang="0">
                    <a:pos x="272" y="140"/>
                  </a:cxn>
                  <a:cxn ang="0">
                    <a:pos x="287" y="132"/>
                  </a:cxn>
                  <a:cxn ang="0">
                    <a:pos x="287" y="128"/>
                  </a:cxn>
                  <a:cxn ang="0">
                    <a:pos x="291" y="117"/>
                  </a:cxn>
                  <a:cxn ang="0">
                    <a:pos x="287" y="97"/>
                  </a:cxn>
                  <a:cxn ang="0">
                    <a:pos x="287" y="97"/>
                  </a:cxn>
                  <a:cxn ang="0">
                    <a:pos x="268" y="66"/>
                  </a:cxn>
                  <a:cxn ang="0">
                    <a:pos x="245" y="39"/>
                  </a:cxn>
                  <a:cxn ang="0">
                    <a:pos x="218" y="24"/>
                  </a:cxn>
                  <a:cxn ang="0">
                    <a:pos x="194" y="12"/>
                  </a:cxn>
                  <a:cxn ang="0">
                    <a:pos x="167" y="4"/>
                  </a:cxn>
                  <a:cxn ang="0">
                    <a:pos x="148" y="0"/>
                  </a:cxn>
                  <a:cxn ang="0">
                    <a:pos x="132" y="4"/>
                  </a:cxn>
                  <a:cxn ang="0">
                    <a:pos x="124" y="12"/>
                  </a:cxn>
                  <a:cxn ang="0">
                    <a:pos x="124" y="12"/>
                  </a:cxn>
                </a:cxnLst>
                <a:rect l="0" t="0" r="r" b="b"/>
                <a:pathLst>
                  <a:path w="291" h="156">
                    <a:moveTo>
                      <a:pt x="124" y="12"/>
                    </a:moveTo>
                    <a:lnTo>
                      <a:pt x="124" y="12"/>
                    </a:lnTo>
                    <a:lnTo>
                      <a:pt x="62" y="58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6" y="132"/>
                    </a:lnTo>
                    <a:lnTo>
                      <a:pt x="31" y="148"/>
                    </a:lnTo>
                    <a:lnTo>
                      <a:pt x="51" y="156"/>
                    </a:lnTo>
                    <a:lnTo>
                      <a:pt x="70" y="156"/>
                    </a:lnTo>
                    <a:lnTo>
                      <a:pt x="89" y="148"/>
                    </a:lnTo>
                    <a:lnTo>
                      <a:pt x="109" y="132"/>
                    </a:lnTo>
                    <a:lnTo>
                      <a:pt x="132" y="113"/>
                    </a:lnTo>
                    <a:lnTo>
                      <a:pt x="155" y="82"/>
                    </a:lnTo>
                    <a:lnTo>
                      <a:pt x="155" y="82"/>
                    </a:lnTo>
                    <a:lnTo>
                      <a:pt x="183" y="109"/>
                    </a:lnTo>
                    <a:lnTo>
                      <a:pt x="210" y="125"/>
                    </a:lnTo>
                    <a:lnTo>
                      <a:pt x="233" y="136"/>
                    </a:lnTo>
                    <a:lnTo>
                      <a:pt x="256" y="144"/>
                    </a:lnTo>
                    <a:lnTo>
                      <a:pt x="272" y="140"/>
                    </a:lnTo>
                    <a:lnTo>
                      <a:pt x="287" y="132"/>
                    </a:lnTo>
                    <a:lnTo>
                      <a:pt x="287" y="128"/>
                    </a:lnTo>
                    <a:lnTo>
                      <a:pt x="291" y="117"/>
                    </a:lnTo>
                    <a:lnTo>
                      <a:pt x="287" y="97"/>
                    </a:lnTo>
                    <a:lnTo>
                      <a:pt x="287" y="97"/>
                    </a:lnTo>
                    <a:lnTo>
                      <a:pt x="268" y="66"/>
                    </a:lnTo>
                    <a:lnTo>
                      <a:pt x="245" y="39"/>
                    </a:lnTo>
                    <a:lnTo>
                      <a:pt x="218" y="24"/>
                    </a:lnTo>
                    <a:lnTo>
                      <a:pt x="194" y="12"/>
                    </a:lnTo>
                    <a:lnTo>
                      <a:pt x="167" y="4"/>
                    </a:lnTo>
                    <a:lnTo>
                      <a:pt x="148" y="0"/>
                    </a:lnTo>
                    <a:lnTo>
                      <a:pt x="132" y="4"/>
                    </a:lnTo>
                    <a:lnTo>
                      <a:pt x="124" y="12"/>
                    </a:lnTo>
                    <a:lnTo>
                      <a:pt x="124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42"/>
              <p:cNvSpPr>
                <a:spLocks noEditPoints="1"/>
              </p:cNvSpPr>
              <p:nvPr/>
            </p:nvSpPr>
            <p:spPr bwMode="auto">
              <a:xfrm>
                <a:off x="7486650" y="5700713"/>
                <a:ext cx="487362" cy="271463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35" y="164"/>
                  </a:cxn>
                  <a:cxn ang="0">
                    <a:pos x="47" y="167"/>
                  </a:cxn>
                  <a:cxn ang="0">
                    <a:pos x="62" y="171"/>
                  </a:cxn>
                  <a:cxn ang="0">
                    <a:pos x="86" y="167"/>
                  </a:cxn>
                  <a:cxn ang="0">
                    <a:pos x="136" y="133"/>
                  </a:cxn>
                  <a:cxn ang="0">
                    <a:pos x="163" y="105"/>
                  </a:cxn>
                  <a:cxn ang="0">
                    <a:pos x="206" y="136"/>
                  </a:cxn>
                  <a:cxn ang="0">
                    <a:pos x="229" y="148"/>
                  </a:cxn>
                  <a:cxn ang="0">
                    <a:pos x="276" y="160"/>
                  </a:cxn>
                  <a:cxn ang="0">
                    <a:pos x="292" y="152"/>
                  </a:cxn>
                  <a:cxn ang="0">
                    <a:pos x="303" y="140"/>
                  </a:cxn>
                  <a:cxn ang="0">
                    <a:pos x="303" y="101"/>
                  </a:cxn>
                  <a:cxn ang="0">
                    <a:pos x="303" y="101"/>
                  </a:cxn>
                  <a:cxn ang="0">
                    <a:pos x="288" y="78"/>
                  </a:cxn>
                  <a:cxn ang="0">
                    <a:pos x="253" y="39"/>
                  </a:cxn>
                  <a:cxn ang="0">
                    <a:pos x="214" y="16"/>
                  </a:cxn>
                  <a:cxn ang="0">
                    <a:pos x="179" y="4"/>
                  </a:cxn>
                  <a:cxn ang="0">
                    <a:pos x="160" y="0"/>
                  </a:cxn>
                  <a:cxn ang="0">
                    <a:pos x="128" y="8"/>
                  </a:cxn>
                  <a:cxn ang="0">
                    <a:pos x="128" y="12"/>
                  </a:cxn>
                  <a:cxn ang="0">
                    <a:pos x="70" y="55"/>
                  </a:cxn>
                  <a:cxn ang="0">
                    <a:pos x="0" y="113"/>
                  </a:cxn>
                  <a:cxn ang="0">
                    <a:pos x="284" y="140"/>
                  </a:cxn>
                  <a:cxn ang="0">
                    <a:pos x="272" y="144"/>
                  </a:cxn>
                  <a:cxn ang="0">
                    <a:pos x="237" y="133"/>
                  </a:cxn>
                  <a:cxn ang="0">
                    <a:pos x="214" y="121"/>
                  </a:cxn>
                  <a:cxn ang="0">
                    <a:pos x="167" y="86"/>
                  </a:cxn>
                  <a:cxn ang="0">
                    <a:pos x="156" y="86"/>
                  </a:cxn>
                  <a:cxn ang="0">
                    <a:pos x="132" y="117"/>
                  </a:cxn>
                  <a:cxn ang="0">
                    <a:pos x="82" y="152"/>
                  </a:cxn>
                  <a:cxn ang="0">
                    <a:pos x="62" y="156"/>
                  </a:cxn>
                  <a:cxn ang="0">
                    <a:pos x="47" y="148"/>
                  </a:cxn>
                  <a:cxn ang="0">
                    <a:pos x="31" y="136"/>
                  </a:cxn>
                  <a:cxn ang="0">
                    <a:pos x="20" y="117"/>
                  </a:cxn>
                  <a:cxn ang="0">
                    <a:pos x="136" y="24"/>
                  </a:cxn>
                  <a:cxn ang="0">
                    <a:pos x="140" y="24"/>
                  </a:cxn>
                  <a:cxn ang="0">
                    <a:pos x="160" y="20"/>
                  </a:cxn>
                  <a:cxn ang="0">
                    <a:pos x="191" y="24"/>
                  </a:cxn>
                  <a:cxn ang="0">
                    <a:pos x="226" y="39"/>
                  </a:cxn>
                  <a:cxn ang="0">
                    <a:pos x="245" y="55"/>
                  </a:cxn>
                  <a:cxn ang="0">
                    <a:pos x="276" y="86"/>
                  </a:cxn>
                  <a:cxn ang="0">
                    <a:pos x="288" y="105"/>
                  </a:cxn>
                  <a:cxn ang="0">
                    <a:pos x="288" y="133"/>
                  </a:cxn>
                  <a:cxn ang="0">
                    <a:pos x="284" y="140"/>
                  </a:cxn>
                </a:cxnLst>
                <a:rect l="0" t="0" r="r" b="b"/>
                <a:pathLst>
                  <a:path w="307" h="171">
                    <a:moveTo>
                      <a:pt x="0" y="117"/>
                    </a:moveTo>
                    <a:lnTo>
                      <a:pt x="0" y="117"/>
                    </a:lnTo>
                    <a:lnTo>
                      <a:pt x="20" y="144"/>
                    </a:lnTo>
                    <a:lnTo>
                      <a:pt x="35" y="164"/>
                    </a:lnTo>
                    <a:lnTo>
                      <a:pt x="35" y="164"/>
                    </a:lnTo>
                    <a:lnTo>
                      <a:pt x="47" y="167"/>
                    </a:lnTo>
                    <a:lnTo>
                      <a:pt x="62" y="171"/>
                    </a:lnTo>
                    <a:lnTo>
                      <a:pt x="62" y="171"/>
                    </a:lnTo>
                    <a:lnTo>
                      <a:pt x="74" y="171"/>
                    </a:lnTo>
                    <a:lnTo>
                      <a:pt x="86" y="167"/>
                    </a:lnTo>
                    <a:lnTo>
                      <a:pt x="109" y="156"/>
                    </a:lnTo>
                    <a:lnTo>
                      <a:pt x="136" y="133"/>
                    </a:lnTo>
                    <a:lnTo>
                      <a:pt x="163" y="105"/>
                    </a:lnTo>
                    <a:lnTo>
                      <a:pt x="163" y="105"/>
                    </a:lnTo>
                    <a:lnTo>
                      <a:pt x="183" y="121"/>
                    </a:lnTo>
                    <a:lnTo>
                      <a:pt x="206" y="136"/>
                    </a:lnTo>
                    <a:lnTo>
                      <a:pt x="206" y="136"/>
                    </a:lnTo>
                    <a:lnTo>
                      <a:pt x="229" y="148"/>
                    </a:lnTo>
                    <a:lnTo>
                      <a:pt x="253" y="156"/>
                    </a:lnTo>
                    <a:lnTo>
                      <a:pt x="276" y="160"/>
                    </a:lnTo>
                    <a:lnTo>
                      <a:pt x="292" y="152"/>
                    </a:lnTo>
                    <a:lnTo>
                      <a:pt x="292" y="152"/>
                    </a:lnTo>
                    <a:lnTo>
                      <a:pt x="299" y="148"/>
                    </a:lnTo>
                    <a:lnTo>
                      <a:pt x="303" y="140"/>
                    </a:lnTo>
                    <a:lnTo>
                      <a:pt x="307" y="125"/>
                    </a:lnTo>
                    <a:lnTo>
                      <a:pt x="303" y="101"/>
                    </a:lnTo>
                    <a:lnTo>
                      <a:pt x="303" y="101"/>
                    </a:lnTo>
                    <a:lnTo>
                      <a:pt x="303" y="101"/>
                    </a:lnTo>
                    <a:lnTo>
                      <a:pt x="303" y="101"/>
                    </a:lnTo>
                    <a:lnTo>
                      <a:pt x="288" y="78"/>
                    </a:lnTo>
                    <a:lnTo>
                      <a:pt x="272" y="59"/>
                    </a:lnTo>
                    <a:lnTo>
                      <a:pt x="253" y="39"/>
                    </a:lnTo>
                    <a:lnTo>
                      <a:pt x="233" y="28"/>
                    </a:lnTo>
                    <a:lnTo>
                      <a:pt x="214" y="16"/>
                    </a:lnTo>
                    <a:lnTo>
                      <a:pt x="194" y="8"/>
                    </a:lnTo>
                    <a:lnTo>
                      <a:pt x="179" y="4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36" y="4"/>
                    </a:lnTo>
                    <a:lnTo>
                      <a:pt x="128" y="8"/>
                    </a:lnTo>
                    <a:lnTo>
                      <a:pt x="125" y="16"/>
                    </a:lnTo>
                    <a:lnTo>
                      <a:pt x="128" y="12"/>
                    </a:lnTo>
                    <a:lnTo>
                      <a:pt x="70" y="55"/>
                    </a:lnTo>
                    <a:lnTo>
                      <a:pt x="70" y="55"/>
                    </a:lnTo>
                    <a:lnTo>
                      <a:pt x="4" y="109"/>
                    </a:lnTo>
                    <a:lnTo>
                      <a:pt x="0" y="113"/>
                    </a:lnTo>
                    <a:lnTo>
                      <a:pt x="0" y="117"/>
                    </a:lnTo>
                    <a:close/>
                    <a:moveTo>
                      <a:pt x="284" y="140"/>
                    </a:moveTo>
                    <a:lnTo>
                      <a:pt x="284" y="140"/>
                    </a:lnTo>
                    <a:lnTo>
                      <a:pt x="272" y="144"/>
                    </a:lnTo>
                    <a:lnTo>
                      <a:pt x="257" y="140"/>
                    </a:lnTo>
                    <a:lnTo>
                      <a:pt x="237" y="133"/>
                    </a:lnTo>
                    <a:lnTo>
                      <a:pt x="214" y="121"/>
                    </a:lnTo>
                    <a:lnTo>
                      <a:pt x="214" y="121"/>
                    </a:lnTo>
                    <a:lnTo>
                      <a:pt x="191" y="105"/>
                    </a:lnTo>
                    <a:lnTo>
                      <a:pt x="167" y="86"/>
                    </a:lnTo>
                    <a:lnTo>
                      <a:pt x="163" y="78"/>
                    </a:lnTo>
                    <a:lnTo>
                      <a:pt x="156" y="86"/>
                    </a:lnTo>
                    <a:lnTo>
                      <a:pt x="156" y="86"/>
                    </a:lnTo>
                    <a:lnTo>
                      <a:pt x="132" y="117"/>
                    </a:lnTo>
                    <a:lnTo>
                      <a:pt x="105" y="140"/>
                    </a:lnTo>
                    <a:lnTo>
                      <a:pt x="82" y="152"/>
                    </a:lnTo>
                    <a:lnTo>
                      <a:pt x="74" y="156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47" y="148"/>
                    </a:lnTo>
                    <a:lnTo>
                      <a:pt x="47" y="148"/>
                    </a:lnTo>
                    <a:lnTo>
                      <a:pt x="31" y="136"/>
                    </a:lnTo>
                    <a:lnTo>
                      <a:pt x="20" y="117"/>
                    </a:lnTo>
                    <a:lnTo>
                      <a:pt x="20" y="117"/>
                    </a:lnTo>
                    <a:lnTo>
                      <a:pt x="82" y="66"/>
                    </a:lnTo>
                    <a:lnTo>
                      <a:pt x="136" y="24"/>
                    </a:lnTo>
                    <a:lnTo>
                      <a:pt x="140" y="24"/>
                    </a:lnTo>
                    <a:lnTo>
                      <a:pt x="140" y="24"/>
                    </a:lnTo>
                    <a:lnTo>
                      <a:pt x="144" y="20"/>
                    </a:lnTo>
                    <a:lnTo>
                      <a:pt x="160" y="20"/>
                    </a:lnTo>
                    <a:lnTo>
                      <a:pt x="160" y="20"/>
                    </a:lnTo>
                    <a:lnTo>
                      <a:pt x="191" y="24"/>
                    </a:lnTo>
                    <a:lnTo>
                      <a:pt x="206" y="32"/>
                    </a:lnTo>
                    <a:lnTo>
                      <a:pt x="226" y="39"/>
                    </a:lnTo>
                    <a:lnTo>
                      <a:pt x="226" y="39"/>
                    </a:lnTo>
                    <a:lnTo>
                      <a:pt x="245" y="55"/>
                    </a:lnTo>
                    <a:lnTo>
                      <a:pt x="260" y="66"/>
                    </a:lnTo>
                    <a:lnTo>
                      <a:pt x="276" y="86"/>
                    </a:lnTo>
                    <a:lnTo>
                      <a:pt x="288" y="105"/>
                    </a:lnTo>
                    <a:lnTo>
                      <a:pt x="288" y="105"/>
                    </a:lnTo>
                    <a:lnTo>
                      <a:pt x="292" y="125"/>
                    </a:lnTo>
                    <a:lnTo>
                      <a:pt x="288" y="133"/>
                    </a:lnTo>
                    <a:lnTo>
                      <a:pt x="284" y="140"/>
                    </a:lnTo>
                    <a:lnTo>
                      <a:pt x="284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43"/>
              <p:cNvSpPr>
                <a:spLocks/>
              </p:cNvSpPr>
              <p:nvPr/>
            </p:nvSpPr>
            <p:spPr bwMode="auto">
              <a:xfrm>
                <a:off x="7499350" y="5713413"/>
                <a:ext cx="461962" cy="247650"/>
              </a:xfrm>
              <a:custGeom>
                <a:avLst/>
                <a:gdLst/>
                <a:ahLst/>
                <a:cxnLst>
                  <a:cxn ang="0">
                    <a:pos x="124" y="12"/>
                  </a:cxn>
                  <a:cxn ang="0">
                    <a:pos x="124" y="12"/>
                  </a:cxn>
                  <a:cxn ang="0">
                    <a:pos x="62" y="58"/>
                  </a:cxn>
                  <a:cxn ang="0">
                    <a:pos x="0" y="109"/>
                  </a:cxn>
                  <a:cxn ang="0">
                    <a:pos x="0" y="109"/>
                  </a:cxn>
                  <a:cxn ang="0">
                    <a:pos x="16" y="132"/>
                  </a:cxn>
                  <a:cxn ang="0">
                    <a:pos x="31" y="148"/>
                  </a:cxn>
                  <a:cxn ang="0">
                    <a:pos x="51" y="156"/>
                  </a:cxn>
                  <a:cxn ang="0">
                    <a:pos x="70" y="156"/>
                  </a:cxn>
                  <a:cxn ang="0">
                    <a:pos x="89" y="148"/>
                  </a:cxn>
                  <a:cxn ang="0">
                    <a:pos x="109" y="132"/>
                  </a:cxn>
                  <a:cxn ang="0">
                    <a:pos x="132" y="113"/>
                  </a:cxn>
                  <a:cxn ang="0">
                    <a:pos x="155" y="82"/>
                  </a:cxn>
                  <a:cxn ang="0">
                    <a:pos x="155" y="82"/>
                  </a:cxn>
                  <a:cxn ang="0">
                    <a:pos x="183" y="109"/>
                  </a:cxn>
                  <a:cxn ang="0">
                    <a:pos x="210" y="125"/>
                  </a:cxn>
                  <a:cxn ang="0">
                    <a:pos x="233" y="136"/>
                  </a:cxn>
                  <a:cxn ang="0">
                    <a:pos x="256" y="144"/>
                  </a:cxn>
                  <a:cxn ang="0">
                    <a:pos x="272" y="140"/>
                  </a:cxn>
                  <a:cxn ang="0">
                    <a:pos x="287" y="132"/>
                  </a:cxn>
                  <a:cxn ang="0">
                    <a:pos x="287" y="128"/>
                  </a:cxn>
                  <a:cxn ang="0">
                    <a:pos x="291" y="117"/>
                  </a:cxn>
                  <a:cxn ang="0">
                    <a:pos x="287" y="97"/>
                  </a:cxn>
                  <a:cxn ang="0">
                    <a:pos x="287" y="97"/>
                  </a:cxn>
                  <a:cxn ang="0">
                    <a:pos x="268" y="66"/>
                  </a:cxn>
                  <a:cxn ang="0">
                    <a:pos x="245" y="39"/>
                  </a:cxn>
                  <a:cxn ang="0">
                    <a:pos x="218" y="24"/>
                  </a:cxn>
                  <a:cxn ang="0">
                    <a:pos x="194" y="12"/>
                  </a:cxn>
                  <a:cxn ang="0">
                    <a:pos x="167" y="4"/>
                  </a:cxn>
                  <a:cxn ang="0">
                    <a:pos x="148" y="0"/>
                  </a:cxn>
                  <a:cxn ang="0">
                    <a:pos x="132" y="4"/>
                  </a:cxn>
                  <a:cxn ang="0">
                    <a:pos x="124" y="12"/>
                  </a:cxn>
                  <a:cxn ang="0">
                    <a:pos x="124" y="12"/>
                  </a:cxn>
                </a:cxnLst>
                <a:rect l="0" t="0" r="r" b="b"/>
                <a:pathLst>
                  <a:path w="291" h="156">
                    <a:moveTo>
                      <a:pt x="124" y="12"/>
                    </a:moveTo>
                    <a:lnTo>
                      <a:pt x="124" y="12"/>
                    </a:lnTo>
                    <a:lnTo>
                      <a:pt x="62" y="58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6" y="132"/>
                    </a:lnTo>
                    <a:lnTo>
                      <a:pt x="31" y="148"/>
                    </a:lnTo>
                    <a:lnTo>
                      <a:pt x="51" y="156"/>
                    </a:lnTo>
                    <a:lnTo>
                      <a:pt x="70" y="156"/>
                    </a:lnTo>
                    <a:lnTo>
                      <a:pt x="89" y="148"/>
                    </a:lnTo>
                    <a:lnTo>
                      <a:pt x="109" y="132"/>
                    </a:lnTo>
                    <a:lnTo>
                      <a:pt x="132" y="113"/>
                    </a:lnTo>
                    <a:lnTo>
                      <a:pt x="155" y="82"/>
                    </a:lnTo>
                    <a:lnTo>
                      <a:pt x="155" y="82"/>
                    </a:lnTo>
                    <a:lnTo>
                      <a:pt x="183" y="109"/>
                    </a:lnTo>
                    <a:lnTo>
                      <a:pt x="210" y="125"/>
                    </a:lnTo>
                    <a:lnTo>
                      <a:pt x="233" y="136"/>
                    </a:lnTo>
                    <a:lnTo>
                      <a:pt x="256" y="144"/>
                    </a:lnTo>
                    <a:lnTo>
                      <a:pt x="272" y="140"/>
                    </a:lnTo>
                    <a:lnTo>
                      <a:pt x="287" y="132"/>
                    </a:lnTo>
                    <a:lnTo>
                      <a:pt x="287" y="128"/>
                    </a:lnTo>
                    <a:lnTo>
                      <a:pt x="291" y="117"/>
                    </a:lnTo>
                    <a:lnTo>
                      <a:pt x="287" y="97"/>
                    </a:lnTo>
                    <a:lnTo>
                      <a:pt x="287" y="97"/>
                    </a:lnTo>
                    <a:lnTo>
                      <a:pt x="268" y="66"/>
                    </a:lnTo>
                    <a:lnTo>
                      <a:pt x="245" y="39"/>
                    </a:lnTo>
                    <a:lnTo>
                      <a:pt x="218" y="24"/>
                    </a:lnTo>
                    <a:lnTo>
                      <a:pt x="194" y="12"/>
                    </a:lnTo>
                    <a:lnTo>
                      <a:pt x="167" y="4"/>
                    </a:lnTo>
                    <a:lnTo>
                      <a:pt x="148" y="0"/>
                    </a:lnTo>
                    <a:lnTo>
                      <a:pt x="132" y="4"/>
                    </a:lnTo>
                    <a:lnTo>
                      <a:pt x="124" y="12"/>
                    </a:lnTo>
                    <a:lnTo>
                      <a:pt x="124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44"/>
              <p:cNvSpPr>
                <a:spLocks/>
              </p:cNvSpPr>
              <p:nvPr/>
            </p:nvSpPr>
            <p:spPr bwMode="auto">
              <a:xfrm>
                <a:off x="7296150" y="5732463"/>
                <a:ext cx="19050" cy="79375"/>
              </a:xfrm>
              <a:custGeom>
                <a:avLst/>
                <a:gdLst/>
                <a:ahLst/>
                <a:cxnLst>
                  <a:cxn ang="0">
                    <a:pos x="4" y="50"/>
                  </a:cxn>
                  <a:cxn ang="0">
                    <a:pos x="4" y="50"/>
                  </a:cxn>
                  <a:cxn ang="0">
                    <a:pos x="8" y="43"/>
                  </a:cxn>
                  <a:cxn ang="0">
                    <a:pos x="12" y="31"/>
                  </a:cxn>
                  <a:cxn ang="0">
                    <a:pos x="8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3"/>
                  </a:cxn>
                  <a:cxn ang="0">
                    <a:pos x="4" y="50"/>
                  </a:cxn>
                  <a:cxn ang="0">
                    <a:pos x="4" y="50"/>
                  </a:cxn>
                </a:cxnLst>
                <a:rect l="0" t="0" r="r" b="b"/>
                <a:pathLst>
                  <a:path w="12" h="50">
                    <a:moveTo>
                      <a:pt x="4" y="50"/>
                    </a:moveTo>
                    <a:lnTo>
                      <a:pt x="4" y="50"/>
                    </a:lnTo>
                    <a:lnTo>
                      <a:pt x="8" y="43"/>
                    </a:lnTo>
                    <a:lnTo>
                      <a:pt x="12" y="31"/>
                    </a:lnTo>
                    <a:lnTo>
                      <a:pt x="8" y="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3"/>
                    </a:lnTo>
                    <a:lnTo>
                      <a:pt x="4" y="50"/>
                    </a:ln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45"/>
              <p:cNvSpPr>
                <a:spLocks/>
              </p:cNvSpPr>
              <p:nvPr/>
            </p:nvSpPr>
            <p:spPr bwMode="auto">
              <a:xfrm>
                <a:off x="7450138" y="5713413"/>
                <a:ext cx="19050" cy="87313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55"/>
                  </a:cxn>
                  <a:cxn ang="0">
                    <a:pos x="8" y="43"/>
                  </a:cxn>
                  <a:cxn ang="0">
                    <a:pos x="12" y="31"/>
                  </a:cxn>
                  <a:cxn ang="0">
                    <a:pos x="8" y="1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7"/>
                  </a:cxn>
                  <a:cxn ang="0">
                    <a:pos x="4" y="55"/>
                  </a:cxn>
                  <a:cxn ang="0">
                    <a:pos x="4" y="55"/>
                  </a:cxn>
                </a:cxnLst>
                <a:rect l="0" t="0" r="r" b="b"/>
                <a:pathLst>
                  <a:path w="12" h="55">
                    <a:moveTo>
                      <a:pt x="4" y="55"/>
                    </a:moveTo>
                    <a:lnTo>
                      <a:pt x="4" y="55"/>
                    </a:lnTo>
                    <a:lnTo>
                      <a:pt x="8" y="43"/>
                    </a:lnTo>
                    <a:lnTo>
                      <a:pt x="12" y="31"/>
                    </a:lnTo>
                    <a:lnTo>
                      <a:pt x="8" y="1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4" y="55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146"/>
              <p:cNvSpPr>
                <a:spLocks/>
              </p:cNvSpPr>
              <p:nvPr/>
            </p:nvSpPr>
            <p:spPr bwMode="auto">
              <a:xfrm>
                <a:off x="7961313" y="5856288"/>
                <a:ext cx="93662" cy="246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0" y="15"/>
                  </a:cxn>
                  <a:cxn ang="0">
                    <a:pos x="35" y="31"/>
                  </a:cxn>
                  <a:cxn ang="0">
                    <a:pos x="47" y="46"/>
                  </a:cxn>
                  <a:cxn ang="0">
                    <a:pos x="55" y="62"/>
                  </a:cxn>
                  <a:cxn ang="0">
                    <a:pos x="59" y="81"/>
                  </a:cxn>
                  <a:cxn ang="0">
                    <a:pos x="59" y="104"/>
                  </a:cxn>
                  <a:cxn ang="0">
                    <a:pos x="55" y="128"/>
                  </a:cxn>
                  <a:cxn ang="0">
                    <a:pos x="47" y="155"/>
                  </a:cxn>
                  <a:cxn ang="0">
                    <a:pos x="47" y="155"/>
                  </a:cxn>
                  <a:cxn ang="0">
                    <a:pos x="47" y="104"/>
                  </a:cxn>
                  <a:cxn ang="0">
                    <a:pos x="43" y="62"/>
                  </a:cxn>
                  <a:cxn ang="0">
                    <a:pos x="35" y="46"/>
                  </a:cxn>
                  <a:cxn ang="0">
                    <a:pos x="28" y="27"/>
                  </a:cxn>
                  <a:cxn ang="0">
                    <a:pos x="16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9" h="155">
                    <a:moveTo>
                      <a:pt x="0" y="0"/>
                    </a:moveTo>
                    <a:lnTo>
                      <a:pt x="0" y="0"/>
                    </a:lnTo>
                    <a:lnTo>
                      <a:pt x="20" y="15"/>
                    </a:lnTo>
                    <a:lnTo>
                      <a:pt x="35" y="31"/>
                    </a:lnTo>
                    <a:lnTo>
                      <a:pt x="47" y="46"/>
                    </a:lnTo>
                    <a:lnTo>
                      <a:pt x="55" y="62"/>
                    </a:lnTo>
                    <a:lnTo>
                      <a:pt x="59" y="81"/>
                    </a:lnTo>
                    <a:lnTo>
                      <a:pt x="59" y="104"/>
                    </a:lnTo>
                    <a:lnTo>
                      <a:pt x="55" y="128"/>
                    </a:lnTo>
                    <a:lnTo>
                      <a:pt x="47" y="155"/>
                    </a:lnTo>
                    <a:lnTo>
                      <a:pt x="47" y="155"/>
                    </a:lnTo>
                    <a:lnTo>
                      <a:pt x="47" y="104"/>
                    </a:lnTo>
                    <a:lnTo>
                      <a:pt x="43" y="62"/>
                    </a:lnTo>
                    <a:lnTo>
                      <a:pt x="35" y="46"/>
                    </a:lnTo>
                    <a:lnTo>
                      <a:pt x="28" y="27"/>
                    </a:lnTo>
                    <a:lnTo>
                      <a:pt x="16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147"/>
              <p:cNvSpPr>
                <a:spLocks/>
              </p:cNvSpPr>
              <p:nvPr/>
            </p:nvSpPr>
            <p:spPr bwMode="auto">
              <a:xfrm>
                <a:off x="7734300" y="5867400"/>
                <a:ext cx="92075" cy="153988"/>
              </a:xfrm>
              <a:custGeom>
                <a:avLst/>
                <a:gdLst/>
                <a:ahLst/>
                <a:cxnLst>
                  <a:cxn ang="0">
                    <a:pos x="58" y="97"/>
                  </a:cxn>
                  <a:cxn ang="0">
                    <a:pos x="58" y="97"/>
                  </a:cxn>
                  <a:cxn ang="0">
                    <a:pos x="42" y="70"/>
                  </a:cxn>
                  <a:cxn ang="0">
                    <a:pos x="31" y="43"/>
                  </a:cxn>
                  <a:cxn ang="0">
                    <a:pos x="19" y="2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24"/>
                  </a:cxn>
                  <a:cxn ang="0">
                    <a:pos x="27" y="51"/>
                  </a:cxn>
                  <a:cxn ang="0">
                    <a:pos x="38" y="74"/>
                  </a:cxn>
                  <a:cxn ang="0">
                    <a:pos x="58" y="97"/>
                  </a:cxn>
                  <a:cxn ang="0">
                    <a:pos x="58" y="97"/>
                  </a:cxn>
                </a:cxnLst>
                <a:rect l="0" t="0" r="r" b="b"/>
                <a:pathLst>
                  <a:path w="58" h="97">
                    <a:moveTo>
                      <a:pt x="58" y="97"/>
                    </a:moveTo>
                    <a:lnTo>
                      <a:pt x="58" y="97"/>
                    </a:lnTo>
                    <a:lnTo>
                      <a:pt x="42" y="70"/>
                    </a:lnTo>
                    <a:lnTo>
                      <a:pt x="31" y="43"/>
                    </a:lnTo>
                    <a:lnTo>
                      <a:pt x="19" y="2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5" y="24"/>
                    </a:lnTo>
                    <a:lnTo>
                      <a:pt x="27" y="51"/>
                    </a:lnTo>
                    <a:lnTo>
                      <a:pt x="38" y="74"/>
                    </a:lnTo>
                    <a:lnTo>
                      <a:pt x="58" y="97"/>
                    </a:lnTo>
                    <a:lnTo>
                      <a:pt x="58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48"/>
              <p:cNvSpPr>
                <a:spLocks/>
              </p:cNvSpPr>
              <p:nvPr/>
            </p:nvSpPr>
            <p:spPr bwMode="auto">
              <a:xfrm>
                <a:off x="7580313" y="5961063"/>
                <a:ext cx="171450" cy="3651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46" y="11"/>
                  </a:cxn>
                  <a:cxn ang="0">
                    <a:pos x="81" y="15"/>
                  </a:cxn>
                  <a:cxn ang="0">
                    <a:pos x="93" y="19"/>
                  </a:cxn>
                  <a:cxn ang="0">
                    <a:pos x="101" y="23"/>
                  </a:cxn>
                  <a:cxn ang="0">
                    <a:pos x="104" y="11"/>
                  </a:cxn>
                  <a:cxn ang="0">
                    <a:pos x="108" y="0"/>
                  </a:cxn>
                  <a:cxn ang="0">
                    <a:pos x="108" y="0"/>
                  </a:cxn>
                  <a:cxn ang="0">
                    <a:pos x="3" y="3"/>
                  </a:cxn>
                  <a:cxn ang="0">
                    <a:pos x="0" y="11"/>
                  </a:cxn>
                </a:cxnLst>
                <a:rect l="0" t="0" r="r" b="b"/>
                <a:pathLst>
                  <a:path w="108" h="23">
                    <a:moveTo>
                      <a:pt x="0" y="11"/>
                    </a:moveTo>
                    <a:lnTo>
                      <a:pt x="0" y="11"/>
                    </a:lnTo>
                    <a:lnTo>
                      <a:pt x="46" y="11"/>
                    </a:lnTo>
                    <a:lnTo>
                      <a:pt x="81" y="15"/>
                    </a:lnTo>
                    <a:lnTo>
                      <a:pt x="93" y="19"/>
                    </a:lnTo>
                    <a:lnTo>
                      <a:pt x="101" y="23"/>
                    </a:lnTo>
                    <a:lnTo>
                      <a:pt x="104" y="11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3" y="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49"/>
              <p:cNvSpPr>
                <a:spLocks/>
              </p:cNvSpPr>
              <p:nvPr/>
            </p:nvSpPr>
            <p:spPr bwMode="auto">
              <a:xfrm>
                <a:off x="7727950" y="5861050"/>
                <a:ext cx="61912" cy="55563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11" y="24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5" y="32"/>
                  </a:cxn>
                  <a:cxn ang="0">
                    <a:pos x="19" y="28"/>
                  </a:cxn>
                  <a:cxn ang="0">
                    <a:pos x="27" y="20"/>
                  </a:cxn>
                  <a:cxn ang="0">
                    <a:pos x="31" y="20"/>
                  </a:cxn>
                  <a:cxn ang="0">
                    <a:pos x="39" y="24"/>
                  </a:cxn>
                  <a:cxn ang="0">
                    <a:pos x="11" y="0"/>
                  </a:cxn>
                  <a:cxn ang="0">
                    <a:pos x="0" y="16"/>
                  </a:cxn>
                </a:cxnLst>
                <a:rect l="0" t="0" r="r" b="b"/>
                <a:pathLst>
                  <a:path w="39" h="35">
                    <a:moveTo>
                      <a:pt x="0" y="16"/>
                    </a:moveTo>
                    <a:lnTo>
                      <a:pt x="4" y="16"/>
                    </a:lnTo>
                    <a:lnTo>
                      <a:pt x="4" y="16"/>
                    </a:lnTo>
                    <a:lnTo>
                      <a:pt x="11" y="24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5" y="32"/>
                    </a:lnTo>
                    <a:lnTo>
                      <a:pt x="19" y="28"/>
                    </a:lnTo>
                    <a:lnTo>
                      <a:pt x="27" y="20"/>
                    </a:lnTo>
                    <a:lnTo>
                      <a:pt x="31" y="20"/>
                    </a:lnTo>
                    <a:lnTo>
                      <a:pt x="39" y="24"/>
                    </a:lnTo>
                    <a:lnTo>
                      <a:pt x="11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346"/>
            <p:cNvGrpSpPr/>
            <p:nvPr/>
          </p:nvGrpSpPr>
          <p:grpSpPr>
            <a:xfrm rot="17179246">
              <a:off x="8432694" y="5453162"/>
              <a:ext cx="861436" cy="746125"/>
              <a:chOff x="8282565" y="6096000"/>
              <a:chExt cx="861436" cy="746125"/>
            </a:xfrm>
          </p:grpSpPr>
          <p:sp>
            <p:nvSpPr>
              <p:cNvPr id="329" name="Freeform 8"/>
              <p:cNvSpPr>
                <a:spLocks/>
              </p:cNvSpPr>
              <p:nvPr/>
            </p:nvSpPr>
            <p:spPr bwMode="auto">
              <a:xfrm>
                <a:off x="8648701" y="6096000"/>
                <a:ext cx="495300" cy="746125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80" y="0"/>
                  </a:cxn>
                  <a:cxn ang="0">
                    <a:pos x="192" y="16"/>
                  </a:cxn>
                  <a:cxn ang="0">
                    <a:pos x="218" y="56"/>
                  </a:cxn>
                  <a:cxn ang="0">
                    <a:pos x="236" y="84"/>
                  </a:cxn>
                  <a:cxn ang="0">
                    <a:pos x="254" y="116"/>
                  </a:cxn>
                  <a:cxn ang="0">
                    <a:pos x="270" y="152"/>
                  </a:cxn>
                  <a:cxn ang="0">
                    <a:pos x="286" y="188"/>
                  </a:cxn>
                  <a:cxn ang="0">
                    <a:pos x="300" y="228"/>
                  </a:cxn>
                  <a:cxn ang="0">
                    <a:pos x="308" y="266"/>
                  </a:cxn>
                  <a:cxn ang="0">
                    <a:pos x="312" y="286"/>
                  </a:cxn>
                  <a:cxn ang="0">
                    <a:pos x="312" y="306"/>
                  </a:cxn>
                  <a:cxn ang="0">
                    <a:pos x="312" y="324"/>
                  </a:cxn>
                  <a:cxn ang="0">
                    <a:pos x="312" y="344"/>
                  </a:cxn>
                  <a:cxn ang="0">
                    <a:pos x="308" y="362"/>
                  </a:cxn>
                  <a:cxn ang="0">
                    <a:pos x="302" y="380"/>
                  </a:cxn>
                  <a:cxn ang="0">
                    <a:pos x="294" y="396"/>
                  </a:cxn>
                  <a:cxn ang="0">
                    <a:pos x="286" y="412"/>
                  </a:cxn>
                  <a:cxn ang="0">
                    <a:pos x="274" y="428"/>
                  </a:cxn>
                  <a:cxn ang="0">
                    <a:pos x="258" y="442"/>
                  </a:cxn>
                  <a:cxn ang="0">
                    <a:pos x="242" y="456"/>
                  </a:cxn>
                  <a:cxn ang="0">
                    <a:pos x="222" y="468"/>
                  </a:cxn>
                  <a:cxn ang="0">
                    <a:pos x="222" y="468"/>
                  </a:cxn>
                  <a:cxn ang="0">
                    <a:pos x="216" y="468"/>
                  </a:cxn>
                  <a:cxn ang="0">
                    <a:pos x="200" y="470"/>
                  </a:cxn>
                  <a:cxn ang="0">
                    <a:pos x="176" y="470"/>
                  </a:cxn>
                  <a:cxn ang="0">
                    <a:pos x="164" y="468"/>
                  </a:cxn>
                  <a:cxn ang="0">
                    <a:pos x="150" y="464"/>
                  </a:cxn>
                  <a:cxn ang="0">
                    <a:pos x="134" y="460"/>
                  </a:cxn>
                  <a:cxn ang="0">
                    <a:pos x="120" y="452"/>
                  </a:cxn>
                  <a:cxn ang="0">
                    <a:pos x="106" y="442"/>
                  </a:cxn>
                  <a:cxn ang="0">
                    <a:pos x="92" y="430"/>
                  </a:cxn>
                  <a:cxn ang="0">
                    <a:pos x="78" y="414"/>
                  </a:cxn>
                  <a:cxn ang="0">
                    <a:pos x="66" y="396"/>
                  </a:cxn>
                  <a:cxn ang="0">
                    <a:pos x="56" y="374"/>
                  </a:cxn>
                  <a:cxn ang="0">
                    <a:pos x="48" y="348"/>
                  </a:cxn>
                  <a:cxn ang="0">
                    <a:pos x="0" y="194"/>
                  </a:cxn>
                  <a:cxn ang="0">
                    <a:pos x="10" y="142"/>
                  </a:cxn>
                  <a:cxn ang="0">
                    <a:pos x="180" y="0"/>
                  </a:cxn>
                </a:cxnLst>
                <a:rect l="0" t="0" r="r" b="b"/>
                <a:pathLst>
                  <a:path w="312" h="470">
                    <a:moveTo>
                      <a:pt x="180" y="0"/>
                    </a:moveTo>
                    <a:lnTo>
                      <a:pt x="180" y="0"/>
                    </a:lnTo>
                    <a:lnTo>
                      <a:pt x="192" y="16"/>
                    </a:lnTo>
                    <a:lnTo>
                      <a:pt x="218" y="56"/>
                    </a:lnTo>
                    <a:lnTo>
                      <a:pt x="236" y="84"/>
                    </a:lnTo>
                    <a:lnTo>
                      <a:pt x="254" y="116"/>
                    </a:lnTo>
                    <a:lnTo>
                      <a:pt x="270" y="152"/>
                    </a:lnTo>
                    <a:lnTo>
                      <a:pt x="286" y="188"/>
                    </a:lnTo>
                    <a:lnTo>
                      <a:pt x="300" y="228"/>
                    </a:lnTo>
                    <a:lnTo>
                      <a:pt x="308" y="266"/>
                    </a:lnTo>
                    <a:lnTo>
                      <a:pt x="312" y="286"/>
                    </a:lnTo>
                    <a:lnTo>
                      <a:pt x="312" y="306"/>
                    </a:lnTo>
                    <a:lnTo>
                      <a:pt x="312" y="324"/>
                    </a:lnTo>
                    <a:lnTo>
                      <a:pt x="312" y="344"/>
                    </a:lnTo>
                    <a:lnTo>
                      <a:pt x="308" y="362"/>
                    </a:lnTo>
                    <a:lnTo>
                      <a:pt x="302" y="380"/>
                    </a:lnTo>
                    <a:lnTo>
                      <a:pt x="294" y="396"/>
                    </a:lnTo>
                    <a:lnTo>
                      <a:pt x="286" y="412"/>
                    </a:lnTo>
                    <a:lnTo>
                      <a:pt x="274" y="428"/>
                    </a:lnTo>
                    <a:lnTo>
                      <a:pt x="258" y="442"/>
                    </a:lnTo>
                    <a:lnTo>
                      <a:pt x="242" y="456"/>
                    </a:lnTo>
                    <a:lnTo>
                      <a:pt x="222" y="468"/>
                    </a:lnTo>
                    <a:lnTo>
                      <a:pt x="222" y="468"/>
                    </a:lnTo>
                    <a:lnTo>
                      <a:pt x="216" y="468"/>
                    </a:lnTo>
                    <a:lnTo>
                      <a:pt x="200" y="470"/>
                    </a:lnTo>
                    <a:lnTo>
                      <a:pt x="176" y="470"/>
                    </a:lnTo>
                    <a:lnTo>
                      <a:pt x="164" y="468"/>
                    </a:lnTo>
                    <a:lnTo>
                      <a:pt x="150" y="464"/>
                    </a:lnTo>
                    <a:lnTo>
                      <a:pt x="134" y="460"/>
                    </a:lnTo>
                    <a:lnTo>
                      <a:pt x="120" y="452"/>
                    </a:lnTo>
                    <a:lnTo>
                      <a:pt x="106" y="442"/>
                    </a:lnTo>
                    <a:lnTo>
                      <a:pt x="92" y="430"/>
                    </a:lnTo>
                    <a:lnTo>
                      <a:pt x="78" y="414"/>
                    </a:lnTo>
                    <a:lnTo>
                      <a:pt x="66" y="396"/>
                    </a:lnTo>
                    <a:lnTo>
                      <a:pt x="56" y="374"/>
                    </a:lnTo>
                    <a:lnTo>
                      <a:pt x="48" y="348"/>
                    </a:lnTo>
                    <a:lnTo>
                      <a:pt x="0" y="194"/>
                    </a:lnTo>
                    <a:lnTo>
                      <a:pt x="10" y="142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" name="Group 257"/>
              <p:cNvGrpSpPr/>
              <p:nvPr/>
            </p:nvGrpSpPr>
            <p:grpSpPr>
              <a:xfrm rot="20211769">
                <a:off x="8282565" y="6140943"/>
                <a:ext cx="571500" cy="660400"/>
                <a:chOff x="9144000" y="1806575"/>
                <a:chExt cx="571500" cy="660400"/>
              </a:xfrm>
            </p:grpSpPr>
            <p:sp>
              <p:nvSpPr>
                <p:cNvPr id="331" name="Freeform 141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142"/>
                <p:cNvSpPr>
                  <a:spLocks noEditPoints="1"/>
                </p:cNvSpPr>
                <p:nvPr/>
              </p:nvSpPr>
              <p:spPr bwMode="auto">
                <a:xfrm>
                  <a:off x="9398000" y="2139950"/>
                  <a:ext cx="311150" cy="320675"/>
                </a:xfrm>
                <a:custGeom>
                  <a:avLst/>
                  <a:gdLst/>
                  <a:ahLst/>
                  <a:cxnLst>
                    <a:cxn ang="0">
                      <a:pos x="150" y="0"/>
                    </a:cxn>
                    <a:cxn ang="0">
                      <a:pos x="148" y="2"/>
                    </a:cxn>
                    <a:cxn ang="0">
                      <a:pos x="110" y="28"/>
                    </a:cxn>
                    <a:cxn ang="0">
                      <a:pos x="74" y="60"/>
                    </a:cxn>
                    <a:cxn ang="0">
                      <a:pos x="22" y="106"/>
                    </a:cxn>
                    <a:cxn ang="0">
                      <a:pos x="0" y="120"/>
                    </a:cxn>
                    <a:cxn ang="0">
                      <a:pos x="0" y="126"/>
                    </a:cxn>
                    <a:cxn ang="0">
                      <a:pos x="6" y="148"/>
                    </a:cxn>
                    <a:cxn ang="0">
                      <a:pos x="16" y="168"/>
                    </a:cxn>
                    <a:cxn ang="0">
                      <a:pos x="30" y="184"/>
                    </a:cxn>
                    <a:cxn ang="0">
                      <a:pos x="50" y="194"/>
                    </a:cxn>
                    <a:cxn ang="0">
                      <a:pos x="62" y="200"/>
                    </a:cxn>
                    <a:cxn ang="0">
                      <a:pos x="90" y="202"/>
                    </a:cxn>
                    <a:cxn ang="0">
                      <a:pos x="118" y="198"/>
                    </a:cxn>
                    <a:cxn ang="0">
                      <a:pos x="144" y="188"/>
                    </a:cxn>
                    <a:cxn ang="0">
                      <a:pos x="156" y="180"/>
                    </a:cxn>
                    <a:cxn ang="0">
                      <a:pos x="174" y="156"/>
                    </a:cxn>
                    <a:cxn ang="0">
                      <a:pos x="188" y="118"/>
                    </a:cxn>
                    <a:cxn ang="0">
                      <a:pos x="196" y="76"/>
                    </a:cxn>
                    <a:cxn ang="0">
                      <a:pos x="192" y="36"/>
                    </a:cxn>
                    <a:cxn ang="0">
                      <a:pos x="186" y="22"/>
                    </a:cxn>
                    <a:cxn ang="0">
                      <a:pos x="166" y="4"/>
                    </a:cxn>
                    <a:cxn ang="0">
                      <a:pos x="152" y="2"/>
                    </a:cxn>
                    <a:cxn ang="0">
                      <a:pos x="18" y="128"/>
                    </a:cxn>
                    <a:cxn ang="0">
                      <a:pos x="54" y="104"/>
                    </a:cxn>
                    <a:cxn ang="0">
                      <a:pos x="86" y="74"/>
                    </a:cxn>
                    <a:cxn ang="0">
                      <a:pos x="136" y="30"/>
                    </a:cxn>
                    <a:cxn ang="0">
                      <a:pos x="154" y="20"/>
                    </a:cxn>
                    <a:cxn ang="0">
                      <a:pos x="166" y="26"/>
                    </a:cxn>
                    <a:cxn ang="0">
                      <a:pos x="174" y="42"/>
                    </a:cxn>
                    <a:cxn ang="0">
                      <a:pos x="178" y="58"/>
                    </a:cxn>
                    <a:cxn ang="0">
                      <a:pos x="176" y="94"/>
                    </a:cxn>
                    <a:cxn ang="0">
                      <a:pos x="166" y="130"/>
                    </a:cxn>
                    <a:cxn ang="0">
                      <a:pos x="152" y="158"/>
                    </a:cxn>
                    <a:cxn ang="0">
                      <a:pos x="144" y="166"/>
                    </a:cxn>
                    <a:cxn ang="0">
                      <a:pos x="124" y="178"/>
                    </a:cxn>
                    <a:cxn ang="0">
                      <a:pos x="102" y="184"/>
                    </a:cxn>
                    <a:cxn ang="0">
                      <a:pos x="78" y="184"/>
                    </a:cxn>
                    <a:cxn ang="0">
                      <a:pos x="56" y="178"/>
                    </a:cxn>
                    <a:cxn ang="0">
                      <a:pos x="44" y="172"/>
                    </a:cxn>
                    <a:cxn ang="0">
                      <a:pos x="28" y="156"/>
                    </a:cxn>
                    <a:cxn ang="0">
                      <a:pos x="22" y="140"/>
                    </a:cxn>
                    <a:cxn ang="0">
                      <a:pos x="18" y="128"/>
                    </a:cxn>
                  </a:cxnLst>
                  <a:rect l="0" t="0" r="r" b="b"/>
                  <a:pathLst>
                    <a:path w="196" h="202">
                      <a:moveTo>
                        <a:pt x="152" y="2"/>
                      </a:move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8" y="2"/>
                      </a:lnTo>
                      <a:lnTo>
                        <a:pt x="128" y="14"/>
                      </a:lnTo>
                      <a:lnTo>
                        <a:pt x="110" y="28"/>
                      </a:lnTo>
                      <a:lnTo>
                        <a:pt x="74" y="60"/>
                      </a:lnTo>
                      <a:lnTo>
                        <a:pt x="74" y="60"/>
                      </a:lnTo>
                      <a:lnTo>
                        <a:pt x="40" y="92"/>
                      </a:lnTo>
                      <a:lnTo>
                        <a:pt x="22" y="106"/>
                      </a:lnTo>
                      <a:lnTo>
                        <a:pt x="4" y="116"/>
                      </a:lnTo>
                      <a:lnTo>
                        <a:pt x="0" y="120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2" y="138"/>
                      </a:lnTo>
                      <a:lnTo>
                        <a:pt x="6" y="148"/>
                      </a:lnTo>
                      <a:lnTo>
                        <a:pt x="10" y="158"/>
                      </a:lnTo>
                      <a:lnTo>
                        <a:pt x="16" y="168"/>
                      </a:lnTo>
                      <a:lnTo>
                        <a:pt x="22" y="176"/>
                      </a:lnTo>
                      <a:lnTo>
                        <a:pt x="30" y="184"/>
                      </a:lnTo>
                      <a:lnTo>
                        <a:pt x="40" y="19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lnTo>
                        <a:pt x="62" y="200"/>
                      </a:lnTo>
                      <a:lnTo>
                        <a:pt x="76" y="202"/>
                      </a:lnTo>
                      <a:lnTo>
                        <a:pt x="90" y="202"/>
                      </a:lnTo>
                      <a:lnTo>
                        <a:pt x="104" y="202"/>
                      </a:lnTo>
                      <a:lnTo>
                        <a:pt x="118" y="198"/>
                      </a:lnTo>
                      <a:lnTo>
                        <a:pt x="132" y="194"/>
                      </a:lnTo>
                      <a:lnTo>
                        <a:pt x="144" y="188"/>
                      </a:lnTo>
                      <a:lnTo>
                        <a:pt x="156" y="180"/>
                      </a:lnTo>
                      <a:lnTo>
                        <a:pt x="156" y="180"/>
                      </a:lnTo>
                      <a:lnTo>
                        <a:pt x="164" y="170"/>
                      </a:lnTo>
                      <a:lnTo>
                        <a:pt x="174" y="156"/>
                      </a:lnTo>
                      <a:lnTo>
                        <a:pt x="182" y="138"/>
                      </a:lnTo>
                      <a:lnTo>
                        <a:pt x="188" y="118"/>
                      </a:lnTo>
                      <a:lnTo>
                        <a:pt x="192" y="96"/>
                      </a:lnTo>
                      <a:lnTo>
                        <a:pt x="196" y="76"/>
                      </a:lnTo>
                      <a:lnTo>
                        <a:pt x="194" y="56"/>
                      </a:lnTo>
                      <a:lnTo>
                        <a:pt x="192" y="36"/>
                      </a:lnTo>
                      <a:lnTo>
                        <a:pt x="192" y="36"/>
                      </a:lnTo>
                      <a:lnTo>
                        <a:pt x="186" y="22"/>
                      </a:lnTo>
                      <a:lnTo>
                        <a:pt x="178" y="12"/>
                      </a:lnTo>
                      <a:lnTo>
                        <a:pt x="166" y="4"/>
                      </a:lnTo>
                      <a:lnTo>
                        <a:pt x="152" y="2"/>
                      </a:lnTo>
                      <a:lnTo>
                        <a:pt x="152" y="2"/>
                      </a:lnTo>
                      <a:close/>
                      <a:moveTo>
                        <a:pt x="18" y="128"/>
                      </a:moveTo>
                      <a:lnTo>
                        <a:pt x="18" y="128"/>
                      </a:lnTo>
                      <a:lnTo>
                        <a:pt x="36" y="118"/>
                      </a:lnTo>
                      <a:lnTo>
                        <a:pt x="54" y="104"/>
                      </a:lnTo>
                      <a:lnTo>
                        <a:pt x="86" y="74"/>
                      </a:lnTo>
                      <a:lnTo>
                        <a:pt x="86" y="74"/>
                      </a:lnTo>
                      <a:lnTo>
                        <a:pt x="120" y="44"/>
                      </a:lnTo>
                      <a:lnTo>
                        <a:pt x="136" y="30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60" y="22"/>
                      </a:lnTo>
                      <a:lnTo>
                        <a:pt x="166" y="26"/>
                      </a:lnTo>
                      <a:lnTo>
                        <a:pt x="172" y="34"/>
                      </a:lnTo>
                      <a:lnTo>
                        <a:pt x="174" y="42"/>
                      </a:lnTo>
                      <a:lnTo>
                        <a:pt x="174" y="42"/>
                      </a:lnTo>
                      <a:lnTo>
                        <a:pt x="178" y="58"/>
                      </a:lnTo>
                      <a:lnTo>
                        <a:pt x="178" y="76"/>
                      </a:lnTo>
                      <a:lnTo>
                        <a:pt x="176" y="94"/>
                      </a:lnTo>
                      <a:lnTo>
                        <a:pt x="172" y="114"/>
                      </a:lnTo>
                      <a:lnTo>
                        <a:pt x="166" y="130"/>
                      </a:lnTo>
                      <a:lnTo>
                        <a:pt x="158" y="146"/>
                      </a:lnTo>
                      <a:lnTo>
                        <a:pt x="152" y="158"/>
                      </a:lnTo>
                      <a:lnTo>
                        <a:pt x="144" y="166"/>
                      </a:lnTo>
                      <a:lnTo>
                        <a:pt x="144" y="166"/>
                      </a:lnTo>
                      <a:lnTo>
                        <a:pt x="134" y="172"/>
                      </a:lnTo>
                      <a:lnTo>
                        <a:pt x="124" y="178"/>
                      </a:lnTo>
                      <a:lnTo>
                        <a:pt x="114" y="182"/>
                      </a:lnTo>
                      <a:lnTo>
                        <a:pt x="102" y="184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78"/>
                      </a:lnTo>
                      <a:lnTo>
                        <a:pt x="56" y="178"/>
                      </a:lnTo>
                      <a:lnTo>
                        <a:pt x="44" y="172"/>
                      </a:lnTo>
                      <a:lnTo>
                        <a:pt x="34" y="162"/>
                      </a:lnTo>
                      <a:lnTo>
                        <a:pt x="28" y="156"/>
                      </a:lnTo>
                      <a:lnTo>
                        <a:pt x="24" y="148"/>
                      </a:lnTo>
                      <a:lnTo>
                        <a:pt x="22" y="140"/>
                      </a:lnTo>
                      <a:lnTo>
                        <a:pt x="18" y="128"/>
                      </a:lnTo>
                      <a:lnTo>
                        <a:pt x="18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143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144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Freeform 145"/>
                <p:cNvSpPr>
                  <a:spLocks noEditPoints="1"/>
                </p:cNvSpPr>
                <p:nvPr/>
              </p:nvSpPr>
              <p:spPr bwMode="auto">
                <a:xfrm>
                  <a:off x="9150350" y="1812925"/>
                  <a:ext cx="520700" cy="593725"/>
                </a:xfrm>
                <a:custGeom>
                  <a:avLst/>
                  <a:gdLst/>
                  <a:ahLst/>
                  <a:cxnLst>
                    <a:cxn ang="0">
                      <a:pos x="168" y="12"/>
                    </a:cxn>
                    <a:cxn ang="0">
                      <a:pos x="58" y="2"/>
                    </a:cxn>
                    <a:cxn ang="0">
                      <a:pos x="24" y="26"/>
                    </a:cxn>
                    <a:cxn ang="0">
                      <a:pos x="36" y="64"/>
                    </a:cxn>
                    <a:cxn ang="0">
                      <a:pos x="16" y="84"/>
                    </a:cxn>
                    <a:cxn ang="0">
                      <a:pos x="6" y="100"/>
                    </a:cxn>
                    <a:cxn ang="0">
                      <a:pos x="14" y="128"/>
                    </a:cxn>
                    <a:cxn ang="0">
                      <a:pos x="16" y="150"/>
                    </a:cxn>
                    <a:cxn ang="0">
                      <a:pos x="0" y="182"/>
                    </a:cxn>
                    <a:cxn ang="0">
                      <a:pos x="34" y="216"/>
                    </a:cxn>
                    <a:cxn ang="0">
                      <a:pos x="26" y="224"/>
                    </a:cxn>
                    <a:cxn ang="0">
                      <a:pos x="26" y="252"/>
                    </a:cxn>
                    <a:cxn ang="0">
                      <a:pos x="80" y="278"/>
                    </a:cxn>
                    <a:cxn ang="0">
                      <a:pos x="134" y="282"/>
                    </a:cxn>
                    <a:cxn ang="0">
                      <a:pos x="162" y="344"/>
                    </a:cxn>
                    <a:cxn ang="0">
                      <a:pos x="214" y="374"/>
                    </a:cxn>
                    <a:cxn ang="0">
                      <a:pos x="258" y="366"/>
                    </a:cxn>
                    <a:cxn ang="0">
                      <a:pos x="298" y="336"/>
                    </a:cxn>
                    <a:cxn ang="0">
                      <a:pos x="326" y="270"/>
                    </a:cxn>
                    <a:cxn ang="0">
                      <a:pos x="322" y="224"/>
                    </a:cxn>
                    <a:cxn ang="0">
                      <a:pos x="288" y="128"/>
                    </a:cxn>
                    <a:cxn ang="0">
                      <a:pos x="268" y="64"/>
                    </a:cxn>
                    <a:cxn ang="0">
                      <a:pos x="308" y="232"/>
                    </a:cxn>
                    <a:cxn ang="0">
                      <a:pos x="296" y="308"/>
                    </a:cxn>
                    <a:cxn ang="0">
                      <a:pos x="252" y="350"/>
                    </a:cxn>
                    <a:cxn ang="0">
                      <a:pos x="214" y="358"/>
                    </a:cxn>
                    <a:cxn ang="0">
                      <a:pos x="178" y="336"/>
                    </a:cxn>
                    <a:cxn ang="0">
                      <a:pos x="158" y="278"/>
                    </a:cxn>
                    <a:cxn ang="0">
                      <a:pos x="126" y="262"/>
                    </a:cxn>
                    <a:cxn ang="0">
                      <a:pos x="66" y="260"/>
                    </a:cxn>
                    <a:cxn ang="0">
                      <a:pos x="40" y="236"/>
                    </a:cxn>
                    <a:cxn ang="0">
                      <a:pos x="64" y="222"/>
                    </a:cxn>
                    <a:cxn ang="0">
                      <a:pos x="146" y="212"/>
                    </a:cxn>
                    <a:cxn ang="0">
                      <a:pos x="44" y="200"/>
                    </a:cxn>
                    <a:cxn ang="0">
                      <a:pos x="18" y="180"/>
                    </a:cxn>
                    <a:cxn ang="0">
                      <a:pos x="48" y="154"/>
                    </a:cxn>
                    <a:cxn ang="0">
                      <a:pos x="122" y="160"/>
                    </a:cxn>
                    <a:cxn ang="0">
                      <a:pos x="96" y="130"/>
                    </a:cxn>
                    <a:cxn ang="0">
                      <a:pos x="42" y="126"/>
                    </a:cxn>
                    <a:cxn ang="0">
                      <a:pos x="26" y="102"/>
                    </a:cxn>
                    <a:cxn ang="0">
                      <a:pos x="38" y="92"/>
                    </a:cxn>
                    <a:cxn ang="0">
                      <a:pos x="100" y="92"/>
                    </a:cxn>
                    <a:cxn ang="0">
                      <a:pos x="160" y="108"/>
                    </a:cxn>
                    <a:cxn ang="0">
                      <a:pos x="166" y="92"/>
                    </a:cxn>
                    <a:cxn ang="0">
                      <a:pos x="72" y="64"/>
                    </a:cxn>
                    <a:cxn ang="0">
                      <a:pos x="48" y="52"/>
                    </a:cxn>
                    <a:cxn ang="0">
                      <a:pos x="42" y="28"/>
                    </a:cxn>
                    <a:cxn ang="0">
                      <a:pos x="78" y="18"/>
                    </a:cxn>
                    <a:cxn ang="0">
                      <a:pos x="208" y="48"/>
                    </a:cxn>
                    <a:cxn ang="0">
                      <a:pos x="240" y="66"/>
                    </a:cxn>
                    <a:cxn ang="0">
                      <a:pos x="272" y="132"/>
                    </a:cxn>
                    <a:cxn ang="0">
                      <a:pos x="308" y="232"/>
                    </a:cxn>
                  </a:cxnLst>
                  <a:rect l="0" t="0" r="r" b="b"/>
                  <a:pathLst>
                    <a:path w="328" h="374">
                      <a:moveTo>
                        <a:pt x="238" y="38"/>
                      </a:moveTo>
                      <a:lnTo>
                        <a:pt x="238" y="38"/>
                      </a:lnTo>
                      <a:lnTo>
                        <a:pt x="226" y="32"/>
                      </a:lnTo>
                      <a:lnTo>
                        <a:pt x="192" y="20"/>
                      </a:lnTo>
                      <a:lnTo>
                        <a:pt x="168" y="12"/>
                      </a:lnTo>
                      <a:lnTo>
                        <a:pt x="142" y="6"/>
                      </a:lnTo>
                      <a:lnTo>
                        <a:pt x="112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58" y="2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26" y="18"/>
                      </a:lnTo>
                      <a:lnTo>
                        <a:pt x="26" y="18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4" y="42"/>
                      </a:lnTo>
                      <a:lnTo>
                        <a:pt x="28" y="54"/>
                      </a:lnTo>
                      <a:lnTo>
                        <a:pt x="36" y="64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34" y="74"/>
                      </a:lnTo>
                      <a:lnTo>
                        <a:pt x="24" y="78"/>
                      </a:lnTo>
                      <a:lnTo>
                        <a:pt x="16" y="84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6" y="100"/>
                      </a:lnTo>
                      <a:lnTo>
                        <a:pt x="6" y="108"/>
                      </a:lnTo>
                      <a:lnTo>
                        <a:pt x="8" y="116"/>
                      </a:lnTo>
                      <a:lnTo>
                        <a:pt x="10" y="124"/>
                      </a:lnTo>
                      <a:lnTo>
                        <a:pt x="10" y="124"/>
                      </a:lnTo>
                      <a:lnTo>
                        <a:pt x="14" y="128"/>
                      </a:lnTo>
                      <a:lnTo>
                        <a:pt x="20" y="134"/>
                      </a:lnTo>
                      <a:lnTo>
                        <a:pt x="32" y="140"/>
                      </a:lnTo>
                      <a:lnTo>
                        <a:pt x="32" y="140"/>
                      </a:lnTo>
                      <a:lnTo>
                        <a:pt x="24" y="144"/>
                      </a:lnTo>
                      <a:lnTo>
                        <a:pt x="16" y="150"/>
                      </a:lnTo>
                      <a:lnTo>
                        <a:pt x="10" y="154"/>
                      </a:lnTo>
                      <a:lnTo>
                        <a:pt x="6" y="162"/>
                      </a:lnTo>
                      <a:lnTo>
                        <a:pt x="6" y="162"/>
                      </a:lnTo>
                      <a:lnTo>
                        <a:pt x="2" y="172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4" y="194"/>
                      </a:lnTo>
                      <a:lnTo>
                        <a:pt x="10" y="204"/>
                      </a:lnTo>
                      <a:lnTo>
                        <a:pt x="20" y="212"/>
                      </a:lnTo>
                      <a:lnTo>
                        <a:pt x="34" y="216"/>
                      </a:lnTo>
                      <a:lnTo>
                        <a:pt x="34" y="216"/>
                      </a:lnTo>
                      <a:lnTo>
                        <a:pt x="30" y="218"/>
                      </a:lnTo>
                      <a:lnTo>
                        <a:pt x="30" y="218"/>
                      </a:lnTo>
                      <a:lnTo>
                        <a:pt x="26" y="224"/>
                      </a:lnTo>
                      <a:lnTo>
                        <a:pt x="26" y="224"/>
                      </a:lnTo>
                      <a:lnTo>
                        <a:pt x="24" y="232"/>
                      </a:lnTo>
                      <a:lnTo>
                        <a:pt x="22" y="238"/>
                      </a:lnTo>
                      <a:lnTo>
                        <a:pt x="22" y="244"/>
                      </a:lnTo>
                      <a:lnTo>
                        <a:pt x="26" y="252"/>
                      </a:lnTo>
                      <a:lnTo>
                        <a:pt x="26" y="252"/>
                      </a:lnTo>
                      <a:lnTo>
                        <a:pt x="28" y="258"/>
                      </a:lnTo>
                      <a:lnTo>
                        <a:pt x="34" y="264"/>
                      </a:lnTo>
                      <a:lnTo>
                        <a:pt x="46" y="272"/>
                      </a:lnTo>
                      <a:lnTo>
                        <a:pt x="62" y="278"/>
                      </a:lnTo>
                      <a:lnTo>
                        <a:pt x="80" y="278"/>
                      </a:lnTo>
                      <a:lnTo>
                        <a:pt x="88" y="278"/>
                      </a:lnTo>
                      <a:lnTo>
                        <a:pt x="88" y="278"/>
                      </a:lnTo>
                      <a:lnTo>
                        <a:pt x="106" y="278"/>
                      </a:lnTo>
                      <a:lnTo>
                        <a:pt x="120" y="280"/>
                      </a:lnTo>
                      <a:lnTo>
                        <a:pt x="134" y="282"/>
                      </a:lnTo>
                      <a:lnTo>
                        <a:pt x="144" y="290"/>
                      </a:lnTo>
                      <a:lnTo>
                        <a:pt x="144" y="290"/>
                      </a:lnTo>
                      <a:lnTo>
                        <a:pt x="150" y="310"/>
                      </a:lnTo>
                      <a:lnTo>
                        <a:pt x="154" y="330"/>
                      </a:lnTo>
                      <a:lnTo>
                        <a:pt x="162" y="344"/>
                      </a:lnTo>
                      <a:lnTo>
                        <a:pt x="168" y="356"/>
                      </a:lnTo>
                      <a:lnTo>
                        <a:pt x="178" y="364"/>
                      </a:lnTo>
                      <a:lnTo>
                        <a:pt x="188" y="370"/>
                      </a:lnTo>
                      <a:lnTo>
                        <a:pt x="200" y="374"/>
                      </a:lnTo>
                      <a:lnTo>
                        <a:pt x="214" y="374"/>
                      </a:lnTo>
                      <a:lnTo>
                        <a:pt x="214" y="374"/>
                      </a:lnTo>
                      <a:lnTo>
                        <a:pt x="224" y="374"/>
                      </a:lnTo>
                      <a:lnTo>
                        <a:pt x="236" y="374"/>
                      </a:lnTo>
                      <a:lnTo>
                        <a:pt x="248" y="370"/>
                      </a:lnTo>
                      <a:lnTo>
                        <a:pt x="258" y="366"/>
                      </a:lnTo>
                      <a:lnTo>
                        <a:pt x="268" y="362"/>
                      </a:lnTo>
                      <a:lnTo>
                        <a:pt x="278" y="354"/>
                      </a:lnTo>
                      <a:lnTo>
                        <a:pt x="288" y="346"/>
                      </a:lnTo>
                      <a:lnTo>
                        <a:pt x="298" y="336"/>
                      </a:lnTo>
                      <a:lnTo>
                        <a:pt x="298" y="336"/>
                      </a:lnTo>
                      <a:lnTo>
                        <a:pt x="306" y="324"/>
                      </a:lnTo>
                      <a:lnTo>
                        <a:pt x="314" y="312"/>
                      </a:lnTo>
                      <a:lnTo>
                        <a:pt x="320" y="298"/>
                      </a:lnTo>
                      <a:lnTo>
                        <a:pt x="324" y="284"/>
                      </a:lnTo>
                      <a:lnTo>
                        <a:pt x="326" y="270"/>
                      </a:lnTo>
                      <a:lnTo>
                        <a:pt x="328" y="254"/>
                      </a:lnTo>
                      <a:lnTo>
                        <a:pt x="326" y="240"/>
                      </a:lnTo>
                      <a:lnTo>
                        <a:pt x="324" y="226"/>
                      </a:lnTo>
                      <a:lnTo>
                        <a:pt x="324" y="224"/>
                      </a:lnTo>
                      <a:lnTo>
                        <a:pt x="322" y="224"/>
                      </a:lnTo>
                      <a:lnTo>
                        <a:pt x="322" y="224"/>
                      </a:lnTo>
                      <a:lnTo>
                        <a:pt x="310" y="200"/>
                      </a:lnTo>
                      <a:lnTo>
                        <a:pt x="300" y="174"/>
                      </a:lnTo>
                      <a:lnTo>
                        <a:pt x="294" y="152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282" y="100"/>
                      </a:lnTo>
                      <a:lnTo>
                        <a:pt x="278" y="88"/>
                      </a:lnTo>
                      <a:lnTo>
                        <a:pt x="274" y="74"/>
                      </a:lnTo>
                      <a:lnTo>
                        <a:pt x="268" y="64"/>
                      </a:lnTo>
                      <a:lnTo>
                        <a:pt x="260" y="54"/>
                      </a:lnTo>
                      <a:lnTo>
                        <a:pt x="250" y="44"/>
                      </a:lnTo>
                      <a:lnTo>
                        <a:pt x="238" y="38"/>
                      </a:lnTo>
                      <a:lnTo>
                        <a:pt x="238" y="38"/>
                      </a:lnTo>
                      <a:close/>
                      <a:moveTo>
                        <a:pt x="308" y="232"/>
                      </a:moveTo>
                      <a:lnTo>
                        <a:pt x="308" y="232"/>
                      </a:lnTo>
                      <a:lnTo>
                        <a:pt x="310" y="250"/>
                      </a:lnTo>
                      <a:lnTo>
                        <a:pt x="308" y="270"/>
                      </a:lnTo>
                      <a:lnTo>
                        <a:pt x="304" y="288"/>
                      </a:lnTo>
                      <a:lnTo>
                        <a:pt x="296" y="308"/>
                      </a:lnTo>
                      <a:lnTo>
                        <a:pt x="296" y="308"/>
                      </a:lnTo>
                      <a:lnTo>
                        <a:pt x="284" y="326"/>
                      </a:lnTo>
                      <a:lnTo>
                        <a:pt x="284" y="326"/>
                      </a:lnTo>
                      <a:lnTo>
                        <a:pt x="268" y="340"/>
                      </a:lnTo>
                      <a:lnTo>
                        <a:pt x="252" y="350"/>
                      </a:lnTo>
                      <a:lnTo>
                        <a:pt x="242" y="354"/>
                      </a:lnTo>
                      <a:lnTo>
                        <a:pt x="234" y="356"/>
                      </a:lnTo>
                      <a:lnTo>
                        <a:pt x="224" y="358"/>
                      </a:lnTo>
                      <a:lnTo>
                        <a:pt x="214" y="358"/>
                      </a:lnTo>
                      <a:lnTo>
                        <a:pt x="214" y="358"/>
                      </a:lnTo>
                      <a:lnTo>
                        <a:pt x="206" y="356"/>
                      </a:lnTo>
                      <a:lnTo>
                        <a:pt x="198" y="356"/>
                      </a:lnTo>
                      <a:lnTo>
                        <a:pt x="190" y="352"/>
                      </a:lnTo>
                      <a:lnTo>
                        <a:pt x="184" y="346"/>
                      </a:lnTo>
                      <a:lnTo>
                        <a:pt x="178" y="336"/>
                      </a:lnTo>
                      <a:lnTo>
                        <a:pt x="172" y="324"/>
                      </a:lnTo>
                      <a:lnTo>
                        <a:pt x="166" y="306"/>
                      </a:lnTo>
                      <a:lnTo>
                        <a:pt x="162" y="284"/>
                      </a:lnTo>
                      <a:lnTo>
                        <a:pt x="160" y="280"/>
                      </a:lnTo>
                      <a:lnTo>
                        <a:pt x="158" y="278"/>
                      </a:lnTo>
                      <a:lnTo>
                        <a:pt x="158" y="278"/>
                      </a:lnTo>
                      <a:lnTo>
                        <a:pt x="152" y="272"/>
                      </a:lnTo>
                      <a:lnTo>
                        <a:pt x="144" y="268"/>
                      </a:lnTo>
                      <a:lnTo>
                        <a:pt x="136" y="264"/>
                      </a:lnTo>
                      <a:lnTo>
                        <a:pt x="126" y="262"/>
                      </a:lnTo>
                      <a:lnTo>
                        <a:pt x="108" y="260"/>
                      </a:lnTo>
                      <a:lnTo>
                        <a:pt x="88" y="262"/>
                      </a:lnTo>
                      <a:lnTo>
                        <a:pt x="80" y="262"/>
                      </a:lnTo>
                      <a:lnTo>
                        <a:pt x="80" y="262"/>
                      </a:lnTo>
                      <a:lnTo>
                        <a:pt x="66" y="260"/>
                      </a:lnTo>
                      <a:lnTo>
                        <a:pt x="54" y="256"/>
                      </a:lnTo>
                      <a:lnTo>
                        <a:pt x="46" y="250"/>
                      </a:lnTo>
                      <a:lnTo>
                        <a:pt x="42" y="244"/>
                      </a:lnTo>
                      <a:lnTo>
                        <a:pt x="42" y="244"/>
                      </a:lnTo>
                      <a:lnTo>
                        <a:pt x="40" y="236"/>
                      </a:lnTo>
                      <a:lnTo>
                        <a:pt x="44" y="230"/>
                      </a:lnTo>
                      <a:lnTo>
                        <a:pt x="44" y="230"/>
                      </a:lnTo>
                      <a:lnTo>
                        <a:pt x="48" y="226"/>
                      </a:lnTo>
                      <a:lnTo>
                        <a:pt x="56" y="222"/>
                      </a:lnTo>
                      <a:lnTo>
                        <a:pt x="64" y="222"/>
                      </a:lnTo>
                      <a:lnTo>
                        <a:pt x="74" y="220"/>
                      </a:lnTo>
                      <a:lnTo>
                        <a:pt x="96" y="222"/>
                      </a:lnTo>
                      <a:lnTo>
                        <a:pt x="120" y="226"/>
                      </a:lnTo>
                      <a:lnTo>
                        <a:pt x="140" y="230"/>
                      </a:lnTo>
                      <a:lnTo>
                        <a:pt x="146" y="212"/>
                      </a:lnTo>
                      <a:lnTo>
                        <a:pt x="146" y="212"/>
                      </a:lnTo>
                      <a:lnTo>
                        <a:pt x="126" y="204"/>
                      </a:lnTo>
                      <a:lnTo>
                        <a:pt x="106" y="198"/>
                      </a:lnTo>
                      <a:lnTo>
                        <a:pt x="80" y="198"/>
                      </a:lnTo>
                      <a:lnTo>
                        <a:pt x="44" y="200"/>
                      </a:lnTo>
                      <a:lnTo>
                        <a:pt x="44" y="200"/>
                      </a:lnTo>
                      <a:lnTo>
                        <a:pt x="34" y="198"/>
                      </a:lnTo>
                      <a:lnTo>
                        <a:pt x="26" y="194"/>
                      </a:lnTo>
                      <a:lnTo>
                        <a:pt x="20" y="188"/>
                      </a:lnTo>
                      <a:lnTo>
                        <a:pt x="18" y="180"/>
                      </a:lnTo>
                      <a:lnTo>
                        <a:pt x="18" y="180"/>
                      </a:lnTo>
                      <a:lnTo>
                        <a:pt x="20" y="172"/>
                      </a:lnTo>
                      <a:lnTo>
                        <a:pt x="24" y="166"/>
                      </a:lnTo>
                      <a:lnTo>
                        <a:pt x="34" y="158"/>
                      </a:lnTo>
                      <a:lnTo>
                        <a:pt x="48" y="154"/>
                      </a:lnTo>
                      <a:lnTo>
                        <a:pt x="48" y="154"/>
                      </a:lnTo>
                      <a:lnTo>
                        <a:pt x="68" y="152"/>
                      </a:lnTo>
                      <a:lnTo>
                        <a:pt x="86" y="154"/>
                      </a:lnTo>
                      <a:lnTo>
                        <a:pt x="104" y="156"/>
                      </a:lnTo>
                      <a:lnTo>
                        <a:pt x="122" y="160"/>
                      </a:lnTo>
                      <a:lnTo>
                        <a:pt x="140" y="164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16" y="136"/>
                      </a:lnTo>
                      <a:lnTo>
                        <a:pt x="96" y="130"/>
                      </a:lnTo>
                      <a:lnTo>
                        <a:pt x="86" y="128"/>
                      </a:lnTo>
                      <a:lnTo>
                        <a:pt x="78" y="128"/>
                      </a:lnTo>
                      <a:lnTo>
                        <a:pt x="78" y="128"/>
                      </a:lnTo>
                      <a:lnTo>
                        <a:pt x="58" y="128"/>
                      </a:lnTo>
                      <a:lnTo>
                        <a:pt x="42" y="126"/>
                      </a:lnTo>
                      <a:lnTo>
                        <a:pt x="32" y="120"/>
                      </a:lnTo>
                      <a:lnTo>
                        <a:pt x="26" y="114"/>
                      </a:lnTo>
                      <a:lnTo>
                        <a:pt x="26" y="114"/>
                      </a:lnTo>
                      <a:lnTo>
                        <a:pt x="24" y="108"/>
                      </a:lnTo>
                      <a:lnTo>
                        <a:pt x="26" y="102"/>
                      </a:lnTo>
                      <a:lnTo>
                        <a:pt x="26" y="102"/>
                      </a:lnTo>
                      <a:lnTo>
                        <a:pt x="26" y="100"/>
                      </a:lnTo>
                      <a:lnTo>
                        <a:pt x="26" y="100"/>
                      </a:lnTo>
                      <a:lnTo>
                        <a:pt x="30" y="96"/>
                      </a:lnTo>
                      <a:lnTo>
                        <a:pt x="38" y="92"/>
                      </a:lnTo>
                      <a:lnTo>
                        <a:pt x="50" y="90"/>
                      </a:lnTo>
                      <a:lnTo>
                        <a:pt x="64" y="90"/>
                      </a:lnTo>
                      <a:lnTo>
                        <a:pt x="82" y="90"/>
                      </a:lnTo>
                      <a:lnTo>
                        <a:pt x="82" y="90"/>
                      </a:lnTo>
                      <a:lnTo>
                        <a:pt x="100" y="92"/>
                      </a:lnTo>
                      <a:lnTo>
                        <a:pt x="120" y="94"/>
                      </a:lnTo>
                      <a:lnTo>
                        <a:pt x="140" y="100"/>
                      </a:lnTo>
                      <a:lnTo>
                        <a:pt x="158" y="106"/>
                      </a:lnTo>
                      <a:lnTo>
                        <a:pt x="158" y="106"/>
                      </a:lnTo>
                      <a:lnTo>
                        <a:pt x="160" y="108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lnTo>
                        <a:pt x="142" y="80"/>
                      </a:lnTo>
                      <a:lnTo>
                        <a:pt x="118" y="72"/>
                      </a:lnTo>
                      <a:lnTo>
                        <a:pt x="96" y="68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64" y="62"/>
                      </a:lnTo>
                      <a:lnTo>
                        <a:pt x="58" y="58"/>
                      </a:lnTo>
                      <a:lnTo>
                        <a:pt x="48" y="52"/>
                      </a:lnTo>
                      <a:lnTo>
                        <a:pt x="42" y="42"/>
                      </a:lnTo>
                      <a:lnTo>
                        <a:pt x="40" y="36"/>
                      </a:lnTo>
                      <a:lnTo>
                        <a:pt x="40" y="32"/>
                      </a:lnTo>
                      <a:lnTo>
                        <a:pt x="40" y="32"/>
                      </a:lnTo>
                      <a:lnTo>
                        <a:pt x="42" y="28"/>
                      </a:lnTo>
                      <a:lnTo>
                        <a:pt x="44" y="24"/>
                      </a:lnTo>
                      <a:lnTo>
                        <a:pt x="52" y="20"/>
                      </a:lnTo>
                      <a:lnTo>
                        <a:pt x="62" y="18"/>
                      </a:lnTo>
                      <a:lnTo>
                        <a:pt x="78" y="18"/>
                      </a:lnTo>
                      <a:lnTo>
                        <a:pt x="78" y="18"/>
                      </a:lnTo>
                      <a:lnTo>
                        <a:pt x="112" y="20"/>
                      </a:lnTo>
                      <a:lnTo>
                        <a:pt x="148" y="28"/>
                      </a:lnTo>
                      <a:lnTo>
                        <a:pt x="166" y="32"/>
                      </a:lnTo>
                      <a:lnTo>
                        <a:pt x="186" y="40"/>
                      </a:lnTo>
                      <a:lnTo>
                        <a:pt x="208" y="48"/>
                      </a:lnTo>
                      <a:lnTo>
                        <a:pt x="230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40" y="66"/>
                      </a:lnTo>
                      <a:lnTo>
                        <a:pt x="248" y="72"/>
                      </a:lnTo>
                      <a:lnTo>
                        <a:pt x="254" y="78"/>
                      </a:lnTo>
                      <a:lnTo>
                        <a:pt x="258" y="88"/>
                      </a:lnTo>
                      <a:lnTo>
                        <a:pt x="266" y="108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lnTo>
                        <a:pt x="276" y="156"/>
                      </a:lnTo>
                      <a:lnTo>
                        <a:pt x="284" y="180"/>
                      </a:lnTo>
                      <a:lnTo>
                        <a:pt x="294" y="206"/>
                      </a:lnTo>
                      <a:lnTo>
                        <a:pt x="308" y="232"/>
                      </a:lnTo>
                      <a:lnTo>
                        <a:pt x="308" y="2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146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Freeform 149"/>
                <p:cNvSpPr>
                  <a:spLocks/>
                </p:cNvSpPr>
                <p:nvPr/>
              </p:nvSpPr>
              <p:spPr bwMode="auto">
                <a:xfrm>
                  <a:off x="9144000" y="1806575"/>
                  <a:ext cx="571500" cy="660400"/>
                </a:xfrm>
                <a:custGeom>
                  <a:avLst/>
                  <a:gdLst/>
                  <a:ahLst/>
                  <a:cxnLst>
                    <a:cxn ang="0">
                      <a:pos x="26" y="20"/>
                    </a:cxn>
                    <a:cxn ang="0">
                      <a:pos x="34" y="12"/>
                    </a:cxn>
                    <a:cxn ang="0">
                      <a:pos x="62" y="0"/>
                    </a:cxn>
                    <a:cxn ang="0">
                      <a:pos x="82" y="0"/>
                    </a:cxn>
                    <a:cxn ang="0">
                      <a:pos x="146" y="6"/>
                    </a:cxn>
                    <a:cxn ang="0">
                      <a:pos x="196" y="20"/>
                    </a:cxn>
                    <a:cxn ang="0">
                      <a:pos x="244" y="38"/>
                    </a:cxn>
                    <a:cxn ang="0">
                      <a:pos x="256" y="46"/>
                    </a:cxn>
                    <a:cxn ang="0">
                      <a:pos x="274" y="64"/>
                    </a:cxn>
                    <a:cxn ang="0">
                      <a:pos x="286" y="88"/>
                    </a:cxn>
                    <a:cxn ang="0">
                      <a:pos x="296" y="130"/>
                    </a:cxn>
                    <a:cxn ang="0">
                      <a:pos x="296" y="132"/>
                    </a:cxn>
                    <a:cxn ang="0">
                      <a:pos x="312" y="188"/>
                    </a:cxn>
                    <a:cxn ang="0">
                      <a:pos x="320" y="208"/>
                    </a:cxn>
                    <a:cxn ang="0">
                      <a:pos x="342" y="222"/>
                    </a:cxn>
                    <a:cxn ang="0">
                      <a:pos x="356" y="246"/>
                    </a:cxn>
                    <a:cxn ang="0">
                      <a:pos x="358" y="258"/>
                    </a:cxn>
                    <a:cxn ang="0">
                      <a:pos x="360" y="288"/>
                    </a:cxn>
                    <a:cxn ang="0">
                      <a:pos x="352" y="332"/>
                    </a:cxn>
                    <a:cxn ang="0">
                      <a:pos x="342" y="360"/>
                    </a:cxn>
                    <a:cxn ang="0">
                      <a:pos x="324" y="388"/>
                    </a:cxn>
                    <a:cxn ang="0">
                      <a:pos x="318" y="394"/>
                    </a:cxn>
                    <a:cxn ang="0">
                      <a:pos x="292" y="408"/>
                    </a:cxn>
                    <a:cxn ang="0">
                      <a:pos x="264" y="416"/>
                    </a:cxn>
                    <a:cxn ang="0">
                      <a:pos x="236" y="416"/>
                    </a:cxn>
                    <a:cxn ang="0">
                      <a:pos x="208" y="408"/>
                    </a:cxn>
                    <a:cxn ang="0">
                      <a:pos x="198" y="404"/>
                    </a:cxn>
                    <a:cxn ang="0">
                      <a:pos x="180" y="390"/>
                    </a:cxn>
                    <a:cxn ang="0">
                      <a:pos x="166" y="372"/>
                    </a:cxn>
                    <a:cxn ang="0">
                      <a:pos x="158" y="350"/>
                    </a:cxn>
                    <a:cxn ang="0">
                      <a:pos x="156" y="338"/>
                    </a:cxn>
                    <a:cxn ang="0">
                      <a:pos x="144" y="296"/>
                    </a:cxn>
                    <a:cxn ang="0">
                      <a:pos x="136" y="290"/>
                    </a:cxn>
                    <a:cxn ang="0">
                      <a:pos x="110" y="286"/>
                    </a:cxn>
                    <a:cxn ang="0">
                      <a:pos x="84" y="288"/>
                    </a:cxn>
                    <a:cxn ang="0">
                      <a:pos x="66" y="286"/>
                    </a:cxn>
                    <a:cxn ang="0">
                      <a:pos x="42" y="274"/>
                    </a:cxn>
                    <a:cxn ang="0">
                      <a:pos x="30" y="264"/>
                    </a:cxn>
                    <a:cxn ang="0">
                      <a:pos x="26" y="258"/>
                    </a:cxn>
                    <a:cxn ang="0">
                      <a:pos x="22" y="244"/>
                    </a:cxn>
                    <a:cxn ang="0">
                      <a:pos x="26" y="228"/>
                    </a:cxn>
                    <a:cxn ang="0">
                      <a:pos x="26" y="226"/>
                    </a:cxn>
                    <a:cxn ang="0">
                      <a:pos x="30" y="222"/>
                    </a:cxn>
                    <a:cxn ang="0">
                      <a:pos x="18" y="216"/>
                    </a:cxn>
                    <a:cxn ang="0">
                      <a:pos x="4" y="198"/>
                    </a:cxn>
                    <a:cxn ang="0">
                      <a:pos x="0" y="186"/>
                    </a:cxn>
                    <a:cxn ang="0">
                      <a:pos x="4" y="166"/>
                    </a:cxn>
                    <a:cxn ang="0">
                      <a:pos x="6" y="164"/>
                    </a:cxn>
                    <a:cxn ang="0">
                      <a:pos x="10" y="158"/>
                    </a:cxn>
                    <a:cxn ang="0">
                      <a:pos x="28" y="144"/>
                    </a:cxn>
                    <a:cxn ang="0">
                      <a:pos x="18" y="138"/>
                    </a:cxn>
                    <a:cxn ang="0">
                      <a:pos x="12" y="130"/>
                    </a:cxn>
                    <a:cxn ang="0">
                      <a:pos x="6" y="114"/>
                    </a:cxn>
                    <a:cxn ang="0">
                      <a:pos x="8" y="98"/>
                    </a:cxn>
                    <a:cxn ang="0">
                      <a:pos x="10" y="96"/>
                    </a:cxn>
                    <a:cxn ang="0">
                      <a:pos x="10" y="94"/>
                    </a:cxn>
                    <a:cxn ang="0">
                      <a:pos x="24" y="82"/>
                    </a:cxn>
                    <a:cxn ang="0">
                      <a:pos x="42" y="74"/>
                    </a:cxn>
                    <a:cxn ang="0">
                      <a:pos x="32" y="64"/>
                    </a:cxn>
                    <a:cxn ang="0">
                      <a:pos x="24" y="44"/>
                    </a:cxn>
                    <a:cxn ang="0">
                      <a:pos x="22" y="34"/>
                    </a:cxn>
                    <a:cxn ang="0">
                      <a:pos x="26" y="22"/>
                    </a:cxn>
                    <a:cxn ang="0">
                      <a:pos x="26" y="20"/>
                    </a:cxn>
                  </a:cxnLst>
                  <a:rect l="0" t="0" r="r" b="b"/>
                  <a:pathLst>
                    <a:path w="360" h="416">
                      <a:moveTo>
                        <a:pt x="26" y="20"/>
                      </a:moveTo>
                      <a:lnTo>
                        <a:pt x="26" y="20"/>
                      </a:lnTo>
                      <a:lnTo>
                        <a:pt x="30" y="16"/>
                      </a:lnTo>
                      <a:lnTo>
                        <a:pt x="34" y="12"/>
                      </a:lnTo>
                      <a:lnTo>
                        <a:pt x="46" y="4"/>
                      </a:lnTo>
                      <a:lnTo>
                        <a:pt x="62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116" y="2"/>
                      </a:lnTo>
                      <a:lnTo>
                        <a:pt x="146" y="6"/>
                      </a:lnTo>
                      <a:lnTo>
                        <a:pt x="172" y="12"/>
                      </a:lnTo>
                      <a:lnTo>
                        <a:pt x="196" y="20"/>
                      </a:lnTo>
                      <a:lnTo>
                        <a:pt x="230" y="32"/>
                      </a:lnTo>
                      <a:lnTo>
                        <a:pt x="244" y="38"/>
                      </a:lnTo>
                      <a:lnTo>
                        <a:pt x="244" y="38"/>
                      </a:lnTo>
                      <a:lnTo>
                        <a:pt x="256" y="46"/>
                      </a:lnTo>
                      <a:lnTo>
                        <a:pt x="266" y="54"/>
                      </a:lnTo>
                      <a:lnTo>
                        <a:pt x="274" y="64"/>
                      </a:lnTo>
                      <a:lnTo>
                        <a:pt x="280" y="76"/>
                      </a:lnTo>
                      <a:lnTo>
                        <a:pt x="286" y="88"/>
                      </a:lnTo>
                      <a:lnTo>
                        <a:pt x="290" y="102"/>
                      </a:lnTo>
                      <a:lnTo>
                        <a:pt x="296" y="130"/>
                      </a:lnTo>
                      <a:lnTo>
                        <a:pt x="296" y="132"/>
                      </a:lnTo>
                      <a:lnTo>
                        <a:pt x="296" y="132"/>
                      </a:lnTo>
                      <a:lnTo>
                        <a:pt x="306" y="170"/>
                      </a:lnTo>
                      <a:lnTo>
                        <a:pt x="312" y="188"/>
                      </a:lnTo>
                      <a:lnTo>
                        <a:pt x="320" y="208"/>
                      </a:lnTo>
                      <a:lnTo>
                        <a:pt x="320" y="208"/>
                      </a:lnTo>
                      <a:lnTo>
                        <a:pt x="332" y="214"/>
                      </a:lnTo>
                      <a:lnTo>
                        <a:pt x="342" y="222"/>
                      </a:lnTo>
                      <a:lnTo>
                        <a:pt x="350" y="232"/>
                      </a:lnTo>
                      <a:lnTo>
                        <a:pt x="356" y="246"/>
                      </a:lnTo>
                      <a:lnTo>
                        <a:pt x="356" y="246"/>
                      </a:lnTo>
                      <a:lnTo>
                        <a:pt x="358" y="258"/>
                      </a:lnTo>
                      <a:lnTo>
                        <a:pt x="360" y="272"/>
                      </a:lnTo>
                      <a:lnTo>
                        <a:pt x="360" y="288"/>
                      </a:lnTo>
                      <a:lnTo>
                        <a:pt x="358" y="302"/>
                      </a:lnTo>
                      <a:lnTo>
                        <a:pt x="352" y="332"/>
                      </a:lnTo>
                      <a:lnTo>
                        <a:pt x="342" y="360"/>
                      </a:lnTo>
                      <a:lnTo>
                        <a:pt x="342" y="360"/>
                      </a:lnTo>
                      <a:lnTo>
                        <a:pt x="330" y="380"/>
                      </a:lnTo>
                      <a:lnTo>
                        <a:pt x="324" y="388"/>
                      </a:lnTo>
                      <a:lnTo>
                        <a:pt x="318" y="394"/>
                      </a:lnTo>
                      <a:lnTo>
                        <a:pt x="318" y="394"/>
                      </a:lnTo>
                      <a:lnTo>
                        <a:pt x="306" y="402"/>
                      </a:lnTo>
                      <a:lnTo>
                        <a:pt x="292" y="408"/>
                      </a:lnTo>
                      <a:lnTo>
                        <a:pt x="278" y="412"/>
                      </a:lnTo>
                      <a:lnTo>
                        <a:pt x="264" y="416"/>
                      </a:lnTo>
                      <a:lnTo>
                        <a:pt x="250" y="416"/>
                      </a:lnTo>
                      <a:lnTo>
                        <a:pt x="236" y="416"/>
                      </a:lnTo>
                      <a:lnTo>
                        <a:pt x="222" y="414"/>
                      </a:lnTo>
                      <a:lnTo>
                        <a:pt x="208" y="408"/>
                      </a:lnTo>
                      <a:lnTo>
                        <a:pt x="208" y="408"/>
                      </a:lnTo>
                      <a:lnTo>
                        <a:pt x="198" y="404"/>
                      </a:lnTo>
                      <a:lnTo>
                        <a:pt x="188" y="398"/>
                      </a:lnTo>
                      <a:lnTo>
                        <a:pt x="180" y="390"/>
                      </a:lnTo>
                      <a:lnTo>
                        <a:pt x="172" y="382"/>
                      </a:lnTo>
                      <a:lnTo>
                        <a:pt x="166" y="372"/>
                      </a:lnTo>
                      <a:lnTo>
                        <a:pt x="162" y="362"/>
                      </a:lnTo>
                      <a:lnTo>
                        <a:pt x="158" y="350"/>
                      </a:lnTo>
                      <a:lnTo>
                        <a:pt x="156" y="338"/>
                      </a:lnTo>
                      <a:lnTo>
                        <a:pt x="156" y="338"/>
                      </a:lnTo>
                      <a:lnTo>
                        <a:pt x="150" y="320"/>
                      </a:lnTo>
                      <a:lnTo>
                        <a:pt x="144" y="296"/>
                      </a:lnTo>
                      <a:lnTo>
                        <a:pt x="144" y="296"/>
                      </a:lnTo>
                      <a:lnTo>
                        <a:pt x="136" y="290"/>
                      </a:lnTo>
                      <a:lnTo>
                        <a:pt x="124" y="288"/>
                      </a:lnTo>
                      <a:lnTo>
                        <a:pt x="110" y="286"/>
                      </a:lnTo>
                      <a:lnTo>
                        <a:pt x="92" y="286"/>
                      </a:lnTo>
                      <a:lnTo>
                        <a:pt x="84" y="288"/>
                      </a:lnTo>
                      <a:lnTo>
                        <a:pt x="84" y="288"/>
                      </a:lnTo>
                      <a:lnTo>
                        <a:pt x="66" y="286"/>
                      </a:lnTo>
                      <a:lnTo>
                        <a:pt x="48" y="280"/>
                      </a:lnTo>
                      <a:lnTo>
                        <a:pt x="42" y="274"/>
                      </a:lnTo>
                      <a:lnTo>
                        <a:pt x="34" y="270"/>
                      </a:lnTo>
                      <a:lnTo>
                        <a:pt x="30" y="264"/>
                      </a:lnTo>
                      <a:lnTo>
                        <a:pt x="26" y="258"/>
                      </a:lnTo>
                      <a:lnTo>
                        <a:pt x="26" y="258"/>
                      </a:lnTo>
                      <a:lnTo>
                        <a:pt x="22" y="250"/>
                      </a:lnTo>
                      <a:lnTo>
                        <a:pt x="22" y="244"/>
                      </a:lnTo>
                      <a:lnTo>
                        <a:pt x="22" y="236"/>
                      </a:lnTo>
                      <a:lnTo>
                        <a:pt x="26" y="228"/>
                      </a:lnTo>
                      <a:lnTo>
                        <a:pt x="26" y="228"/>
                      </a:lnTo>
                      <a:lnTo>
                        <a:pt x="26" y="226"/>
                      </a:lnTo>
                      <a:lnTo>
                        <a:pt x="26" y="226"/>
                      </a:lnTo>
                      <a:lnTo>
                        <a:pt x="30" y="222"/>
                      </a:lnTo>
                      <a:lnTo>
                        <a:pt x="30" y="222"/>
                      </a:lnTo>
                      <a:lnTo>
                        <a:pt x="18" y="216"/>
                      </a:lnTo>
                      <a:lnTo>
                        <a:pt x="10" y="208"/>
                      </a:lnTo>
                      <a:lnTo>
                        <a:pt x="4" y="19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76"/>
                      </a:lnTo>
                      <a:lnTo>
                        <a:pt x="4" y="166"/>
                      </a:lnTo>
                      <a:lnTo>
                        <a:pt x="4" y="166"/>
                      </a:lnTo>
                      <a:lnTo>
                        <a:pt x="6" y="164"/>
                      </a:lnTo>
                      <a:lnTo>
                        <a:pt x="6" y="164"/>
                      </a:lnTo>
                      <a:lnTo>
                        <a:pt x="10" y="158"/>
                      </a:lnTo>
                      <a:lnTo>
                        <a:pt x="14" y="152"/>
                      </a:lnTo>
                      <a:lnTo>
                        <a:pt x="28" y="144"/>
                      </a:lnTo>
                      <a:lnTo>
                        <a:pt x="28" y="144"/>
                      </a:lnTo>
                      <a:lnTo>
                        <a:pt x="18" y="138"/>
                      </a:lnTo>
                      <a:lnTo>
                        <a:pt x="12" y="130"/>
                      </a:lnTo>
                      <a:lnTo>
                        <a:pt x="12" y="130"/>
                      </a:lnTo>
                      <a:lnTo>
                        <a:pt x="8" y="122"/>
                      </a:lnTo>
                      <a:lnTo>
                        <a:pt x="6" y="114"/>
                      </a:lnTo>
                      <a:lnTo>
                        <a:pt x="6" y="106"/>
                      </a:lnTo>
                      <a:lnTo>
                        <a:pt x="8" y="98"/>
                      </a:lnTo>
                      <a:lnTo>
                        <a:pt x="8" y="98"/>
                      </a:lnTo>
                      <a:lnTo>
                        <a:pt x="10" y="96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16" y="86"/>
                      </a:lnTo>
                      <a:lnTo>
                        <a:pt x="24" y="82"/>
                      </a:lnTo>
                      <a:lnTo>
                        <a:pt x="32" y="76"/>
                      </a:lnTo>
                      <a:lnTo>
                        <a:pt x="42" y="74"/>
                      </a:lnTo>
                      <a:lnTo>
                        <a:pt x="42" y="74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44"/>
                      </a:lnTo>
                      <a:lnTo>
                        <a:pt x="22" y="34"/>
                      </a:lnTo>
                      <a:lnTo>
                        <a:pt x="22" y="34"/>
                      </a:lnTo>
                      <a:lnTo>
                        <a:pt x="26" y="22"/>
                      </a:lnTo>
                      <a:lnTo>
                        <a:pt x="26" y="22"/>
                      </a:lnTo>
                      <a:lnTo>
                        <a:pt x="26" y="20"/>
                      </a:lnTo>
                      <a:lnTo>
                        <a:pt x="26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Freeform 150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Freeform 151"/>
                <p:cNvSpPr>
                  <a:spLocks noEditPoints="1"/>
                </p:cNvSpPr>
                <p:nvPr/>
              </p:nvSpPr>
              <p:spPr bwMode="auto">
                <a:xfrm>
                  <a:off x="9398000" y="2139950"/>
                  <a:ext cx="311150" cy="320675"/>
                </a:xfrm>
                <a:custGeom>
                  <a:avLst/>
                  <a:gdLst/>
                  <a:ahLst/>
                  <a:cxnLst>
                    <a:cxn ang="0">
                      <a:pos x="150" y="0"/>
                    </a:cxn>
                    <a:cxn ang="0">
                      <a:pos x="148" y="2"/>
                    </a:cxn>
                    <a:cxn ang="0">
                      <a:pos x="110" y="28"/>
                    </a:cxn>
                    <a:cxn ang="0">
                      <a:pos x="74" y="60"/>
                    </a:cxn>
                    <a:cxn ang="0">
                      <a:pos x="22" y="106"/>
                    </a:cxn>
                    <a:cxn ang="0">
                      <a:pos x="0" y="120"/>
                    </a:cxn>
                    <a:cxn ang="0">
                      <a:pos x="0" y="126"/>
                    </a:cxn>
                    <a:cxn ang="0">
                      <a:pos x="6" y="148"/>
                    </a:cxn>
                    <a:cxn ang="0">
                      <a:pos x="16" y="168"/>
                    </a:cxn>
                    <a:cxn ang="0">
                      <a:pos x="30" y="184"/>
                    </a:cxn>
                    <a:cxn ang="0">
                      <a:pos x="50" y="194"/>
                    </a:cxn>
                    <a:cxn ang="0">
                      <a:pos x="62" y="200"/>
                    </a:cxn>
                    <a:cxn ang="0">
                      <a:pos x="90" y="202"/>
                    </a:cxn>
                    <a:cxn ang="0">
                      <a:pos x="118" y="198"/>
                    </a:cxn>
                    <a:cxn ang="0">
                      <a:pos x="144" y="188"/>
                    </a:cxn>
                    <a:cxn ang="0">
                      <a:pos x="156" y="180"/>
                    </a:cxn>
                    <a:cxn ang="0">
                      <a:pos x="174" y="156"/>
                    </a:cxn>
                    <a:cxn ang="0">
                      <a:pos x="188" y="118"/>
                    </a:cxn>
                    <a:cxn ang="0">
                      <a:pos x="196" y="76"/>
                    </a:cxn>
                    <a:cxn ang="0">
                      <a:pos x="192" y="36"/>
                    </a:cxn>
                    <a:cxn ang="0">
                      <a:pos x="186" y="22"/>
                    </a:cxn>
                    <a:cxn ang="0">
                      <a:pos x="166" y="4"/>
                    </a:cxn>
                    <a:cxn ang="0">
                      <a:pos x="152" y="2"/>
                    </a:cxn>
                    <a:cxn ang="0">
                      <a:pos x="18" y="128"/>
                    </a:cxn>
                    <a:cxn ang="0">
                      <a:pos x="54" y="104"/>
                    </a:cxn>
                    <a:cxn ang="0">
                      <a:pos x="86" y="74"/>
                    </a:cxn>
                    <a:cxn ang="0">
                      <a:pos x="136" y="30"/>
                    </a:cxn>
                    <a:cxn ang="0">
                      <a:pos x="154" y="20"/>
                    </a:cxn>
                    <a:cxn ang="0">
                      <a:pos x="166" y="26"/>
                    </a:cxn>
                    <a:cxn ang="0">
                      <a:pos x="174" y="42"/>
                    </a:cxn>
                    <a:cxn ang="0">
                      <a:pos x="178" y="58"/>
                    </a:cxn>
                    <a:cxn ang="0">
                      <a:pos x="176" y="94"/>
                    </a:cxn>
                    <a:cxn ang="0">
                      <a:pos x="166" y="130"/>
                    </a:cxn>
                    <a:cxn ang="0">
                      <a:pos x="152" y="158"/>
                    </a:cxn>
                    <a:cxn ang="0">
                      <a:pos x="144" y="166"/>
                    </a:cxn>
                    <a:cxn ang="0">
                      <a:pos x="124" y="178"/>
                    </a:cxn>
                    <a:cxn ang="0">
                      <a:pos x="102" y="184"/>
                    </a:cxn>
                    <a:cxn ang="0">
                      <a:pos x="78" y="184"/>
                    </a:cxn>
                    <a:cxn ang="0">
                      <a:pos x="56" y="178"/>
                    </a:cxn>
                    <a:cxn ang="0">
                      <a:pos x="44" y="172"/>
                    </a:cxn>
                    <a:cxn ang="0">
                      <a:pos x="28" y="156"/>
                    </a:cxn>
                    <a:cxn ang="0">
                      <a:pos x="22" y="140"/>
                    </a:cxn>
                    <a:cxn ang="0">
                      <a:pos x="18" y="128"/>
                    </a:cxn>
                  </a:cxnLst>
                  <a:rect l="0" t="0" r="r" b="b"/>
                  <a:pathLst>
                    <a:path w="196" h="202">
                      <a:moveTo>
                        <a:pt x="152" y="2"/>
                      </a:move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8" y="2"/>
                      </a:lnTo>
                      <a:lnTo>
                        <a:pt x="128" y="14"/>
                      </a:lnTo>
                      <a:lnTo>
                        <a:pt x="110" y="28"/>
                      </a:lnTo>
                      <a:lnTo>
                        <a:pt x="74" y="60"/>
                      </a:lnTo>
                      <a:lnTo>
                        <a:pt x="74" y="60"/>
                      </a:lnTo>
                      <a:lnTo>
                        <a:pt x="40" y="92"/>
                      </a:lnTo>
                      <a:lnTo>
                        <a:pt x="22" y="106"/>
                      </a:lnTo>
                      <a:lnTo>
                        <a:pt x="4" y="116"/>
                      </a:lnTo>
                      <a:lnTo>
                        <a:pt x="0" y="120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2" y="138"/>
                      </a:lnTo>
                      <a:lnTo>
                        <a:pt x="6" y="148"/>
                      </a:lnTo>
                      <a:lnTo>
                        <a:pt x="10" y="158"/>
                      </a:lnTo>
                      <a:lnTo>
                        <a:pt x="16" y="168"/>
                      </a:lnTo>
                      <a:lnTo>
                        <a:pt x="22" y="176"/>
                      </a:lnTo>
                      <a:lnTo>
                        <a:pt x="30" y="184"/>
                      </a:lnTo>
                      <a:lnTo>
                        <a:pt x="40" y="19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lnTo>
                        <a:pt x="62" y="200"/>
                      </a:lnTo>
                      <a:lnTo>
                        <a:pt x="76" y="202"/>
                      </a:lnTo>
                      <a:lnTo>
                        <a:pt x="90" y="202"/>
                      </a:lnTo>
                      <a:lnTo>
                        <a:pt x="104" y="202"/>
                      </a:lnTo>
                      <a:lnTo>
                        <a:pt x="118" y="198"/>
                      </a:lnTo>
                      <a:lnTo>
                        <a:pt x="132" y="194"/>
                      </a:lnTo>
                      <a:lnTo>
                        <a:pt x="144" y="188"/>
                      </a:lnTo>
                      <a:lnTo>
                        <a:pt x="156" y="180"/>
                      </a:lnTo>
                      <a:lnTo>
                        <a:pt x="156" y="180"/>
                      </a:lnTo>
                      <a:lnTo>
                        <a:pt x="164" y="170"/>
                      </a:lnTo>
                      <a:lnTo>
                        <a:pt x="174" y="156"/>
                      </a:lnTo>
                      <a:lnTo>
                        <a:pt x="182" y="138"/>
                      </a:lnTo>
                      <a:lnTo>
                        <a:pt x="188" y="118"/>
                      </a:lnTo>
                      <a:lnTo>
                        <a:pt x="192" y="96"/>
                      </a:lnTo>
                      <a:lnTo>
                        <a:pt x="196" y="76"/>
                      </a:lnTo>
                      <a:lnTo>
                        <a:pt x="194" y="56"/>
                      </a:lnTo>
                      <a:lnTo>
                        <a:pt x="192" y="36"/>
                      </a:lnTo>
                      <a:lnTo>
                        <a:pt x="192" y="36"/>
                      </a:lnTo>
                      <a:lnTo>
                        <a:pt x="186" y="22"/>
                      </a:lnTo>
                      <a:lnTo>
                        <a:pt x="178" y="12"/>
                      </a:lnTo>
                      <a:lnTo>
                        <a:pt x="166" y="4"/>
                      </a:lnTo>
                      <a:lnTo>
                        <a:pt x="152" y="2"/>
                      </a:lnTo>
                      <a:lnTo>
                        <a:pt x="152" y="2"/>
                      </a:lnTo>
                      <a:close/>
                      <a:moveTo>
                        <a:pt x="18" y="128"/>
                      </a:moveTo>
                      <a:lnTo>
                        <a:pt x="18" y="128"/>
                      </a:lnTo>
                      <a:lnTo>
                        <a:pt x="36" y="118"/>
                      </a:lnTo>
                      <a:lnTo>
                        <a:pt x="54" y="104"/>
                      </a:lnTo>
                      <a:lnTo>
                        <a:pt x="86" y="74"/>
                      </a:lnTo>
                      <a:lnTo>
                        <a:pt x="86" y="74"/>
                      </a:lnTo>
                      <a:lnTo>
                        <a:pt x="120" y="44"/>
                      </a:lnTo>
                      <a:lnTo>
                        <a:pt x="136" y="30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60" y="22"/>
                      </a:lnTo>
                      <a:lnTo>
                        <a:pt x="166" y="26"/>
                      </a:lnTo>
                      <a:lnTo>
                        <a:pt x="172" y="34"/>
                      </a:lnTo>
                      <a:lnTo>
                        <a:pt x="174" y="42"/>
                      </a:lnTo>
                      <a:lnTo>
                        <a:pt x="174" y="42"/>
                      </a:lnTo>
                      <a:lnTo>
                        <a:pt x="178" y="58"/>
                      </a:lnTo>
                      <a:lnTo>
                        <a:pt x="178" y="76"/>
                      </a:lnTo>
                      <a:lnTo>
                        <a:pt x="176" y="94"/>
                      </a:lnTo>
                      <a:lnTo>
                        <a:pt x="172" y="114"/>
                      </a:lnTo>
                      <a:lnTo>
                        <a:pt x="166" y="130"/>
                      </a:lnTo>
                      <a:lnTo>
                        <a:pt x="158" y="146"/>
                      </a:lnTo>
                      <a:lnTo>
                        <a:pt x="152" y="158"/>
                      </a:lnTo>
                      <a:lnTo>
                        <a:pt x="144" y="166"/>
                      </a:lnTo>
                      <a:lnTo>
                        <a:pt x="144" y="166"/>
                      </a:lnTo>
                      <a:lnTo>
                        <a:pt x="134" y="172"/>
                      </a:lnTo>
                      <a:lnTo>
                        <a:pt x="124" y="178"/>
                      </a:lnTo>
                      <a:lnTo>
                        <a:pt x="114" y="182"/>
                      </a:lnTo>
                      <a:lnTo>
                        <a:pt x="102" y="184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78"/>
                      </a:lnTo>
                      <a:lnTo>
                        <a:pt x="56" y="178"/>
                      </a:lnTo>
                      <a:lnTo>
                        <a:pt x="44" y="172"/>
                      </a:lnTo>
                      <a:lnTo>
                        <a:pt x="34" y="162"/>
                      </a:lnTo>
                      <a:lnTo>
                        <a:pt x="28" y="156"/>
                      </a:lnTo>
                      <a:lnTo>
                        <a:pt x="24" y="148"/>
                      </a:lnTo>
                      <a:lnTo>
                        <a:pt x="22" y="140"/>
                      </a:lnTo>
                      <a:lnTo>
                        <a:pt x="18" y="128"/>
                      </a:lnTo>
                      <a:lnTo>
                        <a:pt x="18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Freeform 152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Freeform 153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Freeform 154"/>
                <p:cNvSpPr>
                  <a:spLocks noEditPoints="1"/>
                </p:cNvSpPr>
                <p:nvPr/>
              </p:nvSpPr>
              <p:spPr bwMode="auto">
                <a:xfrm>
                  <a:off x="9150350" y="1812925"/>
                  <a:ext cx="520700" cy="593725"/>
                </a:xfrm>
                <a:custGeom>
                  <a:avLst/>
                  <a:gdLst/>
                  <a:ahLst/>
                  <a:cxnLst>
                    <a:cxn ang="0">
                      <a:pos x="274" y="74"/>
                    </a:cxn>
                    <a:cxn ang="0">
                      <a:pos x="238" y="38"/>
                    </a:cxn>
                    <a:cxn ang="0">
                      <a:pos x="112" y="2"/>
                    </a:cxn>
                    <a:cxn ang="0">
                      <a:pos x="32" y="12"/>
                    </a:cxn>
                    <a:cxn ang="0">
                      <a:pos x="22" y="30"/>
                    </a:cxn>
                    <a:cxn ang="0">
                      <a:pos x="46" y="72"/>
                    </a:cxn>
                    <a:cxn ang="0">
                      <a:pos x="10" y="92"/>
                    </a:cxn>
                    <a:cxn ang="0">
                      <a:pos x="8" y="116"/>
                    </a:cxn>
                    <a:cxn ang="0">
                      <a:pos x="32" y="140"/>
                    </a:cxn>
                    <a:cxn ang="0">
                      <a:pos x="6" y="162"/>
                    </a:cxn>
                    <a:cxn ang="0">
                      <a:pos x="4" y="194"/>
                    </a:cxn>
                    <a:cxn ang="0">
                      <a:pos x="30" y="218"/>
                    </a:cxn>
                    <a:cxn ang="0">
                      <a:pos x="22" y="238"/>
                    </a:cxn>
                    <a:cxn ang="0">
                      <a:pos x="34" y="264"/>
                    </a:cxn>
                    <a:cxn ang="0">
                      <a:pos x="88" y="278"/>
                    </a:cxn>
                    <a:cxn ang="0">
                      <a:pos x="144" y="290"/>
                    </a:cxn>
                    <a:cxn ang="0">
                      <a:pos x="178" y="364"/>
                    </a:cxn>
                    <a:cxn ang="0">
                      <a:pos x="224" y="374"/>
                    </a:cxn>
                    <a:cxn ang="0">
                      <a:pos x="278" y="354"/>
                    </a:cxn>
                    <a:cxn ang="0">
                      <a:pos x="314" y="312"/>
                    </a:cxn>
                    <a:cxn ang="0">
                      <a:pos x="326" y="240"/>
                    </a:cxn>
                    <a:cxn ang="0">
                      <a:pos x="308" y="232"/>
                    </a:cxn>
                    <a:cxn ang="0">
                      <a:pos x="296" y="308"/>
                    </a:cxn>
                    <a:cxn ang="0">
                      <a:pos x="252" y="350"/>
                    </a:cxn>
                    <a:cxn ang="0">
                      <a:pos x="214" y="358"/>
                    </a:cxn>
                    <a:cxn ang="0">
                      <a:pos x="178" y="336"/>
                    </a:cxn>
                    <a:cxn ang="0">
                      <a:pos x="158" y="278"/>
                    </a:cxn>
                    <a:cxn ang="0">
                      <a:pos x="126" y="262"/>
                    </a:cxn>
                    <a:cxn ang="0">
                      <a:pos x="66" y="260"/>
                    </a:cxn>
                    <a:cxn ang="0">
                      <a:pos x="40" y="236"/>
                    </a:cxn>
                    <a:cxn ang="0">
                      <a:pos x="64" y="222"/>
                    </a:cxn>
                    <a:cxn ang="0">
                      <a:pos x="146" y="212"/>
                    </a:cxn>
                    <a:cxn ang="0">
                      <a:pos x="44" y="200"/>
                    </a:cxn>
                    <a:cxn ang="0">
                      <a:pos x="18" y="180"/>
                    </a:cxn>
                    <a:cxn ang="0">
                      <a:pos x="48" y="154"/>
                    </a:cxn>
                    <a:cxn ang="0">
                      <a:pos x="122" y="160"/>
                    </a:cxn>
                    <a:cxn ang="0">
                      <a:pos x="96" y="130"/>
                    </a:cxn>
                    <a:cxn ang="0">
                      <a:pos x="42" y="126"/>
                    </a:cxn>
                    <a:cxn ang="0">
                      <a:pos x="26" y="102"/>
                    </a:cxn>
                    <a:cxn ang="0">
                      <a:pos x="38" y="92"/>
                    </a:cxn>
                    <a:cxn ang="0">
                      <a:pos x="100" y="92"/>
                    </a:cxn>
                    <a:cxn ang="0">
                      <a:pos x="160" y="108"/>
                    </a:cxn>
                    <a:cxn ang="0">
                      <a:pos x="166" y="92"/>
                    </a:cxn>
                    <a:cxn ang="0">
                      <a:pos x="72" y="64"/>
                    </a:cxn>
                    <a:cxn ang="0">
                      <a:pos x="48" y="52"/>
                    </a:cxn>
                    <a:cxn ang="0">
                      <a:pos x="42" y="28"/>
                    </a:cxn>
                    <a:cxn ang="0">
                      <a:pos x="78" y="18"/>
                    </a:cxn>
                    <a:cxn ang="0">
                      <a:pos x="208" y="48"/>
                    </a:cxn>
                    <a:cxn ang="0">
                      <a:pos x="240" y="66"/>
                    </a:cxn>
                    <a:cxn ang="0">
                      <a:pos x="272" y="132"/>
                    </a:cxn>
                    <a:cxn ang="0">
                      <a:pos x="308" y="232"/>
                    </a:cxn>
                  </a:cxnLst>
                  <a:rect l="0" t="0" r="r" b="b"/>
                  <a:pathLst>
                    <a:path w="328" h="374">
                      <a:moveTo>
                        <a:pt x="288" y="128"/>
                      </a:moveTo>
                      <a:lnTo>
                        <a:pt x="288" y="128"/>
                      </a:lnTo>
                      <a:lnTo>
                        <a:pt x="282" y="100"/>
                      </a:lnTo>
                      <a:lnTo>
                        <a:pt x="278" y="88"/>
                      </a:lnTo>
                      <a:lnTo>
                        <a:pt x="274" y="74"/>
                      </a:lnTo>
                      <a:lnTo>
                        <a:pt x="268" y="64"/>
                      </a:lnTo>
                      <a:lnTo>
                        <a:pt x="260" y="54"/>
                      </a:lnTo>
                      <a:lnTo>
                        <a:pt x="250" y="44"/>
                      </a:lnTo>
                      <a:lnTo>
                        <a:pt x="238" y="38"/>
                      </a:lnTo>
                      <a:lnTo>
                        <a:pt x="238" y="38"/>
                      </a:lnTo>
                      <a:lnTo>
                        <a:pt x="226" y="32"/>
                      </a:lnTo>
                      <a:lnTo>
                        <a:pt x="192" y="20"/>
                      </a:lnTo>
                      <a:lnTo>
                        <a:pt x="168" y="12"/>
                      </a:lnTo>
                      <a:lnTo>
                        <a:pt x="142" y="6"/>
                      </a:lnTo>
                      <a:lnTo>
                        <a:pt x="112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58" y="2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26" y="18"/>
                      </a:lnTo>
                      <a:lnTo>
                        <a:pt x="26" y="18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4" y="42"/>
                      </a:lnTo>
                      <a:lnTo>
                        <a:pt x="28" y="54"/>
                      </a:lnTo>
                      <a:lnTo>
                        <a:pt x="36" y="64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34" y="74"/>
                      </a:lnTo>
                      <a:lnTo>
                        <a:pt x="24" y="78"/>
                      </a:lnTo>
                      <a:lnTo>
                        <a:pt x="16" y="84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6" y="100"/>
                      </a:lnTo>
                      <a:lnTo>
                        <a:pt x="6" y="108"/>
                      </a:lnTo>
                      <a:lnTo>
                        <a:pt x="8" y="116"/>
                      </a:lnTo>
                      <a:lnTo>
                        <a:pt x="10" y="124"/>
                      </a:lnTo>
                      <a:lnTo>
                        <a:pt x="10" y="124"/>
                      </a:lnTo>
                      <a:lnTo>
                        <a:pt x="14" y="128"/>
                      </a:lnTo>
                      <a:lnTo>
                        <a:pt x="20" y="134"/>
                      </a:lnTo>
                      <a:lnTo>
                        <a:pt x="32" y="140"/>
                      </a:lnTo>
                      <a:lnTo>
                        <a:pt x="32" y="140"/>
                      </a:lnTo>
                      <a:lnTo>
                        <a:pt x="24" y="144"/>
                      </a:lnTo>
                      <a:lnTo>
                        <a:pt x="16" y="150"/>
                      </a:lnTo>
                      <a:lnTo>
                        <a:pt x="10" y="154"/>
                      </a:lnTo>
                      <a:lnTo>
                        <a:pt x="6" y="162"/>
                      </a:lnTo>
                      <a:lnTo>
                        <a:pt x="6" y="162"/>
                      </a:lnTo>
                      <a:lnTo>
                        <a:pt x="2" y="172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4" y="194"/>
                      </a:lnTo>
                      <a:lnTo>
                        <a:pt x="10" y="204"/>
                      </a:lnTo>
                      <a:lnTo>
                        <a:pt x="20" y="212"/>
                      </a:lnTo>
                      <a:lnTo>
                        <a:pt x="34" y="216"/>
                      </a:lnTo>
                      <a:lnTo>
                        <a:pt x="34" y="216"/>
                      </a:lnTo>
                      <a:lnTo>
                        <a:pt x="30" y="218"/>
                      </a:lnTo>
                      <a:lnTo>
                        <a:pt x="30" y="218"/>
                      </a:lnTo>
                      <a:lnTo>
                        <a:pt x="26" y="224"/>
                      </a:lnTo>
                      <a:lnTo>
                        <a:pt x="26" y="224"/>
                      </a:lnTo>
                      <a:lnTo>
                        <a:pt x="24" y="232"/>
                      </a:lnTo>
                      <a:lnTo>
                        <a:pt x="22" y="238"/>
                      </a:lnTo>
                      <a:lnTo>
                        <a:pt x="22" y="244"/>
                      </a:lnTo>
                      <a:lnTo>
                        <a:pt x="26" y="252"/>
                      </a:lnTo>
                      <a:lnTo>
                        <a:pt x="26" y="252"/>
                      </a:lnTo>
                      <a:lnTo>
                        <a:pt x="28" y="258"/>
                      </a:lnTo>
                      <a:lnTo>
                        <a:pt x="34" y="264"/>
                      </a:lnTo>
                      <a:lnTo>
                        <a:pt x="46" y="272"/>
                      </a:lnTo>
                      <a:lnTo>
                        <a:pt x="62" y="278"/>
                      </a:lnTo>
                      <a:lnTo>
                        <a:pt x="80" y="278"/>
                      </a:lnTo>
                      <a:lnTo>
                        <a:pt x="88" y="278"/>
                      </a:lnTo>
                      <a:lnTo>
                        <a:pt x="88" y="278"/>
                      </a:lnTo>
                      <a:lnTo>
                        <a:pt x="106" y="278"/>
                      </a:lnTo>
                      <a:lnTo>
                        <a:pt x="120" y="280"/>
                      </a:lnTo>
                      <a:lnTo>
                        <a:pt x="134" y="282"/>
                      </a:lnTo>
                      <a:lnTo>
                        <a:pt x="144" y="290"/>
                      </a:lnTo>
                      <a:lnTo>
                        <a:pt x="144" y="290"/>
                      </a:lnTo>
                      <a:lnTo>
                        <a:pt x="150" y="310"/>
                      </a:lnTo>
                      <a:lnTo>
                        <a:pt x="154" y="330"/>
                      </a:lnTo>
                      <a:lnTo>
                        <a:pt x="162" y="344"/>
                      </a:lnTo>
                      <a:lnTo>
                        <a:pt x="168" y="356"/>
                      </a:lnTo>
                      <a:lnTo>
                        <a:pt x="178" y="364"/>
                      </a:lnTo>
                      <a:lnTo>
                        <a:pt x="188" y="370"/>
                      </a:lnTo>
                      <a:lnTo>
                        <a:pt x="200" y="374"/>
                      </a:lnTo>
                      <a:lnTo>
                        <a:pt x="214" y="374"/>
                      </a:lnTo>
                      <a:lnTo>
                        <a:pt x="214" y="374"/>
                      </a:lnTo>
                      <a:lnTo>
                        <a:pt x="224" y="374"/>
                      </a:lnTo>
                      <a:lnTo>
                        <a:pt x="236" y="374"/>
                      </a:lnTo>
                      <a:lnTo>
                        <a:pt x="248" y="370"/>
                      </a:lnTo>
                      <a:lnTo>
                        <a:pt x="258" y="366"/>
                      </a:lnTo>
                      <a:lnTo>
                        <a:pt x="268" y="362"/>
                      </a:lnTo>
                      <a:lnTo>
                        <a:pt x="278" y="354"/>
                      </a:lnTo>
                      <a:lnTo>
                        <a:pt x="288" y="346"/>
                      </a:lnTo>
                      <a:lnTo>
                        <a:pt x="298" y="336"/>
                      </a:lnTo>
                      <a:lnTo>
                        <a:pt x="298" y="336"/>
                      </a:lnTo>
                      <a:lnTo>
                        <a:pt x="306" y="324"/>
                      </a:lnTo>
                      <a:lnTo>
                        <a:pt x="314" y="312"/>
                      </a:lnTo>
                      <a:lnTo>
                        <a:pt x="320" y="298"/>
                      </a:lnTo>
                      <a:lnTo>
                        <a:pt x="324" y="284"/>
                      </a:lnTo>
                      <a:lnTo>
                        <a:pt x="326" y="270"/>
                      </a:lnTo>
                      <a:lnTo>
                        <a:pt x="328" y="254"/>
                      </a:lnTo>
                      <a:lnTo>
                        <a:pt x="326" y="240"/>
                      </a:lnTo>
                      <a:lnTo>
                        <a:pt x="324" y="226"/>
                      </a:lnTo>
                      <a:lnTo>
                        <a:pt x="324" y="224"/>
                      </a:lnTo>
                      <a:lnTo>
                        <a:pt x="322" y="224"/>
                      </a:lnTo>
                      <a:lnTo>
                        <a:pt x="288" y="128"/>
                      </a:lnTo>
                      <a:close/>
                      <a:moveTo>
                        <a:pt x="308" y="232"/>
                      </a:moveTo>
                      <a:lnTo>
                        <a:pt x="308" y="232"/>
                      </a:lnTo>
                      <a:lnTo>
                        <a:pt x="310" y="250"/>
                      </a:lnTo>
                      <a:lnTo>
                        <a:pt x="308" y="270"/>
                      </a:lnTo>
                      <a:lnTo>
                        <a:pt x="304" y="288"/>
                      </a:lnTo>
                      <a:lnTo>
                        <a:pt x="296" y="308"/>
                      </a:lnTo>
                      <a:lnTo>
                        <a:pt x="296" y="308"/>
                      </a:lnTo>
                      <a:lnTo>
                        <a:pt x="284" y="326"/>
                      </a:lnTo>
                      <a:lnTo>
                        <a:pt x="284" y="326"/>
                      </a:lnTo>
                      <a:lnTo>
                        <a:pt x="268" y="340"/>
                      </a:lnTo>
                      <a:lnTo>
                        <a:pt x="252" y="350"/>
                      </a:lnTo>
                      <a:lnTo>
                        <a:pt x="242" y="354"/>
                      </a:lnTo>
                      <a:lnTo>
                        <a:pt x="234" y="356"/>
                      </a:lnTo>
                      <a:lnTo>
                        <a:pt x="224" y="358"/>
                      </a:lnTo>
                      <a:lnTo>
                        <a:pt x="214" y="358"/>
                      </a:lnTo>
                      <a:lnTo>
                        <a:pt x="214" y="358"/>
                      </a:lnTo>
                      <a:lnTo>
                        <a:pt x="206" y="356"/>
                      </a:lnTo>
                      <a:lnTo>
                        <a:pt x="198" y="356"/>
                      </a:lnTo>
                      <a:lnTo>
                        <a:pt x="190" y="352"/>
                      </a:lnTo>
                      <a:lnTo>
                        <a:pt x="184" y="346"/>
                      </a:lnTo>
                      <a:lnTo>
                        <a:pt x="178" y="336"/>
                      </a:lnTo>
                      <a:lnTo>
                        <a:pt x="172" y="324"/>
                      </a:lnTo>
                      <a:lnTo>
                        <a:pt x="166" y="306"/>
                      </a:lnTo>
                      <a:lnTo>
                        <a:pt x="162" y="284"/>
                      </a:lnTo>
                      <a:lnTo>
                        <a:pt x="160" y="280"/>
                      </a:lnTo>
                      <a:lnTo>
                        <a:pt x="158" y="278"/>
                      </a:lnTo>
                      <a:lnTo>
                        <a:pt x="158" y="278"/>
                      </a:lnTo>
                      <a:lnTo>
                        <a:pt x="152" y="272"/>
                      </a:lnTo>
                      <a:lnTo>
                        <a:pt x="144" y="268"/>
                      </a:lnTo>
                      <a:lnTo>
                        <a:pt x="136" y="264"/>
                      </a:lnTo>
                      <a:lnTo>
                        <a:pt x="126" y="262"/>
                      </a:lnTo>
                      <a:lnTo>
                        <a:pt x="108" y="260"/>
                      </a:lnTo>
                      <a:lnTo>
                        <a:pt x="88" y="262"/>
                      </a:lnTo>
                      <a:lnTo>
                        <a:pt x="80" y="262"/>
                      </a:lnTo>
                      <a:lnTo>
                        <a:pt x="80" y="262"/>
                      </a:lnTo>
                      <a:lnTo>
                        <a:pt x="66" y="260"/>
                      </a:lnTo>
                      <a:lnTo>
                        <a:pt x="54" y="256"/>
                      </a:lnTo>
                      <a:lnTo>
                        <a:pt x="46" y="250"/>
                      </a:lnTo>
                      <a:lnTo>
                        <a:pt x="42" y="244"/>
                      </a:lnTo>
                      <a:lnTo>
                        <a:pt x="42" y="244"/>
                      </a:lnTo>
                      <a:lnTo>
                        <a:pt x="40" y="236"/>
                      </a:lnTo>
                      <a:lnTo>
                        <a:pt x="44" y="230"/>
                      </a:lnTo>
                      <a:lnTo>
                        <a:pt x="44" y="230"/>
                      </a:lnTo>
                      <a:lnTo>
                        <a:pt x="48" y="226"/>
                      </a:lnTo>
                      <a:lnTo>
                        <a:pt x="56" y="222"/>
                      </a:lnTo>
                      <a:lnTo>
                        <a:pt x="64" y="222"/>
                      </a:lnTo>
                      <a:lnTo>
                        <a:pt x="74" y="220"/>
                      </a:lnTo>
                      <a:lnTo>
                        <a:pt x="96" y="222"/>
                      </a:lnTo>
                      <a:lnTo>
                        <a:pt x="120" y="226"/>
                      </a:lnTo>
                      <a:lnTo>
                        <a:pt x="140" y="230"/>
                      </a:lnTo>
                      <a:lnTo>
                        <a:pt x="146" y="212"/>
                      </a:lnTo>
                      <a:lnTo>
                        <a:pt x="146" y="212"/>
                      </a:lnTo>
                      <a:lnTo>
                        <a:pt x="126" y="204"/>
                      </a:lnTo>
                      <a:lnTo>
                        <a:pt x="106" y="198"/>
                      </a:lnTo>
                      <a:lnTo>
                        <a:pt x="80" y="198"/>
                      </a:lnTo>
                      <a:lnTo>
                        <a:pt x="44" y="200"/>
                      </a:lnTo>
                      <a:lnTo>
                        <a:pt x="44" y="200"/>
                      </a:lnTo>
                      <a:lnTo>
                        <a:pt x="34" y="198"/>
                      </a:lnTo>
                      <a:lnTo>
                        <a:pt x="26" y="194"/>
                      </a:lnTo>
                      <a:lnTo>
                        <a:pt x="20" y="188"/>
                      </a:lnTo>
                      <a:lnTo>
                        <a:pt x="18" y="180"/>
                      </a:lnTo>
                      <a:lnTo>
                        <a:pt x="18" y="180"/>
                      </a:lnTo>
                      <a:lnTo>
                        <a:pt x="20" y="172"/>
                      </a:lnTo>
                      <a:lnTo>
                        <a:pt x="24" y="166"/>
                      </a:lnTo>
                      <a:lnTo>
                        <a:pt x="34" y="158"/>
                      </a:lnTo>
                      <a:lnTo>
                        <a:pt x="48" y="154"/>
                      </a:lnTo>
                      <a:lnTo>
                        <a:pt x="48" y="154"/>
                      </a:lnTo>
                      <a:lnTo>
                        <a:pt x="68" y="152"/>
                      </a:lnTo>
                      <a:lnTo>
                        <a:pt x="86" y="154"/>
                      </a:lnTo>
                      <a:lnTo>
                        <a:pt x="104" y="156"/>
                      </a:lnTo>
                      <a:lnTo>
                        <a:pt x="122" y="160"/>
                      </a:lnTo>
                      <a:lnTo>
                        <a:pt x="140" y="164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16" y="136"/>
                      </a:lnTo>
                      <a:lnTo>
                        <a:pt x="96" y="130"/>
                      </a:lnTo>
                      <a:lnTo>
                        <a:pt x="86" y="128"/>
                      </a:lnTo>
                      <a:lnTo>
                        <a:pt x="78" y="128"/>
                      </a:lnTo>
                      <a:lnTo>
                        <a:pt x="78" y="128"/>
                      </a:lnTo>
                      <a:lnTo>
                        <a:pt x="58" y="128"/>
                      </a:lnTo>
                      <a:lnTo>
                        <a:pt x="42" y="126"/>
                      </a:lnTo>
                      <a:lnTo>
                        <a:pt x="32" y="120"/>
                      </a:lnTo>
                      <a:lnTo>
                        <a:pt x="26" y="114"/>
                      </a:lnTo>
                      <a:lnTo>
                        <a:pt x="26" y="114"/>
                      </a:lnTo>
                      <a:lnTo>
                        <a:pt x="24" y="108"/>
                      </a:lnTo>
                      <a:lnTo>
                        <a:pt x="26" y="102"/>
                      </a:lnTo>
                      <a:lnTo>
                        <a:pt x="26" y="102"/>
                      </a:lnTo>
                      <a:lnTo>
                        <a:pt x="26" y="100"/>
                      </a:lnTo>
                      <a:lnTo>
                        <a:pt x="26" y="100"/>
                      </a:lnTo>
                      <a:lnTo>
                        <a:pt x="30" y="96"/>
                      </a:lnTo>
                      <a:lnTo>
                        <a:pt x="38" y="92"/>
                      </a:lnTo>
                      <a:lnTo>
                        <a:pt x="50" y="90"/>
                      </a:lnTo>
                      <a:lnTo>
                        <a:pt x="64" y="90"/>
                      </a:lnTo>
                      <a:lnTo>
                        <a:pt x="82" y="90"/>
                      </a:lnTo>
                      <a:lnTo>
                        <a:pt x="82" y="90"/>
                      </a:lnTo>
                      <a:lnTo>
                        <a:pt x="100" y="92"/>
                      </a:lnTo>
                      <a:lnTo>
                        <a:pt x="120" y="94"/>
                      </a:lnTo>
                      <a:lnTo>
                        <a:pt x="140" y="100"/>
                      </a:lnTo>
                      <a:lnTo>
                        <a:pt x="158" y="106"/>
                      </a:lnTo>
                      <a:lnTo>
                        <a:pt x="158" y="106"/>
                      </a:lnTo>
                      <a:lnTo>
                        <a:pt x="160" y="108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lnTo>
                        <a:pt x="142" y="80"/>
                      </a:lnTo>
                      <a:lnTo>
                        <a:pt x="118" y="72"/>
                      </a:lnTo>
                      <a:lnTo>
                        <a:pt x="96" y="68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64" y="62"/>
                      </a:lnTo>
                      <a:lnTo>
                        <a:pt x="58" y="58"/>
                      </a:lnTo>
                      <a:lnTo>
                        <a:pt x="48" y="52"/>
                      </a:lnTo>
                      <a:lnTo>
                        <a:pt x="42" y="42"/>
                      </a:lnTo>
                      <a:lnTo>
                        <a:pt x="40" y="36"/>
                      </a:lnTo>
                      <a:lnTo>
                        <a:pt x="40" y="32"/>
                      </a:lnTo>
                      <a:lnTo>
                        <a:pt x="40" y="32"/>
                      </a:lnTo>
                      <a:lnTo>
                        <a:pt x="42" y="28"/>
                      </a:lnTo>
                      <a:lnTo>
                        <a:pt x="44" y="24"/>
                      </a:lnTo>
                      <a:lnTo>
                        <a:pt x="52" y="20"/>
                      </a:lnTo>
                      <a:lnTo>
                        <a:pt x="62" y="18"/>
                      </a:lnTo>
                      <a:lnTo>
                        <a:pt x="78" y="18"/>
                      </a:lnTo>
                      <a:lnTo>
                        <a:pt x="78" y="18"/>
                      </a:lnTo>
                      <a:lnTo>
                        <a:pt x="112" y="20"/>
                      </a:lnTo>
                      <a:lnTo>
                        <a:pt x="148" y="28"/>
                      </a:lnTo>
                      <a:lnTo>
                        <a:pt x="166" y="32"/>
                      </a:lnTo>
                      <a:lnTo>
                        <a:pt x="186" y="40"/>
                      </a:lnTo>
                      <a:lnTo>
                        <a:pt x="208" y="48"/>
                      </a:lnTo>
                      <a:lnTo>
                        <a:pt x="230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40" y="66"/>
                      </a:lnTo>
                      <a:lnTo>
                        <a:pt x="248" y="72"/>
                      </a:lnTo>
                      <a:lnTo>
                        <a:pt x="254" y="78"/>
                      </a:lnTo>
                      <a:lnTo>
                        <a:pt x="258" y="88"/>
                      </a:lnTo>
                      <a:lnTo>
                        <a:pt x="266" y="108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lnTo>
                        <a:pt x="276" y="156"/>
                      </a:lnTo>
                      <a:lnTo>
                        <a:pt x="284" y="180"/>
                      </a:lnTo>
                      <a:lnTo>
                        <a:pt x="294" y="206"/>
                      </a:lnTo>
                      <a:lnTo>
                        <a:pt x="308" y="232"/>
                      </a:lnTo>
                      <a:lnTo>
                        <a:pt x="308" y="2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Freeform 155"/>
                <p:cNvSpPr>
                  <a:spLocks/>
                </p:cNvSpPr>
                <p:nvPr/>
              </p:nvSpPr>
              <p:spPr bwMode="auto">
                <a:xfrm>
                  <a:off x="9150350" y="1812925"/>
                  <a:ext cx="520700" cy="593725"/>
                </a:xfrm>
                <a:custGeom>
                  <a:avLst/>
                  <a:gdLst/>
                  <a:ahLst/>
                  <a:cxnLst>
                    <a:cxn ang="0">
                      <a:pos x="288" y="128"/>
                    </a:cxn>
                    <a:cxn ang="0">
                      <a:pos x="278" y="88"/>
                    </a:cxn>
                    <a:cxn ang="0">
                      <a:pos x="268" y="64"/>
                    </a:cxn>
                    <a:cxn ang="0">
                      <a:pos x="250" y="44"/>
                    </a:cxn>
                    <a:cxn ang="0">
                      <a:pos x="238" y="38"/>
                    </a:cxn>
                    <a:cxn ang="0">
                      <a:pos x="192" y="20"/>
                    </a:cxn>
                    <a:cxn ang="0">
                      <a:pos x="142" y="6"/>
                    </a:cxn>
                    <a:cxn ang="0">
                      <a:pos x="78" y="0"/>
                    </a:cxn>
                    <a:cxn ang="0">
                      <a:pos x="58" y="2"/>
                    </a:cxn>
                    <a:cxn ang="0">
                      <a:pos x="32" y="12"/>
                    </a:cxn>
                    <a:cxn ang="0">
                      <a:pos x="26" y="18"/>
                    </a:cxn>
                    <a:cxn ang="0">
                      <a:pos x="22" y="30"/>
                    </a:cxn>
                    <a:cxn ang="0">
                      <a:pos x="24" y="42"/>
                    </a:cxn>
                    <a:cxn ang="0">
                      <a:pos x="36" y="64"/>
                    </a:cxn>
                    <a:cxn ang="0">
                      <a:pos x="46" y="72"/>
                    </a:cxn>
                    <a:cxn ang="0">
                      <a:pos x="24" y="78"/>
                    </a:cxn>
                    <a:cxn ang="0">
                      <a:pos x="10" y="92"/>
                    </a:cxn>
                    <a:cxn ang="0">
                      <a:pos x="10" y="94"/>
                    </a:cxn>
                    <a:cxn ang="0">
                      <a:pos x="6" y="100"/>
                    </a:cxn>
                    <a:cxn ang="0">
                      <a:pos x="8" y="116"/>
                    </a:cxn>
                    <a:cxn ang="0">
                      <a:pos x="10" y="124"/>
                    </a:cxn>
                    <a:cxn ang="0">
                      <a:pos x="20" y="134"/>
                    </a:cxn>
                    <a:cxn ang="0">
                      <a:pos x="32" y="140"/>
                    </a:cxn>
                    <a:cxn ang="0">
                      <a:pos x="16" y="150"/>
                    </a:cxn>
                    <a:cxn ang="0">
                      <a:pos x="6" y="162"/>
                    </a:cxn>
                    <a:cxn ang="0">
                      <a:pos x="2" y="172"/>
                    </a:cxn>
                    <a:cxn ang="0">
                      <a:pos x="0" y="182"/>
                    </a:cxn>
                    <a:cxn ang="0">
                      <a:pos x="10" y="204"/>
                    </a:cxn>
                    <a:cxn ang="0">
                      <a:pos x="34" y="216"/>
                    </a:cxn>
                    <a:cxn ang="0">
                      <a:pos x="30" y="218"/>
                    </a:cxn>
                    <a:cxn ang="0">
                      <a:pos x="26" y="224"/>
                    </a:cxn>
                    <a:cxn ang="0">
                      <a:pos x="24" y="232"/>
                    </a:cxn>
                    <a:cxn ang="0">
                      <a:pos x="22" y="244"/>
                    </a:cxn>
                    <a:cxn ang="0">
                      <a:pos x="26" y="252"/>
                    </a:cxn>
                    <a:cxn ang="0">
                      <a:pos x="34" y="264"/>
                    </a:cxn>
                    <a:cxn ang="0">
                      <a:pos x="62" y="278"/>
                    </a:cxn>
                    <a:cxn ang="0">
                      <a:pos x="88" y="278"/>
                    </a:cxn>
                    <a:cxn ang="0">
                      <a:pos x="106" y="278"/>
                    </a:cxn>
                    <a:cxn ang="0">
                      <a:pos x="134" y="282"/>
                    </a:cxn>
                    <a:cxn ang="0">
                      <a:pos x="144" y="290"/>
                    </a:cxn>
                    <a:cxn ang="0">
                      <a:pos x="154" y="330"/>
                    </a:cxn>
                    <a:cxn ang="0">
                      <a:pos x="168" y="356"/>
                    </a:cxn>
                    <a:cxn ang="0">
                      <a:pos x="188" y="370"/>
                    </a:cxn>
                    <a:cxn ang="0">
                      <a:pos x="214" y="374"/>
                    </a:cxn>
                    <a:cxn ang="0">
                      <a:pos x="224" y="374"/>
                    </a:cxn>
                    <a:cxn ang="0">
                      <a:pos x="248" y="370"/>
                    </a:cxn>
                    <a:cxn ang="0">
                      <a:pos x="268" y="362"/>
                    </a:cxn>
                    <a:cxn ang="0">
                      <a:pos x="288" y="346"/>
                    </a:cxn>
                    <a:cxn ang="0">
                      <a:pos x="298" y="336"/>
                    </a:cxn>
                    <a:cxn ang="0">
                      <a:pos x="314" y="312"/>
                    </a:cxn>
                    <a:cxn ang="0">
                      <a:pos x="324" y="284"/>
                    </a:cxn>
                    <a:cxn ang="0">
                      <a:pos x="328" y="254"/>
                    </a:cxn>
                    <a:cxn ang="0">
                      <a:pos x="324" y="226"/>
                    </a:cxn>
                    <a:cxn ang="0">
                      <a:pos x="322" y="224"/>
                    </a:cxn>
                  </a:cxnLst>
                  <a:rect l="0" t="0" r="r" b="b"/>
                  <a:pathLst>
                    <a:path w="328" h="374">
                      <a:moveTo>
                        <a:pt x="288" y="128"/>
                      </a:moveTo>
                      <a:lnTo>
                        <a:pt x="288" y="128"/>
                      </a:lnTo>
                      <a:lnTo>
                        <a:pt x="282" y="100"/>
                      </a:lnTo>
                      <a:lnTo>
                        <a:pt x="278" y="88"/>
                      </a:lnTo>
                      <a:lnTo>
                        <a:pt x="274" y="74"/>
                      </a:lnTo>
                      <a:lnTo>
                        <a:pt x="268" y="64"/>
                      </a:lnTo>
                      <a:lnTo>
                        <a:pt x="260" y="54"/>
                      </a:lnTo>
                      <a:lnTo>
                        <a:pt x="250" y="44"/>
                      </a:lnTo>
                      <a:lnTo>
                        <a:pt x="238" y="38"/>
                      </a:lnTo>
                      <a:lnTo>
                        <a:pt x="238" y="38"/>
                      </a:lnTo>
                      <a:lnTo>
                        <a:pt x="226" y="32"/>
                      </a:lnTo>
                      <a:lnTo>
                        <a:pt x="192" y="20"/>
                      </a:lnTo>
                      <a:lnTo>
                        <a:pt x="168" y="12"/>
                      </a:lnTo>
                      <a:lnTo>
                        <a:pt x="142" y="6"/>
                      </a:lnTo>
                      <a:lnTo>
                        <a:pt x="112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58" y="2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26" y="18"/>
                      </a:lnTo>
                      <a:lnTo>
                        <a:pt x="26" y="18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4" y="42"/>
                      </a:lnTo>
                      <a:lnTo>
                        <a:pt x="28" y="54"/>
                      </a:lnTo>
                      <a:lnTo>
                        <a:pt x="36" y="64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34" y="74"/>
                      </a:lnTo>
                      <a:lnTo>
                        <a:pt x="24" y="78"/>
                      </a:lnTo>
                      <a:lnTo>
                        <a:pt x="16" y="84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6" y="100"/>
                      </a:lnTo>
                      <a:lnTo>
                        <a:pt x="6" y="108"/>
                      </a:lnTo>
                      <a:lnTo>
                        <a:pt x="8" y="116"/>
                      </a:lnTo>
                      <a:lnTo>
                        <a:pt x="10" y="124"/>
                      </a:lnTo>
                      <a:lnTo>
                        <a:pt x="10" y="124"/>
                      </a:lnTo>
                      <a:lnTo>
                        <a:pt x="14" y="128"/>
                      </a:lnTo>
                      <a:lnTo>
                        <a:pt x="20" y="134"/>
                      </a:lnTo>
                      <a:lnTo>
                        <a:pt x="32" y="140"/>
                      </a:lnTo>
                      <a:lnTo>
                        <a:pt x="32" y="140"/>
                      </a:lnTo>
                      <a:lnTo>
                        <a:pt x="24" y="144"/>
                      </a:lnTo>
                      <a:lnTo>
                        <a:pt x="16" y="150"/>
                      </a:lnTo>
                      <a:lnTo>
                        <a:pt x="10" y="154"/>
                      </a:lnTo>
                      <a:lnTo>
                        <a:pt x="6" y="162"/>
                      </a:lnTo>
                      <a:lnTo>
                        <a:pt x="6" y="162"/>
                      </a:lnTo>
                      <a:lnTo>
                        <a:pt x="2" y="172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4" y="194"/>
                      </a:lnTo>
                      <a:lnTo>
                        <a:pt x="10" y="204"/>
                      </a:lnTo>
                      <a:lnTo>
                        <a:pt x="20" y="212"/>
                      </a:lnTo>
                      <a:lnTo>
                        <a:pt x="34" y="216"/>
                      </a:lnTo>
                      <a:lnTo>
                        <a:pt x="34" y="216"/>
                      </a:lnTo>
                      <a:lnTo>
                        <a:pt x="30" y="218"/>
                      </a:lnTo>
                      <a:lnTo>
                        <a:pt x="30" y="218"/>
                      </a:lnTo>
                      <a:lnTo>
                        <a:pt x="26" y="224"/>
                      </a:lnTo>
                      <a:lnTo>
                        <a:pt x="26" y="224"/>
                      </a:lnTo>
                      <a:lnTo>
                        <a:pt x="24" y="232"/>
                      </a:lnTo>
                      <a:lnTo>
                        <a:pt x="22" y="238"/>
                      </a:lnTo>
                      <a:lnTo>
                        <a:pt x="22" y="244"/>
                      </a:lnTo>
                      <a:lnTo>
                        <a:pt x="26" y="252"/>
                      </a:lnTo>
                      <a:lnTo>
                        <a:pt x="26" y="252"/>
                      </a:lnTo>
                      <a:lnTo>
                        <a:pt x="28" y="258"/>
                      </a:lnTo>
                      <a:lnTo>
                        <a:pt x="34" y="264"/>
                      </a:lnTo>
                      <a:lnTo>
                        <a:pt x="46" y="272"/>
                      </a:lnTo>
                      <a:lnTo>
                        <a:pt x="62" y="278"/>
                      </a:lnTo>
                      <a:lnTo>
                        <a:pt x="80" y="278"/>
                      </a:lnTo>
                      <a:lnTo>
                        <a:pt x="88" y="278"/>
                      </a:lnTo>
                      <a:lnTo>
                        <a:pt x="88" y="278"/>
                      </a:lnTo>
                      <a:lnTo>
                        <a:pt x="106" y="278"/>
                      </a:lnTo>
                      <a:lnTo>
                        <a:pt x="120" y="280"/>
                      </a:lnTo>
                      <a:lnTo>
                        <a:pt x="134" y="282"/>
                      </a:lnTo>
                      <a:lnTo>
                        <a:pt x="144" y="290"/>
                      </a:lnTo>
                      <a:lnTo>
                        <a:pt x="144" y="290"/>
                      </a:lnTo>
                      <a:lnTo>
                        <a:pt x="150" y="310"/>
                      </a:lnTo>
                      <a:lnTo>
                        <a:pt x="154" y="330"/>
                      </a:lnTo>
                      <a:lnTo>
                        <a:pt x="162" y="344"/>
                      </a:lnTo>
                      <a:lnTo>
                        <a:pt x="168" y="356"/>
                      </a:lnTo>
                      <a:lnTo>
                        <a:pt x="178" y="364"/>
                      </a:lnTo>
                      <a:lnTo>
                        <a:pt x="188" y="370"/>
                      </a:lnTo>
                      <a:lnTo>
                        <a:pt x="200" y="374"/>
                      </a:lnTo>
                      <a:lnTo>
                        <a:pt x="214" y="374"/>
                      </a:lnTo>
                      <a:lnTo>
                        <a:pt x="214" y="374"/>
                      </a:lnTo>
                      <a:lnTo>
                        <a:pt x="224" y="374"/>
                      </a:lnTo>
                      <a:lnTo>
                        <a:pt x="236" y="374"/>
                      </a:lnTo>
                      <a:lnTo>
                        <a:pt x="248" y="370"/>
                      </a:lnTo>
                      <a:lnTo>
                        <a:pt x="258" y="366"/>
                      </a:lnTo>
                      <a:lnTo>
                        <a:pt x="268" y="362"/>
                      </a:lnTo>
                      <a:lnTo>
                        <a:pt x="278" y="354"/>
                      </a:lnTo>
                      <a:lnTo>
                        <a:pt x="288" y="346"/>
                      </a:lnTo>
                      <a:lnTo>
                        <a:pt x="298" y="336"/>
                      </a:lnTo>
                      <a:lnTo>
                        <a:pt x="298" y="336"/>
                      </a:lnTo>
                      <a:lnTo>
                        <a:pt x="306" y="324"/>
                      </a:lnTo>
                      <a:lnTo>
                        <a:pt x="314" y="312"/>
                      </a:lnTo>
                      <a:lnTo>
                        <a:pt x="320" y="298"/>
                      </a:lnTo>
                      <a:lnTo>
                        <a:pt x="324" y="284"/>
                      </a:lnTo>
                      <a:lnTo>
                        <a:pt x="326" y="270"/>
                      </a:lnTo>
                      <a:lnTo>
                        <a:pt x="328" y="254"/>
                      </a:lnTo>
                      <a:lnTo>
                        <a:pt x="326" y="240"/>
                      </a:lnTo>
                      <a:lnTo>
                        <a:pt x="324" y="226"/>
                      </a:lnTo>
                      <a:lnTo>
                        <a:pt x="324" y="224"/>
                      </a:lnTo>
                      <a:lnTo>
                        <a:pt x="322" y="22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Freeform 156"/>
                <p:cNvSpPr>
                  <a:spLocks/>
                </p:cNvSpPr>
                <p:nvPr/>
              </p:nvSpPr>
              <p:spPr bwMode="auto">
                <a:xfrm>
                  <a:off x="9178925" y="1841500"/>
                  <a:ext cx="463550" cy="539750"/>
                </a:xfrm>
                <a:custGeom>
                  <a:avLst/>
                  <a:gdLst/>
                  <a:ahLst/>
                  <a:cxnLst>
                    <a:cxn ang="0">
                      <a:pos x="292" y="232"/>
                    </a:cxn>
                    <a:cxn ang="0">
                      <a:pos x="278" y="290"/>
                    </a:cxn>
                    <a:cxn ang="0">
                      <a:pos x="266" y="308"/>
                    </a:cxn>
                    <a:cxn ang="0">
                      <a:pos x="224" y="336"/>
                    </a:cxn>
                    <a:cxn ang="0">
                      <a:pos x="196" y="340"/>
                    </a:cxn>
                    <a:cxn ang="0">
                      <a:pos x="180" y="338"/>
                    </a:cxn>
                    <a:cxn ang="0">
                      <a:pos x="160" y="318"/>
                    </a:cxn>
                    <a:cxn ang="0">
                      <a:pos x="144" y="266"/>
                    </a:cxn>
                    <a:cxn ang="0">
                      <a:pos x="140" y="260"/>
                    </a:cxn>
                    <a:cxn ang="0">
                      <a:pos x="118" y="246"/>
                    </a:cxn>
                    <a:cxn ang="0">
                      <a:pos x="70" y="244"/>
                    </a:cxn>
                    <a:cxn ang="0">
                      <a:pos x="48" y="242"/>
                    </a:cxn>
                    <a:cxn ang="0">
                      <a:pos x="24" y="226"/>
                    </a:cxn>
                    <a:cxn ang="0">
                      <a:pos x="26" y="212"/>
                    </a:cxn>
                    <a:cxn ang="0">
                      <a:pos x="38" y="204"/>
                    </a:cxn>
                    <a:cxn ang="0">
                      <a:pos x="78" y="204"/>
                    </a:cxn>
                    <a:cxn ang="0">
                      <a:pos x="128" y="194"/>
                    </a:cxn>
                    <a:cxn ang="0">
                      <a:pos x="88" y="180"/>
                    </a:cxn>
                    <a:cxn ang="0">
                      <a:pos x="26" y="182"/>
                    </a:cxn>
                    <a:cxn ang="0">
                      <a:pos x="2" y="170"/>
                    </a:cxn>
                    <a:cxn ang="0">
                      <a:pos x="2" y="154"/>
                    </a:cxn>
                    <a:cxn ang="0">
                      <a:pos x="30" y="136"/>
                    </a:cxn>
                    <a:cxn ang="0">
                      <a:pos x="68" y="136"/>
                    </a:cxn>
                    <a:cxn ang="0">
                      <a:pos x="122" y="146"/>
                    </a:cxn>
                    <a:cxn ang="0">
                      <a:pos x="98" y="118"/>
                    </a:cxn>
                    <a:cxn ang="0">
                      <a:pos x="60" y="110"/>
                    </a:cxn>
                    <a:cxn ang="0">
                      <a:pos x="24" y="108"/>
                    </a:cxn>
                    <a:cxn ang="0">
                      <a:pos x="8" y="96"/>
                    </a:cxn>
                    <a:cxn ang="0">
                      <a:pos x="8" y="84"/>
                    </a:cxn>
                    <a:cxn ang="0">
                      <a:pos x="12" y="78"/>
                    </a:cxn>
                    <a:cxn ang="0">
                      <a:pos x="46" y="72"/>
                    </a:cxn>
                    <a:cxn ang="0">
                      <a:pos x="82" y="74"/>
                    </a:cxn>
                    <a:cxn ang="0">
                      <a:pos x="140" y="88"/>
                    </a:cxn>
                    <a:cxn ang="0">
                      <a:pos x="152" y="76"/>
                    </a:cxn>
                    <a:cxn ang="0">
                      <a:pos x="152" y="76"/>
                    </a:cxn>
                    <a:cxn ang="0">
                      <a:pos x="124" y="62"/>
                    </a:cxn>
                    <a:cxn ang="0">
                      <a:pos x="54" y="46"/>
                    </a:cxn>
                    <a:cxn ang="0">
                      <a:pos x="46" y="44"/>
                    </a:cxn>
                    <a:cxn ang="0">
                      <a:pos x="24" y="24"/>
                    </a:cxn>
                    <a:cxn ang="0">
                      <a:pos x="22" y="14"/>
                    </a:cxn>
                    <a:cxn ang="0">
                      <a:pos x="34" y="2"/>
                    </a:cxn>
                    <a:cxn ang="0">
                      <a:pos x="60" y="0"/>
                    </a:cxn>
                    <a:cxn ang="0">
                      <a:pos x="148" y="14"/>
                    </a:cxn>
                    <a:cxn ang="0">
                      <a:pos x="212" y="42"/>
                    </a:cxn>
                    <a:cxn ang="0">
                      <a:pos x="214" y="42"/>
                    </a:cxn>
                    <a:cxn ang="0">
                      <a:pos x="236" y="60"/>
                    </a:cxn>
                    <a:cxn ang="0">
                      <a:pos x="254" y="114"/>
                    </a:cxn>
                    <a:cxn ang="0">
                      <a:pos x="266" y="162"/>
                    </a:cxn>
                    <a:cxn ang="0">
                      <a:pos x="290" y="214"/>
                    </a:cxn>
                  </a:cxnLst>
                  <a:rect l="0" t="0" r="r" b="b"/>
                  <a:pathLst>
                    <a:path w="292" h="340">
                      <a:moveTo>
                        <a:pt x="290" y="214"/>
                      </a:moveTo>
                      <a:lnTo>
                        <a:pt x="290" y="214"/>
                      </a:lnTo>
                      <a:lnTo>
                        <a:pt x="292" y="232"/>
                      </a:lnTo>
                      <a:lnTo>
                        <a:pt x="290" y="252"/>
                      </a:lnTo>
                      <a:lnTo>
                        <a:pt x="286" y="270"/>
                      </a:lnTo>
                      <a:lnTo>
                        <a:pt x="278" y="290"/>
                      </a:lnTo>
                      <a:lnTo>
                        <a:pt x="278" y="290"/>
                      </a:lnTo>
                      <a:lnTo>
                        <a:pt x="266" y="308"/>
                      </a:lnTo>
                      <a:lnTo>
                        <a:pt x="266" y="308"/>
                      </a:lnTo>
                      <a:lnTo>
                        <a:pt x="250" y="322"/>
                      </a:lnTo>
                      <a:lnTo>
                        <a:pt x="234" y="332"/>
                      </a:lnTo>
                      <a:lnTo>
                        <a:pt x="224" y="336"/>
                      </a:lnTo>
                      <a:lnTo>
                        <a:pt x="216" y="338"/>
                      </a:lnTo>
                      <a:lnTo>
                        <a:pt x="206" y="340"/>
                      </a:lnTo>
                      <a:lnTo>
                        <a:pt x="196" y="340"/>
                      </a:lnTo>
                      <a:lnTo>
                        <a:pt x="196" y="340"/>
                      </a:lnTo>
                      <a:lnTo>
                        <a:pt x="188" y="338"/>
                      </a:lnTo>
                      <a:lnTo>
                        <a:pt x="180" y="338"/>
                      </a:lnTo>
                      <a:lnTo>
                        <a:pt x="172" y="334"/>
                      </a:lnTo>
                      <a:lnTo>
                        <a:pt x="166" y="328"/>
                      </a:lnTo>
                      <a:lnTo>
                        <a:pt x="160" y="318"/>
                      </a:lnTo>
                      <a:lnTo>
                        <a:pt x="154" y="306"/>
                      </a:lnTo>
                      <a:lnTo>
                        <a:pt x="148" y="288"/>
                      </a:lnTo>
                      <a:lnTo>
                        <a:pt x="144" y="266"/>
                      </a:lnTo>
                      <a:lnTo>
                        <a:pt x="142" y="262"/>
                      </a:lnTo>
                      <a:lnTo>
                        <a:pt x="140" y="260"/>
                      </a:lnTo>
                      <a:lnTo>
                        <a:pt x="140" y="260"/>
                      </a:lnTo>
                      <a:lnTo>
                        <a:pt x="134" y="254"/>
                      </a:lnTo>
                      <a:lnTo>
                        <a:pt x="126" y="250"/>
                      </a:lnTo>
                      <a:lnTo>
                        <a:pt x="118" y="246"/>
                      </a:lnTo>
                      <a:lnTo>
                        <a:pt x="108" y="244"/>
                      </a:lnTo>
                      <a:lnTo>
                        <a:pt x="90" y="242"/>
                      </a:lnTo>
                      <a:lnTo>
                        <a:pt x="70" y="244"/>
                      </a:lnTo>
                      <a:lnTo>
                        <a:pt x="62" y="244"/>
                      </a:lnTo>
                      <a:lnTo>
                        <a:pt x="62" y="244"/>
                      </a:lnTo>
                      <a:lnTo>
                        <a:pt x="48" y="242"/>
                      </a:lnTo>
                      <a:lnTo>
                        <a:pt x="36" y="238"/>
                      </a:lnTo>
                      <a:lnTo>
                        <a:pt x="28" y="232"/>
                      </a:lnTo>
                      <a:lnTo>
                        <a:pt x="24" y="226"/>
                      </a:lnTo>
                      <a:lnTo>
                        <a:pt x="24" y="226"/>
                      </a:lnTo>
                      <a:lnTo>
                        <a:pt x="22" y="218"/>
                      </a:lnTo>
                      <a:lnTo>
                        <a:pt x="26" y="212"/>
                      </a:lnTo>
                      <a:lnTo>
                        <a:pt x="26" y="212"/>
                      </a:lnTo>
                      <a:lnTo>
                        <a:pt x="30" y="208"/>
                      </a:lnTo>
                      <a:lnTo>
                        <a:pt x="38" y="204"/>
                      </a:lnTo>
                      <a:lnTo>
                        <a:pt x="46" y="204"/>
                      </a:lnTo>
                      <a:lnTo>
                        <a:pt x="56" y="202"/>
                      </a:lnTo>
                      <a:lnTo>
                        <a:pt x="78" y="204"/>
                      </a:lnTo>
                      <a:lnTo>
                        <a:pt x="102" y="208"/>
                      </a:lnTo>
                      <a:lnTo>
                        <a:pt x="122" y="212"/>
                      </a:lnTo>
                      <a:lnTo>
                        <a:pt x="128" y="194"/>
                      </a:lnTo>
                      <a:lnTo>
                        <a:pt x="128" y="194"/>
                      </a:lnTo>
                      <a:lnTo>
                        <a:pt x="108" y="186"/>
                      </a:lnTo>
                      <a:lnTo>
                        <a:pt x="88" y="180"/>
                      </a:lnTo>
                      <a:lnTo>
                        <a:pt x="62" y="180"/>
                      </a:lnTo>
                      <a:lnTo>
                        <a:pt x="26" y="182"/>
                      </a:lnTo>
                      <a:lnTo>
                        <a:pt x="26" y="182"/>
                      </a:lnTo>
                      <a:lnTo>
                        <a:pt x="16" y="180"/>
                      </a:lnTo>
                      <a:lnTo>
                        <a:pt x="8" y="176"/>
                      </a:lnTo>
                      <a:lnTo>
                        <a:pt x="2" y="170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54"/>
                      </a:lnTo>
                      <a:lnTo>
                        <a:pt x="6" y="148"/>
                      </a:lnTo>
                      <a:lnTo>
                        <a:pt x="16" y="140"/>
                      </a:lnTo>
                      <a:lnTo>
                        <a:pt x="30" y="136"/>
                      </a:lnTo>
                      <a:lnTo>
                        <a:pt x="30" y="136"/>
                      </a:lnTo>
                      <a:lnTo>
                        <a:pt x="50" y="134"/>
                      </a:lnTo>
                      <a:lnTo>
                        <a:pt x="68" y="136"/>
                      </a:lnTo>
                      <a:lnTo>
                        <a:pt x="86" y="138"/>
                      </a:lnTo>
                      <a:lnTo>
                        <a:pt x="104" y="142"/>
                      </a:lnTo>
                      <a:lnTo>
                        <a:pt x="122" y="146"/>
                      </a:lnTo>
                      <a:lnTo>
                        <a:pt x="126" y="128"/>
                      </a:lnTo>
                      <a:lnTo>
                        <a:pt x="126" y="128"/>
                      </a:lnTo>
                      <a:lnTo>
                        <a:pt x="98" y="118"/>
                      </a:lnTo>
                      <a:lnTo>
                        <a:pt x="78" y="112"/>
                      </a:lnTo>
                      <a:lnTo>
                        <a:pt x="68" y="110"/>
                      </a:lnTo>
                      <a:lnTo>
                        <a:pt x="60" y="110"/>
                      </a:lnTo>
                      <a:lnTo>
                        <a:pt x="60" y="110"/>
                      </a:lnTo>
                      <a:lnTo>
                        <a:pt x="40" y="110"/>
                      </a:lnTo>
                      <a:lnTo>
                        <a:pt x="24" y="108"/>
                      </a:lnTo>
                      <a:lnTo>
                        <a:pt x="14" y="102"/>
                      </a:lnTo>
                      <a:lnTo>
                        <a:pt x="8" y="96"/>
                      </a:lnTo>
                      <a:lnTo>
                        <a:pt x="8" y="96"/>
                      </a:lnTo>
                      <a:lnTo>
                        <a:pt x="6" y="90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82"/>
                      </a:lnTo>
                      <a:lnTo>
                        <a:pt x="8" y="82"/>
                      </a:lnTo>
                      <a:lnTo>
                        <a:pt x="12" y="78"/>
                      </a:lnTo>
                      <a:lnTo>
                        <a:pt x="20" y="74"/>
                      </a:lnTo>
                      <a:lnTo>
                        <a:pt x="32" y="72"/>
                      </a:lnTo>
                      <a:lnTo>
                        <a:pt x="46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lnTo>
                        <a:pt x="82" y="74"/>
                      </a:lnTo>
                      <a:lnTo>
                        <a:pt x="102" y="76"/>
                      </a:lnTo>
                      <a:lnTo>
                        <a:pt x="122" y="82"/>
                      </a:lnTo>
                      <a:lnTo>
                        <a:pt x="140" y="88"/>
                      </a:lnTo>
                      <a:lnTo>
                        <a:pt x="140" y="88"/>
                      </a:lnTo>
                      <a:lnTo>
                        <a:pt x="142" y="90"/>
                      </a:lnTo>
                      <a:lnTo>
                        <a:pt x="152" y="76"/>
                      </a:lnTo>
                      <a:lnTo>
                        <a:pt x="152" y="76"/>
                      </a:lnTo>
                      <a:lnTo>
                        <a:pt x="152" y="76"/>
                      </a:lnTo>
                      <a:lnTo>
                        <a:pt x="152" y="76"/>
                      </a:lnTo>
                      <a:lnTo>
                        <a:pt x="148" y="74"/>
                      </a:lnTo>
                      <a:lnTo>
                        <a:pt x="148" y="74"/>
                      </a:lnTo>
                      <a:lnTo>
                        <a:pt x="124" y="62"/>
                      </a:lnTo>
                      <a:lnTo>
                        <a:pt x="100" y="54"/>
                      </a:lnTo>
                      <a:lnTo>
                        <a:pt x="78" y="50"/>
                      </a:lnTo>
                      <a:lnTo>
                        <a:pt x="54" y="46"/>
                      </a:lnTo>
                      <a:lnTo>
                        <a:pt x="54" y="46"/>
                      </a:lnTo>
                      <a:lnTo>
                        <a:pt x="54" y="46"/>
                      </a:lnTo>
                      <a:lnTo>
                        <a:pt x="46" y="44"/>
                      </a:lnTo>
                      <a:lnTo>
                        <a:pt x="40" y="40"/>
                      </a:lnTo>
                      <a:lnTo>
                        <a:pt x="30" y="34"/>
                      </a:lnTo>
                      <a:lnTo>
                        <a:pt x="24" y="24"/>
                      </a:lnTo>
                      <a:lnTo>
                        <a:pt x="22" y="18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4" y="10"/>
                      </a:lnTo>
                      <a:lnTo>
                        <a:pt x="26" y="6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94" y="2"/>
                      </a:lnTo>
                      <a:lnTo>
                        <a:pt x="130" y="10"/>
                      </a:lnTo>
                      <a:lnTo>
                        <a:pt x="148" y="14"/>
                      </a:lnTo>
                      <a:lnTo>
                        <a:pt x="168" y="22"/>
                      </a:lnTo>
                      <a:lnTo>
                        <a:pt x="190" y="30"/>
                      </a:lnTo>
                      <a:lnTo>
                        <a:pt x="212" y="42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22" y="48"/>
                      </a:lnTo>
                      <a:lnTo>
                        <a:pt x="230" y="54"/>
                      </a:lnTo>
                      <a:lnTo>
                        <a:pt x="236" y="60"/>
                      </a:lnTo>
                      <a:lnTo>
                        <a:pt x="240" y="70"/>
                      </a:lnTo>
                      <a:lnTo>
                        <a:pt x="248" y="90"/>
                      </a:lnTo>
                      <a:lnTo>
                        <a:pt x="254" y="114"/>
                      </a:lnTo>
                      <a:lnTo>
                        <a:pt x="254" y="114"/>
                      </a:lnTo>
                      <a:lnTo>
                        <a:pt x="258" y="138"/>
                      </a:lnTo>
                      <a:lnTo>
                        <a:pt x="266" y="162"/>
                      </a:lnTo>
                      <a:lnTo>
                        <a:pt x="276" y="188"/>
                      </a:lnTo>
                      <a:lnTo>
                        <a:pt x="290" y="214"/>
                      </a:lnTo>
                      <a:lnTo>
                        <a:pt x="290" y="21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Freeform 157"/>
                <p:cNvSpPr>
                  <a:spLocks/>
                </p:cNvSpPr>
                <p:nvPr/>
              </p:nvSpPr>
              <p:spPr bwMode="auto">
                <a:xfrm>
                  <a:off x="9166224" y="1825624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" name="Group 65"/>
          <p:cNvGrpSpPr/>
          <p:nvPr/>
        </p:nvGrpSpPr>
        <p:grpSpPr>
          <a:xfrm flipH="1">
            <a:off x="4970649" y="4267200"/>
            <a:ext cx="228600" cy="228600"/>
            <a:chOff x="5943600" y="4267200"/>
            <a:chExt cx="228600" cy="228600"/>
          </a:xfrm>
        </p:grpSpPr>
        <p:sp>
          <p:nvSpPr>
            <p:cNvPr id="62" name="Oval 61"/>
            <p:cNvSpPr/>
            <p:nvPr/>
          </p:nvSpPr>
          <p:spPr>
            <a:xfrm>
              <a:off x="5943600" y="4267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V="1">
              <a:off x="6019193" y="4315439"/>
              <a:ext cx="152400" cy="13652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66"/>
          <p:cNvGrpSpPr/>
          <p:nvPr/>
        </p:nvGrpSpPr>
        <p:grpSpPr>
          <a:xfrm flipH="1">
            <a:off x="5196531" y="4267200"/>
            <a:ext cx="231318" cy="228600"/>
            <a:chOff x="6172200" y="4267200"/>
            <a:chExt cx="231318" cy="228600"/>
          </a:xfrm>
          <a:solidFill>
            <a:schemeClr val="bg1"/>
          </a:solidFill>
        </p:grpSpPr>
        <p:sp>
          <p:nvSpPr>
            <p:cNvPr id="64" name="Oval 63"/>
            <p:cNvSpPr/>
            <p:nvPr/>
          </p:nvSpPr>
          <p:spPr>
            <a:xfrm>
              <a:off x="6172200" y="4267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V="1">
              <a:off x="6251118" y="4315439"/>
              <a:ext cx="152400" cy="13652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lowchart: Document 14"/>
          <p:cNvSpPr/>
          <p:nvPr/>
        </p:nvSpPr>
        <p:spPr>
          <a:xfrm>
            <a:off x="3870960" y="1911184"/>
            <a:ext cx="731520" cy="704088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SPO</a:t>
            </a:r>
            <a:endParaRPr lang="en-US" dirty="0">
              <a:effectLst/>
            </a:endParaRPr>
          </a:p>
        </p:txBody>
      </p:sp>
      <p:sp>
        <p:nvSpPr>
          <p:cNvPr id="16" name="Flowchart: Document 15"/>
          <p:cNvSpPr/>
          <p:nvPr/>
        </p:nvSpPr>
        <p:spPr>
          <a:xfrm rot="10800000" flipH="1" flipV="1">
            <a:off x="2407919" y="3730162"/>
            <a:ext cx="731520" cy="685800"/>
          </a:xfrm>
          <a:prstGeom prst="flowChartDocumen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60000" rev="0"/>
            </a:camera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SM</a:t>
            </a:r>
            <a:endParaRPr lang="en-US" dirty="0">
              <a:effectLst/>
            </a:endParaRPr>
          </a:p>
        </p:txBody>
      </p:sp>
      <p:sp>
        <p:nvSpPr>
          <p:cNvPr id="10" name="Oval 9"/>
          <p:cNvSpPr/>
          <p:nvPr/>
        </p:nvSpPr>
        <p:spPr>
          <a:xfrm rot="21273398">
            <a:off x="6024078" y="2908567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273398">
            <a:off x="6212681" y="3721293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1273398">
            <a:off x="6057397" y="454345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273398">
            <a:off x="4770781" y="5661150"/>
            <a:ext cx="731520" cy="7315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1273398">
            <a:off x="5588567" y="524642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1273398">
            <a:off x="4775095" y="185070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1273398">
            <a:off x="5545060" y="2219379"/>
            <a:ext cx="731520" cy="7315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5000" y="1524000"/>
            <a:ext cx="304800" cy="51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看板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60"/>
          <p:cNvGrpSpPr/>
          <p:nvPr/>
        </p:nvGrpSpPr>
        <p:grpSpPr>
          <a:xfrm>
            <a:off x="4722801" y="4738249"/>
            <a:ext cx="922338" cy="765156"/>
            <a:chOff x="8974137" y="1778000"/>
            <a:chExt cx="922338" cy="765156"/>
          </a:xfrm>
        </p:grpSpPr>
        <p:grpSp>
          <p:nvGrpSpPr>
            <p:cNvPr id="31" name="Group 259"/>
            <p:cNvGrpSpPr/>
            <p:nvPr/>
          </p:nvGrpSpPr>
          <p:grpSpPr>
            <a:xfrm>
              <a:off x="8974137" y="1778000"/>
              <a:ext cx="922338" cy="765156"/>
              <a:chOff x="8974137" y="1778000"/>
              <a:chExt cx="922338" cy="765156"/>
            </a:xfrm>
          </p:grpSpPr>
          <p:sp>
            <p:nvSpPr>
              <p:cNvPr id="17415" name="Freeform 7"/>
              <p:cNvSpPr>
                <a:spLocks/>
              </p:cNvSpPr>
              <p:nvPr/>
            </p:nvSpPr>
            <p:spPr bwMode="auto">
              <a:xfrm>
                <a:off x="8974137" y="1797031"/>
                <a:ext cx="498475" cy="746125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32" y="0"/>
                  </a:cxn>
                  <a:cxn ang="0">
                    <a:pos x="122" y="16"/>
                  </a:cxn>
                  <a:cxn ang="0">
                    <a:pos x="94" y="56"/>
                  </a:cxn>
                  <a:cxn ang="0">
                    <a:pos x="78" y="84"/>
                  </a:cxn>
                  <a:cxn ang="0">
                    <a:pos x="60" y="116"/>
                  </a:cxn>
                  <a:cxn ang="0">
                    <a:pos x="42" y="152"/>
                  </a:cxn>
                  <a:cxn ang="0">
                    <a:pos x="26" y="188"/>
                  </a:cxn>
                  <a:cxn ang="0">
                    <a:pos x="14" y="228"/>
                  </a:cxn>
                  <a:cxn ang="0">
                    <a:pos x="4" y="266"/>
                  </a:cxn>
                  <a:cxn ang="0">
                    <a:pos x="2" y="286"/>
                  </a:cxn>
                  <a:cxn ang="0">
                    <a:pos x="0" y="306"/>
                  </a:cxn>
                  <a:cxn ang="0">
                    <a:pos x="0" y="324"/>
                  </a:cxn>
                  <a:cxn ang="0">
                    <a:pos x="2" y="344"/>
                  </a:cxn>
                  <a:cxn ang="0">
                    <a:pos x="6" y="362"/>
                  </a:cxn>
                  <a:cxn ang="0">
                    <a:pos x="10" y="380"/>
                  </a:cxn>
                  <a:cxn ang="0">
                    <a:pos x="18" y="396"/>
                  </a:cxn>
                  <a:cxn ang="0">
                    <a:pos x="28" y="412"/>
                  </a:cxn>
                  <a:cxn ang="0">
                    <a:pos x="40" y="428"/>
                  </a:cxn>
                  <a:cxn ang="0">
                    <a:pos x="54" y="442"/>
                  </a:cxn>
                  <a:cxn ang="0">
                    <a:pos x="70" y="456"/>
                  </a:cxn>
                  <a:cxn ang="0">
                    <a:pos x="90" y="468"/>
                  </a:cxn>
                  <a:cxn ang="0">
                    <a:pos x="90" y="468"/>
                  </a:cxn>
                  <a:cxn ang="0">
                    <a:pos x="96" y="468"/>
                  </a:cxn>
                  <a:cxn ang="0">
                    <a:pos x="112" y="470"/>
                  </a:cxn>
                  <a:cxn ang="0">
                    <a:pos x="136" y="470"/>
                  </a:cxn>
                  <a:cxn ang="0">
                    <a:pos x="150" y="468"/>
                  </a:cxn>
                  <a:cxn ang="0">
                    <a:pos x="164" y="464"/>
                  </a:cxn>
                  <a:cxn ang="0">
                    <a:pos x="178" y="460"/>
                  </a:cxn>
                  <a:cxn ang="0">
                    <a:pos x="194" y="452"/>
                  </a:cxn>
                  <a:cxn ang="0">
                    <a:pos x="208" y="442"/>
                  </a:cxn>
                  <a:cxn ang="0">
                    <a:pos x="222" y="430"/>
                  </a:cxn>
                  <a:cxn ang="0">
                    <a:pos x="234" y="414"/>
                  </a:cxn>
                  <a:cxn ang="0">
                    <a:pos x="246" y="396"/>
                  </a:cxn>
                  <a:cxn ang="0">
                    <a:pos x="256" y="374"/>
                  </a:cxn>
                  <a:cxn ang="0">
                    <a:pos x="266" y="348"/>
                  </a:cxn>
                  <a:cxn ang="0">
                    <a:pos x="314" y="194"/>
                  </a:cxn>
                  <a:cxn ang="0">
                    <a:pos x="304" y="142"/>
                  </a:cxn>
                  <a:cxn ang="0">
                    <a:pos x="132" y="0"/>
                  </a:cxn>
                </a:cxnLst>
                <a:rect l="0" t="0" r="r" b="b"/>
                <a:pathLst>
                  <a:path w="314" h="470">
                    <a:moveTo>
                      <a:pt x="132" y="0"/>
                    </a:moveTo>
                    <a:lnTo>
                      <a:pt x="132" y="0"/>
                    </a:lnTo>
                    <a:lnTo>
                      <a:pt x="122" y="16"/>
                    </a:lnTo>
                    <a:lnTo>
                      <a:pt x="94" y="56"/>
                    </a:lnTo>
                    <a:lnTo>
                      <a:pt x="78" y="84"/>
                    </a:lnTo>
                    <a:lnTo>
                      <a:pt x="60" y="116"/>
                    </a:lnTo>
                    <a:lnTo>
                      <a:pt x="42" y="152"/>
                    </a:lnTo>
                    <a:lnTo>
                      <a:pt x="26" y="188"/>
                    </a:lnTo>
                    <a:lnTo>
                      <a:pt x="14" y="228"/>
                    </a:lnTo>
                    <a:lnTo>
                      <a:pt x="4" y="266"/>
                    </a:lnTo>
                    <a:lnTo>
                      <a:pt x="2" y="286"/>
                    </a:lnTo>
                    <a:lnTo>
                      <a:pt x="0" y="306"/>
                    </a:lnTo>
                    <a:lnTo>
                      <a:pt x="0" y="324"/>
                    </a:lnTo>
                    <a:lnTo>
                      <a:pt x="2" y="344"/>
                    </a:lnTo>
                    <a:lnTo>
                      <a:pt x="6" y="362"/>
                    </a:lnTo>
                    <a:lnTo>
                      <a:pt x="10" y="380"/>
                    </a:lnTo>
                    <a:lnTo>
                      <a:pt x="18" y="396"/>
                    </a:lnTo>
                    <a:lnTo>
                      <a:pt x="28" y="412"/>
                    </a:lnTo>
                    <a:lnTo>
                      <a:pt x="40" y="428"/>
                    </a:lnTo>
                    <a:lnTo>
                      <a:pt x="54" y="442"/>
                    </a:lnTo>
                    <a:lnTo>
                      <a:pt x="70" y="456"/>
                    </a:lnTo>
                    <a:lnTo>
                      <a:pt x="90" y="468"/>
                    </a:lnTo>
                    <a:lnTo>
                      <a:pt x="90" y="468"/>
                    </a:lnTo>
                    <a:lnTo>
                      <a:pt x="96" y="468"/>
                    </a:lnTo>
                    <a:lnTo>
                      <a:pt x="112" y="470"/>
                    </a:lnTo>
                    <a:lnTo>
                      <a:pt x="136" y="470"/>
                    </a:lnTo>
                    <a:lnTo>
                      <a:pt x="150" y="468"/>
                    </a:lnTo>
                    <a:lnTo>
                      <a:pt x="164" y="464"/>
                    </a:lnTo>
                    <a:lnTo>
                      <a:pt x="178" y="460"/>
                    </a:lnTo>
                    <a:lnTo>
                      <a:pt x="194" y="452"/>
                    </a:lnTo>
                    <a:lnTo>
                      <a:pt x="208" y="442"/>
                    </a:lnTo>
                    <a:lnTo>
                      <a:pt x="222" y="430"/>
                    </a:lnTo>
                    <a:lnTo>
                      <a:pt x="234" y="414"/>
                    </a:lnTo>
                    <a:lnTo>
                      <a:pt x="246" y="396"/>
                    </a:lnTo>
                    <a:lnTo>
                      <a:pt x="256" y="374"/>
                    </a:lnTo>
                    <a:lnTo>
                      <a:pt x="266" y="348"/>
                    </a:lnTo>
                    <a:lnTo>
                      <a:pt x="314" y="194"/>
                    </a:lnTo>
                    <a:lnTo>
                      <a:pt x="304" y="14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6" name="Freeform 8"/>
              <p:cNvSpPr>
                <a:spLocks/>
              </p:cNvSpPr>
              <p:nvPr/>
            </p:nvSpPr>
            <p:spPr bwMode="auto">
              <a:xfrm>
                <a:off x="9401175" y="1778000"/>
                <a:ext cx="495300" cy="746125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80" y="0"/>
                  </a:cxn>
                  <a:cxn ang="0">
                    <a:pos x="192" y="16"/>
                  </a:cxn>
                  <a:cxn ang="0">
                    <a:pos x="218" y="56"/>
                  </a:cxn>
                  <a:cxn ang="0">
                    <a:pos x="236" y="84"/>
                  </a:cxn>
                  <a:cxn ang="0">
                    <a:pos x="254" y="116"/>
                  </a:cxn>
                  <a:cxn ang="0">
                    <a:pos x="270" y="152"/>
                  </a:cxn>
                  <a:cxn ang="0">
                    <a:pos x="286" y="188"/>
                  </a:cxn>
                  <a:cxn ang="0">
                    <a:pos x="300" y="228"/>
                  </a:cxn>
                  <a:cxn ang="0">
                    <a:pos x="308" y="266"/>
                  </a:cxn>
                  <a:cxn ang="0">
                    <a:pos x="312" y="286"/>
                  </a:cxn>
                  <a:cxn ang="0">
                    <a:pos x="312" y="306"/>
                  </a:cxn>
                  <a:cxn ang="0">
                    <a:pos x="312" y="324"/>
                  </a:cxn>
                  <a:cxn ang="0">
                    <a:pos x="312" y="344"/>
                  </a:cxn>
                  <a:cxn ang="0">
                    <a:pos x="308" y="362"/>
                  </a:cxn>
                  <a:cxn ang="0">
                    <a:pos x="302" y="380"/>
                  </a:cxn>
                  <a:cxn ang="0">
                    <a:pos x="294" y="396"/>
                  </a:cxn>
                  <a:cxn ang="0">
                    <a:pos x="286" y="412"/>
                  </a:cxn>
                  <a:cxn ang="0">
                    <a:pos x="274" y="428"/>
                  </a:cxn>
                  <a:cxn ang="0">
                    <a:pos x="258" y="442"/>
                  </a:cxn>
                  <a:cxn ang="0">
                    <a:pos x="242" y="456"/>
                  </a:cxn>
                  <a:cxn ang="0">
                    <a:pos x="222" y="468"/>
                  </a:cxn>
                  <a:cxn ang="0">
                    <a:pos x="222" y="468"/>
                  </a:cxn>
                  <a:cxn ang="0">
                    <a:pos x="216" y="468"/>
                  </a:cxn>
                  <a:cxn ang="0">
                    <a:pos x="200" y="470"/>
                  </a:cxn>
                  <a:cxn ang="0">
                    <a:pos x="176" y="470"/>
                  </a:cxn>
                  <a:cxn ang="0">
                    <a:pos x="164" y="468"/>
                  </a:cxn>
                  <a:cxn ang="0">
                    <a:pos x="150" y="464"/>
                  </a:cxn>
                  <a:cxn ang="0">
                    <a:pos x="134" y="460"/>
                  </a:cxn>
                  <a:cxn ang="0">
                    <a:pos x="120" y="452"/>
                  </a:cxn>
                  <a:cxn ang="0">
                    <a:pos x="106" y="442"/>
                  </a:cxn>
                  <a:cxn ang="0">
                    <a:pos x="92" y="430"/>
                  </a:cxn>
                  <a:cxn ang="0">
                    <a:pos x="78" y="414"/>
                  </a:cxn>
                  <a:cxn ang="0">
                    <a:pos x="66" y="396"/>
                  </a:cxn>
                  <a:cxn ang="0">
                    <a:pos x="56" y="374"/>
                  </a:cxn>
                  <a:cxn ang="0">
                    <a:pos x="48" y="348"/>
                  </a:cxn>
                  <a:cxn ang="0">
                    <a:pos x="0" y="194"/>
                  </a:cxn>
                  <a:cxn ang="0">
                    <a:pos x="10" y="142"/>
                  </a:cxn>
                  <a:cxn ang="0">
                    <a:pos x="180" y="0"/>
                  </a:cxn>
                </a:cxnLst>
                <a:rect l="0" t="0" r="r" b="b"/>
                <a:pathLst>
                  <a:path w="312" h="470">
                    <a:moveTo>
                      <a:pt x="180" y="0"/>
                    </a:moveTo>
                    <a:lnTo>
                      <a:pt x="180" y="0"/>
                    </a:lnTo>
                    <a:lnTo>
                      <a:pt x="192" y="16"/>
                    </a:lnTo>
                    <a:lnTo>
                      <a:pt x="218" y="56"/>
                    </a:lnTo>
                    <a:lnTo>
                      <a:pt x="236" y="84"/>
                    </a:lnTo>
                    <a:lnTo>
                      <a:pt x="254" y="116"/>
                    </a:lnTo>
                    <a:lnTo>
                      <a:pt x="270" y="152"/>
                    </a:lnTo>
                    <a:lnTo>
                      <a:pt x="286" y="188"/>
                    </a:lnTo>
                    <a:lnTo>
                      <a:pt x="300" y="228"/>
                    </a:lnTo>
                    <a:lnTo>
                      <a:pt x="308" y="266"/>
                    </a:lnTo>
                    <a:lnTo>
                      <a:pt x="312" y="286"/>
                    </a:lnTo>
                    <a:lnTo>
                      <a:pt x="312" y="306"/>
                    </a:lnTo>
                    <a:lnTo>
                      <a:pt x="312" y="324"/>
                    </a:lnTo>
                    <a:lnTo>
                      <a:pt x="312" y="344"/>
                    </a:lnTo>
                    <a:lnTo>
                      <a:pt x="308" y="362"/>
                    </a:lnTo>
                    <a:lnTo>
                      <a:pt x="302" y="380"/>
                    </a:lnTo>
                    <a:lnTo>
                      <a:pt x="294" y="396"/>
                    </a:lnTo>
                    <a:lnTo>
                      <a:pt x="286" y="412"/>
                    </a:lnTo>
                    <a:lnTo>
                      <a:pt x="274" y="428"/>
                    </a:lnTo>
                    <a:lnTo>
                      <a:pt x="258" y="442"/>
                    </a:lnTo>
                    <a:lnTo>
                      <a:pt x="242" y="456"/>
                    </a:lnTo>
                    <a:lnTo>
                      <a:pt x="222" y="468"/>
                    </a:lnTo>
                    <a:lnTo>
                      <a:pt x="222" y="468"/>
                    </a:lnTo>
                    <a:lnTo>
                      <a:pt x="216" y="468"/>
                    </a:lnTo>
                    <a:lnTo>
                      <a:pt x="200" y="470"/>
                    </a:lnTo>
                    <a:lnTo>
                      <a:pt x="176" y="470"/>
                    </a:lnTo>
                    <a:lnTo>
                      <a:pt x="164" y="468"/>
                    </a:lnTo>
                    <a:lnTo>
                      <a:pt x="150" y="464"/>
                    </a:lnTo>
                    <a:lnTo>
                      <a:pt x="134" y="460"/>
                    </a:lnTo>
                    <a:lnTo>
                      <a:pt x="120" y="452"/>
                    </a:lnTo>
                    <a:lnTo>
                      <a:pt x="106" y="442"/>
                    </a:lnTo>
                    <a:lnTo>
                      <a:pt x="92" y="430"/>
                    </a:lnTo>
                    <a:lnTo>
                      <a:pt x="78" y="414"/>
                    </a:lnTo>
                    <a:lnTo>
                      <a:pt x="66" y="396"/>
                    </a:lnTo>
                    <a:lnTo>
                      <a:pt x="56" y="374"/>
                    </a:lnTo>
                    <a:lnTo>
                      <a:pt x="48" y="348"/>
                    </a:lnTo>
                    <a:lnTo>
                      <a:pt x="0" y="194"/>
                    </a:lnTo>
                    <a:lnTo>
                      <a:pt x="10" y="142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257"/>
              <p:cNvGrpSpPr/>
              <p:nvPr/>
            </p:nvGrpSpPr>
            <p:grpSpPr>
              <a:xfrm rot="20211769">
                <a:off x="9013376" y="1806575"/>
                <a:ext cx="571500" cy="660400"/>
                <a:chOff x="9144000" y="1806575"/>
                <a:chExt cx="571500" cy="660400"/>
              </a:xfrm>
            </p:grpSpPr>
            <p:sp>
              <p:nvSpPr>
                <p:cNvPr id="17549" name="Freeform 141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0" name="Freeform 142"/>
                <p:cNvSpPr>
                  <a:spLocks noEditPoints="1"/>
                </p:cNvSpPr>
                <p:nvPr/>
              </p:nvSpPr>
              <p:spPr bwMode="auto">
                <a:xfrm>
                  <a:off x="9398000" y="2139950"/>
                  <a:ext cx="311150" cy="320675"/>
                </a:xfrm>
                <a:custGeom>
                  <a:avLst/>
                  <a:gdLst/>
                  <a:ahLst/>
                  <a:cxnLst>
                    <a:cxn ang="0">
                      <a:pos x="150" y="0"/>
                    </a:cxn>
                    <a:cxn ang="0">
                      <a:pos x="148" y="2"/>
                    </a:cxn>
                    <a:cxn ang="0">
                      <a:pos x="110" y="28"/>
                    </a:cxn>
                    <a:cxn ang="0">
                      <a:pos x="74" y="60"/>
                    </a:cxn>
                    <a:cxn ang="0">
                      <a:pos x="22" y="106"/>
                    </a:cxn>
                    <a:cxn ang="0">
                      <a:pos x="0" y="120"/>
                    </a:cxn>
                    <a:cxn ang="0">
                      <a:pos x="0" y="126"/>
                    </a:cxn>
                    <a:cxn ang="0">
                      <a:pos x="6" y="148"/>
                    </a:cxn>
                    <a:cxn ang="0">
                      <a:pos x="16" y="168"/>
                    </a:cxn>
                    <a:cxn ang="0">
                      <a:pos x="30" y="184"/>
                    </a:cxn>
                    <a:cxn ang="0">
                      <a:pos x="50" y="194"/>
                    </a:cxn>
                    <a:cxn ang="0">
                      <a:pos x="62" y="200"/>
                    </a:cxn>
                    <a:cxn ang="0">
                      <a:pos x="90" y="202"/>
                    </a:cxn>
                    <a:cxn ang="0">
                      <a:pos x="118" y="198"/>
                    </a:cxn>
                    <a:cxn ang="0">
                      <a:pos x="144" y="188"/>
                    </a:cxn>
                    <a:cxn ang="0">
                      <a:pos x="156" y="180"/>
                    </a:cxn>
                    <a:cxn ang="0">
                      <a:pos x="174" y="156"/>
                    </a:cxn>
                    <a:cxn ang="0">
                      <a:pos x="188" y="118"/>
                    </a:cxn>
                    <a:cxn ang="0">
                      <a:pos x="196" y="76"/>
                    </a:cxn>
                    <a:cxn ang="0">
                      <a:pos x="192" y="36"/>
                    </a:cxn>
                    <a:cxn ang="0">
                      <a:pos x="186" y="22"/>
                    </a:cxn>
                    <a:cxn ang="0">
                      <a:pos x="166" y="4"/>
                    </a:cxn>
                    <a:cxn ang="0">
                      <a:pos x="152" y="2"/>
                    </a:cxn>
                    <a:cxn ang="0">
                      <a:pos x="18" y="128"/>
                    </a:cxn>
                    <a:cxn ang="0">
                      <a:pos x="54" y="104"/>
                    </a:cxn>
                    <a:cxn ang="0">
                      <a:pos x="86" y="74"/>
                    </a:cxn>
                    <a:cxn ang="0">
                      <a:pos x="136" y="30"/>
                    </a:cxn>
                    <a:cxn ang="0">
                      <a:pos x="154" y="20"/>
                    </a:cxn>
                    <a:cxn ang="0">
                      <a:pos x="166" y="26"/>
                    </a:cxn>
                    <a:cxn ang="0">
                      <a:pos x="174" y="42"/>
                    </a:cxn>
                    <a:cxn ang="0">
                      <a:pos x="178" y="58"/>
                    </a:cxn>
                    <a:cxn ang="0">
                      <a:pos x="176" y="94"/>
                    </a:cxn>
                    <a:cxn ang="0">
                      <a:pos x="166" y="130"/>
                    </a:cxn>
                    <a:cxn ang="0">
                      <a:pos x="152" y="158"/>
                    </a:cxn>
                    <a:cxn ang="0">
                      <a:pos x="144" y="166"/>
                    </a:cxn>
                    <a:cxn ang="0">
                      <a:pos x="124" y="178"/>
                    </a:cxn>
                    <a:cxn ang="0">
                      <a:pos x="102" y="184"/>
                    </a:cxn>
                    <a:cxn ang="0">
                      <a:pos x="78" y="184"/>
                    </a:cxn>
                    <a:cxn ang="0">
                      <a:pos x="56" y="178"/>
                    </a:cxn>
                    <a:cxn ang="0">
                      <a:pos x="44" y="172"/>
                    </a:cxn>
                    <a:cxn ang="0">
                      <a:pos x="28" y="156"/>
                    </a:cxn>
                    <a:cxn ang="0">
                      <a:pos x="22" y="140"/>
                    </a:cxn>
                    <a:cxn ang="0">
                      <a:pos x="18" y="128"/>
                    </a:cxn>
                  </a:cxnLst>
                  <a:rect l="0" t="0" r="r" b="b"/>
                  <a:pathLst>
                    <a:path w="196" h="202">
                      <a:moveTo>
                        <a:pt x="152" y="2"/>
                      </a:move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8" y="2"/>
                      </a:lnTo>
                      <a:lnTo>
                        <a:pt x="128" y="14"/>
                      </a:lnTo>
                      <a:lnTo>
                        <a:pt x="110" y="28"/>
                      </a:lnTo>
                      <a:lnTo>
                        <a:pt x="74" y="60"/>
                      </a:lnTo>
                      <a:lnTo>
                        <a:pt x="74" y="60"/>
                      </a:lnTo>
                      <a:lnTo>
                        <a:pt x="40" y="92"/>
                      </a:lnTo>
                      <a:lnTo>
                        <a:pt x="22" y="106"/>
                      </a:lnTo>
                      <a:lnTo>
                        <a:pt x="4" y="116"/>
                      </a:lnTo>
                      <a:lnTo>
                        <a:pt x="0" y="120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2" y="138"/>
                      </a:lnTo>
                      <a:lnTo>
                        <a:pt x="6" y="148"/>
                      </a:lnTo>
                      <a:lnTo>
                        <a:pt x="10" y="158"/>
                      </a:lnTo>
                      <a:lnTo>
                        <a:pt x="16" y="168"/>
                      </a:lnTo>
                      <a:lnTo>
                        <a:pt x="22" y="176"/>
                      </a:lnTo>
                      <a:lnTo>
                        <a:pt x="30" y="184"/>
                      </a:lnTo>
                      <a:lnTo>
                        <a:pt x="40" y="19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lnTo>
                        <a:pt x="62" y="200"/>
                      </a:lnTo>
                      <a:lnTo>
                        <a:pt x="76" y="202"/>
                      </a:lnTo>
                      <a:lnTo>
                        <a:pt x="90" y="202"/>
                      </a:lnTo>
                      <a:lnTo>
                        <a:pt x="104" y="202"/>
                      </a:lnTo>
                      <a:lnTo>
                        <a:pt x="118" y="198"/>
                      </a:lnTo>
                      <a:lnTo>
                        <a:pt x="132" y="194"/>
                      </a:lnTo>
                      <a:lnTo>
                        <a:pt x="144" y="188"/>
                      </a:lnTo>
                      <a:lnTo>
                        <a:pt x="156" y="180"/>
                      </a:lnTo>
                      <a:lnTo>
                        <a:pt x="156" y="180"/>
                      </a:lnTo>
                      <a:lnTo>
                        <a:pt x="164" y="170"/>
                      </a:lnTo>
                      <a:lnTo>
                        <a:pt x="174" y="156"/>
                      </a:lnTo>
                      <a:lnTo>
                        <a:pt x="182" y="138"/>
                      </a:lnTo>
                      <a:lnTo>
                        <a:pt x="188" y="118"/>
                      </a:lnTo>
                      <a:lnTo>
                        <a:pt x="192" y="96"/>
                      </a:lnTo>
                      <a:lnTo>
                        <a:pt x="196" y="76"/>
                      </a:lnTo>
                      <a:lnTo>
                        <a:pt x="194" y="56"/>
                      </a:lnTo>
                      <a:lnTo>
                        <a:pt x="192" y="36"/>
                      </a:lnTo>
                      <a:lnTo>
                        <a:pt x="192" y="36"/>
                      </a:lnTo>
                      <a:lnTo>
                        <a:pt x="186" y="22"/>
                      </a:lnTo>
                      <a:lnTo>
                        <a:pt x="178" y="12"/>
                      </a:lnTo>
                      <a:lnTo>
                        <a:pt x="166" y="4"/>
                      </a:lnTo>
                      <a:lnTo>
                        <a:pt x="152" y="2"/>
                      </a:lnTo>
                      <a:lnTo>
                        <a:pt x="152" y="2"/>
                      </a:lnTo>
                      <a:close/>
                      <a:moveTo>
                        <a:pt x="18" y="128"/>
                      </a:moveTo>
                      <a:lnTo>
                        <a:pt x="18" y="128"/>
                      </a:lnTo>
                      <a:lnTo>
                        <a:pt x="36" y="118"/>
                      </a:lnTo>
                      <a:lnTo>
                        <a:pt x="54" y="104"/>
                      </a:lnTo>
                      <a:lnTo>
                        <a:pt x="86" y="74"/>
                      </a:lnTo>
                      <a:lnTo>
                        <a:pt x="86" y="74"/>
                      </a:lnTo>
                      <a:lnTo>
                        <a:pt x="120" y="44"/>
                      </a:lnTo>
                      <a:lnTo>
                        <a:pt x="136" y="30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60" y="22"/>
                      </a:lnTo>
                      <a:lnTo>
                        <a:pt x="166" y="26"/>
                      </a:lnTo>
                      <a:lnTo>
                        <a:pt x="172" y="34"/>
                      </a:lnTo>
                      <a:lnTo>
                        <a:pt x="174" y="42"/>
                      </a:lnTo>
                      <a:lnTo>
                        <a:pt x="174" y="42"/>
                      </a:lnTo>
                      <a:lnTo>
                        <a:pt x="178" y="58"/>
                      </a:lnTo>
                      <a:lnTo>
                        <a:pt x="178" y="76"/>
                      </a:lnTo>
                      <a:lnTo>
                        <a:pt x="176" y="94"/>
                      </a:lnTo>
                      <a:lnTo>
                        <a:pt x="172" y="114"/>
                      </a:lnTo>
                      <a:lnTo>
                        <a:pt x="166" y="130"/>
                      </a:lnTo>
                      <a:lnTo>
                        <a:pt x="158" y="146"/>
                      </a:lnTo>
                      <a:lnTo>
                        <a:pt x="152" y="158"/>
                      </a:lnTo>
                      <a:lnTo>
                        <a:pt x="144" y="166"/>
                      </a:lnTo>
                      <a:lnTo>
                        <a:pt x="144" y="166"/>
                      </a:lnTo>
                      <a:lnTo>
                        <a:pt x="134" y="172"/>
                      </a:lnTo>
                      <a:lnTo>
                        <a:pt x="124" y="178"/>
                      </a:lnTo>
                      <a:lnTo>
                        <a:pt x="114" y="182"/>
                      </a:lnTo>
                      <a:lnTo>
                        <a:pt x="102" y="184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78"/>
                      </a:lnTo>
                      <a:lnTo>
                        <a:pt x="56" y="178"/>
                      </a:lnTo>
                      <a:lnTo>
                        <a:pt x="44" y="172"/>
                      </a:lnTo>
                      <a:lnTo>
                        <a:pt x="34" y="162"/>
                      </a:lnTo>
                      <a:lnTo>
                        <a:pt x="28" y="156"/>
                      </a:lnTo>
                      <a:lnTo>
                        <a:pt x="24" y="148"/>
                      </a:lnTo>
                      <a:lnTo>
                        <a:pt x="22" y="140"/>
                      </a:lnTo>
                      <a:lnTo>
                        <a:pt x="18" y="128"/>
                      </a:lnTo>
                      <a:lnTo>
                        <a:pt x="18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1" name="Freeform 143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2" name="Freeform 144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3" name="Freeform 145"/>
                <p:cNvSpPr>
                  <a:spLocks noEditPoints="1"/>
                </p:cNvSpPr>
                <p:nvPr/>
              </p:nvSpPr>
              <p:spPr bwMode="auto">
                <a:xfrm>
                  <a:off x="9150350" y="1812925"/>
                  <a:ext cx="520700" cy="593725"/>
                </a:xfrm>
                <a:custGeom>
                  <a:avLst/>
                  <a:gdLst/>
                  <a:ahLst/>
                  <a:cxnLst>
                    <a:cxn ang="0">
                      <a:pos x="168" y="12"/>
                    </a:cxn>
                    <a:cxn ang="0">
                      <a:pos x="58" y="2"/>
                    </a:cxn>
                    <a:cxn ang="0">
                      <a:pos x="24" y="26"/>
                    </a:cxn>
                    <a:cxn ang="0">
                      <a:pos x="36" y="64"/>
                    </a:cxn>
                    <a:cxn ang="0">
                      <a:pos x="16" y="84"/>
                    </a:cxn>
                    <a:cxn ang="0">
                      <a:pos x="6" y="100"/>
                    </a:cxn>
                    <a:cxn ang="0">
                      <a:pos x="14" y="128"/>
                    </a:cxn>
                    <a:cxn ang="0">
                      <a:pos x="16" y="150"/>
                    </a:cxn>
                    <a:cxn ang="0">
                      <a:pos x="0" y="182"/>
                    </a:cxn>
                    <a:cxn ang="0">
                      <a:pos x="34" y="216"/>
                    </a:cxn>
                    <a:cxn ang="0">
                      <a:pos x="26" y="224"/>
                    </a:cxn>
                    <a:cxn ang="0">
                      <a:pos x="26" y="252"/>
                    </a:cxn>
                    <a:cxn ang="0">
                      <a:pos x="80" y="278"/>
                    </a:cxn>
                    <a:cxn ang="0">
                      <a:pos x="134" y="282"/>
                    </a:cxn>
                    <a:cxn ang="0">
                      <a:pos x="162" y="344"/>
                    </a:cxn>
                    <a:cxn ang="0">
                      <a:pos x="214" y="374"/>
                    </a:cxn>
                    <a:cxn ang="0">
                      <a:pos x="258" y="366"/>
                    </a:cxn>
                    <a:cxn ang="0">
                      <a:pos x="298" y="336"/>
                    </a:cxn>
                    <a:cxn ang="0">
                      <a:pos x="326" y="270"/>
                    </a:cxn>
                    <a:cxn ang="0">
                      <a:pos x="322" y="224"/>
                    </a:cxn>
                    <a:cxn ang="0">
                      <a:pos x="288" y="128"/>
                    </a:cxn>
                    <a:cxn ang="0">
                      <a:pos x="268" y="64"/>
                    </a:cxn>
                    <a:cxn ang="0">
                      <a:pos x="308" y="232"/>
                    </a:cxn>
                    <a:cxn ang="0">
                      <a:pos x="296" y="308"/>
                    </a:cxn>
                    <a:cxn ang="0">
                      <a:pos x="252" y="350"/>
                    </a:cxn>
                    <a:cxn ang="0">
                      <a:pos x="214" y="358"/>
                    </a:cxn>
                    <a:cxn ang="0">
                      <a:pos x="178" y="336"/>
                    </a:cxn>
                    <a:cxn ang="0">
                      <a:pos x="158" y="278"/>
                    </a:cxn>
                    <a:cxn ang="0">
                      <a:pos x="126" y="262"/>
                    </a:cxn>
                    <a:cxn ang="0">
                      <a:pos x="66" y="260"/>
                    </a:cxn>
                    <a:cxn ang="0">
                      <a:pos x="40" y="236"/>
                    </a:cxn>
                    <a:cxn ang="0">
                      <a:pos x="64" y="222"/>
                    </a:cxn>
                    <a:cxn ang="0">
                      <a:pos x="146" y="212"/>
                    </a:cxn>
                    <a:cxn ang="0">
                      <a:pos x="44" y="200"/>
                    </a:cxn>
                    <a:cxn ang="0">
                      <a:pos x="18" y="180"/>
                    </a:cxn>
                    <a:cxn ang="0">
                      <a:pos x="48" y="154"/>
                    </a:cxn>
                    <a:cxn ang="0">
                      <a:pos x="122" y="160"/>
                    </a:cxn>
                    <a:cxn ang="0">
                      <a:pos x="96" y="130"/>
                    </a:cxn>
                    <a:cxn ang="0">
                      <a:pos x="42" y="126"/>
                    </a:cxn>
                    <a:cxn ang="0">
                      <a:pos x="26" y="102"/>
                    </a:cxn>
                    <a:cxn ang="0">
                      <a:pos x="38" y="92"/>
                    </a:cxn>
                    <a:cxn ang="0">
                      <a:pos x="100" y="92"/>
                    </a:cxn>
                    <a:cxn ang="0">
                      <a:pos x="160" y="108"/>
                    </a:cxn>
                    <a:cxn ang="0">
                      <a:pos x="166" y="92"/>
                    </a:cxn>
                    <a:cxn ang="0">
                      <a:pos x="72" y="64"/>
                    </a:cxn>
                    <a:cxn ang="0">
                      <a:pos x="48" y="52"/>
                    </a:cxn>
                    <a:cxn ang="0">
                      <a:pos x="42" y="28"/>
                    </a:cxn>
                    <a:cxn ang="0">
                      <a:pos x="78" y="18"/>
                    </a:cxn>
                    <a:cxn ang="0">
                      <a:pos x="208" y="48"/>
                    </a:cxn>
                    <a:cxn ang="0">
                      <a:pos x="240" y="66"/>
                    </a:cxn>
                    <a:cxn ang="0">
                      <a:pos x="272" y="132"/>
                    </a:cxn>
                    <a:cxn ang="0">
                      <a:pos x="308" y="232"/>
                    </a:cxn>
                  </a:cxnLst>
                  <a:rect l="0" t="0" r="r" b="b"/>
                  <a:pathLst>
                    <a:path w="328" h="374">
                      <a:moveTo>
                        <a:pt x="238" y="38"/>
                      </a:moveTo>
                      <a:lnTo>
                        <a:pt x="238" y="38"/>
                      </a:lnTo>
                      <a:lnTo>
                        <a:pt x="226" y="32"/>
                      </a:lnTo>
                      <a:lnTo>
                        <a:pt x="192" y="20"/>
                      </a:lnTo>
                      <a:lnTo>
                        <a:pt x="168" y="12"/>
                      </a:lnTo>
                      <a:lnTo>
                        <a:pt x="142" y="6"/>
                      </a:lnTo>
                      <a:lnTo>
                        <a:pt x="112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58" y="2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26" y="18"/>
                      </a:lnTo>
                      <a:lnTo>
                        <a:pt x="26" y="18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4" y="42"/>
                      </a:lnTo>
                      <a:lnTo>
                        <a:pt x="28" y="54"/>
                      </a:lnTo>
                      <a:lnTo>
                        <a:pt x="36" y="64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34" y="74"/>
                      </a:lnTo>
                      <a:lnTo>
                        <a:pt x="24" y="78"/>
                      </a:lnTo>
                      <a:lnTo>
                        <a:pt x="16" y="84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6" y="100"/>
                      </a:lnTo>
                      <a:lnTo>
                        <a:pt x="6" y="108"/>
                      </a:lnTo>
                      <a:lnTo>
                        <a:pt x="8" y="116"/>
                      </a:lnTo>
                      <a:lnTo>
                        <a:pt x="10" y="124"/>
                      </a:lnTo>
                      <a:lnTo>
                        <a:pt x="10" y="124"/>
                      </a:lnTo>
                      <a:lnTo>
                        <a:pt x="14" y="128"/>
                      </a:lnTo>
                      <a:lnTo>
                        <a:pt x="20" y="134"/>
                      </a:lnTo>
                      <a:lnTo>
                        <a:pt x="32" y="140"/>
                      </a:lnTo>
                      <a:lnTo>
                        <a:pt x="32" y="140"/>
                      </a:lnTo>
                      <a:lnTo>
                        <a:pt x="24" y="144"/>
                      </a:lnTo>
                      <a:lnTo>
                        <a:pt x="16" y="150"/>
                      </a:lnTo>
                      <a:lnTo>
                        <a:pt x="10" y="154"/>
                      </a:lnTo>
                      <a:lnTo>
                        <a:pt x="6" y="162"/>
                      </a:lnTo>
                      <a:lnTo>
                        <a:pt x="6" y="162"/>
                      </a:lnTo>
                      <a:lnTo>
                        <a:pt x="2" y="172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4" y="194"/>
                      </a:lnTo>
                      <a:lnTo>
                        <a:pt x="10" y="204"/>
                      </a:lnTo>
                      <a:lnTo>
                        <a:pt x="20" y="212"/>
                      </a:lnTo>
                      <a:lnTo>
                        <a:pt x="34" y="216"/>
                      </a:lnTo>
                      <a:lnTo>
                        <a:pt x="34" y="216"/>
                      </a:lnTo>
                      <a:lnTo>
                        <a:pt x="30" y="218"/>
                      </a:lnTo>
                      <a:lnTo>
                        <a:pt x="30" y="218"/>
                      </a:lnTo>
                      <a:lnTo>
                        <a:pt x="26" y="224"/>
                      </a:lnTo>
                      <a:lnTo>
                        <a:pt x="26" y="224"/>
                      </a:lnTo>
                      <a:lnTo>
                        <a:pt x="24" y="232"/>
                      </a:lnTo>
                      <a:lnTo>
                        <a:pt x="22" y="238"/>
                      </a:lnTo>
                      <a:lnTo>
                        <a:pt x="22" y="244"/>
                      </a:lnTo>
                      <a:lnTo>
                        <a:pt x="26" y="252"/>
                      </a:lnTo>
                      <a:lnTo>
                        <a:pt x="26" y="252"/>
                      </a:lnTo>
                      <a:lnTo>
                        <a:pt x="28" y="258"/>
                      </a:lnTo>
                      <a:lnTo>
                        <a:pt x="34" y="264"/>
                      </a:lnTo>
                      <a:lnTo>
                        <a:pt x="46" y="272"/>
                      </a:lnTo>
                      <a:lnTo>
                        <a:pt x="62" y="278"/>
                      </a:lnTo>
                      <a:lnTo>
                        <a:pt x="80" y="278"/>
                      </a:lnTo>
                      <a:lnTo>
                        <a:pt x="88" y="278"/>
                      </a:lnTo>
                      <a:lnTo>
                        <a:pt x="88" y="278"/>
                      </a:lnTo>
                      <a:lnTo>
                        <a:pt x="106" y="278"/>
                      </a:lnTo>
                      <a:lnTo>
                        <a:pt x="120" y="280"/>
                      </a:lnTo>
                      <a:lnTo>
                        <a:pt x="134" y="282"/>
                      </a:lnTo>
                      <a:lnTo>
                        <a:pt x="144" y="290"/>
                      </a:lnTo>
                      <a:lnTo>
                        <a:pt x="144" y="290"/>
                      </a:lnTo>
                      <a:lnTo>
                        <a:pt x="150" y="310"/>
                      </a:lnTo>
                      <a:lnTo>
                        <a:pt x="154" y="330"/>
                      </a:lnTo>
                      <a:lnTo>
                        <a:pt x="162" y="344"/>
                      </a:lnTo>
                      <a:lnTo>
                        <a:pt x="168" y="356"/>
                      </a:lnTo>
                      <a:lnTo>
                        <a:pt x="178" y="364"/>
                      </a:lnTo>
                      <a:lnTo>
                        <a:pt x="188" y="370"/>
                      </a:lnTo>
                      <a:lnTo>
                        <a:pt x="200" y="374"/>
                      </a:lnTo>
                      <a:lnTo>
                        <a:pt x="214" y="374"/>
                      </a:lnTo>
                      <a:lnTo>
                        <a:pt x="214" y="374"/>
                      </a:lnTo>
                      <a:lnTo>
                        <a:pt x="224" y="374"/>
                      </a:lnTo>
                      <a:lnTo>
                        <a:pt x="236" y="374"/>
                      </a:lnTo>
                      <a:lnTo>
                        <a:pt x="248" y="370"/>
                      </a:lnTo>
                      <a:lnTo>
                        <a:pt x="258" y="366"/>
                      </a:lnTo>
                      <a:lnTo>
                        <a:pt x="268" y="362"/>
                      </a:lnTo>
                      <a:lnTo>
                        <a:pt x="278" y="354"/>
                      </a:lnTo>
                      <a:lnTo>
                        <a:pt x="288" y="346"/>
                      </a:lnTo>
                      <a:lnTo>
                        <a:pt x="298" y="336"/>
                      </a:lnTo>
                      <a:lnTo>
                        <a:pt x="298" y="336"/>
                      </a:lnTo>
                      <a:lnTo>
                        <a:pt x="306" y="324"/>
                      </a:lnTo>
                      <a:lnTo>
                        <a:pt x="314" y="312"/>
                      </a:lnTo>
                      <a:lnTo>
                        <a:pt x="320" y="298"/>
                      </a:lnTo>
                      <a:lnTo>
                        <a:pt x="324" y="284"/>
                      </a:lnTo>
                      <a:lnTo>
                        <a:pt x="326" y="270"/>
                      </a:lnTo>
                      <a:lnTo>
                        <a:pt x="328" y="254"/>
                      </a:lnTo>
                      <a:lnTo>
                        <a:pt x="326" y="240"/>
                      </a:lnTo>
                      <a:lnTo>
                        <a:pt x="324" y="226"/>
                      </a:lnTo>
                      <a:lnTo>
                        <a:pt x="324" y="224"/>
                      </a:lnTo>
                      <a:lnTo>
                        <a:pt x="322" y="224"/>
                      </a:lnTo>
                      <a:lnTo>
                        <a:pt x="322" y="224"/>
                      </a:lnTo>
                      <a:lnTo>
                        <a:pt x="310" y="200"/>
                      </a:lnTo>
                      <a:lnTo>
                        <a:pt x="300" y="174"/>
                      </a:lnTo>
                      <a:lnTo>
                        <a:pt x="294" y="152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282" y="100"/>
                      </a:lnTo>
                      <a:lnTo>
                        <a:pt x="278" y="88"/>
                      </a:lnTo>
                      <a:lnTo>
                        <a:pt x="274" y="74"/>
                      </a:lnTo>
                      <a:lnTo>
                        <a:pt x="268" y="64"/>
                      </a:lnTo>
                      <a:lnTo>
                        <a:pt x="260" y="54"/>
                      </a:lnTo>
                      <a:lnTo>
                        <a:pt x="250" y="44"/>
                      </a:lnTo>
                      <a:lnTo>
                        <a:pt x="238" y="38"/>
                      </a:lnTo>
                      <a:lnTo>
                        <a:pt x="238" y="38"/>
                      </a:lnTo>
                      <a:close/>
                      <a:moveTo>
                        <a:pt x="308" y="232"/>
                      </a:moveTo>
                      <a:lnTo>
                        <a:pt x="308" y="232"/>
                      </a:lnTo>
                      <a:lnTo>
                        <a:pt x="310" y="250"/>
                      </a:lnTo>
                      <a:lnTo>
                        <a:pt x="308" y="270"/>
                      </a:lnTo>
                      <a:lnTo>
                        <a:pt x="304" y="288"/>
                      </a:lnTo>
                      <a:lnTo>
                        <a:pt x="296" y="308"/>
                      </a:lnTo>
                      <a:lnTo>
                        <a:pt x="296" y="308"/>
                      </a:lnTo>
                      <a:lnTo>
                        <a:pt x="284" y="326"/>
                      </a:lnTo>
                      <a:lnTo>
                        <a:pt x="284" y="326"/>
                      </a:lnTo>
                      <a:lnTo>
                        <a:pt x="268" y="340"/>
                      </a:lnTo>
                      <a:lnTo>
                        <a:pt x="252" y="350"/>
                      </a:lnTo>
                      <a:lnTo>
                        <a:pt x="242" y="354"/>
                      </a:lnTo>
                      <a:lnTo>
                        <a:pt x="234" y="356"/>
                      </a:lnTo>
                      <a:lnTo>
                        <a:pt x="224" y="358"/>
                      </a:lnTo>
                      <a:lnTo>
                        <a:pt x="214" y="358"/>
                      </a:lnTo>
                      <a:lnTo>
                        <a:pt x="214" y="358"/>
                      </a:lnTo>
                      <a:lnTo>
                        <a:pt x="206" y="356"/>
                      </a:lnTo>
                      <a:lnTo>
                        <a:pt x="198" y="356"/>
                      </a:lnTo>
                      <a:lnTo>
                        <a:pt x="190" y="352"/>
                      </a:lnTo>
                      <a:lnTo>
                        <a:pt x="184" y="346"/>
                      </a:lnTo>
                      <a:lnTo>
                        <a:pt x="178" y="336"/>
                      </a:lnTo>
                      <a:lnTo>
                        <a:pt x="172" y="324"/>
                      </a:lnTo>
                      <a:lnTo>
                        <a:pt x="166" y="306"/>
                      </a:lnTo>
                      <a:lnTo>
                        <a:pt x="162" y="284"/>
                      </a:lnTo>
                      <a:lnTo>
                        <a:pt x="160" y="280"/>
                      </a:lnTo>
                      <a:lnTo>
                        <a:pt x="158" y="278"/>
                      </a:lnTo>
                      <a:lnTo>
                        <a:pt x="158" y="278"/>
                      </a:lnTo>
                      <a:lnTo>
                        <a:pt x="152" y="272"/>
                      </a:lnTo>
                      <a:lnTo>
                        <a:pt x="144" y="268"/>
                      </a:lnTo>
                      <a:lnTo>
                        <a:pt x="136" y="264"/>
                      </a:lnTo>
                      <a:lnTo>
                        <a:pt x="126" y="262"/>
                      </a:lnTo>
                      <a:lnTo>
                        <a:pt x="108" y="260"/>
                      </a:lnTo>
                      <a:lnTo>
                        <a:pt x="88" y="262"/>
                      </a:lnTo>
                      <a:lnTo>
                        <a:pt x="80" y="262"/>
                      </a:lnTo>
                      <a:lnTo>
                        <a:pt x="80" y="262"/>
                      </a:lnTo>
                      <a:lnTo>
                        <a:pt x="66" y="260"/>
                      </a:lnTo>
                      <a:lnTo>
                        <a:pt x="54" y="256"/>
                      </a:lnTo>
                      <a:lnTo>
                        <a:pt x="46" y="250"/>
                      </a:lnTo>
                      <a:lnTo>
                        <a:pt x="42" y="244"/>
                      </a:lnTo>
                      <a:lnTo>
                        <a:pt x="42" y="244"/>
                      </a:lnTo>
                      <a:lnTo>
                        <a:pt x="40" y="236"/>
                      </a:lnTo>
                      <a:lnTo>
                        <a:pt x="44" y="230"/>
                      </a:lnTo>
                      <a:lnTo>
                        <a:pt x="44" y="230"/>
                      </a:lnTo>
                      <a:lnTo>
                        <a:pt x="48" y="226"/>
                      </a:lnTo>
                      <a:lnTo>
                        <a:pt x="56" y="222"/>
                      </a:lnTo>
                      <a:lnTo>
                        <a:pt x="64" y="222"/>
                      </a:lnTo>
                      <a:lnTo>
                        <a:pt x="74" y="220"/>
                      </a:lnTo>
                      <a:lnTo>
                        <a:pt x="96" y="222"/>
                      </a:lnTo>
                      <a:lnTo>
                        <a:pt x="120" y="226"/>
                      </a:lnTo>
                      <a:lnTo>
                        <a:pt x="140" y="230"/>
                      </a:lnTo>
                      <a:lnTo>
                        <a:pt x="146" y="212"/>
                      </a:lnTo>
                      <a:lnTo>
                        <a:pt x="146" y="212"/>
                      </a:lnTo>
                      <a:lnTo>
                        <a:pt x="126" y="204"/>
                      </a:lnTo>
                      <a:lnTo>
                        <a:pt x="106" y="198"/>
                      </a:lnTo>
                      <a:lnTo>
                        <a:pt x="80" y="198"/>
                      </a:lnTo>
                      <a:lnTo>
                        <a:pt x="44" y="200"/>
                      </a:lnTo>
                      <a:lnTo>
                        <a:pt x="44" y="200"/>
                      </a:lnTo>
                      <a:lnTo>
                        <a:pt x="34" y="198"/>
                      </a:lnTo>
                      <a:lnTo>
                        <a:pt x="26" y="194"/>
                      </a:lnTo>
                      <a:lnTo>
                        <a:pt x="20" y="188"/>
                      </a:lnTo>
                      <a:lnTo>
                        <a:pt x="18" y="180"/>
                      </a:lnTo>
                      <a:lnTo>
                        <a:pt x="18" y="180"/>
                      </a:lnTo>
                      <a:lnTo>
                        <a:pt x="20" y="172"/>
                      </a:lnTo>
                      <a:lnTo>
                        <a:pt x="24" y="166"/>
                      </a:lnTo>
                      <a:lnTo>
                        <a:pt x="34" y="158"/>
                      </a:lnTo>
                      <a:lnTo>
                        <a:pt x="48" y="154"/>
                      </a:lnTo>
                      <a:lnTo>
                        <a:pt x="48" y="154"/>
                      </a:lnTo>
                      <a:lnTo>
                        <a:pt x="68" y="152"/>
                      </a:lnTo>
                      <a:lnTo>
                        <a:pt x="86" y="154"/>
                      </a:lnTo>
                      <a:lnTo>
                        <a:pt x="104" y="156"/>
                      </a:lnTo>
                      <a:lnTo>
                        <a:pt x="122" y="160"/>
                      </a:lnTo>
                      <a:lnTo>
                        <a:pt x="140" y="164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16" y="136"/>
                      </a:lnTo>
                      <a:lnTo>
                        <a:pt x="96" y="130"/>
                      </a:lnTo>
                      <a:lnTo>
                        <a:pt x="86" y="128"/>
                      </a:lnTo>
                      <a:lnTo>
                        <a:pt x="78" y="128"/>
                      </a:lnTo>
                      <a:lnTo>
                        <a:pt x="78" y="128"/>
                      </a:lnTo>
                      <a:lnTo>
                        <a:pt x="58" y="128"/>
                      </a:lnTo>
                      <a:lnTo>
                        <a:pt x="42" y="126"/>
                      </a:lnTo>
                      <a:lnTo>
                        <a:pt x="32" y="120"/>
                      </a:lnTo>
                      <a:lnTo>
                        <a:pt x="26" y="114"/>
                      </a:lnTo>
                      <a:lnTo>
                        <a:pt x="26" y="114"/>
                      </a:lnTo>
                      <a:lnTo>
                        <a:pt x="24" y="108"/>
                      </a:lnTo>
                      <a:lnTo>
                        <a:pt x="26" y="102"/>
                      </a:lnTo>
                      <a:lnTo>
                        <a:pt x="26" y="102"/>
                      </a:lnTo>
                      <a:lnTo>
                        <a:pt x="26" y="100"/>
                      </a:lnTo>
                      <a:lnTo>
                        <a:pt x="26" y="100"/>
                      </a:lnTo>
                      <a:lnTo>
                        <a:pt x="30" y="96"/>
                      </a:lnTo>
                      <a:lnTo>
                        <a:pt x="38" y="92"/>
                      </a:lnTo>
                      <a:lnTo>
                        <a:pt x="50" y="90"/>
                      </a:lnTo>
                      <a:lnTo>
                        <a:pt x="64" y="90"/>
                      </a:lnTo>
                      <a:lnTo>
                        <a:pt x="82" y="90"/>
                      </a:lnTo>
                      <a:lnTo>
                        <a:pt x="82" y="90"/>
                      </a:lnTo>
                      <a:lnTo>
                        <a:pt x="100" y="92"/>
                      </a:lnTo>
                      <a:lnTo>
                        <a:pt x="120" y="94"/>
                      </a:lnTo>
                      <a:lnTo>
                        <a:pt x="140" y="100"/>
                      </a:lnTo>
                      <a:lnTo>
                        <a:pt x="158" y="106"/>
                      </a:lnTo>
                      <a:lnTo>
                        <a:pt x="158" y="106"/>
                      </a:lnTo>
                      <a:lnTo>
                        <a:pt x="160" y="108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lnTo>
                        <a:pt x="142" y="80"/>
                      </a:lnTo>
                      <a:lnTo>
                        <a:pt x="118" y="72"/>
                      </a:lnTo>
                      <a:lnTo>
                        <a:pt x="96" y="68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64" y="62"/>
                      </a:lnTo>
                      <a:lnTo>
                        <a:pt x="58" y="58"/>
                      </a:lnTo>
                      <a:lnTo>
                        <a:pt x="48" y="52"/>
                      </a:lnTo>
                      <a:lnTo>
                        <a:pt x="42" y="42"/>
                      </a:lnTo>
                      <a:lnTo>
                        <a:pt x="40" y="36"/>
                      </a:lnTo>
                      <a:lnTo>
                        <a:pt x="40" y="32"/>
                      </a:lnTo>
                      <a:lnTo>
                        <a:pt x="40" y="32"/>
                      </a:lnTo>
                      <a:lnTo>
                        <a:pt x="42" y="28"/>
                      </a:lnTo>
                      <a:lnTo>
                        <a:pt x="44" y="24"/>
                      </a:lnTo>
                      <a:lnTo>
                        <a:pt x="52" y="20"/>
                      </a:lnTo>
                      <a:lnTo>
                        <a:pt x="62" y="18"/>
                      </a:lnTo>
                      <a:lnTo>
                        <a:pt x="78" y="18"/>
                      </a:lnTo>
                      <a:lnTo>
                        <a:pt x="78" y="18"/>
                      </a:lnTo>
                      <a:lnTo>
                        <a:pt x="112" y="20"/>
                      </a:lnTo>
                      <a:lnTo>
                        <a:pt x="148" y="28"/>
                      </a:lnTo>
                      <a:lnTo>
                        <a:pt x="166" y="32"/>
                      </a:lnTo>
                      <a:lnTo>
                        <a:pt x="186" y="40"/>
                      </a:lnTo>
                      <a:lnTo>
                        <a:pt x="208" y="48"/>
                      </a:lnTo>
                      <a:lnTo>
                        <a:pt x="230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40" y="66"/>
                      </a:lnTo>
                      <a:lnTo>
                        <a:pt x="248" y="72"/>
                      </a:lnTo>
                      <a:lnTo>
                        <a:pt x="254" y="78"/>
                      </a:lnTo>
                      <a:lnTo>
                        <a:pt x="258" y="88"/>
                      </a:lnTo>
                      <a:lnTo>
                        <a:pt x="266" y="108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lnTo>
                        <a:pt x="276" y="156"/>
                      </a:lnTo>
                      <a:lnTo>
                        <a:pt x="284" y="180"/>
                      </a:lnTo>
                      <a:lnTo>
                        <a:pt x="294" y="206"/>
                      </a:lnTo>
                      <a:lnTo>
                        <a:pt x="308" y="232"/>
                      </a:lnTo>
                      <a:lnTo>
                        <a:pt x="308" y="2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4" name="Freeform 146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7" name="Freeform 149"/>
                <p:cNvSpPr>
                  <a:spLocks/>
                </p:cNvSpPr>
                <p:nvPr/>
              </p:nvSpPr>
              <p:spPr bwMode="auto">
                <a:xfrm>
                  <a:off x="9144000" y="1806575"/>
                  <a:ext cx="571500" cy="660400"/>
                </a:xfrm>
                <a:custGeom>
                  <a:avLst/>
                  <a:gdLst/>
                  <a:ahLst/>
                  <a:cxnLst>
                    <a:cxn ang="0">
                      <a:pos x="26" y="20"/>
                    </a:cxn>
                    <a:cxn ang="0">
                      <a:pos x="34" y="12"/>
                    </a:cxn>
                    <a:cxn ang="0">
                      <a:pos x="62" y="0"/>
                    </a:cxn>
                    <a:cxn ang="0">
                      <a:pos x="82" y="0"/>
                    </a:cxn>
                    <a:cxn ang="0">
                      <a:pos x="146" y="6"/>
                    </a:cxn>
                    <a:cxn ang="0">
                      <a:pos x="196" y="20"/>
                    </a:cxn>
                    <a:cxn ang="0">
                      <a:pos x="244" y="38"/>
                    </a:cxn>
                    <a:cxn ang="0">
                      <a:pos x="256" y="46"/>
                    </a:cxn>
                    <a:cxn ang="0">
                      <a:pos x="274" y="64"/>
                    </a:cxn>
                    <a:cxn ang="0">
                      <a:pos x="286" y="88"/>
                    </a:cxn>
                    <a:cxn ang="0">
                      <a:pos x="296" y="130"/>
                    </a:cxn>
                    <a:cxn ang="0">
                      <a:pos x="296" y="132"/>
                    </a:cxn>
                    <a:cxn ang="0">
                      <a:pos x="312" y="188"/>
                    </a:cxn>
                    <a:cxn ang="0">
                      <a:pos x="320" y="208"/>
                    </a:cxn>
                    <a:cxn ang="0">
                      <a:pos x="342" y="222"/>
                    </a:cxn>
                    <a:cxn ang="0">
                      <a:pos x="356" y="246"/>
                    </a:cxn>
                    <a:cxn ang="0">
                      <a:pos x="358" y="258"/>
                    </a:cxn>
                    <a:cxn ang="0">
                      <a:pos x="360" y="288"/>
                    </a:cxn>
                    <a:cxn ang="0">
                      <a:pos x="352" y="332"/>
                    </a:cxn>
                    <a:cxn ang="0">
                      <a:pos x="342" y="360"/>
                    </a:cxn>
                    <a:cxn ang="0">
                      <a:pos x="324" y="388"/>
                    </a:cxn>
                    <a:cxn ang="0">
                      <a:pos x="318" y="394"/>
                    </a:cxn>
                    <a:cxn ang="0">
                      <a:pos x="292" y="408"/>
                    </a:cxn>
                    <a:cxn ang="0">
                      <a:pos x="264" y="416"/>
                    </a:cxn>
                    <a:cxn ang="0">
                      <a:pos x="236" y="416"/>
                    </a:cxn>
                    <a:cxn ang="0">
                      <a:pos x="208" y="408"/>
                    </a:cxn>
                    <a:cxn ang="0">
                      <a:pos x="198" y="404"/>
                    </a:cxn>
                    <a:cxn ang="0">
                      <a:pos x="180" y="390"/>
                    </a:cxn>
                    <a:cxn ang="0">
                      <a:pos x="166" y="372"/>
                    </a:cxn>
                    <a:cxn ang="0">
                      <a:pos x="158" y="350"/>
                    </a:cxn>
                    <a:cxn ang="0">
                      <a:pos x="156" y="338"/>
                    </a:cxn>
                    <a:cxn ang="0">
                      <a:pos x="144" y="296"/>
                    </a:cxn>
                    <a:cxn ang="0">
                      <a:pos x="136" y="290"/>
                    </a:cxn>
                    <a:cxn ang="0">
                      <a:pos x="110" y="286"/>
                    </a:cxn>
                    <a:cxn ang="0">
                      <a:pos x="84" y="288"/>
                    </a:cxn>
                    <a:cxn ang="0">
                      <a:pos x="66" y="286"/>
                    </a:cxn>
                    <a:cxn ang="0">
                      <a:pos x="42" y="274"/>
                    </a:cxn>
                    <a:cxn ang="0">
                      <a:pos x="30" y="264"/>
                    </a:cxn>
                    <a:cxn ang="0">
                      <a:pos x="26" y="258"/>
                    </a:cxn>
                    <a:cxn ang="0">
                      <a:pos x="22" y="244"/>
                    </a:cxn>
                    <a:cxn ang="0">
                      <a:pos x="26" y="228"/>
                    </a:cxn>
                    <a:cxn ang="0">
                      <a:pos x="26" y="226"/>
                    </a:cxn>
                    <a:cxn ang="0">
                      <a:pos x="30" y="222"/>
                    </a:cxn>
                    <a:cxn ang="0">
                      <a:pos x="18" y="216"/>
                    </a:cxn>
                    <a:cxn ang="0">
                      <a:pos x="4" y="198"/>
                    </a:cxn>
                    <a:cxn ang="0">
                      <a:pos x="0" y="186"/>
                    </a:cxn>
                    <a:cxn ang="0">
                      <a:pos x="4" y="166"/>
                    </a:cxn>
                    <a:cxn ang="0">
                      <a:pos x="6" y="164"/>
                    </a:cxn>
                    <a:cxn ang="0">
                      <a:pos x="10" y="158"/>
                    </a:cxn>
                    <a:cxn ang="0">
                      <a:pos x="28" y="144"/>
                    </a:cxn>
                    <a:cxn ang="0">
                      <a:pos x="18" y="138"/>
                    </a:cxn>
                    <a:cxn ang="0">
                      <a:pos x="12" y="130"/>
                    </a:cxn>
                    <a:cxn ang="0">
                      <a:pos x="6" y="114"/>
                    </a:cxn>
                    <a:cxn ang="0">
                      <a:pos x="8" y="98"/>
                    </a:cxn>
                    <a:cxn ang="0">
                      <a:pos x="10" y="96"/>
                    </a:cxn>
                    <a:cxn ang="0">
                      <a:pos x="10" y="94"/>
                    </a:cxn>
                    <a:cxn ang="0">
                      <a:pos x="24" y="82"/>
                    </a:cxn>
                    <a:cxn ang="0">
                      <a:pos x="42" y="74"/>
                    </a:cxn>
                    <a:cxn ang="0">
                      <a:pos x="32" y="64"/>
                    </a:cxn>
                    <a:cxn ang="0">
                      <a:pos x="24" y="44"/>
                    </a:cxn>
                    <a:cxn ang="0">
                      <a:pos x="22" y="34"/>
                    </a:cxn>
                    <a:cxn ang="0">
                      <a:pos x="26" y="22"/>
                    </a:cxn>
                    <a:cxn ang="0">
                      <a:pos x="26" y="20"/>
                    </a:cxn>
                  </a:cxnLst>
                  <a:rect l="0" t="0" r="r" b="b"/>
                  <a:pathLst>
                    <a:path w="360" h="416">
                      <a:moveTo>
                        <a:pt x="26" y="20"/>
                      </a:moveTo>
                      <a:lnTo>
                        <a:pt x="26" y="20"/>
                      </a:lnTo>
                      <a:lnTo>
                        <a:pt x="30" y="16"/>
                      </a:lnTo>
                      <a:lnTo>
                        <a:pt x="34" y="12"/>
                      </a:lnTo>
                      <a:lnTo>
                        <a:pt x="46" y="4"/>
                      </a:lnTo>
                      <a:lnTo>
                        <a:pt x="62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116" y="2"/>
                      </a:lnTo>
                      <a:lnTo>
                        <a:pt x="146" y="6"/>
                      </a:lnTo>
                      <a:lnTo>
                        <a:pt x="172" y="12"/>
                      </a:lnTo>
                      <a:lnTo>
                        <a:pt x="196" y="20"/>
                      </a:lnTo>
                      <a:lnTo>
                        <a:pt x="230" y="32"/>
                      </a:lnTo>
                      <a:lnTo>
                        <a:pt x="244" y="38"/>
                      </a:lnTo>
                      <a:lnTo>
                        <a:pt x="244" y="38"/>
                      </a:lnTo>
                      <a:lnTo>
                        <a:pt x="256" y="46"/>
                      </a:lnTo>
                      <a:lnTo>
                        <a:pt x="266" y="54"/>
                      </a:lnTo>
                      <a:lnTo>
                        <a:pt x="274" y="64"/>
                      </a:lnTo>
                      <a:lnTo>
                        <a:pt x="280" y="76"/>
                      </a:lnTo>
                      <a:lnTo>
                        <a:pt x="286" y="88"/>
                      </a:lnTo>
                      <a:lnTo>
                        <a:pt x="290" y="102"/>
                      </a:lnTo>
                      <a:lnTo>
                        <a:pt x="296" y="130"/>
                      </a:lnTo>
                      <a:lnTo>
                        <a:pt x="296" y="132"/>
                      </a:lnTo>
                      <a:lnTo>
                        <a:pt x="296" y="132"/>
                      </a:lnTo>
                      <a:lnTo>
                        <a:pt x="306" y="170"/>
                      </a:lnTo>
                      <a:lnTo>
                        <a:pt x="312" y="188"/>
                      </a:lnTo>
                      <a:lnTo>
                        <a:pt x="320" y="208"/>
                      </a:lnTo>
                      <a:lnTo>
                        <a:pt x="320" y="208"/>
                      </a:lnTo>
                      <a:lnTo>
                        <a:pt x="332" y="214"/>
                      </a:lnTo>
                      <a:lnTo>
                        <a:pt x="342" y="222"/>
                      </a:lnTo>
                      <a:lnTo>
                        <a:pt x="350" y="232"/>
                      </a:lnTo>
                      <a:lnTo>
                        <a:pt x="356" y="246"/>
                      </a:lnTo>
                      <a:lnTo>
                        <a:pt x="356" y="246"/>
                      </a:lnTo>
                      <a:lnTo>
                        <a:pt x="358" y="258"/>
                      </a:lnTo>
                      <a:lnTo>
                        <a:pt x="360" y="272"/>
                      </a:lnTo>
                      <a:lnTo>
                        <a:pt x="360" y="288"/>
                      </a:lnTo>
                      <a:lnTo>
                        <a:pt x="358" y="302"/>
                      </a:lnTo>
                      <a:lnTo>
                        <a:pt x="352" y="332"/>
                      </a:lnTo>
                      <a:lnTo>
                        <a:pt x="342" y="360"/>
                      </a:lnTo>
                      <a:lnTo>
                        <a:pt x="342" y="360"/>
                      </a:lnTo>
                      <a:lnTo>
                        <a:pt x="330" y="380"/>
                      </a:lnTo>
                      <a:lnTo>
                        <a:pt x="324" y="388"/>
                      </a:lnTo>
                      <a:lnTo>
                        <a:pt x="318" y="394"/>
                      </a:lnTo>
                      <a:lnTo>
                        <a:pt x="318" y="394"/>
                      </a:lnTo>
                      <a:lnTo>
                        <a:pt x="306" y="402"/>
                      </a:lnTo>
                      <a:lnTo>
                        <a:pt x="292" y="408"/>
                      </a:lnTo>
                      <a:lnTo>
                        <a:pt x="278" y="412"/>
                      </a:lnTo>
                      <a:lnTo>
                        <a:pt x="264" y="416"/>
                      </a:lnTo>
                      <a:lnTo>
                        <a:pt x="250" y="416"/>
                      </a:lnTo>
                      <a:lnTo>
                        <a:pt x="236" y="416"/>
                      </a:lnTo>
                      <a:lnTo>
                        <a:pt x="222" y="414"/>
                      </a:lnTo>
                      <a:lnTo>
                        <a:pt x="208" y="408"/>
                      </a:lnTo>
                      <a:lnTo>
                        <a:pt x="208" y="408"/>
                      </a:lnTo>
                      <a:lnTo>
                        <a:pt x="198" y="404"/>
                      </a:lnTo>
                      <a:lnTo>
                        <a:pt x="188" y="398"/>
                      </a:lnTo>
                      <a:lnTo>
                        <a:pt x="180" y="390"/>
                      </a:lnTo>
                      <a:lnTo>
                        <a:pt x="172" y="382"/>
                      </a:lnTo>
                      <a:lnTo>
                        <a:pt x="166" y="372"/>
                      </a:lnTo>
                      <a:lnTo>
                        <a:pt x="162" y="362"/>
                      </a:lnTo>
                      <a:lnTo>
                        <a:pt x="158" y="350"/>
                      </a:lnTo>
                      <a:lnTo>
                        <a:pt x="156" y="338"/>
                      </a:lnTo>
                      <a:lnTo>
                        <a:pt x="156" y="338"/>
                      </a:lnTo>
                      <a:lnTo>
                        <a:pt x="150" y="320"/>
                      </a:lnTo>
                      <a:lnTo>
                        <a:pt x="144" y="296"/>
                      </a:lnTo>
                      <a:lnTo>
                        <a:pt x="144" y="296"/>
                      </a:lnTo>
                      <a:lnTo>
                        <a:pt x="136" y="290"/>
                      </a:lnTo>
                      <a:lnTo>
                        <a:pt x="124" y="288"/>
                      </a:lnTo>
                      <a:lnTo>
                        <a:pt x="110" y="286"/>
                      </a:lnTo>
                      <a:lnTo>
                        <a:pt x="92" y="286"/>
                      </a:lnTo>
                      <a:lnTo>
                        <a:pt x="84" y="288"/>
                      </a:lnTo>
                      <a:lnTo>
                        <a:pt x="84" y="288"/>
                      </a:lnTo>
                      <a:lnTo>
                        <a:pt x="66" y="286"/>
                      </a:lnTo>
                      <a:lnTo>
                        <a:pt x="48" y="280"/>
                      </a:lnTo>
                      <a:lnTo>
                        <a:pt x="42" y="274"/>
                      </a:lnTo>
                      <a:lnTo>
                        <a:pt x="34" y="270"/>
                      </a:lnTo>
                      <a:lnTo>
                        <a:pt x="30" y="264"/>
                      </a:lnTo>
                      <a:lnTo>
                        <a:pt x="26" y="258"/>
                      </a:lnTo>
                      <a:lnTo>
                        <a:pt x="26" y="258"/>
                      </a:lnTo>
                      <a:lnTo>
                        <a:pt x="22" y="250"/>
                      </a:lnTo>
                      <a:lnTo>
                        <a:pt x="22" y="244"/>
                      </a:lnTo>
                      <a:lnTo>
                        <a:pt x="22" y="236"/>
                      </a:lnTo>
                      <a:lnTo>
                        <a:pt x="26" y="228"/>
                      </a:lnTo>
                      <a:lnTo>
                        <a:pt x="26" y="228"/>
                      </a:lnTo>
                      <a:lnTo>
                        <a:pt x="26" y="226"/>
                      </a:lnTo>
                      <a:lnTo>
                        <a:pt x="26" y="226"/>
                      </a:lnTo>
                      <a:lnTo>
                        <a:pt x="30" y="222"/>
                      </a:lnTo>
                      <a:lnTo>
                        <a:pt x="30" y="222"/>
                      </a:lnTo>
                      <a:lnTo>
                        <a:pt x="18" y="216"/>
                      </a:lnTo>
                      <a:lnTo>
                        <a:pt x="10" y="208"/>
                      </a:lnTo>
                      <a:lnTo>
                        <a:pt x="4" y="19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76"/>
                      </a:lnTo>
                      <a:lnTo>
                        <a:pt x="4" y="166"/>
                      </a:lnTo>
                      <a:lnTo>
                        <a:pt x="4" y="166"/>
                      </a:lnTo>
                      <a:lnTo>
                        <a:pt x="6" y="164"/>
                      </a:lnTo>
                      <a:lnTo>
                        <a:pt x="6" y="164"/>
                      </a:lnTo>
                      <a:lnTo>
                        <a:pt x="10" y="158"/>
                      </a:lnTo>
                      <a:lnTo>
                        <a:pt x="14" y="152"/>
                      </a:lnTo>
                      <a:lnTo>
                        <a:pt x="28" y="144"/>
                      </a:lnTo>
                      <a:lnTo>
                        <a:pt x="28" y="144"/>
                      </a:lnTo>
                      <a:lnTo>
                        <a:pt x="18" y="138"/>
                      </a:lnTo>
                      <a:lnTo>
                        <a:pt x="12" y="130"/>
                      </a:lnTo>
                      <a:lnTo>
                        <a:pt x="12" y="130"/>
                      </a:lnTo>
                      <a:lnTo>
                        <a:pt x="8" y="122"/>
                      </a:lnTo>
                      <a:lnTo>
                        <a:pt x="6" y="114"/>
                      </a:lnTo>
                      <a:lnTo>
                        <a:pt x="6" y="106"/>
                      </a:lnTo>
                      <a:lnTo>
                        <a:pt x="8" y="98"/>
                      </a:lnTo>
                      <a:lnTo>
                        <a:pt x="8" y="98"/>
                      </a:lnTo>
                      <a:lnTo>
                        <a:pt x="10" y="96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16" y="86"/>
                      </a:lnTo>
                      <a:lnTo>
                        <a:pt x="24" y="82"/>
                      </a:lnTo>
                      <a:lnTo>
                        <a:pt x="32" y="76"/>
                      </a:lnTo>
                      <a:lnTo>
                        <a:pt x="42" y="74"/>
                      </a:lnTo>
                      <a:lnTo>
                        <a:pt x="42" y="74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44"/>
                      </a:lnTo>
                      <a:lnTo>
                        <a:pt x="22" y="34"/>
                      </a:lnTo>
                      <a:lnTo>
                        <a:pt x="22" y="34"/>
                      </a:lnTo>
                      <a:lnTo>
                        <a:pt x="26" y="22"/>
                      </a:lnTo>
                      <a:lnTo>
                        <a:pt x="26" y="22"/>
                      </a:lnTo>
                      <a:lnTo>
                        <a:pt x="26" y="20"/>
                      </a:lnTo>
                      <a:lnTo>
                        <a:pt x="26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8" name="Freeform 150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9" name="Freeform 151"/>
                <p:cNvSpPr>
                  <a:spLocks noEditPoints="1"/>
                </p:cNvSpPr>
                <p:nvPr/>
              </p:nvSpPr>
              <p:spPr bwMode="auto">
                <a:xfrm>
                  <a:off x="9398000" y="2139950"/>
                  <a:ext cx="311150" cy="320675"/>
                </a:xfrm>
                <a:custGeom>
                  <a:avLst/>
                  <a:gdLst/>
                  <a:ahLst/>
                  <a:cxnLst>
                    <a:cxn ang="0">
                      <a:pos x="150" y="0"/>
                    </a:cxn>
                    <a:cxn ang="0">
                      <a:pos x="148" y="2"/>
                    </a:cxn>
                    <a:cxn ang="0">
                      <a:pos x="110" y="28"/>
                    </a:cxn>
                    <a:cxn ang="0">
                      <a:pos x="74" y="60"/>
                    </a:cxn>
                    <a:cxn ang="0">
                      <a:pos x="22" y="106"/>
                    </a:cxn>
                    <a:cxn ang="0">
                      <a:pos x="0" y="120"/>
                    </a:cxn>
                    <a:cxn ang="0">
                      <a:pos x="0" y="126"/>
                    </a:cxn>
                    <a:cxn ang="0">
                      <a:pos x="6" y="148"/>
                    </a:cxn>
                    <a:cxn ang="0">
                      <a:pos x="16" y="168"/>
                    </a:cxn>
                    <a:cxn ang="0">
                      <a:pos x="30" y="184"/>
                    </a:cxn>
                    <a:cxn ang="0">
                      <a:pos x="50" y="194"/>
                    </a:cxn>
                    <a:cxn ang="0">
                      <a:pos x="62" y="200"/>
                    </a:cxn>
                    <a:cxn ang="0">
                      <a:pos x="90" y="202"/>
                    </a:cxn>
                    <a:cxn ang="0">
                      <a:pos x="118" y="198"/>
                    </a:cxn>
                    <a:cxn ang="0">
                      <a:pos x="144" y="188"/>
                    </a:cxn>
                    <a:cxn ang="0">
                      <a:pos x="156" y="180"/>
                    </a:cxn>
                    <a:cxn ang="0">
                      <a:pos x="174" y="156"/>
                    </a:cxn>
                    <a:cxn ang="0">
                      <a:pos x="188" y="118"/>
                    </a:cxn>
                    <a:cxn ang="0">
                      <a:pos x="196" y="76"/>
                    </a:cxn>
                    <a:cxn ang="0">
                      <a:pos x="192" y="36"/>
                    </a:cxn>
                    <a:cxn ang="0">
                      <a:pos x="186" y="22"/>
                    </a:cxn>
                    <a:cxn ang="0">
                      <a:pos x="166" y="4"/>
                    </a:cxn>
                    <a:cxn ang="0">
                      <a:pos x="152" y="2"/>
                    </a:cxn>
                    <a:cxn ang="0">
                      <a:pos x="18" y="128"/>
                    </a:cxn>
                    <a:cxn ang="0">
                      <a:pos x="54" y="104"/>
                    </a:cxn>
                    <a:cxn ang="0">
                      <a:pos x="86" y="74"/>
                    </a:cxn>
                    <a:cxn ang="0">
                      <a:pos x="136" y="30"/>
                    </a:cxn>
                    <a:cxn ang="0">
                      <a:pos x="154" y="20"/>
                    </a:cxn>
                    <a:cxn ang="0">
                      <a:pos x="166" y="26"/>
                    </a:cxn>
                    <a:cxn ang="0">
                      <a:pos x="174" y="42"/>
                    </a:cxn>
                    <a:cxn ang="0">
                      <a:pos x="178" y="58"/>
                    </a:cxn>
                    <a:cxn ang="0">
                      <a:pos x="176" y="94"/>
                    </a:cxn>
                    <a:cxn ang="0">
                      <a:pos x="166" y="130"/>
                    </a:cxn>
                    <a:cxn ang="0">
                      <a:pos x="152" y="158"/>
                    </a:cxn>
                    <a:cxn ang="0">
                      <a:pos x="144" y="166"/>
                    </a:cxn>
                    <a:cxn ang="0">
                      <a:pos x="124" y="178"/>
                    </a:cxn>
                    <a:cxn ang="0">
                      <a:pos x="102" y="184"/>
                    </a:cxn>
                    <a:cxn ang="0">
                      <a:pos x="78" y="184"/>
                    </a:cxn>
                    <a:cxn ang="0">
                      <a:pos x="56" y="178"/>
                    </a:cxn>
                    <a:cxn ang="0">
                      <a:pos x="44" y="172"/>
                    </a:cxn>
                    <a:cxn ang="0">
                      <a:pos x="28" y="156"/>
                    </a:cxn>
                    <a:cxn ang="0">
                      <a:pos x="22" y="140"/>
                    </a:cxn>
                    <a:cxn ang="0">
                      <a:pos x="18" y="128"/>
                    </a:cxn>
                  </a:cxnLst>
                  <a:rect l="0" t="0" r="r" b="b"/>
                  <a:pathLst>
                    <a:path w="196" h="202">
                      <a:moveTo>
                        <a:pt x="152" y="2"/>
                      </a:move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8" y="2"/>
                      </a:lnTo>
                      <a:lnTo>
                        <a:pt x="128" y="14"/>
                      </a:lnTo>
                      <a:lnTo>
                        <a:pt x="110" y="28"/>
                      </a:lnTo>
                      <a:lnTo>
                        <a:pt x="74" y="60"/>
                      </a:lnTo>
                      <a:lnTo>
                        <a:pt x="74" y="60"/>
                      </a:lnTo>
                      <a:lnTo>
                        <a:pt x="40" y="92"/>
                      </a:lnTo>
                      <a:lnTo>
                        <a:pt x="22" y="106"/>
                      </a:lnTo>
                      <a:lnTo>
                        <a:pt x="4" y="116"/>
                      </a:lnTo>
                      <a:lnTo>
                        <a:pt x="0" y="120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2" y="138"/>
                      </a:lnTo>
                      <a:lnTo>
                        <a:pt x="6" y="148"/>
                      </a:lnTo>
                      <a:lnTo>
                        <a:pt x="10" y="158"/>
                      </a:lnTo>
                      <a:lnTo>
                        <a:pt x="16" y="168"/>
                      </a:lnTo>
                      <a:lnTo>
                        <a:pt x="22" y="176"/>
                      </a:lnTo>
                      <a:lnTo>
                        <a:pt x="30" y="184"/>
                      </a:lnTo>
                      <a:lnTo>
                        <a:pt x="40" y="19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lnTo>
                        <a:pt x="62" y="200"/>
                      </a:lnTo>
                      <a:lnTo>
                        <a:pt x="76" y="202"/>
                      </a:lnTo>
                      <a:lnTo>
                        <a:pt x="90" y="202"/>
                      </a:lnTo>
                      <a:lnTo>
                        <a:pt x="104" y="202"/>
                      </a:lnTo>
                      <a:lnTo>
                        <a:pt x="118" y="198"/>
                      </a:lnTo>
                      <a:lnTo>
                        <a:pt x="132" y="194"/>
                      </a:lnTo>
                      <a:lnTo>
                        <a:pt x="144" y="188"/>
                      </a:lnTo>
                      <a:lnTo>
                        <a:pt x="156" y="180"/>
                      </a:lnTo>
                      <a:lnTo>
                        <a:pt x="156" y="180"/>
                      </a:lnTo>
                      <a:lnTo>
                        <a:pt x="164" y="170"/>
                      </a:lnTo>
                      <a:lnTo>
                        <a:pt x="174" y="156"/>
                      </a:lnTo>
                      <a:lnTo>
                        <a:pt x="182" y="138"/>
                      </a:lnTo>
                      <a:lnTo>
                        <a:pt x="188" y="118"/>
                      </a:lnTo>
                      <a:lnTo>
                        <a:pt x="192" y="96"/>
                      </a:lnTo>
                      <a:lnTo>
                        <a:pt x="196" y="76"/>
                      </a:lnTo>
                      <a:lnTo>
                        <a:pt x="194" y="56"/>
                      </a:lnTo>
                      <a:lnTo>
                        <a:pt x="192" y="36"/>
                      </a:lnTo>
                      <a:lnTo>
                        <a:pt x="192" y="36"/>
                      </a:lnTo>
                      <a:lnTo>
                        <a:pt x="186" y="22"/>
                      </a:lnTo>
                      <a:lnTo>
                        <a:pt x="178" y="12"/>
                      </a:lnTo>
                      <a:lnTo>
                        <a:pt x="166" y="4"/>
                      </a:lnTo>
                      <a:lnTo>
                        <a:pt x="152" y="2"/>
                      </a:lnTo>
                      <a:lnTo>
                        <a:pt x="152" y="2"/>
                      </a:lnTo>
                      <a:close/>
                      <a:moveTo>
                        <a:pt x="18" y="128"/>
                      </a:moveTo>
                      <a:lnTo>
                        <a:pt x="18" y="128"/>
                      </a:lnTo>
                      <a:lnTo>
                        <a:pt x="36" y="118"/>
                      </a:lnTo>
                      <a:lnTo>
                        <a:pt x="54" y="104"/>
                      </a:lnTo>
                      <a:lnTo>
                        <a:pt x="86" y="74"/>
                      </a:lnTo>
                      <a:lnTo>
                        <a:pt x="86" y="74"/>
                      </a:lnTo>
                      <a:lnTo>
                        <a:pt x="120" y="44"/>
                      </a:lnTo>
                      <a:lnTo>
                        <a:pt x="136" y="30"/>
                      </a:lnTo>
                      <a:lnTo>
                        <a:pt x="154" y="20"/>
                      </a:lnTo>
                      <a:lnTo>
                        <a:pt x="154" y="20"/>
                      </a:lnTo>
                      <a:lnTo>
                        <a:pt x="160" y="22"/>
                      </a:lnTo>
                      <a:lnTo>
                        <a:pt x="166" y="26"/>
                      </a:lnTo>
                      <a:lnTo>
                        <a:pt x="172" y="34"/>
                      </a:lnTo>
                      <a:lnTo>
                        <a:pt x="174" y="42"/>
                      </a:lnTo>
                      <a:lnTo>
                        <a:pt x="174" y="42"/>
                      </a:lnTo>
                      <a:lnTo>
                        <a:pt x="178" y="58"/>
                      </a:lnTo>
                      <a:lnTo>
                        <a:pt x="178" y="76"/>
                      </a:lnTo>
                      <a:lnTo>
                        <a:pt x="176" y="94"/>
                      </a:lnTo>
                      <a:lnTo>
                        <a:pt x="172" y="114"/>
                      </a:lnTo>
                      <a:lnTo>
                        <a:pt x="166" y="130"/>
                      </a:lnTo>
                      <a:lnTo>
                        <a:pt x="158" y="146"/>
                      </a:lnTo>
                      <a:lnTo>
                        <a:pt x="152" y="158"/>
                      </a:lnTo>
                      <a:lnTo>
                        <a:pt x="144" y="166"/>
                      </a:lnTo>
                      <a:lnTo>
                        <a:pt x="144" y="166"/>
                      </a:lnTo>
                      <a:lnTo>
                        <a:pt x="134" y="172"/>
                      </a:lnTo>
                      <a:lnTo>
                        <a:pt x="124" y="178"/>
                      </a:lnTo>
                      <a:lnTo>
                        <a:pt x="114" y="182"/>
                      </a:lnTo>
                      <a:lnTo>
                        <a:pt x="102" y="184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78"/>
                      </a:lnTo>
                      <a:lnTo>
                        <a:pt x="56" y="178"/>
                      </a:lnTo>
                      <a:lnTo>
                        <a:pt x="44" y="172"/>
                      </a:lnTo>
                      <a:lnTo>
                        <a:pt x="34" y="162"/>
                      </a:lnTo>
                      <a:lnTo>
                        <a:pt x="28" y="156"/>
                      </a:lnTo>
                      <a:lnTo>
                        <a:pt x="24" y="148"/>
                      </a:lnTo>
                      <a:lnTo>
                        <a:pt x="22" y="140"/>
                      </a:lnTo>
                      <a:lnTo>
                        <a:pt x="18" y="128"/>
                      </a:lnTo>
                      <a:lnTo>
                        <a:pt x="18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0" name="Freeform 152"/>
                <p:cNvSpPr>
                  <a:spLocks/>
                </p:cNvSpPr>
                <p:nvPr/>
              </p:nvSpPr>
              <p:spPr bwMode="auto">
                <a:xfrm>
                  <a:off x="9410700" y="2155825"/>
                  <a:ext cx="282575" cy="292100"/>
                </a:xfrm>
                <a:custGeom>
                  <a:avLst/>
                  <a:gdLst/>
                  <a:ahLst/>
                  <a:cxnLst>
                    <a:cxn ang="0">
                      <a:pos x="144" y="0"/>
                    </a:cxn>
                    <a:cxn ang="0">
                      <a:pos x="144" y="0"/>
                    </a:cxn>
                    <a:cxn ang="0">
                      <a:pos x="154" y="2"/>
                    </a:cxn>
                    <a:cxn ang="0">
                      <a:pos x="162" y="8"/>
                    </a:cxn>
                    <a:cxn ang="0">
                      <a:pos x="168" y="16"/>
                    </a:cxn>
                    <a:cxn ang="0">
                      <a:pos x="174" y="24"/>
                    </a:cxn>
                    <a:cxn ang="0">
                      <a:pos x="176" y="36"/>
                    </a:cxn>
                    <a:cxn ang="0">
                      <a:pos x="178" y="48"/>
                    </a:cxn>
                    <a:cxn ang="0">
                      <a:pos x="178" y="60"/>
                    </a:cxn>
                    <a:cxn ang="0">
                      <a:pos x="178" y="74"/>
                    </a:cxn>
                    <a:cxn ang="0">
                      <a:pos x="172" y="102"/>
                    </a:cxn>
                    <a:cxn ang="0">
                      <a:pos x="164" y="128"/>
                    </a:cxn>
                    <a:cxn ang="0">
                      <a:pos x="154" y="148"/>
                    </a:cxn>
                    <a:cxn ang="0">
                      <a:pos x="148" y="156"/>
                    </a:cxn>
                    <a:cxn ang="0">
                      <a:pos x="142" y="162"/>
                    </a:cxn>
                    <a:cxn ang="0">
                      <a:pos x="142" y="162"/>
                    </a:cxn>
                    <a:cxn ang="0">
                      <a:pos x="132" y="170"/>
                    </a:cxn>
                    <a:cxn ang="0">
                      <a:pos x="122" y="174"/>
                    </a:cxn>
                    <a:cxn ang="0">
                      <a:pos x="112" y="178"/>
                    </a:cxn>
                    <a:cxn ang="0">
                      <a:pos x="102" y="182"/>
                    </a:cxn>
                    <a:cxn ang="0">
                      <a:pos x="90" y="184"/>
                    </a:cxn>
                    <a:cxn ang="0">
                      <a:pos x="78" y="184"/>
                    </a:cxn>
                    <a:cxn ang="0">
                      <a:pos x="68" y="182"/>
                    </a:cxn>
                    <a:cxn ang="0">
                      <a:pos x="56" y="180"/>
                    </a:cxn>
                    <a:cxn ang="0">
                      <a:pos x="46" y="178"/>
                    </a:cxn>
                    <a:cxn ang="0">
                      <a:pos x="36" y="172"/>
                    </a:cxn>
                    <a:cxn ang="0">
                      <a:pos x="28" y="166"/>
                    </a:cxn>
                    <a:cxn ang="0">
                      <a:pos x="20" y="158"/>
                    </a:cxn>
                    <a:cxn ang="0">
                      <a:pos x="12" y="150"/>
                    </a:cxn>
                    <a:cxn ang="0">
                      <a:pos x="8" y="140"/>
                    </a:cxn>
                    <a:cxn ang="0">
                      <a:pos x="4" y="128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8" y="104"/>
                    </a:cxn>
                    <a:cxn ang="0">
                      <a:pos x="36" y="90"/>
                    </a:cxn>
                    <a:cxn ang="0">
                      <a:pos x="72" y="58"/>
                    </a:cxn>
                    <a:cxn ang="0">
                      <a:pos x="108" y="24"/>
                    </a:cxn>
                    <a:cxn ang="0">
                      <a:pos x="126" y="12"/>
                    </a:cxn>
                    <a:cxn ang="0">
                      <a:pos x="144" y="0"/>
                    </a:cxn>
                    <a:cxn ang="0">
                      <a:pos x="144" y="0"/>
                    </a:cxn>
                  </a:cxnLst>
                  <a:rect l="0" t="0" r="r" b="b"/>
                  <a:pathLst>
                    <a:path w="178" h="184">
                      <a:moveTo>
                        <a:pt x="144" y="0"/>
                      </a:moveTo>
                      <a:lnTo>
                        <a:pt x="144" y="0"/>
                      </a:lnTo>
                      <a:lnTo>
                        <a:pt x="154" y="2"/>
                      </a:lnTo>
                      <a:lnTo>
                        <a:pt x="162" y="8"/>
                      </a:lnTo>
                      <a:lnTo>
                        <a:pt x="168" y="16"/>
                      </a:lnTo>
                      <a:lnTo>
                        <a:pt x="174" y="24"/>
                      </a:lnTo>
                      <a:lnTo>
                        <a:pt x="176" y="36"/>
                      </a:lnTo>
                      <a:lnTo>
                        <a:pt x="178" y="48"/>
                      </a:lnTo>
                      <a:lnTo>
                        <a:pt x="178" y="60"/>
                      </a:lnTo>
                      <a:lnTo>
                        <a:pt x="178" y="74"/>
                      </a:lnTo>
                      <a:lnTo>
                        <a:pt x="172" y="102"/>
                      </a:lnTo>
                      <a:lnTo>
                        <a:pt x="164" y="128"/>
                      </a:lnTo>
                      <a:lnTo>
                        <a:pt x="154" y="148"/>
                      </a:lnTo>
                      <a:lnTo>
                        <a:pt x="148" y="156"/>
                      </a:lnTo>
                      <a:lnTo>
                        <a:pt x="142" y="162"/>
                      </a:lnTo>
                      <a:lnTo>
                        <a:pt x="142" y="162"/>
                      </a:lnTo>
                      <a:lnTo>
                        <a:pt x="132" y="170"/>
                      </a:lnTo>
                      <a:lnTo>
                        <a:pt x="122" y="174"/>
                      </a:lnTo>
                      <a:lnTo>
                        <a:pt x="112" y="178"/>
                      </a:lnTo>
                      <a:lnTo>
                        <a:pt x="102" y="182"/>
                      </a:lnTo>
                      <a:lnTo>
                        <a:pt x="90" y="184"/>
                      </a:lnTo>
                      <a:lnTo>
                        <a:pt x="78" y="184"/>
                      </a:lnTo>
                      <a:lnTo>
                        <a:pt x="68" y="182"/>
                      </a:lnTo>
                      <a:lnTo>
                        <a:pt x="56" y="180"/>
                      </a:lnTo>
                      <a:lnTo>
                        <a:pt x="46" y="178"/>
                      </a:lnTo>
                      <a:lnTo>
                        <a:pt x="36" y="172"/>
                      </a:lnTo>
                      <a:lnTo>
                        <a:pt x="28" y="166"/>
                      </a:lnTo>
                      <a:lnTo>
                        <a:pt x="20" y="158"/>
                      </a:lnTo>
                      <a:lnTo>
                        <a:pt x="12" y="150"/>
                      </a:lnTo>
                      <a:lnTo>
                        <a:pt x="8" y="140"/>
                      </a:lnTo>
                      <a:lnTo>
                        <a:pt x="4" y="128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8" y="104"/>
                      </a:lnTo>
                      <a:lnTo>
                        <a:pt x="36" y="90"/>
                      </a:lnTo>
                      <a:lnTo>
                        <a:pt x="72" y="58"/>
                      </a:lnTo>
                      <a:lnTo>
                        <a:pt x="108" y="24"/>
                      </a:lnTo>
                      <a:lnTo>
                        <a:pt x="126" y="12"/>
                      </a:lnTo>
                      <a:lnTo>
                        <a:pt x="144" y="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1" name="Freeform 153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2" name="Freeform 154"/>
                <p:cNvSpPr>
                  <a:spLocks noEditPoints="1"/>
                </p:cNvSpPr>
                <p:nvPr/>
              </p:nvSpPr>
              <p:spPr bwMode="auto">
                <a:xfrm>
                  <a:off x="9150350" y="1812925"/>
                  <a:ext cx="520700" cy="593725"/>
                </a:xfrm>
                <a:custGeom>
                  <a:avLst/>
                  <a:gdLst/>
                  <a:ahLst/>
                  <a:cxnLst>
                    <a:cxn ang="0">
                      <a:pos x="274" y="74"/>
                    </a:cxn>
                    <a:cxn ang="0">
                      <a:pos x="238" y="38"/>
                    </a:cxn>
                    <a:cxn ang="0">
                      <a:pos x="112" y="2"/>
                    </a:cxn>
                    <a:cxn ang="0">
                      <a:pos x="32" y="12"/>
                    </a:cxn>
                    <a:cxn ang="0">
                      <a:pos x="22" y="30"/>
                    </a:cxn>
                    <a:cxn ang="0">
                      <a:pos x="46" y="72"/>
                    </a:cxn>
                    <a:cxn ang="0">
                      <a:pos x="10" y="92"/>
                    </a:cxn>
                    <a:cxn ang="0">
                      <a:pos x="8" y="116"/>
                    </a:cxn>
                    <a:cxn ang="0">
                      <a:pos x="32" y="140"/>
                    </a:cxn>
                    <a:cxn ang="0">
                      <a:pos x="6" y="162"/>
                    </a:cxn>
                    <a:cxn ang="0">
                      <a:pos x="4" y="194"/>
                    </a:cxn>
                    <a:cxn ang="0">
                      <a:pos x="30" y="218"/>
                    </a:cxn>
                    <a:cxn ang="0">
                      <a:pos x="22" y="238"/>
                    </a:cxn>
                    <a:cxn ang="0">
                      <a:pos x="34" y="264"/>
                    </a:cxn>
                    <a:cxn ang="0">
                      <a:pos x="88" y="278"/>
                    </a:cxn>
                    <a:cxn ang="0">
                      <a:pos x="144" y="290"/>
                    </a:cxn>
                    <a:cxn ang="0">
                      <a:pos x="178" y="364"/>
                    </a:cxn>
                    <a:cxn ang="0">
                      <a:pos x="224" y="374"/>
                    </a:cxn>
                    <a:cxn ang="0">
                      <a:pos x="278" y="354"/>
                    </a:cxn>
                    <a:cxn ang="0">
                      <a:pos x="314" y="312"/>
                    </a:cxn>
                    <a:cxn ang="0">
                      <a:pos x="326" y="240"/>
                    </a:cxn>
                    <a:cxn ang="0">
                      <a:pos x="308" y="232"/>
                    </a:cxn>
                    <a:cxn ang="0">
                      <a:pos x="296" y="308"/>
                    </a:cxn>
                    <a:cxn ang="0">
                      <a:pos x="252" y="350"/>
                    </a:cxn>
                    <a:cxn ang="0">
                      <a:pos x="214" y="358"/>
                    </a:cxn>
                    <a:cxn ang="0">
                      <a:pos x="178" y="336"/>
                    </a:cxn>
                    <a:cxn ang="0">
                      <a:pos x="158" y="278"/>
                    </a:cxn>
                    <a:cxn ang="0">
                      <a:pos x="126" y="262"/>
                    </a:cxn>
                    <a:cxn ang="0">
                      <a:pos x="66" y="260"/>
                    </a:cxn>
                    <a:cxn ang="0">
                      <a:pos x="40" y="236"/>
                    </a:cxn>
                    <a:cxn ang="0">
                      <a:pos x="64" y="222"/>
                    </a:cxn>
                    <a:cxn ang="0">
                      <a:pos x="146" y="212"/>
                    </a:cxn>
                    <a:cxn ang="0">
                      <a:pos x="44" y="200"/>
                    </a:cxn>
                    <a:cxn ang="0">
                      <a:pos x="18" y="180"/>
                    </a:cxn>
                    <a:cxn ang="0">
                      <a:pos x="48" y="154"/>
                    </a:cxn>
                    <a:cxn ang="0">
                      <a:pos x="122" y="160"/>
                    </a:cxn>
                    <a:cxn ang="0">
                      <a:pos x="96" y="130"/>
                    </a:cxn>
                    <a:cxn ang="0">
                      <a:pos x="42" y="126"/>
                    </a:cxn>
                    <a:cxn ang="0">
                      <a:pos x="26" y="102"/>
                    </a:cxn>
                    <a:cxn ang="0">
                      <a:pos x="38" y="92"/>
                    </a:cxn>
                    <a:cxn ang="0">
                      <a:pos x="100" y="92"/>
                    </a:cxn>
                    <a:cxn ang="0">
                      <a:pos x="160" y="108"/>
                    </a:cxn>
                    <a:cxn ang="0">
                      <a:pos x="166" y="92"/>
                    </a:cxn>
                    <a:cxn ang="0">
                      <a:pos x="72" y="64"/>
                    </a:cxn>
                    <a:cxn ang="0">
                      <a:pos x="48" y="52"/>
                    </a:cxn>
                    <a:cxn ang="0">
                      <a:pos x="42" y="28"/>
                    </a:cxn>
                    <a:cxn ang="0">
                      <a:pos x="78" y="18"/>
                    </a:cxn>
                    <a:cxn ang="0">
                      <a:pos x="208" y="48"/>
                    </a:cxn>
                    <a:cxn ang="0">
                      <a:pos x="240" y="66"/>
                    </a:cxn>
                    <a:cxn ang="0">
                      <a:pos x="272" y="132"/>
                    </a:cxn>
                    <a:cxn ang="0">
                      <a:pos x="308" y="232"/>
                    </a:cxn>
                  </a:cxnLst>
                  <a:rect l="0" t="0" r="r" b="b"/>
                  <a:pathLst>
                    <a:path w="328" h="374">
                      <a:moveTo>
                        <a:pt x="288" y="128"/>
                      </a:moveTo>
                      <a:lnTo>
                        <a:pt x="288" y="128"/>
                      </a:lnTo>
                      <a:lnTo>
                        <a:pt x="282" y="100"/>
                      </a:lnTo>
                      <a:lnTo>
                        <a:pt x="278" y="88"/>
                      </a:lnTo>
                      <a:lnTo>
                        <a:pt x="274" y="74"/>
                      </a:lnTo>
                      <a:lnTo>
                        <a:pt x="268" y="64"/>
                      </a:lnTo>
                      <a:lnTo>
                        <a:pt x="260" y="54"/>
                      </a:lnTo>
                      <a:lnTo>
                        <a:pt x="250" y="44"/>
                      </a:lnTo>
                      <a:lnTo>
                        <a:pt x="238" y="38"/>
                      </a:lnTo>
                      <a:lnTo>
                        <a:pt x="238" y="38"/>
                      </a:lnTo>
                      <a:lnTo>
                        <a:pt x="226" y="32"/>
                      </a:lnTo>
                      <a:lnTo>
                        <a:pt x="192" y="20"/>
                      </a:lnTo>
                      <a:lnTo>
                        <a:pt x="168" y="12"/>
                      </a:lnTo>
                      <a:lnTo>
                        <a:pt x="142" y="6"/>
                      </a:lnTo>
                      <a:lnTo>
                        <a:pt x="112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58" y="2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26" y="18"/>
                      </a:lnTo>
                      <a:lnTo>
                        <a:pt x="26" y="18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4" y="42"/>
                      </a:lnTo>
                      <a:lnTo>
                        <a:pt x="28" y="54"/>
                      </a:lnTo>
                      <a:lnTo>
                        <a:pt x="36" y="64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34" y="74"/>
                      </a:lnTo>
                      <a:lnTo>
                        <a:pt x="24" y="78"/>
                      </a:lnTo>
                      <a:lnTo>
                        <a:pt x="16" y="84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6" y="100"/>
                      </a:lnTo>
                      <a:lnTo>
                        <a:pt x="6" y="108"/>
                      </a:lnTo>
                      <a:lnTo>
                        <a:pt x="8" y="116"/>
                      </a:lnTo>
                      <a:lnTo>
                        <a:pt x="10" y="124"/>
                      </a:lnTo>
                      <a:lnTo>
                        <a:pt x="10" y="124"/>
                      </a:lnTo>
                      <a:lnTo>
                        <a:pt x="14" y="128"/>
                      </a:lnTo>
                      <a:lnTo>
                        <a:pt x="20" y="134"/>
                      </a:lnTo>
                      <a:lnTo>
                        <a:pt x="32" y="140"/>
                      </a:lnTo>
                      <a:lnTo>
                        <a:pt x="32" y="140"/>
                      </a:lnTo>
                      <a:lnTo>
                        <a:pt x="24" y="144"/>
                      </a:lnTo>
                      <a:lnTo>
                        <a:pt x="16" y="150"/>
                      </a:lnTo>
                      <a:lnTo>
                        <a:pt x="10" y="154"/>
                      </a:lnTo>
                      <a:lnTo>
                        <a:pt x="6" y="162"/>
                      </a:lnTo>
                      <a:lnTo>
                        <a:pt x="6" y="162"/>
                      </a:lnTo>
                      <a:lnTo>
                        <a:pt x="2" y="172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4" y="194"/>
                      </a:lnTo>
                      <a:lnTo>
                        <a:pt x="10" y="204"/>
                      </a:lnTo>
                      <a:lnTo>
                        <a:pt x="20" y="212"/>
                      </a:lnTo>
                      <a:lnTo>
                        <a:pt x="34" y="216"/>
                      </a:lnTo>
                      <a:lnTo>
                        <a:pt x="34" y="216"/>
                      </a:lnTo>
                      <a:lnTo>
                        <a:pt x="30" y="218"/>
                      </a:lnTo>
                      <a:lnTo>
                        <a:pt x="30" y="218"/>
                      </a:lnTo>
                      <a:lnTo>
                        <a:pt x="26" y="224"/>
                      </a:lnTo>
                      <a:lnTo>
                        <a:pt x="26" y="224"/>
                      </a:lnTo>
                      <a:lnTo>
                        <a:pt x="24" y="232"/>
                      </a:lnTo>
                      <a:lnTo>
                        <a:pt x="22" y="238"/>
                      </a:lnTo>
                      <a:lnTo>
                        <a:pt x="22" y="244"/>
                      </a:lnTo>
                      <a:lnTo>
                        <a:pt x="26" y="252"/>
                      </a:lnTo>
                      <a:lnTo>
                        <a:pt x="26" y="252"/>
                      </a:lnTo>
                      <a:lnTo>
                        <a:pt x="28" y="258"/>
                      </a:lnTo>
                      <a:lnTo>
                        <a:pt x="34" y="264"/>
                      </a:lnTo>
                      <a:lnTo>
                        <a:pt x="46" y="272"/>
                      </a:lnTo>
                      <a:lnTo>
                        <a:pt x="62" y="278"/>
                      </a:lnTo>
                      <a:lnTo>
                        <a:pt x="80" y="278"/>
                      </a:lnTo>
                      <a:lnTo>
                        <a:pt x="88" y="278"/>
                      </a:lnTo>
                      <a:lnTo>
                        <a:pt x="88" y="278"/>
                      </a:lnTo>
                      <a:lnTo>
                        <a:pt x="106" y="278"/>
                      </a:lnTo>
                      <a:lnTo>
                        <a:pt x="120" y="280"/>
                      </a:lnTo>
                      <a:lnTo>
                        <a:pt x="134" y="282"/>
                      </a:lnTo>
                      <a:lnTo>
                        <a:pt x="144" y="290"/>
                      </a:lnTo>
                      <a:lnTo>
                        <a:pt x="144" y="290"/>
                      </a:lnTo>
                      <a:lnTo>
                        <a:pt x="150" y="310"/>
                      </a:lnTo>
                      <a:lnTo>
                        <a:pt x="154" y="330"/>
                      </a:lnTo>
                      <a:lnTo>
                        <a:pt x="162" y="344"/>
                      </a:lnTo>
                      <a:lnTo>
                        <a:pt x="168" y="356"/>
                      </a:lnTo>
                      <a:lnTo>
                        <a:pt x="178" y="364"/>
                      </a:lnTo>
                      <a:lnTo>
                        <a:pt x="188" y="370"/>
                      </a:lnTo>
                      <a:lnTo>
                        <a:pt x="200" y="374"/>
                      </a:lnTo>
                      <a:lnTo>
                        <a:pt x="214" y="374"/>
                      </a:lnTo>
                      <a:lnTo>
                        <a:pt x="214" y="374"/>
                      </a:lnTo>
                      <a:lnTo>
                        <a:pt x="224" y="374"/>
                      </a:lnTo>
                      <a:lnTo>
                        <a:pt x="236" y="374"/>
                      </a:lnTo>
                      <a:lnTo>
                        <a:pt x="248" y="370"/>
                      </a:lnTo>
                      <a:lnTo>
                        <a:pt x="258" y="366"/>
                      </a:lnTo>
                      <a:lnTo>
                        <a:pt x="268" y="362"/>
                      </a:lnTo>
                      <a:lnTo>
                        <a:pt x="278" y="354"/>
                      </a:lnTo>
                      <a:lnTo>
                        <a:pt x="288" y="346"/>
                      </a:lnTo>
                      <a:lnTo>
                        <a:pt x="298" y="336"/>
                      </a:lnTo>
                      <a:lnTo>
                        <a:pt x="298" y="336"/>
                      </a:lnTo>
                      <a:lnTo>
                        <a:pt x="306" y="324"/>
                      </a:lnTo>
                      <a:lnTo>
                        <a:pt x="314" y="312"/>
                      </a:lnTo>
                      <a:lnTo>
                        <a:pt x="320" y="298"/>
                      </a:lnTo>
                      <a:lnTo>
                        <a:pt x="324" y="284"/>
                      </a:lnTo>
                      <a:lnTo>
                        <a:pt x="326" y="270"/>
                      </a:lnTo>
                      <a:lnTo>
                        <a:pt x="328" y="254"/>
                      </a:lnTo>
                      <a:lnTo>
                        <a:pt x="326" y="240"/>
                      </a:lnTo>
                      <a:lnTo>
                        <a:pt x="324" y="226"/>
                      </a:lnTo>
                      <a:lnTo>
                        <a:pt x="324" y="224"/>
                      </a:lnTo>
                      <a:lnTo>
                        <a:pt x="322" y="224"/>
                      </a:lnTo>
                      <a:lnTo>
                        <a:pt x="288" y="128"/>
                      </a:lnTo>
                      <a:close/>
                      <a:moveTo>
                        <a:pt x="308" y="232"/>
                      </a:moveTo>
                      <a:lnTo>
                        <a:pt x="308" y="232"/>
                      </a:lnTo>
                      <a:lnTo>
                        <a:pt x="310" y="250"/>
                      </a:lnTo>
                      <a:lnTo>
                        <a:pt x="308" y="270"/>
                      </a:lnTo>
                      <a:lnTo>
                        <a:pt x="304" y="288"/>
                      </a:lnTo>
                      <a:lnTo>
                        <a:pt x="296" y="308"/>
                      </a:lnTo>
                      <a:lnTo>
                        <a:pt x="296" y="308"/>
                      </a:lnTo>
                      <a:lnTo>
                        <a:pt x="284" y="326"/>
                      </a:lnTo>
                      <a:lnTo>
                        <a:pt x="284" y="326"/>
                      </a:lnTo>
                      <a:lnTo>
                        <a:pt x="268" y="340"/>
                      </a:lnTo>
                      <a:lnTo>
                        <a:pt x="252" y="350"/>
                      </a:lnTo>
                      <a:lnTo>
                        <a:pt x="242" y="354"/>
                      </a:lnTo>
                      <a:lnTo>
                        <a:pt x="234" y="356"/>
                      </a:lnTo>
                      <a:lnTo>
                        <a:pt x="224" y="358"/>
                      </a:lnTo>
                      <a:lnTo>
                        <a:pt x="214" y="358"/>
                      </a:lnTo>
                      <a:lnTo>
                        <a:pt x="214" y="358"/>
                      </a:lnTo>
                      <a:lnTo>
                        <a:pt x="206" y="356"/>
                      </a:lnTo>
                      <a:lnTo>
                        <a:pt x="198" y="356"/>
                      </a:lnTo>
                      <a:lnTo>
                        <a:pt x="190" y="352"/>
                      </a:lnTo>
                      <a:lnTo>
                        <a:pt x="184" y="346"/>
                      </a:lnTo>
                      <a:lnTo>
                        <a:pt x="178" y="336"/>
                      </a:lnTo>
                      <a:lnTo>
                        <a:pt x="172" y="324"/>
                      </a:lnTo>
                      <a:lnTo>
                        <a:pt x="166" y="306"/>
                      </a:lnTo>
                      <a:lnTo>
                        <a:pt x="162" y="284"/>
                      </a:lnTo>
                      <a:lnTo>
                        <a:pt x="160" y="280"/>
                      </a:lnTo>
                      <a:lnTo>
                        <a:pt x="158" y="278"/>
                      </a:lnTo>
                      <a:lnTo>
                        <a:pt x="158" y="278"/>
                      </a:lnTo>
                      <a:lnTo>
                        <a:pt x="152" y="272"/>
                      </a:lnTo>
                      <a:lnTo>
                        <a:pt x="144" y="268"/>
                      </a:lnTo>
                      <a:lnTo>
                        <a:pt x="136" y="264"/>
                      </a:lnTo>
                      <a:lnTo>
                        <a:pt x="126" y="262"/>
                      </a:lnTo>
                      <a:lnTo>
                        <a:pt x="108" y="260"/>
                      </a:lnTo>
                      <a:lnTo>
                        <a:pt x="88" y="262"/>
                      </a:lnTo>
                      <a:lnTo>
                        <a:pt x="80" y="262"/>
                      </a:lnTo>
                      <a:lnTo>
                        <a:pt x="80" y="262"/>
                      </a:lnTo>
                      <a:lnTo>
                        <a:pt x="66" y="260"/>
                      </a:lnTo>
                      <a:lnTo>
                        <a:pt x="54" y="256"/>
                      </a:lnTo>
                      <a:lnTo>
                        <a:pt x="46" y="250"/>
                      </a:lnTo>
                      <a:lnTo>
                        <a:pt x="42" y="244"/>
                      </a:lnTo>
                      <a:lnTo>
                        <a:pt x="42" y="244"/>
                      </a:lnTo>
                      <a:lnTo>
                        <a:pt x="40" y="236"/>
                      </a:lnTo>
                      <a:lnTo>
                        <a:pt x="44" y="230"/>
                      </a:lnTo>
                      <a:lnTo>
                        <a:pt x="44" y="230"/>
                      </a:lnTo>
                      <a:lnTo>
                        <a:pt x="48" y="226"/>
                      </a:lnTo>
                      <a:lnTo>
                        <a:pt x="56" y="222"/>
                      </a:lnTo>
                      <a:lnTo>
                        <a:pt x="64" y="222"/>
                      </a:lnTo>
                      <a:lnTo>
                        <a:pt x="74" y="220"/>
                      </a:lnTo>
                      <a:lnTo>
                        <a:pt x="96" y="222"/>
                      </a:lnTo>
                      <a:lnTo>
                        <a:pt x="120" y="226"/>
                      </a:lnTo>
                      <a:lnTo>
                        <a:pt x="140" y="230"/>
                      </a:lnTo>
                      <a:lnTo>
                        <a:pt x="146" y="212"/>
                      </a:lnTo>
                      <a:lnTo>
                        <a:pt x="146" y="212"/>
                      </a:lnTo>
                      <a:lnTo>
                        <a:pt x="126" y="204"/>
                      </a:lnTo>
                      <a:lnTo>
                        <a:pt x="106" y="198"/>
                      </a:lnTo>
                      <a:lnTo>
                        <a:pt x="80" y="198"/>
                      </a:lnTo>
                      <a:lnTo>
                        <a:pt x="44" y="200"/>
                      </a:lnTo>
                      <a:lnTo>
                        <a:pt x="44" y="200"/>
                      </a:lnTo>
                      <a:lnTo>
                        <a:pt x="34" y="198"/>
                      </a:lnTo>
                      <a:lnTo>
                        <a:pt x="26" y="194"/>
                      </a:lnTo>
                      <a:lnTo>
                        <a:pt x="20" y="188"/>
                      </a:lnTo>
                      <a:lnTo>
                        <a:pt x="18" y="180"/>
                      </a:lnTo>
                      <a:lnTo>
                        <a:pt x="18" y="180"/>
                      </a:lnTo>
                      <a:lnTo>
                        <a:pt x="20" y="172"/>
                      </a:lnTo>
                      <a:lnTo>
                        <a:pt x="24" y="166"/>
                      </a:lnTo>
                      <a:lnTo>
                        <a:pt x="34" y="158"/>
                      </a:lnTo>
                      <a:lnTo>
                        <a:pt x="48" y="154"/>
                      </a:lnTo>
                      <a:lnTo>
                        <a:pt x="48" y="154"/>
                      </a:lnTo>
                      <a:lnTo>
                        <a:pt x="68" y="152"/>
                      </a:lnTo>
                      <a:lnTo>
                        <a:pt x="86" y="154"/>
                      </a:lnTo>
                      <a:lnTo>
                        <a:pt x="104" y="156"/>
                      </a:lnTo>
                      <a:lnTo>
                        <a:pt x="122" y="160"/>
                      </a:lnTo>
                      <a:lnTo>
                        <a:pt x="140" y="164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16" y="136"/>
                      </a:lnTo>
                      <a:lnTo>
                        <a:pt x="96" y="130"/>
                      </a:lnTo>
                      <a:lnTo>
                        <a:pt x="86" y="128"/>
                      </a:lnTo>
                      <a:lnTo>
                        <a:pt x="78" y="128"/>
                      </a:lnTo>
                      <a:lnTo>
                        <a:pt x="78" y="128"/>
                      </a:lnTo>
                      <a:lnTo>
                        <a:pt x="58" y="128"/>
                      </a:lnTo>
                      <a:lnTo>
                        <a:pt x="42" y="126"/>
                      </a:lnTo>
                      <a:lnTo>
                        <a:pt x="32" y="120"/>
                      </a:lnTo>
                      <a:lnTo>
                        <a:pt x="26" y="114"/>
                      </a:lnTo>
                      <a:lnTo>
                        <a:pt x="26" y="114"/>
                      </a:lnTo>
                      <a:lnTo>
                        <a:pt x="24" y="108"/>
                      </a:lnTo>
                      <a:lnTo>
                        <a:pt x="26" y="102"/>
                      </a:lnTo>
                      <a:lnTo>
                        <a:pt x="26" y="102"/>
                      </a:lnTo>
                      <a:lnTo>
                        <a:pt x="26" y="100"/>
                      </a:lnTo>
                      <a:lnTo>
                        <a:pt x="26" y="100"/>
                      </a:lnTo>
                      <a:lnTo>
                        <a:pt x="30" y="96"/>
                      </a:lnTo>
                      <a:lnTo>
                        <a:pt x="38" y="92"/>
                      </a:lnTo>
                      <a:lnTo>
                        <a:pt x="50" y="90"/>
                      </a:lnTo>
                      <a:lnTo>
                        <a:pt x="64" y="90"/>
                      </a:lnTo>
                      <a:lnTo>
                        <a:pt x="82" y="90"/>
                      </a:lnTo>
                      <a:lnTo>
                        <a:pt x="82" y="90"/>
                      </a:lnTo>
                      <a:lnTo>
                        <a:pt x="100" y="92"/>
                      </a:lnTo>
                      <a:lnTo>
                        <a:pt x="120" y="94"/>
                      </a:lnTo>
                      <a:lnTo>
                        <a:pt x="140" y="100"/>
                      </a:lnTo>
                      <a:lnTo>
                        <a:pt x="158" y="106"/>
                      </a:lnTo>
                      <a:lnTo>
                        <a:pt x="158" y="106"/>
                      </a:lnTo>
                      <a:lnTo>
                        <a:pt x="160" y="108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70" y="94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lnTo>
                        <a:pt x="142" y="80"/>
                      </a:lnTo>
                      <a:lnTo>
                        <a:pt x="118" y="72"/>
                      </a:lnTo>
                      <a:lnTo>
                        <a:pt x="96" y="68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64" y="62"/>
                      </a:lnTo>
                      <a:lnTo>
                        <a:pt x="58" y="58"/>
                      </a:lnTo>
                      <a:lnTo>
                        <a:pt x="48" y="52"/>
                      </a:lnTo>
                      <a:lnTo>
                        <a:pt x="42" y="42"/>
                      </a:lnTo>
                      <a:lnTo>
                        <a:pt x="40" y="36"/>
                      </a:lnTo>
                      <a:lnTo>
                        <a:pt x="40" y="32"/>
                      </a:lnTo>
                      <a:lnTo>
                        <a:pt x="40" y="32"/>
                      </a:lnTo>
                      <a:lnTo>
                        <a:pt x="42" y="28"/>
                      </a:lnTo>
                      <a:lnTo>
                        <a:pt x="44" y="24"/>
                      </a:lnTo>
                      <a:lnTo>
                        <a:pt x="52" y="20"/>
                      </a:lnTo>
                      <a:lnTo>
                        <a:pt x="62" y="18"/>
                      </a:lnTo>
                      <a:lnTo>
                        <a:pt x="78" y="18"/>
                      </a:lnTo>
                      <a:lnTo>
                        <a:pt x="78" y="18"/>
                      </a:lnTo>
                      <a:lnTo>
                        <a:pt x="112" y="20"/>
                      </a:lnTo>
                      <a:lnTo>
                        <a:pt x="148" y="28"/>
                      </a:lnTo>
                      <a:lnTo>
                        <a:pt x="166" y="32"/>
                      </a:lnTo>
                      <a:lnTo>
                        <a:pt x="186" y="40"/>
                      </a:lnTo>
                      <a:lnTo>
                        <a:pt x="208" y="48"/>
                      </a:lnTo>
                      <a:lnTo>
                        <a:pt x="230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32" y="60"/>
                      </a:lnTo>
                      <a:lnTo>
                        <a:pt x="240" y="66"/>
                      </a:lnTo>
                      <a:lnTo>
                        <a:pt x="248" y="72"/>
                      </a:lnTo>
                      <a:lnTo>
                        <a:pt x="254" y="78"/>
                      </a:lnTo>
                      <a:lnTo>
                        <a:pt x="258" y="88"/>
                      </a:lnTo>
                      <a:lnTo>
                        <a:pt x="266" y="108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lnTo>
                        <a:pt x="276" y="156"/>
                      </a:lnTo>
                      <a:lnTo>
                        <a:pt x="284" y="180"/>
                      </a:lnTo>
                      <a:lnTo>
                        <a:pt x="294" y="206"/>
                      </a:lnTo>
                      <a:lnTo>
                        <a:pt x="308" y="232"/>
                      </a:lnTo>
                      <a:lnTo>
                        <a:pt x="308" y="2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3" name="Freeform 155"/>
                <p:cNvSpPr>
                  <a:spLocks/>
                </p:cNvSpPr>
                <p:nvPr/>
              </p:nvSpPr>
              <p:spPr bwMode="auto">
                <a:xfrm>
                  <a:off x="9150350" y="1812925"/>
                  <a:ext cx="520700" cy="593725"/>
                </a:xfrm>
                <a:custGeom>
                  <a:avLst/>
                  <a:gdLst/>
                  <a:ahLst/>
                  <a:cxnLst>
                    <a:cxn ang="0">
                      <a:pos x="288" y="128"/>
                    </a:cxn>
                    <a:cxn ang="0">
                      <a:pos x="278" y="88"/>
                    </a:cxn>
                    <a:cxn ang="0">
                      <a:pos x="268" y="64"/>
                    </a:cxn>
                    <a:cxn ang="0">
                      <a:pos x="250" y="44"/>
                    </a:cxn>
                    <a:cxn ang="0">
                      <a:pos x="238" y="38"/>
                    </a:cxn>
                    <a:cxn ang="0">
                      <a:pos x="192" y="20"/>
                    </a:cxn>
                    <a:cxn ang="0">
                      <a:pos x="142" y="6"/>
                    </a:cxn>
                    <a:cxn ang="0">
                      <a:pos x="78" y="0"/>
                    </a:cxn>
                    <a:cxn ang="0">
                      <a:pos x="58" y="2"/>
                    </a:cxn>
                    <a:cxn ang="0">
                      <a:pos x="32" y="12"/>
                    </a:cxn>
                    <a:cxn ang="0">
                      <a:pos x="26" y="18"/>
                    </a:cxn>
                    <a:cxn ang="0">
                      <a:pos x="22" y="30"/>
                    </a:cxn>
                    <a:cxn ang="0">
                      <a:pos x="24" y="42"/>
                    </a:cxn>
                    <a:cxn ang="0">
                      <a:pos x="36" y="64"/>
                    </a:cxn>
                    <a:cxn ang="0">
                      <a:pos x="46" y="72"/>
                    </a:cxn>
                    <a:cxn ang="0">
                      <a:pos x="24" y="78"/>
                    </a:cxn>
                    <a:cxn ang="0">
                      <a:pos x="10" y="92"/>
                    </a:cxn>
                    <a:cxn ang="0">
                      <a:pos x="10" y="94"/>
                    </a:cxn>
                    <a:cxn ang="0">
                      <a:pos x="6" y="100"/>
                    </a:cxn>
                    <a:cxn ang="0">
                      <a:pos x="8" y="116"/>
                    </a:cxn>
                    <a:cxn ang="0">
                      <a:pos x="10" y="124"/>
                    </a:cxn>
                    <a:cxn ang="0">
                      <a:pos x="20" y="134"/>
                    </a:cxn>
                    <a:cxn ang="0">
                      <a:pos x="32" y="140"/>
                    </a:cxn>
                    <a:cxn ang="0">
                      <a:pos x="16" y="150"/>
                    </a:cxn>
                    <a:cxn ang="0">
                      <a:pos x="6" y="162"/>
                    </a:cxn>
                    <a:cxn ang="0">
                      <a:pos x="2" y="172"/>
                    </a:cxn>
                    <a:cxn ang="0">
                      <a:pos x="0" y="182"/>
                    </a:cxn>
                    <a:cxn ang="0">
                      <a:pos x="10" y="204"/>
                    </a:cxn>
                    <a:cxn ang="0">
                      <a:pos x="34" y="216"/>
                    </a:cxn>
                    <a:cxn ang="0">
                      <a:pos x="30" y="218"/>
                    </a:cxn>
                    <a:cxn ang="0">
                      <a:pos x="26" y="224"/>
                    </a:cxn>
                    <a:cxn ang="0">
                      <a:pos x="24" y="232"/>
                    </a:cxn>
                    <a:cxn ang="0">
                      <a:pos x="22" y="244"/>
                    </a:cxn>
                    <a:cxn ang="0">
                      <a:pos x="26" y="252"/>
                    </a:cxn>
                    <a:cxn ang="0">
                      <a:pos x="34" y="264"/>
                    </a:cxn>
                    <a:cxn ang="0">
                      <a:pos x="62" y="278"/>
                    </a:cxn>
                    <a:cxn ang="0">
                      <a:pos x="88" y="278"/>
                    </a:cxn>
                    <a:cxn ang="0">
                      <a:pos x="106" y="278"/>
                    </a:cxn>
                    <a:cxn ang="0">
                      <a:pos x="134" y="282"/>
                    </a:cxn>
                    <a:cxn ang="0">
                      <a:pos x="144" y="290"/>
                    </a:cxn>
                    <a:cxn ang="0">
                      <a:pos x="154" y="330"/>
                    </a:cxn>
                    <a:cxn ang="0">
                      <a:pos x="168" y="356"/>
                    </a:cxn>
                    <a:cxn ang="0">
                      <a:pos x="188" y="370"/>
                    </a:cxn>
                    <a:cxn ang="0">
                      <a:pos x="214" y="374"/>
                    </a:cxn>
                    <a:cxn ang="0">
                      <a:pos x="224" y="374"/>
                    </a:cxn>
                    <a:cxn ang="0">
                      <a:pos x="248" y="370"/>
                    </a:cxn>
                    <a:cxn ang="0">
                      <a:pos x="268" y="362"/>
                    </a:cxn>
                    <a:cxn ang="0">
                      <a:pos x="288" y="346"/>
                    </a:cxn>
                    <a:cxn ang="0">
                      <a:pos x="298" y="336"/>
                    </a:cxn>
                    <a:cxn ang="0">
                      <a:pos x="314" y="312"/>
                    </a:cxn>
                    <a:cxn ang="0">
                      <a:pos x="324" y="284"/>
                    </a:cxn>
                    <a:cxn ang="0">
                      <a:pos x="328" y="254"/>
                    </a:cxn>
                    <a:cxn ang="0">
                      <a:pos x="324" y="226"/>
                    </a:cxn>
                    <a:cxn ang="0">
                      <a:pos x="322" y="224"/>
                    </a:cxn>
                  </a:cxnLst>
                  <a:rect l="0" t="0" r="r" b="b"/>
                  <a:pathLst>
                    <a:path w="328" h="374">
                      <a:moveTo>
                        <a:pt x="288" y="128"/>
                      </a:moveTo>
                      <a:lnTo>
                        <a:pt x="288" y="128"/>
                      </a:lnTo>
                      <a:lnTo>
                        <a:pt x="282" y="100"/>
                      </a:lnTo>
                      <a:lnTo>
                        <a:pt x="278" y="88"/>
                      </a:lnTo>
                      <a:lnTo>
                        <a:pt x="274" y="74"/>
                      </a:lnTo>
                      <a:lnTo>
                        <a:pt x="268" y="64"/>
                      </a:lnTo>
                      <a:lnTo>
                        <a:pt x="260" y="54"/>
                      </a:lnTo>
                      <a:lnTo>
                        <a:pt x="250" y="44"/>
                      </a:lnTo>
                      <a:lnTo>
                        <a:pt x="238" y="38"/>
                      </a:lnTo>
                      <a:lnTo>
                        <a:pt x="238" y="38"/>
                      </a:lnTo>
                      <a:lnTo>
                        <a:pt x="226" y="32"/>
                      </a:lnTo>
                      <a:lnTo>
                        <a:pt x="192" y="20"/>
                      </a:lnTo>
                      <a:lnTo>
                        <a:pt x="168" y="12"/>
                      </a:lnTo>
                      <a:lnTo>
                        <a:pt x="142" y="6"/>
                      </a:lnTo>
                      <a:lnTo>
                        <a:pt x="112" y="2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58" y="2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26" y="18"/>
                      </a:lnTo>
                      <a:lnTo>
                        <a:pt x="26" y="18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4" y="42"/>
                      </a:lnTo>
                      <a:lnTo>
                        <a:pt x="28" y="54"/>
                      </a:lnTo>
                      <a:lnTo>
                        <a:pt x="36" y="64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34" y="74"/>
                      </a:lnTo>
                      <a:lnTo>
                        <a:pt x="24" y="78"/>
                      </a:lnTo>
                      <a:lnTo>
                        <a:pt x="16" y="84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4"/>
                      </a:lnTo>
                      <a:lnTo>
                        <a:pt x="6" y="100"/>
                      </a:lnTo>
                      <a:lnTo>
                        <a:pt x="6" y="108"/>
                      </a:lnTo>
                      <a:lnTo>
                        <a:pt x="8" y="116"/>
                      </a:lnTo>
                      <a:lnTo>
                        <a:pt x="10" y="124"/>
                      </a:lnTo>
                      <a:lnTo>
                        <a:pt x="10" y="124"/>
                      </a:lnTo>
                      <a:lnTo>
                        <a:pt x="14" y="128"/>
                      </a:lnTo>
                      <a:lnTo>
                        <a:pt x="20" y="134"/>
                      </a:lnTo>
                      <a:lnTo>
                        <a:pt x="32" y="140"/>
                      </a:lnTo>
                      <a:lnTo>
                        <a:pt x="32" y="140"/>
                      </a:lnTo>
                      <a:lnTo>
                        <a:pt x="24" y="144"/>
                      </a:lnTo>
                      <a:lnTo>
                        <a:pt x="16" y="150"/>
                      </a:lnTo>
                      <a:lnTo>
                        <a:pt x="10" y="154"/>
                      </a:lnTo>
                      <a:lnTo>
                        <a:pt x="6" y="162"/>
                      </a:lnTo>
                      <a:lnTo>
                        <a:pt x="6" y="162"/>
                      </a:lnTo>
                      <a:lnTo>
                        <a:pt x="2" y="172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4" y="194"/>
                      </a:lnTo>
                      <a:lnTo>
                        <a:pt x="10" y="204"/>
                      </a:lnTo>
                      <a:lnTo>
                        <a:pt x="20" y="212"/>
                      </a:lnTo>
                      <a:lnTo>
                        <a:pt x="34" y="216"/>
                      </a:lnTo>
                      <a:lnTo>
                        <a:pt x="34" y="216"/>
                      </a:lnTo>
                      <a:lnTo>
                        <a:pt x="30" y="218"/>
                      </a:lnTo>
                      <a:lnTo>
                        <a:pt x="30" y="218"/>
                      </a:lnTo>
                      <a:lnTo>
                        <a:pt x="26" y="224"/>
                      </a:lnTo>
                      <a:lnTo>
                        <a:pt x="26" y="224"/>
                      </a:lnTo>
                      <a:lnTo>
                        <a:pt x="24" y="232"/>
                      </a:lnTo>
                      <a:lnTo>
                        <a:pt x="22" y="238"/>
                      </a:lnTo>
                      <a:lnTo>
                        <a:pt x="22" y="244"/>
                      </a:lnTo>
                      <a:lnTo>
                        <a:pt x="26" y="252"/>
                      </a:lnTo>
                      <a:lnTo>
                        <a:pt x="26" y="252"/>
                      </a:lnTo>
                      <a:lnTo>
                        <a:pt x="28" y="258"/>
                      </a:lnTo>
                      <a:lnTo>
                        <a:pt x="34" y="264"/>
                      </a:lnTo>
                      <a:lnTo>
                        <a:pt x="46" y="272"/>
                      </a:lnTo>
                      <a:lnTo>
                        <a:pt x="62" y="278"/>
                      </a:lnTo>
                      <a:lnTo>
                        <a:pt x="80" y="278"/>
                      </a:lnTo>
                      <a:lnTo>
                        <a:pt x="88" y="278"/>
                      </a:lnTo>
                      <a:lnTo>
                        <a:pt x="88" y="278"/>
                      </a:lnTo>
                      <a:lnTo>
                        <a:pt x="106" y="278"/>
                      </a:lnTo>
                      <a:lnTo>
                        <a:pt x="120" y="280"/>
                      </a:lnTo>
                      <a:lnTo>
                        <a:pt x="134" y="282"/>
                      </a:lnTo>
                      <a:lnTo>
                        <a:pt x="144" y="290"/>
                      </a:lnTo>
                      <a:lnTo>
                        <a:pt x="144" y="290"/>
                      </a:lnTo>
                      <a:lnTo>
                        <a:pt x="150" y="310"/>
                      </a:lnTo>
                      <a:lnTo>
                        <a:pt x="154" y="330"/>
                      </a:lnTo>
                      <a:lnTo>
                        <a:pt x="162" y="344"/>
                      </a:lnTo>
                      <a:lnTo>
                        <a:pt x="168" y="356"/>
                      </a:lnTo>
                      <a:lnTo>
                        <a:pt x="178" y="364"/>
                      </a:lnTo>
                      <a:lnTo>
                        <a:pt x="188" y="370"/>
                      </a:lnTo>
                      <a:lnTo>
                        <a:pt x="200" y="374"/>
                      </a:lnTo>
                      <a:lnTo>
                        <a:pt x="214" y="374"/>
                      </a:lnTo>
                      <a:lnTo>
                        <a:pt x="214" y="374"/>
                      </a:lnTo>
                      <a:lnTo>
                        <a:pt x="224" y="374"/>
                      </a:lnTo>
                      <a:lnTo>
                        <a:pt x="236" y="374"/>
                      </a:lnTo>
                      <a:lnTo>
                        <a:pt x="248" y="370"/>
                      </a:lnTo>
                      <a:lnTo>
                        <a:pt x="258" y="366"/>
                      </a:lnTo>
                      <a:lnTo>
                        <a:pt x="268" y="362"/>
                      </a:lnTo>
                      <a:lnTo>
                        <a:pt x="278" y="354"/>
                      </a:lnTo>
                      <a:lnTo>
                        <a:pt x="288" y="346"/>
                      </a:lnTo>
                      <a:lnTo>
                        <a:pt x="298" y="336"/>
                      </a:lnTo>
                      <a:lnTo>
                        <a:pt x="298" y="336"/>
                      </a:lnTo>
                      <a:lnTo>
                        <a:pt x="306" y="324"/>
                      </a:lnTo>
                      <a:lnTo>
                        <a:pt x="314" y="312"/>
                      </a:lnTo>
                      <a:lnTo>
                        <a:pt x="320" y="298"/>
                      </a:lnTo>
                      <a:lnTo>
                        <a:pt x="324" y="284"/>
                      </a:lnTo>
                      <a:lnTo>
                        <a:pt x="326" y="270"/>
                      </a:lnTo>
                      <a:lnTo>
                        <a:pt x="328" y="254"/>
                      </a:lnTo>
                      <a:lnTo>
                        <a:pt x="326" y="240"/>
                      </a:lnTo>
                      <a:lnTo>
                        <a:pt x="324" y="226"/>
                      </a:lnTo>
                      <a:lnTo>
                        <a:pt x="324" y="224"/>
                      </a:lnTo>
                      <a:lnTo>
                        <a:pt x="322" y="22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4" name="Freeform 156"/>
                <p:cNvSpPr>
                  <a:spLocks/>
                </p:cNvSpPr>
                <p:nvPr/>
              </p:nvSpPr>
              <p:spPr bwMode="auto">
                <a:xfrm>
                  <a:off x="9178925" y="1841500"/>
                  <a:ext cx="463550" cy="539750"/>
                </a:xfrm>
                <a:custGeom>
                  <a:avLst/>
                  <a:gdLst/>
                  <a:ahLst/>
                  <a:cxnLst>
                    <a:cxn ang="0">
                      <a:pos x="292" y="232"/>
                    </a:cxn>
                    <a:cxn ang="0">
                      <a:pos x="278" y="290"/>
                    </a:cxn>
                    <a:cxn ang="0">
                      <a:pos x="266" y="308"/>
                    </a:cxn>
                    <a:cxn ang="0">
                      <a:pos x="224" y="336"/>
                    </a:cxn>
                    <a:cxn ang="0">
                      <a:pos x="196" y="340"/>
                    </a:cxn>
                    <a:cxn ang="0">
                      <a:pos x="180" y="338"/>
                    </a:cxn>
                    <a:cxn ang="0">
                      <a:pos x="160" y="318"/>
                    </a:cxn>
                    <a:cxn ang="0">
                      <a:pos x="144" y="266"/>
                    </a:cxn>
                    <a:cxn ang="0">
                      <a:pos x="140" y="260"/>
                    </a:cxn>
                    <a:cxn ang="0">
                      <a:pos x="118" y="246"/>
                    </a:cxn>
                    <a:cxn ang="0">
                      <a:pos x="70" y="244"/>
                    </a:cxn>
                    <a:cxn ang="0">
                      <a:pos x="48" y="242"/>
                    </a:cxn>
                    <a:cxn ang="0">
                      <a:pos x="24" y="226"/>
                    </a:cxn>
                    <a:cxn ang="0">
                      <a:pos x="26" y="212"/>
                    </a:cxn>
                    <a:cxn ang="0">
                      <a:pos x="38" y="204"/>
                    </a:cxn>
                    <a:cxn ang="0">
                      <a:pos x="78" y="204"/>
                    </a:cxn>
                    <a:cxn ang="0">
                      <a:pos x="128" y="194"/>
                    </a:cxn>
                    <a:cxn ang="0">
                      <a:pos x="88" y="180"/>
                    </a:cxn>
                    <a:cxn ang="0">
                      <a:pos x="26" y="182"/>
                    </a:cxn>
                    <a:cxn ang="0">
                      <a:pos x="2" y="170"/>
                    </a:cxn>
                    <a:cxn ang="0">
                      <a:pos x="2" y="154"/>
                    </a:cxn>
                    <a:cxn ang="0">
                      <a:pos x="30" y="136"/>
                    </a:cxn>
                    <a:cxn ang="0">
                      <a:pos x="68" y="136"/>
                    </a:cxn>
                    <a:cxn ang="0">
                      <a:pos x="122" y="146"/>
                    </a:cxn>
                    <a:cxn ang="0">
                      <a:pos x="98" y="118"/>
                    </a:cxn>
                    <a:cxn ang="0">
                      <a:pos x="60" y="110"/>
                    </a:cxn>
                    <a:cxn ang="0">
                      <a:pos x="24" y="108"/>
                    </a:cxn>
                    <a:cxn ang="0">
                      <a:pos x="8" y="96"/>
                    </a:cxn>
                    <a:cxn ang="0">
                      <a:pos x="8" y="84"/>
                    </a:cxn>
                    <a:cxn ang="0">
                      <a:pos x="12" y="78"/>
                    </a:cxn>
                    <a:cxn ang="0">
                      <a:pos x="46" y="72"/>
                    </a:cxn>
                    <a:cxn ang="0">
                      <a:pos x="82" y="74"/>
                    </a:cxn>
                    <a:cxn ang="0">
                      <a:pos x="140" y="88"/>
                    </a:cxn>
                    <a:cxn ang="0">
                      <a:pos x="152" y="76"/>
                    </a:cxn>
                    <a:cxn ang="0">
                      <a:pos x="152" y="76"/>
                    </a:cxn>
                    <a:cxn ang="0">
                      <a:pos x="124" y="62"/>
                    </a:cxn>
                    <a:cxn ang="0">
                      <a:pos x="54" y="46"/>
                    </a:cxn>
                    <a:cxn ang="0">
                      <a:pos x="46" y="44"/>
                    </a:cxn>
                    <a:cxn ang="0">
                      <a:pos x="24" y="24"/>
                    </a:cxn>
                    <a:cxn ang="0">
                      <a:pos x="22" y="14"/>
                    </a:cxn>
                    <a:cxn ang="0">
                      <a:pos x="34" y="2"/>
                    </a:cxn>
                    <a:cxn ang="0">
                      <a:pos x="60" y="0"/>
                    </a:cxn>
                    <a:cxn ang="0">
                      <a:pos x="148" y="14"/>
                    </a:cxn>
                    <a:cxn ang="0">
                      <a:pos x="212" y="42"/>
                    </a:cxn>
                    <a:cxn ang="0">
                      <a:pos x="214" y="42"/>
                    </a:cxn>
                    <a:cxn ang="0">
                      <a:pos x="236" y="60"/>
                    </a:cxn>
                    <a:cxn ang="0">
                      <a:pos x="254" y="114"/>
                    </a:cxn>
                    <a:cxn ang="0">
                      <a:pos x="266" y="162"/>
                    </a:cxn>
                    <a:cxn ang="0">
                      <a:pos x="290" y="214"/>
                    </a:cxn>
                  </a:cxnLst>
                  <a:rect l="0" t="0" r="r" b="b"/>
                  <a:pathLst>
                    <a:path w="292" h="340">
                      <a:moveTo>
                        <a:pt x="290" y="214"/>
                      </a:moveTo>
                      <a:lnTo>
                        <a:pt x="290" y="214"/>
                      </a:lnTo>
                      <a:lnTo>
                        <a:pt x="292" y="232"/>
                      </a:lnTo>
                      <a:lnTo>
                        <a:pt x="290" y="252"/>
                      </a:lnTo>
                      <a:lnTo>
                        <a:pt x="286" y="270"/>
                      </a:lnTo>
                      <a:lnTo>
                        <a:pt x="278" y="290"/>
                      </a:lnTo>
                      <a:lnTo>
                        <a:pt x="278" y="290"/>
                      </a:lnTo>
                      <a:lnTo>
                        <a:pt x="266" y="308"/>
                      </a:lnTo>
                      <a:lnTo>
                        <a:pt x="266" y="308"/>
                      </a:lnTo>
                      <a:lnTo>
                        <a:pt x="250" y="322"/>
                      </a:lnTo>
                      <a:lnTo>
                        <a:pt x="234" y="332"/>
                      </a:lnTo>
                      <a:lnTo>
                        <a:pt x="224" y="336"/>
                      </a:lnTo>
                      <a:lnTo>
                        <a:pt x="216" y="338"/>
                      </a:lnTo>
                      <a:lnTo>
                        <a:pt x="206" y="340"/>
                      </a:lnTo>
                      <a:lnTo>
                        <a:pt x="196" y="340"/>
                      </a:lnTo>
                      <a:lnTo>
                        <a:pt x="196" y="340"/>
                      </a:lnTo>
                      <a:lnTo>
                        <a:pt x="188" y="338"/>
                      </a:lnTo>
                      <a:lnTo>
                        <a:pt x="180" y="338"/>
                      </a:lnTo>
                      <a:lnTo>
                        <a:pt x="172" y="334"/>
                      </a:lnTo>
                      <a:lnTo>
                        <a:pt x="166" y="328"/>
                      </a:lnTo>
                      <a:lnTo>
                        <a:pt x="160" y="318"/>
                      </a:lnTo>
                      <a:lnTo>
                        <a:pt x="154" y="306"/>
                      </a:lnTo>
                      <a:lnTo>
                        <a:pt x="148" y="288"/>
                      </a:lnTo>
                      <a:lnTo>
                        <a:pt x="144" y="266"/>
                      </a:lnTo>
                      <a:lnTo>
                        <a:pt x="142" y="262"/>
                      </a:lnTo>
                      <a:lnTo>
                        <a:pt x="140" y="260"/>
                      </a:lnTo>
                      <a:lnTo>
                        <a:pt x="140" y="260"/>
                      </a:lnTo>
                      <a:lnTo>
                        <a:pt x="134" y="254"/>
                      </a:lnTo>
                      <a:lnTo>
                        <a:pt x="126" y="250"/>
                      </a:lnTo>
                      <a:lnTo>
                        <a:pt x="118" y="246"/>
                      </a:lnTo>
                      <a:lnTo>
                        <a:pt x="108" y="244"/>
                      </a:lnTo>
                      <a:lnTo>
                        <a:pt x="90" y="242"/>
                      </a:lnTo>
                      <a:lnTo>
                        <a:pt x="70" y="244"/>
                      </a:lnTo>
                      <a:lnTo>
                        <a:pt x="62" y="244"/>
                      </a:lnTo>
                      <a:lnTo>
                        <a:pt x="62" y="244"/>
                      </a:lnTo>
                      <a:lnTo>
                        <a:pt x="48" y="242"/>
                      </a:lnTo>
                      <a:lnTo>
                        <a:pt x="36" y="238"/>
                      </a:lnTo>
                      <a:lnTo>
                        <a:pt x="28" y="232"/>
                      </a:lnTo>
                      <a:lnTo>
                        <a:pt x="24" y="226"/>
                      </a:lnTo>
                      <a:lnTo>
                        <a:pt x="24" y="226"/>
                      </a:lnTo>
                      <a:lnTo>
                        <a:pt x="22" y="218"/>
                      </a:lnTo>
                      <a:lnTo>
                        <a:pt x="26" y="212"/>
                      </a:lnTo>
                      <a:lnTo>
                        <a:pt x="26" y="212"/>
                      </a:lnTo>
                      <a:lnTo>
                        <a:pt x="30" y="208"/>
                      </a:lnTo>
                      <a:lnTo>
                        <a:pt x="38" y="204"/>
                      </a:lnTo>
                      <a:lnTo>
                        <a:pt x="46" y="204"/>
                      </a:lnTo>
                      <a:lnTo>
                        <a:pt x="56" y="202"/>
                      </a:lnTo>
                      <a:lnTo>
                        <a:pt x="78" y="204"/>
                      </a:lnTo>
                      <a:lnTo>
                        <a:pt x="102" y="208"/>
                      </a:lnTo>
                      <a:lnTo>
                        <a:pt x="122" y="212"/>
                      </a:lnTo>
                      <a:lnTo>
                        <a:pt x="128" y="194"/>
                      </a:lnTo>
                      <a:lnTo>
                        <a:pt x="128" y="194"/>
                      </a:lnTo>
                      <a:lnTo>
                        <a:pt x="108" y="186"/>
                      </a:lnTo>
                      <a:lnTo>
                        <a:pt x="88" y="180"/>
                      </a:lnTo>
                      <a:lnTo>
                        <a:pt x="62" y="180"/>
                      </a:lnTo>
                      <a:lnTo>
                        <a:pt x="26" y="182"/>
                      </a:lnTo>
                      <a:lnTo>
                        <a:pt x="26" y="182"/>
                      </a:lnTo>
                      <a:lnTo>
                        <a:pt x="16" y="180"/>
                      </a:lnTo>
                      <a:lnTo>
                        <a:pt x="8" y="176"/>
                      </a:lnTo>
                      <a:lnTo>
                        <a:pt x="2" y="170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54"/>
                      </a:lnTo>
                      <a:lnTo>
                        <a:pt x="6" y="148"/>
                      </a:lnTo>
                      <a:lnTo>
                        <a:pt x="16" y="140"/>
                      </a:lnTo>
                      <a:lnTo>
                        <a:pt x="30" y="136"/>
                      </a:lnTo>
                      <a:lnTo>
                        <a:pt x="30" y="136"/>
                      </a:lnTo>
                      <a:lnTo>
                        <a:pt x="50" y="134"/>
                      </a:lnTo>
                      <a:lnTo>
                        <a:pt x="68" y="136"/>
                      </a:lnTo>
                      <a:lnTo>
                        <a:pt x="86" y="138"/>
                      </a:lnTo>
                      <a:lnTo>
                        <a:pt x="104" y="142"/>
                      </a:lnTo>
                      <a:lnTo>
                        <a:pt x="122" y="146"/>
                      </a:lnTo>
                      <a:lnTo>
                        <a:pt x="126" y="128"/>
                      </a:lnTo>
                      <a:lnTo>
                        <a:pt x="126" y="128"/>
                      </a:lnTo>
                      <a:lnTo>
                        <a:pt x="98" y="118"/>
                      </a:lnTo>
                      <a:lnTo>
                        <a:pt x="78" y="112"/>
                      </a:lnTo>
                      <a:lnTo>
                        <a:pt x="68" y="110"/>
                      </a:lnTo>
                      <a:lnTo>
                        <a:pt x="60" y="110"/>
                      </a:lnTo>
                      <a:lnTo>
                        <a:pt x="60" y="110"/>
                      </a:lnTo>
                      <a:lnTo>
                        <a:pt x="40" y="110"/>
                      </a:lnTo>
                      <a:lnTo>
                        <a:pt x="24" y="108"/>
                      </a:lnTo>
                      <a:lnTo>
                        <a:pt x="14" y="102"/>
                      </a:lnTo>
                      <a:lnTo>
                        <a:pt x="8" y="96"/>
                      </a:lnTo>
                      <a:lnTo>
                        <a:pt x="8" y="96"/>
                      </a:lnTo>
                      <a:lnTo>
                        <a:pt x="6" y="90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82"/>
                      </a:lnTo>
                      <a:lnTo>
                        <a:pt x="8" y="82"/>
                      </a:lnTo>
                      <a:lnTo>
                        <a:pt x="12" y="78"/>
                      </a:lnTo>
                      <a:lnTo>
                        <a:pt x="20" y="74"/>
                      </a:lnTo>
                      <a:lnTo>
                        <a:pt x="32" y="72"/>
                      </a:lnTo>
                      <a:lnTo>
                        <a:pt x="46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lnTo>
                        <a:pt x="82" y="74"/>
                      </a:lnTo>
                      <a:lnTo>
                        <a:pt x="102" y="76"/>
                      </a:lnTo>
                      <a:lnTo>
                        <a:pt x="122" y="82"/>
                      </a:lnTo>
                      <a:lnTo>
                        <a:pt x="140" y="88"/>
                      </a:lnTo>
                      <a:lnTo>
                        <a:pt x="140" y="88"/>
                      </a:lnTo>
                      <a:lnTo>
                        <a:pt x="142" y="90"/>
                      </a:lnTo>
                      <a:lnTo>
                        <a:pt x="152" y="76"/>
                      </a:lnTo>
                      <a:lnTo>
                        <a:pt x="152" y="76"/>
                      </a:lnTo>
                      <a:lnTo>
                        <a:pt x="152" y="76"/>
                      </a:lnTo>
                      <a:lnTo>
                        <a:pt x="152" y="76"/>
                      </a:lnTo>
                      <a:lnTo>
                        <a:pt x="148" y="74"/>
                      </a:lnTo>
                      <a:lnTo>
                        <a:pt x="148" y="74"/>
                      </a:lnTo>
                      <a:lnTo>
                        <a:pt x="124" y="62"/>
                      </a:lnTo>
                      <a:lnTo>
                        <a:pt x="100" y="54"/>
                      </a:lnTo>
                      <a:lnTo>
                        <a:pt x="78" y="50"/>
                      </a:lnTo>
                      <a:lnTo>
                        <a:pt x="54" y="46"/>
                      </a:lnTo>
                      <a:lnTo>
                        <a:pt x="54" y="46"/>
                      </a:lnTo>
                      <a:lnTo>
                        <a:pt x="54" y="46"/>
                      </a:lnTo>
                      <a:lnTo>
                        <a:pt x="46" y="44"/>
                      </a:lnTo>
                      <a:lnTo>
                        <a:pt x="40" y="40"/>
                      </a:lnTo>
                      <a:lnTo>
                        <a:pt x="30" y="34"/>
                      </a:lnTo>
                      <a:lnTo>
                        <a:pt x="24" y="24"/>
                      </a:lnTo>
                      <a:lnTo>
                        <a:pt x="22" y="18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4" y="10"/>
                      </a:lnTo>
                      <a:lnTo>
                        <a:pt x="26" y="6"/>
                      </a:lnTo>
                      <a:lnTo>
                        <a:pt x="34" y="2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94" y="2"/>
                      </a:lnTo>
                      <a:lnTo>
                        <a:pt x="130" y="10"/>
                      </a:lnTo>
                      <a:lnTo>
                        <a:pt x="148" y="14"/>
                      </a:lnTo>
                      <a:lnTo>
                        <a:pt x="168" y="22"/>
                      </a:lnTo>
                      <a:lnTo>
                        <a:pt x="190" y="30"/>
                      </a:lnTo>
                      <a:lnTo>
                        <a:pt x="212" y="42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22" y="48"/>
                      </a:lnTo>
                      <a:lnTo>
                        <a:pt x="230" y="54"/>
                      </a:lnTo>
                      <a:lnTo>
                        <a:pt x="236" y="60"/>
                      </a:lnTo>
                      <a:lnTo>
                        <a:pt x="240" y="70"/>
                      </a:lnTo>
                      <a:lnTo>
                        <a:pt x="248" y="90"/>
                      </a:lnTo>
                      <a:lnTo>
                        <a:pt x="254" y="114"/>
                      </a:lnTo>
                      <a:lnTo>
                        <a:pt x="254" y="114"/>
                      </a:lnTo>
                      <a:lnTo>
                        <a:pt x="258" y="138"/>
                      </a:lnTo>
                      <a:lnTo>
                        <a:pt x="266" y="162"/>
                      </a:lnTo>
                      <a:lnTo>
                        <a:pt x="276" y="188"/>
                      </a:lnTo>
                      <a:lnTo>
                        <a:pt x="290" y="214"/>
                      </a:lnTo>
                      <a:lnTo>
                        <a:pt x="290" y="21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5" name="Freeform 157"/>
                <p:cNvSpPr>
                  <a:spLocks/>
                </p:cNvSpPr>
                <p:nvPr/>
              </p:nvSpPr>
              <p:spPr bwMode="auto">
                <a:xfrm>
                  <a:off x="9166225" y="1825625"/>
                  <a:ext cx="488950" cy="568325"/>
                </a:xfrm>
                <a:custGeom>
                  <a:avLst/>
                  <a:gdLst/>
                  <a:ahLst/>
                  <a:cxnLst>
                    <a:cxn ang="0">
                      <a:pos x="200" y="32"/>
                    </a:cxn>
                    <a:cxn ang="0">
                      <a:pos x="138" y="10"/>
                    </a:cxn>
                    <a:cxn ang="0">
                      <a:pos x="68" y="0"/>
                    </a:cxn>
                    <a:cxn ang="0">
                      <a:pos x="38" y="4"/>
                    </a:cxn>
                    <a:cxn ang="0">
                      <a:pos x="24" y="16"/>
                    </a:cxn>
                    <a:cxn ang="0">
                      <a:pos x="22" y="34"/>
                    </a:cxn>
                    <a:cxn ang="0">
                      <a:pos x="44" y="60"/>
                    </a:cxn>
                    <a:cxn ang="0">
                      <a:pos x="60" y="64"/>
                    </a:cxn>
                    <a:cxn ang="0">
                      <a:pos x="130" y="80"/>
                    </a:cxn>
                    <a:cxn ang="0">
                      <a:pos x="144" y="86"/>
                    </a:cxn>
                    <a:cxn ang="0">
                      <a:pos x="78" y="74"/>
                    </a:cxn>
                    <a:cxn ang="0">
                      <a:pos x="44" y="72"/>
                    </a:cxn>
                    <a:cxn ang="0">
                      <a:pos x="16" y="80"/>
                    </a:cxn>
                    <a:cxn ang="0">
                      <a:pos x="6" y="96"/>
                    </a:cxn>
                    <a:cxn ang="0">
                      <a:pos x="10" y="114"/>
                    </a:cxn>
                    <a:cxn ang="0">
                      <a:pos x="30" y="126"/>
                    </a:cxn>
                    <a:cxn ang="0">
                      <a:pos x="68" y="128"/>
                    </a:cxn>
                    <a:cxn ang="0">
                      <a:pos x="86" y="130"/>
                    </a:cxn>
                    <a:cxn ang="0">
                      <a:pos x="132" y="146"/>
                    </a:cxn>
                    <a:cxn ang="0">
                      <a:pos x="62" y="136"/>
                    </a:cxn>
                    <a:cxn ang="0">
                      <a:pos x="28" y="140"/>
                    </a:cxn>
                    <a:cxn ang="0">
                      <a:pos x="8" y="152"/>
                    </a:cxn>
                    <a:cxn ang="0">
                      <a:pos x="0" y="168"/>
                    </a:cxn>
                    <a:cxn ang="0">
                      <a:pos x="10" y="192"/>
                    </a:cxn>
                    <a:cxn ang="0">
                      <a:pos x="28" y="200"/>
                    </a:cxn>
                    <a:cxn ang="0">
                      <a:pos x="72" y="198"/>
                    </a:cxn>
                    <a:cxn ang="0">
                      <a:pos x="132" y="212"/>
                    </a:cxn>
                    <a:cxn ang="0">
                      <a:pos x="70" y="204"/>
                    </a:cxn>
                    <a:cxn ang="0">
                      <a:pos x="34" y="210"/>
                    </a:cxn>
                    <a:cxn ang="0">
                      <a:pos x="22" y="224"/>
                    </a:cxn>
                    <a:cxn ang="0">
                      <a:pos x="30" y="248"/>
                    </a:cxn>
                    <a:cxn ang="0">
                      <a:pos x="58" y="262"/>
                    </a:cxn>
                    <a:cxn ang="0">
                      <a:pos x="92" y="262"/>
                    </a:cxn>
                    <a:cxn ang="0">
                      <a:pos x="128" y="266"/>
                    </a:cxn>
                    <a:cxn ang="0">
                      <a:pos x="142" y="276"/>
                    </a:cxn>
                    <a:cxn ang="0">
                      <a:pos x="158" y="330"/>
                    </a:cxn>
                    <a:cxn ang="0">
                      <a:pos x="182" y="354"/>
                    </a:cxn>
                    <a:cxn ang="0">
                      <a:pos x="204" y="358"/>
                    </a:cxn>
                    <a:cxn ang="0">
                      <a:pos x="240" y="352"/>
                    </a:cxn>
                    <a:cxn ang="0">
                      <a:pos x="270" y="334"/>
                    </a:cxn>
                    <a:cxn ang="0">
                      <a:pos x="292" y="306"/>
                    </a:cxn>
                    <a:cxn ang="0">
                      <a:pos x="306" y="270"/>
                    </a:cxn>
                    <a:cxn ang="0">
                      <a:pos x="308" y="232"/>
                    </a:cxn>
                    <a:cxn ang="0">
                      <a:pos x="298" y="206"/>
                    </a:cxn>
                    <a:cxn ang="0">
                      <a:pos x="274" y="138"/>
                    </a:cxn>
                    <a:cxn ang="0">
                      <a:pos x="254" y="70"/>
                    </a:cxn>
                    <a:cxn ang="0">
                      <a:pos x="234" y="50"/>
                    </a:cxn>
                  </a:cxnLst>
                  <a:rect l="0" t="0" r="r" b="b"/>
                  <a:pathLst>
                    <a:path w="308" h="358">
                      <a:moveTo>
                        <a:pt x="224" y="44"/>
                      </a:moveTo>
                      <a:lnTo>
                        <a:pt x="224" y="44"/>
                      </a:lnTo>
                      <a:lnTo>
                        <a:pt x="200" y="32"/>
                      </a:lnTo>
                      <a:lnTo>
                        <a:pt x="178" y="22"/>
                      </a:lnTo>
                      <a:lnTo>
                        <a:pt x="158" y="16"/>
                      </a:lnTo>
                      <a:lnTo>
                        <a:pt x="138" y="10"/>
                      </a:lnTo>
                      <a:lnTo>
                        <a:pt x="102" y="4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46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2" y="22"/>
                      </a:lnTo>
                      <a:lnTo>
                        <a:pt x="22" y="28"/>
                      </a:lnTo>
                      <a:lnTo>
                        <a:pt x="22" y="34"/>
                      </a:lnTo>
                      <a:lnTo>
                        <a:pt x="26" y="40"/>
                      </a:lnTo>
                      <a:lnTo>
                        <a:pt x="34" y="50"/>
                      </a:lnTo>
                      <a:lnTo>
                        <a:pt x="44" y="60"/>
                      </a:lnTo>
                      <a:lnTo>
                        <a:pt x="52" y="62"/>
                      </a:lnTo>
                      <a:lnTo>
                        <a:pt x="60" y="64"/>
                      </a:lnTo>
                      <a:lnTo>
                        <a:pt x="60" y="64"/>
                      </a:lnTo>
                      <a:lnTo>
                        <a:pt x="82" y="68"/>
                      </a:lnTo>
                      <a:lnTo>
                        <a:pt x="106" y="72"/>
                      </a:lnTo>
                      <a:lnTo>
                        <a:pt x="130" y="80"/>
                      </a:lnTo>
                      <a:lnTo>
                        <a:pt x="156" y="92"/>
                      </a:lnTo>
                      <a:lnTo>
                        <a:pt x="156" y="92"/>
                      </a:lnTo>
                      <a:lnTo>
                        <a:pt x="144" y="86"/>
                      </a:lnTo>
                      <a:lnTo>
                        <a:pt x="130" y="82"/>
                      </a:lnTo>
                      <a:lnTo>
                        <a:pt x="104" y="76"/>
                      </a:lnTo>
                      <a:lnTo>
                        <a:pt x="78" y="74"/>
                      </a:lnTo>
                      <a:lnTo>
                        <a:pt x="56" y="72"/>
                      </a:lnTo>
                      <a:lnTo>
                        <a:pt x="56" y="72"/>
                      </a:lnTo>
                      <a:lnTo>
                        <a:pt x="44" y="72"/>
                      </a:lnTo>
                      <a:lnTo>
                        <a:pt x="32" y="74"/>
                      </a:lnTo>
                      <a:lnTo>
                        <a:pt x="24" y="76"/>
                      </a:lnTo>
                      <a:lnTo>
                        <a:pt x="16" y="80"/>
                      </a:lnTo>
                      <a:lnTo>
                        <a:pt x="10" y="84"/>
                      </a:lnTo>
                      <a:lnTo>
                        <a:pt x="8" y="90"/>
                      </a:lnTo>
                      <a:lnTo>
                        <a:pt x="6" y="96"/>
                      </a:lnTo>
                      <a:lnTo>
                        <a:pt x="4" y="102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2" y="122"/>
                      </a:lnTo>
                      <a:lnTo>
                        <a:pt x="30" y="126"/>
                      </a:lnTo>
                      <a:lnTo>
                        <a:pt x="42" y="128"/>
                      </a:lnTo>
                      <a:lnTo>
                        <a:pt x="54" y="130"/>
                      </a:lnTo>
                      <a:lnTo>
                        <a:pt x="68" y="128"/>
                      </a:lnTo>
                      <a:lnTo>
                        <a:pt x="68" y="128"/>
                      </a:lnTo>
                      <a:lnTo>
                        <a:pt x="76" y="130"/>
                      </a:lnTo>
                      <a:lnTo>
                        <a:pt x="86" y="130"/>
                      </a:lnTo>
                      <a:lnTo>
                        <a:pt x="106" y="138"/>
                      </a:lnTo>
                      <a:lnTo>
                        <a:pt x="132" y="146"/>
                      </a:lnTo>
                      <a:lnTo>
                        <a:pt x="132" y="146"/>
                      </a:lnTo>
                      <a:lnTo>
                        <a:pt x="106" y="142"/>
                      </a:lnTo>
                      <a:lnTo>
                        <a:pt x="84" y="138"/>
                      </a:lnTo>
                      <a:lnTo>
                        <a:pt x="62" y="136"/>
                      </a:lnTo>
                      <a:lnTo>
                        <a:pt x="36" y="138"/>
                      </a:lnTo>
                      <a:lnTo>
                        <a:pt x="36" y="138"/>
                      </a:lnTo>
                      <a:lnTo>
                        <a:pt x="28" y="140"/>
                      </a:lnTo>
                      <a:lnTo>
                        <a:pt x="20" y="142"/>
                      </a:lnTo>
                      <a:lnTo>
                        <a:pt x="12" y="146"/>
                      </a:lnTo>
                      <a:lnTo>
                        <a:pt x="8" y="152"/>
                      </a:lnTo>
                      <a:lnTo>
                        <a:pt x="4" y="156"/>
                      </a:lnTo>
                      <a:lnTo>
                        <a:pt x="2" y="162"/>
                      </a:lnTo>
                      <a:lnTo>
                        <a:pt x="0" y="168"/>
                      </a:lnTo>
                      <a:lnTo>
                        <a:pt x="0" y="172"/>
                      </a:lnTo>
                      <a:lnTo>
                        <a:pt x="2" y="184"/>
                      </a:lnTo>
                      <a:lnTo>
                        <a:pt x="10" y="192"/>
                      </a:lnTo>
                      <a:lnTo>
                        <a:pt x="14" y="196"/>
                      </a:lnTo>
                      <a:lnTo>
                        <a:pt x="20" y="198"/>
                      </a:lnTo>
                      <a:lnTo>
                        <a:pt x="28" y="200"/>
                      </a:lnTo>
                      <a:lnTo>
                        <a:pt x="36" y="200"/>
                      </a:lnTo>
                      <a:lnTo>
                        <a:pt x="36" y="200"/>
                      </a:lnTo>
                      <a:lnTo>
                        <a:pt x="72" y="198"/>
                      </a:lnTo>
                      <a:lnTo>
                        <a:pt x="96" y="200"/>
                      </a:lnTo>
                      <a:lnTo>
                        <a:pt x="114" y="204"/>
                      </a:lnTo>
                      <a:lnTo>
                        <a:pt x="132" y="212"/>
                      </a:lnTo>
                      <a:lnTo>
                        <a:pt x="132" y="212"/>
                      </a:lnTo>
                      <a:lnTo>
                        <a:pt x="98" y="208"/>
                      </a:lnTo>
                      <a:lnTo>
                        <a:pt x="70" y="204"/>
                      </a:lnTo>
                      <a:lnTo>
                        <a:pt x="56" y="204"/>
                      </a:lnTo>
                      <a:lnTo>
                        <a:pt x="44" y="206"/>
                      </a:lnTo>
                      <a:lnTo>
                        <a:pt x="34" y="210"/>
                      </a:lnTo>
                      <a:lnTo>
                        <a:pt x="26" y="216"/>
                      </a:lnTo>
                      <a:lnTo>
                        <a:pt x="26" y="216"/>
                      </a:lnTo>
                      <a:lnTo>
                        <a:pt x="22" y="224"/>
                      </a:lnTo>
                      <a:lnTo>
                        <a:pt x="22" y="232"/>
                      </a:lnTo>
                      <a:lnTo>
                        <a:pt x="24" y="240"/>
                      </a:lnTo>
                      <a:lnTo>
                        <a:pt x="30" y="248"/>
                      </a:lnTo>
                      <a:lnTo>
                        <a:pt x="38" y="254"/>
                      </a:lnTo>
                      <a:lnTo>
                        <a:pt x="46" y="258"/>
                      </a:lnTo>
                      <a:lnTo>
                        <a:pt x="58" y="262"/>
                      </a:lnTo>
                      <a:lnTo>
                        <a:pt x="70" y="262"/>
                      </a:lnTo>
                      <a:lnTo>
                        <a:pt x="70" y="262"/>
                      </a:lnTo>
                      <a:lnTo>
                        <a:pt x="92" y="262"/>
                      </a:lnTo>
                      <a:lnTo>
                        <a:pt x="112" y="262"/>
                      </a:lnTo>
                      <a:lnTo>
                        <a:pt x="120" y="264"/>
                      </a:lnTo>
                      <a:lnTo>
                        <a:pt x="128" y="266"/>
                      </a:lnTo>
                      <a:lnTo>
                        <a:pt x="136" y="270"/>
                      </a:lnTo>
                      <a:lnTo>
                        <a:pt x="142" y="276"/>
                      </a:lnTo>
                      <a:lnTo>
                        <a:pt x="142" y="276"/>
                      </a:lnTo>
                      <a:lnTo>
                        <a:pt x="148" y="298"/>
                      </a:lnTo>
                      <a:lnTo>
                        <a:pt x="152" y="316"/>
                      </a:lnTo>
                      <a:lnTo>
                        <a:pt x="158" y="330"/>
                      </a:lnTo>
                      <a:lnTo>
                        <a:pt x="166" y="342"/>
                      </a:lnTo>
                      <a:lnTo>
                        <a:pt x="174" y="350"/>
                      </a:lnTo>
                      <a:lnTo>
                        <a:pt x="182" y="354"/>
                      </a:lnTo>
                      <a:lnTo>
                        <a:pt x="192" y="358"/>
                      </a:lnTo>
                      <a:lnTo>
                        <a:pt x="204" y="358"/>
                      </a:lnTo>
                      <a:lnTo>
                        <a:pt x="204" y="358"/>
                      </a:lnTo>
                      <a:lnTo>
                        <a:pt x="216" y="358"/>
                      </a:lnTo>
                      <a:lnTo>
                        <a:pt x="228" y="356"/>
                      </a:lnTo>
                      <a:lnTo>
                        <a:pt x="240" y="352"/>
                      </a:lnTo>
                      <a:lnTo>
                        <a:pt x="250" y="348"/>
                      </a:lnTo>
                      <a:lnTo>
                        <a:pt x="260" y="342"/>
                      </a:lnTo>
                      <a:lnTo>
                        <a:pt x="270" y="334"/>
                      </a:lnTo>
                      <a:lnTo>
                        <a:pt x="278" y="326"/>
                      </a:lnTo>
                      <a:lnTo>
                        <a:pt x="286" y="316"/>
                      </a:lnTo>
                      <a:lnTo>
                        <a:pt x="292" y="306"/>
                      </a:lnTo>
                      <a:lnTo>
                        <a:pt x="298" y="294"/>
                      </a:lnTo>
                      <a:lnTo>
                        <a:pt x="302" y="282"/>
                      </a:lnTo>
                      <a:lnTo>
                        <a:pt x="306" y="270"/>
                      </a:lnTo>
                      <a:lnTo>
                        <a:pt x="308" y="258"/>
                      </a:lnTo>
                      <a:lnTo>
                        <a:pt x="308" y="246"/>
                      </a:lnTo>
                      <a:lnTo>
                        <a:pt x="308" y="232"/>
                      </a:lnTo>
                      <a:lnTo>
                        <a:pt x="306" y="220"/>
                      </a:lnTo>
                      <a:lnTo>
                        <a:pt x="306" y="220"/>
                      </a:lnTo>
                      <a:lnTo>
                        <a:pt x="298" y="206"/>
                      </a:lnTo>
                      <a:lnTo>
                        <a:pt x="290" y="192"/>
                      </a:lnTo>
                      <a:lnTo>
                        <a:pt x="280" y="164"/>
                      </a:lnTo>
                      <a:lnTo>
                        <a:pt x="274" y="138"/>
                      </a:lnTo>
                      <a:lnTo>
                        <a:pt x="268" y="112"/>
                      </a:lnTo>
                      <a:lnTo>
                        <a:pt x="262" y="90"/>
                      </a:lnTo>
                      <a:lnTo>
                        <a:pt x="254" y="70"/>
                      </a:lnTo>
                      <a:lnTo>
                        <a:pt x="250" y="62"/>
                      </a:lnTo>
                      <a:lnTo>
                        <a:pt x="242" y="56"/>
                      </a:lnTo>
                      <a:lnTo>
                        <a:pt x="234" y="50"/>
                      </a:lnTo>
                      <a:lnTo>
                        <a:pt x="224" y="44"/>
                      </a:lnTo>
                      <a:lnTo>
                        <a:pt x="22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3" name="Group 258"/>
            <p:cNvGrpSpPr/>
            <p:nvPr/>
          </p:nvGrpSpPr>
          <p:grpSpPr>
            <a:xfrm rot="1636592">
              <a:off x="9279405" y="1839894"/>
              <a:ext cx="568325" cy="660400"/>
              <a:chOff x="7342188" y="2151063"/>
              <a:chExt cx="568325" cy="660400"/>
            </a:xfrm>
          </p:grpSpPr>
          <p:sp>
            <p:nvSpPr>
              <p:cNvPr id="17530" name="Freeform 122"/>
              <p:cNvSpPr>
                <a:spLocks/>
              </p:cNvSpPr>
              <p:nvPr/>
            </p:nvSpPr>
            <p:spPr bwMode="auto">
              <a:xfrm>
                <a:off x="7361238" y="2500313"/>
                <a:ext cx="282575" cy="2921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6" y="8"/>
                  </a:cxn>
                  <a:cxn ang="0">
                    <a:pos x="10" y="16"/>
                  </a:cxn>
                  <a:cxn ang="0">
                    <a:pos x="6" y="24"/>
                  </a:cxn>
                  <a:cxn ang="0">
                    <a:pos x="2" y="36"/>
                  </a:cxn>
                  <a:cxn ang="0">
                    <a:pos x="0" y="48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102"/>
                  </a:cxn>
                  <a:cxn ang="0">
                    <a:pos x="14" y="128"/>
                  </a:cxn>
                  <a:cxn ang="0">
                    <a:pos x="26" y="148"/>
                  </a:cxn>
                  <a:cxn ang="0">
                    <a:pos x="30" y="156"/>
                  </a:cxn>
                  <a:cxn ang="0">
                    <a:pos x="36" y="162"/>
                  </a:cxn>
                  <a:cxn ang="0">
                    <a:pos x="36" y="162"/>
                  </a:cxn>
                  <a:cxn ang="0">
                    <a:pos x="46" y="170"/>
                  </a:cxn>
                  <a:cxn ang="0">
                    <a:pos x="56" y="174"/>
                  </a:cxn>
                  <a:cxn ang="0">
                    <a:pos x="66" y="178"/>
                  </a:cxn>
                  <a:cxn ang="0">
                    <a:pos x="78" y="182"/>
                  </a:cxn>
                  <a:cxn ang="0">
                    <a:pos x="88" y="184"/>
                  </a:cxn>
                  <a:cxn ang="0">
                    <a:pos x="100" y="184"/>
                  </a:cxn>
                  <a:cxn ang="0">
                    <a:pos x="112" y="182"/>
                  </a:cxn>
                  <a:cxn ang="0">
                    <a:pos x="122" y="180"/>
                  </a:cxn>
                  <a:cxn ang="0">
                    <a:pos x="132" y="178"/>
                  </a:cxn>
                  <a:cxn ang="0">
                    <a:pos x="142" y="172"/>
                  </a:cxn>
                  <a:cxn ang="0">
                    <a:pos x="152" y="166"/>
                  </a:cxn>
                  <a:cxn ang="0">
                    <a:pos x="160" y="158"/>
                  </a:cxn>
                  <a:cxn ang="0">
                    <a:pos x="166" y="150"/>
                  </a:cxn>
                  <a:cxn ang="0">
                    <a:pos x="172" y="140"/>
                  </a:cxn>
                  <a:cxn ang="0">
                    <a:pos x="176" y="128"/>
                  </a:cxn>
                  <a:cxn ang="0">
                    <a:pos x="178" y="114"/>
                  </a:cxn>
                  <a:cxn ang="0">
                    <a:pos x="178" y="114"/>
                  </a:cxn>
                  <a:cxn ang="0">
                    <a:pos x="160" y="104"/>
                  </a:cxn>
                  <a:cxn ang="0">
                    <a:pos x="142" y="90"/>
                  </a:cxn>
                  <a:cxn ang="0">
                    <a:pos x="106" y="58"/>
                  </a:cxn>
                  <a:cxn ang="0">
                    <a:pos x="72" y="24"/>
                  </a:cxn>
                  <a:cxn ang="0">
                    <a:pos x="54" y="12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78" h="18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6" y="8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36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102"/>
                    </a:lnTo>
                    <a:lnTo>
                      <a:pt x="14" y="128"/>
                    </a:lnTo>
                    <a:lnTo>
                      <a:pt x="26" y="148"/>
                    </a:lnTo>
                    <a:lnTo>
                      <a:pt x="30" y="156"/>
                    </a:lnTo>
                    <a:lnTo>
                      <a:pt x="36" y="162"/>
                    </a:lnTo>
                    <a:lnTo>
                      <a:pt x="36" y="162"/>
                    </a:lnTo>
                    <a:lnTo>
                      <a:pt x="46" y="170"/>
                    </a:lnTo>
                    <a:lnTo>
                      <a:pt x="56" y="174"/>
                    </a:lnTo>
                    <a:lnTo>
                      <a:pt x="66" y="178"/>
                    </a:lnTo>
                    <a:lnTo>
                      <a:pt x="78" y="182"/>
                    </a:lnTo>
                    <a:lnTo>
                      <a:pt x="88" y="184"/>
                    </a:lnTo>
                    <a:lnTo>
                      <a:pt x="100" y="184"/>
                    </a:lnTo>
                    <a:lnTo>
                      <a:pt x="112" y="182"/>
                    </a:lnTo>
                    <a:lnTo>
                      <a:pt x="122" y="180"/>
                    </a:lnTo>
                    <a:lnTo>
                      <a:pt x="132" y="178"/>
                    </a:lnTo>
                    <a:lnTo>
                      <a:pt x="142" y="172"/>
                    </a:lnTo>
                    <a:lnTo>
                      <a:pt x="152" y="166"/>
                    </a:lnTo>
                    <a:lnTo>
                      <a:pt x="160" y="158"/>
                    </a:lnTo>
                    <a:lnTo>
                      <a:pt x="166" y="150"/>
                    </a:lnTo>
                    <a:lnTo>
                      <a:pt x="172" y="140"/>
                    </a:lnTo>
                    <a:lnTo>
                      <a:pt x="176" y="128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60" y="104"/>
                    </a:lnTo>
                    <a:lnTo>
                      <a:pt x="142" y="90"/>
                    </a:lnTo>
                    <a:lnTo>
                      <a:pt x="106" y="58"/>
                    </a:lnTo>
                    <a:lnTo>
                      <a:pt x="72" y="24"/>
                    </a:lnTo>
                    <a:lnTo>
                      <a:pt x="54" y="1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1" name="Freeform 123"/>
              <p:cNvSpPr>
                <a:spLocks noEditPoints="1"/>
              </p:cNvSpPr>
              <p:nvPr/>
            </p:nvSpPr>
            <p:spPr bwMode="auto">
              <a:xfrm>
                <a:off x="7348538" y="2484438"/>
                <a:ext cx="311150" cy="320675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0" y="76"/>
                  </a:cxn>
                  <a:cxn ang="0">
                    <a:pos x="6" y="118"/>
                  </a:cxn>
                  <a:cxn ang="0">
                    <a:pos x="20" y="156"/>
                  </a:cxn>
                  <a:cxn ang="0">
                    <a:pos x="40" y="180"/>
                  </a:cxn>
                  <a:cxn ang="0">
                    <a:pos x="50" y="188"/>
                  </a:cxn>
                  <a:cxn ang="0">
                    <a:pos x="76" y="198"/>
                  </a:cxn>
                  <a:cxn ang="0">
                    <a:pos x="104" y="202"/>
                  </a:cxn>
                  <a:cxn ang="0">
                    <a:pos x="132" y="200"/>
                  </a:cxn>
                  <a:cxn ang="0">
                    <a:pos x="146" y="194"/>
                  </a:cxn>
                  <a:cxn ang="0">
                    <a:pos x="164" y="184"/>
                  </a:cxn>
                  <a:cxn ang="0">
                    <a:pos x="180" y="168"/>
                  </a:cxn>
                  <a:cxn ang="0">
                    <a:pos x="190" y="148"/>
                  </a:cxn>
                  <a:cxn ang="0">
                    <a:pos x="194" y="126"/>
                  </a:cxn>
                  <a:cxn ang="0">
                    <a:pos x="190" y="116"/>
                  </a:cxn>
                  <a:cxn ang="0">
                    <a:pos x="172" y="106"/>
                  </a:cxn>
                  <a:cxn ang="0">
                    <a:pos x="120" y="60"/>
                  </a:cxn>
                  <a:cxn ang="0">
                    <a:pos x="84" y="28"/>
                  </a:cxn>
                  <a:cxn ang="0">
                    <a:pos x="48" y="2"/>
                  </a:cxn>
                  <a:cxn ang="0">
                    <a:pos x="42" y="2"/>
                  </a:cxn>
                  <a:cxn ang="0">
                    <a:pos x="28" y="4"/>
                  </a:cxn>
                  <a:cxn ang="0">
                    <a:pos x="10" y="22"/>
                  </a:cxn>
                  <a:cxn ang="0">
                    <a:pos x="4" y="36"/>
                  </a:cxn>
                  <a:cxn ang="0">
                    <a:pos x="138" y="178"/>
                  </a:cxn>
                  <a:cxn ang="0">
                    <a:pos x="116" y="184"/>
                  </a:cxn>
                  <a:cxn ang="0">
                    <a:pos x="94" y="184"/>
                  </a:cxn>
                  <a:cxn ang="0">
                    <a:pos x="70" y="178"/>
                  </a:cxn>
                  <a:cxn ang="0">
                    <a:pos x="50" y="166"/>
                  </a:cxn>
                  <a:cxn ang="0">
                    <a:pos x="44" y="158"/>
                  </a:cxn>
                  <a:cxn ang="0">
                    <a:pos x="30" y="130"/>
                  </a:cxn>
                  <a:cxn ang="0">
                    <a:pos x="20" y="94"/>
                  </a:cxn>
                  <a:cxn ang="0">
                    <a:pos x="18" y="58"/>
                  </a:cxn>
                  <a:cxn ang="0">
                    <a:pos x="20" y="42"/>
                  </a:cxn>
                  <a:cxn ang="0">
                    <a:pos x="28" y="26"/>
                  </a:cxn>
                  <a:cxn ang="0">
                    <a:pos x="42" y="20"/>
                  </a:cxn>
                  <a:cxn ang="0">
                    <a:pos x="58" y="30"/>
                  </a:cxn>
                  <a:cxn ang="0">
                    <a:pos x="108" y="74"/>
                  </a:cxn>
                  <a:cxn ang="0">
                    <a:pos x="142" y="104"/>
                  </a:cxn>
                  <a:cxn ang="0">
                    <a:pos x="176" y="128"/>
                  </a:cxn>
                  <a:cxn ang="0">
                    <a:pos x="174" y="140"/>
                  </a:cxn>
                  <a:cxn ang="0">
                    <a:pos x="166" y="156"/>
                  </a:cxn>
                  <a:cxn ang="0">
                    <a:pos x="150" y="172"/>
                  </a:cxn>
                  <a:cxn ang="0">
                    <a:pos x="138" y="178"/>
                  </a:cxn>
                </a:cxnLst>
                <a:rect l="0" t="0" r="r" b="b"/>
                <a:pathLst>
                  <a:path w="196" h="202">
                    <a:moveTo>
                      <a:pt x="4" y="36"/>
                    </a:moveTo>
                    <a:lnTo>
                      <a:pt x="4" y="36"/>
                    </a:lnTo>
                    <a:lnTo>
                      <a:pt x="0" y="56"/>
                    </a:lnTo>
                    <a:lnTo>
                      <a:pt x="0" y="76"/>
                    </a:lnTo>
                    <a:lnTo>
                      <a:pt x="2" y="96"/>
                    </a:lnTo>
                    <a:lnTo>
                      <a:pt x="6" y="118"/>
                    </a:lnTo>
                    <a:lnTo>
                      <a:pt x="12" y="138"/>
                    </a:lnTo>
                    <a:lnTo>
                      <a:pt x="20" y="156"/>
                    </a:lnTo>
                    <a:lnTo>
                      <a:pt x="30" y="17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50" y="188"/>
                    </a:lnTo>
                    <a:lnTo>
                      <a:pt x="64" y="194"/>
                    </a:lnTo>
                    <a:lnTo>
                      <a:pt x="76" y="198"/>
                    </a:lnTo>
                    <a:lnTo>
                      <a:pt x="90" y="202"/>
                    </a:lnTo>
                    <a:lnTo>
                      <a:pt x="104" y="202"/>
                    </a:lnTo>
                    <a:lnTo>
                      <a:pt x="118" y="202"/>
                    </a:lnTo>
                    <a:lnTo>
                      <a:pt x="132" y="200"/>
                    </a:lnTo>
                    <a:lnTo>
                      <a:pt x="146" y="194"/>
                    </a:lnTo>
                    <a:lnTo>
                      <a:pt x="146" y="194"/>
                    </a:lnTo>
                    <a:lnTo>
                      <a:pt x="156" y="190"/>
                    </a:lnTo>
                    <a:lnTo>
                      <a:pt x="164" y="184"/>
                    </a:lnTo>
                    <a:lnTo>
                      <a:pt x="172" y="176"/>
                    </a:lnTo>
                    <a:lnTo>
                      <a:pt x="180" y="168"/>
                    </a:lnTo>
                    <a:lnTo>
                      <a:pt x="186" y="158"/>
                    </a:lnTo>
                    <a:lnTo>
                      <a:pt x="190" y="148"/>
                    </a:lnTo>
                    <a:lnTo>
                      <a:pt x="192" y="138"/>
                    </a:lnTo>
                    <a:lnTo>
                      <a:pt x="194" y="126"/>
                    </a:lnTo>
                    <a:lnTo>
                      <a:pt x="196" y="120"/>
                    </a:lnTo>
                    <a:lnTo>
                      <a:pt x="190" y="116"/>
                    </a:lnTo>
                    <a:lnTo>
                      <a:pt x="190" y="116"/>
                    </a:lnTo>
                    <a:lnTo>
                      <a:pt x="172" y="106"/>
                    </a:lnTo>
                    <a:lnTo>
                      <a:pt x="156" y="92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84" y="28"/>
                    </a:lnTo>
                    <a:lnTo>
                      <a:pt x="66" y="14"/>
                    </a:lnTo>
                    <a:lnTo>
                      <a:pt x="48" y="2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28" y="4"/>
                    </a:lnTo>
                    <a:lnTo>
                      <a:pt x="18" y="12"/>
                    </a:lnTo>
                    <a:lnTo>
                      <a:pt x="10" y="22"/>
                    </a:lnTo>
                    <a:lnTo>
                      <a:pt x="4" y="36"/>
                    </a:lnTo>
                    <a:lnTo>
                      <a:pt x="4" y="36"/>
                    </a:lnTo>
                    <a:close/>
                    <a:moveTo>
                      <a:pt x="138" y="178"/>
                    </a:moveTo>
                    <a:lnTo>
                      <a:pt x="138" y="178"/>
                    </a:lnTo>
                    <a:lnTo>
                      <a:pt x="128" y="182"/>
                    </a:lnTo>
                    <a:lnTo>
                      <a:pt x="116" y="184"/>
                    </a:lnTo>
                    <a:lnTo>
                      <a:pt x="104" y="184"/>
                    </a:lnTo>
                    <a:lnTo>
                      <a:pt x="94" y="184"/>
                    </a:lnTo>
                    <a:lnTo>
                      <a:pt x="82" y="182"/>
                    </a:lnTo>
                    <a:lnTo>
                      <a:pt x="70" y="178"/>
                    </a:lnTo>
                    <a:lnTo>
                      <a:pt x="60" y="172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44" y="158"/>
                    </a:lnTo>
                    <a:lnTo>
                      <a:pt x="36" y="146"/>
                    </a:lnTo>
                    <a:lnTo>
                      <a:pt x="30" y="130"/>
                    </a:lnTo>
                    <a:lnTo>
                      <a:pt x="24" y="114"/>
                    </a:lnTo>
                    <a:lnTo>
                      <a:pt x="20" y="94"/>
                    </a:lnTo>
                    <a:lnTo>
                      <a:pt x="18" y="76"/>
                    </a:lnTo>
                    <a:lnTo>
                      <a:pt x="18" y="58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4" y="34"/>
                    </a:lnTo>
                    <a:lnTo>
                      <a:pt x="28" y="26"/>
                    </a:lnTo>
                    <a:lnTo>
                      <a:pt x="34" y="22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58" y="30"/>
                    </a:lnTo>
                    <a:lnTo>
                      <a:pt x="76" y="44"/>
                    </a:lnTo>
                    <a:lnTo>
                      <a:pt x="108" y="74"/>
                    </a:lnTo>
                    <a:lnTo>
                      <a:pt x="108" y="74"/>
                    </a:lnTo>
                    <a:lnTo>
                      <a:pt x="142" y="104"/>
                    </a:lnTo>
                    <a:lnTo>
                      <a:pt x="158" y="118"/>
                    </a:lnTo>
                    <a:lnTo>
                      <a:pt x="176" y="128"/>
                    </a:lnTo>
                    <a:lnTo>
                      <a:pt x="176" y="128"/>
                    </a:lnTo>
                    <a:lnTo>
                      <a:pt x="174" y="140"/>
                    </a:lnTo>
                    <a:lnTo>
                      <a:pt x="170" y="148"/>
                    </a:lnTo>
                    <a:lnTo>
                      <a:pt x="166" y="156"/>
                    </a:lnTo>
                    <a:lnTo>
                      <a:pt x="160" y="162"/>
                    </a:lnTo>
                    <a:lnTo>
                      <a:pt x="150" y="172"/>
                    </a:lnTo>
                    <a:lnTo>
                      <a:pt x="138" y="178"/>
                    </a:lnTo>
                    <a:lnTo>
                      <a:pt x="138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2" name="Freeform 124"/>
              <p:cNvSpPr>
                <a:spLocks/>
              </p:cNvSpPr>
              <p:nvPr/>
            </p:nvSpPr>
            <p:spPr bwMode="auto">
              <a:xfrm>
                <a:off x="7361238" y="2500313"/>
                <a:ext cx="282575" cy="2921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6" y="8"/>
                  </a:cxn>
                  <a:cxn ang="0">
                    <a:pos x="10" y="16"/>
                  </a:cxn>
                  <a:cxn ang="0">
                    <a:pos x="6" y="24"/>
                  </a:cxn>
                  <a:cxn ang="0">
                    <a:pos x="2" y="36"/>
                  </a:cxn>
                  <a:cxn ang="0">
                    <a:pos x="0" y="48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102"/>
                  </a:cxn>
                  <a:cxn ang="0">
                    <a:pos x="14" y="128"/>
                  </a:cxn>
                  <a:cxn ang="0">
                    <a:pos x="26" y="148"/>
                  </a:cxn>
                  <a:cxn ang="0">
                    <a:pos x="30" y="156"/>
                  </a:cxn>
                  <a:cxn ang="0">
                    <a:pos x="36" y="162"/>
                  </a:cxn>
                  <a:cxn ang="0">
                    <a:pos x="36" y="162"/>
                  </a:cxn>
                  <a:cxn ang="0">
                    <a:pos x="46" y="170"/>
                  </a:cxn>
                  <a:cxn ang="0">
                    <a:pos x="56" y="174"/>
                  </a:cxn>
                  <a:cxn ang="0">
                    <a:pos x="66" y="178"/>
                  </a:cxn>
                  <a:cxn ang="0">
                    <a:pos x="78" y="182"/>
                  </a:cxn>
                  <a:cxn ang="0">
                    <a:pos x="88" y="184"/>
                  </a:cxn>
                  <a:cxn ang="0">
                    <a:pos x="100" y="184"/>
                  </a:cxn>
                  <a:cxn ang="0">
                    <a:pos x="112" y="182"/>
                  </a:cxn>
                  <a:cxn ang="0">
                    <a:pos x="122" y="180"/>
                  </a:cxn>
                  <a:cxn ang="0">
                    <a:pos x="132" y="178"/>
                  </a:cxn>
                  <a:cxn ang="0">
                    <a:pos x="142" y="172"/>
                  </a:cxn>
                  <a:cxn ang="0">
                    <a:pos x="152" y="166"/>
                  </a:cxn>
                  <a:cxn ang="0">
                    <a:pos x="160" y="158"/>
                  </a:cxn>
                  <a:cxn ang="0">
                    <a:pos x="166" y="150"/>
                  </a:cxn>
                  <a:cxn ang="0">
                    <a:pos x="172" y="140"/>
                  </a:cxn>
                  <a:cxn ang="0">
                    <a:pos x="176" y="128"/>
                  </a:cxn>
                  <a:cxn ang="0">
                    <a:pos x="178" y="114"/>
                  </a:cxn>
                  <a:cxn ang="0">
                    <a:pos x="178" y="114"/>
                  </a:cxn>
                  <a:cxn ang="0">
                    <a:pos x="160" y="104"/>
                  </a:cxn>
                  <a:cxn ang="0">
                    <a:pos x="142" y="90"/>
                  </a:cxn>
                  <a:cxn ang="0">
                    <a:pos x="106" y="58"/>
                  </a:cxn>
                  <a:cxn ang="0">
                    <a:pos x="72" y="24"/>
                  </a:cxn>
                  <a:cxn ang="0">
                    <a:pos x="54" y="12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78" h="18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6" y="8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36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102"/>
                    </a:lnTo>
                    <a:lnTo>
                      <a:pt x="14" y="128"/>
                    </a:lnTo>
                    <a:lnTo>
                      <a:pt x="26" y="148"/>
                    </a:lnTo>
                    <a:lnTo>
                      <a:pt x="30" y="156"/>
                    </a:lnTo>
                    <a:lnTo>
                      <a:pt x="36" y="162"/>
                    </a:lnTo>
                    <a:lnTo>
                      <a:pt x="36" y="162"/>
                    </a:lnTo>
                    <a:lnTo>
                      <a:pt x="46" y="170"/>
                    </a:lnTo>
                    <a:lnTo>
                      <a:pt x="56" y="174"/>
                    </a:lnTo>
                    <a:lnTo>
                      <a:pt x="66" y="178"/>
                    </a:lnTo>
                    <a:lnTo>
                      <a:pt x="78" y="182"/>
                    </a:lnTo>
                    <a:lnTo>
                      <a:pt x="88" y="184"/>
                    </a:lnTo>
                    <a:lnTo>
                      <a:pt x="100" y="184"/>
                    </a:lnTo>
                    <a:lnTo>
                      <a:pt x="112" y="182"/>
                    </a:lnTo>
                    <a:lnTo>
                      <a:pt x="122" y="180"/>
                    </a:lnTo>
                    <a:lnTo>
                      <a:pt x="132" y="178"/>
                    </a:lnTo>
                    <a:lnTo>
                      <a:pt x="142" y="172"/>
                    </a:lnTo>
                    <a:lnTo>
                      <a:pt x="152" y="166"/>
                    </a:lnTo>
                    <a:lnTo>
                      <a:pt x="160" y="158"/>
                    </a:lnTo>
                    <a:lnTo>
                      <a:pt x="166" y="150"/>
                    </a:lnTo>
                    <a:lnTo>
                      <a:pt x="172" y="140"/>
                    </a:lnTo>
                    <a:lnTo>
                      <a:pt x="176" y="128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60" y="104"/>
                    </a:lnTo>
                    <a:lnTo>
                      <a:pt x="142" y="90"/>
                    </a:lnTo>
                    <a:lnTo>
                      <a:pt x="106" y="58"/>
                    </a:lnTo>
                    <a:lnTo>
                      <a:pt x="72" y="24"/>
                    </a:lnTo>
                    <a:lnTo>
                      <a:pt x="54" y="1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3" name="Freeform 125"/>
              <p:cNvSpPr>
                <a:spLocks/>
              </p:cNvSpPr>
              <p:nvPr/>
            </p:nvSpPr>
            <p:spPr bwMode="auto">
              <a:xfrm>
                <a:off x="7399338" y="2170113"/>
                <a:ext cx="492125" cy="568325"/>
              </a:xfrm>
              <a:custGeom>
                <a:avLst/>
                <a:gdLst/>
                <a:ahLst/>
                <a:cxnLst>
                  <a:cxn ang="0">
                    <a:pos x="108" y="32"/>
                  </a:cxn>
                  <a:cxn ang="0">
                    <a:pos x="170" y="10"/>
                  </a:cxn>
                  <a:cxn ang="0">
                    <a:pos x="240" y="0"/>
                  </a:cxn>
                  <a:cxn ang="0">
                    <a:pos x="272" y="4"/>
                  </a:cxn>
                  <a:cxn ang="0">
                    <a:pos x="286" y="16"/>
                  </a:cxn>
                  <a:cxn ang="0">
                    <a:pos x="286" y="34"/>
                  </a:cxn>
                  <a:cxn ang="0">
                    <a:pos x="264" y="60"/>
                  </a:cxn>
                  <a:cxn ang="0">
                    <a:pos x="250" y="64"/>
                  </a:cxn>
                  <a:cxn ang="0">
                    <a:pos x="178" y="80"/>
                  </a:cxn>
                  <a:cxn ang="0">
                    <a:pos x="166" y="86"/>
                  </a:cxn>
                  <a:cxn ang="0">
                    <a:pos x="230" y="74"/>
                  </a:cxn>
                  <a:cxn ang="0">
                    <a:pos x="266" y="72"/>
                  </a:cxn>
                  <a:cxn ang="0">
                    <a:pos x="292" y="80"/>
                  </a:cxn>
                  <a:cxn ang="0">
                    <a:pos x="304" y="96"/>
                  </a:cxn>
                  <a:cxn ang="0">
                    <a:pos x="298" y="114"/>
                  </a:cxn>
                  <a:cxn ang="0">
                    <a:pos x="278" y="126"/>
                  </a:cxn>
                  <a:cxn ang="0">
                    <a:pos x="240" y="128"/>
                  </a:cxn>
                  <a:cxn ang="0">
                    <a:pos x="222" y="130"/>
                  </a:cxn>
                  <a:cxn ang="0">
                    <a:pos x="178" y="146"/>
                  </a:cxn>
                  <a:cxn ang="0">
                    <a:pos x="246" y="136"/>
                  </a:cxn>
                  <a:cxn ang="0">
                    <a:pos x="282" y="140"/>
                  </a:cxn>
                  <a:cxn ang="0">
                    <a:pos x="302" y="152"/>
                  </a:cxn>
                  <a:cxn ang="0">
                    <a:pos x="310" y="168"/>
                  </a:cxn>
                  <a:cxn ang="0">
                    <a:pos x="298" y="192"/>
                  </a:cxn>
                  <a:cxn ang="0">
                    <a:pos x="282" y="200"/>
                  </a:cxn>
                  <a:cxn ang="0">
                    <a:pos x="238" y="198"/>
                  </a:cxn>
                  <a:cxn ang="0">
                    <a:pos x="178" y="212"/>
                  </a:cxn>
                  <a:cxn ang="0">
                    <a:pos x="240" y="204"/>
                  </a:cxn>
                  <a:cxn ang="0">
                    <a:pos x="274" y="210"/>
                  </a:cxn>
                  <a:cxn ang="0">
                    <a:pos x="286" y="224"/>
                  </a:cxn>
                  <a:cxn ang="0">
                    <a:pos x="280" y="248"/>
                  </a:cxn>
                  <a:cxn ang="0">
                    <a:pos x="250" y="262"/>
                  </a:cxn>
                  <a:cxn ang="0">
                    <a:pos x="216" y="262"/>
                  </a:cxn>
                  <a:cxn ang="0">
                    <a:pos x="180" y="266"/>
                  </a:cxn>
                  <a:cxn ang="0">
                    <a:pos x="166" y="276"/>
                  </a:cxn>
                  <a:cxn ang="0">
                    <a:pos x="150" y="330"/>
                  </a:cxn>
                  <a:cxn ang="0">
                    <a:pos x="126" y="354"/>
                  </a:cxn>
                  <a:cxn ang="0">
                    <a:pos x="104" y="358"/>
                  </a:cxn>
                  <a:cxn ang="0">
                    <a:pos x="70" y="352"/>
                  </a:cxn>
                  <a:cxn ang="0">
                    <a:pos x="38" y="334"/>
                  </a:cxn>
                  <a:cxn ang="0">
                    <a:pos x="16" y="306"/>
                  </a:cxn>
                  <a:cxn ang="0">
                    <a:pos x="2" y="270"/>
                  </a:cxn>
                  <a:cxn ang="0">
                    <a:pos x="0" y="232"/>
                  </a:cxn>
                  <a:cxn ang="0">
                    <a:pos x="12" y="206"/>
                  </a:cxn>
                  <a:cxn ang="0">
                    <a:pos x="36" y="138"/>
                  </a:cxn>
                  <a:cxn ang="0">
                    <a:pos x="54" y="70"/>
                  </a:cxn>
                  <a:cxn ang="0">
                    <a:pos x="74" y="50"/>
                  </a:cxn>
                </a:cxnLst>
                <a:rect l="0" t="0" r="r" b="b"/>
                <a:pathLst>
                  <a:path w="310" h="358">
                    <a:moveTo>
                      <a:pt x="84" y="44"/>
                    </a:moveTo>
                    <a:lnTo>
                      <a:pt x="84" y="44"/>
                    </a:lnTo>
                    <a:lnTo>
                      <a:pt x="108" y="32"/>
                    </a:lnTo>
                    <a:lnTo>
                      <a:pt x="130" y="22"/>
                    </a:lnTo>
                    <a:lnTo>
                      <a:pt x="152" y="16"/>
                    </a:lnTo>
                    <a:lnTo>
                      <a:pt x="170" y="10"/>
                    </a:lnTo>
                    <a:lnTo>
                      <a:pt x="206" y="4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2" y="0"/>
                    </a:lnTo>
                    <a:lnTo>
                      <a:pt x="262" y="2"/>
                    </a:lnTo>
                    <a:lnTo>
                      <a:pt x="272" y="4"/>
                    </a:lnTo>
                    <a:lnTo>
                      <a:pt x="278" y="8"/>
                    </a:lnTo>
                    <a:lnTo>
                      <a:pt x="282" y="12"/>
                    </a:lnTo>
                    <a:lnTo>
                      <a:pt x="286" y="16"/>
                    </a:lnTo>
                    <a:lnTo>
                      <a:pt x="286" y="22"/>
                    </a:lnTo>
                    <a:lnTo>
                      <a:pt x="288" y="28"/>
                    </a:lnTo>
                    <a:lnTo>
                      <a:pt x="286" y="34"/>
                    </a:lnTo>
                    <a:lnTo>
                      <a:pt x="284" y="40"/>
                    </a:lnTo>
                    <a:lnTo>
                      <a:pt x="276" y="50"/>
                    </a:lnTo>
                    <a:lnTo>
                      <a:pt x="264" y="60"/>
                    </a:lnTo>
                    <a:lnTo>
                      <a:pt x="256" y="62"/>
                    </a:lnTo>
                    <a:lnTo>
                      <a:pt x="250" y="64"/>
                    </a:lnTo>
                    <a:lnTo>
                      <a:pt x="250" y="64"/>
                    </a:lnTo>
                    <a:lnTo>
                      <a:pt x="226" y="68"/>
                    </a:lnTo>
                    <a:lnTo>
                      <a:pt x="202" y="72"/>
                    </a:lnTo>
                    <a:lnTo>
                      <a:pt x="178" y="80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66" y="86"/>
                    </a:lnTo>
                    <a:lnTo>
                      <a:pt x="178" y="82"/>
                    </a:lnTo>
                    <a:lnTo>
                      <a:pt x="206" y="76"/>
                    </a:lnTo>
                    <a:lnTo>
                      <a:pt x="230" y="74"/>
                    </a:lnTo>
                    <a:lnTo>
                      <a:pt x="254" y="72"/>
                    </a:lnTo>
                    <a:lnTo>
                      <a:pt x="254" y="72"/>
                    </a:lnTo>
                    <a:lnTo>
                      <a:pt x="266" y="72"/>
                    </a:lnTo>
                    <a:lnTo>
                      <a:pt x="276" y="74"/>
                    </a:lnTo>
                    <a:lnTo>
                      <a:pt x="284" y="76"/>
                    </a:lnTo>
                    <a:lnTo>
                      <a:pt x="292" y="80"/>
                    </a:lnTo>
                    <a:lnTo>
                      <a:pt x="298" y="84"/>
                    </a:lnTo>
                    <a:lnTo>
                      <a:pt x="302" y="90"/>
                    </a:lnTo>
                    <a:lnTo>
                      <a:pt x="304" y="96"/>
                    </a:lnTo>
                    <a:lnTo>
                      <a:pt x="304" y="102"/>
                    </a:lnTo>
                    <a:lnTo>
                      <a:pt x="302" y="108"/>
                    </a:lnTo>
                    <a:lnTo>
                      <a:pt x="298" y="114"/>
                    </a:lnTo>
                    <a:lnTo>
                      <a:pt x="294" y="118"/>
                    </a:lnTo>
                    <a:lnTo>
                      <a:pt x="286" y="122"/>
                    </a:lnTo>
                    <a:lnTo>
                      <a:pt x="278" y="126"/>
                    </a:lnTo>
                    <a:lnTo>
                      <a:pt x="268" y="128"/>
                    </a:lnTo>
                    <a:lnTo>
                      <a:pt x="254" y="130"/>
                    </a:lnTo>
                    <a:lnTo>
                      <a:pt x="240" y="128"/>
                    </a:lnTo>
                    <a:lnTo>
                      <a:pt x="240" y="128"/>
                    </a:lnTo>
                    <a:lnTo>
                      <a:pt x="232" y="130"/>
                    </a:lnTo>
                    <a:lnTo>
                      <a:pt x="222" y="130"/>
                    </a:lnTo>
                    <a:lnTo>
                      <a:pt x="202" y="138"/>
                    </a:lnTo>
                    <a:lnTo>
                      <a:pt x="178" y="146"/>
                    </a:lnTo>
                    <a:lnTo>
                      <a:pt x="178" y="146"/>
                    </a:lnTo>
                    <a:lnTo>
                      <a:pt x="202" y="142"/>
                    </a:lnTo>
                    <a:lnTo>
                      <a:pt x="224" y="138"/>
                    </a:lnTo>
                    <a:lnTo>
                      <a:pt x="246" y="136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82" y="140"/>
                    </a:lnTo>
                    <a:lnTo>
                      <a:pt x="290" y="142"/>
                    </a:lnTo>
                    <a:lnTo>
                      <a:pt x="296" y="146"/>
                    </a:lnTo>
                    <a:lnTo>
                      <a:pt x="302" y="152"/>
                    </a:lnTo>
                    <a:lnTo>
                      <a:pt x="306" y="156"/>
                    </a:lnTo>
                    <a:lnTo>
                      <a:pt x="308" y="162"/>
                    </a:lnTo>
                    <a:lnTo>
                      <a:pt x="310" y="168"/>
                    </a:lnTo>
                    <a:lnTo>
                      <a:pt x="310" y="172"/>
                    </a:lnTo>
                    <a:lnTo>
                      <a:pt x="306" y="184"/>
                    </a:lnTo>
                    <a:lnTo>
                      <a:pt x="298" y="192"/>
                    </a:lnTo>
                    <a:lnTo>
                      <a:pt x="294" y="196"/>
                    </a:lnTo>
                    <a:lnTo>
                      <a:pt x="288" y="198"/>
                    </a:lnTo>
                    <a:lnTo>
                      <a:pt x="282" y="200"/>
                    </a:lnTo>
                    <a:lnTo>
                      <a:pt x="274" y="200"/>
                    </a:lnTo>
                    <a:lnTo>
                      <a:pt x="274" y="200"/>
                    </a:lnTo>
                    <a:lnTo>
                      <a:pt x="238" y="198"/>
                    </a:lnTo>
                    <a:lnTo>
                      <a:pt x="214" y="200"/>
                    </a:lnTo>
                    <a:lnTo>
                      <a:pt x="194" y="204"/>
                    </a:lnTo>
                    <a:lnTo>
                      <a:pt x="178" y="212"/>
                    </a:lnTo>
                    <a:lnTo>
                      <a:pt x="178" y="212"/>
                    </a:lnTo>
                    <a:lnTo>
                      <a:pt x="210" y="208"/>
                    </a:lnTo>
                    <a:lnTo>
                      <a:pt x="240" y="204"/>
                    </a:lnTo>
                    <a:lnTo>
                      <a:pt x="252" y="204"/>
                    </a:lnTo>
                    <a:lnTo>
                      <a:pt x="264" y="206"/>
                    </a:lnTo>
                    <a:lnTo>
                      <a:pt x="274" y="210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6" y="224"/>
                    </a:lnTo>
                    <a:lnTo>
                      <a:pt x="288" y="232"/>
                    </a:lnTo>
                    <a:lnTo>
                      <a:pt x="286" y="240"/>
                    </a:lnTo>
                    <a:lnTo>
                      <a:pt x="280" y="248"/>
                    </a:lnTo>
                    <a:lnTo>
                      <a:pt x="272" y="254"/>
                    </a:lnTo>
                    <a:lnTo>
                      <a:pt x="262" y="258"/>
                    </a:lnTo>
                    <a:lnTo>
                      <a:pt x="250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16" y="262"/>
                    </a:lnTo>
                    <a:lnTo>
                      <a:pt x="198" y="262"/>
                    </a:lnTo>
                    <a:lnTo>
                      <a:pt x="188" y="264"/>
                    </a:lnTo>
                    <a:lnTo>
                      <a:pt x="180" y="266"/>
                    </a:lnTo>
                    <a:lnTo>
                      <a:pt x="174" y="270"/>
                    </a:lnTo>
                    <a:lnTo>
                      <a:pt x="166" y="276"/>
                    </a:lnTo>
                    <a:lnTo>
                      <a:pt x="166" y="276"/>
                    </a:lnTo>
                    <a:lnTo>
                      <a:pt x="162" y="298"/>
                    </a:lnTo>
                    <a:lnTo>
                      <a:pt x="156" y="316"/>
                    </a:lnTo>
                    <a:lnTo>
                      <a:pt x="150" y="330"/>
                    </a:lnTo>
                    <a:lnTo>
                      <a:pt x="144" y="342"/>
                    </a:lnTo>
                    <a:lnTo>
                      <a:pt x="136" y="350"/>
                    </a:lnTo>
                    <a:lnTo>
                      <a:pt x="126" y="354"/>
                    </a:lnTo>
                    <a:lnTo>
                      <a:pt x="116" y="358"/>
                    </a:lnTo>
                    <a:lnTo>
                      <a:pt x="104" y="358"/>
                    </a:lnTo>
                    <a:lnTo>
                      <a:pt x="104" y="358"/>
                    </a:lnTo>
                    <a:lnTo>
                      <a:pt x="92" y="358"/>
                    </a:lnTo>
                    <a:lnTo>
                      <a:pt x="80" y="356"/>
                    </a:lnTo>
                    <a:lnTo>
                      <a:pt x="70" y="352"/>
                    </a:lnTo>
                    <a:lnTo>
                      <a:pt x="58" y="348"/>
                    </a:lnTo>
                    <a:lnTo>
                      <a:pt x="48" y="342"/>
                    </a:lnTo>
                    <a:lnTo>
                      <a:pt x="38" y="334"/>
                    </a:lnTo>
                    <a:lnTo>
                      <a:pt x="30" y="326"/>
                    </a:lnTo>
                    <a:lnTo>
                      <a:pt x="22" y="316"/>
                    </a:lnTo>
                    <a:lnTo>
                      <a:pt x="16" y="306"/>
                    </a:lnTo>
                    <a:lnTo>
                      <a:pt x="10" y="294"/>
                    </a:lnTo>
                    <a:lnTo>
                      <a:pt x="6" y="282"/>
                    </a:lnTo>
                    <a:lnTo>
                      <a:pt x="2" y="270"/>
                    </a:lnTo>
                    <a:lnTo>
                      <a:pt x="0" y="258"/>
                    </a:lnTo>
                    <a:lnTo>
                      <a:pt x="0" y="246"/>
                    </a:lnTo>
                    <a:lnTo>
                      <a:pt x="0" y="232"/>
                    </a:lnTo>
                    <a:lnTo>
                      <a:pt x="4" y="220"/>
                    </a:lnTo>
                    <a:lnTo>
                      <a:pt x="4" y="220"/>
                    </a:lnTo>
                    <a:lnTo>
                      <a:pt x="12" y="206"/>
                    </a:lnTo>
                    <a:lnTo>
                      <a:pt x="18" y="192"/>
                    </a:lnTo>
                    <a:lnTo>
                      <a:pt x="28" y="164"/>
                    </a:lnTo>
                    <a:lnTo>
                      <a:pt x="36" y="138"/>
                    </a:lnTo>
                    <a:lnTo>
                      <a:pt x="40" y="112"/>
                    </a:lnTo>
                    <a:lnTo>
                      <a:pt x="46" y="90"/>
                    </a:lnTo>
                    <a:lnTo>
                      <a:pt x="54" y="70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74" y="50"/>
                    </a:lnTo>
                    <a:lnTo>
                      <a:pt x="84" y="44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4" name="Freeform 126"/>
              <p:cNvSpPr>
                <a:spLocks noEditPoints="1"/>
              </p:cNvSpPr>
              <p:nvPr/>
            </p:nvSpPr>
            <p:spPr bwMode="auto">
              <a:xfrm>
                <a:off x="7386638" y="2157413"/>
                <a:ext cx="517525" cy="593725"/>
              </a:xfrm>
              <a:custGeom>
                <a:avLst/>
                <a:gdLst/>
                <a:ahLst/>
                <a:cxnLst>
                  <a:cxn ang="0">
                    <a:pos x="18" y="200"/>
                  </a:cxn>
                  <a:cxn ang="0">
                    <a:pos x="0" y="240"/>
                  </a:cxn>
                  <a:cxn ang="0">
                    <a:pos x="14" y="312"/>
                  </a:cxn>
                  <a:cxn ang="0">
                    <a:pos x="48" y="354"/>
                  </a:cxn>
                  <a:cxn ang="0">
                    <a:pos x="102" y="374"/>
                  </a:cxn>
                  <a:cxn ang="0">
                    <a:pos x="150" y="364"/>
                  </a:cxn>
                  <a:cxn ang="0">
                    <a:pos x="182" y="290"/>
                  </a:cxn>
                  <a:cxn ang="0">
                    <a:pos x="238" y="278"/>
                  </a:cxn>
                  <a:cxn ang="0">
                    <a:pos x="292" y="264"/>
                  </a:cxn>
                  <a:cxn ang="0">
                    <a:pos x="304" y="238"/>
                  </a:cxn>
                  <a:cxn ang="0">
                    <a:pos x="296" y="218"/>
                  </a:cxn>
                  <a:cxn ang="0">
                    <a:pos x="322" y="194"/>
                  </a:cxn>
                  <a:cxn ang="0">
                    <a:pos x="322" y="162"/>
                  </a:cxn>
                  <a:cxn ang="0">
                    <a:pos x="294" y="140"/>
                  </a:cxn>
                  <a:cxn ang="0">
                    <a:pos x="320" y="116"/>
                  </a:cxn>
                  <a:cxn ang="0">
                    <a:pos x="316" y="92"/>
                  </a:cxn>
                  <a:cxn ang="0">
                    <a:pos x="280" y="72"/>
                  </a:cxn>
                  <a:cxn ang="0">
                    <a:pos x="304" y="30"/>
                  </a:cxn>
                  <a:cxn ang="0">
                    <a:pos x="294" y="12"/>
                  </a:cxn>
                  <a:cxn ang="0">
                    <a:pos x="216" y="2"/>
                  </a:cxn>
                  <a:cxn ang="0">
                    <a:pos x="90" y="38"/>
                  </a:cxn>
                  <a:cxn ang="0">
                    <a:pos x="54" y="74"/>
                  </a:cxn>
                  <a:cxn ang="0">
                    <a:pos x="56" y="132"/>
                  </a:cxn>
                  <a:cxn ang="0">
                    <a:pos x="78" y="72"/>
                  </a:cxn>
                  <a:cxn ang="0">
                    <a:pos x="96" y="60"/>
                  </a:cxn>
                  <a:cxn ang="0">
                    <a:pos x="214" y="20"/>
                  </a:cxn>
                  <a:cxn ang="0">
                    <a:pos x="284" y="24"/>
                  </a:cxn>
                  <a:cxn ang="0">
                    <a:pos x="284" y="42"/>
                  </a:cxn>
                  <a:cxn ang="0">
                    <a:pos x="254" y="64"/>
                  </a:cxn>
                  <a:cxn ang="0">
                    <a:pos x="160" y="92"/>
                  </a:cxn>
                  <a:cxn ang="0">
                    <a:pos x="166" y="108"/>
                  </a:cxn>
                  <a:cxn ang="0">
                    <a:pos x="206" y="94"/>
                  </a:cxn>
                  <a:cxn ang="0">
                    <a:pos x="276" y="90"/>
                  </a:cxn>
                  <a:cxn ang="0">
                    <a:pos x="302" y="102"/>
                  </a:cxn>
                  <a:cxn ang="0">
                    <a:pos x="294" y="120"/>
                  </a:cxn>
                  <a:cxn ang="0">
                    <a:pos x="240" y="128"/>
                  </a:cxn>
                  <a:cxn ang="0">
                    <a:pos x="204" y="160"/>
                  </a:cxn>
                  <a:cxn ang="0">
                    <a:pos x="278" y="154"/>
                  </a:cxn>
                  <a:cxn ang="0">
                    <a:pos x="308" y="180"/>
                  </a:cxn>
                  <a:cxn ang="0">
                    <a:pos x="282" y="200"/>
                  </a:cxn>
                  <a:cxn ang="0">
                    <a:pos x="180" y="212"/>
                  </a:cxn>
                  <a:cxn ang="0">
                    <a:pos x="254" y="220"/>
                  </a:cxn>
                  <a:cxn ang="0">
                    <a:pos x="284" y="230"/>
                  </a:cxn>
                  <a:cxn ang="0">
                    <a:pos x="272" y="256"/>
                  </a:cxn>
                  <a:cxn ang="0">
                    <a:pos x="218" y="260"/>
                  </a:cxn>
                  <a:cxn ang="0">
                    <a:pos x="168" y="278"/>
                  </a:cxn>
                  <a:cxn ang="0">
                    <a:pos x="156" y="324"/>
                  </a:cxn>
                  <a:cxn ang="0">
                    <a:pos x="120" y="356"/>
                  </a:cxn>
                  <a:cxn ang="0">
                    <a:pos x="84" y="354"/>
                  </a:cxn>
                  <a:cxn ang="0">
                    <a:pos x="30" y="308"/>
                  </a:cxn>
                  <a:cxn ang="0">
                    <a:pos x="20" y="232"/>
                  </a:cxn>
                  <a:cxn ang="0">
                    <a:pos x="56" y="132"/>
                  </a:cxn>
                </a:cxnLst>
                <a:rect l="0" t="0" r="r" b="b"/>
                <a:pathLst>
                  <a:path w="326" h="374">
                    <a:moveTo>
                      <a:pt x="38" y="128"/>
                    </a:moveTo>
                    <a:lnTo>
                      <a:pt x="38" y="128"/>
                    </a:lnTo>
                    <a:lnTo>
                      <a:pt x="34" y="152"/>
                    </a:lnTo>
                    <a:lnTo>
                      <a:pt x="26" y="174"/>
                    </a:lnTo>
                    <a:lnTo>
                      <a:pt x="18" y="200"/>
                    </a:lnTo>
                    <a:lnTo>
                      <a:pt x="4" y="224"/>
                    </a:lnTo>
                    <a:lnTo>
                      <a:pt x="2" y="224"/>
                    </a:lnTo>
                    <a:lnTo>
                      <a:pt x="2" y="226"/>
                    </a:lnTo>
                    <a:lnTo>
                      <a:pt x="2" y="226"/>
                    </a:lnTo>
                    <a:lnTo>
                      <a:pt x="0" y="240"/>
                    </a:lnTo>
                    <a:lnTo>
                      <a:pt x="0" y="254"/>
                    </a:lnTo>
                    <a:lnTo>
                      <a:pt x="0" y="270"/>
                    </a:lnTo>
                    <a:lnTo>
                      <a:pt x="2" y="284"/>
                    </a:lnTo>
                    <a:lnTo>
                      <a:pt x="8" y="298"/>
                    </a:lnTo>
                    <a:lnTo>
                      <a:pt x="14" y="312"/>
                    </a:lnTo>
                    <a:lnTo>
                      <a:pt x="20" y="324"/>
                    </a:lnTo>
                    <a:lnTo>
                      <a:pt x="30" y="336"/>
                    </a:lnTo>
                    <a:lnTo>
                      <a:pt x="30" y="336"/>
                    </a:lnTo>
                    <a:lnTo>
                      <a:pt x="38" y="346"/>
                    </a:lnTo>
                    <a:lnTo>
                      <a:pt x="48" y="354"/>
                    </a:lnTo>
                    <a:lnTo>
                      <a:pt x="58" y="362"/>
                    </a:lnTo>
                    <a:lnTo>
                      <a:pt x="68" y="366"/>
                    </a:lnTo>
                    <a:lnTo>
                      <a:pt x="80" y="370"/>
                    </a:lnTo>
                    <a:lnTo>
                      <a:pt x="90" y="374"/>
                    </a:lnTo>
                    <a:lnTo>
                      <a:pt x="102" y="374"/>
                    </a:lnTo>
                    <a:lnTo>
                      <a:pt x="114" y="374"/>
                    </a:lnTo>
                    <a:lnTo>
                      <a:pt x="114" y="374"/>
                    </a:lnTo>
                    <a:lnTo>
                      <a:pt x="126" y="374"/>
                    </a:lnTo>
                    <a:lnTo>
                      <a:pt x="138" y="370"/>
                    </a:lnTo>
                    <a:lnTo>
                      <a:pt x="150" y="364"/>
                    </a:lnTo>
                    <a:lnTo>
                      <a:pt x="158" y="356"/>
                    </a:lnTo>
                    <a:lnTo>
                      <a:pt x="166" y="344"/>
                    </a:lnTo>
                    <a:lnTo>
                      <a:pt x="172" y="330"/>
                    </a:lnTo>
                    <a:lnTo>
                      <a:pt x="178" y="310"/>
                    </a:lnTo>
                    <a:lnTo>
                      <a:pt x="182" y="290"/>
                    </a:lnTo>
                    <a:lnTo>
                      <a:pt x="182" y="290"/>
                    </a:lnTo>
                    <a:lnTo>
                      <a:pt x="194" y="282"/>
                    </a:lnTo>
                    <a:lnTo>
                      <a:pt x="206" y="280"/>
                    </a:lnTo>
                    <a:lnTo>
                      <a:pt x="220" y="278"/>
                    </a:lnTo>
                    <a:lnTo>
                      <a:pt x="238" y="278"/>
                    </a:lnTo>
                    <a:lnTo>
                      <a:pt x="246" y="278"/>
                    </a:lnTo>
                    <a:lnTo>
                      <a:pt x="246" y="278"/>
                    </a:lnTo>
                    <a:lnTo>
                      <a:pt x="264" y="278"/>
                    </a:lnTo>
                    <a:lnTo>
                      <a:pt x="280" y="272"/>
                    </a:lnTo>
                    <a:lnTo>
                      <a:pt x="292" y="264"/>
                    </a:lnTo>
                    <a:lnTo>
                      <a:pt x="298" y="258"/>
                    </a:lnTo>
                    <a:lnTo>
                      <a:pt x="302" y="252"/>
                    </a:lnTo>
                    <a:lnTo>
                      <a:pt x="302" y="252"/>
                    </a:lnTo>
                    <a:lnTo>
                      <a:pt x="304" y="244"/>
                    </a:lnTo>
                    <a:lnTo>
                      <a:pt x="304" y="238"/>
                    </a:lnTo>
                    <a:lnTo>
                      <a:pt x="304" y="232"/>
                    </a:lnTo>
                    <a:lnTo>
                      <a:pt x="300" y="224"/>
                    </a:lnTo>
                    <a:lnTo>
                      <a:pt x="300" y="224"/>
                    </a:lnTo>
                    <a:lnTo>
                      <a:pt x="296" y="218"/>
                    </a:lnTo>
                    <a:lnTo>
                      <a:pt x="296" y="218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306" y="212"/>
                    </a:lnTo>
                    <a:lnTo>
                      <a:pt x="316" y="204"/>
                    </a:lnTo>
                    <a:lnTo>
                      <a:pt x="322" y="194"/>
                    </a:lnTo>
                    <a:lnTo>
                      <a:pt x="326" y="182"/>
                    </a:lnTo>
                    <a:lnTo>
                      <a:pt x="326" y="182"/>
                    </a:lnTo>
                    <a:lnTo>
                      <a:pt x="326" y="172"/>
                    </a:lnTo>
                    <a:lnTo>
                      <a:pt x="322" y="162"/>
                    </a:lnTo>
                    <a:lnTo>
                      <a:pt x="322" y="162"/>
                    </a:lnTo>
                    <a:lnTo>
                      <a:pt x="318" y="154"/>
                    </a:lnTo>
                    <a:lnTo>
                      <a:pt x="312" y="150"/>
                    </a:lnTo>
                    <a:lnTo>
                      <a:pt x="304" y="144"/>
                    </a:lnTo>
                    <a:lnTo>
                      <a:pt x="294" y="140"/>
                    </a:lnTo>
                    <a:lnTo>
                      <a:pt x="294" y="140"/>
                    </a:lnTo>
                    <a:lnTo>
                      <a:pt x="306" y="134"/>
                    </a:lnTo>
                    <a:lnTo>
                      <a:pt x="312" y="128"/>
                    </a:lnTo>
                    <a:lnTo>
                      <a:pt x="316" y="124"/>
                    </a:lnTo>
                    <a:lnTo>
                      <a:pt x="316" y="124"/>
                    </a:lnTo>
                    <a:lnTo>
                      <a:pt x="320" y="116"/>
                    </a:lnTo>
                    <a:lnTo>
                      <a:pt x="320" y="108"/>
                    </a:lnTo>
                    <a:lnTo>
                      <a:pt x="320" y="100"/>
                    </a:lnTo>
                    <a:lnTo>
                      <a:pt x="318" y="94"/>
                    </a:lnTo>
                    <a:lnTo>
                      <a:pt x="318" y="94"/>
                    </a:lnTo>
                    <a:lnTo>
                      <a:pt x="316" y="92"/>
                    </a:lnTo>
                    <a:lnTo>
                      <a:pt x="316" y="92"/>
                    </a:lnTo>
                    <a:lnTo>
                      <a:pt x="310" y="84"/>
                    </a:lnTo>
                    <a:lnTo>
                      <a:pt x="302" y="78"/>
                    </a:lnTo>
                    <a:lnTo>
                      <a:pt x="292" y="74"/>
                    </a:lnTo>
                    <a:lnTo>
                      <a:pt x="280" y="72"/>
                    </a:lnTo>
                    <a:lnTo>
                      <a:pt x="280" y="72"/>
                    </a:lnTo>
                    <a:lnTo>
                      <a:pt x="290" y="64"/>
                    </a:lnTo>
                    <a:lnTo>
                      <a:pt x="298" y="54"/>
                    </a:lnTo>
                    <a:lnTo>
                      <a:pt x="304" y="42"/>
                    </a:lnTo>
                    <a:lnTo>
                      <a:pt x="304" y="30"/>
                    </a:lnTo>
                    <a:lnTo>
                      <a:pt x="304" y="30"/>
                    </a:lnTo>
                    <a:lnTo>
                      <a:pt x="302" y="26"/>
                    </a:lnTo>
                    <a:lnTo>
                      <a:pt x="300" y="18"/>
                    </a:lnTo>
                    <a:lnTo>
                      <a:pt x="300" y="18"/>
                    </a:lnTo>
                    <a:lnTo>
                      <a:pt x="294" y="12"/>
                    </a:lnTo>
                    <a:lnTo>
                      <a:pt x="284" y="6"/>
                    </a:lnTo>
                    <a:lnTo>
                      <a:pt x="270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16" y="2"/>
                    </a:lnTo>
                    <a:lnTo>
                      <a:pt x="186" y="6"/>
                    </a:lnTo>
                    <a:lnTo>
                      <a:pt x="158" y="12"/>
                    </a:lnTo>
                    <a:lnTo>
                      <a:pt x="136" y="20"/>
                    </a:lnTo>
                    <a:lnTo>
                      <a:pt x="102" y="32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78" y="44"/>
                    </a:lnTo>
                    <a:lnTo>
                      <a:pt x="68" y="54"/>
                    </a:lnTo>
                    <a:lnTo>
                      <a:pt x="60" y="64"/>
                    </a:lnTo>
                    <a:lnTo>
                      <a:pt x="54" y="74"/>
                    </a:lnTo>
                    <a:lnTo>
                      <a:pt x="48" y="88"/>
                    </a:lnTo>
                    <a:lnTo>
                      <a:pt x="44" y="100"/>
                    </a:lnTo>
                    <a:lnTo>
                      <a:pt x="38" y="128"/>
                    </a:lnTo>
                    <a:lnTo>
                      <a:pt x="38" y="128"/>
                    </a:lnTo>
                    <a:close/>
                    <a:moveTo>
                      <a:pt x="56" y="132"/>
                    </a:moveTo>
                    <a:lnTo>
                      <a:pt x="56" y="132"/>
                    </a:lnTo>
                    <a:lnTo>
                      <a:pt x="60" y="108"/>
                    </a:lnTo>
                    <a:lnTo>
                      <a:pt x="68" y="88"/>
                    </a:lnTo>
                    <a:lnTo>
                      <a:pt x="72" y="78"/>
                    </a:lnTo>
                    <a:lnTo>
                      <a:pt x="78" y="72"/>
                    </a:lnTo>
                    <a:lnTo>
                      <a:pt x="86" y="66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120" y="48"/>
                    </a:lnTo>
                    <a:lnTo>
                      <a:pt x="140" y="40"/>
                    </a:lnTo>
                    <a:lnTo>
                      <a:pt x="160" y="32"/>
                    </a:lnTo>
                    <a:lnTo>
                      <a:pt x="178" y="28"/>
                    </a:lnTo>
                    <a:lnTo>
                      <a:pt x="214" y="20"/>
                    </a:lnTo>
                    <a:lnTo>
                      <a:pt x="250" y="18"/>
                    </a:lnTo>
                    <a:lnTo>
                      <a:pt x="250" y="18"/>
                    </a:lnTo>
                    <a:lnTo>
                      <a:pt x="264" y="18"/>
                    </a:lnTo>
                    <a:lnTo>
                      <a:pt x="276" y="20"/>
                    </a:lnTo>
                    <a:lnTo>
                      <a:pt x="284" y="24"/>
                    </a:lnTo>
                    <a:lnTo>
                      <a:pt x="286" y="28"/>
                    </a:lnTo>
                    <a:lnTo>
                      <a:pt x="286" y="32"/>
                    </a:lnTo>
                    <a:lnTo>
                      <a:pt x="286" y="32"/>
                    </a:lnTo>
                    <a:lnTo>
                      <a:pt x="286" y="36"/>
                    </a:lnTo>
                    <a:lnTo>
                      <a:pt x="284" y="42"/>
                    </a:lnTo>
                    <a:lnTo>
                      <a:pt x="278" y="52"/>
                    </a:lnTo>
                    <a:lnTo>
                      <a:pt x="268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4" y="64"/>
                    </a:lnTo>
                    <a:lnTo>
                      <a:pt x="254" y="64"/>
                    </a:lnTo>
                    <a:lnTo>
                      <a:pt x="232" y="68"/>
                    </a:lnTo>
                    <a:lnTo>
                      <a:pt x="208" y="72"/>
                    </a:lnTo>
                    <a:lnTo>
                      <a:pt x="184" y="80"/>
                    </a:lnTo>
                    <a:lnTo>
                      <a:pt x="160" y="92"/>
                    </a:lnTo>
                    <a:lnTo>
                      <a:pt x="160" y="92"/>
                    </a:lnTo>
                    <a:lnTo>
                      <a:pt x="158" y="94"/>
                    </a:lnTo>
                    <a:lnTo>
                      <a:pt x="158" y="94"/>
                    </a:lnTo>
                    <a:lnTo>
                      <a:pt x="156" y="94"/>
                    </a:lnTo>
                    <a:lnTo>
                      <a:pt x="166" y="108"/>
                    </a:lnTo>
                    <a:lnTo>
                      <a:pt x="166" y="108"/>
                    </a:lnTo>
                    <a:lnTo>
                      <a:pt x="168" y="106"/>
                    </a:lnTo>
                    <a:lnTo>
                      <a:pt x="168" y="106"/>
                    </a:lnTo>
                    <a:lnTo>
                      <a:pt x="188" y="100"/>
                    </a:lnTo>
                    <a:lnTo>
                      <a:pt x="206" y="94"/>
                    </a:lnTo>
                    <a:lnTo>
                      <a:pt x="226" y="92"/>
                    </a:lnTo>
                    <a:lnTo>
                      <a:pt x="246" y="90"/>
                    </a:lnTo>
                    <a:lnTo>
                      <a:pt x="262" y="90"/>
                    </a:lnTo>
                    <a:lnTo>
                      <a:pt x="262" y="90"/>
                    </a:lnTo>
                    <a:lnTo>
                      <a:pt x="276" y="90"/>
                    </a:lnTo>
                    <a:lnTo>
                      <a:pt x="288" y="92"/>
                    </a:lnTo>
                    <a:lnTo>
                      <a:pt x="296" y="96"/>
                    </a:lnTo>
                    <a:lnTo>
                      <a:pt x="302" y="100"/>
                    </a:lnTo>
                    <a:lnTo>
                      <a:pt x="302" y="100"/>
                    </a:lnTo>
                    <a:lnTo>
                      <a:pt x="302" y="102"/>
                    </a:lnTo>
                    <a:lnTo>
                      <a:pt x="302" y="102"/>
                    </a:lnTo>
                    <a:lnTo>
                      <a:pt x="304" y="108"/>
                    </a:lnTo>
                    <a:lnTo>
                      <a:pt x="300" y="114"/>
                    </a:lnTo>
                    <a:lnTo>
                      <a:pt x="300" y="114"/>
                    </a:lnTo>
                    <a:lnTo>
                      <a:pt x="294" y="120"/>
                    </a:lnTo>
                    <a:lnTo>
                      <a:pt x="284" y="126"/>
                    </a:lnTo>
                    <a:lnTo>
                      <a:pt x="268" y="128"/>
                    </a:lnTo>
                    <a:lnTo>
                      <a:pt x="250" y="128"/>
                    </a:lnTo>
                    <a:lnTo>
                      <a:pt x="250" y="128"/>
                    </a:lnTo>
                    <a:lnTo>
                      <a:pt x="240" y="128"/>
                    </a:lnTo>
                    <a:lnTo>
                      <a:pt x="232" y="130"/>
                    </a:lnTo>
                    <a:lnTo>
                      <a:pt x="210" y="136"/>
                    </a:lnTo>
                    <a:lnTo>
                      <a:pt x="182" y="146"/>
                    </a:lnTo>
                    <a:lnTo>
                      <a:pt x="188" y="164"/>
                    </a:lnTo>
                    <a:lnTo>
                      <a:pt x="204" y="160"/>
                    </a:lnTo>
                    <a:lnTo>
                      <a:pt x="204" y="160"/>
                    </a:lnTo>
                    <a:lnTo>
                      <a:pt x="222" y="156"/>
                    </a:lnTo>
                    <a:lnTo>
                      <a:pt x="240" y="154"/>
                    </a:lnTo>
                    <a:lnTo>
                      <a:pt x="258" y="152"/>
                    </a:lnTo>
                    <a:lnTo>
                      <a:pt x="278" y="154"/>
                    </a:lnTo>
                    <a:lnTo>
                      <a:pt x="278" y="154"/>
                    </a:lnTo>
                    <a:lnTo>
                      <a:pt x="294" y="158"/>
                    </a:lnTo>
                    <a:lnTo>
                      <a:pt x="302" y="166"/>
                    </a:lnTo>
                    <a:lnTo>
                      <a:pt x="308" y="172"/>
                    </a:lnTo>
                    <a:lnTo>
                      <a:pt x="308" y="180"/>
                    </a:lnTo>
                    <a:lnTo>
                      <a:pt x="308" y="180"/>
                    </a:lnTo>
                    <a:lnTo>
                      <a:pt x="306" y="188"/>
                    </a:lnTo>
                    <a:lnTo>
                      <a:pt x="300" y="194"/>
                    </a:lnTo>
                    <a:lnTo>
                      <a:pt x="292" y="198"/>
                    </a:lnTo>
                    <a:lnTo>
                      <a:pt x="282" y="200"/>
                    </a:lnTo>
                    <a:lnTo>
                      <a:pt x="282" y="200"/>
                    </a:lnTo>
                    <a:lnTo>
                      <a:pt x="246" y="198"/>
                    </a:lnTo>
                    <a:lnTo>
                      <a:pt x="220" y="198"/>
                    </a:lnTo>
                    <a:lnTo>
                      <a:pt x="200" y="204"/>
                    </a:lnTo>
                    <a:lnTo>
                      <a:pt x="180" y="212"/>
                    </a:lnTo>
                    <a:lnTo>
                      <a:pt x="186" y="230"/>
                    </a:lnTo>
                    <a:lnTo>
                      <a:pt x="206" y="226"/>
                    </a:lnTo>
                    <a:lnTo>
                      <a:pt x="206" y="226"/>
                    </a:lnTo>
                    <a:lnTo>
                      <a:pt x="232" y="222"/>
                    </a:lnTo>
                    <a:lnTo>
                      <a:pt x="254" y="220"/>
                    </a:lnTo>
                    <a:lnTo>
                      <a:pt x="262" y="222"/>
                    </a:lnTo>
                    <a:lnTo>
                      <a:pt x="270" y="222"/>
                    </a:lnTo>
                    <a:lnTo>
                      <a:pt x="278" y="226"/>
                    </a:lnTo>
                    <a:lnTo>
                      <a:pt x="284" y="230"/>
                    </a:lnTo>
                    <a:lnTo>
                      <a:pt x="284" y="230"/>
                    </a:lnTo>
                    <a:lnTo>
                      <a:pt x="286" y="236"/>
                    </a:lnTo>
                    <a:lnTo>
                      <a:pt x="286" y="244"/>
                    </a:lnTo>
                    <a:lnTo>
                      <a:pt x="286" y="244"/>
                    </a:lnTo>
                    <a:lnTo>
                      <a:pt x="280" y="250"/>
                    </a:lnTo>
                    <a:lnTo>
                      <a:pt x="272" y="256"/>
                    </a:lnTo>
                    <a:lnTo>
                      <a:pt x="260" y="260"/>
                    </a:lnTo>
                    <a:lnTo>
                      <a:pt x="246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18" y="260"/>
                    </a:lnTo>
                    <a:lnTo>
                      <a:pt x="200" y="262"/>
                    </a:lnTo>
                    <a:lnTo>
                      <a:pt x="192" y="264"/>
                    </a:lnTo>
                    <a:lnTo>
                      <a:pt x="184" y="268"/>
                    </a:lnTo>
                    <a:lnTo>
                      <a:pt x="176" y="272"/>
                    </a:lnTo>
                    <a:lnTo>
                      <a:pt x="168" y="278"/>
                    </a:lnTo>
                    <a:lnTo>
                      <a:pt x="166" y="280"/>
                    </a:lnTo>
                    <a:lnTo>
                      <a:pt x="166" y="284"/>
                    </a:lnTo>
                    <a:lnTo>
                      <a:pt x="166" y="284"/>
                    </a:lnTo>
                    <a:lnTo>
                      <a:pt x="160" y="306"/>
                    </a:lnTo>
                    <a:lnTo>
                      <a:pt x="156" y="324"/>
                    </a:lnTo>
                    <a:lnTo>
                      <a:pt x="150" y="336"/>
                    </a:lnTo>
                    <a:lnTo>
                      <a:pt x="144" y="346"/>
                    </a:lnTo>
                    <a:lnTo>
                      <a:pt x="136" y="352"/>
                    </a:lnTo>
                    <a:lnTo>
                      <a:pt x="128" y="356"/>
                    </a:lnTo>
                    <a:lnTo>
                      <a:pt x="120" y="356"/>
                    </a:lnTo>
                    <a:lnTo>
                      <a:pt x="112" y="358"/>
                    </a:lnTo>
                    <a:lnTo>
                      <a:pt x="112" y="358"/>
                    </a:lnTo>
                    <a:lnTo>
                      <a:pt x="102" y="358"/>
                    </a:lnTo>
                    <a:lnTo>
                      <a:pt x="94" y="356"/>
                    </a:lnTo>
                    <a:lnTo>
                      <a:pt x="84" y="354"/>
                    </a:lnTo>
                    <a:lnTo>
                      <a:pt x="76" y="350"/>
                    </a:lnTo>
                    <a:lnTo>
                      <a:pt x="58" y="340"/>
                    </a:lnTo>
                    <a:lnTo>
                      <a:pt x="44" y="326"/>
                    </a:lnTo>
                    <a:lnTo>
                      <a:pt x="44" y="326"/>
                    </a:lnTo>
                    <a:lnTo>
                      <a:pt x="30" y="308"/>
                    </a:lnTo>
                    <a:lnTo>
                      <a:pt x="30" y="308"/>
                    </a:lnTo>
                    <a:lnTo>
                      <a:pt x="22" y="288"/>
                    </a:lnTo>
                    <a:lnTo>
                      <a:pt x="18" y="270"/>
                    </a:lnTo>
                    <a:lnTo>
                      <a:pt x="16" y="250"/>
                    </a:lnTo>
                    <a:lnTo>
                      <a:pt x="20" y="232"/>
                    </a:lnTo>
                    <a:lnTo>
                      <a:pt x="20" y="232"/>
                    </a:lnTo>
                    <a:lnTo>
                      <a:pt x="34" y="206"/>
                    </a:lnTo>
                    <a:lnTo>
                      <a:pt x="44" y="180"/>
                    </a:lnTo>
                    <a:lnTo>
                      <a:pt x="50" y="156"/>
                    </a:lnTo>
                    <a:lnTo>
                      <a:pt x="56" y="132"/>
                    </a:lnTo>
                    <a:lnTo>
                      <a:pt x="56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5" name="Freeform 127"/>
              <p:cNvSpPr>
                <a:spLocks/>
              </p:cNvSpPr>
              <p:nvPr/>
            </p:nvSpPr>
            <p:spPr bwMode="auto">
              <a:xfrm>
                <a:off x="7399338" y="2170113"/>
                <a:ext cx="492125" cy="568325"/>
              </a:xfrm>
              <a:custGeom>
                <a:avLst/>
                <a:gdLst/>
                <a:ahLst/>
                <a:cxnLst>
                  <a:cxn ang="0">
                    <a:pos x="108" y="32"/>
                  </a:cxn>
                  <a:cxn ang="0">
                    <a:pos x="170" y="10"/>
                  </a:cxn>
                  <a:cxn ang="0">
                    <a:pos x="240" y="0"/>
                  </a:cxn>
                  <a:cxn ang="0">
                    <a:pos x="272" y="4"/>
                  </a:cxn>
                  <a:cxn ang="0">
                    <a:pos x="286" y="16"/>
                  </a:cxn>
                  <a:cxn ang="0">
                    <a:pos x="286" y="34"/>
                  </a:cxn>
                  <a:cxn ang="0">
                    <a:pos x="264" y="60"/>
                  </a:cxn>
                  <a:cxn ang="0">
                    <a:pos x="250" y="64"/>
                  </a:cxn>
                  <a:cxn ang="0">
                    <a:pos x="178" y="80"/>
                  </a:cxn>
                  <a:cxn ang="0">
                    <a:pos x="166" y="86"/>
                  </a:cxn>
                  <a:cxn ang="0">
                    <a:pos x="230" y="74"/>
                  </a:cxn>
                  <a:cxn ang="0">
                    <a:pos x="266" y="72"/>
                  </a:cxn>
                  <a:cxn ang="0">
                    <a:pos x="292" y="80"/>
                  </a:cxn>
                  <a:cxn ang="0">
                    <a:pos x="304" y="96"/>
                  </a:cxn>
                  <a:cxn ang="0">
                    <a:pos x="298" y="114"/>
                  </a:cxn>
                  <a:cxn ang="0">
                    <a:pos x="278" y="126"/>
                  </a:cxn>
                  <a:cxn ang="0">
                    <a:pos x="240" y="128"/>
                  </a:cxn>
                  <a:cxn ang="0">
                    <a:pos x="222" y="130"/>
                  </a:cxn>
                  <a:cxn ang="0">
                    <a:pos x="178" y="146"/>
                  </a:cxn>
                  <a:cxn ang="0">
                    <a:pos x="246" y="136"/>
                  </a:cxn>
                  <a:cxn ang="0">
                    <a:pos x="282" y="140"/>
                  </a:cxn>
                  <a:cxn ang="0">
                    <a:pos x="302" y="152"/>
                  </a:cxn>
                  <a:cxn ang="0">
                    <a:pos x="310" y="168"/>
                  </a:cxn>
                  <a:cxn ang="0">
                    <a:pos x="298" y="192"/>
                  </a:cxn>
                  <a:cxn ang="0">
                    <a:pos x="282" y="200"/>
                  </a:cxn>
                  <a:cxn ang="0">
                    <a:pos x="238" y="198"/>
                  </a:cxn>
                  <a:cxn ang="0">
                    <a:pos x="178" y="212"/>
                  </a:cxn>
                  <a:cxn ang="0">
                    <a:pos x="240" y="204"/>
                  </a:cxn>
                  <a:cxn ang="0">
                    <a:pos x="274" y="210"/>
                  </a:cxn>
                  <a:cxn ang="0">
                    <a:pos x="286" y="224"/>
                  </a:cxn>
                  <a:cxn ang="0">
                    <a:pos x="280" y="248"/>
                  </a:cxn>
                  <a:cxn ang="0">
                    <a:pos x="250" y="262"/>
                  </a:cxn>
                  <a:cxn ang="0">
                    <a:pos x="216" y="262"/>
                  </a:cxn>
                  <a:cxn ang="0">
                    <a:pos x="180" y="266"/>
                  </a:cxn>
                  <a:cxn ang="0">
                    <a:pos x="166" y="276"/>
                  </a:cxn>
                  <a:cxn ang="0">
                    <a:pos x="150" y="330"/>
                  </a:cxn>
                  <a:cxn ang="0">
                    <a:pos x="126" y="354"/>
                  </a:cxn>
                  <a:cxn ang="0">
                    <a:pos x="104" y="358"/>
                  </a:cxn>
                  <a:cxn ang="0">
                    <a:pos x="70" y="352"/>
                  </a:cxn>
                  <a:cxn ang="0">
                    <a:pos x="38" y="334"/>
                  </a:cxn>
                  <a:cxn ang="0">
                    <a:pos x="16" y="306"/>
                  </a:cxn>
                  <a:cxn ang="0">
                    <a:pos x="2" y="270"/>
                  </a:cxn>
                  <a:cxn ang="0">
                    <a:pos x="0" y="232"/>
                  </a:cxn>
                  <a:cxn ang="0">
                    <a:pos x="12" y="206"/>
                  </a:cxn>
                  <a:cxn ang="0">
                    <a:pos x="36" y="138"/>
                  </a:cxn>
                  <a:cxn ang="0">
                    <a:pos x="54" y="70"/>
                  </a:cxn>
                  <a:cxn ang="0">
                    <a:pos x="74" y="50"/>
                  </a:cxn>
                </a:cxnLst>
                <a:rect l="0" t="0" r="r" b="b"/>
                <a:pathLst>
                  <a:path w="310" h="358">
                    <a:moveTo>
                      <a:pt x="84" y="44"/>
                    </a:moveTo>
                    <a:lnTo>
                      <a:pt x="84" y="44"/>
                    </a:lnTo>
                    <a:lnTo>
                      <a:pt x="108" y="32"/>
                    </a:lnTo>
                    <a:lnTo>
                      <a:pt x="130" y="22"/>
                    </a:lnTo>
                    <a:lnTo>
                      <a:pt x="152" y="16"/>
                    </a:lnTo>
                    <a:lnTo>
                      <a:pt x="170" y="10"/>
                    </a:lnTo>
                    <a:lnTo>
                      <a:pt x="206" y="4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2" y="0"/>
                    </a:lnTo>
                    <a:lnTo>
                      <a:pt x="262" y="2"/>
                    </a:lnTo>
                    <a:lnTo>
                      <a:pt x="272" y="4"/>
                    </a:lnTo>
                    <a:lnTo>
                      <a:pt x="278" y="8"/>
                    </a:lnTo>
                    <a:lnTo>
                      <a:pt x="282" y="12"/>
                    </a:lnTo>
                    <a:lnTo>
                      <a:pt x="286" y="16"/>
                    </a:lnTo>
                    <a:lnTo>
                      <a:pt x="286" y="22"/>
                    </a:lnTo>
                    <a:lnTo>
                      <a:pt x="288" y="28"/>
                    </a:lnTo>
                    <a:lnTo>
                      <a:pt x="286" y="34"/>
                    </a:lnTo>
                    <a:lnTo>
                      <a:pt x="284" y="40"/>
                    </a:lnTo>
                    <a:lnTo>
                      <a:pt x="276" y="50"/>
                    </a:lnTo>
                    <a:lnTo>
                      <a:pt x="264" y="60"/>
                    </a:lnTo>
                    <a:lnTo>
                      <a:pt x="256" y="62"/>
                    </a:lnTo>
                    <a:lnTo>
                      <a:pt x="250" y="64"/>
                    </a:lnTo>
                    <a:lnTo>
                      <a:pt x="250" y="64"/>
                    </a:lnTo>
                    <a:lnTo>
                      <a:pt x="226" y="68"/>
                    </a:lnTo>
                    <a:lnTo>
                      <a:pt x="202" y="72"/>
                    </a:lnTo>
                    <a:lnTo>
                      <a:pt x="178" y="80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66" y="86"/>
                    </a:lnTo>
                    <a:lnTo>
                      <a:pt x="178" y="82"/>
                    </a:lnTo>
                    <a:lnTo>
                      <a:pt x="206" y="76"/>
                    </a:lnTo>
                    <a:lnTo>
                      <a:pt x="230" y="74"/>
                    </a:lnTo>
                    <a:lnTo>
                      <a:pt x="254" y="72"/>
                    </a:lnTo>
                    <a:lnTo>
                      <a:pt x="254" y="72"/>
                    </a:lnTo>
                    <a:lnTo>
                      <a:pt x="266" y="72"/>
                    </a:lnTo>
                    <a:lnTo>
                      <a:pt x="276" y="74"/>
                    </a:lnTo>
                    <a:lnTo>
                      <a:pt x="284" y="76"/>
                    </a:lnTo>
                    <a:lnTo>
                      <a:pt x="292" y="80"/>
                    </a:lnTo>
                    <a:lnTo>
                      <a:pt x="298" y="84"/>
                    </a:lnTo>
                    <a:lnTo>
                      <a:pt x="302" y="90"/>
                    </a:lnTo>
                    <a:lnTo>
                      <a:pt x="304" y="96"/>
                    </a:lnTo>
                    <a:lnTo>
                      <a:pt x="304" y="102"/>
                    </a:lnTo>
                    <a:lnTo>
                      <a:pt x="302" y="108"/>
                    </a:lnTo>
                    <a:lnTo>
                      <a:pt x="298" y="114"/>
                    </a:lnTo>
                    <a:lnTo>
                      <a:pt x="294" y="118"/>
                    </a:lnTo>
                    <a:lnTo>
                      <a:pt x="286" y="122"/>
                    </a:lnTo>
                    <a:lnTo>
                      <a:pt x="278" y="126"/>
                    </a:lnTo>
                    <a:lnTo>
                      <a:pt x="268" y="128"/>
                    </a:lnTo>
                    <a:lnTo>
                      <a:pt x="254" y="130"/>
                    </a:lnTo>
                    <a:lnTo>
                      <a:pt x="240" y="128"/>
                    </a:lnTo>
                    <a:lnTo>
                      <a:pt x="240" y="128"/>
                    </a:lnTo>
                    <a:lnTo>
                      <a:pt x="232" y="130"/>
                    </a:lnTo>
                    <a:lnTo>
                      <a:pt x="222" y="130"/>
                    </a:lnTo>
                    <a:lnTo>
                      <a:pt x="202" y="138"/>
                    </a:lnTo>
                    <a:lnTo>
                      <a:pt x="178" y="146"/>
                    </a:lnTo>
                    <a:lnTo>
                      <a:pt x="178" y="146"/>
                    </a:lnTo>
                    <a:lnTo>
                      <a:pt x="202" y="142"/>
                    </a:lnTo>
                    <a:lnTo>
                      <a:pt x="224" y="138"/>
                    </a:lnTo>
                    <a:lnTo>
                      <a:pt x="246" y="136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82" y="140"/>
                    </a:lnTo>
                    <a:lnTo>
                      <a:pt x="290" y="142"/>
                    </a:lnTo>
                    <a:lnTo>
                      <a:pt x="296" y="146"/>
                    </a:lnTo>
                    <a:lnTo>
                      <a:pt x="302" y="152"/>
                    </a:lnTo>
                    <a:lnTo>
                      <a:pt x="306" y="156"/>
                    </a:lnTo>
                    <a:lnTo>
                      <a:pt x="308" y="162"/>
                    </a:lnTo>
                    <a:lnTo>
                      <a:pt x="310" y="168"/>
                    </a:lnTo>
                    <a:lnTo>
                      <a:pt x="310" y="172"/>
                    </a:lnTo>
                    <a:lnTo>
                      <a:pt x="306" y="184"/>
                    </a:lnTo>
                    <a:lnTo>
                      <a:pt x="298" y="192"/>
                    </a:lnTo>
                    <a:lnTo>
                      <a:pt x="294" y="196"/>
                    </a:lnTo>
                    <a:lnTo>
                      <a:pt x="288" y="198"/>
                    </a:lnTo>
                    <a:lnTo>
                      <a:pt x="282" y="200"/>
                    </a:lnTo>
                    <a:lnTo>
                      <a:pt x="274" y="200"/>
                    </a:lnTo>
                    <a:lnTo>
                      <a:pt x="274" y="200"/>
                    </a:lnTo>
                    <a:lnTo>
                      <a:pt x="238" y="198"/>
                    </a:lnTo>
                    <a:lnTo>
                      <a:pt x="214" y="200"/>
                    </a:lnTo>
                    <a:lnTo>
                      <a:pt x="194" y="204"/>
                    </a:lnTo>
                    <a:lnTo>
                      <a:pt x="178" y="212"/>
                    </a:lnTo>
                    <a:lnTo>
                      <a:pt x="178" y="212"/>
                    </a:lnTo>
                    <a:lnTo>
                      <a:pt x="210" y="208"/>
                    </a:lnTo>
                    <a:lnTo>
                      <a:pt x="240" y="204"/>
                    </a:lnTo>
                    <a:lnTo>
                      <a:pt x="252" y="204"/>
                    </a:lnTo>
                    <a:lnTo>
                      <a:pt x="264" y="206"/>
                    </a:lnTo>
                    <a:lnTo>
                      <a:pt x="274" y="210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6" y="224"/>
                    </a:lnTo>
                    <a:lnTo>
                      <a:pt x="288" y="232"/>
                    </a:lnTo>
                    <a:lnTo>
                      <a:pt x="286" y="240"/>
                    </a:lnTo>
                    <a:lnTo>
                      <a:pt x="280" y="248"/>
                    </a:lnTo>
                    <a:lnTo>
                      <a:pt x="272" y="254"/>
                    </a:lnTo>
                    <a:lnTo>
                      <a:pt x="262" y="258"/>
                    </a:lnTo>
                    <a:lnTo>
                      <a:pt x="250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16" y="262"/>
                    </a:lnTo>
                    <a:lnTo>
                      <a:pt x="198" y="262"/>
                    </a:lnTo>
                    <a:lnTo>
                      <a:pt x="188" y="264"/>
                    </a:lnTo>
                    <a:lnTo>
                      <a:pt x="180" y="266"/>
                    </a:lnTo>
                    <a:lnTo>
                      <a:pt x="174" y="270"/>
                    </a:lnTo>
                    <a:lnTo>
                      <a:pt x="166" y="276"/>
                    </a:lnTo>
                    <a:lnTo>
                      <a:pt x="166" y="276"/>
                    </a:lnTo>
                    <a:lnTo>
                      <a:pt x="162" y="298"/>
                    </a:lnTo>
                    <a:lnTo>
                      <a:pt x="156" y="316"/>
                    </a:lnTo>
                    <a:lnTo>
                      <a:pt x="150" y="330"/>
                    </a:lnTo>
                    <a:lnTo>
                      <a:pt x="144" y="342"/>
                    </a:lnTo>
                    <a:lnTo>
                      <a:pt x="136" y="350"/>
                    </a:lnTo>
                    <a:lnTo>
                      <a:pt x="126" y="354"/>
                    </a:lnTo>
                    <a:lnTo>
                      <a:pt x="116" y="358"/>
                    </a:lnTo>
                    <a:lnTo>
                      <a:pt x="104" y="358"/>
                    </a:lnTo>
                    <a:lnTo>
                      <a:pt x="104" y="358"/>
                    </a:lnTo>
                    <a:lnTo>
                      <a:pt x="92" y="358"/>
                    </a:lnTo>
                    <a:lnTo>
                      <a:pt x="80" y="356"/>
                    </a:lnTo>
                    <a:lnTo>
                      <a:pt x="70" y="352"/>
                    </a:lnTo>
                    <a:lnTo>
                      <a:pt x="58" y="348"/>
                    </a:lnTo>
                    <a:lnTo>
                      <a:pt x="48" y="342"/>
                    </a:lnTo>
                    <a:lnTo>
                      <a:pt x="38" y="334"/>
                    </a:lnTo>
                    <a:lnTo>
                      <a:pt x="30" y="326"/>
                    </a:lnTo>
                    <a:lnTo>
                      <a:pt x="22" y="316"/>
                    </a:lnTo>
                    <a:lnTo>
                      <a:pt x="16" y="306"/>
                    </a:lnTo>
                    <a:lnTo>
                      <a:pt x="10" y="294"/>
                    </a:lnTo>
                    <a:lnTo>
                      <a:pt x="6" y="282"/>
                    </a:lnTo>
                    <a:lnTo>
                      <a:pt x="2" y="270"/>
                    </a:lnTo>
                    <a:lnTo>
                      <a:pt x="0" y="258"/>
                    </a:lnTo>
                    <a:lnTo>
                      <a:pt x="0" y="246"/>
                    </a:lnTo>
                    <a:lnTo>
                      <a:pt x="0" y="232"/>
                    </a:lnTo>
                    <a:lnTo>
                      <a:pt x="4" y="220"/>
                    </a:lnTo>
                    <a:lnTo>
                      <a:pt x="4" y="220"/>
                    </a:lnTo>
                    <a:lnTo>
                      <a:pt x="12" y="206"/>
                    </a:lnTo>
                    <a:lnTo>
                      <a:pt x="18" y="192"/>
                    </a:lnTo>
                    <a:lnTo>
                      <a:pt x="28" y="164"/>
                    </a:lnTo>
                    <a:lnTo>
                      <a:pt x="36" y="138"/>
                    </a:lnTo>
                    <a:lnTo>
                      <a:pt x="40" y="112"/>
                    </a:lnTo>
                    <a:lnTo>
                      <a:pt x="46" y="90"/>
                    </a:lnTo>
                    <a:lnTo>
                      <a:pt x="54" y="70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74" y="50"/>
                    </a:lnTo>
                    <a:lnTo>
                      <a:pt x="84" y="44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8" name="Freeform 130"/>
              <p:cNvSpPr>
                <a:spLocks/>
              </p:cNvSpPr>
              <p:nvPr/>
            </p:nvSpPr>
            <p:spPr bwMode="auto">
              <a:xfrm>
                <a:off x="7342188" y="2151063"/>
                <a:ext cx="568325" cy="660400"/>
              </a:xfrm>
              <a:custGeom>
                <a:avLst/>
                <a:gdLst/>
                <a:ahLst/>
                <a:cxnLst>
                  <a:cxn ang="0">
                    <a:pos x="332" y="20"/>
                  </a:cxn>
                  <a:cxn ang="0">
                    <a:pos x="324" y="12"/>
                  </a:cxn>
                  <a:cxn ang="0">
                    <a:pos x="296" y="0"/>
                  </a:cxn>
                  <a:cxn ang="0">
                    <a:pos x="276" y="0"/>
                  </a:cxn>
                  <a:cxn ang="0">
                    <a:pos x="212" y="6"/>
                  </a:cxn>
                  <a:cxn ang="0">
                    <a:pos x="162" y="20"/>
                  </a:cxn>
                  <a:cxn ang="0">
                    <a:pos x="116" y="38"/>
                  </a:cxn>
                  <a:cxn ang="0">
                    <a:pos x="102" y="46"/>
                  </a:cxn>
                  <a:cxn ang="0">
                    <a:pos x="84" y="64"/>
                  </a:cxn>
                  <a:cxn ang="0">
                    <a:pos x="72" y="88"/>
                  </a:cxn>
                  <a:cxn ang="0">
                    <a:pos x="62" y="130"/>
                  </a:cxn>
                  <a:cxn ang="0">
                    <a:pos x="62" y="132"/>
                  </a:cxn>
                  <a:cxn ang="0">
                    <a:pos x="46" y="188"/>
                  </a:cxn>
                  <a:cxn ang="0">
                    <a:pos x="38" y="208"/>
                  </a:cxn>
                  <a:cxn ang="0">
                    <a:pos x="16" y="222"/>
                  </a:cxn>
                  <a:cxn ang="0">
                    <a:pos x="4" y="246"/>
                  </a:cxn>
                  <a:cxn ang="0">
                    <a:pos x="0" y="258"/>
                  </a:cxn>
                  <a:cxn ang="0">
                    <a:pos x="0" y="288"/>
                  </a:cxn>
                  <a:cxn ang="0">
                    <a:pos x="8" y="332"/>
                  </a:cxn>
                  <a:cxn ang="0">
                    <a:pos x="18" y="360"/>
                  </a:cxn>
                  <a:cxn ang="0">
                    <a:pos x="34" y="388"/>
                  </a:cxn>
                  <a:cxn ang="0">
                    <a:pos x="40" y="394"/>
                  </a:cxn>
                  <a:cxn ang="0">
                    <a:pos x="66" y="408"/>
                  </a:cxn>
                  <a:cxn ang="0">
                    <a:pos x="94" y="416"/>
                  </a:cxn>
                  <a:cxn ang="0">
                    <a:pos x="124" y="416"/>
                  </a:cxn>
                  <a:cxn ang="0">
                    <a:pos x="150" y="408"/>
                  </a:cxn>
                  <a:cxn ang="0">
                    <a:pos x="162" y="404"/>
                  </a:cxn>
                  <a:cxn ang="0">
                    <a:pos x="178" y="390"/>
                  </a:cxn>
                  <a:cxn ang="0">
                    <a:pos x="192" y="372"/>
                  </a:cxn>
                  <a:cxn ang="0">
                    <a:pos x="200" y="350"/>
                  </a:cxn>
                  <a:cxn ang="0">
                    <a:pos x="202" y="338"/>
                  </a:cxn>
                  <a:cxn ang="0">
                    <a:pos x="214" y="296"/>
                  </a:cxn>
                  <a:cxn ang="0">
                    <a:pos x="224" y="290"/>
                  </a:cxn>
                  <a:cxn ang="0">
                    <a:pos x="250" y="286"/>
                  </a:cxn>
                  <a:cxn ang="0">
                    <a:pos x="274" y="288"/>
                  </a:cxn>
                  <a:cxn ang="0">
                    <a:pos x="292" y="286"/>
                  </a:cxn>
                  <a:cxn ang="0">
                    <a:pos x="318" y="274"/>
                  </a:cxn>
                  <a:cxn ang="0">
                    <a:pos x="330" y="264"/>
                  </a:cxn>
                  <a:cxn ang="0">
                    <a:pos x="334" y="258"/>
                  </a:cxn>
                  <a:cxn ang="0">
                    <a:pos x="336" y="244"/>
                  </a:cxn>
                  <a:cxn ang="0">
                    <a:pos x="334" y="228"/>
                  </a:cxn>
                  <a:cxn ang="0">
                    <a:pos x="332" y="226"/>
                  </a:cxn>
                  <a:cxn ang="0">
                    <a:pos x="328" y="222"/>
                  </a:cxn>
                  <a:cxn ang="0">
                    <a:pos x="340" y="216"/>
                  </a:cxn>
                  <a:cxn ang="0">
                    <a:pos x="356" y="198"/>
                  </a:cxn>
                  <a:cxn ang="0">
                    <a:pos x="358" y="186"/>
                  </a:cxn>
                  <a:cxn ang="0">
                    <a:pos x="354" y="166"/>
                  </a:cxn>
                  <a:cxn ang="0">
                    <a:pos x="354" y="164"/>
                  </a:cxn>
                  <a:cxn ang="0">
                    <a:pos x="350" y="158"/>
                  </a:cxn>
                  <a:cxn ang="0">
                    <a:pos x="332" y="144"/>
                  </a:cxn>
                  <a:cxn ang="0">
                    <a:pos x="340" y="138"/>
                  </a:cxn>
                  <a:cxn ang="0">
                    <a:pos x="348" y="130"/>
                  </a:cxn>
                  <a:cxn ang="0">
                    <a:pos x="352" y="114"/>
                  </a:cxn>
                  <a:cxn ang="0">
                    <a:pos x="350" y="98"/>
                  </a:cxn>
                  <a:cxn ang="0">
                    <a:pos x="348" y="96"/>
                  </a:cxn>
                  <a:cxn ang="0">
                    <a:pos x="348" y="94"/>
                  </a:cxn>
                  <a:cxn ang="0">
                    <a:pos x="336" y="82"/>
                  </a:cxn>
                  <a:cxn ang="0">
                    <a:pos x="318" y="74"/>
                  </a:cxn>
                  <a:cxn ang="0">
                    <a:pos x="326" y="64"/>
                  </a:cxn>
                  <a:cxn ang="0">
                    <a:pos x="336" y="44"/>
                  </a:cxn>
                  <a:cxn ang="0">
                    <a:pos x="336" y="34"/>
                  </a:cxn>
                  <a:cxn ang="0">
                    <a:pos x="334" y="22"/>
                  </a:cxn>
                  <a:cxn ang="0">
                    <a:pos x="332" y="20"/>
                  </a:cxn>
                </a:cxnLst>
                <a:rect l="0" t="0" r="r" b="b"/>
                <a:pathLst>
                  <a:path w="358" h="416">
                    <a:moveTo>
                      <a:pt x="332" y="20"/>
                    </a:moveTo>
                    <a:lnTo>
                      <a:pt x="332" y="20"/>
                    </a:lnTo>
                    <a:lnTo>
                      <a:pt x="328" y="16"/>
                    </a:lnTo>
                    <a:lnTo>
                      <a:pt x="324" y="12"/>
                    </a:lnTo>
                    <a:lnTo>
                      <a:pt x="312" y="4"/>
                    </a:lnTo>
                    <a:lnTo>
                      <a:pt x="29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44" y="2"/>
                    </a:lnTo>
                    <a:lnTo>
                      <a:pt x="212" y="6"/>
                    </a:lnTo>
                    <a:lnTo>
                      <a:pt x="186" y="12"/>
                    </a:lnTo>
                    <a:lnTo>
                      <a:pt x="162" y="20"/>
                    </a:lnTo>
                    <a:lnTo>
                      <a:pt x="128" y="32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02" y="46"/>
                    </a:lnTo>
                    <a:lnTo>
                      <a:pt x="92" y="54"/>
                    </a:lnTo>
                    <a:lnTo>
                      <a:pt x="84" y="64"/>
                    </a:lnTo>
                    <a:lnTo>
                      <a:pt x="78" y="76"/>
                    </a:lnTo>
                    <a:lnTo>
                      <a:pt x="72" y="88"/>
                    </a:lnTo>
                    <a:lnTo>
                      <a:pt x="68" y="102"/>
                    </a:lnTo>
                    <a:lnTo>
                      <a:pt x="62" y="130"/>
                    </a:lnTo>
                    <a:lnTo>
                      <a:pt x="62" y="132"/>
                    </a:lnTo>
                    <a:lnTo>
                      <a:pt x="62" y="132"/>
                    </a:lnTo>
                    <a:lnTo>
                      <a:pt x="54" y="170"/>
                    </a:lnTo>
                    <a:lnTo>
                      <a:pt x="46" y="188"/>
                    </a:lnTo>
                    <a:lnTo>
                      <a:pt x="38" y="208"/>
                    </a:lnTo>
                    <a:lnTo>
                      <a:pt x="38" y="208"/>
                    </a:lnTo>
                    <a:lnTo>
                      <a:pt x="26" y="214"/>
                    </a:lnTo>
                    <a:lnTo>
                      <a:pt x="16" y="222"/>
                    </a:lnTo>
                    <a:lnTo>
                      <a:pt x="8" y="232"/>
                    </a:lnTo>
                    <a:lnTo>
                      <a:pt x="4" y="246"/>
                    </a:lnTo>
                    <a:lnTo>
                      <a:pt x="4" y="246"/>
                    </a:lnTo>
                    <a:lnTo>
                      <a:pt x="0" y="258"/>
                    </a:lnTo>
                    <a:lnTo>
                      <a:pt x="0" y="272"/>
                    </a:lnTo>
                    <a:lnTo>
                      <a:pt x="0" y="288"/>
                    </a:lnTo>
                    <a:lnTo>
                      <a:pt x="0" y="302"/>
                    </a:lnTo>
                    <a:lnTo>
                      <a:pt x="8" y="332"/>
                    </a:lnTo>
                    <a:lnTo>
                      <a:pt x="18" y="360"/>
                    </a:lnTo>
                    <a:lnTo>
                      <a:pt x="18" y="360"/>
                    </a:lnTo>
                    <a:lnTo>
                      <a:pt x="28" y="380"/>
                    </a:lnTo>
                    <a:lnTo>
                      <a:pt x="34" y="388"/>
                    </a:lnTo>
                    <a:lnTo>
                      <a:pt x="40" y="394"/>
                    </a:lnTo>
                    <a:lnTo>
                      <a:pt x="40" y="394"/>
                    </a:lnTo>
                    <a:lnTo>
                      <a:pt x="52" y="402"/>
                    </a:lnTo>
                    <a:lnTo>
                      <a:pt x="66" y="408"/>
                    </a:lnTo>
                    <a:lnTo>
                      <a:pt x="80" y="412"/>
                    </a:lnTo>
                    <a:lnTo>
                      <a:pt x="94" y="416"/>
                    </a:lnTo>
                    <a:lnTo>
                      <a:pt x="108" y="416"/>
                    </a:lnTo>
                    <a:lnTo>
                      <a:pt x="124" y="416"/>
                    </a:lnTo>
                    <a:lnTo>
                      <a:pt x="138" y="414"/>
                    </a:lnTo>
                    <a:lnTo>
                      <a:pt x="150" y="408"/>
                    </a:lnTo>
                    <a:lnTo>
                      <a:pt x="150" y="408"/>
                    </a:lnTo>
                    <a:lnTo>
                      <a:pt x="162" y="404"/>
                    </a:lnTo>
                    <a:lnTo>
                      <a:pt x="170" y="398"/>
                    </a:lnTo>
                    <a:lnTo>
                      <a:pt x="178" y="390"/>
                    </a:lnTo>
                    <a:lnTo>
                      <a:pt x="186" y="382"/>
                    </a:lnTo>
                    <a:lnTo>
                      <a:pt x="192" y="372"/>
                    </a:lnTo>
                    <a:lnTo>
                      <a:pt x="196" y="362"/>
                    </a:lnTo>
                    <a:lnTo>
                      <a:pt x="200" y="350"/>
                    </a:lnTo>
                    <a:lnTo>
                      <a:pt x="202" y="338"/>
                    </a:lnTo>
                    <a:lnTo>
                      <a:pt x="202" y="338"/>
                    </a:lnTo>
                    <a:lnTo>
                      <a:pt x="208" y="320"/>
                    </a:lnTo>
                    <a:lnTo>
                      <a:pt x="214" y="296"/>
                    </a:lnTo>
                    <a:lnTo>
                      <a:pt x="214" y="296"/>
                    </a:lnTo>
                    <a:lnTo>
                      <a:pt x="224" y="290"/>
                    </a:lnTo>
                    <a:lnTo>
                      <a:pt x="236" y="288"/>
                    </a:lnTo>
                    <a:lnTo>
                      <a:pt x="250" y="286"/>
                    </a:lnTo>
                    <a:lnTo>
                      <a:pt x="266" y="286"/>
                    </a:lnTo>
                    <a:lnTo>
                      <a:pt x="274" y="288"/>
                    </a:lnTo>
                    <a:lnTo>
                      <a:pt x="274" y="288"/>
                    </a:lnTo>
                    <a:lnTo>
                      <a:pt x="292" y="286"/>
                    </a:lnTo>
                    <a:lnTo>
                      <a:pt x="310" y="280"/>
                    </a:lnTo>
                    <a:lnTo>
                      <a:pt x="318" y="274"/>
                    </a:lnTo>
                    <a:lnTo>
                      <a:pt x="324" y="270"/>
                    </a:lnTo>
                    <a:lnTo>
                      <a:pt x="330" y="264"/>
                    </a:lnTo>
                    <a:lnTo>
                      <a:pt x="334" y="258"/>
                    </a:lnTo>
                    <a:lnTo>
                      <a:pt x="334" y="258"/>
                    </a:lnTo>
                    <a:lnTo>
                      <a:pt x="336" y="250"/>
                    </a:lnTo>
                    <a:lnTo>
                      <a:pt x="336" y="244"/>
                    </a:lnTo>
                    <a:lnTo>
                      <a:pt x="336" y="236"/>
                    </a:lnTo>
                    <a:lnTo>
                      <a:pt x="334" y="228"/>
                    </a:lnTo>
                    <a:lnTo>
                      <a:pt x="334" y="228"/>
                    </a:lnTo>
                    <a:lnTo>
                      <a:pt x="332" y="226"/>
                    </a:lnTo>
                    <a:lnTo>
                      <a:pt x="332" y="226"/>
                    </a:lnTo>
                    <a:lnTo>
                      <a:pt x="328" y="222"/>
                    </a:lnTo>
                    <a:lnTo>
                      <a:pt x="328" y="222"/>
                    </a:lnTo>
                    <a:lnTo>
                      <a:pt x="340" y="216"/>
                    </a:lnTo>
                    <a:lnTo>
                      <a:pt x="350" y="208"/>
                    </a:lnTo>
                    <a:lnTo>
                      <a:pt x="356" y="198"/>
                    </a:lnTo>
                    <a:lnTo>
                      <a:pt x="358" y="186"/>
                    </a:lnTo>
                    <a:lnTo>
                      <a:pt x="358" y="186"/>
                    </a:lnTo>
                    <a:lnTo>
                      <a:pt x="358" y="176"/>
                    </a:lnTo>
                    <a:lnTo>
                      <a:pt x="354" y="166"/>
                    </a:lnTo>
                    <a:lnTo>
                      <a:pt x="354" y="166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0" y="158"/>
                    </a:lnTo>
                    <a:lnTo>
                      <a:pt x="344" y="152"/>
                    </a:lnTo>
                    <a:lnTo>
                      <a:pt x="332" y="144"/>
                    </a:lnTo>
                    <a:lnTo>
                      <a:pt x="332" y="144"/>
                    </a:lnTo>
                    <a:lnTo>
                      <a:pt x="340" y="138"/>
                    </a:lnTo>
                    <a:lnTo>
                      <a:pt x="348" y="130"/>
                    </a:lnTo>
                    <a:lnTo>
                      <a:pt x="348" y="130"/>
                    </a:lnTo>
                    <a:lnTo>
                      <a:pt x="352" y="122"/>
                    </a:lnTo>
                    <a:lnTo>
                      <a:pt x="352" y="114"/>
                    </a:lnTo>
                    <a:lnTo>
                      <a:pt x="352" y="106"/>
                    </a:lnTo>
                    <a:lnTo>
                      <a:pt x="350" y="98"/>
                    </a:lnTo>
                    <a:lnTo>
                      <a:pt x="350" y="98"/>
                    </a:lnTo>
                    <a:lnTo>
                      <a:pt x="348" y="96"/>
                    </a:lnTo>
                    <a:lnTo>
                      <a:pt x="348" y="94"/>
                    </a:lnTo>
                    <a:lnTo>
                      <a:pt x="348" y="94"/>
                    </a:lnTo>
                    <a:lnTo>
                      <a:pt x="342" y="86"/>
                    </a:lnTo>
                    <a:lnTo>
                      <a:pt x="336" y="82"/>
                    </a:lnTo>
                    <a:lnTo>
                      <a:pt x="328" y="76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26" y="64"/>
                    </a:lnTo>
                    <a:lnTo>
                      <a:pt x="332" y="54"/>
                    </a:lnTo>
                    <a:lnTo>
                      <a:pt x="336" y="44"/>
                    </a:lnTo>
                    <a:lnTo>
                      <a:pt x="336" y="34"/>
                    </a:lnTo>
                    <a:lnTo>
                      <a:pt x="336" y="34"/>
                    </a:lnTo>
                    <a:lnTo>
                      <a:pt x="334" y="22"/>
                    </a:lnTo>
                    <a:lnTo>
                      <a:pt x="334" y="22"/>
                    </a:lnTo>
                    <a:lnTo>
                      <a:pt x="332" y="20"/>
                    </a:lnTo>
                    <a:lnTo>
                      <a:pt x="33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9" name="Freeform 131"/>
              <p:cNvSpPr>
                <a:spLocks/>
              </p:cNvSpPr>
              <p:nvPr/>
            </p:nvSpPr>
            <p:spPr bwMode="auto">
              <a:xfrm>
                <a:off x="7361238" y="2500313"/>
                <a:ext cx="282575" cy="2921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6" y="8"/>
                  </a:cxn>
                  <a:cxn ang="0">
                    <a:pos x="10" y="16"/>
                  </a:cxn>
                  <a:cxn ang="0">
                    <a:pos x="6" y="24"/>
                  </a:cxn>
                  <a:cxn ang="0">
                    <a:pos x="2" y="36"/>
                  </a:cxn>
                  <a:cxn ang="0">
                    <a:pos x="0" y="48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102"/>
                  </a:cxn>
                  <a:cxn ang="0">
                    <a:pos x="14" y="128"/>
                  </a:cxn>
                  <a:cxn ang="0">
                    <a:pos x="26" y="148"/>
                  </a:cxn>
                  <a:cxn ang="0">
                    <a:pos x="30" y="156"/>
                  </a:cxn>
                  <a:cxn ang="0">
                    <a:pos x="36" y="162"/>
                  </a:cxn>
                  <a:cxn ang="0">
                    <a:pos x="36" y="162"/>
                  </a:cxn>
                  <a:cxn ang="0">
                    <a:pos x="46" y="170"/>
                  </a:cxn>
                  <a:cxn ang="0">
                    <a:pos x="56" y="174"/>
                  </a:cxn>
                  <a:cxn ang="0">
                    <a:pos x="66" y="178"/>
                  </a:cxn>
                  <a:cxn ang="0">
                    <a:pos x="78" y="182"/>
                  </a:cxn>
                  <a:cxn ang="0">
                    <a:pos x="88" y="184"/>
                  </a:cxn>
                  <a:cxn ang="0">
                    <a:pos x="100" y="184"/>
                  </a:cxn>
                  <a:cxn ang="0">
                    <a:pos x="112" y="182"/>
                  </a:cxn>
                  <a:cxn ang="0">
                    <a:pos x="122" y="180"/>
                  </a:cxn>
                  <a:cxn ang="0">
                    <a:pos x="132" y="178"/>
                  </a:cxn>
                  <a:cxn ang="0">
                    <a:pos x="142" y="172"/>
                  </a:cxn>
                  <a:cxn ang="0">
                    <a:pos x="152" y="166"/>
                  </a:cxn>
                  <a:cxn ang="0">
                    <a:pos x="160" y="158"/>
                  </a:cxn>
                  <a:cxn ang="0">
                    <a:pos x="166" y="150"/>
                  </a:cxn>
                  <a:cxn ang="0">
                    <a:pos x="172" y="140"/>
                  </a:cxn>
                  <a:cxn ang="0">
                    <a:pos x="176" y="128"/>
                  </a:cxn>
                  <a:cxn ang="0">
                    <a:pos x="178" y="114"/>
                  </a:cxn>
                  <a:cxn ang="0">
                    <a:pos x="178" y="114"/>
                  </a:cxn>
                  <a:cxn ang="0">
                    <a:pos x="160" y="104"/>
                  </a:cxn>
                  <a:cxn ang="0">
                    <a:pos x="142" y="90"/>
                  </a:cxn>
                  <a:cxn ang="0">
                    <a:pos x="106" y="58"/>
                  </a:cxn>
                  <a:cxn ang="0">
                    <a:pos x="72" y="24"/>
                  </a:cxn>
                  <a:cxn ang="0">
                    <a:pos x="54" y="12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78" h="18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6" y="8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36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102"/>
                    </a:lnTo>
                    <a:lnTo>
                      <a:pt x="14" y="128"/>
                    </a:lnTo>
                    <a:lnTo>
                      <a:pt x="26" y="148"/>
                    </a:lnTo>
                    <a:lnTo>
                      <a:pt x="30" y="156"/>
                    </a:lnTo>
                    <a:lnTo>
                      <a:pt x="36" y="162"/>
                    </a:lnTo>
                    <a:lnTo>
                      <a:pt x="36" y="162"/>
                    </a:lnTo>
                    <a:lnTo>
                      <a:pt x="46" y="170"/>
                    </a:lnTo>
                    <a:lnTo>
                      <a:pt x="56" y="174"/>
                    </a:lnTo>
                    <a:lnTo>
                      <a:pt x="66" y="178"/>
                    </a:lnTo>
                    <a:lnTo>
                      <a:pt x="78" y="182"/>
                    </a:lnTo>
                    <a:lnTo>
                      <a:pt x="88" y="184"/>
                    </a:lnTo>
                    <a:lnTo>
                      <a:pt x="100" y="184"/>
                    </a:lnTo>
                    <a:lnTo>
                      <a:pt x="112" y="182"/>
                    </a:lnTo>
                    <a:lnTo>
                      <a:pt x="122" y="180"/>
                    </a:lnTo>
                    <a:lnTo>
                      <a:pt x="132" y="178"/>
                    </a:lnTo>
                    <a:lnTo>
                      <a:pt x="142" y="172"/>
                    </a:lnTo>
                    <a:lnTo>
                      <a:pt x="152" y="166"/>
                    </a:lnTo>
                    <a:lnTo>
                      <a:pt x="160" y="158"/>
                    </a:lnTo>
                    <a:lnTo>
                      <a:pt x="166" y="150"/>
                    </a:lnTo>
                    <a:lnTo>
                      <a:pt x="172" y="140"/>
                    </a:lnTo>
                    <a:lnTo>
                      <a:pt x="176" y="128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60" y="104"/>
                    </a:lnTo>
                    <a:lnTo>
                      <a:pt x="142" y="90"/>
                    </a:lnTo>
                    <a:lnTo>
                      <a:pt x="106" y="58"/>
                    </a:lnTo>
                    <a:lnTo>
                      <a:pt x="72" y="24"/>
                    </a:lnTo>
                    <a:lnTo>
                      <a:pt x="54" y="1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0" name="Freeform 132"/>
              <p:cNvSpPr>
                <a:spLocks noEditPoints="1"/>
              </p:cNvSpPr>
              <p:nvPr/>
            </p:nvSpPr>
            <p:spPr bwMode="auto">
              <a:xfrm>
                <a:off x="7348538" y="2484438"/>
                <a:ext cx="311150" cy="320675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0" y="76"/>
                  </a:cxn>
                  <a:cxn ang="0">
                    <a:pos x="6" y="118"/>
                  </a:cxn>
                  <a:cxn ang="0">
                    <a:pos x="20" y="156"/>
                  </a:cxn>
                  <a:cxn ang="0">
                    <a:pos x="40" y="180"/>
                  </a:cxn>
                  <a:cxn ang="0">
                    <a:pos x="50" y="188"/>
                  </a:cxn>
                  <a:cxn ang="0">
                    <a:pos x="76" y="198"/>
                  </a:cxn>
                  <a:cxn ang="0">
                    <a:pos x="104" y="202"/>
                  </a:cxn>
                  <a:cxn ang="0">
                    <a:pos x="132" y="200"/>
                  </a:cxn>
                  <a:cxn ang="0">
                    <a:pos x="146" y="194"/>
                  </a:cxn>
                  <a:cxn ang="0">
                    <a:pos x="164" y="184"/>
                  </a:cxn>
                  <a:cxn ang="0">
                    <a:pos x="180" y="168"/>
                  </a:cxn>
                  <a:cxn ang="0">
                    <a:pos x="190" y="148"/>
                  </a:cxn>
                  <a:cxn ang="0">
                    <a:pos x="194" y="126"/>
                  </a:cxn>
                  <a:cxn ang="0">
                    <a:pos x="190" y="116"/>
                  </a:cxn>
                  <a:cxn ang="0">
                    <a:pos x="172" y="106"/>
                  </a:cxn>
                  <a:cxn ang="0">
                    <a:pos x="120" y="60"/>
                  </a:cxn>
                  <a:cxn ang="0">
                    <a:pos x="84" y="28"/>
                  </a:cxn>
                  <a:cxn ang="0">
                    <a:pos x="48" y="2"/>
                  </a:cxn>
                  <a:cxn ang="0">
                    <a:pos x="42" y="2"/>
                  </a:cxn>
                  <a:cxn ang="0">
                    <a:pos x="28" y="4"/>
                  </a:cxn>
                  <a:cxn ang="0">
                    <a:pos x="10" y="22"/>
                  </a:cxn>
                  <a:cxn ang="0">
                    <a:pos x="4" y="36"/>
                  </a:cxn>
                  <a:cxn ang="0">
                    <a:pos x="138" y="178"/>
                  </a:cxn>
                  <a:cxn ang="0">
                    <a:pos x="116" y="184"/>
                  </a:cxn>
                  <a:cxn ang="0">
                    <a:pos x="94" y="184"/>
                  </a:cxn>
                  <a:cxn ang="0">
                    <a:pos x="70" y="178"/>
                  </a:cxn>
                  <a:cxn ang="0">
                    <a:pos x="50" y="166"/>
                  </a:cxn>
                  <a:cxn ang="0">
                    <a:pos x="44" y="158"/>
                  </a:cxn>
                  <a:cxn ang="0">
                    <a:pos x="30" y="130"/>
                  </a:cxn>
                  <a:cxn ang="0">
                    <a:pos x="20" y="94"/>
                  </a:cxn>
                  <a:cxn ang="0">
                    <a:pos x="18" y="58"/>
                  </a:cxn>
                  <a:cxn ang="0">
                    <a:pos x="20" y="42"/>
                  </a:cxn>
                  <a:cxn ang="0">
                    <a:pos x="28" y="26"/>
                  </a:cxn>
                  <a:cxn ang="0">
                    <a:pos x="42" y="20"/>
                  </a:cxn>
                  <a:cxn ang="0">
                    <a:pos x="58" y="30"/>
                  </a:cxn>
                  <a:cxn ang="0">
                    <a:pos x="108" y="74"/>
                  </a:cxn>
                  <a:cxn ang="0">
                    <a:pos x="142" y="104"/>
                  </a:cxn>
                  <a:cxn ang="0">
                    <a:pos x="176" y="128"/>
                  </a:cxn>
                  <a:cxn ang="0">
                    <a:pos x="174" y="140"/>
                  </a:cxn>
                  <a:cxn ang="0">
                    <a:pos x="166" y="156"/>
                  </a:cxn>
                  <a:cxn ang="0">
                    <a:pos x="150" y="172"/>
                  </a:cxn>
                  <a:cxn ang="0">
                    <a:pos x="138" y="178"/>
                  </a:cxn>
                </a:cxnLst>
                <a:rect l="0" t="0" r="r" b="b"/>
                <a:pathLst>
                  <a:path w="196" h="202">
                    <a:moveTo>
                      <a:pt x="4" y="36"/>
                    </a:moveTo>
                    <a:lnTo>
                      <a:pt x="4" y="36"/>
                    </a:lnTo>
                    <a:lnTo>
                      <a:pt x="0" y="56"/>
                    </a:lnTo>
                    <a:lnTo>
                      <a:pt x="0" y="76"/>
                    </a:lnTo>
                    <a:lnTo>
                      <a:pt x="2" y="96"/>
                    </a:lnTo>
                    <a:lnTo>
                      <a:pt x="6" y="118"/>
                    </a:lnTo>
                    <a:lnTo>
                      <a:pt x="12" y="138"/>
                    </a:lnTo>
                    <a:lnTo>
                      <a:pt x="20" y="156"/>
                    </a:lnTo>
                    <a:lnTo>
                      <a:pt x="30" y="17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50" y="188"/>
                    </a:lnTo>
                    <a:lnTo>
                      <a:pt x="64" y="194"/>
                    </a:lnTo>
                    <a:lnTo>
                      <a:pt x="76" y="198"/>
                    </a:lnTo>
                    <a:lnTo>
                      <a:pt x="90" y="202"/>
                    </a:lnTo>
                    <a:lnTo>
                      <a:pt x="104" y="202"/>
                    </a:lnTo>
                    <a:lnTo>
                      <a:pt x="118" y="202"/>
                    </a:lnTo>
                    <a:lnTo>
                      <a:pt x="132" y="200"/>
                    </a:lnTo>
                    <a:lnTo>
                      <a:pt x="146" y="194"/>
                    </a:lnTo>
                    <a:lnTo>
                      <a:pt x="146" y="194"/>
                    </a:lnTo>
                    <a:lnTo>
                      <a:pt x="156" y="190"/>
                    </a:lnTo>
                    <a:lnTo>
                      <a:pt x="164" y="184"/>
                    </a:lnTo>
                    <a:lnTo>
                      <a:pt x="172" y="176"/>
                    </a:lnTo>
                    <a:lnTo>
                      <a:pt x="180" y="168"/>
                    </a:lnTo>
                    <a:lnTo>
                      <a:pt x="186" y="158"/>
                    </a:lnTo>
                    <a:lnTo>
                      <a:pt x="190" y="148"/>
                    </a:lnTo>
                    <a:lnTo>
                      <a:pt x="192" y="138"/>
                    </a:lnTo>
                    <a:lnTo>
                      <a:pt x="194" y="126"/>
                    </a:lnTo>
                    <a:lnTo>
                      <a:pt x="196" y="120"/>
                    </a:lnTo>
                    <a:lnTo>
                      <a:pt x="190" y="116"/>
                    </a:lnTo>
                    <a:lnTo>
                      <a:pt x="190" y="116"/>
                    </a:lnTo>
                    <a:lnTo>
                      <a:pt x="172" y="106"/>
                    </a:lnTo>
                    <a:lnTo>
                      <a:pt x="156" y="92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84" y="28"/>
                    </a:lnTo>
                    <a:lnTo>
                      <a:pt x="66" y="14"/>
                    </a:lnTo>
                    <a:lnTo>
                      <a:pt x="48" y="2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28" y="4"/>
                    </a:lnTo>
                    <a:lnTo>
                      <a:pt x="18" y="12"/>
                    </a:lnTo>
                    <a:lnTo>
                      <a:pt x="10" y="22"/>
                    </a:lnTo>
                    <a:lnTo>
                      <a:pt x="4" y="36"/>
                    </a:lnTo>
                    <a:lnTo>
                      <a:pt x="4" y="36"/>
                    </a:lnTo>
                    <a:close/>
                    <a:moveTo>
                      <a:pt x="138" y="178"/>
                    </a:moveTo>
                    <a:lnTo>
                      <a:pt x="138" y="178"/>
                    </a:lnTo>
                    <a:lnTo>
                      <a:pt x="128" y="182"/>
                    </a:lnTo>
                    <a:lnTo>
                      <a:pt x="116" y="184"/>
                    </a:lnTo>
                    <a:lnTo>
                      <a:pt x="104" y="184"/>
                    </a:lnTo>
                    <a:lnTo>
                      <a:pt x="94" y="184"/>
                    </a:lnTo>
                    <a:lnTo>
                      <a:pt x="82" y="182"/>
                    </a:lnTo>
                    <a:lnTo>
                      <a:pt x="70" y="178"/>
                    </a:lnTo>
                    <a:lnTo>
                      <a:pt x="60" y="172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44" y="158"/>
                    </a:lnTo>
                    <a:lnTo>
                      <a:pt x="36" y="146"/>
                    </a:lnTo>
                    <a:lnTo>
                      <a:pt x="30" y="130"/>
                    </a:lnTo>
                    <a:lnTo>
                      <a:pt x="24" y="114"/>
                    </a:lnTo>
                    <a:lnTo>
                      <a:pt x="20" y="94"/>
                    </a:lnTo>
                    <a:lnTo>
                      <a:pt x="18" y="76"/>
                    </a:lnTo>
                    <a:lnTo>
                      <a:pt x="18" y="58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4" y="34"/>
                    </a:lnTo>
                    <a:lnTo>
                      <a:pt x="28" y="26"/>
                    </a:lnTo>
                    <a:lnTo>
                      <a:pt x="34" y="22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58" y="30"/>
                    </a:lnTo>
                    <a:lnTo>
                      <a:pt x="76" y="44"/>
                    </a:lnTo>
                    <a:lnTo>
                      <a:pt x="108" y="74"/>
                    </a:lnTo>
                    <a:lnTo>
                      <a:pt x="108" y="74"/>
                    </a:lnTo>
                    <a:lnTo>
                      <a:pt x="142" y="104"/>
                    </a:lnTo>
                    <a:lnTo>
                      <a:pt x="158" y="118"/>
                    </a:lnTo>
                    <a:lnTo>
                      <a:pt x="176" y="128"/>
                    </a:lnTo>
                    <a:lnTo>
                      <a:pt x="176" y="128"/>
                    </a:lnTo>
                    <a:lnTo>
                      <a:pt x="174" y="140"/>
                    </a:lnTo>
                    <a:lnTo>
                      <a:pt x="170" y="148"/>
                    </a:lnTo>
                    <a:lnTo>
                      <a:pt x="166" y="156"/>
                    </a:lnTo>
                    <a:lnTo>
                      <a:pt x="160" y="162"/>
                    </a:lnTo>
                    <a:lnTo>
                      <a:pt x="150" y="172"/>
                    </a:lnTo>
                    <a:lnTo>
                      <a:pt x="138" y="178"/>
                    </a:lnTo>
                    <a:lnTo>
                      <a:pt x="138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1" name="Freeform 133"/>
              <p:cNvSpPr>
                <a:spLocks/>
              </p:cNvSpPr>
              <p:nvPr/>
            </p:nvSpPr>
            <p:spPr bwMode="auto">
              <a:xfrm>
                <a:off x="7361238" y="2500313"/>
                <a:ext cx="282575" cy="2921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6" y="8"/>
                  </a:cxn>
                  <a:cxn ang="0">
                    <a:pos x="10" y="16"/>
                  </a:cxn>
                  <a:cxn ang="0">
                    <a:pos x="6" y="24"/>
                  </a:cxn>
                  <a:cxn ang="0">
                    <a:pos x="2" y="36"/>
                  </a:cxn>
                  <a:cxn ang="0">
                    <a:pos x="0" y="48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102"/>
                  </a:cxn>
                  <a:cxn ang="0">
                    <a:pos x="14" y="128"/>
                  </a:cxn>
                  <a:cxn ang="0">
                    <a:pos x="26" y="148"/>
                  </a:cxn>
                  <a:cxn ang="0">
                    <a:pos x="30" y="156"/>
                  </a:cxn>
                  <a:cxn ang="0">
                    <a:pos x="36" y="162"/>
                  </a:cxn>
                  <a:cxn ang="0">
                    <a:pos x="36" y="162"/>
                  </a:cxn>
                  <a:cxn ang="0">
                    <a:pos x="46" y="170"/>
                  </a:cxn>
                  <a:cxn ang="0">
                    <a:pos x="56" y="174"/>
                  </a:cxn>
                  <a:cxn ang="0">
                    <a:pos x="66" y="178"/>
                  </a:cxn>
                  <a:cxn ang="0">
                    <a:pos x="78" y="182"/>
                  </a:cxn>
                  <a:cxn ang="0">
                    <a:pos x="88" y="184"/>
                  </a:cxn>
                  <a:cxn ang="0">
                    <a:pos x="100" y="184"/>
                  </a:cxn>
                  <a:cxn ang="0">
                    <a:pos x="112" y="182"/>
                  </a:cxn>
                  <a:cxn ang="0">
                    <a:pos x="122" y="180"/>
                  </a:cxn>
                  <a:cxn ang="0">
                    <a:pos x="132" y="178"/>
                  </a:cxn>
                  <a:cxn ang="0">
                    <a:pos x="142" y="172"/>
                  </a:cxn>
                  <a:cxn ang="0">
                    <a:pos x="152" y="166"/>
                  </a:cxn>
                  <a:cxn ang="0">
                    <a:pos x="160" y="158"/>
                  </a:cxn>
                  <a:cxn ang="0">
                    <a:pos x="166" y="150"/>
                  </a:cxn>
                  <a:cxn ang="0">
                    <a:pos x="172" y="140"/>
                  </a:cxn>
                  <a:cxn ang="0">
                    <a:pos x="176" y="128"/>
                  </a:cxn>
                  <a:cxn ang="0">
                    <a:pos x="178" y="114"/>
                  </a:cxn>
                  <a:cxn ang="0">
                    <a:pos x="178" y="114"/>
                  </a:cxn>
                  <a:cxn ang="0">
                    <a:pos x="160" y="104"/>
                  </a:cxn>
                  <a:cxn ang="0">
                    <a:pos x="142" y="90"/>
                  </a:cxn>
                  <a:cxn ang="0">
                    <a:pos x="106" y="58"/>
                  </a:cxn>
                  <a:cxn ang="0">
                    <a:pos x="72" y="24"/>
                  </a:cxn>
                  <a:cxn ang="0">
                    <a:pos x="54" y="12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78" h="18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6" y="8"/>
                    </a:lnTo>
                    <a:lnTo>
                      <a:pt x="10" y="16"/>
                    </a:lnTo>
                    <a:lnTo>
                      <a:pt x="6" y="24"/>
                    </a:lnTo>
                    <a:lnTo>
                      <a:pt x="2" y="36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102"/>
                    </a:lnTo>
                    <a:lnTo>
                      <a:pt x="14" y="128"/>
                    </a:lnTo>
                    <a:lnTo>
                      <a:pt x="26" y="148"/>
                    </a:lnTo>
                    <a:lnTo>
                      <a:pt x="30" y="156"/>
                    </a:lnTo>
                    <a:lnTo>
                      <a:pt x="36" y="162"/>
                    </a:lnTo>
                    <a:lnTo>
                      <a:pt x="36" y="162"/>
                    </a:lnTo>
                    <a:lnTo>
                      <a:pt x="46" y="170"/>
                    </a:lnTo>
                    <a:lnTo>
                      <a:pt x="56" y="174"/>
                    </a:lnTo>
                    <a:lnTo>
                      <a:pt x="66" y="178"/>
                    </a:lnTo>
                    <a:lnTo>
                      <a:pt x="78" y="182"/>
                    </a:lnTo>
                    <a:lnTo>
                      <a:pt x="88" y="184"/>
                    </a:lnTo>
                    <a:lnTo>
                      <a:pt x="100" y="184"/>
                    </a:lnTo>
                    <a:lnTo>
                      <a:pt x="112" y="182"/>
                    </a:lnTo>
                    <a:lnTo>
                      <a:pt x="122" y="180"/>
                    </a:lnTo>
                    <a:lnTo>
                      <a:pt x="132" y="178"/>
                    </a:lnTo>
                    <a:lnTo>
                      <a:pt x="142" y="172"/>
                    </a:lnTo>
                    <a:lnTo>
                      <a:pt x="152" y="166"/>
                    </a:lnTo>
                    <a:lnTo>
                      <a:pt x="160" y="158"/>
                    </a:lnTo>
                    <a:lnTo>
                      <a:pt x="166" y="150"/>
                    </a:lnTo>
                    <a:lnTo>
                      <a:pt x="172" y="140"/>
                    </a:lnTo>
                    <a:lnTo>
                      <a:pt x="176" y="128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60" y="104"/>
                    </a:lnTo>
                    <a:lnTo>
                      <a:pt x="142" y="90"/>
                    </a:lnTo>
                    <a:lnTo>
                      <a:pt x="106" y="58"/>
                    </a:lnTo>
                    <a:lnTo>
                      <a:pt x="72" y="24"/>
                    </a:lnTo>
                    <a:lnTo>
                      <a:pt x="54" y="1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2" name="Freeform 134"/>
              <p:cNvSpPr>
                <a:spLocks/>
              </p:cNvSpPr>
              <p:nvPr/>
            </p:nvSpPr>
            <p:spPr bwMode="auto">
              <a:xfrm>
                <a:off x="7399338" y="2170113"/>
                <a:ext cx="492125" cy="568325"/>
              </a:xfrm>
              <a:custGeom>
                <a:avLst/>
                <a:gdLst/>
                <a:ahLst/>
                <a:cxnLst>
                  <a:cxn ang="0">
                    <a:pos x="108" y="32"/>
                  </a:cxn>
                  <a:cxn ang="0">
                    <a:pos x="170" y="10"/>
                  </a:cxn>
                  <a:cxn ang="0">
                    <a:pos x="240" y="0"/>
                  </a:cxn>
                  <a:cxn ang="0">
                    <a:pos x="272" y="4"/>
                  </a:cxn>
                  <a:cxn ang="0">
                    <a:pos x="286" y="16"/>
                  </a:cxn>
                  <a:cxn ang="0">
                    <a:pos x="286" y="34"/>
                  </a:cxn>
                  <a:cxn ang="0">
                    <a:pos x="264" y="60"/>
                  </a:cxn>
                  <a:cxn ang="0">
                    <a:pos x="250" y="64"/>
                  </a:cxn>
                  <a:cxn ang="0">
                    <a:pos x="178" y="80"/>
                  </a:cxn>
                  <a:cxn ang="0">
                    <a:pos x="166" y="86"/>
                  </a:cxn>
                  <a:cxn ang="0">
                    <a:pos x="230" y="74"/>
                  </a:cxn>
                  <a:cxn ang="0">
                    <a:pos x="266" y="72"/>
                  </a:cxn>
                  <a:cxn ang="0">
                    <a:pos x="292" y="80"/>
                  </a:cxn>
                  <a:cxn ang="0">
                    <a:pos x="304" y="96"/>
                  </a:cxn>
                  <a:cxn ang="0">
                    <a:pos x="298" y="114"/>
                  </a:cxn>
                  <a:cxn ang="0">
                    <a:pos x="278" y="126"/>
                  </a:cxn>
                  <a:cxn ang="0">
                    <a:pos x="240" y="128"/>
                  </a:cxn>
                  <a:cxn ang="0">
                    <a:pos x="222" y="130"/>
                  </a:cxn>
                  <a:cxn ang="0">
                    <a:pos x="178" y="146"/>
                  </a:cxn>
                  <a:cxn ang="0">
                    <a:pos x="246" y="136"/>
                  </a:cxn>
                  <a:cxn ang="0">
                    <a:pos x="282" y="140"/>
                  </a:cxn>
                  <a:cxn ang="0">
                    <a:pos x="302" y="152"/>
                  </a:cxn>
                  <a:cxn ang="0">
                    <a:pos x="310" y="168"/>
                  </a:cxn>
                  <a:cxn ang="0">
                    <a:pos x="298" y="192"/>
                  </a:cxn>
                  <a:cxn ang="0">
                    <a:pos x="282" y="200"/>
                  </a:cxn>
                  <a:cxn ang="0">
                    <a:pos x="238" y="198"/>
                  </a:cxn>
                  <a:cxn ang="0">
                    <a:pos x="178" y="212"/>
                  </a:cxn>
                  <a:cxn ang="0">
                    <a:pos x="240" y="204"/>
                  </a:cxn>
                  <a:cxn ang="0">
                    <a:pos x="274" y="210"/>
                  </a:cxn>
                  <a:cxn ang="0">
                    <a:pos x="286" y="224"/>
                  </a:cxn>
                  <a:cxn ang="0">
                    <a:pos x="280" y="248"/>
                  </a:cxn>
                  <a:cxn ang="0">
                    <a:pos x="250" y="262"/>
                  </a:cxn>
                  <a:cxn ang="0">
                    <a:pos x="216" y="262"/>
                  </a:cxn>
                  <a:cxn ang="0">
                    <a:pos x="180" y="266"/>
                  </a:cxn>
                  <a:cxn ang="0">
                    <a:pos x="166" y="276"/>
                  </a:cxn>
                  <a:cxn ang="0">
                    <a:pos x="150" y="330"/>
                  </a:cxn>
                  <a:cxn ang="0">
                    <a:pos x="126" y="354"/>
                  </a:cxn>
                  <a:cxn ang="0">
                    <a:pos x="104" y="358"/>
                  </a:cxn>
                  <a:cxn ang="0">
                    <a:pos x="70" y="352"/>
                  </a:cxn>
                  <a:cxn ang="0">
                    <a:pos x="38" y="334"/>
                  </a:cxn>
                  <a:cxn ang="0">
                    <a:pos x="16" y="306"/>
                  </a:cxn>
                  <a:cxn ang="0">
                    <a:pos x="2" y="270"/>
                  </a:cxn>
                  <a:cxn ang="0">
                    <a:pos x="0" y="232"/>
                  </a:cxn>
                  <a:cxn ang="0">
                    <a:pos x="12" y="206"/>
                  </a:cxn>
                  <a:cxn ang="0">
                    <a:pos x="36" y="138"/>
                  </a:cxn>
                  <a:cxn ang="0">
                    <a:pos x="54" y="70"/>
                  </a:cxn>
                  <a:cxn ang="0">
                    <a:pos x="74" y="50"/>
                  </a:cxn>
                </a:cxnLst>
                <a:rect l="0" t="0" r="r" b="b"/>
                <a:pathLst>
                  <a:path w="310" h="358">
                    <a:moveTo>
                      <a:pt x="84" y="44"/>
                    </a:moveTo>
                    <a:lnTo>
                      <a:pt x="84" y="44"/>
                    </a:lnTo>
                    <a:lnTo>
                      <a:pt x="108" y="32"/>
                    </a:lnTo>
                    <a:lnTo>
                      <a:pt x="130" y="22"/>
                    </a:lnTo>
                    <a:lnTo>
                      <a:pt x="152" y="16"/>
                    </a:lnTo>
                    <a:lnTo>
                      <a:pt x="170" y="10"/>
                    </a:lnTo>
                    <a:lnTo>
                      <a:pt x="206" y="4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2" y="0"/>
                    </a:lnTo>
                    <a:lnTo>
                      <a:pt x="262" y="2"/>
                    </a:lnTo>
                    <a:lnTo>
                      <a:pt x="272" y="4"/>
                    </a:lnTo>
                    <a:lnTo>
                      <a:pt x="278" y="8"/>
                    </a:lnTo>
                    <a:lnTo>
                      <a:pt x="282" y="12"/>
                    </a:lnTo>
                    <a:lnTo>
                      <a:pt x="286" y="16"/>
                    </a:lnTo>
                    <a:lnTo>
                      <a:pt x="286" y="22"/>
                    </a:lnTo>
                    <a:lnTo>
                      <a:pt x="288" y="28"/>
                    </a:lnTo>
                    <a:lnTo>
                      <a:pt x="286" y="34"/>
                    </a:lnTo>
                    <a:lnTo>
                      <a:pt x="284" y="40"/>
                    </a:lnTo>
                    <a:lnTo>
                      <a:pt x="276" y="50"/>
                    </a:lnTo>
                    <a:lnTo>
                      <a:pt x="264" y="60"/>
                    </a:lnTo>
                    <a:lnTo>
                      <a:pt x="256" y="62"/>
                    </a:lnTo>
                    <a:lnTo>
                      <a:pt x="250" y="64"/>
                    </a:lnTo>
                    <a:lnTo>
                      <a:pt x="250" y="64"/>
                    </a:lnTo>
                    <a:lnTo>
                      <a:pt x="226" y="68"/>
                    </a:lnTo>
                    <a:lnTo>
                      <a:pt x="202" y="72"/>
                    </a:lnTo>
                    <a:lnTo>
                      <a:pt x="178" y="80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66" y="86"/>
                    </a:lnTo>
                    <a:lnTo>
                      <a:pt x="178" y="82"/>
                    </a:lnTo>
                    <a:lnTo>
                      <a:pt x="206" y="76"/>
                    </a:lnTo>
                    <a:lnTo>
                      <a:pt x="230" y="74"/>
                    </a:lnTo>
                    <a:lnTo>
                      <a:pt x="254" y="72"/>
                    </a:lnTo>
                    <a:lnTo>
                      <a:pt x="254" y="72"/>
                    </a:lnTo>
                    <a:lnTo>
                      <a:pt x="266" y="72"/>
                    </a:lnTo>
                    <a:lnTo>
                      <a:pt x="276" y="74"/>
                    </a:lnTo>
                    <a:lnTo>
                      <a:pt x="284" y="76"/>
                    </a:lnTo>
                    <a:lnTo>
                      <a:pt x="292" y="80"/>
                    </a:lnTo>
                    <a:lnTo>
                      <a:pt x="298" y="84"/>
                    </a:lnTo>
                    <a:lnTo>
                      <a:pt x="302" y="90"/>
                    </a:lnTo>
                    <a:lnTo>
                      <a:pt x="304" y="96"/>
                    </a:lnTo>
                    <a:lnTo>
                      <a:pt x="304" y="102"/>
                    </a:lnTo>
                    <a:lnTo>
                      <a:pt x="302" y="108"/>
                    </a:lnTo>
                    <a:lnTo>
                      <a:pt x="298" y="114"/>
                    </a:lnTo>
                    <a:lnTo>
                      <a:pt x="294" y="118"/>
                    </a:lnTo>
                    <a:lnTo>
                      <a:pt x="286" y="122"/>
                    </a:lnTo>
                    <a:lnTo>
                      <a:pt x="278" y="126"/>
                    </a:lnTo>
                    <a:lnTo>
                      <a:pt x="268" y="128"/>
                    </a:lnTo>
                    <a:lnTo>
                      <a:pt x="254" y="130"/>
                    </a:lnTo>
                    <a:lnTo>
                      <a:pt x="240" y="128"/>
                    </a:lnTo>
                    <a:lnTo>
                      <a:pt x="240" y="128"/>
                    </a:lnTo>
                    <a:lnTo>
                      <a:pt x="232" y="130"/>
                    </a:lnTo>
                    <a:lnTo>
                      <a:pt x="222" y="130"/>
                    </a:lnTo>
                    <a:lnTo>
                      <a:pt x="202" y="138"/>
                    </a:lnTo>
                    <a:lnTo>
                      <a:pt x="178" y="146"/>
                    </a:lnTo>
                    <a:lnTo>
                      <a:pt x="178" y="146"/>
                    </a:lnTo>
                    <a:lnTo>
                      <a:pt x="202" y="142"/>
                    </a:lnTo>
                    <a:lnTo>
                      <a:pt x="224" y="138"/>
                    </a:lnTo>
                    <a:lnTo>
                      <a:pt x="246" y="136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82" y="140"/>
                    </a:lnTo>
                    <a:lnTo>
                      <a:pt x="290" y="142"/>
                    </a:lnTo>
                    <a:lnTo>
                      <a:pt x="296" y="146"/>
                    </a:lnTo>
                    <a:lnTo>
                      <a:pt x="302" y="152"/>
                    </a:lnTo>
                    <a:lnTo>
                      <a:pt x="306" y="156"/>
                    </a:lnTo>
                    <a:lnTo>
                      <a:pt x="308" y="162"/>
                    </a:lnTo>
                    <a:lnTo>
                      <a:pt x="310" y="168"/>
                    </a:lnTo>
                    <a:lnTo>
                      <a:pt x="310" y="172"/>
                    </a:lnTo>
                    <a:lnTo>
                      <a:pt x="306" y="184"/>
                    </a:lnTo>
                    <a:lnTo>
                      <a:pt x="298" y="192"/>
                    </a:lnTo>
                    <a:lnTo>
                      <a:pt x="294" y="196"/>
                    </a:lnTo>
                    <a:lnTo>
                      <a:pt x="288" y="198"/>
                    </a:lnTo>
                    <a:lnTo>
                      <a:pt x="282" y="200"/>
                    </a:lnTo>
                    <a:lnTo>
                      <a:pt x="274" y="200"/>
                    </a:lnTo>
                    <a:lnTo>
                      <a:pt x="274" y="200"/>
                    </a:lnTo>
                    <a:lnTo>
                      <a:pt x="238" y="198"/>
                    </a:lnTo>
                    <a:lnTo>
                      <a:pt x="214" y="200"/>
                    </a:lnTo>
                    <a:lnTo>
                      <a:pt x="194" y="204"/>
                    </a:lnTo>
                    <a:lnTo>
                      <a:pt x="178" y="212"/>
                    </a:lnTo>
                    <a:lnTo>
                      <a:pt x="178" y="212"/>
                    </a:lnTo>
                    <a:lnTo>
                      <a:pt x="210" y="208"/>
                    </a:lnTo>
                    <a:lnTo>
                      <a:pt x="240" y="204"/>
                    </a:lnTo>
                    <a:lnTo>
                      <a:pt x="252" y="204"/>
                    </a:lnTo>
                    <a:lnTo>
                      <a:pt x="264" y="206"/>
                    </a:lnTo>
                    <a:lnTo>
                      <a:pt x="274" y="210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6" y="224"/>
                    </a:lnTo>
                    <a:lnTo>
                      <a:pt x="288" y="232"/>
                    </a:lnTo>
                    <a:lnTo>
                      <a:pt x="286" y="240"/>
                    </a:lnTo>
                    <a:lnTo>
                      <a:pt x="280" y="248"/>
                    </a:lnTo>
                    <a:lnTo>
                      <a:pt x="272" y="254"/>
                    </a:lnTo>
                    <a:lnTo>
                      <a:pt x="262" y="258"/>
                    </a:lnTo>
                    <a:lnTo>
                      <a:pt x="250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16" y="262"/>
                    </a:lnTo>
                    <a:lnTo>
                      <a:pt x="198" y="262"/>
                    </a:lnTo>
                    <a:lnTo>
                      <a:pt x="188" y="264"/>
                    </a:lnTo>
                    <a:lnTo>
                      <a:pt x="180" y="266"/>
                    </a:lnTo>
                    <a:lnTo>
                      <a:pt x="174" y="270"/>
                    </a:lnTo>
                    <a:lnTo>
                      <a:pt x="166" y="276"/>
                    </a:lnTo>
                    <a:lnTo>
                      <a:pt x="166" y="276"/>
                    </a:lnTo>
                    <a:lnTo>
                      <a:pt x="162" y="298"/>
                    </a:lnTo>
                    <a:lnTo>
                      <a:pt x="156" y="316"/>
                    </a:lnTo>
                    <a:lnTo>
                      <a:pt x="150" y="330"/>
                    </a:lnTo>
                    <a:lnTo>
                      <a:pt x="144" y="342"/>
                    </a:lnTo>
                    <a:lnTo>
                      <a:pt x="136" y="350"/>
                    </a:lnTo>
                    <a:lnTo>
                      <a:pt x="126" y="354"/>
                    </a:lnTo>
                    <a:lnTo>
                      <a:pt x="116" y="358"/>
                    </a:lnTo>
                    <a:lnTo>
                      <a:pt x="104" y="358"/>
                    </a:lnTo>
                    <a:lnTo>
                      <a:pt x="104" y="358"/>
                    </a:lnTo>
                    <a:lnTo>
                      <a:pt x="92" y="358"/>
                    </a:lnTo>
                    <a:lnTo>
                      <a:pt x="80" y="356"/>
                    </a:lnTo>
                    <a:lnTo>
                      <a:pt x="70" y="352"/>
                    </a:lnTo>
                    <a:lnTo>
                      <a:pt x="58" y="348"/>
                    </a:lnTo>
                    <a:lnTo>
                      <a:pt x="48" y="342"/>
                    </a:lnTo>
                    <a:lnTo>
                      <a:pt x="38" y="334"/>
                    </a:lnTo>
                    <a:lnTo>
                      <a:pt x="30" y="326"/>
                    </a:lnTo>
                    <a:lnTo>
                      <a:pt x="22" y="316"/>
                    </a:lnTo>
                    <a:lnTo>
                      <a:pt x="16" y="306"/>
                    </a:lnTo>
                    <a:lnTo>
                      <a:pt x="10" y="294"/>
                    </a:lnTo>
                    <a:lnTo>
                      <a:pt x="6" y="282"/>
                    </a:lnTo>
                    <a:lnTo>
                      <a:pt x="2" y="270"/>
                    </a:lnTo>
                    <a:lnTo>
                      <a:pt x="0" y="258"/>
                    </a:lnTo>
                    <a:lnTo>
                      <a:pt x="0" y="246"/>
                    </a:lnTo>
                    <a:lnTo>
                      <a:pt x="0" y="232"/>
                    </a:lnTo>
                    <a:lnTo>
                      <a:pt x="4" y="220"/>
                    </a:lnTo>
                    <a:lnTo>
                      <a:pt x="4" y="220"/>
                    </a:lnTo>
                    <a:lnTo>
                      <a:pt x="12" y="206"/>
                    </a:lnTo>
                    <a:lnTo>
                      <a:pt x="18" y="192"/>
                    </a:lnTo>
                    <a:lnTo>
                      <a:pt x="28" y="164"/>
                    </a:lnTo>
                    <a:lnTo>
                      <a:pt x="36" y="138"/>
                    </a:lnTo>
                    <a:lnTo>
                      <a:pt x="40" y="112"/>
                    </a:lnTo>
                    <a:lnTo>
                      <a:pt x="46" y="90"/>
                    </a:lnTo>
                    <a:lnTo>
                      <a:pt x="54" y="70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74" y="50"/>
                    </a:lnTo>
                    <a:lnTo>
                      <a:pt x="84" y="44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3" name="Freeform 135"/>
              <p:cNvSpPr>
                <a:spLocks noEditPoints="1"/>
              </p:cNvSpPr>
              <p:nvPr/>
            </p:nvSpPr>
            <p:spPr bwMode="auto">
              <a:xfrm>
                <a:off x="7386638" y="2157413"/>
                <a:ext cx="517525" cy="593725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14" y="312"/>
                  </a:cxn>
                  <a:cxn ang="0">
                    <a:pos x="48" y="354"/>
                  </a:cxn>
                  <a:cxn ang="0">
                    <a:pos x="102" y="374"/>
                  </a:cxn>
                  <a:cxn ang="0">
                    <a:pos x="150" y="364"/>
                  </a:cxn>
                  <a:cxn ang="0">
                    <a:pos x="182" y="290"/>
                  </a:cxn>
                  <a:cxn ang="0">
                    <a:pos x="238" y="278"/>
                  </a:cxn>
                  <a:cxn ang="0">
                    <a:pos x="292" y="264"/>
                  </a:cxn>
                  <a:cxn ang="0">
                    <a:pos x="304" y="238"/>
                  </a:cxn>
                  <a:cxn ang="0">
                    <a:pos x="296" y="218"/>
                  </a:cxn>
                  <a:cxn ang="0">
                    <a:pos x="322" y="194"/>
                  </a:cxn>
                  <a:cxn ang="0">
                    <a:pos x="322" y="162"/>
                  </a:cxn>
                  <a:cxn ang="0">
                    <a:pos x="294" y="140"/>
                  </a:cxn>
                  <a:cxn ang="0">
                    <a:pos x="320" y="116"/>
                  </a:cxn>
                  <a:cxn ang="0">
                    <a:pos x="316" y="92"/>
                  </a:cxn>
                  <a:cxn ang="0">
                    <a:pos x="280" y="72"/>
                  </a:cxn>
                  <a:cxn ang="0">
                    <a:pos x="304" y="30"/>
                  </a:cxn>
                  <a:cxn ang="0">
                    <a:pos x="294" y="12"/>
                  </a:cxn>
                  <a:cxn ang="0">
                    <a:pos x="216" y="2"/>
                  </a:cxn>
                  <a:cxn ang="0">
                    <a:pos x="90" y="38"/>
                  </a:cxn>
                  <a:cxn ang="0">
                    <a:pos x="54" y="74"/>
                  </a:cxn>
                  <a:cxn ang="0">
                    <a:pos x="56" y="132"/>
                  </a:cxn>
                  <a:cxn ang="0">
                    <a:pos x="78" y="72"/>
                  </a:cxn>
                  <a:cxn ang="0">
                    <a:pos x="96" y="60"/>
                  </a:cxn>
                  <a:cxn ang="0">
                    <a:pos x="214" y="20"/>
                  </a:cxn>
                  <a:cxn ang="0">
                    <a:pos x="284" y="24"/>
                  </a:cxn>
                  <a:cxn ang="0">
                    <a:pos x="284" y="42"/>
                  </a:cxn>
                  <a:cxn ang="0">
                    <a:pos x="254" y="64"/>
                  </a:cxn>
                  <a:cxn ang="0">
                    <a:pos x="160" y="92"/>
                  </a:cxn>
                  <a:cxn ang="0">
                    <a:pos x="166" y="108"/>
                  </a:cxn>
                  <a:cxn ang="0">
                    <a:pos x="206" y="94"/>
                  </a:cxn>
                  <a:cxn ang="0">
                    <a:pos x="276" y="90"/>
                  </a:cxn>
                  <a:cxn ang="0">
                    <a:pos x="302" y="102"/>
                  </a:cxn>
                  <a:cxn ang="0">
                    <a:pos x="294" y="120"/>
                  </a:cxn>
                  <a:cxn ang="0">
                    <a:pos x="240" y="128"/>
                  </a:cxn>
                  <a:cxn ang="0">
                    <a:pos x="204" y="160"/>
                  </a:cxn>
                  <a:cxn ang="0">
                    <a:pos x="278" y="154"/>
                  </a:cxn>
                  <a:cxn ang="0">
                    <a:pos x="308" y="180"/>
                  </a:cxn>
                  <a:cxn ang="0">
                    <a:pos x="282" y="200"/>
                  </a:cxn>
                  <a:cxn ang="0">
                    <a:pos x="180" y="212"/>
                  </a:cxn>
                  <a:cxn ang="0">
                    <a:pos x="254" y="220"/>
                  </a:cxn>
                  <a:cxn ang="0">
                    <a:pos x="284" y="230"/>
                  </a:cxn>
                  <a:cxn ang="0">
                    <a:pos x="272" y="256"/>
                  </a:cxn>
                  <a:cxn ang="0">
                    <a:pos x="218" y="260"/>
                  </a:cxn>
                  <a:cxn ang="0">
                    <a:pos x="168" y="278"/>
                  </a:cxn>
                  <a:cxn ang="0">
                    <a:pos x="156" y="324"/>
                  </a:cxn>
                  <a:cxn ang="0">
                    <a:pos x="120" y="356"/>
                  </a:cxn>
                  <a:cxn ang="0">
                    <a:pos x="84" y="354"/>
                  </a:cxn>
                  <a:cxn ang="0">
                    <a:pos x="30" y="308"/>
                  </a:cxn>
                  <a:cxn ang="0">
                    <a:pos x="20" y="232"/>
                  </a:cxn>
                  <a:cxn ang="0">
                    <a:pos x="56" y="132"/>
                  </a:cxn>
                </a:cxnLst>
                <a:rect l="0" t="0" r="r" b="b"/>
                <a:pathLst>
                  <a:path w="326" h="374">
                    <a:moveTo>
                      <a:pt x="4" y="224"/>
                    </a:moveTo>
                    <a:lnTo>
                      <a:pt x="2" y="224"/>
                    </a:lnTo>
                    <a:lnTo>
                      <a:pt x="2" y="226"/>
                    </a:lnTo>
                    <a:lnTo>
                      <a:pt x="2" y="226"/>
                    </a:lnTo>
                    <a:lnTo>
                      <a:pt x="0" y="240"/>
                    </a:lnTo>
                    <a:lnTo>
                      <a:pt x="0" y="254"/>
                    </a:lnTo>
                    <a:lnTo>
                      <a:pt x="0" y="270"/>
                    </a:lnTo>
                    <a:lnTo>
                      <a:pt x="2" y="284"/>
                    </a:lnTo>
                    <a:lnTo>
                      <a:pt x="8" y="298"/>
                    </a:lnTo>
                    <a:lnTo>
                      <a:pt x="14" y="312"/>
                    </a:lnTo>
                    <a:lnTo>
                      <a:pt x="20" y="324"/>
                    </a:lnTo>
                    <a:lnTo>
                      <a:pt x="30" y="336"/>
                    </a:lnTo>
                    <a:lnTo>
                      <a:pt x="30" y="336"/>
                    </a:lnTo>
                    <a:lnTo>
                      <a:pt x="38" y="346"/>
                    </a:lnTo>
                    <a:lnTo>
                      <a:pt x="48" y="354"/>
                    </a:lnTo>
                    <a:lnTo>
                      <a:pt x="58" y="362"/>
                    </a:lnTo>
                    <a:lnTo>
                      <a:pt x="68" y="366"/>
                    </a:lnTo>
                    <a:lnTo>
                      <a:pt x="80" y="370"/>
                    </a:lnTo>
                    <a:lnTo>
                      <a:pt x="90" y="374"/>
                    </a:lnTo>
                    <a:lnTo>
                      <a:pt x="102" y="374"/>
                    </a:lnTo>
                    <a:lnTo>
                      <a:pt x="114" y="374"/>
                    </a:lnTo>
                    <a:lnTo>
                      <a:pt x="114" y="374"/>
                    </a:lnTo>
                    <a:lnTo>
                      <a:pt x="126" y="374"/>
                    </a:lnTo>
                    <a:lnTo>
                      <a:pt x="138" y="370"/>
                    </a:lnTo>
                    <a:lnTo>
                      <a:pt x="150" y="364"/>
                    </a:lnTo>
                    <a:lnTo>
                      <a:pt x="158" y="356"/>
                    </a:lnTo>
                    <a:lnTo>
                      <a:pt x="166" y="344"/>
                    </a:lnTo>
                    <a:lnTo>
                      <a:pt x="172" y="330"/>
                    </a:lnTo>
                    <a:lnTo>
                      <a:pt x="178" y="310"/>
                    </a:lnTo>
                    <a:lnTo>
                      <a:pt x="182" y="290"/>
                    </a:lnTo>
                    <a:lnTo>
                      <a:pt x="182" y="290"/>
                    </a:lnTo>
                    <a:lnTo>
                      <a:pt x="194" y="282"/>
                    </a:lnTo>
                    <a:lnTo>
                      <a:pt x="206" y="280"/>
                    </a:lnTo>
                    <a:lnTo>
                      <a:pt x="220" y="278"/>
                    </a:lnTo>
                    <a:lnTo>
                      <a:pt x="238" y="278"/>
                    </a:lnTo>
                    <a:lnTo>
                      <a:pt x="246" y="278"/>
                    </a:lnTo>
                    <a:lnTo>
                      <a:pt x="246" y="278"/>
                    </a:lnTo>
                    <a:lnTo>
                      <a:pt x="264" y="278"/>
                    </a:lnTo>
                    <a:lnTo>
                      <a:pt x="280" y="272"/>
                    </a:lnTo>
                    <a:lnTo>
                      <a:pt x="292" y="264"/>
                    </a:lnTo>
                    <a:lnTo>
                      <a:pt x="298" y="258"/>
                    </a:lnTo>
                    <a:lnTo>
                      <a:pt x="302" y="252"/>
                    </a:lnTo>
                    <a:lnTo>
                      <a:pt x="302" y="252"/>
                    </a:lnTo>
                    <a:lnTo>
                      <a:pt x="304" y="244"/>
                    </a:lnTo>
                    <a:lnTo>
                      <a:pt x="304" y="238"/>
                    </a:lnTo>
                    <a:lnTo>
                      <a:pt x="304" y="232"/>
                    </a:lnTo>
                    <a:lnTo>
                      <a:pt x="300" y="224"/>
                    </a:lnTo>
                    <a:lnTo>
                      <a:pt x="300" y="224"/>
                    </a:lnTo>
                    <a:lnTo>
                      <a:pt x="296" y="218"/>
                    </a:lnTo>
                    <a:lnTo>
                      <a:pt x="296" y="218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306" y="212"/>
                    </a:lnTo>
                    <a:lnTo>
                      <a:pt x="316" y="204"/>
                    </a:lnTo>
                    <a:lnTo>
                      <a:pt x="322" y="194"/>
                    </a:lnTo>
                    <a:lnTo>
                      <a:pt x="326" y="182"/>
                    </a:lnTo>
                    <a:lnTo>
                      <a:pt x="326" y="182"/>
                    </a:lnTo>
                    <a:lnTo>
                      <a:pt x="326" y="172"/>
                    </a:lnTo>
                    <a:lnTo>
                      <a:pt x="322" y="162"/>
                    </a:lnTo>
                    <a:lnTo>
                      <a:pt x="322" y="162"/>
                    </a:lnTo>
                    <a:lnTo>
                      <a:pt x="318" y="154"/>
                    </a:lnTo>
                    <a:lnTo>
                      <a:pt x="312" y="150"/>
                    </a:lnTo>
                    <a:lnTo>
                      <a:pt x="304" y="144"/>
                    </a:lnTo>
                    <a:lnTo>
                      <a:pt x="294" y="140"/>
                    </a:lnTo>
                    <a:lnTo>
                      <a:pt x="294" y="140"/>
                    </a:lnTo>
                    <a:lnTo>
                      <a:pt x="306" y="134"/>
                    </a:lnTo>
                    <a:lnTo>
                      <a:pt x="312" y="128"/>
                    </a:lnTo>
                    <a:lnTo>
                      <a:pt x="316" y="124"/>
                    </a:lnTo>
                    <a:lnTo>
                      <a:pt x="316" y="124"/>
                    </a:lnTo>
                    <a:lnTo>
                      <a:pt x="320" y="116"/>
                    </a:lnTo>
                    <a:lnTo>
                      <a:pt x="320" y="108"/>
                    </a:lnTo>
                    <a:lnTo>
                      <a:pt x="320" y="100"/>
                    </a:lnTo>
                    <a:lnTo>
                      <a:pt x="318" y="94"/>
                    </a:lnTo>
                    <a:lnTo>
                      <a:pt x="318" y="94"/>
                    </a:lnTo>
                    <a:lnTo>
                      <a:pt x="316" y="92"/>
                    </a:lnTo>
                    <a:lnTo>
                      <a:pt x="316" y="92"/>
                    </a:lnTo>
                    <a:lnTo>
                      <a:pt x="310" y="84"/>
                    </a:lnTo>
                    <a:lnTo>
                      <a:pt x="302" y="78"/>
                    </a:lnTo>
                    <a:lnTo>
                      <a:pt x="292" y="74"/>
                    </a:lnTo>
                    <a:lnTo>
                      <a:pt x="280" y="72"/>
                    </a:lnTo>
                    <a:lnTo>
                      <a:pt x="280" y="72"/>
                    </a:lnTo>
                    <a:lnTo>
                      <a:pt x="290" y="64"/>
                    </a:lnTo>
                    <a:lnTo>
                      <a:pt x="298" y="54"/>
                    </a:lnTo>
                    <a:lnTo>
                      <a:pt x="304" y="42"/>
                    </a:lnTo>
                    <a:lnTo>
                      <a:pt x="304" y="30"/>
                    </a:lnTo>
                    <a:lnTo>
                      <a:pt x="304" y="30"/>
                    </a:lnTo>
                    <a:lnTo>
                      <a:pt x="302" y="26"/>
                    </a:lnTo>
                    <a:lnTo>
                      <a:pt x="300" y="18"/>
                    </a:lnTo>
                    <a:lnTo>
                      <a:pt x="300" y="18"/>
                    </a:lnTo>
                    <a:lnTo>
                      <a:pt x="294" y="12"/>
                    </a:lnTo>
                    <a:lnTo>
                      <a:pt x="284" y="6"/>
                    </a:lnTo>
                    <a:lnTo>
                      <a:pt x="270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16" y="2"/>
                    </a:lnTo>
                    <a:lnTo>
                      <a:pt x="186" y="6"/>
                    </a:lnTo>
                    <a:lnTo>
                      <a:pt x="158" y="12"/>
                    </a:lnTo>
                    <a:lnTo>
                      <a:pt x="136" y="20"/>
                    </a:lnTo>
                    <a:lnTo>
                      <a:pt x="102" y="32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78" y="44"/>
                    </a:lnTo>
                    <a:lnTo>
                      <a:pt x="68" y="54"/>
                    </a:lnTo>
                    <a:lnTo>
                      <a:pt x="60" y="64"/>
                    </a:lnTo>
                    <a:lnTo>
                      <a:pt x="54" y="74"/>
                    </a:lnTo>
                    <a:lnTo>
                      <a:pt x="48" y="88"/>
                    </a:lnTo>
                    <a:lnTo>
                      <a:pt x="44" y="100"/>
                    </a:lnTo>
                    <a:lnTo>
                      <a:pt x="38" y="128"/>
                    </a:lnTo>
                    <a:lnTo>
                      <a:pt x="4" y="224"/>
                    </a:lnTo>
                    <a:close/>
                    <a:moveTo>
                      <a:pt x="56" y="132"/>
                    </a:moveTo>
                    <a:lnTo>
                      <a:pt x="56" y="132"/>
                    </a:lnTo>
                    <a:lnTo>
                      <a:pt x="60" y="108"/>
                    </a:lnTo>
                    <a:lnTo>
                      <a:pt x="68" y="88"/>
                    </a:lnTo>
                    <a:lnTo>
                      <a:pt x="72" y="78"/>
                    </a:lnTo>
                    <a:lnTo>
                      <a:pt x="78" y="72"/>
                    </a:lnTo>
                    <a:lnTo>
                      <a:pt x="86" y="66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120" y="48"/>
                    </a:lnTo>
                    <a:lnTo>
                      <a:pt x="140" y="40"/>
                    </a:lnTo>
                    <a:lnTo>
                      <a:pt x="160" y="32"/>
                    </a:lnTo>
                    <a:lnTo>
                      <a:pt x="178" y="28"/>
                    </a:lnTo>
                    <a:lnTo>
                      <a:pt x="214" y="20"/>
                    </a:lnTo>
                    <a:lnTo>
                      <a:pt x="250" y="18"/>
                    </a:lnTo>
                    <a:lnTo>
                      <a:pt x="250" y="18"/>
                    </a:lnTo>
                    <a:lnTo>
                      <a:pt x="264" y="18"/>
                    </a:lnTo>
                    <a:lnTo>
                      <a:pt x="276" y="20"/>
                    </a:lnTo>
                    <a:lnTo>
                      <a:pt x="284" y="24"/>
                    </a:lnTo>
                    <a:lnTo>
                      <a:pt x="286" y="28"/>
                    </a:lnTo>
                    <a:lnTo>
                      <a:pt x="286" y="32"/>
                    </a:lnTo>
                    <a:lnTo>
                      <a:pt x="286" y="32"/>
                    </a:lnTo>
                    <a:lnTo>
                      <a:pt x="286" y="36"/>
                    </a:lnTo>
                    <a:lnTo>
                      <a:pt x="284" y="42"/>
                    </a:lnTo>
                    <a:lnTo>
                      <a:pt x="278" y="52"/>
                    </a:lnTo>
                    <a:lnTo>
                      <a:pt x="268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4" y="64"/>
                    </a:lnTo>
                    <a:lnTo>
                      <a:pt x="254" y="64"/>
                    </a:lnTo>
                    <a:lnTo>
                      <a:pt x="232" y="68"/>
                    </a:lnTo>
                    <a:lnTo>
                      <a:pt x="208" y="72"/>
                    </a:lnTo>
                    <a:lnTo>
                      <a:pt x="184" y="80"/>
                    </a:lnTo>
                    <a:lnTo>
                      <a:pt x="160" y="92"/>
                    </a:lnTo>
                    <a:lnTo>
                      <a:pt x="160" y="92"/>
                    </a:lnTo>
                    <a:lnTo>
                      <a:pt x="158" y="94"/>
                    </a:lnTo>
                    <a:lnTo>
                      <a:pt x="158" y="94"/>
                    </a:lnTo>
                    <a:lnTo>
                      <a:pt x="156" y="94"/>
                    </a:lnTo>
                    <a:lnTo>
                      <a:pt x="166" y="108"/>
                    </a:lnTo>
                    <a:lnTo>
                      <a:pt x="166" y="108"/>
                    </a:lnTo>
                    <a:lnTo>
                      <a:pt x="168" y="106"/>
                    </a:lnTo>
                    <a:lnTo>
                      <a:pt x="168" y="106"/>
                    </a:lnTo>
                    <a:lnTo>
                      <a:pt x="188" y="100"/>
                    </a:lnTo>
                    <a:lnTo>
                      <a:pt x="206" y="94"/>
                    </a:lnTo>
                    <a:lnTo>
                      <a:pt x="226" y="92"/>
                    </a:lnTo>
                    <a:lnTo>
                      <a:pt x="246" y="90"/>
                    </a:lnTo>
                    <a:lnTo>
                      <a:pt x="262" y="90"/>
                    </a:lnTo>
                    <a:lnTo>
                      <a:pt x="262" y="90"/>
                    </a:lnTo>
                    <a:lnTo>
                      <a:pt x="276" y="90"/>
                    </a:lnTo>
                    <a:lnTo>
                      <a:pt x="288" y="92"/>
                    </a:lnTo>
                    <a:lnTo>
                      <a:pt x="296" y="96"/>
                    </a:lnTo>
                    <a:lnTo>
                      <a:pt x="302" y="100"/>
                    </a:lnTo>
                    <a:lnTo>
                      <a:pt x="302" y="100"/>
                    </a:lnTo>
                    <a:lnTo>
                      <a:pt x="302" y="102"/>
                    </a:lnTo>
                    <a:lnTo>
                      <a:pt x="302" y="102"/>
                    </a:lnTo>
                    <a:lnTo>
                      <a:pt x="304" y="108"/>
                    </a:lnTo>
                    <a:lnTo>
                      <a:pt x="300" y="114"/>
                    </a:lnTo>
                    <a:lnTo>
                      <a:pt x="300" y="114"/>
                    </a:lnTo>
                    <a:lnTo>
                      <a:pt x="294" y="120"/>
                    </a:lnTo>
                    <a:lnTo>
                      <a:pt x="284" y="126"/>
                    </a:lnTo>
                    <a:lnTo>
                      <a:pt x="268" y="128"/>
                    </a:lnTo>
                    <a:lnTo>
                      <a:pt x="250" y="128"/>
                    </a:lnTo>
                    <a:lnTo>
                      <a:pt x="250" y="128"/>
                    </a:lnTo>
                    <a:lnTo>
                      <a:pt x="240" y="128"/>
                    </a:lnTo>
                    <a:lnTo>
                      <a:pt x="232" y="130"/>
                    </a:lnTo>
                    <a:lnTo>
                      <a:pt x="210" y="136"/>
                    </a:lnTo>
                    <a:lnTo>
                      <a:pt x="182" y="146"/>
                    </a:lnTo>
                    <a:lnTo>
                      <a:pt x="188" y="164"/>
                    </a:lnTo>
                    <a:lnTo>
                      <a:pt x="204" y="160"/>
                    </a:lnTo>
                    <a:lnTo>
                      <a:pt x="204" y="160"/>
                    </a:lnTo>
                    <a:lnTo>
                      <a:pt x="222" y="156"/>
                    </a:lnTo>
                    <a:lnTo>
                      <a:pt x="240" y="154"/>
                    </a:lnTo>
                    <a:lnTo>
                      <a:pt x="258" y="152"/>
                    </a:lnTo>
                    <a:lnTo>
                      <a:pt x="278" y="154"/>
                    </a:lnTo>
                    <a:lnTo>
                      <a:pt x="278" y="154"/>
                    </a:lnTo>
                    <a:lnTo>
                      <a:pt x="294" y="158"/>
                    </a:lnTo>
                    <a:lnTo>
                      <a:pt x="302" y="166"/>
                    </a:lnTo>
                    <a:lnTo>
                      <a:pt x="308" y="172"/>
                    </a:lnTo>
                    <a:lnTo>
                      <a:pt x="308" y="180"/>
                    </a:lnTo>
                    <a:lnTo>
                      <a:pt x="308" y="180"/>
                    </a:lnTo>
                    <a:lnTo>
                      <a:pt x="306" y="188"/>
                    </a:lnTo>
                    <a:lnTo>
                      <a:pt x="300" y="194"/>
                    </a:lnTo>
                    <a:lnTo>
                      <a:pt x="292" y="198"/>
                    </a:lnTo>
                    <a:lnTo>
                      <a:pt x="282" y="200"/>
                    </a:lnTo>
                    <a:lnTo>
                      <a:pt x="282" y="200"/>
                    </a:lnTo>
                    <a:lnTo>
                      <a:pt x="246" y="198"/>
                    </a:lnTo>
                    <a:lnTo>
                      <a:pt x="220" y="198"/>
                    </a:lnTo>
                    <a:lnTo>
                      <a:pt x="200" y="204"/>
                    </a:lnTo>
                    <a:lnTo>
                      <a:pt x="180" y="212"/>
                    </a:lnTo>
                    <a:lnTo>
                      <a:pt x="186" y="230"/>
                    </a:lnTo>
                    <a:lnTo>
                      <a:pt x="206" y="226"/>
                    </a:lnTo>
                    <a:lnTo>
                      <a:pt x="206" y="226"/>
                    </a:lnTo>
                    <a:lnTo>
                      <a:pt x="232" y="222"/>
                    </a:lnTo>
                    <a:lnTo>
                      <a:pt x="254" y="220"/>
                    </a:lnTo>
                    <a:lnTo>
                      <a:pt x="262" y="222"/>
                    </a:lnTo>
                    <a:lnTo>
                      <a:pt x="270" y="222"/>
                    </a:lnTo>
                    <a:lnTo>
                      <a:pt x="278" y="226"/>
                    </a:lnTo>
                    <a:lnTo>
                      <a:pt x="284" y="230"/>
                    </a:lnTo>
                    <a:lnTo>
                      <a:pt x="284" y="230"/>
                    </a:lnTo>
                    <a:lnTo>
                      <a:pt x="286" y="236"/>
                    </a:lnTo>
                    <a:lnTo>
                      <a:pt x="286" y="244"/>
                    </a:lnTo>
                    <a:lnTo>
                      <a:pt x="286" y="244"/>
                    </a:lnTo>
                    <a:lnTo>
                      <a:pt x="280" y="250"/>
                    </a:lnTo>
                    <a:lnTo>
                      <a:pt x="272" y="256"/>
                    </a:lnTo>
                    <a:lnTo>
                      <a:pt x="260" y="260"/>
                    </a:lnTo>
                    <a:lnTo>
                      <a:pt x="246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18" y="260"/>
                    </a:lnTo>
                    <a:lnTo>
                      <a:pt x="200" y="262"/>
                    </a:lnTo>
                    <a:lnTo>
                      <a:pt x="192" y="264"/>
                    </a:lnTo>
                    <a:lnTo>
                      <a:pt x="184" y="268"/>
                    </a:lnTo>
                    <a:lnTo>
                      <a:pt x="176" y="272"/>
                    </a:lnTo>
                    <a:lnTo>
                      <a:pt x="168" y="278"/>
                    </a:lnTo>
                    <a:lnTo>
                      <a:pt x="166" y="280"/>
                    </a:lnTo>
                    <a:lnTo>
                      <a:pt x="166" y="284"/>
                    </a:lnTo>
                    <a:lnTo>
                      <a:pt x="166" y="284"/>
                    </a:lnTo>
                    <a:lnTo>
                      <a:pt x="160" y="306"/>
                    </a:lnTo>
                    <a:lnTo>
                      <a:pt x="156" y="324"/>
                    </a:lnTo>
                    <a:lnTo>
                      <a:pt x="150" y="336"/>
                    </a:lnTo>
                    <a:lnTo>
                      <a:pt x="144" y="346"/>
                    </a:lnTo>
                    <a:lnTo>
                      <a:pt x="136" y="352"/>
                    </a:lnTo>
                    <a:lnTo>
                      <a:pt x="128" y="356"/>
                    </a:lnTo>
                    <a:lnTo>
                      <a:pt x="120" y="356"/>
                    </a:lnTo>
                    <a:lnTo>
                      <a:pt x="112" y="358"/>
                    </a:lnTo>
                    <a:lnTo>
                      <a:pt x="112" y="358"/>
                    </a:lnTo>
                    <a:lnTo>
                      <a:pt x="102" y="358"/>
                    </a:lnTo>
                    <a:lnTo>
                      <a:pt x="94" y="356"/>
                    </a:lnTo>
                    <a:lnTo>
                      <a:pt x="84" y="354"/>
                    </a:lnTo>
                    <a:lnTo>
                      <a:pt x="76" y="350"/>
                    </a:lnTo>
                    <a:lnTo>
                      <a:pt x="58" y="340"/>
                    </a:lnTo>
                    <a:lnTo>
                      <a:pt x="44" y="326"/>
                    </a:lnTo>
                    <a:lnTo>
                      <a:pt x="44" y="326"/>
                    </a:lnTo>
                    <a:lnTo>
                      <a:pt x="30" y="308"/>
                    </a:lnTo>
                    <a:lnTo>
                      <a:pt x="30" y="308"/>
                    </a:lnTo>
                    <a:lnTo>
                      <a:pt x="22" y="288"/>
                    </a:lnTo>
                    <a:lnTo>
                      <a:pt x="18" y="270"/>
                    </a:lnTo>
                    <a:lnTo>
                      <a:pt x="16" y="250"/>
                    </a:lnTo>
                    <a:lnTo>
                      <a:pt x="20" y="232"/>
                    </a:lnTo>
                    <a:lnTo>
                      <a:pt x="20" y="232"/>
                    </a:lnTo>
                    <a:lnTo>
                      <a:pt x="34" y="206"/>
                    </a:lnTo>
                    <a:lnTo>
                      <a:pt x="44" y="180"/>
                    </a:lnTo>
                    <a:lnTo>
                      <a:pt x="50" y="156"/>
                    </a:lnTo>
                    <a:lnTo>
                      <a:pt x="56" y="132"/>
                    </a:lnTo>
                    <a:lnTo>
                      <a:pt x="56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4" name="Freeform 136"/>
              <p:cNvSpPr>
                <a:spLocks/>
              </p:cNvSpPr>
              <p:nvPr/>
            </p:nvSpPr>
            <p:spPr bwMode="auto">
              <a:xfrm>
                <a:off x="7386638" y="2157413"/>
                <a:ext cx="517525" cy="593725"/>
              </a:xfrm>
              <a:custGeom>
                <a:avLst/>
                <a:gdLst/>
                <a:ahLst/>
                <a:cxnLst>
                  <a:cxn ang="0">
                    <a:pos x="2" y="224"/>
                  </a:cxn>
                  <a:cxn ang="0">
                    <a:pos x="2" y="226"/>
                  </a:cxn>
                  <a:cxn ang="0">
                    <a:pos x="0" y="254"/>
                  </a:cxn>
                  <a:cxn ang="0">
                    <a:pos x="2" y="284"/>
                  </a:cxn>
                  <a:cxn ang="0">
                    <a:pos x="14" y="312"/>
                  </a:cxn>
                  <a:cxn ang="0">
                    <a:pos x="30" y="336"/>
                  </a:cxn>
                  <a:cxn ang="0">
                    <a:pos x="38" y="346"/>
                  </a:cxn>
                  <a:cxn ang="0">
                    <a:pos x="58" y="362"/>
                  </a:cxn>
                  <a:cxn ang="0">
                    <a:pos x="80" y="370"/>
                  </a:cxn>
                  <a:cxn ang="0">
                    <a:pos x="102" y="374"/>
                  </a:cxn>
                  <a:cxn ang="0">
                    <a:pos x="114" y="374"/>
                  </a:cxn>
                  <a:cxn ang="0">
                    <a:pos x="138" y="370"/>
                  </a:cxn>
                  <a:cxn ang="0">
                    <a:pos x="158" y="356"/>
                  </a:cxn>
                  <a:cxn ang="0">
                    <a:pos x="172" y="330"/>
                  </a:cxn>
                  <a:cxn ang="0">
                    <a:pos x="182" y="290"/>
                  </a:cxn>
                  <a:cxn ang="0">
                    <a:pos x="194" y="282"/>
                  </a:cxn>
                  <a:cxn ang="0">
                    <a:pos x="220" y="278"/>
                  </a:cxn>
                  <a:cxn ang="0">
                    <a:pos x="246" y="278"/>
                  </a:cxn>
                  <a:cxn ang="0">
                    <a:pos x="264" y="278"/>
                  </a:cxn>
                  <a:cxn ang="0">
                    <a:pos x="292" y="264"/>
                  </a:cxn>
                  <a:cxn ang="0">
                    <a:pos x="302" y="252"/>
                  </a:cxn>
                  <a:cxn ang="0">
                    <a:pos x="304" y="244"/>
                  </a:cxn>
                  <a:cxn ang="0">
                    <a:pos x="304" y="232"/>
                  </a:cxn>
                  <a:cxn ang="0">
                    <a:pos x="300" y="224"/>
                  </a:cxn>
                  <a:cxn ang="0">
                    <a:pos x="296" y="218"/>
                  </a:cxn>
                  <a:cxn ang="0">
                    <a:pos x="294" y="216"/>
                  </a:cxn>
                  <a:cxn ang="0">
                    <a:pos x="316" y="204"/>
                  </a:cxn>
                  <a:cxn ang="0">
                    <a:pos x="326" y="182"/>
                  </a:cxn>
                  <a:cxn ang="0">
                    <a:pos x="326" y="172"/>
                  </a:cxn>
                  <a:cxn ang="0">
                    <a:pos x="322" y="162"/>
                  </a:cxn>
                  <a:cxn ang="0">
                    <a:pos x="312" y="150"/>
                  </a:cxn>
                  <a:cxn ang="0">
                    <a:pos x="294" y="140"/>
                  </a:cxn>
                  <a:cxn ang="0">
                    <a:pos x="306" y="134"/>
                  </a:cxn>
                  <a:cxn ang="0">
                    <a:pos x="316" y="124"/>
                  </a:cxn>
                  <a:cxn ang="0">
                    <a:pos x="320" y="116"/>
                  </a:cxn>
                  <a:cxn ang="0">
                    <a:pos x="320" y="100"/>
                  </a:cxn>
                  <a:cxn ang="0">
                    <a:pos x="318" y="94"/>
                  </a:cxn>
                  <a:cxn ang="0">
                    <a:pos x="316" y="92"/>
                  </a:cxn>
                  <a:cxn ang="0">
                    <a:pos x="302" y="78"/>
                  </a:cxn>
                  <a:cxn ang="0">
                    <a:pos x="280" y="72"/>
                  </a:cxn>
                  <a:cxn ang="0">
                    <a:pos x="290" y="64"/>
                  </a:cxn>
                  <a:cxn ang="0">
                    <a:pos x="304" y="42"/>
                  </a:cxn>
                  <a:cxn ang="0">
                    <a:pos x="304" y="30"/>
                  </a:cxn>
                  <a:cxn ang="0">
                    <a:pos x="300" y="18"/>
                  </a:cxn>
                  <a:cxn ang="0">
                    <a:pos x="294" y="12"/>
                  </a:cxn>
                  <a:cxn ang="0">
                    <a:pos x="270" y="2"/>
                  </a:cxn>
                  <a:cxn ang="0">
                    <a:pos x="248" y="0"/>
                  </a:cxn>
                  <a:cxn ang="0">
                    <a:pos x="186" y="6"/>
                  </a:cxn>
                  <a:cxn ang="0">
                    <a:pos x="136" y="20"/>
                  </a:cxn>
                  <a:cxn ang="0">
                    <a:pos x="90" y="38"/>
                  </a:cxn>
                  <a:cxn ang="0">
                    <a:pos x="78" y="44"/>
                  </a:cxn>
                  <a:cxn ang="0">
                    <a:pos x="60" y="64"/>
                  </a:cxn>
                  <a:cxn ang="0">
                    <a:pos x="48" y="88"/>
                  </a:cxn>
                  <a:cxn ang="0">
                    <a:pos x="38" y="128"/>
                  </a:cxn>
                </a:cxnLst>
                <a:rect l="0" t="0" r="r" b="b"/>
                <a:pathLst>
                  <a:path w="326" h="374">
                    <a:moveTo>
                      <a:pt x="4" y="224"/>
                    </a:moveTo>
                    <a:lnTo>
                      <a:pt x="2" y="224"/>
                    </a:lnTo>
                    <a:lnTo>
                      <a:pt x="2" y="226"/>
                    </a:lnTo>
                    <a:lnTo>
                      <a:pt x="2" y="226"/>
                    </a:lnTo>
                    <a:lnTo>
                      <a:pt x="0" y="240"/>
                    </a:lnTo>
                    <a:lnTo>
                      <a:pt x="0" y="254"/>
                    </a:lnTo>
                    <a:lnTo>
                      <a:pt x="0" y="270"/>
                    </a:lnTo>
                    <a:lnTo>
                      <a:pt x="2" y="284"/>
                    </a:lnTo>
                    <a:lnTo>
                      <a:pt x="8" y="298"/>
                    </a:lnTo>
                    <a:lnTo>
                      <a:pt x="14" y="312"/>
                    </a:lnTo>
                    <a:lnTo>
                      <a:pt x="20" y="324"/>
                    </a:lnTo>
                    <a:lnTo>
                      <a:pt x="30" y="336"/>
                    </a:lnTo>
                    <a:lnTo>
                      <a:pt x="30" y="336"/>
                    </a:lnTo>
                    <a:lnTo>
                      <a:pt x="38" y="346"/>
                    </a:lnTo>
                    <a:lnTo>
                      <a:pt x="48" y="354"/>
                    </a:lnTo>
                    <a:lnTo>
                      <a:pt x="58" y="362"/>
                    </a:lnTo>
                    <a:lnTo>
                      <a:pt x="68" y="366"/>
                    </a:lnTo>
                    <a:lnTo>
                      <a:pt x="80" y="370"/>
                    </a:lnTo>
                    <a:lnTo>
                      <a:pt x="90" y="374"/>
                    </a:lnTo>
                    <a:lnTo>
                      <a:pt x="102" y="374"/>
                    </a:lnTo>
                    <a:lnTo>
                      <a:pt x="114" y="374"/>
                    </a:lnTo>
                    <a:lnTo>
                      <a:pt x="114" y="374"/>
                    </a:lnTo>
                    <a:lnTo>
                      <a:pt x="126" y="374"/>
                    </a:lnTo>
                    <a:lnTo>
                      <a:pt x="138" y="370"/>
                    </a:lnTo>
                    <a:lnTo>
                      <a:pt x="150" y="364"/>
                    </a:lnTo>
                    <a:lnTo>
                      <a:pt x="158" y="356"/>
                    </a:lnTo>
                    <a:lnTo>
                      <a:pt x="166" y="344"/>
                    </a:lnTo>
                    <a:lnTo>
                      <a:pt x="172" y="330"/>
                    </a:lnTo>
                    <a:lnTo>
                      <a:pt x="178" y="310"/>
                    </a:lnTo>
                    <a:lnTo>
                      <a:pt x="182" y="290"/>
                    </a:lnTo>
                    <a:lnTo>
                      <a:pt x="182" y="290"/>
                    </a:lnTo>
                    <a:lnTo>
                      <a:pt x="194" y="282"/>
                    </a:lnTo>
                    <a:lnTo>
                      <a:pt x="206" y="280"/>
                    </a:lnTo>
                    <a:lnTo>
                      <a:pt x="220" y="278"/>
                    </a:lnTo>
                    <a:lnTo>
                      <a:pt x="238" y="278"/>
                    </a:lnTo>
                    <a:lnTo>
                      <a:pt x="246" y="278"/>
                    </a:lnTo>
                    <a:lnTo>
                      <a:pt x="246" y="278"/>
                    </a:lnTo>
                    <a:lnTo>
                      <a:pt x="264" y="278"/>
                    </a:lnTo>
                    <a:lnTo>
                      <a:pt x="280" y="272"/>
                    </a:lnTo>
                    <a:lnTo>
                      <a:pt x="292" y="264"/>
                    </a:lnTo>
                    <a:lnTo>
                      <a:pt x="298" y="258"/>
                    </a:lnTo>
                    <a:lnTo>
                      <a:pt x="302" y="252"/>
                    </a:lnTo>
                    <a:lnTo>
                      <a:pt x="302" y="252"/>
                    </a:lnTo>
                    <a:lnTo>
                      <a:pt x="304" y="244"/>
                    </a:lnTo>
                    <a:lnTo>
                      <a:pt x="304" y="238"/>
                    </a:lnTo>
                    <a:lnTo>
                      <a:pt x="304" y="232"/>
                    </a:lnTo>
                    <a:lnTo>
                      <a:pt x="300" y="224"/>
                    </a:lnTo>
                    <a:lnTo>
                      <a:pt x="300" y="224"/>
                    </a:lnTo>
                    <a:lnTo>
                      <a:pt x="296" y="218"/>
                    </a:lnTo>
                    <a:lnTo>
                      <a:pt x="296" y="218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306" y="212"/>
                    </a:lnTo>
                    <a:lnTo>
                      <a:pt x="316" y="204"/>
                    </a:lnTo>
                    <a:lnTo>
                      <a:pt x="322" y="194"/>
                    </a:lnTo>
                    <a:lnTo>
                      <a:pt x="326" y="182"/>
                    </a:lnTo>
                    <a:lnTo>
                      <a:pt x="326" y="182"/>
                    </a:lnTo>
                    <a:lnTo>
                      <a:pt x="326" y="172"/>
                    </a:lnTo>
                    <a:lnTo>
                      <a:pt x="322" y="162"/>
                    </a:lnTo>
                    <a:lnTo>
                      <a:pt x="322" y="162"/>
                    </a:lnTo>
                    <a:lnTo>
                      <a:pt x="318" y="154"/>
                    </a:lnTo>
                    <a:lnTo>
                      <a:pt x="312" y="150"/>
                    </a:lnTo>
                    <a:lnTo>
                      <a:pt x="304" y="144"/>
                    </a:lnTo>
                    <a:lnTo>
                      <a:pt x="294" y="140"/>
                    </a:lnTo>
                    <a:lnTo>
                      <a:pt x="294" y="140"/>
                    </a:lnTo>
                    <a:lnTo>
                      <a:pt x="306" y="134"/>
                    </a:lnTo>
                    <a:lnTo>
                      <a:pt x="312" y="128"/>
                    </a:lnTo>
                    <a:lnTo>
                      <a:pt x="316" y="124"/>
                    </a:lnTo>
                    <a:lnTo>
                      <a:pt x="316" y="124"/>
                    </a:lnTo>
                    <a:lnTo>
                      <a:pt x="320" y="116"/>
                    </a:lnTo>
                    <a:lnTo>
                      <a:pt x="320" y="108"/>
                    </a:lnTo>
                    <a:lnTo>
                      <a:pt x="320" y="100"/>
                    </a:lnTo>
                    <a:lnTo>
                      <a:pt x="318" y="94"/>
                    </a:lnTo>
                    <a:lnTo>
                      <a:pt x="318" y="94"/>
                    </a:lnTo>
                    <a:lnTo>
                      <a:pt x="316" y="92"/>
                    </a:lnTo>
                    <a:lnTo>
                      <a:pt x="316" y="92"/>
                    </a:lnTo>
                    <a:lnTo>
                      <a:pt x="310" y="84"/>
                    </a:lnTo>
                    <a:lnTo>
                      <a:pt x="302" y="78"/>
                    </a:lnTo>
                    <a:lnTo>
                      <a:pt x="292" y="74"/>
                    </a:lnTo>
                    <a:lnTo>
                      <a:pt x="280" y="72"/>
                    </a:lnTo>
                    <a:lnTo>
                      <a:pt x="280" y="72"/>
                    </a:lnTo>
                    <a:lnTo>
                      <a:pt x="290" y="64"/>
                    </a:lnTo>
                    <a:lnTo>
                      <a:pt x="298" y="54"/>
                    </a:lnTo>
                    <a:lnTo>
                      <a:pt x="304" y="42"/>
                    </a:lnTo>
                    <a:lnTo>
                      <a:pt x="304" y="30"/>
                    </a:lnTo>
                    <a:lnTo>
                      <a:pt x="304" y="30"/>
                    </a:lnTo>
                    <a:lnTo>
                      <a:pt x="302" y="26"/>
                    </a:lnTo>
                    <a:lnTo>
                      <a:pt x="300" y="18"/>
                    </a:lnTo>
                    <a:lnTo>
                      <a:pt x="300" y="18"/>
                    </a:lnTo>
                    <a:lnTo>
                      <a:pt x="294" y="12"/>
                    </a:lnTo>
                    <a:lnTo>
                      <a:pt x="284" y="6"/>
                    </a:lnTo>
                    <a:lnTo>
                      <a:pt x="270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16" y="2"/>
                    </a:lnTo>
                    <a:lnTo>
                      <a:pt x="186" y="6"/>
                    </a:lnTo>
                    <a:lnTo>
                      <a:pt x="158" y="12"/>
                    </a:lnTo>
                    <a:lnTo>
                      <a:pt x="136" y="20"/>
                    </a:lnTo>
                    <a:lnTo>
                      <a:pt x="102" y="32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78" y="44"/>
                    </a:lnTo>
                    <a:lnTo>
                      <a:pt x="68" y="54"/>
                    </a:lnTo>
                    <a:lnTo>
                      <a:pt x="60" y="64"/>
                    </a:lnTo>
                    <a:lnTo>
                      <a:pt x="54" y="74"/>
                    </a:lnTo>
                    <a:lnTo>
                      <a:pt x="48" y="88"/>
                    </a:lnTo>
                    <a:lnTo>
                      <a:pt x="44" y="100"/>
                    </a:lnTo>
                    <a:lnTo>
                      <a:pt x="38" y="12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5" name="Freeform 137"/>
              <p:cNvSpPr>
                <a:spLocks/>
              </p:cNvSpPr>
              <p:nvPr/>
            </p:nvSpPr>
            <p:spPr bwMode="auto">
              <a:xfrm>
                <a:off x="7412038" y="2185988"/>
                <a:ext cx="463550" cy="539750"/>
              </a:xfrm>
              <a:custGeom>
                <a:avLst/>
                <a:gdLst/>
                <a:ahLst/>
                <a:cxnLst>
                  <a:cxn ang="0">
                    <a:pos x="44" y="90"/>
                  </a:cxn>
                  <a:cxn ang="0">
                    <a:pos x="62" y="54"/>
                  </a:cxn>
                  <a:cxn ang="0">
                    <a:pos x="80" y="42"/>
                  </a:cxn>
                  <a:cxn ang="0">
                    <a:pos x="104" y="30"/>
                  </a:cxn>
                  <a:cxn ang="0">
                    <a:pos x="162" y="10"/>
                  </a:cxn>
                  <a:cxn ang="0">
                    <a:pos x="234" y="0"/>
                  </a:cxn>
                  <a:cxn ang="0">
                    <a:pos x="268" y="6"/>
                  </a:cxn>
                  <a:cxn ang="0">
                    <a:pos x="270" y="14"/>
                  </a:cxn>
                  <a:cxn ang="0">
                    <a:pos x="262" y="34"/>
                  </a:cxn>
                  <a:cxn ang="0">
                    <a:pos x="240" y="46"/>
                  </a:cxn>
                  <a:cxn ang="0">
                    <a:pos x="216" y="50"/>
                  </a:cxn>
                  <a:cxn ang="0">
                    <a:pos x="144" y="74"/>
                  </a:cxn>
                  <a:cxn ang="0">
                    <a:pos x="142" y="76"/>
                  </a:cxn>
                  <a:cxn ang="0">
                    <a:pos x="150" y="90"/>
                  </a:cxn>
                  <a:cxn ang="0">
                    <a:pos x="172" y="82"/>
                  </a:cxn>
                  <a:cxn ang="0">
                    <a:pos x="230" y="72"/>
                  </a:cxn>
                  <a:cxn ang="0">
                    <a:pos x="260" y="72"/>
                  </a:cxn>
                  <a:cxn ang="0">
                    <a:pos x="286" y="82"/>
                  </a:cxn>
                  <a:cxn ang="0">
                    <a:pos x="286" y="84"/>
                  </a:cxn>
                  <a:cxn ang="0">
                    <a:pos x="284" y="96"/>
                  </a:cxn>
                  <a:cxn ang="0">
                    <a:pos x="252" y="110"/>
                  </a:cxn>
                  <a:cxn ang="0">
                    <a:pos x="224" y="110"/>
                  </a:cxn>
                  <a:cxn ang="0">
                    <a:pos x="166" y="128"/>
                  </a:cxn>
                  <a:cxn ang="0">
                    <a:pos x="188" y="142"/>
                  </a:cxn>
                  <a:cxn ang="0">
                    <a:pos x="242" y="134"/>
                  </a:cxn>
                  <a:cxn ang="0">
                    <a:pos x="278" y="140"/>
                  </a:cxn>
                  <a:cxn ang="0">
                    <a:pos x="292" y="162"/>
                  </a:cxn>
                  <a:cxn ang="0">
                    <a:pos x="284" y="176"/>
                  </a:cxn>
                  <a:cxn ang="0">
                    <a:pos x="266" y="182"/>
                  </a:cxn>
                  <a:cxn ang="0">
                    <a:pos x="184" y="186"/>
                  </a:cxn>
                  <a:cxn ang="0">
                    <a:pos x="190" y="208"/>
                  </a:cxn>
                  <a:cxn ang="0">
                    <a:pos x="238" y="202"/>
                  </a:cxn>
                  <a:cxn ang="0">
                    <a:pos x="262" y="208"/>
                  </a:cxn>
                  <a:cxn ang="0">
                    <a:pos x="270" y="218"/>
                  </a:cxn>
                  <a:cxn ang="0">
                    <a:pos x="264" y="232"/>
                  </a:cxn>
                  <a:cxn ang="0">
                    <a:pos x="230" y="244"/>
                  </a:cxn>
                  <a:cxn ang="0">
                    <a:pos x="202" y="242"/>
                  </a:cxn>
                  <a:cxn ang="0">
                    <a:pos x="168" y="250"/>
                  </a:cxn>
                  <a:cxn ang="0">
                    <a:pos x="150" y="262"/>
                  </a:cxn>
                  <a:cxn ang="0">
                    <a:pos x="144" y="288"/>
                  </a:cxn>
                  <a:cxn ang="0">
                    <a:pos x="128" y="328"/>
                  </a:cxn>
                  <a:cxn ang="0">
                    <a:pos x="104" y="338"/>
                  </a:cxn>
                  <a:cxn ang="0">
                    <a:pos x="86" y="340"/>
                  </a:cxn>
                  <a:cxn ang="0">
                    <a:pos x="60" y="332"/>
                  </a:cxn>
                  <a:cxn ang="0">
                    <a:pos x="28" y="308"/>
                  </a:cxn>
                  <a:cxn ang="0">
                    <a:pos x="6" y="270"/>
                  </a:cxn>
                  <a:cxn ang="0">
                    <a:pos x="4" y="214"/>
                  </a:cxn>
                  <a:cxn ang="0">
                    <a:pos x="28" y="162"/>
                  </a:cxn>
                  <a:cxn ang="0">
                    <a:pos x="40" y="114"/>
                  </a:cxn>
                </a:cxnLst>
                <a:rect l="0" t="0" r="r" b="b"/>
                <a:pathLst>
                  <a:path w="292" h="340">
                    <a:moveTo>
                      <a:pt x="40" y="114"/>
                    </a:moveTo>
                    <a:lnTo>
                      <a:pt x="40" y="114"/>
                    </a:lnTo>
                    <a:lnTo>
                      <a:pt x="44" y="90"/>
                    </a:lnTo>
                    <a:lnTo>
                      <a:pt x="52" y="70"/>
                    </a:lnTo>
                    <a:lnTo>
                      <a:pt x="56" y="60"/>
                    </a:lnTo>
                    <a:lnTo>
                      <a:pt x="62" y="54"/>
                    </a:lnTo>
                    <a:lnTo>
                      <a:pt x="70" y="48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104" y="30"/>
                    </a:lnTo>
                    <a:lnTo>
                      <a:pt x="124" y="22"/>
                    </a:lnTo>
                    <a:lnTo>
                      <a:pt x="144" y="14"/>
                    </a:lnTo>
                    <a:lnTo>
                      <a:pt x="162" y="10"/>
                    </a:lnTo>
                    <a:lnTo>
                      <a:pt x="198" y="2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48" y="0"/>
                    </a:lnTo>
                    <a:lnTo>
                      <a:pt x="260" y="2"/>
                    </a:lnTo>
                    <a:lnTo>
                      <a:pt x="268" y="6"/>
                    </a:lnTo>
                    <a:lnTo>
                      <a:pt x="270" y="10"/>
                    </a:lnTo>
                    <a:lnTo>
                      <a:pt x="270" y="14"/>
                    </a:lnTo>
                    <a:lnTo>
                      <a:pt x="270" y="14"/>
                    </a:lnTo>
                    <a:lnTo>
                      <a:pt x="270" y="18"/>
                    </a:lnTo>
                    <a:lnTo>
                      <a:pt x="268" y="24"/>
                    </a:lnTo>
                    <a:lnTo>
                      <a:pt x="262" y="34"/>
                    </a:lnTo>
                    <a:lnTo>
                      <a:pt x="252" y="40"/>
                    </a:lnTo>
                    <a:lnTo>
                      <a:pt x="246" y="44"/>
                    </a:lnTo>
                    <a:lnTo>
                      <a:pt x="240" y="46"/>
                    </a:lnTo>
                    <a:lnTo>
                      <a:pt x="238" y="46"/>
                    </a:lnTo>
                    <a:lnTo>
                      <a:pt x="238" y="46"/>
                    </a:lnTo>
                    <a:lnTo>
                      <a:pt x="216" y="50"/>
                    </a:lnTo>
                    <a:lnTo>
                      <a:pt x="192" y="54"/>
                    </a:lnTo>
                    <a:lnTo>
                      <a:pt x="168" y="62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40" y="76"/>
                    </a:lnTo>
                    <a:lnTo>
                      <a:pt x="150" y="90"/>
                    </a:lnTo>
                    <a:lnTo>
                      <a:pt x="150" y="90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72" y="82"/>
                    </a:lnTo>
                    <a:lnTo>
                      <a:pt x="190" y="76"/>
                    </a:lnTo>
                    <a:lnTo>
                      <a:pt x="210" y="74"/>
                    </a:lnTo>
                    <a:lnTo>
                      <a:pt x="230" y="72"/>
                    </a:lnTo>
                    <a:lnTo>
                      <a:pt x="246" y="72"/>
                    </a:lnTo>
                    <a:lnTo>
                      <a:pt x="246" y="72"/>
                    </a:lnTo>
                    <a:lnTo>
                      <a:pt x="260" y="72"/>
                    </a:lnTo>
                    <a:lnTo>
                      <a:pt x="272" y="74"/>
                    </a:lnTo>
                    <a:lnTo>
                      <a:pt x="280" y="78"/>
                    </a:lnTo>
                    <a:lnTo>
                      <a:pt x="286" y="82"/>
                    </a:lnTo>
                    <a:lnTo>
                      <a:pt x="286" y="82"/>
                    </a:lnTo>
                    <a:lnTo>
                      <a:pt x="286" y="84"/>
                    </a:lnTo>
                    <a:lnTo>
                      <a:pt x="286" y="84"/>
                    </a:lnTo>
                    <a:lnTo>
                      <a:pt x="288" y="90"/>
                    </a:lnTo>
                    <a:lnTo>
                      <a:pt x="284" y="96"/>
                    </a:lnTo>
                    <a:lnTo>
                      <a:pt x="284" y="96"/>
                    </a:lnTo>
                    <a:lnTo>
                      <a:pt x="278" y="102"/>
                    </a:lnTo>
                    <a:lnTo>
                      <a:pt x="268" y="108"/>
                    </a:lnTo>
                    <a:lnTo>
                      <a:pt x="252" y="110"/>
                    </a:lnTo>
                    <a:lnTo>
                      <a:pt x="234" y="110"/>
                    </a:lnTo>
                    <a:lnTo>
                      <a:pt x="234" y="110"/>
                    </a:lnTo>
                    <a:lnTo>
                      <a:pt x="224" y="110"/>
                    </a:lnTo>
                    <a:lnTo>
                      <a:pt x="216" y="112"/>
                    </a:lnTo>
                    <a:lnTo>
                      <a:pt x="194" y="118"/>
                    </a:lnTo>
                    <a:lnTo>
                      <a:pt x="166" y="128"/>
                    </a:lnTo>
                    <a:lnTo>
                      <a:pt x="172" y="146"/>
                    </a:lnTo>
                    <a:lnTo>
                      <a:pt x="188" y="142"/>
                    </a:lnTo>
                    <a:lnTo>
                      <a:pt x="188" y="142"/>
                    </a:lnTo>
                    <a:lnTo>
                      <a:pt x="206" y="138"/>
                    </a:lnTo>
                    <a:lnTo>
                      <a:pt x="224" y="136"/>
                    </a:lnTo>
                    <a:lnTo>
                      <a:pt x="242" y="134"/>
                    </a:lnTo>
                    <a:lnTo>
                      <a:pt x="262" y="136"/>
                    </a:lnTo>
                    <a:lnTo>
                      <a:pt x="262" y="136"/>
                    </a:lnTo>
                    <a:lnTo>
                      <a:pt x="278" y="140"/>
                    </a:lnTo>
                    <a:lnTo>
                      <a:pt x="286" y="148"/>
                    </a:lnTo>
                    <a:lnTo>
                      <a:pt x="292" y="154"/>
                    </a:lnTo>
                    <a:lnTo>
                      <a:pt x="292" y="162"/>
                    </a:lnTo>
                    <a:lnTo>
                      <a:pt x="292" y="162"/>
                    </a:lnTo>
                    <a:lnTo>
                      <a:pt x="290" y="170"/>
                    </a:lnTo>
                    <a:lnTo>
                      <a:pt x="284" y="176"/>
                    </a:lnTo>
                    <a:lnTo>
                      <a:pt x="276" y="180"/>
                    </a:lnTo>
                    <a:lnTo>
                      <a:pt x="266" y="182"/>
                    </a:lnTo>
                    <a:lnTo>
                      <a:pt x="266" y="182"/>
                    </a:lnTo>
                    <a:lnTo>
                      <a:pt x="230" y="180"/>
                    </a:lnTo>
                    <a:lnTo>
                      <a:pt x="204" y="180"/>
                    </a:lnTo>
                    <a:lnTo>
                      <a:pt x="184" y="186"/>
                    </a:lnTo>
                    <a:lnTo>
                      <a:pt x="164" y="194"/>
                    </a:lnTo>
                    <a:lnTo>
                      <a:pt x="170" y="212"/>
                    </a:lnTo>
                    <a:lnTo>
                      <a:pt x="190" y="208"/>
                    </a:lnTo>
                    <a:lnTo>
                      <a:pt x="190" y="208"/>
                    </a:lnTo>
                    <a:lnTo>
                      <a:pt x="216" y="204"/>
                    </a:lnTo>
                    <a:lnTo>
                      <a:pt x="238" y="202"/>
                    </a:lnTo>
                    <a:lnTo>
                      <a:pt x="246" y="204"/>
                    </a:lnTo>
                    <a:lnTo>
                      <a:pt x="254" y="204"/>
                    </a:lnTo>
                    <a:lnTo>
                      <a:pt x="262" y="208"/>
                    </a:lnTo>
                    <a:lnTo>
                      <a:pt x="268" y="212"/>
                    </a:lnTo>
                    <a:lnTo>
                      <a:pt x="268" y="212"/>
                    </a:lnTo>
                    <a:lnTo>
                      <a:pt x="270" y="218"/>
                    </a:lnTo>
                    <a:lnTo>
                      <a:pt x="270" y="226"/>
                    </a:lnTo>
                    <a:lnTo>
                      <a:pt x="270" y="226"/>
                    </a:lnTo>
                    <a:lnTo>
                      <a:pt x="264" y="232"/>
                    </a:lnTo>
                    <a:lnTo>
                      <a:pt x="256" y="238"/>
                    </a:lnTo>
                    <a:lnTo>
                      <a:pt x="244" y="242"/>
                    </a:lnTo>
                    <a:lnTo>
                      <a:pt x="230" y="244"/>
                    </a:lnTo>
                    <a:lnTo>
                      <a:pt x="222" y="244"/>
                    </a:lnTo>
                    <a:lnTo>
                      <a:pt x="222" y="244"/>
                    </a:lnTo>
                    <a:lnTo>
                      <a:pt x="202" y="242"/>
                    </a:lnTo>
                    <a:lnTo>
                      <a:pt x="184" y="244"/>
                    </a:lnTo>
                    <a:lnTo>
                      <a:pt x="176" y="246"/>
                    </a:lnTo>
                    <a:lnTo>
                      <a:pt x="168" y="250"/>
                    </a:lnTo>
                    <a:lnTo>
                      <a:pt x="160" y="254"/>
                    </a:lnTo>
                    <a:lnTo>
                      <a:pt x="152" y="260"/>
                    </a:lnTo>
                    <a:lnTo>
                      <a:pt x="150" y="262"/>
                    </a:lnTo>
                    <a:lnTo>
                      <a:pt x="150" y="266"/>
                    </a:lnTo>
                    <a:lnTo>
                      <a:pt x="150" y="266"/>
                    </a:lnTo>
                    <a:lnTo>
                      <a:pt x="144" y="288"/>
                    </a:lnTo>
                    <a:lnTo>
                      <a:pt x="140" y="306"/>
                    </a:lnTo>
                    <a:lnTo>
                      <a:pt x="134" y="318"/>
                    </a:lnTo>
                    <a:lnTo>
                      <a:pt x="128" y="328"/>
                    </a:lnTo>
                    <a:lnTo>
                      <a:pt x="120" y="334"/>
                    </a:lnTo>
                    <a:lnTo>
                      <a:pt x="112" y="338"/>
                    </a:lnTo>
                    <a:lnTo>
                      <a:pt x="104" y="338"/>
                    </a:lnTo>
                    <a:lnTo>
                      <a:pt x="96" y="340"/>
                    </a:lnTo>
                    <a:lnTo>
                      <a:pt x="96" y="340"/>
                    </a:lnTo>
                    <a:lnTo>
                      <a:pt x="86" y="340"/>
                    </a:lnTo>
                    <a:lnTo>
                      <a:pt x="78" y="338"/>
                    </a:lnTo>
                    <a:lnTo>
                      <a:pt x="68" y="336"/>
                    </a:lnTo>
                    <a:lnTo>
                      <a:pt x="60" y="332"/>
                    </a:lnTo>
                    <a:lnTo>
                      <a:pt x="42" y="322"/>
                    </a:lnTo>
                    <a:lnTo>
                      <a:pt x="28" y="308"/>
                    </a:lnTo>
                    <a:lnTo>
                      <a:pt x="28" y="308"/>
                    </a:lnTo>
                    <a:lnTo>
                      <a:pt x="14" y="290"/>
                    </a:lnTo>
                    <a:lnTo>
                      <a:pt x="14" y="290"/>
                    </a:lnTo>
                    <a:lnTo>
                      <a:pt x="6" y="270"/>
                    </a:lnTo>
                    <a:lnTo>
                      <a:pt x="2" y="252"/>
                    </a:lnTo>
                    <a:lnTo>
                      <a:pt x="0" y="232"/>
                    </a:lnTo>
                    <a:lnTo>
                      <a:pt x="4" y="214"/>
                    </a:lnTo>
                    <a:lnTo>
                      <a:pt x="4" y="214"/>
                    </a:lnTo>
                    <a:lnTo>
                      <a:pt x="18" y="188"/>
                    </a:lnTo>
                    <a:lnTo>
                      <a:pt x="28" y="162"/>
                    </a:lnTo>
                    <a:lnTo>
                      <a:pt x="34" y="138"/>
                    </a:lnTo>
                    <a:lnTo>
                      <a:pt x="40" y="114"/>
                    </a:lnTo>
                    <a:lnTo>
                      <a:pt x="40" y="11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6" name="Freeform 138"/>
              <p:cNvSpPr>
                <a:spLocks/>
              </p:cNvSpPr>
              <p:nvPr/>
            </p:nvSpPr>
            <p:spPr bwMode="auto">
              <a:xfrm>
                <a:off x="7399338" y="2170113"/>
                <a:ext cx="492125" cy="568325"/>
              </a:xfrm>
              <a:custGeom>
                <a:avLst/>
                <a:gdLst/>
                <a:ahLst/>
                <a:cxnLst>
                  <a:cxn ang="0">
                    <a:pos x="108" y="32"/>
                  </a:cxn>
                  <a:cxn ang="0">
                    <a:pos x="170" y="10"/>
                  </a:cxn>
                  <a:cxn ang="0">
                    <a:pos x="240" y="0"/>
                  </a:cxn>
                  <a:cxn ang="0">
                    <a:pos x="272" y="4"/>
                  </a:cxn>
                  <a:cxn ang="0">
                    <a:pos x="286" y="16"/>
                  </a:cxn>
                  <a:cxn ang="0">
                    <a:pos x="286" y="34"/>
                  </a:cxn>
                  <a:cxn ang="0">
                    <a:pos x="264" y="60"/>
                  </a:cxn>
                  <a:cxn ang="0">
                    <a:pos x="250" y="64"/>
                  </a:cxn>
                  <a:cxn ang="0">
                    <a:pos x="178" y="80"/>
                  </a:cxn>
                  <a:cxn ang="0">
                    <a:pos x="166" y="86"/>
                  </a:cxn>
                  <a:cxn ang="0">
                    <a:pos x="230" y="74"/>
                  </a:cxn>
                  <a:cxn ang="0">
                    <a:pos x="266" y="72"/>
                  </a:cxn>
                  <a:cxn ang="0">
                    <a:pos x="292" y="80"/>
                  </a:cxn>
                  <a:cxn ang="0">
                    <a:pos x="304" y="96"/>
                  </a:cxn>
                  <a:cxn ang="0">
                    <a:pos x="298" y="114"/>
                  </a:cxn>
                  <a:cxn ang="0">
                    <a:pos x="278" y="126"/>
                  </a:cxn>
                  <a:cxn ang="0">
                    <a:pos x="240" y="128"/>
                  </a:cxn>
                  <a:cxn ang="0">
                    <a:pos x="222" y="130"/>
                  </a:cxn>
                  <a:cxn ang="0">
                    <a:pos x="178" y="146"/>
                  </a:cxn>
                  <a:cxn ang="0">
                    <a:pos x="246" y="136"/>
                  </a:cxn>
                  <a:cxn ang="0">
                    <a:pos x="282" y="140"/>
                  </a:cxn>
                  <a:cxn ang="0">
                    <a:pos x="302" y="152"/>
                  </a:cxn>
                  <a:cxn ang="0">
                    <a:pos x="310" y="168"/>
                  </a:cxn>
                  <a:cxn ang="0">
                    <a:pos x="298" y="192"/>
                  </a:cxn>
                  <a:cxn ang="0">
                    <a:pos x="282" y="200"/>
                  </a:cxn>
                  <a:cxn ang="0">
                    <a:pos x="238" y="198"/>
                  </a:cxn>
                  <a:cxn ang="0">
                    <a:pos x="178" y="212"/>
                  </a:cxn>
                  <a:cxn ang="0">
                    <a:pos x="240" y="204"/>
                  </a:cxn>
                  <a:cxn ang="0">
                    <a:pos x="274" y="210"/>
                  </a:cxn>
                  <a:cxn ang="0">
                    <a:pos x="286" y="224"/>
                  </a:cxn>
                  <a:cxn ang="0">
                    <a:pos x="280" y="248"/>
                  </a:cxn>
                  <a:cxn ang="0">
                    <a:pos x="250" y="262"/>
                  </a:cxn>
                  <a:cxn ang="0">
                    <a:pos x="216" y="262"/>
                  </a:cxn>
                  <a:cxn ang="0">
                    <a:pos x="180" y="266"/>
                  </a:cxn>
                  <a:cxn ang="0">
                    <a:pos x="166" y="276"/>
                  </a:cxn>
                  <a:cxn ang="0">
                    <a:pos x="150" y="330"/>
                  </a:cxn>
                  <a:cxn ang="0">
                    <a:pos x="126" y="354"/>
                  </a:cxn>
                  <a:cxn ang="0">
                    <a:pos x="104" y="358"/>
                  </a:cxn>
                  <a:cxn ang="0">
                    <a:pos x="70" y="352"/>
                  </a:cxn>
                  <a:cxn ang="0">
                    <a:pos x="38" y="334"/>
                  </a:cxn>
                  <a:cxn ang="0">
                    <a:pos x="16" y="306"/>
                  </a:cxn>
                  <a:cxn ang="0">
                    <a:pos x="2" y="270"/>
                  </a:cxn>
                  <a:cxn ang="0">
                    <a:pos x="0" y="232"/>
                  </a:cxn>
                  <a:cxn ang="0">
                    <a:pos x="12" y="206"/>
                  </a:cxn>
                  <a:cxn ang="0">
                    <a:pos x="36" y="138"/>
                  </a:cxn>
                  <a:cxn ang="0">
                    <a:pos x="54" y="70"/>
                  </a:cxn>
                  <a:cxn ang="0">
                    <a:pos x="74" y="50"/>
                  </a:cxn>
                </a:cxnLst>
                <a:rect l="0" t="0" r="r" b="b"/>
                <a:pathLst>
                  <a:path w="310" h="358">
                    <a:moveTo>
                      <a:pt x="84" y="44"/>
                    </a:moveTo>
                    <a:lnTo>
                      <a:pt x="84" y="44"/>
                    </a:lnTo>
                    <a:lnTo>
                      <a:pt x="108" y="32"/>
                    </a:lnTo>
                    <a:lnTo>
                      <a:pt x="130" y="22"/>
                    </a:lnTo>
                    <a:lnTo>
                      <a:pt x="152" y="16"/>
                    </a:lnTo>
                    <a:lnTo>
                      <a:pt x="170" y="10"/>
                    </a:lnTo>
                    <a:lnTo>
                      <a:pt x="206" y="4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2" y="0"/>
                    </a:lnTo>
                    <a:lnTo>
                      <a:pt x="262" y="2"/>
                    </a:lnTo>
                    <a:lnTo>
                      <a:pt x="272" y="4"/>
                    </a:lnTo>
                    <a:lnTo>
                      <a:pt x="278" y="8"/>
                    </a:lnTo>
                    <a:lnTo>
                      <a:pt x="282" y="12"/>
                    </a:lnTo>
                    <a:lnTo>
                      <a:pt x="286" y="16"/>
                    </a:lnTo>
                    <a:lnTo>
                      <a:pt x="286" y="22"/>
                    </a:lnTo>
                    <a:lnTo>
                      <a:pt x="288" y="28"/>
                    </a:lnTo>
                    <a:lnTo>
                      <a:pt x="286" y="34"/>
                    </a:lnTo>
                    <a:lnTo>
                      <a:pt x="284" y="40"/>
                    </a:lnTo>
                    <a:lnTo>
                      <a:pt x="276" y="50"/>
                    </a:lnTo>
                    <a:lnTo>
                      <a:pt x="264" y="60"/>
                    </a:lnTo>
                    <a:lnTo>
                      <a:pt x="256" y="62"/>
                    </a:lnTo>
                    <a:lnTo>
                      <a:pt x="250" y="64"/>
                    </a:lnTo>
                    <a:lnTo>
                      <a:pt x="250" y="64"/>
                    </a:lnTo>
                    <a:lnTo>
                      <a:pt x="226" y="68"/>
                    </a:lnTo>
                    <a:lnTo>
                      <a:pt x="202" y="72"/>
                    </a:lnTo>
                    <a:lnTo>
                      <a:pt x="178" y="80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66" y="86"/>
                    </a:lnTo>
                    <a:lnTo>
                      <a:pt x="178" y="82"/>
                    </a:lnTo>
                    <a:lnTo>
                      <a:pt x="206" y="76"/>
                    </a:lnTo>
                    <a:lnTo>
                      <a:pt x="230" y="74"/>
                    </a:lnTo>
                    <a:lnTo>
                      <a:pt x="254" y="72"/>
                    </a:lnTo>
                    <a:lnTo>
                      <a:pt x="254" y="72"/>
                    </a:lnTo>
                    <a:lnTo>
                      <a:pt x="266" y="72"/>
                    </a:lnTo>
                    <a:lnTo>
                      <a:pt x="276" y="74"/>
                    </a:lnTo>
                    <a:lnTo>
                      <a:pt x="284" y="76"/>
                    </a:lnTo>
                    <a:lnTo>
                      <a:pt x="292" y="80"/>
                    </a:lnTo>
                    <a:lnTo>
                      <a:pt x="298" y="84"/>
                    </a:lnTo>
                    <a:lnTo>
                      <a:pt x="302" y="90"/>
                    </a:lnTo>
                    <a:lnTo>
                      <a:pt x="304" y="96"/>
                    </a:lnTo>
                    <a:lnTo>
                      <a:pt x="304" y="102"/>
                    </a:lnTo>
                    <a:lnTo>
                      <a:pt x="302" y="108"/>
                    </a:lnTo>
                    <a:lnTo>
                      <a:pt x="298" y="114"/>
                    </a:lnTo>
                    <a:lnTo>
                      <a:pt x="294" y="118"/>
                    </a:lnTo>
                    <a:lnTo>
                      <a:pt x="286" y="122"/>
                    </a:lnTo>
                    <a:lnTo>
                      <a:pt x="278" y="126"/>
                    </a:lnTo>
                    <a:lnTo>
                      <a:pt x="268" y="128"/>
                    </a:lnTo>
                    <a:lnTo>
                      <a:pt x="254" y="130"/>
                    </a:lnTo>
                    <a:lnTo>
                      <a:pt x="240" y="128"/>
                    </a:lnTo>
                    <a:lnTo>
                      <a:pt x="240" y="128"/>
                    </a:lnTo>
                    <a:lnTo>
                      <a:pt x="232" y="130"/>
                    </a:lnTo>
                    <a:lnTo>
                      <a:pt x="222" y="130"/>
                    </a:lnTo>
                    <a:lnTo>
                      <a:pt x="202" y="138"/>
                    </a:lnTo>
                    <a:lnTo>
                      <a:pt x="178" y="146"/>
                    </a:lnTo>
                    <a:lnTo>
                      <a:pt x="178" y="146"/>
                    </a:lnTo>
                    <a:lnTo>
                      <a:pt x="202" y="142"/>
                    </a:lnTo>
                    <a:lnTo>
                      <a:pt x="224" y="138"/>
                    </a:lnTo>
                    <a:lnTo>
                      <a:pt x="246" y="136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82" y="140"/>
                    </a:lnTo>
                    <a:lnTo>
                      <a:pt x="290" y="142"/>
                    </a:lnTo>
                    <a:lnTo>
                      <a:pt x="296" y="146"/>
                    </a:lnTo>
                    <a:lnTo>
                      <a:pt x="302" y="152"/>
                    </a:lnTo>
                    <a:lnTo>
                      <a:pt x="306" y="156"/>
                    </a:lnTo>
                    <a:lnTo>
                      <a:pt x="308" y="162"/>
                    </a:lnTo>
                    <a:lnTo>
                      <a:pt x="310" y="168"/>
                    </a:lnTo>
                    <a:lnTo>
                      <a:pt x="310" y="172"/>
                    </a:lnTo>
                    <a:lnTo>
                      <a:pt x="306" y="184"/>
                    </a:lnTo>
                    <a:lnTo>
                      <a:pt x="298" y="192"/>
                    </a:lnTo>
                    <a:lnTo>
                      <a:pt x="294" y="196"/>
                    </a:lnTo>
                    <a:lnTo>
                      <a:pt x="288" y="198"/>
                    </a:lnTo>
                    <a:lnTo>
                      <a:pt x="282" y="200"/>
                    </a:lnTo>
                    <a:lnTo>
                      <a:pt x="274" y="200"/>
                    </a:lnTo>
                    <a:lnTo>
                      <a:pt x="274" y="200"/>
                    </a:lnTo>
                    <a:lnTo>
                      <a:pt x="238" y="198"/>
                    </a:lnTo>
                    <a:lnTo>
                      <a:pt x="214" y="200"/>
                    </a:lnTo>
                    <a:lnTo>
                      <a:pt x="194" y="204"/>
                    </a:lnTo>
                    <a:lnTo>
                      <a:pt x="178" y="212"/>
                    </a:lnTo>
                    <a:lnTo>
                      <a:pt x="178" y="212"/>
                    </a:lnTo>
                    <a:lnTo>
                      <a:pt x="210" y="208"/>
                    </a:lnTo>
                    <a:lnTo>
                      <a:pt x="240" y="204"/>
                    </a:lnTo>
                    <a:lnTo>
                      <a:pt x="252" y="204"/>
                    </a:lnTo>
                    <a:lnTo>
                      <a:pt x="264" y="206"/>
                    </a:lnTo>
                    <a:lnTo>
                      <a:pt x="274" y="210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6" y="224"/>
                    </a:lnTo>
                    <a:lnTo>
                      <a:pt x="288" y="232"/>
                    </a:lnTo>
                    <a:lnTo>
                      <a:pt x="286" y="240"/>
                    </a:lnTo>
                    <a:lnTo>
                      <a:pt x="280" y="248"/>
                    </a:lnTo>
                    <a:lnTo>
                      <a:pt x="272" y="254"/>
                    </a:lnTo>
                    <a:lnTo>
                      <a:pt x="262" y="258"/>
                    </a:lnTo>
                    <a:lnTo>
                      <a:pt x="250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16" y="262"/>
                    </a:lnTo>
                    <a:lnTo>
                      <a:pt x="198" y="262"/>
                    </a:lnTo>
                    <a:lnTo>
                      <a:pt x="188" y="264"/>
                    </a:lnTo>
                    <a:lnTo>
                      <a:pt x="180" y="266"/>
                    </a:lnTo>
                    <a:lnTo>
                      <a:pt x="174" y="270"/>
                    </a:lnTo>
                    <a:lnTo>
                      <a:pt x="166" y="276"/>
                    </a:lnTo>
                    <a:lnTo>
                      <a:pt x="166" y="276"/>
                    </a:lnTo>
                    <a:lnTo>
                      <a:pt x="162" y="298"/>
                    </a:lnTo>
                    <a:lnTo>
                      <a:pt x="156" y="316"/>
                    </a:lnTo>
                    <a:lnTo>
                      <a:pt x="150" y="330"/>
                    </a:lnTo>
                    <a:lnTo>
                      <a:pt x="144" y="342"/>
                    </a:lnTo>
                    <a:lnTo>
                      <a:pt x="136" y="350"/>
                    </a:lnTo>
                    <a:lnTo>
                      <a:pt x="126" y="354"/>
                    </a:lnTo>
                    <a:lnTo>
                      <a:pt x="116" y="358"/>
                    </a:lnTo>
                    <a:lnTo>
                      <a:pt x="104" y="358"/>
                    </a:lnTo>
                    <a:lnTo>
                      <a:pt x="104" y="358"/>
                    </a:lnTo>
                    <a:lnTo>
                      <a:pt x="92" y="358"/>
                    </a:lnTo>
                    <a:lnTo>
                      <a:pt x="80" y="356"/>
                    </a:lnTo>
                    <a:lnTo>
                      <a:pt x="70" y="352"/>
                    </a:lnTo>
                    <a:lnTo>
                      <a:pt x="58" y="348"/>
                    </a:lnTo>
                    <a:lnTo>
                      <a:pt x="48" y="342"/>
                    </a:lnTo>
                    <a:lnTo>
                      <a:pt x="38" y="334"/>
                    </a:lnTo>
                    <a:lnTo>
                      <a:pt x="30" y="326"/>
                    </a:lnTo>
                    <a:lnTo>
                      <a:pt x="22" y="316"/>
                    </a:lnTo>
                    <a:lnTo>
                      <a:pt x="16" y="306"/>
                    </a:lnTo>
                    <a:lnTo>
                      <a:pt x="10" y="294"/>
                    </a:lnTo>
                    <a:lnTo>
                      <a:pt x="6" y="282"/>
                    </a:lnTo>
                    <a:lnTo>
                      <a:pt x="2" y="270"/>
                    </a:lnTo>
                    <a:lnTo>
                      <a:pt x="0" y="258"/>
                    </a:lnTo>
                    <a:lnTo>
                      <a:pt x="0" y="246"/>
                    </a:lnTo>
                    <a:lnTo>
                      <a:pt x="0" y="232"/>
                    </a:lnTo>
                    <a:lnTo>
                      <a:pt x="4" y="220"/>
                    </a:lnTo>
                    <a:lnTo>
                      <a:pt x="4" y="220"/>
                    </a:lnTo>
                    <a:lnTo>
                      <a:pt x="12" y="206"/>
                    </a:lnTo>
                    <a:lnTo>
                      <a:pt x="18" y="192"/>
                    </a:lnTo>
                    <a:lnTo>
                      <a:pt x="28" y="164"/>
                    </a:lnTo>
                    <a:lnTo>
                      <a:pt x="36" y="138"/>
                    </a:lnTo>
                    <a:lnTo>
                      <a:pt x="40" y="112"/>
                    </a:lnTo>
                    <a:lnTo>
                      <a:pt x="46" y="90"/>
                    </a:lnTo>
                    <a:lnTo>
                      <a:pt x="54" y="70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74" y="50"/>
                    </a:lnTo>
                    <a:lnTo>
                      <a:pt x="84" y="44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5372" name="Picture 12" descr="C:\Documents and Settings\Scott\Local Settings\Temporary Internet Files\Content.IE5\1KYZD3QL\MCj04325370000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800" y="2739889"/>
            <a:ext cx="1828800" cy="2764502"/>
          </a:xfrm>
          <a:prstGeom prst="rect">
            <a:avLst/>
          </a:prstGeom>
          <a:noFill/>
        </p:spPr>
      </p:pic>
      <p:grpSp>
        <p:nvGrpSpPr>
          <p:cNvPr id="34" name="Group 147"/>
          <p:cNvGrpSpPr/>
          <p:nvPr/>
        </p:nvGrpSpPr>
        <p:grpSpPr>
          <a:xfrm>
            <a:off x="1410306" y="1169956"/>
            <a:ext cx="1295400" cy="1295400"/>
            <a:chOff x="3890012" y="2971800"/>
            <a:chExt cx="1295400" cy="1295400"/>
          </a:xfrm>
        </p:grpSpPr>
        <p:sp>
          <p:nvSpPr>
            <p:cNvPr id="146" name="Trapezoid 145"/>
            <p:cNvSpPr/>
            <p:nvPr/>
          </p:nvSpPr>
          <p:spPr>
            <a:xfrm rot="10800000">
              <a:off x="3890012" y="2971800"/>
              <a:ext cx="1295400" cy="1295400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43400" y="3124200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150" name="矩形 149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731927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站立会议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210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3.36265E-6 L -0.06702 -0.09789 C -0.08108 -0.12034 -0.10226 -0.13168 -0.12413 -0.13168 C -0.14931 -0.13168 -0.16927 -0.12034 -0.18333 -0.09789 L -0.25035 -3.36265E-6 " pathEditMode="relative" rAng="0" ptsTypes="FffFF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6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186 L -0.06666 -0.19787 C -0.08072 -0.24277 -0.10156 -0.26753 -0.12326 -0.26753 C -0.14809 -0.26753 -0.16788 -0.24277 -0.18194 -0.19787 L -0.24843 -0.00186 " pathEditMode="relative" rAng="0" ptsTypes="FffFF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-1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3742E-6 L -0.25139 2.3374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7142E-7 L -0.25052 -3.47142E-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4.35084E-6 L -0.06719 -0.24508 C -0.08108 -0.30131 -0.10174 -0.33279 -0.12327 -0.33279 C -0.14775 -0.33279 -0.16737 -0.30131 -0.18125 -0.24508 L -0.24688 -4.35084E-6 " pathEditMode="relative" rAng="0" ptsTypes="FffFF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-16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9 L 0.01528 0.14805 C 0.01997 0.1802 0.01354 0.21212 -0.00208 0.23294 C -0.02066 0.2563 -0.04323 0.26532 -0.06788 0.25792 L -0.17934 0.23734 " pathEditMode="relative" rAng="-41" ptsTypes="FffFF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1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90164E-6 L -0.06684 0.17657 C -0.0809 0.21661 -0.10191 0.23952 -0.12396 0.23952 C -0.14896 0.23952 -0.16892 0.21661 -0.18299 0.17657 L -0.25 4.90164E-6 " pathEditMode="relative" rAng="0" ptsTypes="FffFF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12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9323 -0.05901 C 0.11319 -0.07243 0.13837 -0.07313 0.1618 -0.06341 C 0.18802 -0.05184 0.20659 -0.03124 0.21666 -0.00486 L 0.26597 0.11572 " pathEditMode="relative" rAng="17" ptsTypes="FffFF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2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66 0.0692 C 0.00746 0.08447 0.01354 0.10044 0.02274 0.11363 C 0.03333 0.12891 0.04427 0.13747 0.05538 0.13909 L 0.1066 0.1502 " pathEditMode="relative" rAng="42" ptsTypes="FffFF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03217E-6 L 0.10833 -1.0321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97 0.11294 L 0.3717 0.1129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37 L 0.11059 -0.003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7934 0.23721 L -0.25295 0.0011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1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4349E-6 L -0.30608 -4.04349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08 -4.04349E-6 L -0.25 -4.04349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3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3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300"/>
                            </p:stCondLst>
                            <p:childTnLst>
                              <p:par>
                                <p:cTn id="8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03217E-6 L 0.10833 -1.03217E-6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7 0.11294 L 0.26597 0.11294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51 -0.0037 L 0.00278 -0.0037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8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800"/>
                            </p:stCondLst>
                            <p:childTnLst>
                              <p:par>
                                <p:cTn id="9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4100000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4100000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300"/>
                            </p:stCondLst>
                            <p:childTnLst>
                              <p:par>
                                <p:cTn id="10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3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800"/>
                            </p:stCondLst>
                            <p:childTnLst>
                              <p:par>
                                <p:cTn id="13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400628" y="489832"/>
            <a:ext cx="6651171" cy="4209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实验室和孵化产品的一些共性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629" y="106758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客户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不知道他们想要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什么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0629" y="14804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客户时常改变想法</a:t>
            </a:r>
          </a:p>
        </p:txBody>
      </p:sp>
      <p:sp>
        <p:nvSpPr>
          <p:cNvPr id="10" name="矩形 9"/>
          <p:cNvSpPr/>
          <p:nvPr/>
        </p:nvSpPr>
        <p:spPr>
          <a:xfrm>
            <a:off x="1400628" y="2341184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虽然不知道客户想要什么，但我们需要知道怎么得到它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96757" y="2952855"/>
            <a:ext cx="9710057" cy="708504"/>
            <a:chOff x="4351" y="507382"/>
            <a:chExt cx="9144000" cy="708504"/>
          </a:xfrm>
        </p:grpSpPr>
        <p:sp>
          <p:nvSpPr>
            <p:cNvPr id="13" name="矩形 1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7165" y="507382"/>
              <a:ext cx="838587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敏捷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目的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频繁的交付可以工作的软件</a:t>
              </a: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72" y="3783489"/>
            <a:ext cx="5334000" cy="2914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34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C:\Documents and Settings\Scrum\Local Settings\Temporary Internet Files\Content.IE5\1WTHKY7S\MC90025106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46230">
            <a:off x="2203443" y="3615951"/>
            <a:ext cx="1583249" cy="798856"/>
          </a:xfrm>
          <a:prstGeom prst="rect">
            <a:avLst/>
          </a:prstGeom>
          <a:noFill/>
        </p:spPr>
      </p:pic>
      <p:pic>
        <p:nvPicPr>
          <p:cNvPr id="1030" name="Picture 6" descr="C:\Documents and Settings\Scrum\Local Settings\Temporary Internet Files\Content.IE5\1WTHKY7S\MC90025106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313508" y="3244724"/>
            <a:ext cx="1583249" cy="798856"/>
          </a:xfrm>
          <a:prstGeom prst="rect">
            <a:avLst/>
          </a:prstGeom>
          <a:noFill/>
        </p:spPr>
      </p:pic>
      <p:sp>
        <p:nvSpPr>
          <p:cNvPr id="154" name="Rectangle 153"/>
          <p:cNvSpPr/>
          <p:nvPr/>
        </p:nvSpPr>
        <p:spPr>
          <a:xfrm>
            <a:off x="5707568" y="1292399"/>
            <a:ext cx="3436431" cy="272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你昨天现了什么？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你做得如何？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你今天要实现什么？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你工作中有什么障碍？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4844527" y="2940065"/>
            <a:ext cx="731520" cy="704088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SPO</a:t>
            </a:r>
            <a:endParaRPr lang="en-US" dirty="0">
              <a:effectLst/>
            </a:endParaRPr>
          </a:p>
        </p:txBody>
      </p:sp>
      <p:sp>
        <p:nvSpPr>
          <p:cNvPr id="16" name="Flowchart: Document 15"/>
          <p:cNvSpPr/>
          <p:nvPr/>
        </p:nvSpPr>
        <p:spPr>
          <a:xfrm rot="10800000" flipH="1" flipV="1">
            <a:off x="4831080" y="4505527"/>
            <a:ext cx="731520" cy="685800"/>
          </a:xfrm>
          <a:prstGeom prst="flowChartDocumen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60000" rev="0"/>
            </a:camera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SM</a:t>
            </a:r>
            <a:endParaRPr lang="en-US" dirty="0">
              <a:effectLst/>
            </a:endParaRPr>
          </a:p>
        </p:txBody>
      </p:sp>
      <p:sp>
        <p:nvSpPr>
          <p:cNvPr id="10" name="Oval 9"/>
          <p:cNvSpPr/>
          <p:nvPr/>
        </p:nvSpPr>
        <p:spPr>
          <a:xfrm rot="21273398">
            <a:off x="3766848" y="2908567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273398">
            <a:off x="3898500" y="3728727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1273398">
            <a:off x="3758064" y="454345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273398">
            <a:off x="2478882" y="5661150"/>
            <a:ext cx="731520" cy="7315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1273398">
            <a:off x="3289234" y="524642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1273398">
            <a:off x="2485490" y="185070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1273398">
            <a:off x="3274032" y="2207232"/>
            <a:ext cx="731520" cy="7315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444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5000" y="1524000"/>
            <a:ext cx="304800" cy="51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看板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147"/>
          <p:cNvGrpSpPr/>
          <p:nvPr/>
        </p:nvGrpSpPr>
        <p:grpSpPr>
          <a:xfrm>
            <a:off x="1410306" y="1169956"/>
            <a:ext cx="1295400" cy="1295400"/>
            <a:chOff x="3890012" y="2971800"/>
            <a:chExt cx="1295400" cy="1295400"/>
          </a:xfrm>
          <a:solidFill>
            <a:srgbClr val="FFFF00"/>
          </a:solidFill>
        </p:grpSpPr>
        <p:sp>
          <p:nvSpPr>
            <p:cNvPr id="146" name="Trapezoid 145"/>
            <p:cNvSpPr/>
            <p:nvPr/>
          </p:nvSpPr>
          <p:spPr>
            <a:xfrm rot="10800000">
              <a:off x="3890012" y="2971800"/>
              <a:ext cx="1295400" cy="1295400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43400" y="3124200"/>
              <a:ext cx="40908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3</a:t>
              </a:r>
              <a:endParaRPr lang="en-US" sz="3600" dirty="0"/>
            </a:p>
          </p:txBody>
        </p:sp>
      </p:grpSp>
      <p:pic>
        <p:nvPicPr>
          <p:cNvPr id="29" name="Picture 6" descr="C:\Documents and Settings\Scrum\Local Settings\Temporary Internet Files\Content.IE5\1WTHKY7S\MC90025106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95504">
            <a:off x="2214553" y="3379838"/>
            <a:ext cx="1583249" cy="798856"/>
          </a:xfrm>
          <a:prstGeom prst="rect">
            <a:avLst/>
          </a:prstGeom>
          <a:noFill/>
        </p:spPr>
      </p:pic>
      <p:pic>
        <p:nvPicPr>
          <p:cNvPr id="30" name="Picture 6" descr="C:\Documents and Settings\Scrum\Local Settings\Temporary Internet Files\Content.IE5\1WTHKY7S\MC90025106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74281">
            <a:off x="2220007" y="3480837"/>
            <a:ext cx="1583249" cy="798856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26" name="矩形 25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31927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站立会议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60689" y="1414688"/>
            <a:ext cx="80021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我们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62600" y="2481407"/>
            <a:ext cx="80021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我们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60688" y="1943351"/>
            <a:ext cx="80021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我们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6047" y="3043494"/>
            <a:ext cx="80021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我们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808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" grpId="0" animBg="1"/>
      <p:bldP spid="32" grpId="0" animBg="1"/>
      <p:bldP spid="33" grpId="0" animBg="1"/>
      <p:bldP spid="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79400" y="5567567"/>
            <a:ext cx="96393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23981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300" y="1457236"/>
            <a:ext cx="9082314" cy="275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只看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着一个人，做成汇报形式了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只说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what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，不说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what about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（做的怎么样？）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不注意倾听，开小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会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需要有人叫才姗姗来迟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迟到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6" name="矩形 5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31925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站会问题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7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75600" cy="2628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更好的协调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关注少量重要请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每日承诺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移除障碍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31925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站会目的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248866" y="508000"/>
              <a:ext cx="307224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计划会议问题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16000" y="1457236"/>
            <a:ext cx="7442200" cy="275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成为需求讨论会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</a:rPr>
              <a:t>sprint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目标不明晰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需求价值不突出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开发人员对业务重视度不够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测试对业务了解不够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7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知道工作</a:t>
            </a:r>
            <a:r>
              <a:rPr lang="en-US" altLang="zh-CN" dirty="0" smtClean="0">
                <a:latin typeface="+mj-ea"/>
                <a:ea typeface="+mj-ea"/>
              </a:rPr>
              <a:t> (</a:t>
            </a:r>
            <a:r>
              <a:rPr lang="zh-CN" altLang="en-US" dirty="0" smtClean="0">
                <a:latin typeface="+mj-ea"/>
                <a:ea typeface="+mj-ea"/>
              </a:rPr>
              <a:t>明白、选择、任务、自愿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明白搞业务价值产品</a:t>
            </a:r>
            <a:r>
              <a:rPr lang="en-US" altLang="zh-CN" dirty="0" smtClean="0">
                <a:latin typeface="+mj-ea"/>
                <a:ea typeface="+mj-ea"/>
              </a:rPr>
              <a:t>backlog</a:t>
            </a:r>
            <a:r>
              <a:rPr lang="zh-CN" altLang="en-US" dirty="0" smtClean="0">
                <a:latin typeface="+mj-ea"/>
                <a:ea typeface="+mj-ea"/>
              </a:rPr>
              <a:t>的范围和大小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选择本期</a:t>
            </a:r>
            <a:r>
              <a:rPr lang="en-US" altLang="zh-CN" dirty="0" smtClean="0">
                <a:latin typeface="+mj-ea"/>
                <a:ea typeface="+mj-ea"/>
              </a:rPr>
              <a:t>sprint</a:t>
            </a:r>
            <a:r>
              <a:rPr lang="zh-CN" altLang="en-US" dirty="0" smtClean="0">
                <a:latin typeface="+mj-ea"/>
                <a:ea typeface="+mj-ea"/>
              </a:rPr>
              <a:t>适合做的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生成任务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自愿挑选任务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一个新的开始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承诺大家共有的目标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248867" y="508000"/>
              <a:ext cx="307224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计划会议目的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007339" y="508000"/>
              <a:ext cx="355530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回顾会议的问题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16000" y="1457236"/>
            <a:ext cx="7442200" cy="275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改进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项太多，没有落地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效率不高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适应和调整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关注“怎么做”，而不是“做了什么”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确定下次改进项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8" name="矩形 7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007340" y="508000"/>
              <a:ext cx="355530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回顾会议的目的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1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42876" y="508000"/>
              <a:ext cx="268422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任务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15min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767319" y="508000"/>
              <a:ext cx="403534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写故事：</a:t>
              </a: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 INVEST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1342886"/>
            <a:ext cx="889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Independent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独立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Negotiable 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可协商的 ：捕获本质，而非细节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Valuable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有价值的 ：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必须关心用户的价值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Estimable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可评估的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Small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小的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Testable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可测试的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76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95375"/>
            <a:ext cx="8429625" cy="466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35075"/>
            <a:ext cx="1990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246745" y="11994"/>
            <a:ext cx="9710056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85082" y="508000"/>
              <a:ext cx="452141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以前我们是这么做的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5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731" y="207282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449943" y="0"/>
            <a:ext cx="9710057" cy="707886"/>
            <a:chOff x="4351" y="508000"/>
            <a:chExt cx="9144000" cy="707886"/>
          </a:xfrm>
        </p:grpSpPr>
        <p:sp>
          <p:nvSpPr>
            <p:cNvPr id="6" name="矩形 5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248866" y="508000"/>
              <a:ext cx="307224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如何沟通故事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2795588" y="3359150"/>
            <a:ext cx="1077912" cy="298450"/>
          </a:xfrm>
          <a:prstGeom prst="rightArrow">
            <a:avLst/>
          </a:prstGeom>
          <a:solidFill>
            <a:schemeClr val="bg1"/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3964651" y="2794000"/>
            <a:ext cx="1323975" cy="1922942"/>
            <a:chOff x="3964651" y="2794000"/>
            <a:chExt cx="1323975" cy="1922942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651" y="2794000"/>
              <a:ext cx="1323975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49865" y="43476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用户故事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右箭头 25"/>
          <p:cNvSpPr/>
          <p:nvPr/>
        </p:nvSpPr>
        <p:spPr>
          <a:xfrm>
            <a:off x="5411788" y="3359150"/>
            <a:ext cx="1077912" cy="298450"/>
          </a:xfrm>
          <a:prstGeom prst="rightArrow">
            <a:avLst/>
          </a:prstGeom>
          <a:solidFill>
            <a:schemeClr val="bg1"/>
          </a:solidFill>
          <a:ln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/>
          </a:p>
        </p:txBody>
      </p:sp>
      <p:sp>
        <p:nvSpPr>
          <p:cNvPr id="15" name="手杖形箭头 14"/>
          <p:cNvSpPr/>
          <p:nvPr/>
        </p:nvSpPr>
        <p:spPr>
          <a:xfrm flipH="1">
            <a:off x="4323326" y="1625600"/>
            <a:ext cx="3066779" cy="89745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646220" y="2611952"/>
            <a:ext cx="1331686" cy="2085828"/>
            <a:chOff x="6619586" y="2787132"/>
            <a:chExt cx="1331686" cy="2085828"/>
          </a:xfrm>
        </p:grpSpPr>
        <p:sp>
          <p:nvSpPr>
            <p:cNvPr id="25" name="TextBox 24"/>
            <p:cNvSpPr txBox="1"/>
            <p:nvPr/>
          </p:nvSpPr>
          <p:spPr>
            <a:xfrm>
              <a:off x="6779388" y="45036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开发人员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32" name="Group 30"/>
            <p:cNvGrpSpPr/>
            <p:nvPr/>
          </p:nvGrpSpPr>
          <p:grpSpPr>
            <a:xfrm>
              <a:off x="6619586" y="2787132"/>
              <a:ext cx="1331686" cy="1560478"/>
              <a:chOff x="7010400" y="3619500"/>
              <a:chExt cx="1905000" cy="2209800"/>
            </a:xfrm>
          </p:grpSpPr>
          <p:grpSp>
            <p:nvGrpSpPr>
              <p:cNvPr id="34" name="Group 24"/>
              <p:cNvGrpSpPr/>
              <p:nvPr/>
            </p:nvGrpSpPr>
            <p:grpSpPr>
              <a:xfrm>
                <a:off x="7772400" y="3619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0" name="Flowchart: Delay 43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44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27"/>
              <p:cNvGrpSpPr/>
              <p:nvPr/>
            </p:nvGrpSpPr>
            <p:grpSpPr>
              <a:xfrm>
                <a:off x="7239000" y="36195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8" name="Flowchart: Delay 41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2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9"/>
              <p:cNvGrpSpPr/>
              <p:nvPr/>
            </p:nvGrpSpPr>
            <p:grpSpPr>
              <a:xfrm>
                <a:off x="7010400" y="38481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6" name="Flowchart: Delay 39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0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5"/>
              <p:cNvGrpSpPr/>
              <p:nvPr/>
            </p:nvGrpSpPr>
            <p:grpSpPr>
              <a:xfrm>
                <a:off x="7239000" y="405765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4" name="Flowchart: Delay 37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38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21"/>
              <p:cNvGrpSpPr/>
              <p:nvPr/>
            </p:nvGrpSpPr>
            <p:grpSpPr>
              <a:xfrm>
                <a:off x="8001000" y="39243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Flowchart: Delay 35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36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18"/>
              <p:cNvGrpSpPr/>
              <p:nvPr/>
            </p:nvGrpSpPr>
            <p:grpSpPr>
              <a:xfrm>
                <a:off x="7696200" y="4114800"/>
                <a:ext cx="914400" cy="1714500"/>
                <a:chOff x="1371600" y="3695700"/>
                <a:chExt cx="914400" cy="1714500"/>
              </a:xfr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Flowchart: Delay 33"/>
                <p:cNvSpPr/>
                <p:nvPr/>
              </p:nvSpPr>
              <p:spPr>
                <a:xfrm rot="16200000">
                  <a:off x="1371600" y="4495800"/>
                  <a:ext cx="914400" cy="914400"/>
                </a:xfrm>
                <a:prstGeom prst="flowChartDelay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34"/>
                <p:cNvSpPr/>
                <p:nvPr/>
              </p:nvSpPr>
              <p:spPr>
                <a:xfrm>
                  <a:off x="1371600" y="3695700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组合 21"/>
          <p:cNvGrpSpPr/>
          <p:nvPr/>
        </p:nvGrpSpPr>
        <p:grpSpPr>
          <a:xfrm>
            <a:off x="1133986" y="2952228"/>
            <a:ext cx="1338828" cy="1768382"/>
            <a:chOff x="1235586" y="2948560"/>
            <a:chExt cx="1338828" cy="1768382"/>
          </a:xfrm>
        </p:grpSpPr>
        <p:sp>
          <p:nvSpPr>
            <p:cNvPr id="23" name="TextBox 22"/>
            <p:cNvSpPr txBox="1"/>
            <p:nvPr/>
          </p:nvSpPr>
          <p:spPr>
            <a:xfrm>
              <a:off x="1235586" y="434761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产品</a:t>
              </a:r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负责人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Flowchart: Delay 33"/>
            <p:cNvSpPr/>
            <p:nvPr/>
          </p:nvSpPr>
          <p:spPr>
            <a:xfrm rot="16200000">
              <a:off x="1571546" y="3516814"/>
              <a:ext cx="645715" cy="639209"/>
            </a:xfrm>
            <a:prstGeom prst="flowChartDelay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34"/>
            <p:cNvSpPr/>
            <p:nvPr/>
          </p:nvSpPr>
          <p:spPr>
            <a:xfrm>
              <a:off x="1574799" y="2948560"/>
              <a:ext cx="639209" cy="6457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17" y="1376816"/>
            <a:ext cx="14859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95" y="1405391"/>
            <a:ext cx="16287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06" y="1414916"/>
            <a:ext cx="15621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7917" y="4051886"/>
            <a:ext cx="7921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普遍存在的问题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功能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考虑的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很多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优先级都高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对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每个功能的描述也很详尽，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但更多考虑自身，缺少全局体系的思考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258175" y="0"/>
            <a:ext cx="9710057" cy="707886"/>
            <a:chOff x="4351" y="508000"/>
            <a:chExt cx="9144000" cy="707886"/>
          </a:xfrm>
        </p:grpSpPr>
        <p:sp>
          <p:nvSpPr>
            <p:cNvPr id="15" name="矩形 1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14982" y="508000"/>
              <a:ext cx="114001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增量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53" y="2226565"/>
            <a:ext cx="15811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24" y="2272285"/>
            <a:ext cx="14573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03" y="2297049"/>
            <a:ext cx="1524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20913" y="1382746"/>
            <a:ext cx="828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我们必须实现所有的“必要性”功能，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否则我们的软件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是无法体现出价值的。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253998" y="4860678"/>
            <a:ext cx="862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前期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sprint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完成“必要性”功能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之后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的每个版本中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，细化功能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58175" y="0"/>
            <a:ext cx="9710057" cy="707886"/>
            <a:chOff x="4351" y="508000"/>
            <a:chExt cx="9144000" cy="707886"/>
          </a:xfrm>
        </p:grpSpPr>
        <p:sp>
          <p:nvSpPr>
            <p:cNvPr id="10" name="矩形 9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14981" y="508000"/>
              <a:ext cx="114001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迭代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20" y="1035708"/>
            <a:ext cx="6325731" cy="397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6943" y="5201308"/>
            <a:ext cx="7910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迭代就是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在实现软件的每一功能时反复求精的过程，是提升软件质量的过程，是从模糊到清晰的过程；而增量，则是强调软件在发布不同的版本时，每次都多发布一点点，是软件功能数量渐增地发布的过程。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258175" y="0"/>
            <a:ext cx="9710057" cy="707886"/>
            <a:chOff x="4351" y="508000"/>
            <a:chExt cx="9144000" cy="707886"/>
          </a:xfrm>
        </p:grpSpPr>
        <p:sp>
          <p:nvSpPr>
            <p:cNvPr id="6" name="矩形 5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31924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拆分故事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359012" y="508000"/>
              <a:ext cx="485195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故事拆任务：</a:t>
              </a: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SMART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4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42875" y="508000"/>
              <a:ext cx="268422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建议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30min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35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837909" y="508000"/>
              <a:ext cx="548753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选择迭代长度考虑的因素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j-ea"/>
                <a:ea typeface="+mj-ea"/>
              </a:rPr>
              <a:t>发布时间越短迭代时间越短，至少</a:t>
            </a:r>
            <a:r>
              <a:rPr lang="en-US" altLang="zh-CN" dirty="0" smtClean="0">
                <a:latin typeface="+mj-ea"/>
                <a:ea typeface="+mj-ea"/>
              </a:rPr>
              <a:t>4-5</a:t>
            </a:r>
            <a:r>
              <a:rPr lang="zh-CN" altLang="en-US" dirty="0" smtClean="0">
                <a:latin typeface="+mj-ea"/>
                <a:ea typeface="+mj-ea"/>
              </a:rPr>
              <a:t>次获得反馈、度量改进和调整开发路线的机会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不确定性越多，迭代就应该越短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获得公司内外反馈</a:t>
            </a:r>
            <a:r>
              <a:rPr lang="zh-CN" altLang="en-US" dirty="0">
                <a:latin typeface="+mj-ea"/>
                <a:ea typeface="+mj-ea"/>
              </a:rPr>
              <a:t>所</a:t>
            </a:r>
            <a:r>
              <a:rPr lang="zh-CN" altLang="en-US" dirty="0" smtClean="0">
                <a:latin typeface="+mj-ea"/>
                <a:ea typeface="+mj-ea"/>
              </a:rPr>
              <a:t>具有的价值最大化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迭代中不改变承诺的目标方向，实现新想法的平均时间是迭代时间长度的</a:t>
            </a:r>
            <a:r>
              <a:rPr lang="en-US" altLang="zh-CN" dirty="0" smtClean="0">
                <a:latin typeface="+mj-ea"/>
                <a:ea typeface="+mj-ea"/>
              </a:rPr>
              <a:t>1.5</a:t>
            </a:r>
            <a:r>
              <a:rPr lang="zh-CN" altLang="en-US" dirty="0" smtClean="0">
                <a:latin typeface="+mj-ea"/>
                <a:ea typeface="+mj-ea"/>
              </a:rPr>
              <a:t>倍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迭代的系统开销，例如回归测试成本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让团队产生有交付产品的紧迫感和创造性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38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46743" y="0"/>
            <a:ext cx="9710057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045553" y="508000"/>
              <a:ext cx="307224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迭代长度建议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周的长度比较理想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周会匆忙紧迫，不易处理突发事件，除非已经具备自动化测试的能力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周的紧迫感会弱一些，但比较短迭代可以有更多时间来研究和追寻有创造性的方案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6</a:t>
            </a:r>
            <a:r>
              <a:rPr lang="zh-CN" altLang="en-US" dirty="0" smtClean="0">
                <a:latin typeface="+mj-ea"/>
                <a:ea typeface="+mj-ea"/>
              </a:rPr>
              <a:t>次</a:t>
            </a: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周迭代后加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周迭代处理技术负债 </a:t>
            </a:r>
            <a:r>
              <a:rPr lang="en-US" altLang="zh-CN" sz="1800" dirty="0" smtClean="0">
                <a:latin typeface="+mj-ea"/>
              </a:rPr>
              <a:t>6</a:t>
            </a:r>
            <a:r>
              <a:rPr lang="zh-CN" altLang="en-US" sz="1800" dirty="0" smtClean="0">
                <a:latin typeface="+mj-ea"/>
              </a:rPr>
              <a:t>*</a:t>
            </a:r>
            <a:r>
              <a:rPr lang="en-US" altLang="zh-CN" sz="1800" dirty="0">
                <a:latin typeface="+mj-ea"/>
              </a:rPr>
              <a:t>2+1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8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9400" y="5567567"/>
            <a:ext cx="9639300" cy="707886"/>
            <a:chOff x="4351" y="508000"/>
            <a:chExt cx="9144000" cy="707886"/>
          </a:xfrm>
        </p:grpSpPr>
        <p:sp>
          <p:nvSpPr>
            <p:cNvPr id="3" name="矩形 2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42875" y="508000"/>
              <a:ext cx="268422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讨论</a:t>
              </a:r>
              <a:r>
                <a:rPr lang="en-US" altLang="zh-CN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ea"/>
                  <a:ea typeface="+mj-ea"/>
                </a:rPr>
                <a:t>15min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979613"/>
            <a:ext cx="3471863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3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3" name="组合 9"/>
          <p:cNvGrpSpPr>
            <a:grpSpLocks/>
          </p:cNvGrpSpPr>
          <p:nvPr/>
        </p:nvGrpSpPr>
        <p:grpSpPr bwMode="auto">
          <a:xfrm>
            <a:off x="4618944" y="6018438"/>
            <a:ext cx="1925638" cy="628650"/>
            <a:chOff x="6846104" y="5985560"/>
            <a:chExt cx="1925618" cy="628296"/>
          </a:xfrm>
        </p:grpSpPr>
        <p:sp>
          <p:nvSpPr>
            <p:cNvPr id="8" name="圆角矩形 7"/>
            <p:cNvSpPr/>
            <p:nvPr/>
          </p:nvSpPr>
          <p:spPr>
            <a:xfrm>
              <a:off x="6846104" y="6023639"/>
              <a:ext cx="1925618" cy="590217"/>
            </a:xfrm>
            <a:prstGeom prst="roundRect">
              <a:avLst/>
            </a:prstGeom>
            <a:solidFill>
              <a:schemeClr val="bg1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zh-CN" altLang="en-US" sz="1050" b="1" dirty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周金根</a:t>
              </a:r>
              <a:endParaRPr lang="en-US" altLang="zh-CN" sz="1050" b="1" dirty="0">
                <a:latin typeface="+mj-ea"/>
                <a:ea typeface="+mj-ea"/>
                <a:cs typeface="Times New Roman" pitchFamily="18" charset="0"/>
                <a:hlinkClick r:id="rId2"/>
              </a:endParaRPr>
            </a:p>
            <a:p>
              <a:pPr eaLnBrk="0" hangingPunct="0">
                <a:defRPr/>
              </a:pPr>
              <a:r>
                <a:rPr lang="en-US" altLang="zh-CN" sz="1000" dirty="0">
                  <a:latin typeface="+mj-ea"/>
                  <a:ea typeface="+mj-ea"/>
                  <a:cs typeface="Times New Roman" pitchFamily="18" charset="0"/>
                  <a:hlinkClick r:id="rId2"/>
                </a:rPr>
                <a:t>zhoujingen@gmail.com</a:t>
              </a:r>
              <a:endParaRPr lang="en-US" altLang="zh-CN" sz="1000" dirty="0">
                <a:latin typeface="+mj-ea"/>
                <a:ea typeface="+mj-ea"/>
                <a:cs typeface="Times New Roman" pitchFamily="18" charset="0"/>
              </a:endParaRPr>
            </a:p>
            <a:p>
              <a:pPr eaLnBrk="0" hangingPunct="0">
                <a:defRPr/>
              </a:pPr>
              <a:r>
                <a:rPr lang="zh-CN" altLang="en-US" sz="1000" dirty="0">
                  <a:latin typeface="+mj-ea"/>
                  <a:ea typeface="+mj-ea"/>
                  <a:cs typeface="Times New Roman" pitchFamily="18" charset="0"/>
                  <a:hlinkClick r:id="rId3"/>
                </a:rPr>
                <a:t>敏捷个人新浪微群</a:t>
              </a:r>
              <a:endParaRPr lang="en-US" altLang="zh-CN" sz="1000" dirty="0">
                <a:latin typeface="+mj-ea"/>
                <a:ea typeface="+mj-ea"/>
                <a:cs typeface="Times New Roman" pitchFamily="18" charset="0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31946" y="5985560"/>
              <a:ext cx="1214446" cy="3571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8194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6070599"/>
            <a:ext cx="2114550" cy="561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290888" y="2487613"/>
            <a:ext cx="25400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8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en-US" altLang="zh-CN" sz="8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8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312863" y="3810000"/>
            <a:ext cx="649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12863" y="2482850"/>
            <a:ext cx="649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1525133" y="3898900"/>
            <a:ext cx="6051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以保证目标和客户价值为基础不断追求最佳的投入产出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比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74888" y="210026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敏捷团队 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承诺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、专注、公开、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敬重、勇气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46745" y="11994"/>
            <a:ext cx="9710056" cy="707886"/>
            <a:chOff x="4351" y="508000"/>
            <a:chExt cx="9144000" cy="707886"/>
          </a:xfrm>
        </p:grpSpPr>
        <p:sp>
          <p:nvSpPr>
            <p:cNvPr id="4" name="矩形 3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768139" y="508000"/>
              <a:ext cx="355530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出现了一些问题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6" name="内容占位符 2"/>
          <p:cNvSpPr txBox="1">
            <a:spLocks/>
          </p:cNvSpPr>
          <p:nvPr/>
        </p:nvSpPr>
        <p:spPr>
          <a:xfrm>
            <a:off x="457200" y="15621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j-ea"/>
                <a:ea typeface="+mj-ea"/>
              </a:rPr>
              <a:t>信息反馈不及时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需求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框架和接口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缺陷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信息丢失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沟通成本高、效率低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项目管理负担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片面的考虑问题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代码不能集成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94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更好的工作环境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提高产</a:t>
            </a:r>
            <a:r>
              <a:rPr lang="zh-CN" altLang="en-US" dirty="0" smtClean="0">
                <a:latin typeface="+mj-ea"/>
                <a:ea typeface="+mj-ea"/>
              </a:rPr>
              <a:t>能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更高质量的产品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关注用户需求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清晰地功能优先级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更早和频繁的监控工作进展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尽早交付价值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低开发风险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更好</a:t>
            </a:r>
            <a:r>
              <a:rPr lang="zh-CN" altLang="en-US" dirty="0" smtClean="0">
                <a:latin typeface="+mj-ea"/>
                <a:ea typeface="+mj-ea"/>
              </a:rPr>
              <a:t>的用户满意度</a:t>
            </a:r>
            <a:endParaRPr lang="en-US" altLang="zh-CN" dirty="0"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72143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723691" y="508000"/>
              <a:ext cx="412259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+mj-ea"/>
                  <a:ea typeface="+mj-ea"/>
                </a:rPr>
                <a:t>Scrum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  <a:ea typeface="+mj-ea"/>
                </a:rPr>
                <a:t>带来的好处</a:t>
              </a:r>
              <a:endParaRPr lang="zh-CN" altLang="en-US" sz="4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10" y="1513161"/>
            <a:ext cx="453495" cy="4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776538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8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58175" y="0"/>
            <a:ext cx="9710057" cy="707886"/>
            <a:chOff x="4351" y="508000"/>
            <a:chExt cx="9144000" cy="707886"/>
          </a:xfrm>
        </p:grpSpPr>
        <p:sp>
          <p:nvSpPr>
            <p:cNvPr id="5" name="矩形 4"/>
            <p:cNvSpPr/>
            <p:nvPr/>
          </p:nvSpPr>
          <p:spPr>
            <a:xfrm>
              <a:off x="4351" y="508000"/>
              <a:ext cx="9144000" cy="707886"/>
            </a:xfrm>
            <a:prstGeom prst="rect">
              <a:avLst/>
            </a:prstGeom>
            <a:solidFill>
              <a:srgbClr val="00B050"/>
            </a:solidFill>
            <a:ln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31924" y="508000"/>
              <a:ext cx="21061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dirty="0" smtClean="0">
                  <a:solidFill>
                    <a:schemeClr val="bg1"/>
                  </a:solidFill>
                  <a:latin typeface="+mj-ea"/>
                  <a:ea typeface="+mj-ea"/>
                </a:rPr>
                <a:t>没有银弹</a:t>
              </a:r>
              <a:endPara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65" y="2869694"/>
            <a:ext cx="58197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5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.5|1.8|2.7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7.2"/>
</p:tagLst>
</file>

<file path=ppt/theme/theme1.xml><?xml version="1.0" encoding="utf-8"?>
<a:theme xmlns:a="http://schemas.openxmlformats.org/drawingml/2006/main" name="Office 主题​​">
  <a:themeElements>
    <a:clrScheme name="商业周刊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873"/>
      </a:accent1>
      <a:accent2>
        <a:srgbClr val="F70000"/>
      </a:accent2>
      <a:accent3>
        <a:srgbClr val="CEDBE7"/>
      </a:accent3>
      <a:accent4>
        <a:srgbClr val="E7EFF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sq">
          <a:solidFill>
            <a:schemeClr val="bg1"/>
          </a:solidFill>
          <a:round/>
        </a:ln>
      </a:spPr>
      <a:bodyPr rtlCol="0" anchor="t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2273</Words>
  <Application>Microsoft Office PowerPoint</Application>
  <PresentationFormat>全屏显示(4:3)</PresentationFormat>
  <Paragraphs>431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Arial</vt:lpstr>
      <vt:lpstr>宋体</vt:lpstr>
      <vt:lpstr>ヒラギノ角ゴ ProN W3</vt:lpstr>
      <vt:lpstr>方正稚艺简体</vt:lpstr>
      <vt:lpstr>Calibri</vt:lpstr>
      <vt:lpstr>黑体</vt:lpstr>
      <vt:lpstr>Century Gothic</vt:lpstr>
      <vt:lpstr>微软雅黑</vt:lpstr>
      <vt:lpstr>Times New Roman</vt:lpstr>
      <vt:lpstr>Gill Sans</vt:lpstr>
      <vt:lpstr>Tahoma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Paralife</dc:creator>
  <cp:lastModifiedBy>zhoujg</cp:lastModifiedBy>
  <cp:revision>700</cp:revision>
  <dcterms:created xsi:type="dcterms:W3CDTF">2010-12-23T12:45:26Z</dcterms:created>
  <dcterms:modified xsi:type="dcterms:W3CDTF">2011-06-07T07:24:37Z</dcterms:modified>
</cp:coreProperties>
</file>